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5" r:id="rId4"/>
    <p:sldId id="258" r:id="rId5"/>
    <p:sldId id="287" r:id="rId6"/>
    <p:sldId id="259" r:id="rId7"/>
    <p:sldId id="288" r:id="rId8"/>
    <p:sldId id="260" r:id="rId9"/>
    <p:sldId id="286" r:id="rId10"/>
    <p:sldId id="261" r:id="rId11"/>
    <p:sldId id="262" r:id="rId12"/>
    <p:sldId id="297" r:id="rId13"/>
    <p:sldId id="298" r:id="rId14"/>
    <p:sldId id="284" r:id="rId15"/>
    <p:sldId id="282" r:id="rId16"/>
    <p:sldId id="283" r:id="rId17"/>
    <p:sldId id="289" r:id="rId18"/>
    <p:sldId id="290" r:id="rId19"/>
    <p:sldId id="265" r:id="rId20"/>
    <p:sldId id="267" r:id="rId21"/>
    <p:sldId id="268" r:id="rId22"/>
    <p:sldId id="281" r:id="rId23"/>
    <p:sldId id="269" r:id="rId24"/>
    <p:sldId id="291" r:id="rId25"/>
    <p:sldId id="273" r:id="rId26"/>
    <p:sldId id="292" r:id="rId27"/>
    <p:sldId id="293" r:id="rId28"/>
    <p:sldId id="274" r:id="rId29"/>
    <p:sldId id="294" r:id="rId30"/>
    <p:sldId id="295" r:id="rId31"/>
    <p:sldId id="296" r:id="rId32"/>
    <p:sldId id="277" r:id="rId33"/>
    <p:sldId id="299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DB247-D58F-43E0-94CF-F0A0AB0EFB7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F0D64BC-EBC5-4D8D-AEDF-2703E2220A85}">
      <dgm:prSet custT="1"/>
      <dgm:spPr/>
      <dgm:t>
        <a:bodyPr/>
        <a:lstStyle/>
        <a:p>
          <a:pPr rtl="0"/>
          <a:r>
            <a:rPr lang="en-GB" sz="2800" dirty="0" smtClean="0"/>
            <a:t>Motivations</a:t>
          </a:r>
          <a:endParaRPr lang="en-GB" sz="3200" dirty="0"/>
        </a:p>
      </dgm:t>
    </dgm:pt>
    <dgm:pt modelId="{BD43E8FD-3A23-425B-8DB1-C12A43F71BD8}" type="parTrans" cxnId="{4EB088A6-D993-46C6-ABC9-F08C27681842}">
      <dgm:prSet/>
      <dgm:spPr/>
      <dgm:t>
        <a:bodyPr/>
        <a:lstStyle/>
        <a:p>
          <a:endParaRPr lang="it-IT"/>
        </a:p>
      </dgm:t>
    </dgm:pt>
    <dgm:pt modelId="{D923F30A-FE77-465B-8F93-1713D8E43A7B}" type="sibTrans" cxnId="{4EB088A6-D993-46C6-ABC9-F08C27681842}">
      <dgm:prSet/>
      <dgm:spPr/>
      <dgm:t>
        <a:bodyPr/>
        <a:lstStyle/>
        <a:p>
          <a:endParaRPr lang="it-IT"/>
        </a:p>
      </dgm:t>
    </dgm:pt>
    <dgm:pt modelId="{3CC20A9B-7DD9-4921-B5DB-431EEB74DC4F}">
      <dgm:prSet custT="1"/>
      <dgm:spPr/>
      <dgm:t>
        <a:bodyPr/>
        <a:lstStyle/>
        <a:p>
          <a:pPr rtl="0"/>
          <a:r>
            <a:rPr lang="en-GB" sz="1500" noProof="0" dirty="0" smtClean="0"/>
            <a:t>Very</a:t>
          </a:r>
          <a:r>
            <a:rPr lang="it-IT" sz="1500" dirty="0" smtClean="0"/>
            <a:t> </a:t>
          </a:r>
          <a:r>
            <a:rPr lang="it-IT" sz="1500" b="1" dirty="0" smtClean="0"/>
            <a:t>fast</a:t>
          </a:r>
          <a:r>
            <a:rPr lang="it-IT" sz="1500" dirty="0" smtClean="0"/>
            <a:t> </a:t>
          </a:r>
          <a:r>
            <a:rPr lang="en-GB" sz="1500" noProof="0" dirty="0" smtClean="0"/>
            <a:t>phenomena</a:t>
          </a:r>
          <a:r>
            <a:rPr lang="it-IT" sz="1500" dirty="0" smtClean="0"/>
            <a:t>;</a:t>
          </a:r>
          <a:endParaRPr lang="en-GB" sz="1500" dirty="0"/>
        </a:p>
      </dgm:t>
    </dgm:pt>
    <dgm:pt modelId="{B7C37206-AB72-4EFE-B2D2-F8729C1830C1}" type="parTrans" cxnId="{8D76C400-EA5A-4962-8D85-31CB46AD6724}">
      <dgm:prSet/>
      <dgm:spPr/>
      <dgm:t>
        <a:bodyPr/>
        <a:lstStyle/>
        <a:p>
          <a:endParaRPr lang="it-IT"/>
        </a:p>
      </dgm:t>
    </dgm:pt>
    <dgm:pt modelId="{3E80D504-AC1E-4713-8505-4F323A3DF1C4}" type="sibTrans" cxnId="{8D76C400-EA5A-4962-8D85-31CB46AD6724}">
      <dgm:prSet/>
      <dgm:spPr/>
      <dgm:t>
        <a:bodyPr/>
        <a:lstStyle/>
        <a:p>
          <a:endParaRPr lang="it-IT"/>
        </a:p>
      </dgm:t>
    </dgm:pt>
    <dgm:pt modelId="{AA4B553C-B854-432C-BEF1-04E05195114B}">
      <dgm:prSet custT="1"/>
      <dgm:spPr/>
      <dgm:t>
        <a:bodyPr/>
        <a:lstStyle/>
        <a:p>
          <a:pPr rtl="0"/>
          <a:r>
            <a:rPr lang="en-GB" sz="1500" noProof="0" dirty="0" smtClean="0"/>
            <a:t>Cause of</a:t>
          </a:r>
          <a:r>
            <a:rPr lang="it-IT" sz="1500" dirty="0" smtClean="0"/>
            <a:t> </a:t>
          </a:r>
          <a:r>
            <a:rPr lang="en-GB" sz="1500" b="1" noProof="0" dirty="0" smtClean="0"/>
            <a:t>economic</a:t>
          </a:r>
          <a:r>
            <a:rPr lang="it-IT" sz="1500" b="1" dirty="0" smtClean="0"/>
            <a:t> and human</a:t>
          </a:r>
          <a:r>
            <a:rPr lang="it-IT" sz="1500" dirty="0" smtClean="0"/>
            <a:t> </a:t>
          </a:r>
          <a:r>
            <a:rPr lang="en-GB" sz="1500" noProof="0" dirty="0" smtClean="0"/>
            <a:t>loss.</a:t>
          </a:r>
          <a:endParaRPr lang="en-GB" sz="1500" dirty="0"/>
        </a:p>
      </dgm:t>
    </dgm:pt>
    <dgm:pt modelId="{FDCCD79E-F940-4C28-A788-FC5F112872FC}" type="parTrans" cxnId="{F7549281-9A6F-4EF4-98BA-8CBF09A92124}">
      <dgm:prSet/>
      <dgm:spPr/>
      <dgm:t>
        <a:bodyPr/>
        <a:lstStyle/>
        <a:p>
          <a:endParaRPr lang="it-IT"/>
        </a:p>
      </dgm:t>
    </dgm:pt>
    <dgm:pt modelId="{03079E3B-CED5-4E54-9053-E55034F38144}" type="sibTrans" cxnId="{F7549281-9A6F-4EF4-98BA-8CBF09A92124}">
      <dgm:prSet/>
      <dgm:spPr/>
      <dgm:t>
        <a:bodyPr/>
        <a:lstStyle/>
        <a:p>
          <a:endParaRPr lang="it-IT"/>
        </a:p>
      </dgm:t>
    </dgm:pt>
    <dgm:pt modelId="{B8E95EBE-2CA0-4089-9DE6-9895F4138826}">
      <dgm:prSet custT="1"/>
      <dgm:spPr/>
      <dgm:t>
        <a:bodyPr/>
        <a:lstStyle/>
        <a:p>
          <a:pPr rtl="0"/>
          <a:r>
            <a:rPr lang="en-GB" sz="2800" dirty="0" smtClean="0"/>
            <a:t>Issues </a:t>
          </a:r>
          <a:endParaRPr lang="en-GB" sz="2800" dirty="0"/>
        </a:p>
      </dgm:t>
    </dgm:pt>
    <dgm:pt modelId="{3105D399-E63E-4572-9A5A-1ECF2134B935}" type="parTrans" cxnId="{2D22C85F-5C92-4AE0-A16E-CE5DF2F04ED5}">
      <dgm:prSet/>
      <dgm:spPr/>
      <dgm:t>
        <a:bodyPr/>
        <a:lstStyle/>
        <a:p>
          <a:endParaRPr lang="it-IT"/>
        </a:p>
      </dgm:t>
    </dgm:pt>
    <dgm:pt modelId="{90E41E0E-D3C1-4476-A8B0-6CFC5DC33AA5}" type="sibTrans" cxnId="{2D22C85F-5C92-4AE0-A16E-CE5DF2F04ED5}">
      <dgm:prSet/>
      <dgm:spPr/>
      <dgm:t>
        <a:bodyPr/>
        <a:lstStyle/>
        <a:p>
          <a:endParaRPr lang="it-IT"/>
        </a:p>
      </dgm:t>
    </dgm:pt>
    <dgm:pt modelId="{F2D11F06-A19A-484F-A410-F01BA04C4BAA}">
      <dgm:prSet custT="1"/>
      <dgm:spPr/>
      <dgm:t>
        <a:bodyPr/>
        <a:lstStyle/>
        <a:p>
          <a:pPr rtl="0"/>
          <a:r>
            <a:rPr lang="en-GB" sz="1500" noProof="0" dirty="0" smtClean="0"/>
            <a:t>Velocity and pressure </a:t>
          </a:r>
          <a:r>
            <a:rPr lang="en-GB" sz="1500" b="1" noProof="0" dirty="0" smtClean="0"/>
            <a:t>approximated</a:t>
          </a:r>
          <a:r>
            <a:rPr lang="en-GB" sz="1500" noProof="0" dirty="0" smtClean="0"/>
            <a:t> to the mean </a:t>
          </a:r>
          <a:r>
            <a:rPr lang="it-IT" sz="1500" noProof="0" dirty="0" smtClean="0"/>
            <a:t>(RASH3D);</a:t>
          </a:r>
          <a:endParaRPr lang="en-GB" sz="1500" noProof="0" dirty="0"/>
        </a:p>
      </dgm:t>
    </dgm:pt>
    <dgm:pt modelId="{AE88FE21-B764-469C-B161-5903F826E69C}" type="parTrans" cxnId="{41093BA6-DAB2-4477-9DCC-8AB3F0548FBB}">
      <dgm:prSet/>
      <dgm:spPr/>
      <dgm:t>
        <a:bodyPr/>
        <a:lstStyle/>
        <a:p>
          <a:endParaRPr lang="it-IT"/>
        </a:p>
      </dgm:t>
    </dgm:pt>
    <dgm:pt modelId="{33DA2EA1-619A-4870-9D74-0ECED6EFA626}" type="sibTrans" cxnId="{41093BA6-DAB2-4477-9DCC-8AB3F0548FBB}">
      <dgm:prSet/>
      <dgm:spPr/>
      <dgm:t>
        <a:bodyPr/>
        <a:lstStyle/>
        <a:p>
          <a:endParaRPr lang="it-IT"/>
        </a:p>
      </dgm:t>
    </dgm:pt>
    <dgm:pt modelId="{A75A1503-3C20-4A82-90C8-E54B75F94A3E}">
      <dgm:prSet custT="1"/>
      <dgm:spPr/>
      <dgm:t>
        <a:bodyPr/>
        <a:lstStyle/>
        <a:p>
          <a:pPr rtl="0"/>
          <a:r>
            <a:rPr lang="en-GB" sz="2800" b="1" noProof="0" dirty="0" smtClean="0"/>
            <a:t>Coupling</a:t>
          </a:r>
          <a:endParaRPr lang="en-GB" sz="2800" b="1" noProof="0" dirty="0"/>
        </a:p>
      </dgm:t>
    </dgm:pt>
    <dgm:pt modelId="{578CC7F8-E778-4442-8258-08CC6420074A}" type="parTrans" cxnId="{F7D150DD-80C7-445A-8F70-E8851C48E6A8}">
      <dgm:prSet/>
      <dgm:spPr/>
      <dgm:t>
        <a:bodyPr/>
        <a:lstStyle/>
        <a:p>
          <a:endParaRPr lang="it-IT"/>
        </a:p>
      </dgm:t>
    </dgm:pt>
    <dgm:pt modelId="{21759F4B-0D42-465D-9507-760E0A64C22C}" type="sibTrans" cxnId="{F7D150DD-80C7-445A-8F70-E8851C48E6A8}">
      <dgm:prSet/>
      <dgm:spPr/>
      <dgm:t>
        <a:bodyPr/>
        <a:lstStyle/>
        <a:p>
          <a:endParaRPr lang="it-IT"/>
        </a:p>
      </dgm:t>
    </dgm:pt>
    <dgm:pt modelId="{6F93AE8A-90A3-4E6C-BA92-0846F5467461}">
      <dgm:prSet custT="1"/>
      <dgm:spPr/>
      <dgm:t>
        <a:bodyPr/>
        <a:lstStyle/>
        <a:p>
          <a:pPr rtl="0"/>
          <a:r>
            <a:rPr lang="en-GB" sz="2800" noProof="0" dirty="0" smtClean="0"/>
            <a:t>Modelling</a:t>
          </a:r>
        </a:p>
        <a:p>
          <a:pPr rtl="0"/>
          <a:r>
            <a:rPr lang="en-GB" sz="2800" noProof="0" dirty="0" smtClean="0"/>
            <a:t>tools</a:t>
          </a:r>
          <a:endParaRPr lang="en-GB" sz="3200" noProof="0" dirty="0"/>
        </a:p>
      </dgm:t>
    </dgm:pt>
    <dgm:pt modelId="{4693979A-2AF3-4D51-A1B6-39D3DC94B68F}" type="parTrans" cxnId="{BEB8D396-A0EF-44B7-8504-059132513491}">
      <dgm:prSet/>
      <dgm:spPr/>
      <dgm:t>
        <a:bodyPr/>
        <a:lstStyle/>
        <a:p>
          <a:endParaRPr lang="it-IT"/>
        </a:p>
      </dgm:t>
    </dgm:pt>
    <dgm:pt modelId="{82439042-E4FE-4CE0-A21A-7803A3CD73CC}" type="sibTrans" cxnId="{BEB8D396-A0EF-44B7-8504-059132513491}">
      <dgm:prSet/>
      <dgm:spPr/>
      <dgm:t>
        <a:bodyPr/>
        <a:lstStyle/>
        <a:p>
          <a:endParaRPr lang="it-IT"/>
        </a:p>
      </dgm:t>
    </dgm:pt>
    <dgm:pt modelId="{D93E22FA-C5D0-46CB-8AA6-1F2D68B0D971}">
      <dgm:prSet custT="1"/>
      <dgm:spPr/>
      <dgm:t>
        <a:bodyPr/>
        <a:lstStyle/>
        <a:p>
          <a:pPr rtl="0"/>
          <a:r>
            <a:rPr lang="en-GB" sz="1500" b="1" noProof="0" dirty="0" smtClean="0"/>
            <a:t>RASH3D</a:t>
          </a:r>
          <a:r>
            <a:rPr lang="en-GB" sz="1500" noProof="0" dirty="0" smtClean="0"/>
            <a:t> (shallow-water method);</a:t>
          </a:r>
          <a:endParaRPr lang="en-GB" sz="1500" noProof="0" dirty="0"/>
        </a:p>
      </dgm:t>
    </dgm:pt>
    <dgm:pt modelId="{E2739FC2-A12C-4BD4-BA35-C60B3D234511}" type="parTrans" cxnId="{5FDC1B39-3376-48BC-869B-BD729DE2252F}">
      <dgm:prSet/>
      <dgm:spPr/>
      <dgm:t>
        <a:bodyPr/>
        <a:lstStyle/>
        <a:p>
          <a:endParaRPr lang="it-IT"/>
        </a:p>
      </dgm:t>
    </dgm:pt>
    <dgm:pt modelId="{1D92F4BD-59D5-4B3B-9D15-28D8ED041321}" type="sibTrans" cxnId="{5FDC1B39-3376-48BC-869B-BD729DE2252F}">
      <dgm:prSet/>
      <dgm:spPr/>
      <dgm:t>
        <a:bodyPr/>
        <a:lstStyle/>
        <a:p>
          <a:endParaRPr lang="it-IT"/>
        </a:p>
      </dgm:t>
    </dgm:pt>
    <dgm:pt modelId="{DD1A0E19-E222-49A2-B35C-4995E06EE947}">
      <dgm:prSet custT="1"/>
      <dgm:spPr/>
      <dgm:t>
        <a:bodyPr/>
        <a:lstStyle/>
        <a:p>
          <a:pPr rtl="0"/>
          <a:r>
            <a:rPr lang="en-GB" sz="1500" b="1" noProof="0" dirty="0" smtClean="0"/>
            <a:t>Hybird</a:t>
          </a:r>
          <a:r>
            <a:rPr lang="en-GB" sz="1500" noProof="0" dirty="0" smtClean="0"/>
            <a:t> (3D method);</a:t>
          </a:r>
          <a:endParaRPr lang="en-GB" sz="1500" noProof="0" dirty="0"/>
        </a:p>
      </dgm:t>
    </dgm:pt>
    <dgm:pt modelId="{2F98136D-DE63-48F9-AB3A-DF2220A4CC06}" type="parTrans" cxnId="{B40D3C83-B447-4B53-95D4-B00A4E3D8A9C}">
      <dgm:prSet/>
      <dgm:spPr/>
      <dgm:t>
        <a:bodyPr/>
        <a:lstStyle/>
        <a:p>
          <a:endParaRPr lang="it-IT"/>
        </a:p>
      </dgm:t>
    </dgm:pt>
    <dgm:pt modelId="{CD639A6B-2155-43F9-98F4-ECD50E5C8569}" type="sibTrans" cxnId="{B40D3C83-B447-4B53-95D4-B00A4E3D8A9C}">
      <dgm:prSet/>
      <dgm:spPr/>
      <dgm:t>
        <a:bodyPr/>
        <a:lstStyle/>
        <a:p>
          <a:endParaRPr lang="it-IT"/>
        </a:p>
      </dgm:t>
    </dgm:pt>
    <dgm:pt modelId="{9A4CBE07-EED5-4D18-B04C-8DD69BF923C6}">
      <dgm:prSet custT="1"/>
      <dgm:spPr/>
      <dgm:t>
        <a:bodyPr/>
        <a:lstStyle/>
        <a:p>
          <a:pPr rtl="0"/>
          <a:r>
            <a:rPr lang="en-GB" sz="1500" b="1" dirty="0" smtClean="0"/>
            <a:t>Fewer data</a:t>
          </a:r>
          <a:r>
            <a:rPr lang="en-GB" sz="1500" dirty="0" smtClean="0"/>
            <a:t> to process;</a:t>
          </a:r>
          <a:endParaRPr lang="en-GB" sz="1500" dirty="0"/>
        </a:p>
      </dgm:t>
    </dgm:pt>
    <dgm:pt modelId="{269D6D5E-93BF-4D4A-8804-1FDE548C1EC9}" type="parTrans" cxnId="{7D99044A-D1BA-49A8-BE18-4716BAE2C4F0}">
      <dgm:prSet/>
      <dgm:spPr/>
      <dgm:t>
        <a:bodyPr/>
        <a:lstStyle/>
        <a:p>
          <a:endParaRPr lang="it-IT"/>
        </a:p>
      </dgm:t>
    </dgm:pt>
    <dgm:pt modelId="{347D1EDF-78FD-4864-B9E8-69FA08564FF8}" type="sibTrans" cxnId="{7D99044A-D1BA-49A8-BE18-4716BAE2C4F0}">
      <dgm:prSet/>
      <dgm:spPr/>
      <dgm:t>
        <a:bodyPr/>
        <a:lstStyle/>
        <a:p>
          <a:endParaRPr lang="it-IT"/>
        </a:p>
      </dgm:t>
    </dgm:pt>
    <dgm:pt modelId="{7A235E3D-723A-4054-A655-7D844C6239A9}">
      <dgm:prSet custT="1"/>
      <dgm:spPr/>
      <dgm:t>
        <a:bodyPr/>
        <a:lstStyle/>
        <a:p>
          <a:pPr rtl="0"/>
          <a:r>
            <a:rPr lang="en-GB" sz="1500" b="1" dirty="0" smtClean="0"/>
            <a:t>impossible </a:t>
          </a:r>
          <a:r>
            <a:rPr lang="en-GB" sz="1500" b="0" dirty="0" smtClean="0"/>
            <a:t>evacuation</a:t>
          </a:r>
          <a:r>
            <a:rPr lang="it-IT" sz="1500" dirty="0" smtClean="0"/>
            <a:t>;</a:t>
          </a:r>
          <a:endParaRPr lang="en-GB" sz="1500" dirty="0"/>
        </a:p>
      </dgm:t>
    </dgm:pt>
    <dgm:pt modelId="{D0C367D6-FBF7-40EE-96D7-C16DE6A09F79}" type="parTrans" cxnId="{AFDE5AAC-F87C-4B2C-A5D9-C53BCDF3B5D2}">
      <dgm:prSet/>
      <dgm:spPr/>
      <dgm:t>
        <a:bodyPr/>
        <a:lstStyle/>
        <a:p>
          <a:endParaRPr lang="it-IT"/>
        </a:p>
      </dgm:t>
    </dgm:pt>
    <dgm:pt modelId="{CAECA599-0276-45AE-9AA7-6D0BE0B36E25}" type="sibTrans" cxnId="{AFDE5AAC-F87C-4B2C-A5D9-C53BCDF3B5D2}">
      <dgm:prSet/>
      <dgm:spPr/>
      <dgm:t>
        <a:bodyPr/>
        <a:lstStyle/>
        <a:p>
          <a:endParaRPr lang="it-IT"/>
        </a:p>
      </dgm:t>
    </dgm:pt>
    <dgm:pt modelId="{C770EE3F-7AEA-4D5E-9C86-9366FCD5D774}">
      <dgm:prSet custT="1"/>
      <dgm:spPr/>
      <dgm:t>
        <a:bodyPr/>
        <a:lstStyle/>
        <a:p>
          <a:r>
            <a:rPr lang="en-GB" sz="1500" b="1" i="0" dirty="0" smtClean="0"/>
            <a:t>Enhancement</a:t>
          </a:r>
          <a:r>
            <a:rPr lang="en-GB" sz="1500" b="0" i="0" dirty="0" smtClean="0"/>
            <a:t> of time calculation;</a:t>
          </a:r>
          <a:endParaRPr lang="en-GB" sz="1500" noProof="0" dirty="0"/>
        </a:p>
      </dgm:t>
    </dgm:pt>
    <dgm:pt modelId="{6671222C-6CA5-4B3A-BE12-BB06097FC79D}" type="parTrans" cxnId="{E17069B7-FAD2-42CA-B4F0-4E8F858F17FF}">
      <dgm:prSet/>
      <dgm:spPr/>
      <dgm:t>
        <a:bodyPr/>
        <a:lstStyle/>
        <a:p>
          <a:endParaRPr lang="it-IT"/>
        </a:p>
      </dgm:t>
    </dgm:pt>
    <dgm:pt modelId="{9441AC3F-8ADE-400C-AEE9-C6AF7C24F187}" type="sibTrans" cxnId="{E17069B7-FAD2-42CA-B4F0-4E8F858F17FF}">
      <dgm:prSet/>
      <dgm:spPr/>
      <dgm:t>
        <a:bodyPr/>
        <a:lstStyle/>
        <a:p>
          <a:endParaRPr lang="it-IT"/>
        </a:p>
      </dgm:t>
    </dgm:pt>
    <dgm:pt modelId="{E7112E40-C30E-47FD-A7C2-073689E2663F}">
      <dgm:prSet custT="1"/>
      <dgm:spPr/>
      <dgm:t>
        <a:bodyPr/>
        <a:lstStyle/>
        <a:p>
          <a:r>
            <a:rPr lang="en-GB" sz="1500" b="1" noProof="0" dirty="0" smtClean="0"/>
            <a:t>Reliable</a:t>
          </a:r>
          <a:r>
            <a:rPr lang="it-IT" sz="1500" noProof="0" dirty="0" smtClean="0"/>
            <a:t> </a:t>
          </a:r>
          <a:r>
            <a:rPr lang="en-GB" sz="1500" noProof="0" dirty="0" smtClean="0"/>
            <a:t>results;</a:t>
          </a:r>
          <a:endParaRPr lang="en-GB" sz="1500" noProof="0" dirty="0"/>
        </a:p>
      </dgm:t>
    </dgm:pt>
    <dgm:pt modelId="{FE98AB80-6B22-4BCF-8CB4-3E8CA062013B}" type="parTrans" cxnId="{88F7D691-CF20-4F26-B5A3-81F1C5C493BF}">
      <dgm:prSet/>
      <dgm:spPr/>
      <dgm:t>
        <a:bodyPr/>
        <a:lstStyle/>
        <a:p>
          <a:endParaRPr lang="it-IT"/>
        </a:p>
      </dgm:t>
    </dgm:pt>
    <dgm:pt modelId="{2D0BE1C2-3B83-4018-8EA6-6CC2348F0040}" type="sibTrans" cxnId="{88F7D691-CF20-4F26-B5A3-81F1C5C493BF}">
      <dgm:prSet/>
      <dgm:spPr/>
      <dgm:t>
        <a:bodyPr/>
        <a:lstStyle/>
        <a:p>
          <a:endParaRPr lang="it-IT"/>
        </a:p>
      </dgm:t>
    </dgm:pt>
    <dgm:pt modelId="{5E73CAF9-1DA7-49D5-9E77-F2510DEA12B8}">
      <dgm:prSet custT="1"/>
      <dgm:spPr/>
      <dgm:t>
        <a:bodyPr/>
        <a:lstStyle/>
        <a:p>
          <a:pPr rtl="0"/>
          <a:r>
            <a:rPr lang="en-GB" sz="1500" b="1" noProof="0" dirty="0" smtClean="0"/>
            <a:t>Fewer</a:t>
          </a:r>
          <a:r>
            <a:rPr lang="en-GB" sz="1500" noProof="0" dirty="0" smtClean="0"/>
            <a:t> </a:t>
          </a:r>
          <a:r>
            <a:rPr lang="en-GB" sz="1500" b="1" noProof="0" dirty="0" smtClean="0"/>
            <a:t>results</a:t>
          </a:r>
          <a:r>
            <a:rPr lang="en-GB" sz="1500" noProof="0" dirty="0" smtClean="0"/>
            <a:t> to interpret</a:t>
          </a:r>
          <a:r>
            <a:rPr lang="it-IT" sz="1500" dirty="0" smtClean="0"/>
            <a:t>.</a:t>
          </a:r>
          <a:endParaRPr lang="en-GB" sz="1500" dirty="0"/>
        </a:p>
      </dgm:t>
    </dgm:pt>
    <dgm:pt modelId="{3C241A17-27F1-4A8B-92CF-AC9C79A9396A}" type="parTrans" cxnId="{D351D9F2-E99B-404E-BA61-91CABEA4F854}">
      <dgm:prSet/>
      <dgm:spPr/>
      <dgm:t>
        <a:bodyPr/>
        <a:lstStyle/>
        <a:p>
          <a:endParaRPr lang="it-IT"/>
        </a:p>
      </dgm:t>
    </dgm:pt>
    <dgm:pt modelId="{E31EB3A9-99B9-4BC0-964F-305BB8C022E9}" type="sibTrans" cxnId="{D351D9F2-E99B-404E-BA61-91CABEA4F854}">
      <dgm:prSet/>
      <dgm:spPr/>
      <dgm:t>
        <a:bodyPr/>
        <a:lstStyle/>
        <a:p>
          <a:endParaRPr lang="it-IT"/>
        </a:p>
      </dgm:t>
    </dgm:pt>
    <dgm:pt modelId="{C9F15313-31B2-4D06-BD77-93928D5E6119}">
      <dgm:prSet custT="1"/>
      <dgm:spPr/>
      <dgm:t>
        <a:bodyPr/>
        <a:lstStyle/>
        <a:p>
          <a:endParaRPr lang="en-GB" sz="1500" b="1" dirty="0"/>
        </a:p>
      </dgm:t>
    </dgm:pt>
    <dgm:pt modelId="{C6616D24-0F9C-40ED-A30E-EB6DB59E36ED}" type="parTrans" cxnId="{62E32E34-7D96-4648-A5BB-B780EE43CDFC}">
      <dgm:prSet/>
      <dgm:spPr/>
      <dgm:t>
        <a:bodyPr/>
        <a:lstStyle/>
        <a:p>
          <a:endParaRPr lang="it-IT"/>
        </a:p>
      </dgm:t>
    </dgm:pt>
    <dgm:pt modelId="{0AA86F3F-C212-47DD-AF22-C4BE384CF5AD}" type="sibTrans" cxnId="{62E32E34-7D96-4648-A5BB-B780EE43CDFC}">
      <dgm:prSet/>
      <dgm:spPr/>
      <dgm:t>
        <a:bodyPr/>
        <a:lstStyle/>
        <a:p>
          <a:endParaRPr lang="it-IT"/>
        </a:p>
      </dgm:t>
    </dgm:pt>
    <dgm:pt modelId="{7C022BE1-F4D2-4AA1-9D61-A4E6E276CAB9}">
      <dgm:prSet custT="1"/>
      <dgm:spPr/>
      <dgm:t>
        <a:bodyPr/>
        <a:lstStyle/>
        <a:p>
          <a:pPr rtl="0"/>
          <a:r>
            <a:rPr lang="en-GB" sz="1500" b="1" noProof="0" dirty="0" smtClean="0"/>
            <a:t>Less expensive </a:t>
          </a:r>
          <a:r>
            <a:rPr lang="en-GB" sz="1500" noProof="0" dirty="0" smtClean="0"/>
            <a:t>than full scale experiment;</a:t>
          </a:r>
          <a:endParaRPr lang="en-GB" sz="1500" noProof="0" dirty="0"/>
        </a:p>
      </dgm:t>
    </dgm:pt>
    <dgm:pt modelId="{32813A14-78B6-4444-95D8-0D2E8B002FF9}" type="parTrans" cxnId="{AB3EC13B-FF3B-4FFD-82DB-604B1F1C9839}">
      <dgm:prSet/>
      <dgm:spPr/>
      <dgm:t>
        <a:bodyPr/>
        <a:lstStyle/>
        <a:p>
          <a:endParaRPr lang="it-IT"/>
        </a:p>
      </dgm:t>
    </dgm:pt>
    <dgm:pt modelId="{966A57E6-809E-43B0-B5E8-7521FFFEAFA1}" type="sibTrans" cxnId="{AB3EC13B-FF3B-4FFD-82DB-604B1F1C9839}">
      <dgm:prSet/>
      <dgm:spPr/>
      <dgm:t>
        <a:bodyPr/>
        <a:lstStyle/>
        <a:p>
          <a:endParaRPr lang="it-IT"/>
        </a:p>
      </dgm:t>
    </dgm:pt>
    <dgm:pt modelId="{C7C73131-33CA-4EB6-8BEF-0038024303D3}">
      <dgm:prSet custT="1"/>
      <dgm:spPr/>
      <dgm:t>
        <a:bodyPr/>
        <a:lstStyle/>
        <a:p>
          <a:r>
            <a:rPr lang="en-GB" sz="1500" b="0" i="0" dirty="0" smtClean="0"/>
            <a:t>Computational power</a:t>
          </a:r>
          <a:r>
            <a:rPr lang="en-GB" sz="1500" b="1" i="0" dirty="0" smtClean="0"/>
            <a:t> almost </a:t>
          </a:r>
          <a:r>
            <a:rPr lang="en-GB" sz="1500" b="0" i="0" dirty="0" smtClean="0"/>
            <a:t>satisfying.</a:t>
          </a:r>
          <a:endParaRPr lang="en-GB" sz="1500" noProof="0" dirty="0"/>
        </a:p>
      </dgm:t>
    </dgm:pt>
    <dgm:pt modelId="{2CA4028E-844E-4EB6-9AE9-1C4126D0AD4D}" type="parTrans" cxnId="{6F1F02FA-595E-4293-84AD-DF3605FC9CA9}">
      <dgm:prSet/>
      <dgm:spPr/>
      <dgm:t>
        <a:bodyPr/>
        <a:lstStyle/>
        <a:p>
          <a:endParaRPr lang="it-IT"/>
        </a:p>
      </dgm:t>
    </dgm:pt>
    <dgm:pt modelId="{36B0911C-ECC2-441C-9D71-370957858154}" type="sibTrans" cxnId="{6F1F02FA-595E-4293-84AD-DF3605FC9CA9}">
      <dgm:prSet/>
      <dgm:spPr/>
      <dgm:t>
        <a:bodyPr/>
        <a:lstStyle/>
        <a:p>
          <a:endParaRPr lang="it-IT"/>
        </a:p>
      </dgm:t>
    </dgm:pt>
    <dgm:pt modelId="{ECC8D180-33E1-4B02-931E-4C3F9F048990}">
      <dgm:prSet custT="1"/>
      <dgm:spPr/>
      <dgm:t>
        <a:bodyPr/>
        <a:lstStyle/>
        <a:p>
          <a:pPr rtl="0"/>
          <a:r>
            <a:rPr lang="en-GB" sz="1500" noProof="0" dirty="0" smtClean="0"/>
            <a:t>Large computational time necessary for big area simulated (Hybird).</a:t>
          </a:r>
          <a:endParaRPr lang="en-GB" sz="1500" noProof="0" dirty="0"/>
        </a:p>
      </dgm:t>
    </dgm:pt>
    <dgm:pt modelId="{701EA37D-B6AF-422A-B55B-200A060BD095}" type="parTrans" cxnId="{6E39FAC2-345B-4011-A8A7-0C51F2EAD25C}">
      <dgm:prSet/>
      <dgm:spPr/>
      <dgm:t>
        <a:bodyPr/>
        <a:lstStyle/>
        <a:p>
          <a:endParaRPr lang="it-IT"/>
        </a:p>
      </dgm:t>
    </dgm:pt>
    <dgm:pt modelId="{16CEE4CD-9ECF-4C23-B143-FE3EBA05890F}" type="sibTrans" cxnId="{6E39FAC2-345B-4011-A8A7-0C51F2EAD25C}">
      <dgm:prSet/>
      <dgm:spPr/>
      <dgm:t>
        <a:bodyPr/>
        <a:lstStyle/>
        <a:p>
          <a:endParaRPr lang="it-IT"/>
        </a:p>
      </dgm:t>
    </dgm:pt>
    <dgm:pt modelId="{14996D0A-E9F3-4046-A9D9-44A7CA8F37A7}" type="pres">
      <dgm:prSet presAssocID="{7BDDB247-D58F-43E0-94CF-F0A0AB0EFB7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1E7B01C-1070-48B1-9E76-7EF5EAC01A51}" type="pres">
      <dgm:prSet presAssocID="{AF0D64BC-EBC5-4D8D-AEDF-2703E2220A85}" presName="chaos" presStyleCnt="0"/>
      <dgm:spPr/>
    </dgm:pt>
    <dgm:pt modelId="{EEBB37E5-A9C2-49A3-8130-D66BFC088B2E}" type="pres">
      <dgm:prSet presAssocID="{AF0D64BC-EBC5-4D8D-AEDF-2703E2220A85}" presName="parTx1" presStyleLbl="revTx" presStyleIdx="0" presStyleCnt="7"/>
      <dgm:spPr/>
      <dgm:t>
        <a:bodyPr/>
        <a:lstStyle/>
        <a:p>
          <a:endParaRPr lang="it-IT"/>
        </a:p>
      </dgm:t>
    </dgm:pt>
    <dgm:pt modelId="{E95FEED4-ACB6-45F4-8AA1-2B547019DA9A}" type="pres">
      <dgm:prSet presAssocID="{AF0D64BC-EBC5-4D8D-AEDF-2703E2220A85}" presName="desTx1" presStyleLbl="revTx" presStyleIdx="1" presStyleCnt="7" custScaleY="993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477B74-5950-4A53-9F62-409CDC54ED4C}" type="pres">
      <dgm:prSet presAssocID="{AF0D64BC-EBC5-4D8D-AEDF-2703E2220A85}" presName="c1" presStyleLbl="node1" presStyleIdx="0" presStyleCnt="19"/>
      <dgm:spPr/>
    </dgm:pt>
    <dgm:pt modelId="{EF64F7AF-7F87-44F0-8BEB-7C68829F6775}" type="pres">
      <dgm:prSet presAssocID="{AF0D64BC-EBC5-4D8D-AEDF-2703E2220A85}" presName="c2" presStyleLbl="node1" presStyleIdx="1" presStyleCnt="19"/>
      <dgm:spPr/>
    </dgm:pt>
    <dgm:pt modelId="{A9DDF3C7-89E9-4FF3-8320-902660E151B9}" type="pres">
      <dgm:prSet presAssocID="{AF0D64BC-EBC5-4D8D-AEDF-2703E2220A85}" presName="c3" presStyleLbl="node1" presStyleIdx="2" presStyleCnt="19"/>
      <dgm:spPr/>
    </dgm:pt>
    <dgm:pt modelId="{CEA4FE38-4EC5-4C16-A375-966BDCF1F12A}" type="pres">
      <dgm:prSet presAssocID="{AF0D64BC-EBC5-4D8D-AEDF-2703E2220A85}" presName="c4" presStyleLbl="node1" presStyleIdx="3" presStyleCnt="19"/>
      <dgm:spPr/>
    </dgm:pt>
    <dgm:pt modelId="{5AC88C98-A064-41A3-B8D8-132BCB215C97}" type="pres">
      <dgm:prSet presAssocID="{AF0D64BC-EBC5-4D8D-AEDF-2703E2220A85}" presName="c5" presStyleLbl="node1" presStyleIdx="4" presStyleCnt="19"/>
      <dgm:spPr/>
    </dgm:pt>
    <dgm:pt modelId="{B4028726-24F2-4214-A405-87667FDDFB6E}" type="pres">
      <dgm:prSet presAssocID="{AF0D64BC-EBC5-4D8D-AEDF-2703E2220A85}" presName="c6" presStyleLbl="node1" presStyleIdx="5" presStyleCnt="19"/>
      <dgm:spPr/>
    </dgm:pt>
    <dgm:pt modelId="{BA0E23C5-8915-45BD-A5AF-D7C9377F9518}" type="pres">
      <dgm:prSet presAssocID="{AF0D64BC-EBC5-4D8D-AEDF-2703E2220A85}" presName="c7" presStyleLbl="node1" presStyleIdx="6" presStyleCnt="19"/>
      <dgm:spPr/>
    </dgm:pt>
    <dgm:pt modelId="{07945058-27B2-4FCD-AA63-399AEC544DC2}" type="pres">
      <dgm:prSet presAssocID="{AF0D64BC-EBC5-4D8D-AEDF-2703E2220A85}" presName="c8" presStyleLbl="node1" presStyleIdx="7" presStyleCnt="19"/>
      <dgm:spPr/>
    </dgm:pt>
    <dgm:pt modelId="{64B117EE-FB12-4AA9-80E7-1F1AA4799ADC}" type="pres">
      <dgm:prSet presAssocID="{AF0D64BC-EBC5-4D8D-AEDF-2703E2220A85}" presName="c9" presStyleLbl="node1" presStyleIdx="8" presStyleCnt="19"/>
      <dgm:spPr/>
    </dgm:pt>
    <dgm:pt modelId="{1CFC81EE-9ADD-4CF8-B1F0-47BAACA56578}" type="pres">
      <dgm:prSet presAssocID="{AF0D64BC-EBC5-4D8D-AEDF-2703E2220A85}" presName="c10" presStyleLbl="node1" presStyleIdx="9" presStyleCnt="19"/>
      <dgm:spPr/>
    </dgm:pt>
    <dgm:pt modelId="{86CA821B-842C-4821-B5F6-98D037290657}" type="pres">
      <dgm:prSet presAssocID="{AF0D64BC-EBC5-4D8D-AEDF-2703E2220A85}" presName="c11" presStyleLbl="node1" presStyleIdx="10" presStyleCnt="19"/>
      <dgm:spPr/>
    </dgm:pt>
    <dgm:pt modelId="{282C57FF-CC29-459B-9441-255C1E2C5C9B}" type="pres">
      <dgm:prSet presAssocID="{AF0D64BC-EBC5-4D8D-AEDF-2703E2220A85}" presName="c12" presStyleLbl="node1" presStyleIdx="11" presStyleCnt="19"/>
      <dgm:spPr/>
    </dgm:pt>
    <dgm:pt modelId="{B308B0B0-5B71-488E-8688-D70EFB97BC77}" type="pres">
      <dgm:prSet presAssocID="{AF0D64BC-EBC5-4D8D-AEDF-2703E2220A85}" presName="c13" presStyleLbl="node1" presStyleIdx="12" presStyleCnt="19"/>
      <dgm:spPr/>
    </dgm:pt>
    <dgm:pt modelId="{BABDEB60-C4CB-4482-9B5D-10F096F09CF8}" type="pres">
      <dgm:prSet presAssocID="{AF0D64BC-EBC5-4D8D-AEDF-2703E2220A85}" presName="c14" presStyleLbl="node1" presStyleIdx="13" presStyleCnt="19"/>
      <dgm:spPr/>
    </dgm:pt>
    <dgm:pt modelId="{61700253-8DC2-4C1B-9C5B-4A2038CFE0B3}" type="pres">
      <dgm:prSet presAssocID="{AF0D64BC-EBC5-4D8D-AEDF-2703E2220A85}" presName="c15" presStyleLbl="node1" presStyleIdx="14" presStyleCnt="19"/>
      <dgm:spPr/>
    </dgm:pt>
    <dgm:pt modelId="{88C7F886-CCAC-45D3-B326-30F66DC62109}" type="pres">
      <dgm:prSet presAssocID="{AF0D64BC-EBC5-4D8D-AEDF-2703E2220A85}" presName="c16" presStyleLbl="node1" presStyleIdx="15" presStyleCnt="19"/>
      <dgm:spPr/>
    </dgm:pt>
    <dgm:pt modelId="{814180C2-A950-43E6-BA1B-2D406660F3DB}" type="pres">
      <dgm:prSet presAssocID="{AF0D64BC-EBC5-4D8D-AEDF-2703E2220A85}" presName="c17" presStyleLbl="node1" presStyleIdx="16" presStyleCnt="19"/>
      <dgm:spPr/>
    </dgm:pt>
    <dgm:pt modelId="{EC53F48C-53C4-4E36-B3A5-94E88A60E838}" type="pres">
      <dgm:prSet presAssocID="{AF0D64BC-EBC5-4D8D-AEDF-2703E2220A85}" presName="c18" presStyleLbl="node1" presStyleIdx="17" presStyleCnt="19"/>
      <dgm:spPr/>
    </dgm:pt>
    <dgm:pt modelId="{1BF8E1DD-A69F-4965-ABAA-596690A15545}" type="pres">
      <dgm:prSet presAssocID="{D923F30A-FE77-465B-8F93-1713D8E43A7B}" presName="chevronComposite1" presStyleCnt="0"/>
      <dgm:spPr/>
    </dgm:pt>
    <dgm:pt modelId="{410B95E4-4EAF-4CB8-921F-3667697EB2AE}" type="pres">
      <dgm:prSet presAssocID="{D923F30A-FE77-465B-8F93-1713D8E43A7B}" presName="chevron1" presStyleLbl="sibTrans2D1" presStyleIdx="0" presStyleCnt="3"/>
      <dgm:spPr/>
    </dgm:pt>
    <dgm:pt modelId="{17C86F4A-1027-40A8-8F08-6A26DF13E38B}" type="pres">
      <dgm:prSet presAssocID="{D923F30A-FE77-465B-8F93-1713D8E43A7B}" presName="spChevron1" presStyleCnt="0"/>
      <dgm:spPr/>
    </dgm:pt>
    <dgm:pt modelId="{0B8149E8-9D82-42F7-B58D-4C7C3C11B806}" type="pres">
      <dgm:prSet presAssocID="{6F93AE8A-90A3-4E6C-BA92-0846F5467461}" presName="middle" presStyleCnt="0"/>
      <dgm:spPr/>
    </dgm:pt>
    <dgm:pt modelId="{6D2D63F6-C59D-4DD2-845E-7AD5321B2954}" type="pres">
      <dgm:prSet presAssocID="{6F93AE8A-90A3-4E6C-BA92-0846F5467461}" presName="parTxMid" presStyleLbl="revTx" presStyleIdx="2" presStyleCnt="7"/>
      <dgm:spPr/>
      <dgm:t>
        <a:bodyPr/>
        <a:lstStyle/>
        <a:p>
          <a:endParaRPr lang="it-IT"/>
        </a:p>
      </dgm:t>
    </dgm:pt>
    <dgm:pt modelId="{A86394D4-935F-4AB2-A28C-CF5E3AB9678F}" type="pres">
      <dgm:prSet presAssocID="{6F93AE8A-90A3-4E6C-BA92-0846F5467461}" presName="desTxMid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89D110-6932-4B9E-83AB-460EAD9FFEB5}" type="pres">
      <dgm:prSet presAssocID="{6F93AE8A-90A3-4E6C-BA92-0846F5467461}" presName="spMid" presStyleCnt="0"/>
      <dgm:spPr/>
    </dgm:pt>
    <dgm:pt modelId="{C207B535-C738-4E05-9661-9910AAC16B54}" type="pres">
      <dgm:prSet presAssocID="{82439042-E4FE-4CE0-A21A-7803A3CD73CC}" presName="chevronComposite1" presStyleCnt="0"/>
      <dgm:spPr/>
    </dgm:pt>
    <dgm:pt modelId="{93364560-0BF0-4895-A8B0-5143402F2A27}" type="pres">
      <dgm:prSet presAssocID="{82439042-E4FE-4CE0-A21A-7803A3CD73CC}" presName="chevron1" presStyleLbl="sibTrans2D1" presStyleIdx="1" presStyleCnt="3"/>
      <dgm:spPr/>
    </dgm:pt>
    <dgm:pt modelId="{05C63FCC-DDB6-4EC3-85E5-22DCEA71DE7C}" type="pres">
      <dgm:prSet presAssocID="{82439042-E4FE-4CE0-A21A-7803A3CD73CC}" presName="spChevron1" presStyleCnt="0"/>
      <dgm:spPr/>
    </dgm:pt>
    <dgm:pt modelId="{65ADC135-BCDF-434D-B757-9E84D78050E5}" type="pres">
      <dgm:prSet presAssocID="{B8E95EBE-2CA0-4089-9DE6-9895F4138826}" presName="middle" presStyleCnt="0"/>
      <dgm:spPr/>
    </dgm:pt>
    <dgm:pt modelId="{EF2F5645-2084-40E0-A993-27E1DCC83BB7}" type="pres">
      <dgm:prSet presAssocID="{B8E95EBE-2CA0-4089-9DE6-9895F4138826}" presName="parTxMid" presStyleLbl="revTx" presStyleIdx="4" presStyleCnt="7"/>
      <dgm:spPr/>
      <dgm:t>
        <a:bodyPr/>
        <a:lstStyle/>
        <a:p>
          <a:endParaRPr lang="it-IT"/>
        </a:p>
      </dgm:t>
    </dgm:pt>
    <dgm:pt modelId="{806E338D-48C5-4E31-98B3-C60F02B439D9}" type="pres">
      <dgm:prSet presAssocID="{B8E95EBE-2CA0-4089-9DE6-9895F4138826}" presName="desTxMid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1DB33B-7F05-4E1D-AF32-9D0B4BE3B8A0}" type="pres">
      <dgm:prSet presAssocID="{B8E95EBE-2CA0-4089-9DE6-9895F4138826}" presName="spMid" presStyleCnt="0"/>
      <dgm:spPr/>
    </dgm:pt>
    <dgm:pt modelId="{D77DE943-5BCB-4921-A776-69F58A0181EB}" type="pres">
      <dgm:prSet presAssocID="{90E41E0E-D3C1-4476-A8B0-6CFC5DC33AA5}" presName="chevronComposite1" presStyleCnt="0"/>
      <dgm:spPr/>
    </dgm:pt>
    <dgm:pt modelId="{EEBEB694-75E9-4261-8253-351C46CC6B91}" type="pres">
      <dgm:prSet presAssocID="{90E41E0E-D3C1-4476-A8B0-6CFC5DC33AA5}" presName="chevron1" presStyleLbl="sibTrans2D1" presStyleIdx="2" presStyleCnt="3"/>
      <dgm:spPr/>
    </dgm:pt>
    <dgm:pt modelId="{C2E86B9C-D82F-4444-B004-BABCE0E4F49D}" type="pres">
      <dgm:prSet presAssocID="{90E41E0E-D3C1-4476-A8B0-6CFC5DC33AA5}" presName="spChevron1" presStyleCnt="0"/>
      <dgm:spPr/>
    </dgm:pt>
    <dgm:pt modelId="{D5A83596-6CDC-4C20-A389-C3185622350C}" type="pres">
      <dgm:prSet presAssocID="{A75A1503-3C20-4A82-90C8-E54B75F94A3E}" presName="last" presStyleCnt="0"/>
      <dgm:spPr/>
    </dgm:pt>
    <dgm:pt modelId="{3B3E04B0-DC0C-4717-9729-C28E384FF54C}" type="pres">
      <dgm:prSet presAssocID="{A75A1503-3C20-4A82-90C8-E54B75F94A3E}" presName="circleTx" presStyleLbl="node1" presStyleIdx="18" presStyleCnt="19" custScaleX="111298" custScaleY="107698"/>
      <dgm:spPr/>
      <dgm:t>
        <a:bodyPr/>
        <a:lstStyle/>
        <a:p>
          <a:endParaRPr lang="it-IT"/>
        </a:p>
      </dgm:t>
    </dgm:pt>
    <dgm:pt modelId="{1E54C27B-B1C8-430A-8687-94647AA266AD}" type="pres">
      <dgm:prSet presAssocID="{A75A1503-3C20-4A82-90C8-E54B75F94A3E}" presName="desTxN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AC09D7-C5C6-4FCC-BFA7-D9157D3E9424}" type="pres">
      <dgm:prSet presAssocID="{A75A1503-3C20-4A82-90C8-E54B75F94A3E}" presName="spN" presStyleCnt="0"/>
      <dgm:spPr/>
    </dgm:pt>
  </dgm:ptLst>
  <dgm:cxnLst>
    <dgm:cxn modelId="{7D99044A-D1BA-49A8-BE18-4716BAE2C4F0}" srcId="{A75A1503-3C20-4A82-90C8-E54B75F94A3E}" destId="{9A4CBE07-EED5-4D18-B04C-8DD69BF923C6}" srcOrd="2" destOrd="0" parTransId="{269D6D5E-93BF-4D4A-8804-1FDE548C1EC9}" sibTransId="{347D1EDF-78FD-4864-B9E8-69FA08564FF8}"/>
    <dgm:cxn modelId="{7EFC490A-9955-4B38-9CE9-42448F9A27D8}" type="presOf" srcId="{7C022BE1-F4D2-4AA1-9D61-A4E6E276CAB9}" destId="{A86394D4-935F-4AB2-A28C-CF5E3AB9678F}" srcOrd="0" destOrd="2" presId="urn:microsoft.com/office/officeart/2009/3/layout/RandomtoResultProcess"/>
    <dgm:cxn modelId="{7780A867-27AF-41FC-9BF0-56994DDC148F}" type="presOf" srcId="{A75A1503-3C20-4A82-90C8-E54B75F94A3E}" destId="{3B3E04B0-DC0C-4717-9729-C28E384FF54C}" srcOrd="0" destOrd="0" presId="urn:microsoft.com/office/officeart/2009/3/layout/RandomtoResultProcess"/>
    <dgm:cxn modelId="{CA0B768F-E239-4AE0-9D16-C2DD68EB6DEA}" type="presOf" srcId="{B8E95EBE-2CA0-4089-9DE6-9895F4138826}" destId="{EF2F5645-2084-40E0-A993-27E1DCC83BB7}" srcOrd="0" destOrd="0" presId="urn:microsoft.com/office/officeart/2009/3/layout/RandomtoResultProcess"/>
    <dgm:cxn modelId="{6186946C-FC5A-4CAA-87A9-270AB2211D64}" type="presOf" srcId="{9A4CBE07-EED5-4D18-B04C-8DD69BF923C6}" destId="{1E54C27B-B1C8-430A-8687-94647AA266AD}" srcOrd="0" destOrd="2" presId="urn:microsoft.com/office/officeart/2009/3/layout/RandomtoResultProcess"/>
    <dgm:cxn modelId="{B40D3C83-B447-4B53-95D4-B00A4E3D8A9C}" srcId="{6F93AE8A-90A3-4E6C-BA92-0846F5467461}" destId="{DD1A0E19-E222-49A2-B35C-4995E06EE947}" srcOrd="1" destOrd="0" parTransId="{2F98136D-DE63-48F9-AB3A-DF2220A4CC06}" sibTransId="{CD639A6B-2155-43F9-98F4-ECD50E5C8569}"/>
    <dgm:cxn modelId="{5FDC1B39-3376-48BC-869B-BD729DE2252F}" srcId="{6F93AE8A-90A3-4E6C-BA92-0846F5467461}" destId="{D93E22FA-C5D0-46CB-8AA6-1F2D68B0D971}" srcOrd="0" destOrd="0" parTransId="{E2739FC2-A12C-4BD4-BA35-C60B3D234511}" sibTransId="{1D92F4BD-59D5-4B3B-9D15-28D8ED041321}"/>
    <dgm:cxn modelId="{D4760FB8-5485-4207-90A1-7373A25C8473}" type="presOf" srcId="{DD1A0E19-E222-49A2-B35C-4995E06EE947}" destId="{A86394D4-935F-4AB2-A28C-CF5E3AB9678F}" srcOrd="0" destOrd="1" presId="urn:microsoft.com/office/officeart/2009/3/layout/RandomtoResultProcess"/>
    <dgm:cxn modelId="{62E32E34-7D96-4648-A5BB-B780EE43CDFC}" srcId="{B8E95EBE-2CA0-4089-9DE6-9895F4138826}" destId="{C9F15313-31B2-4D06-BD77-93928D5E6119}" srcOrd="2" destOrd="0" parTransId="{C6616D24-0F9C-40ED-A30E-EB6DB59E36ED}" sibTransId="{0AA86F3F-C212-47DD-AF22-C4BE384CF5AD}"/>
    <dgm:cxn modelId="{80C6429F-4296-48D4-8F3C-1313915F2BB6}" type="presOf" srcId="{C7C73131-33CA-4EB6-8BEF-0038024303D3}" destId="{A86394D4-935F-4AB2-A28C-CF5E3AB9678F}" srcOrd="0" destOrd="3" presId="urn:microsoft.com/office/officeart/2009/3/layout/RandomtoResultProcess"/>
    <dgm:cxn modelId="{EC0D1E78-1628-4547-A8CC-F809932AE410}" type="presOf" srcId="{C9F15313-31B2-4D06-BD77-93928D5E6119}" destId="{806E338D-48C5-4E31-98B3-C60F02B439D9}" srcOrd="0" destOrd="2" presId="urn:microsoft.com/office/officeart/2009/3/layout/RandomtoResultProcess"/>
    <dgm:cxn modelId="{8D76C400-EA5A-4962-8D85-31CB46AD6724}" srcId="{AF0D64BC-EBC5-4D8D-AEDF-2703E2220A85}" destId="{3CC20A9B-7DD9-4921-B5DB-431EEB74DC4F}" srcOrd="0" destOrd="0" parTransId="{B7C37206-AB72-4EFE-B2D2-F8729C1830C1}" sibTransId="{3E80D504-AC1E-4713-8505-4F323A3DF1C4}"/>
    <dgm:cxn modelId="{88F7D691-CF20-4F26-B5A3-81F1C5C493BF}" srcId="{A75A1503-3C20-4A82-90C8-E54B75F94A3E}" destId="{E7112E40-C30E-47FD-A7C2-073689E2663F}" srcOrd="1" destOrd="0" parTransId="{FE98AB80-6B22-4BCF-8CB4-3E8CA062013B}" sibTransId="{2D0BE1C2-3B83-4018-8EA6-6CC2348F0040}"/>
    <dgm:cxn modelId="{F0B7319E-00A9-4445-A518-5DAF047F8E0F}" type="presOf" srcId="{ECC8D180-33E1-4B02-931E-4C3F9F048990}" destId="{806E338D-48C5-4E31-98B3-C60F02B439D9}" srcOrd="0" destOrd="1" presId="urn:microsoft.com/office/officeart/2009/3/layout/RandomtoResultProcess"/>
    <dgm:cxn modelId="{611F905E-FAB7-4A31-A760-467C78A54A65}" type="presOf" srcId="{AF0D64BC-EBC5-4D8D-AEDF-2703E2220A85}" destId="{EEBB37E5-A9C2-49A3-8130-D66BFC088B2E}" srcOrd="0" destOrd="0" presId="urn:microsoft.com/office/officeart/2009/3/layout/RandomtoResultProcess"/>
    <dgm:cxn modelId="{2D22C85F-5C92-4AE0-A16E-CE5DF2F04ED5}" srcId="{7BDDB247-D58F-43E0-94CF-F0A0AB0EFB7E}" destId="{B8E95EBE-2CA0-4089-9DE6-9895F4138826}" srcOrd="2" destOrd="0" parTransId="{3105D399-E63E-4572-9A5A-1ECF2134B935}" sibTransId="{90E41E0E-D3C1-4476-A8B0-6CFC5DC33AA5}"/>
    <dgm:cxn modelId="{63740E5F-67C1-41C5-9839-B9BB64CED50D}" type="presOf" srcId="{F2D11F06-A19A-484F-A410-F01BA04C4BAA}" destId="{806E338D-48C5-4E31-98B3-C60F02B439D9}" srcOrd="0" destOrd="0" presId="urn:microsoft.com/office/officeart/2009/3/layout/RandomtoResultProcess"/>
    <dgm:cxn modelId="{6B7DDB53-62F2-46D2-B5FB-5A06A937BAFC}" type="presOf" srcId="{7BDDB247-D58F-43E0-94CF-F0A0AB0EFB7E}" destId="{14996D0A-E9F3-4046-A9D9-44A7CA8F37A7}" srcOrd="0" destOrd="0" presId="urn:microsoft.com/office/officeart/2009/3/layout/RandomtoResultProcess"/>
    <dgm:cxn modelId="{4B67B7BD-28FF-47A7-B1E6-6964E5F5B075}" type="presOf" srcId="{7A235E3D-723A-4054-A655-7D844C6239A9}" destId="{E95FEED4-ACB6-45F4-8AA1-2B547019DA9A}" srcOrd="0" destOrd="1" presId="urn:microsoft.com/office/officeart/2009/3/layout/RandomtoResultProcess"/>
    <dgm:cxn modelId="{6A84CB08-AD56-4E4D-92A8-099619055F3A}" type="presOf" srcId="{3CC20A9B-7DD9-4921-B5DB-431EEB74DC4F}" destId="{E95FEED4-ACB6-45F4-8AA1-2B547019DA9A}" srcOrd="0" destOrd="0" presId="urn:microsoft.com/office/officeart/2009/3/layout/RandomtoResultProcess"/>
    <dgm:cxn modelId="{F95B8E7D-34C1-4BC3-91BC-5A2934771D2E}" type="presOf" srcId="{6F93AE8A-90A3-4E6C-BA92-0846F5467461}" destId="{6D2D63F6-C59D-4DD2-845E-7AD5321B2954}" srcOrd="0" destOrd="0" presId="urn:microsoft.com/office/officeart/2009/3/layout/RandomtoResultProcess"/>
    <dgm:cxn modelId="{4EB088A6-D993-46C6-ABC9-F08C27681842}" srcId="{7BDDB247-D58F-43E0-94CF-F0A0AB0EFB7E}" destId="{AF0D64BC-EBC5-4D8D-AEDF-2703E2220A85}" srcOrd="0" destOrd="0" parTransId="{BD43E8FD-3A23-425B-8DB1-C12A43F71BD8}" sibTransId="{D923F30A-FE77-465B-8F93-1713D8E43A7B}"/>
    <dgm:cxn modelId="{D351D9F2-E99B-404E-BA61-91CABEA4F854}" srcId="{A75A1503-3C20-4A82-90C8-E54B75F94A3E}" destId="{5E73CAF9-1DA7-49D5-9E77-F2510DEA12B8}" srcOrd="3" destOrd="0" parTransId="{3C241A17-27F1-4A8B-92CF-AC9C79A9396A}" sibTransId="{E31EB3A9-99B9-4BC0-964F-305BB8C022E9}"/>
    <dgm:cxn modelId="{F7D150DD-80C7-445A-8F70-E8851C48E6A8}" srcId="{7BDDB247-D58F-43E0-94CF-F0A0AB0EFB7E}" destId="{A75A1503-3C20-4A82-90C8-E54B75F94A3E}" srcOrd="3" destOrd="0" parTransId="{578CC7F8-E778-4442-8258-08CC6420074A}" sibTransId="{21759F4B-0D42-465D-9507-760E0A64C22C}"/>
    <dgm:cxn modelId="{38CCC00E-06C5-49A3-B049-ACD7C3DC488E}" type="presOf" srcId="{E7112E40-C30E-47FD-A7C2-073689E2663F}" destId="{1E54C27B-B1C8-430A-8687-94647AA266AD}" srcOrd="0" destOrd="1" presId="urn:microsoft.com/office/officeart/2009/3/layout/RandomtoResultProcess"/>
    <dgm:cxn modelId="{08D7BCE3-7837-4F3A-B0A5-09931991B892}" type="presOf" srcId="{5E73CAF9-1DA7-49D5-9E77-F2510DEA12B8}" destId="{1E54C27B-B1C8-430A-8687-94647AA266AD}" srcOrd="0" destOrd="3" presId="urn:microsoft.com/office/officeart/2009/3/layout/RandomtoResultProcess"/>
    <dgm:cxn modelId="{AB3EC13B-FF3B-4FFD-82DB-604B1F1C9839}" srcId="{6F93AE8A-90A3-4E6C-BA92-0846F5467461}" destId="{7C022BE1-F4D2-4AA1-9D61-A4E6E276CAB9}" srcOrd="2" destOrd="0" parTransId="{32813A14-78B6-4444-95D8-0D2E8B002FF9}" sibTransId="{966A57E6-809E-43B0-B5E8-7521FFFEAFA1}"/>
    <dgm:cxn modelId="{BEB8D396-A0EF-44B7-8504-059132513491}" srcId="{7BDDB247-D58F-43E0-94CF-F0A0AB0EFB7E}" destId="{6F93AE8A-90A3-4E6C-BA92-0846F5467461}" srcOrd="1" destOrd="0" parTransId="{4693979A-2AF3-4D51-A1B6-39D3DC94B68F}" sibTransId="{82439042-E4FE-4CE0-A21A-7803A3CD73CC}"/>
    <dgm:cxn modelId="{AFDE5AAC-F87C-4B2C-A5D9-C53BCDF3B5D2}" srcId="{AF0D64BC-EBC5-4D8D-AEDF-2703E2220A85}" destId="{7A235E3D-723A-4054-A655-7D844C6239A9}" srcOrd="1" destOrd="0" parTransId="{D0C367D6-FBF7-40EE-96D7-C16DE6A09F79}" sibTransId="{CAECA599-0276-45AE-9AA7-6D0BE0B36E25}"/>
    <dgm:cxn modelId="{5ECC7A78-43E9-46CE-B333-1AF1A38F6177}" type="presOf" srcId="{D93E22FA-C5D0-46CB-8AA6-1F2D68B0D971}" destId="{A86394D4-935F-4AB2-A28C-CF5E3AB9678F}" srcOrd="0" destOrd="0" presId="urn:microsoft.com/office/officeart/2009/3/layout/RandomtoResultProcess"/>
    <dgm:cxn modelId="{41093BA6-DAB2-4477-9DCC-8AB3F0548FBB}" srcId="{B8E95EBE-2CA0-4089-9DE6-9895F4138826}" destId="{F2D11F06-A19A-484F-A410-F01BA04C4BAA}" srcOrd="0" destOrd="0" parTransId="{AE88FE21-B764-469C-B161-5903F826E69C}" sibTransId="{33DA2EA1-619A-4870-9D74-0ECED6EFA626}"/>
    <dgm:cxn modelId="{6F1F02FA-595E-4293-84AD-DF3605FC9CA9}" srcId="{6F93AE8A-90A3-4E6C-BA92-0846F5467461}" destId="{C7C73131-33CA-4EB6-8BEF-0038024303D3}" srcOrd="3" destOrd="0" parTransId="{2CA4028E-844E-4EB6-9AE9-1C4126D0AD4D}" sibTransId="{36B0911C-ECC2-441C-9D71-370957858154}"/>
    <dgm:cxn modelId="{6E39FAC2-345B-4011-A8A7-0C51F2EAD25C}" srcId="{B8E95EBE-2CA0-4089-9DE6-9895F4138826}" destId="{ECC8D180-33E1-4B02-931E-4C3F9F048990}" srcOrd="1" destOrd="0" parTransId="{701EA37D-B6AF-422A-B55B-200A060BD095}" sibTransId="{16CEE4CD-9ECF-4C23-B143-FE3EBA05890F}"/>
    <dgm:cxn modelId="{E17069B7-FAD2-42CA-B4F0-4E8F858F17FF}" srcId="{A75A1503-3C20-4A82-90C8-E54B75F94A3E}" destId="{C770EE3F-7AEA-4D5E-9C86-9366FCD5D774}" srcOrd="0" destOrd="0" parTransId="{6671222C-6CA5-4B3A-BE12-BB06097FC79D}" sibTransId="{9441AC3F-8ADE-400C-AEE9-C6AF7C24F187}"/>
    <dgm:cxn modelId="{F7549281-9A6F-4EF4-98BA-8CBF09A92124}" srcId="{AF0D64BC-EBC5-4D8D-AEDF-2703E2220A85}" destId="{AA4B553C-B854-432C-BEF1-04E05195114B}" srcOrd="2" destOrd="0" parTransId="{FDCCD79E-F940-4C28-A788-FC5F112872FC}" sibTransId="{03079E3B-CED5-4E54-9053-E55034F38144}"/>
    <dgm:cxn modelId="{3DA7D004-D6C7-4798-BD37-E8B12A82A31D}" type="presOf" srcId="{AA4B553C-B854-432C-BEF1-04E05195114B}" destId="{E95FEED4-ACB6-45F4-8AA1-2B547019DA9A}" srcOrd="0" destOrd="2" presId="urn:microsoft.com/office/officeart/2009/3/layout/RandomtoResultProcess"/>
    <dgm:cxn modelId="{67E5E81B-A336-49D7-8149-A14E6BBBA573}" type="presOf" srcId="{C770EE3F-7AEA-4D5E-9C86-9366FCD5D774}" destId="{1E54C27B-B1C8-430A-8687-94647AA266AD}" srcOrd="0" destOrd="0" presId="urn:microsoft.com/office/officeart/2009/3/layout/RandomtoResultProcess"/>
    <dgm:cxn modelId="{C73B48A3-64F0-40A8-ABB0-9D97AA3A15B3}" type="presParOf" srcId="{14996D0A-E9F3-4046-A9D9-44A7CA8F37A7}" destId="{41E7B01C-1070-48B1-9E76-7EF5EAC01A51}" srcOrd="0" destOrd="0" presId="urn:microsoft.com/office/officeart/2009/3/layout/RandomtoResultProcess"/>
    <dgm:cxn modelId="{6892F42E-8157-454C-AFDB-13B2BDC1A0A9}" type="presParOf" srcId="{41E7B01C-1070-48B1-9E76-7EF5EAC01A51}" destId="{EEBB37E5-A9C2-49A3-8130-D66BFC088B2E}" srcOrd="0" destOrd="0" presId="urn:microsoft.com/office/officeart/2009/3/layout/RandomtoResultProcess"/>
    <dgm:cxn modelId="{7CCC6932-B159-4BA2-8EB0-07B7A69FFF2E}" type="presParOf" srcId="{41E7B01C-1070-48B1-9E76-7EF5EAC01A51}" destId="{E95FEED4-ACB6-45F4-8AA1-2B547019DA9A}" srcOrd="1" destOrd="0" presId="urn:microsoft.com/office/officeart/2009/3/layout/RandomtoResultProcess"/>
    <dgm:cxn modelId="{CEC3C5E1-DD6D-4570-83E6-91B48B000310}" type="presParOf" srcId="{41E7B01C-1070-48B1-9E76-7EF5EAC01A51}" destId="{BA477B74-5950-4A53-9F62-409CDC54ED4C}" srcOrd="2" destOrd="0" presId="urn:microsoft.com/office/officeart/2009/3/layout/RandomtoResultProcess"/>
    <dgm:cxn modelId="{88608EB2-B1D2-46EB-8CCE-E8ABD03BE86D}" type="presParOf" srcId="{41E7B01C-1070-48B1-9E76-7EF5EAC01A51}" destId="{EF64F7AF-7F87-44F0-8BEB-7C68829F6775}" srcOrd="3" destOrd="0" presId="urn:microsoft.com/office/officeart/2009/3/layout/RandomtoResultProcess"/>
    <dgm:cxn modelId="{D6AA0197-B99F-4FB9-849D-CFEC89A53E8A}" type="presParOf" srcId="{41E7B01C-1070-48B1-9E76-7EF5EAC01A51}" destId="{A9DDF3C7-89E9-4FF3-8320-902660E151B9}" srcOrd="4" destOrd="0" presId="urn:microsoft.com/office/officeart/2009/3/layout/RandomtoResultProcess"/>
    <dgm:cxn modelId="{E062F289-4718-4F48-8C70-197CBE8B043D}" type="presParOf" srcId="{41E7B01C-1070-48B1-9E76-7EF5EAC01A51}" destId="{CEA4FE38-4EC5-4C16-A375-966BDCF1F12A}" srcOrd="5" destOrd="0" presId="urn:microsoft.com/office/officeart/2009/3/layout/RandomtoResultProcess"/>
    <dgm:cxn modelId="{E693E0B2-F194-40F8-BF76-E6899162E863}" type="presParOf" srcId="{41E7B01C-1070-48B1-9E76-7EF5EAC01A51}" destId="{5AC88C98-A064-41A3-B8D8-132BCB215C97}" srcOrd="6" destOrd="0" presId="urn:microsoft.com/office/officeart/2009/3/layout/RandomtoResultProcess"/>
    <dgm:cxn modelId="{2996F9C7-8C01-4279-8D9E-D51F36F91E02}" type="presParOf" srcId="{41E7B01C-1070-48B1-9E76-7EF5EAC01A51}" destId="{B4028726-24F2-4214-A405-87667FDDFB6E}" srcOrd="7" destOrd="0" presId="urn:microsoft.com/office/officeart/2009/3/layout/RandomtoResultProcess"/>
    <dgm:cxn modelId="{115A9063-09FA-4E3C-897A-47A01A10362E}" type="presParOf" srcId="{41E7B01C-1070-48B1-9E76-7EF5EAC01A51}" destId="{BA0E23C5-8915-45BD-A5AF-D7C9377F9518}" srcOrd="8" destOrd="0" presId="urn:microsoft.com/office/officeart/2009/3/layout/RandomtoResultProcess"/>
    <dgm:cxn modelId="{E6385413-8DD9-4E42-B40A-5F32B5AB68DC}" type="presParOf" srcId="{41E7B01C-1070-48B1-9E76-7EF5EAC01A51}" destId="{07945058-27B2-4FCD-AA63-399AEC544DC2}" srcOrd="9" destOrd="0" presId="urn:microsoft.com/office/officeart/2009/3/layout/RandomtoResultProcess"/>
    <dgm:cxn modelId="{CD2E0C49-6679-4A88-ACF3-A6D33B91669F}" type="presParOf" srcId="{41E7B01C-1070-48B1-9E76-7EF5EAC01A51}" destId="{64B117EE-FB12-4AA9-80E7-1F1AA4799ADC}" srcOrd="10" destOrd="0" presId="urn:microsoft.com/office/officeart/2009/3/layout/RandomtoResultProcess"/>
    <dgm:cxn modelId="{D7FAF5B4-21C6-4703-BACB-1E0AB04FF6E4}" type="presParOf" srcId="{41E7B01C-1070-48B1-9E76-7EF5EAC01A51}" destId="{1CFC81EE-9ADD-4CF8-B1F0-47BAACA56578}" srcOrd="11" destOrd="0" presId="urn:microsoft.com/office/officeart/2009/3/layout/RandomtoResultProcess"/>
    <dgm:cxn modelId="{3F1AC172-87E4-44BD-9257-97E5B3BA0A05}" type="presParOf" srcId="{41E7B01C-1070-48B1-9E76-7EF5EAC01A51}" destId="{86CA821B-842C-4821-B5F6-98D037290657}" srcOrd="12" destOrd="0" presId="urn:microsoft.com/office/officeart/2009/3/layout/RandomtoResultProcess"/>
    <dgm:cxn modelId="{AE01E7F4-4560-42FD-A8EC-5E76E95B30C8}" type="presParOf" srcId="{41E7B01C-1070-48B1-9E76-7EF5EAC01A51}" destId="{282C57FF-CC29-459B-9441-255C1E2C5C9B}" srcOrd="13" destOrd="0" presId="urn:microsoft.com/office/officeart/2009/3/layout/RandomtoResultProcess"/>
    <dgm:cxn modelId="{E86E8ECF-0F6C-4C46-B548-C4097388944D}" type="presParOf" srcId="{41E7B01C-1070-48B1-9E76-7EF5EAC01A51}" destId="{B308B0B0-5B71-488E-8688-D70EFB97BC77}" srcOrd="14" destOrd="0" presId="urn:microsoft.com/office/officeart/2009/3/layout/RandomtoResultProcess"/>
    <dgm:cxn modelId="{25122367-479E-4ED2-8930-A93C2D7CA7E3}" type="presParOf" srcId="{41E7B01C-1070-48B1-9E76-7EF5EAC01A51}" destId="{BABDEB60-C4CB-4482-9B5D-10F096F09CF8}" srcOrd="15" destOrd="0" presId="urn:microsoft.com/office/officeart/2009/3/layout/RandomtoResultProcess"/>
    <dgm:cxn modelId="{33D9C0F7-5D8B-45E8-AB6B-32182BF4F094}" type="presParOf" srcId="{41E7B01C-1070-48B1-9E76-7EF5EAC01A51}" destId="{61700253-8DC2-4C1B-9C5B-4A2038CFE0B3}" srcOrd="16" destOrd="0" presId="urn:microsoft.com/office/officeart/2009/3/layout/RandomtoResultProcess"/>
    <dgm:cxn modelId="{9942ADB2-7029-4A51-95B4-FAA696D62D86}" type="presParOf" srcId="{41E7B01C-1070-48B1-9E76-7EF5EAC01A51}" destId="{88C7F886-CCAC-45D3-B326-30F66DC62109}" srcOrd="17" destOrd="0" presId="urn:microsoft.com/office/officeart/2009/3/layout/RandomtoResultProcess"/>
    <dgm:cxn modelId="{2BB66620-CA51-4B64-BD80-5AAB121EB359}" type="presParOf" srcId="{41E7B01C-1070-48B1-9E76-7EF5EAC01A51}" destId="{814180C2-A950-43E6-BA1B-2D406660F3DB}" srcOrd="18" destOrd="0" presId="urn:microsoft.com/office/officeart/2009/3/layout/RandomtoResultProcess"/>
    <dgm:cxn modelId="{FF04C45E-7001-4F0D-BBA9-62932ED669BF}" type="presParOf" srcId="{41E7B01C-1070-48B1-9E76-7EF5EAC01A51}" destId="{EC53F48C-53C4-4E36-B3A5-94E88A60E838}" srcOrd="19" destOrd="0" presId="urn:microsoft.com/office/officeart/2009/3/layout/RandomtoResultProcess"/>
    <dgm:cxn modelId="{572F2CBD-C02D-413B-BAD3-3444DF267DDE}" type="presParOf" srcId="{14996D0A-E9F3-4046-A9D9-44A7CA8F37A7}" destId="{1BF8E1DD-A69F-4965-ABAA-596690A15545}" srcOrd="1" destOrd="0" presId="urn:microsoft.com/office/officeart/2009/3/layout/RandomtoResultProcess"/>
    <dgm:cxn modelId="{666126CB-A9FD-4DE0-A59E-E082B97AE485}" type="presParOf" srcId="{1BF8E1DD-A69F-4965-ABAA-596690A15545}" destId="{410B95E4-4EAF-4CB8-921F-3667697EB2AE}" srcOrd="0" destOrd="0" presId="urn:microsoft.com/office/officeart/2009/3/layout/RandomtoResultProcess"/>
    <dgm:cxn modelId="{14982E2F-9989-4971-B16B-545ED122F1C5}" type="presParOf" srcId="{1BF8E1DD-A69F-4965-ABAA-596690A15545}" destId="{17C86F4A-1027-40A8-8F08-6A26DF13E38B}" srcOrd="1" destOrd="0" presId="urn:microsoft.com/office/officeart/2009/3/layout/RandomtoResultProcess"/>
    <dgm:cxn modelId="{499272AD-3D9C-4D92-BE22-0DAD755A78EA}" type="presParOf" srcId="{14996D0A-E9F3-4046-A9D9-44A7CA8F37A7}" destId="{0B8149E8-9D82-42F7-B58D-4C7C3C11B806}" srcOrd="2" destOrd="0" presId="urn:microsoft.com/office/officeart/2009/3/layout/RandomtoResultProcess"/>
    <dgm:cxn modelId="{45119F4D-37DC-4BAB-B1EF-6C3F16B34C46}" type="presParOf" srcId="{0B8149E8-9D82-42F7-B58D-4C7C3C11B806}" destId="{6D2D63F6-C59D-4DD2-845E-7AD5321B2954}" srcOrd="0" destOrd="0" presId="urn:microsoft.com/office/officeart/2009/3/layout/RandomtoResultProcess"/>
    <dgm:cxn modelId="{4961BA03-2876-4344-B8A2-7D1DFD3B4844}" type="presParOf" srcId="{0B8149E8-9D82-42F7-B58D-4C7C3C11B806}" destId="{A86394D4-935F-4AB2-A28C-CF5E3AB9678F}" srcOrd="1" destOrd="0" presId="urn:microsoft.com/office/officeart/2009/3/layout/RandomtoResultProcess"/>
    <dgm:cxn modelId="{5002A73E-7FE3-47AA-A5D0-80EE163E86F3}" type="presParOf" srcId="{0B8149E8-9D82-42F7-B58D-4C7C3C11B806}" destId="{5F89D110-6932-4B9E-83AB-460EAD9FFEB5}" srcOrd="2" destOrd="0" presId="urn:microsoft.com/office/officeart/2009/3/layout/RandomtoResultProcess"/>
    <dgm:cxn modelId="{4F0F172D-6FDC-4D8F-B211-606FE4A26AEC}" type="presParOf" srcId="{14996D0A-E9F3-4046-A9D9-44A7CA8F37A7}" destId="{C207B535-C738-4E05-9661-9910AAC16B54}" srcOrd="3" destOrd="0" presId="urn:microsoft.com/office/officeart/2009/3/layout/RandomtoResultProcess"/>
    <dgm:cxn modelId="{9CB06D07-C6E2-46DB-9A11-A742739AF93B}" type="presParOf" srcId="{C207B535-C738-4E05-9661-9910AAC16B54}" destId="{93364560-0BF0-4895-A8B0-5143402F2A27}" srcOrd="0" destOrd="0" presId="urn:microsoft.com/office/officeart/2009/3/layout/RandomtoResultProcess"/>
    <dgm:cxn modelId="{C440A9F9-EEF8-4B85-B36D-EC500B0BAB63}" type="presParOf" srcId="{C207B535-C738-4E05-9661-9910AAC16B54}" destId="{05C63FCC-DDB6-4EC3-85E5-22DCEA71DE7C}" srcOrd="1" destOrd="0" presId="urn:microsoft.com/office/officeart/2009/3/layout/RandomtoResultProcess"/>
    <dgm:cxn modelId="{82FFBFAB-287D-4335-8334-159E952537B1}" type="presParOf" srcId="{14996D0A-E9F3-4046-A9D9-44A7CA8F37A7}" destId="{65ADC135-BCDF-434D-B757-9E84D78050E5}" srcOrd="4" destOrd="0" presId="urn:microsoft.com/office/officeart/2009/3/layout/RandomtoResultProcess"/>
    <dgm:cxn modelId="{63D4BD37-4E91-4B34-BCB9-A2B3ACD770C6}" type="presParOf" srcId="{65ADC135-BCDF-434D-B757-9E84D78050E5}" destId="{EF2F5645-2084-40E0-A993-27E1DCC83BB7}" srcOrd="0" destOrd="0" presId="urn:microsoft.com/office/officeart/2009/3/layout/RandomtoResultProcess"/>
    <dgm:cxn modelId="{7BCA98B3-80C7-4F56-9B8E-DCEFE83A0F81}" type="presParOf" srcId="{65ADC135-BCDF-434D-B757-9E84D78050E5}" destId="{806E338D-48C5-4E31-98B3-C60F02B439D9}" srcOrd="1" destOrd="0" presId="urn:microsoft.com/office/officeart/2009/3/layout/RandomtoResultProcess"/>
    <dgm:cxn modelId="{3BF42A9D-8D56-4CE9-93DC-12E03C700899}" type="presParOf" srcId="{65ADC135-BCDF-434D-B757-9E84D78050E5}" destId="{231DB33B-7F05-4E1D-AF32-9D0B4BE3B8A0}" srcOrd="2" destOrd="0" presId="urn:microsoft.com/office/officeart/2009/3/layout/RandomtoResultProcess"/>
    <dgm:cxn modelId="{4674BBB8-1671-4E25-9022-8E6388581C21}" type="presParOf" srcId="{14996D0A-E9F3-4046-A9D9-44A7CA8F37A7}" destId="{D77DE943-5BCB-4921-A776-69F58A0181EB}" srcOrd="5" destOrd="0" presId="urn:microsoft.com/office/officeart/2009/3/layout/RandomtoResultProcess"/>
    <dgm:cxn modelId="{23D5AEF0-F61C-40C5-9758-3222CE7A4A5B}" type="presParOf" srcId="{D77DE943-5BCB-4921-A776-69F58A0181EB}" destId="{EEBEB694-75E9-4261-8253-351C46CC6B91}" srcOrd="0" destOrd="0" presId="urn:microsoft.com/office/officeart/2009/3/layout/RandomtoResultProcess"/>
    <dgm:cxn modelId="{4F5B6AF0-2A1D-4A4F-A8E1-2E4029318DAB}" type="presParOf" srcId="{D77DE943-5BCB-4921-A776-69F58A0181EB}" destId="{C2E86B9C-D82F-4444-B004-BABCE0E4F49D}" srcOrd="1" destOrd="0" presId="urn:microsoft.com/office/officeart/2009/3/layout/RandomtoResultProcess"/>
    <dgm:cxn modelId="{974822FD-591E-4C2C-BF3D-693AE8AC6F98}" type="presParOf" srcId="{14996D0A-E9F3-4046-A9D9-44A7CA8F37A7}" destId="{D5A83596-6CDC-4C20-A389-C3185622350C}" srcOrd="6" destOrd="0" presId="urn:microsoft.com/office/officeart/2009/3/layout/RandomtoResultProcess"/>
    <dgm:cxn modelId="{B9A06C99-CE5F-4455-9473-74A20EF8A667}" type="presParOf" srcId="{D5A83596-6CDC-4C20-A389-C3185622350C}" destId="{3B3E04B0-DC0C-4717-9729-C28E384FF54C}" srcOrd="0" destOrd="0" presId="urn:microsoft.com/office/officeart/2009/3/layout/RandomtoResultProcess"/>
    <dgm:cxn modelId="{D1C93538-E8EF-41D1-A543-4FFA6A757A5C}" type="presParOf" srcId="{D5A83596-6CDC-4C20-A389-C3185622350C}" destId="{1E54C27B-B1C8-430A-8687-94647AA266AD}" srcOrd="1" destOrd="0" presId="urn:microsoft.com/office/officeart/2009/3/layout/RandomtoResultProcess"/>
    <dgm:cxn modelId="{E9F38386-AE36-4307-9FF3-4120721368A3}" type="presParOf" srcId="{D5A83596-6CDC-4C20-A389-C3185622350C}" destId="{2FAC09D7-C5C6-4FCC-BFA7-D9157D3E942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35600C-D2C8-443B-971A-697878547B3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D5670F-A17D-49E4-A5D3-F4F3F7BD652A}">
      <dgm:prSet/>
      <dgm:spPr/>
      <dgm:t>
        <a:bodyPr/>
        <a:lstStyle/>
        <a:p>
          <a:pPr rtl="0"/>
          <a:r>
            <a:rPr lang="en-GB" b="1" noProof="0" dirty="0" smtClean="0"/>
            <a:t>Newtonian</a:t>
          </a:r>
          <a:r>
            <a:rPr lang="it-IT" dirty="0" smtClean="0"/>
            <a:t> </a:t>
          </a:r>
          <a:r>
            <a:rPr lang="en-GB" noProof="0" dirty="0" smtClean="0"/>
            <a:t>fluid</a:t>
          </a:r>
          <a:endParaRPr lang="en-GB" noProof="0" dirty="0"/>
        </a:p>
      </dgm:t>
    </dgm:pt>
    <dgm:pt modelId="{E805B59E-3879-40B4-8F60-A6DF71DEB956}" type="parTrans" cxnId="{31A413C1-DA40-4EA1-A5D7-9BE078CB9C02}">
      <dgm:prSet/>
      <dgm:spPr/>
      <dgm:t>
        <a:bodyPr/>
        <a:lstStyle/>
        <a:p>
          <a:endParaRPr lang="en-GB"/>
        </a:p>
      </dgm:t>
    </dgm:pt>
    <dgm:pt modelId="{2DF2D9AE-BF73-453A-ADC8-2E9CE1A254D6}" type="sibTrans" cxnId="{31A413C1-DA40-4EA1-A5D7-9BE078CB9C02}">
      <dgm:prSet/>
      <dgm:spPr/>
      <dgm:t>
        <a:bodyPr/>
        <a:lstStyle/>
        <a:p>
          <a:endParaRPr lang="en-GB"/>
        </a:p>
      </dgm:t>
    </dgm:pt>
    <dgm:pt modelId="{C574596A-C665-46A6-BFA4-C9C6D9C7C478}">
      <dgm:prSet/>
      <dgm:spPr/>
      <dgm:t>
        <a:bodyPr/>
        <a:lstStyle/>
        <a:p>
          <a:pPr rtl="0"/>
          <a:r>
            <a:rPr lang="en-GB" noProof="0" dirty="0" smtClean="0"/>
            <a:t>Results</a:t>
          </a:r>
          <a:r>
            <a:rPr lang="it-IT" dirty="0" smtClean="0"/>
            <a:t> of NSE in </a:t>
          </a:r>
          <a:r>
            <a:rPr lang="en-GB" b="1" dirty="0" smtClean="0"/>
            <a:t>permanent</a:t>
          </a:r>
          <a:r>
            <a:rPr lang="en-GB" dirty="0" smtClean="0"/>
            <a:t> and </a:t>
          </a:r>
          <a:r>
            <a:rPr lang="en-GB" b="1" dirty="0" smtClean="0"/>
            <a:t>uniform</a:t>
          </a:r>
          <a:r>
            <a:rPr lang="en-GB" dirty="0" smtClean="0"/>
            <a:t> motion</a:t>
          </a:r>
          <a:endParaRPr lang="en-GB" dirty="0"/>
        </a:p>
      </dgm:t>
    </dgm:pt>
    <dgm:pt modelId="{72AE2C37-7BEF-4CCA-9494-984CB09030D2}" type="parTrans" cxnId="{D909A138-7941-4CFD-B0B4-9D649F3D86D1}">
      <dgm:prSet/>
      <dgm:spPr/>
      <dgm:t>
        <a:bodyPr/>
        <a:lstStyle/>
        <a:p>
          <a:endParaRPr lang="en-GB"/>
        </a:p>
      </dgm:t>
    </dgm:pt>
    <dgm:pt modelId="{C5802795-E2B3-4CA8-B934-64BB302C5B0A}" type="sibTrans" cxnId="{D909A138-7941-4CFD-B0B4-9D649F3D86D1}">
      <dgm:prSet/>
      <dgm:spPr/>
      <dgm:t>
        <a:bodyPr/>
        <a:lstStyle/>
        <a:p>
          <a:endParaRPr lang="en-GB"/>
        </a:p>
      </dgm:t>
    </dgm:pt>
    <dgm:pt modelId="{973D0FC0-F610-4C1A-86FA-5A29B993A27A}">
      <dgm:prSet/>
      <dgm:spPr/>
      <dgm:t>
        <a:bodyPr/>
        <a:lstStyle/>
        <a:p>
          <a:pPr rtl="0"/>
          <a:r>
            <a:rPr lang="it-IT" b="1" dirty="0" smtClean="0"/>
            <a:t>Bagnold</a:t>
          </a:r>
          <a:r>
            <a:rPr lang="it-IT" dirty="0" smtClean="0"/>
            <a:t> </a:t>
          </a:r>
          <a:r>
            <a:rPr lang="en-GB" noProof="0" dirty="0" smtClean="0"/>
            <a:t>fluid</a:t>
          </a:r>
          <a:endParaRPr lang="en-GB" noProof="0" dirty="0"/>
        </a:p>
      </dgm:t>
    </dgm:pt>
    <dgm:pt modelId="{AADAC8F1-D3C4-459D-8FF0-5E63E214AF64}" type="parTrans" cxnId="{E39CFE65-2FFD-4C40-90F4-948AA49020F4}">
      <dgm:prSet/>
      <dgm:spPr/>
      <dgm:t>
        <a:bodyPr/>
        <a:lstStyle/>
        <a:p>
          <a:endParaRPr lang="en-GB"/>
        </a:p>
      </dgm:t>
    </dgm:pt>
    <dgm:pt modelId="{1F1F633F-D322-4CCE-9CC3-E628B203ADA2}" type="sibTrans" cxnId="{E39CFE65-2FFD-4C40-90F4-948AA49020F4}">
      <dgm:prSet/>
      <dgm:spPr/>
      <dgm:t>
        <a:bodyPr/>
        <a:lstStyle/>
        <a:p>
          <a:endParaRPr lang="en-GB"/>
        </a:p>
      </dgm:t>
    </dgm:pt>
    <dgm:pt modelId="{672B17CE-688D-456F-B801-67058BFB8510}">
      <dgm:prSet/>
      <dgm:spPr/>
      <dgm:t>
        <a:bodyPr/>
        <a:lstStyle/>
        <a:p>
          <a:pPr rtl="0"/>
          <a:r>
            <a:rPr lang="en-GB" noProof="0" dirty="0" smtClean="0"/>
            <a:t>Results</a:t>
          </a:r>
          <a:r>
            <a:rPr lang="it-IT" dirty="0" smtClean="0"/>
            <a:t> of NSE in </a:t>
          </a:r>
          <a:r>
            <a:rPr lang="en-GB" b="1" dirty="0" smtClean="0"/>
            <a:t>permanent</a:t>
          </a:r>
          <a:r>
            <a:rPr lang="en-GB" dirty="0" smtClean="0"/>
            <a:t> and </a:t>
          </a:r>
          <a:r>
            <a:rPr lang="en-GB" b="1" dirty="0" smtClean="0"/>
            <a:t>uniform</a:t>
          </a:r>
          <a:r>
            <a:rPr lang="en-GB" dirty="0" smtClean="0"/>
            <a:t> motion</a:t>
          </a:r>
          <a:endParaRPr lang="en-GB" dirty="0"/>
        </a:p>
      </dgm:t>
    </dgm:pt>
    <dgm:pt modelId="{7BB3651C-1B79-4F89-A136-34F32F31D10C}" type="parTrans" cxnId="{E6139ACD-72CD-478B-80AA-6D012B30DD1B}">
      <dgm:prSet/>
      <dgm:spPr/>
      <dgm:t>
        <a:bodyPr/>
        <a:lstStyle/>
        <a:p>
          <a:endParaRPr lang="en-GB"/>
        </a:p>
      </dgm:t>
    </dgm:pt>
    <dgm:pt modelId="{68350FE8-0644-447F-A5DC-FE98BE00B6A1}" type="sibTrans" cxnId="{E6139ACD-72CD-478B-80AA-6D012B30DD1B}">
      <dgm:prSet/>
      <dgm:spPr/>
      <dgm:t>
        <a:bodyPr/>
        <a:lstStyle/>
        <a:p>
          <a:endParaRPr lang="en-GB"/>
        </a:p>
      </dgm:t>
    </dgm:pt>
    <dgm:pt modelId="{D697F58F-74BC-4ABA-953C-B0CC5CD8286F}">
      <dgm:prSet/>
      <dgm:spPr/>
      <dgm:t>
        <a:bodyPr/>
        <a:lstStyle/>
        <a:p>
          <a:pPr rtl="0"/>
          <a:r>
            <a:rPr lang="en-GB" b="1" dirty="0" smtClean="0"/>
            <a:t>Idea</a:t>
          </a:r>
          <a:r>
            <a:rPr lang="en-GB" dirty="0" smtClean="0"/>
            <a:t>: comparison between the </a:t>
          </a:r>
          <a:r>
            <a:rPr lang="en-GB" b="1" dirty="0" smtClean="0"/>
            <a:t>analytical solution </a:t>
          </a:r>
          <a:r>
            <a:rPr lang="en-GB" dirty="0" smtClean="0"/>
            <a:t>of Navier-Stokes equations (NSE) and the </a:t>
          </a:r>
          <a:r>
            <a:rPr lang="en-GB" b="1" dirty="0" smtClean="0"/>
            <a:t>numerical results</a:t>
          </a:r>
          <a:endParaRPr lang="en-GB" b="1" dirty="0"/>
        </a:p>
      </dgm:t>
    </dgm:pt>
    <dgm:pt modelId="{72835FCE-BEB3-4D24-977C-BB8C68D2A821}" type="parTrans" cxnId="{B1C9E0A7-D147-433C-92DA-C27720C1E2CD}">
      <dgm:prSet/>
      <dgm:spPr/>
      <dgm:t>
        <a:bodyPr/>
        <a:lstStyle/>
        <a:p>
          <a:endParaRPr lang="en-GB"/>
        </a:p>
      </dgm:t>
    </dgm:pt>
    <dgm:pt modelId="{43F88695-89EF-4A50-A43A-00F386385282}" type="sibTrans" cxnId="{B1C9E0A7-D147-433C-92DA-C27720C1E2CD}">
      <dgm:prSet/>
      <dgm:spPr/>
      <dgm:t>
        <a:bodyPr/>
        <a:lstStyle/>
        <a:p>
          <a:endParaRPr lang="en-GB"/>
        </a:p>
      </dgm:t>
    </dgm:pt>
    <dgm:pt modelId="{044F4B50-0AFD-4C74-9FF0-E44E99900EFF}" type="pres">
      <dgm:prSet presAssocID="{E835600C-D2C8-443B-971A-697878547B3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BEF72F-5D03-4341-8978-24FE0D754B5A}" type="pres">
      <dgm:prSet presAssocID="{E835600C-D2C8-443B-971A-697878547B36}" presName="hierFlow" presStyleCnt="0"/>
      <dgm:spPr/>
    </dgm:pt>
    <dgm:pt modelId="{AE0E375C-3B6C-4A94-B7D3-A757761021B8}" type="pres">
      <dgm:prSet presAssocID="{E835600C-D2C8-443B-971A-697878547B3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09BF60D-2469-4B01-9CDA-CA875B196858}" type="pres">
      <dgm:prSet presAssocID="{D697F58F-74BC-4ABA-953C-B0CC5CD8286F}" presName="Name17" presStyleCnt="0"/>
      <dgm:spPr/>
    </dgm:pt>
    <dgm:pt modelId="{34597422-1108-47D8-B801-8B6A93ED3384}" type="pres">
      <dgm:prSet presAssocID="{D697F58F-74BC-4ABA-953C-B0CC5CD8286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F81545-DBB3-455A-999A-8E472518B289}" type="pres">
      <dgm:prSet presAssocID="{D697F58F-74BC-4ABA-953C-B0CC5CD8286F}" presName="hierChild2" presStyleCnt="0"/>
      <dgm:spPr/>
    </dgm:pt>
    <dgm:pt modelId="{58936EAF-9C41-4A37-BEDF-835A8D5C76DB}" type="pres">
      <dgm:prSet presAssocID="{E805B59E-3879-40B4-8F60-A6DF71DEB956}" presName="Name25" presStyleLbl="parChTrans1D2" presStyleIdx="0" presStyleCnt="2"/>
      <dgm:spPr/>
      <dgm:t>
        <a:bodyPr/>
        <a:lstStyle/>
        <a:p>
          <a:endParaRPr lang="en-GB"/>
        </a:p>
      </dgm:t>
    </dgm:pt>
    <dgm:pt modelId="{AAC55A36-2D94-48CF-850F-9D7093C9A80A}" type="pres">
      <dgm:prSet presAssocID="{E805B59E-3879-40B4-8F60-A6DF71DEB956}" presName="connTx" presStyleLbl="parChTrans1D2" presStyleIdx="0" presStyleCnt="2"/>
      <dgm:spPr/>
      <dgm:t>
        <a:bodyPr/>
        <a:lstStyle/>
        <a:p>
          <a:endParaRPr lang="en-GB"/>
        </a:p>
      </dgm:t>
    </dgm:pt>
    <dgm:pt modelId="{F9822C54-BF61-43DE-96B9-0AB86DDC7C2A}" type="pres">
      <dgm:prSet presAssocID="{3BD5670F-A17D-49E4-A5D3-F4F3F7BD652A}" presName="Name30" presStyleCnt="0"/>
      <dgm:spPr/>
    </dgm:pt>
    <dgm:pt modelId="{B82AD6F3-4011-4D37-9928-86424D1A2B80}" type="pres">
      <dgm:prSet presAssocID="{3BD5670F-A17D-49E4-A5D3-F4F3F7BD652A}" presName="level2Shape" presStyleLbl="node2" presStyleIdx="0" presStyleCnt="2"/>
      <dgm:spPr/>
      <dgm:t>
        <a:bodyPr/>
        <a:lstStyle/>
        <a:p>
          <a:endParaRPr lang="en-GB"/>
        </a:p>
      </dgm:t>
    </dgm:pt>
    <dgm:pt modelId="{C3DB1D2B-A4C3-49CB-85A9-F38CABD41C44}" type="pres">
      <dgm:prSet presAssocID="{3BD5670F-A17D-49E4-A5D3-F4F3F7BD652A}" presName="hierChild3" presStyleCnt="0"/>
      <dgm:spPr/>
    </dgm:pt>
    <dgm:pt modelId="{9D089210-E674-42D5-8AC8-521018A14755}" type="pres">
      <dgm:prSet presAssocID="{72AE2C37-7BEF-4CCA-9494-984CB09030D2}" presName="Name25" presStyleLbl="parChTrans1D3" presStyleIdx="0" presStyleCnt="2"/>
      <dgm:spPr/>
      <dgm:t>
        <a:bodyPr/>
        <a:lstStyle/>
        <a:p>
          <a:endParaRPr lang="en-GB"/>
        </a:p>
      </dgm:t>
    </dgm:pt>
    <dgm:pt modelId="{418144FE-47C4-497E-9C83-BCE08405C84F}" type="pres">
      <dgm:prSet presAssocID="{72AE2C37-7BEF-4CCA-9494-984CB09030D2}" presName="connTx" presStyleLbl="parChTrans1D3" presStyleIdx="0" presStyleCnt="2"/>
      <dgm:spPr/>
      <dgm:t>
        <a:bodyPr/>
        <a:lstStyle/>
        <a:p>
          <a:endParaRPr lang="en-GB"/>
        </a:p>
      </dgm:t>
    </dgm:pt>
    <dgm:pt modelId="{3C2642F0-2D76-48CA-B5C3-228E26D1B6C8}" type="pres">
      <dgm:prSet presAssocID="{C574596A-C665-46A6-BFA4-C9C6D9C7C478}" presName="Name30" presStyleCnt="0"/>
      <dgm:spPr/>
    </dgm:pt>
    <dgm:pt modelId="{70A688B4-F7D1-4C15-B79B-0BBB56741CED}" type="pres">
      <dgm:prSet presAssocID="{C574596A-C665-46A6-BFA4-C9C6D9C7C478}" presName="level2Shape" presStyleLbl="node3" presStyleIdx="0" presStyleCnt="2"/>
      <dgm:spPr/>
      <dgm:t>
        <a:bodyPr/>
        <a:lstStyle/>
        <a:p>
          <a:endParaRPr lang="en-GB"/>
        </a:p>
      </dgm:t>
    </dgm:pt>
    <dgm:pt modelId="{1CA18E74-FA09-488D-BDA4-FFD9036F87E2}" type="pres">
      <dgm:prSet presAssocID="{C574596A-C665-46A6-BFA4-C9C6D9C7C478}" presName="hierChild3" presStyleCnt="0"/>
      <dgm:spPr/>
    </dgm:pt>
    <dgm:pt modelId="{2EE8F466-FE54-4785-913B-EAA39E1C2192}" type="pres">
      <dgm:prSet presAssocID="{AADAC8F1-D3C4-459D-8FF0-5E63E214AF64}" presName="Name25" presStyleLbl="parChTrans1D2" presStyleIdx="1" presStyleCnt="2"/>
      <dgm:spPr/>
      <dgm:t>
        <a:bodyPr/>
        <a:lstStyle/>
        <a:p>
          <a:endParaRPr lang="en-GB"/>
        </a:p>
      </dgm:t>
    </dgm:pt>
    <dgm:pt modelId="{6E6F3CFB-29BE-47AA-BD90-47AB8600FE60}" type="pres">
      <dgm:prSet presAssocID="{AADAC8F1-D3C4-459D-8FF0-5E63E214AF64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A6C81AA-EBEE-47A0-A946-E905AAB51D5F}" type="pres">
      <dgm:prSet presAssocID="{973D0FC0-F610-4C1A-86FA-5A29B993A27A}" presName="Name30" presStyleCnt="0"/>
      <dgm:spPr/>
    </dgm:pt>
    <dgm:pt modelId="{8226E135-AC5A-4DFB-A42A-83EEDAD68CA1}" type="pres">
      <dgm:prSet presAssocID="{973D0FC0-F610-4C1A-86FA-5A29B993A27A}" presName="level2Shape" presStyleLbl="node2" presStyleIdx="1" presStyleCnt="2"/>
      <dgm:spPr/>
      <dgm:t>
        <a:bodyPr/>
        <a:lstStyle/>
        <a:p>
          <a:endParaRPr lang="en-GB"/>
        </a:p>
      </dgm:t>
    </dgm:pt>
    <dgm:pt modelId="{EF7921B7-C727-4902-BDB1-E81E57ADB291}" type="pres">
      <dgm:prSet presAssocID="{973D0FC0-F610-4C1A-86FA-5A29B993A27A}" presName="hierChild3" presStyleCnt="0"/>
      <dgm:spPr/>
    </dgm:pt>
    <dgm:pt modelId="{42473F37-4D05-4E10-8968-D9FCB4FCC89D}" type="pres">
      <dgm:prSet presAssocID="{7BB3651C-1B79-4F89-A136-34F32F31D10C}" presName="Name25" presStyleLbl="parChTrans1D3" presStyleIdx="1" presStyleCnt="2"/>
      <dgm:spPr/>
      <dgm:t>
        <a:bodyPr/>
        <a:lstStyle/>
        <a:p>
          <a:endParaRPr lang="en-GB"/>
        </a:p>
      </dgm:t>
    </dgm:pt>
    <dgm:pt modelId="{4DD874F0-333C-425E-92C1-4D6D1390A974}" type="pres">
      <dgm:prSet presAssocID="{7BB3651C-1B79-4F89-A136-34F32F31D10C}" presName="connTx" presStyleLbl="parChTrans1D3" presStyleIdx="1" presStyleCnt="2"/>
      <dgm:spPr/>
      <dgm:t>
        <a:bodyPr/>
        <a:lstStyle/>
        <a:p>
          <a:endParaRPr lang="en-GB"/>
        </a:p>
      </dgm:t>
    </dgm:pt>
    <dgm:pt modelId="{42C984C7-36F2-4FBF-8D50-AA78F44739E2}" type="pres">
      <dgm:prSet presAssocID="{672B17CE-688D-456F-B801-67058BFB8510}" presName="Name30" presStyleCnt="0"/>
      <dgm:spPr/>
    </dgm:pt>
    <dgm:pt modelId="{E949D230-976C-4514-9299-A9705433E072}" type="pres">
      <dgm:prSet presAssocID="{672B17CE-688D-456F-B801-67058BFB8510}" presName="level2Shape" presStyleLbl="node3" presStyleIdx="1" presStyleCnt="2"/>
      <dgm:spPr/>
      <dgm:t>
        <a:bodyPr/>
        <a:lstStyle/>
        <a:p>
          <a:endParaRPr lang="en-GB"/>
        </a:p>
      </dgm:t>
    </dgm:pt>
    <dgm:pt modelId="{5A2F1B5A-3E77-46A9-8C12-B46279DBE5D4}" type="pres">
      <dgm:prSet presAssocID="{672B17CE-688D-456F-B801-67058BFB8510}" presName="hierChild3" presStyleCnt="0"/>
      <dgm:spPr/>
    </dgm:pt>
    <dgm:pt modelId="{58F9BA4B-DE4C-46D2-A78E-56CBA4DC3D10}" type="pres">
      <dgm:prSet presAssocID="{E835600C-D2C8-443B-971A-697878547B36}" presName="bgShapesFlow" presStyleCnt="0"/>
      <dgm:spPr/>
    </dgm:pt>
  </dgm:ptLst>
  <dgm:cxnLst>
    <dgm:cxn modelId="{00727E3F-5DB2-4B33-A0E5-45E7D1FF4820}" type="presOf" srcId="{72AE2C37-7BEF-4CCA-9494-984CB09030D2}" destId="{418144FE-47C4-497E-9C83-BCE08405C84F}" srcOrd="1" destOrd="0" presId="urn:microsoft.com/office/officeart/2005/8/layout/hierarchy5"/>
    <dgm:cxn modelId="{B1C9E0A7-D147-433C-92DA-C27720C1E2CD}" srcId="{E835600C-D2C8-443B-971A-697878547B36}" destId="{D697F58F-74BC-4ABA-953C-B0CC5CD8286F}" srcOrd="0" destOrd="0" parTransId="{72835FCE-BEB3-4D24-977C-BB8C68D2A821}" sibTransId="{43F88695-89EF-4A50-A43A-00F386385282}"/>
    <dgm:cxn modelId="{74211FE4-9686-4D7F-B426-821CA7311566}" type="presOf" srcId="{E805B59E-3879-40B4-8F60-A6DF71DEB956}" destId="{58936EAF-9C41-4A37-BEDF-835A8D5C76DB}" srcOrd="0" destOrd="0" presId="urn:microsoft.com/office/officeart/2005/8/layout/hierarchy5"/>
    <dgm:cxn modelId="{31A413C1-DA40-4EA1-A5D7-9BE078CB9C02}" srcId="{D697F58F-74BC-4ABA-953C-B0CC5CD8286F}" destId="{3BD5670F-A17D-49E4-A5D3-F4F3F7BD652A}" srcOrd="0" destOrd="0" parTransId="{E805B59E-3879-40B4-8F60-A6DF71DEB956}" sibTransId="{2DF2D9AE-BF73-453A-ADC8-2E9CE1A254D6}"/>
    <dgm:cxn modelId="{3A5D867C-5BBD-47E6-BA9C-88C60D069450}" type="presOf" srcId="{3BD5670F-A17D-49E4-A5D3-F4F3F7BD652A}" destId="{B82AD6F3-4011-4D37-9928-86424D1A2B80}" srcOrd="0" destOrd="0" presId="urn:microsoft.com/office/officeart/2005/8/layout/hierarchy5"/>
    <dgm:cxn modelId="{91DC32E3-2D05-4749-911D-43717A7EF228}" type="presOf" srcId="{E805B59E-3879-40B4-8F60-A6DF71DEB956}" destId="{AAC55A36-2D94-48CF-850F-9D7093C9A80A}" srcOrd="1" destOrd="0" presId="urn:microsoft.com/office/officeart/2005/8/layout/hierarchy5"/>
    <dgm:cxn modelId="{DEC5B1A8-690D-49C8-B2CC-2B824C0B5CF5}" type="presOf" srcId="{AADAC8F1-D3C4-459D-8FF0-5E63E214AF64}" destId="{6E6F3CFB-29BE-47AA-BD90-47AB8600FE60}" srcOrd="1" destOrd="0" presId="urn:microsoft.com/office/officeart/2005/8/layout/hierarchy5"/>
    <dgm:cxn modelId="{37C9D19F-D0FE-406F-A4F6-726C849D0F73}" type="presOf" srcId="{7BB3651C-1B79-4F89-A136-34F32F31D10C}" destId="{42473F37-4D05-4E10-8968-D9FCB4FCC89D}" srcOrd="0" destOrd="0" presId="urn:microsoft.com/office/officeart/2005/8/layout/hierarchy5"/>
    <dgm:cxn modelId="{E39CFE65-2FFD-4C40-90F4-948AA49020F4}" srcId="{D697F58F-74BC-4ABA-953C-B0CC5CD8286F}" destId="{973D0FC0-F610-4C1A-86FA-5A29B993A27A}" srcOrd="1" destOrd="0" parTransId="{AADAC8F1-D3C4-459D-8FF0-5E63E214AF64}" sibTransId="{1F1F633F-D322-4CCE-9CC3-E628B203ADA2}"/>
    <dgm:cxn modelId="{C23BD25C-BC09-4C5B-B687-E10D85C02A40}" type="presOf" srcId="{72AE2C37-7BEF-4CCA-9494-984CB09030D2}" destId="{9D089210-E674-42D5-8AC8-521018A14755}" srcOrd="0" destOrd="0" presId="urn:microsoft.com/office/officeart/2005/8/layout/hierarchy5"/>
    <dgm:cxn modelId="{DFEEBD7E-9EF4-460D-B5D4-580A3E733369}" type="presOf" srcId="{D697F58F-74BC-4ABA-953C-B0CC5CD8286F}" destId="{34597422-1108-47D8-B801-8B6A93ED3384}" srcOrd="0" destOrd="0" presId="urn:microsoft.com/office/officeart/2005/8/layout/hierarchy5"/>
    <dgm:cxn modelId="{B65A882E-9570-4EDA-A4C5-A263311A8CF5}" type="presOf" srcId="{7BB3651C-1B79-4F89-A136-34F32F31D10C}" destId="{4DD874F0-333C-425E-92C1-4D6D1390A974}" srcOrd="1" destOrd="0" presId="urn:microsoft.com/office/officeart/2005/8/layout/hierarchy5"/>
    <dgm:cxn modelId="{B868BAE5-0C08-40D0-8224-DB53D749E723}" type="presOf" srcId="{C574596A-C665-46A6-BFA4-C9C6D9C7C478}" destId="{70A688B4-F7D1-4C15-B79B-0BBB56741CED}" srcOrd="0" destOrd="0" presId="urn:microsoft.com/office/officeart/2005/8/layout/hierarchy5"/>
    <dgm:cxn modelId="{47802274-8656-4814-BEA9-E9CE7E489E5F}" type="presOf" srcId="{672B17CE-688D-456F-B801-67058BFB8510}" destId="{E949D230-976C-4514-9299-A9705433E072}" srcOrd="0" destOrd="0" presId="urn:microsoft.com/office/officeart/2005/8/layout/hierarchy5"/>
    <dgm:cxn modelId="{C5F49251-EBD8-4509-AF76-D7662DD80EA0}" type="presOf" srcId="{AADAC8F1-D3C4-459D-8FF0-5E63E214AF64}" destId="{2EE8F466-FE54-4785-913B-EAA39E1C2192}" srcOrd="0" destOrd="0" presId="urn:microsoft.com/office/officeart/2005/8/layout/hierarchy5"/>
    <dgm:cxn modelId="{D2AE034E-FD99-4058-9BD8-134046B073EA}" type="presOf" srcId="{973D0FC0-F610-4C1A-86FA-5A29B993A27A}" destId="{8226E135-AC5A-4DFB-A42A-83EEDAD68CA1}" srcOrd="0" destOrd="0" presId="urn:microsoft.com/office/officeart/2005/8/layout/hierarchy5"/>
    <dgm:cxn modelId="{E6139ACD-72CD-478B-80AA-6D012B30DD1B}" srcId="{973D0FC0-F610-4C1A-86FA-5A29B993A27A}" destId="{672B17CE-688D-456F-B801-67058BFB8510}" srcOrd="0" destOrd="0" parTransId="{7BB3651C-1B79-4F89-A136-34F32F31D10C}" sibTransId="{68350FE8-0644-447F-A5DC-FE98BE00B6A1}"/>
    <dgm:cxn modelId="{D909A138-7941-4CFD-B0B4-9D649F3D86D1}" srcId="{3BD5670F-A17D-49E4-A5D3-F4F3F7BD652A}" destId="{C574596A-C665-46A6-BFA4-C9C6D9C7C478}" srcOrd="0" destOrd="0" parTransId="{72AE2C37-7BEF-4CCA-9494-984CB09030D2}" sibTransId="{C5802795-E2B3-4CA8-B934-64BB302C5B0A}"/>
    <dgm:cxn modelId="{9FF7BE70-07A2-41A2-8993-352DE3446E5F}" type="presOf" srcId="{E835600C-D2C8-443B-971A-697878547B36}" destId="{044F4B50-0AFD-4C74-9FF0-E44E99900EFF}" srcOrd="0" destOrd="0" presId="urn:microsoft.com/office/officeart/2005/8/layout/hierarchy5"/>
    <dgm:cxn modelId="{3357629C-8146-448D-AF3D-A475B4D5AC84}" type="presParOf" srcId="{044F4B50-0AFD-4C74-9FF0-E44E99900EFF}" destId="{2ABEF72F-5D03-4341-8978-24FE0D754B5A}" srcOrd="0" destOrd="0" presId="urn:microsoft.com/office/officeart/2005/8/layout/hierarchy5"/>
    <dgm:cxn modelId="{E23138AD-4798-48B3-A874-778E43E096AF}" type="presParOf" srcId="{2ABEF72F-5D03-4341-8978-24FE0D754B5A}" destId="{AE0E375C-3B6C-4A94-B7D3-A757761021B8}" srcOrd="0" destOrd="0" presId="urn:microsoft.com/office/officeart/2005/8/layout/hierarchy5"/>
    <dgm:cxn modelId="{683CE4D1-DE67-4184-8B1F-C791AA42987F}" type="presParOf" srcId="{AE0E375C-3B6C-4A94-B7D3-A757761021B8}" destId="{509BF60D-2469-4B01-9CDA-CA875B196858}" srcOrd="0" destOrd="0" presId="urn:microsoft.com/office/officeart/2005/8/layout/hierarchy5"/>
    <dgm:cxn modelId="{D707B5EE-9138-47F9-BE48-A02353F5B165}" type="presParOf" srcId="{509BF60D-2469-4B01-9CDA-CA875B196858}" destId="{34597422-1108-47D8-B801-8B6A93ED3384}" srcOrd="0" destOrd="0" presId="urn:microsoft.com/office/officeart/2005/8/layout/hierarchy5"/>
    <dgm:cxn modelId="{9C0D141F-248B-4AD8-90B9-DB282D3D794F}" type="presParOf" srcId="{509BF60D-2469-4B01-9CDA-CA875B196858}" destId="{CDF81545-DBB3-455A-999A-8E472518B289}" srcOrd="1" destOrd="0" presId="urn:microsoft.com/office/officeart/2005/8/layout/hierarchy5"/>
    <dgm:cxn modelId="{CECC7CE6-EDD7-4CBB-A5C8-5E20786617C2}" type="presParOf" srcId="{CDF81545-DBB3-455A-999A-8E472518B289}" destId="{58936EAF-9C41-4A37-BEDF-835A8D5C76DB}" srcOrd="0" destOrd="0" presId="urn:microsoft.com/office/officeart/2005/8/layout/hierarchy5"/>
    <dgm:cxn modelId="{D5CE006E-6D58-4DB0-9CAF-41AEB9687B9A}" type="presParOf" srcId="{58936EAF-9C41-4A37-BEDF-835A8D5C76DB}" destId="{AAC55A36-2D94-48CF-850F-9D7093C9A80A}" srcOrd="0" destOrd="0" presId="urn:microsoft.com/office/officeart/2005/8/layout/hierarchy5"/>
    <dgm:cxn modelId="{5068D660-8D1B-4D89-93C8-ADFEE71F2990}" type="presParOf" srcId="{CDF81545-DBB3-455A-999A-8E472518B289}" destId="{F9822C54-BF61-43DE-96B9-0AB86DDC7C2A}" srcOrd="1" destOrd="0" presId="urn:microsoft.com/office/officeart/2005/8/layout/hierarchy5"/>
    <dgm:cxn modelId="{5FF09853-FEBB-4532-9C10-ED4300166899}" type="presParOf" srcId="{F9822C54-BF61-43DE-96B9-0AB86DDC7C2A}" destId="{B82AD6F3-4011-4D37-9928-86424D1A2B80}" srcOrd="0" destOrd="0" presId="urn:microsoft.com/office/officeart/2005/8/layout/hierarchy5"/>
    <dgm:cxn modelId="{16E9965D-1904-4FF6-821C-DE6B634FC015}" type="presParOf" srcId="{F9822C54-BF61-43DE-96B9-0AB86DDC7C2A}" destId="{C3DB1D2B-A4C3-49CB-85A9-F38CABD41C44}" srcOrd="1" destOrd="0" presId="urn:microsoft.com/office/officeart/2005/8/layout/hierarchy5"/>
    <dgm:cxn modelId="{819F6B84-2FF9-49D2-ADAD-709A1CA0618C}" type="presParOf" srcId="{C3DB1D2B-A4C3-49CB-85A9-F38CABD41C44}" destId="{9D089210-E674-42D5-8AC8-521018A14755}" srcOrd="0" destOrd="0" presId="urn:microsoft.com/office/officeart/2005/8/layout/hierarchy5"/>
    <dgm:cxn modelId="{6E5783FE-0C80-4ADB-925D-01F0848F2396}" type="presParOf" srcId="{9D089210-E674-42D5-8AC8-521018A14755}" destId="{418144FE-47C4-497E-9C83-BCE08405C84F}" srcOrd="0" destOrd="0" presId="urn:microsoft.com/office/officeart/2005/8/layout/hierarchy5"/>
    <dgm:cxn modelId="{2077F4D3-C8A8-4C69-BD45-49A458C29BC3}" type="presParOf" srcId="{C3DB1D2B-A4C3-49CB-85A9-F38CABD41C44}" destId="{3C2642F0-2D76-48CA-B5C3-228E26D1B6C8}" srcOrd="1" destOrd="0" presId="urn:microsoft.com/office/officeart/2005/8/layout/hierarchy5"/>
    <dgm:cxn modelId="{C89D5912-CB72-4E21-A05D-C9A46B0D8AA8}" type="presParOf" srcId="{3C2642F0-2D76-48CA-B5C3-228E26D1B6C8}" destId="{70A688B4-F7D1-4C15-B79B-0BBB56741CED}" srcOrd="0" destOrd="0" presId="urn:microsoft.com/office/officeart/2005/8/layout/hierarchy5"/>
    <dgm:cxn modelId="{DD56660C-6525-4290-AB21-5D366CD8EA69}" type="presParOf" srcId="{3C2642F0-2D76-48CA-B5C3-228E26D1B6C8}" destId="{1CA18E74-FA09-488D-BDA4-FFD9036F87E2}" srcOrd="1" destOrd="0" presId="urn:microsoft.com/office/officeart/2005/8/layout/hierarchy5"/>
    <dgm:cxn modelId="{BEC9E0B1-75F3-4943-9703-A71EE6E9B74F}" type="presParOf" srcId="{CDF81545-DBB3-455A-999A-8E472518B289}" destId="{2EE8F466-FE54-4785-913B-EAA39E1C2192}" srcOrd="2" destOrd="0" presId="urn:microsoft.com/office/officeart/2005/8/layout/hierarchy5"/>
    <dgm:cxn modelId="{B2B30DBD-3DB6-4B60-873E-8D3889E31B28}" type="presParOf" srcId="{2EE8F466-FE54-4785-913B-EAA39E1C2192}" destId="{6E6F3CFB-29BE-47AA-BD90-47AB8600FE60}" srcOrd="0" destOrd="0" presId="urn:microsoft.com/office/officeart/2005/8/layout/hierarchy5"/>
    <dgm:cxn modelId="{DA06A0AE-996C-4C29-A79E-33F42C3FBCF2}" type="presParOf" srcId="{CDF81545-DBB3-455A-999A-8E472518B289}" destId="{AA6C81AA-EBEE-47A0-A946-E905AAB51D5F}" srcOrd="3" destOrd="0" presId="urn:microsoft.com/office/officeart/2005/8/layout/hierarchy5"/>
    <dgm:cxn modelId="{36545451-86A5-4029-89A4-CE28AB922F0C}" type="presParOf" srcId="{AA6C81AA-EBEE-47A0-A946-E905AAB51D5F}" destId="{8226E135-AC5A-4DFB-A42A-83EEDAD68CA1}" srcOrd="0" destOrd="0" presId="urn:microsoft.com/office/officeart/2005/8/layout/hierarchy5"/>
    <dgm:cxn modelId="{EEA59CE4-2CB0-47F9-B5EB-C4566D1201D8}" type="presParOf" srcId="{AA6C81AA-EBEE-47A0-A946-E905AAB51D5F}" destId="{EF7921B7-C727-4902-BDB1-E81E57ADB291}" srcOrd="1" destOrd="0" presId="urn:microsoft.com/office/officeart/2005/8/layout/hierarchy5"/>
    <dgm:cxn modelId="{8F46518C-C7AC-49F7-B435-550A58B5CF92}" type="presParOf" srcId="{EF7921B7-C727-4902-BDB1-E81E57ADB291}" destId="{42473F37-4D05-4E10-8968-D9FCB4FCC89D}" srcOrd="0" destOrd="0" presId="urn:microsoft.com/office/officeart/2005/8/layout/hierarchy5"/>
    <dgm:cxn modelId="{1866B0DC-4F11-4CBF-9112-15110E3A8E28}" type="presParOf" srcId="{42473F37-4D05-4E10-8968-D9FCB4FCC89D}" destId="{4DD874F0-333C-425E-92C1-4D6D1390A974}" srcOrd="0" destOrd="0" presId="urn:microsoft.com/office/officeart/2005/8/layout/hierarchy5"/>
    <dgm:cxn modelId="{5CF23879-D30B-4221-995D-8ECA633D524D}" type="presParOf" srcId="{EF7921B7-C727-4902-BDB1-E81E57ADB291}" destId="{42C984C7-36F2-4FBF-8D50-AA78F44739E2}" srcOrd="1" destOrd="0" presId="urn:microsoft.com/office/officeart/2005/8/layout/hierarchy5"/>
    <dgm:cxn modelId="{74A90787-1359-4920-9AE1-9C29BFE91F50}" type="presParOf" srcId="{42C984C7-36F2-4FBF-8D50-AA78F44739E2}" destId="{E949D230-976C-4514-9299-A9705433E072}" srcOrd="0" destOrd="0" presId="urn:microsoft.com/office/officeart/2005/8/layout/hierarchy5"/>
    <dgm:cxn modelId="{44623BED-0C64-4B60-8081-1B849AEDC160}" type="presParOf" srcId="{42C984C7-36F2-4FBF-8D50-AA78F44739E2}" destId="{5A2F1B5A-3E77-46A9-8C12-B46279DBE5D4}" srcOrd="1" destOrd="0" presId="urn:microsoft.com/office/officeart/2005/8/layout/hierarchy5"/>
    <dgm:cxn modelId="{00DA144D-0C23-4976-BDF8-853FB1BE7B5B}" type="presParOf" srcId="{044F4B50-0AFD-4C74-9FF0-E44E99900EFF}" destId="{58F9BA4B-DE4C-46D2-A78E-56CBA4DC3D1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6A7B2-2605-4B18-8C8B-81C774C1CE0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E24C57-68FF-4707-AF7D-2B88D43FE565}">
      <dgm:prSet/>
      <dgm:spPr/>
      <dgm:t>
        <a:bodyPr/>
        <a:lstStyle/>
        <a:p>
          <a:pPr algn="ctr"/>
          <a:r>
            <a:rPr lang="en-GB" dirty="0" smtClean="0"/>
            <a:t>NSE</a:t>
          </a:r>
          <a:endParaRPr lang="en-GB" dirty="0"/>
        </a:p>
      </dgm:t>
    </dgm:pt>
    <dgm:pt modelId="{6242B0A3-226E-4AC7-9B46-8BC7BAB4188E}" type="parTrans" cxnId="{EAE7F718-77CA-424B-9586-6C5BCA2E5D5A}">
      <dgm:prSet/>
      <dgm:spPr/>
      <dgm:t>
        <a:bodyPr/>
        <a:lstStyle/>
        <a:p>
          <a:endParaRPr lang="en-GB"/>
        </a:p>
      </dgm:t>
    </dgm:pt>
    <dgm:pt modelId="{8B750FF1-F85F-4EFE-833A-6B862FA1C14F}" type="sibTrans" cxnId="{EAE7F718-77CA-424B-9586-6C5BCA2E5D5A}">
      <dgm:prSet/>
      <dgm:spPr/>
      <dgm:t>
        <a:bodyPr/>
        <a:lstStyle/>
        <a:p>
          <a:endParaRPr lang="en-GB"/>
        </a:p>
      </dgm:t>
    </dgm:pt>
    <dgm:pt modelId="{55EEEA33-1307-4DBA-9549-433E7FA068EA}">
      <dgm:prSet/>
      <dgm:spPr/>
      <dgm:t>
        <a:bodyPr/>
        <a:lstStyle/>
        <a:p>
          <a:pPr algn="ctr"/>
          <a:r>
            <a:rPr lang="en-GB" dirty="0" smtClean="0"/>
            <a:t>Solutions in uniform and permanent motion (velocity and pressure)</a:t>
          </a:r>
          <a:endParaRPr lang="en-GB" dirty="0"/>
        </a:p>
      </dgm:t>
    </dgm:pt>
    <dgm:pt modelId="{60F22B58-D334-4794-B232-8C5F387AD2BA}" type="parTrans" cxnId="{D115EF4B-4C36-4A53-AFB7-4F8FA1C48D7D}">
      <dgm:prSet/>
      <dgm:spPr/>
      <dgm:t>
        <a:bodyPr/>
        <a:lstStyle/>
        <a:p>
          <a:endParaRPr lang="en-GB"/>
        </a:p>
      </dgm:t>
    </dgm:pt>
    <dgm:pt modelId="{359FC766-D17E-4B87-B8DB-9642120B946E}" type="sibTrans" cxnId="{D115EF4B-4C36-4A53-AFB7-4F8FA1C48D7D}">
      <dgm:prSet/>
      <dgm:spPr/>
      <dgm:t>
        <a:bodyPr/>
        <a:lstStyle/>
        <a:p>
          <a:endParaRPr lang="en-GB"/>
        </a:p>
      </dgm:t>
    </dgm:pt>
    <dgm:pt modelId="{B1F33CEA-E123-46C3-A26E-95B7FD1A6677}">
      <dgm:prSet/>
      <dgm:spPr/>
      <dgm:t>
        <a:bodyPr/>
        <a:lstStyle/>
        <a:p>
          <a:pPr algn="ctr"/>
          <a:r>
            <a:rPr lang="en-GB" dirty="0" smtClean="0"/>
            <a:t>Flow rate and height’s flow</a:t>
          </a:r>
          <a:endParaRPr lang="en-GB" dirty="0"/>
        </a:p>
      </dgm:t>
    </dgm:pt>
    <dgm:pt modelId="{FDE1FFF6-A5EB-411D-A88E-68A534EEE818}" type="parTrans" cxnId="{9AEB99AE-B80B-4197-9B54-49A855D1556C}">
      <dgm:prSet/>
      <dgm:spPr/>
      <dgm:t>
        <a:bodyPr/>
        <a:lstStyle/>
        <a:p>
          <a:endParaRPr lang="en-GB"/>
        </a:p>
      </dgm:t>
    </dgm:pt>
    <dgm:pt modelId="{708B85E7-6545-4806-926B-E9A7EC969D12}" type="sibTrans" cxnId="{9AEB99AE-B80B-4197-9B54-49A855D1556C}">
      <dgm:prSet/>
      <dgm:spPr/>
      <dgm:t>
        <a:bodyPr/>
        <a:lstStyle/>
        <a:p>
          <a:endParaRPr lang="en-GB"/>
        </a:p>
      </dgm:t>
    </dgm:pt>
    <dgm:pt modelId="{1CD301D2-EF87-40FC-8EC2-2A4D8B0E540C}">
      <dgm:prSet/>
      <dgm:spPr/>
      <dgm:t>
        <a:bodyPr/>
        <a:lstStyle/>
        <a:p>
          <a:pPr algn="ctr"/>
          <a:r>
            <a:rPr lang="en-GB" dirty="0" smtClean="0"/>
            <a:t>Numerical model LBM D3Q19 must verify:</a:t>
          </a:r>
          <a:endParaRPr lang="en-GB" dirty="0"/>
        </a:p>
      </dgm:t>
    </dgm:pt>
    <dgm:pt modelId="{2B505E25-17D4-499D-A972-18F0F622D60A}" type="parTrans" cxnId="{E7EEDF65-74A3-44A1-B8FA-2F23E073768C}">
      <dgm:prSet/>
      <dgm:spPr/>
      <dgm:t>
        <a:bodyPr/>
        <a:lstStyle/>
        <a:p>
          <a:endParaRPr lang="en-GB"/>
        </a:p>
      </dgm:t>
    </dgm:pt>
    <dgm:pt modelId="{785D66E0-9270-4A73-9340-8C5CCCA9DEA0}" type="sibTrans" cxnId="{E7EEDF65-74A3-44A1-B8FA-2F23E073768C}">
      <dgm:prSet/>
      <dgm:spPr/>
      <dgm:t>
        <a:bodyPr/>
        <a:lstStyle/>
        <a:p>
          <a:endParaRPr lang="en-GB"/>
        </a:p>
      </dgm:t>
    </dgm:pt>
    <dgm:pt modelId="{D5DA4DA4-E0B6-42A8-B5BF-560737D7219A}">
      <dgm:prSet/>
      <dgm:spPr/>
      <dgm:t>
        <a:bodyPr/>
        <a:lstStyle/>
        <a:p>
          <a:pPr algn="ctr"/>
          <a:r>
            <a:rPr lang="en-GB" dirty="0" smtClean="0"/>
            <a:t>Froude number calculation</a:t>
          </a:r>
          <a:endParaRPr lang="en-GB" dirty="0"/>
        </a:p>
      </dgm:t>
    </dgm:pt>
    <dgm:pt modelId="{5450933C-57DE-41E0-BF4D-957B37DF23E3}" type="parTrans" cxnId="{3C47DCBE-1A90-405F-83A0-DF5E7BB577B8}">
      <dgm:prSet/>
      <dgm:spPr/>
      <dgm:t>
        <a:bodyPr/>
        <a:lstStyle/>
        <a:p>
          <a:endParaRPr lang="en-GB"/>
        </a:p>
      </dgm:t>
    </dgm:pt>
    <dgm:pt modelId="{7C2C4443-B7FE-4AAF-966C-9EDE3619BE76}" type="sibTrans" cxnId="{3C47DCBE-1A90-405F-83A0-DF5E7BB577B8}">
      <dgm:prSet/>
      <dgm:spPr/>
      <dgm:t>
        <a:bodyPr/>
        <a:lstStyle/>
        <a:p>
          <a:endParaRPr lang="en-GB"/>
        </a:p>
      </dgm:t>
    </dgm:pt>
    <dgm:pt modelId="{6A3650FD-0511-47D6-8E79-0C299036E883}">
      <dgm:prSet/>
      <dgm:spPr/>
      <dgm:t>
        <a:bodyPr/>
        <a:lstStyle/>
        <a:p>
          <a:pPr algn="ctr"/>
          <a:r>
            <a:rPr lang="en-GB" dirty="0" smtClean="0"/>
            <a:t>Flow rate</a:t>
          </a:r>
          <a:endParaRPr lang="en-GB" dirty="0"/>
        </a:p>
      </dgm:t>
    </dgm:pt>
    <dgm:pt modelId="{5BBF4A23-36E0-474B-8CCE-D52A857E3CE2}" type="parTrans" cxnId="{1C9994D6-6CB8-42AB-AAE2-413270CBA2A7}">
      <dgm:prSet/>
      <dgm:spPr/>
      <dgm:t>
        <a:bodyPr/>
        <a:lstStyle/>
        <a:p>
          <a:endParaRPr lang="en-GB"/>
        </a:p>
      </dgm:t>
    </dgm:pt>
    <dgm:pt modelId="{3A01CD07-712E-4404-9B9A-BF9ECD1078C8}" type="sibTrans" cxnId="{1C9994D6-6CB8-42AB-AAE2-413270CBA2A7}">
      <dgm:prSet/>
      <dgm:spPr/>
      <dgm:t>
        <a:bodyPr/>
        <a:lstStyle/>
        <a:p>
          <a:endParaRPr lang="en-GB"/>
        </a:p>
      </dgm:t>
    </dgm:pt>
    <dgm:pt modelId="{6D27426A-368E-4C7B-9094-A63B4C243E4C}">
      <dgm:prSet/>
      <dgm:spPr/>
      <dgm:t>
        <a:bodyPr/>
        <a:lstStyle/>
        <a:p>
          <a:pPr algn="ctr"/>
          <a:r>
            <a:rPr lang="en-GB" dirty="0" smtClean="0"/>
            <a:t>Height</a:t>
          </a:r>
          <a:endParaRPr lang="en-GB" dirty="0"/>
        </a:p>
      </dgm:t>
    </dgm:pt>
    <dgm:pt modelId="{81CBAE1B-33F9-4D79-A14A-FDA84E74249A}" type="parTrans" cxnId="{8730CF3C-DC69-4772-B734-8795D7D359F4}">
      <dgm:prSet/>
      <dgm:spPr/>
      <dgm:t>
        <a:bodyPr/>
        <a:lstStyle/>
        <a:p>
          <a:endParaRPr lang="en-GB"/>
        </a:p>
      </dgm:t>
    </dgm:pt>
    <dgm:pt modelId="{397B981F-38D1-47A2-B406-BCD943C29BBA}" type="sibTrans" cxnId="{8730CF3C-DC69-4772-B734-8795D7D359F4}">
      <dgm:prSet/>
      <dgm:spPr/>
      <dgm:t>
        <a:bodyPr/>
        <a:lstStyle/>
        <a:p>
          <a:endParaRPr lang="en-GB"/>
        </a:p>
      </dgm:t>
    </dgm:pt>
    <dgm:pt modelId="{DA62EB4F-68A4-401A-836D-62911C7E0BD0}">
      <dgm:prSet/>
      <dgm:spPr/>
      <dgm:t>
        <a:bodyPr/>
        <a:lstStyle/>
        <a:p>
          <a:pPr algn="ctr"/>
          <a:r>
            <a:rPr lang="en-GB" dirty="0" smtClean="0"/>
            <a:t>Fr</a:t>
          </a:r>
          <a:endParaRPr lang="en-GB" dirty="0"/>
        </a:p>
      </dgm:t>
    </dgm:pt>
    <dgm:pt modelId="{A88F88B4-9ED3-47BE-98F1-AE044E877736}" type="parTrans" cxnId="{9F108696-06E6-4988-A158-990059702200}">
      <dgm:prSet/>
      <dgm:spPr/>
      <dgm:t>
        <a:bodyPr/>
        <a:lstStyle/>
        <a:p>
          <a:endParaRPr lang="en-GB"/>
        </a:p>
      </dgm:t>
    </dgm:pt>
    <dgm:pt modelId="{9872D581-0E2F-4983-868E-B00F5FA426C6}" type="sibTrans" cxnId="{9F108696-06E6-4988-A158-990059702200}">
      <dgm:prSet/>
      <dgm:spPr/>
      <dgm:t>
        <a:bodyPr/>
        <a:lstStyle/>
        <a:p>
          <a:endParaRPr lang="en-GB"/>
        </a:p>
      </dgm:t>
    </dgm:pt>
    <dgm:pt modelId="{1925A324-3C20-49D3-880B-199B8BE33098}">
      <dgm:prSet/>
      <dgm:spPr/>
      <dgm:t>
        <a:bodyPr/>
        <a:lstStyle/>
        <a:p>
          <a:pPr algn="ctr"/>
          <a:r>
            <a:rPr lang="en-GB" dirty="0" smtClean="0"/>
            <a:t>If Fr&gt;1 supercritical flow; if Fr&lt;1 subcritical flow</a:t>
          </a:r>
          <a:endParaRPr lang="en-GB" dirty="0"/>
        </a:p>
      </dgm:t>
    </dgm:pt>
    <dgm:pt modelId="{65C7BB5E-0CE6-4009-BBA0-1FFF65213D92}" type="parTrans" cxnId="{459262F2-9703-468C-87DF-1197E496102F}">
      <dgm:prSet/>
      <dgm:spPr/>
      <dgm:t>
        <a:bodyPr/>
        <a:lstStyle/>
        <a:p>
          <a:endParaRPr lang="en-GB"/>
        </a:p>
      </dgm:t>
    </dgm:pt>
    <dgm:pt modelId="{544EB874-5DFF-4315-856E-75E5D98875F0}" type="sibTrans" cxnId="{459262F2-9703-468C-87DF-1197E496102F}">
      <dgm:prSet/>
      <dgm:spPr/>
      <dgm:t>
        <a:bodyPr/>
        <a:lstStyle/>
        <a:p>
          <a:endParaRPr lang="en-GB"/>
        </a:p>
      </dgm:t>
    </dgm:pt>
    <dgm:pt modelId="{115C094D-7565-48D8-B4F8-2B8BD381FCEA}" type="pres">
      <dgm:prSet presAssocID="{6756A7B2-2605-4B18-8C8B-81C774C1CE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2854F7-483A-43E5-A1DF-E24D073AA2AB}" type="pres">
      <dgm:prSet presAssocID="{6756A7B2-2605-4B18-8C8B-81C774C1CE04}" presName="arrow" presStyleLbl="bgShp" presStyleIdx="0" presStyleCnt="1"/>
      <dgm:spPr/>
    </dgm:pt>
    <dgm:pt modelId="{9031DC39-67D2-416D-95C8-04D9FE556033}" type="pres">
      <dgm:prSet presAssocID="{6756A7B2-2605-4B18-8C8B-81C774C1CE04}" presName="points" presStyleCnt="0"/>
      <dgm:spPr/>
    </dgm:pt>
    <dgm:pt modelId="{6D817838-1F69-4079-8696-B96E9547AC49}" type="pres">
      <dgm:prSet presAssocID="{44E24C57-68FF-4707-AF7D-2B88D43FE565}" presName="compositeA" presStyleCnt="0"/>
      <dgm:spPr/>
    </dgm:pt>
    <dgm:pt modelId="{CA3982DB-EA70-4621-B981-0503525159B0}" type="pres">
      <dgm:prSet presAssocID="{44E24C57-68FF-4707-AF7D-2B88D43FE565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3C4E7-E172-4F51-8E9F-11E0743A2BCE}" type="pres">
      <dgm:prSet presAssocID="{44E24C57-68FF-4707-AF7D-2B88D43FE565}" presName="circleA" presStyleLbl="node1" presStyleIdx="0" presStyleCnt="6"/>
      <dgm:spPr/>
    </dgm:pt>
    <dgm:pt modelId="{9842E8BA-87AF-4C8B-8A60-6F915022D982}" type="pres">
      <dgm:prSet presAssocID="{44E24C57-68FF-4707-AF7D-2B88D43FE565}" presName="spaceA" presStyleCnt="0"/>
      <dgm:spPr/>
    </dgm:pt>
    <dgm:pt modelId="{5AE82DAB-262D-41B6-B10B-EB3D9B04BB77}" type="pres">
      <dgm:prSet presAssocID="{8B750FF1-F85F-4EFE-833A-6B862FA1C14F}" presName="space" presStyleCnt="0"/>
      <dgm:spPr/>
    </dgm:pt>
    <dgm:pt modelId="{EEEAC5FC-FE70-4BFA-8397-01985D989335}" type="pres">
      <dgm:prSet presAssocID="{55EEEA33-1307-4DBA-9549-433E7FA068EA}" presName="compositeB" presStyleCnt="0"/>
      <dgm:spPr/>
    </dgm:pt>
    <dgm:pt modelId="{4D62CC12-3A68-4420-8D04-6D6E0101C385}" type="pres">
      <dgm:prSet presAssocID="{55EEEA33-1307-4DBA-9549-433E7FA068EA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71A13-67C1-4491-B64F-C15C9EF67D3E}" type="pres">
      <dgm:prSet presAssocID="{55EEEA33-1307-4DBA-9549-433E7FA068EA}" presName="circleB" presStyleLbl="node1" presStyleIdx="1" presStyleCnt="6"/>
      <dgm:spPr/>
    </dgm:pt>
    <dgm:pt modelId="{280C034E-28AA-45C8-8619-F30FC56E47B4}" type="pres">
      <dgm:prSet presAssocID="{55EEEA33-1307-4DBA-9549-433E7FA068EA}" presName="spaceB" presStyleCnt="0"/>
      <dgm:spPr/>
    </dgm:pt>
    <dgm:pt modelId="{3F5B6615-5BC1-41E6-91EE-BE489E96A412}" type="pres">
      <dgm:prSet presAssocID="{359FC766-D17E-4B87-B8DB-9642120B946E}" presName="space" presStyleCnt="0"/>
      <dgm:spPr/>
    </dgm:pt>
    <dgm:pt modelId="{09FD6DB0-88DF-4F76-AA85-E785F9B8B9B9}" type="pres">
      <dgm:prSet presAssocID="{B1F33CEA-E123-46C3-A26E-95B7FD1A6677}" presName="compositeA" presStyleCnt="0"/>
      <dgm:spPr/>
    </dgm:pt>
    <dgm:pt modelId="{A54C45B0-4F77-480B-A1BB-3CDFFEE26282}" type="pres">
      <dgm:prSet presAssocID="{B1F33CEA-E123-46C3-A26E-95B7FD1A6677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99DEF-3DFC-46A3-B2F6-FF65CABF166B}" type="pres">
      <dgm:prSet presAssocID="{B1F33CEA-E123-46C3-A26E-95B7FD1A6677}" presName="circleA" presStyleLbl="node1" presStyleIdx="2" presStyleCnt="6"/>
      <dgm:spPr/>
    </dgm:pt>
    <dgm:pt modelId="{4FFB086B-9EF4-40AC-89C1-646BAB4C3853}" type="pres">
      <dgm:prSet presAssocID="{B1F33CEA-E123-46C3-A26E-95B7FD1A6677}" presName="spaceA" presStyleCnt="0"/>
      <dgm:spPr/>
    </dgm:pt>
    <dgm:pt modelId="{461E95D5-83DA-4AA7-AFE7-E3E2E6B2CBD4}" type="pres">
      <dgm:prSet presAssocID="{708B85E7-6545-4806-926B-E9A7EC969D12}" presName="space" presStyleCnt="0"/>
      <dgm:spPr/>
    </dgm:pt>
    <dgm:pt modelId="{A5DA4A19-2B89-45D6-A5DC-7AD7D79C5473}" type="pres">
      <dgm:prSet presAssocID="{D5DA4DA4-E0B6-42A8-B5BF-560737D7219A}" presName="compositeB" presStyleCnt="0"/>
      <dgm:spPr/>
    </dgm:pt>
    <dgm:pt modelId="{B8A00BF1-64C5-46A6-906A-59F197A63F77}" type="pres">
      <dgm:prSet presAssocID="{D5DA4DA4-E0B6-42A8-B5BF-560737D7219A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73986-C2D6-4D74-8791-96739B46913B}" type="pres">
      <dgm:prSet presAssocID="{D5DA4DA4-E0B6-42A8-B5BF-560737D7219A}" presName="circleB" presStyleLbl="node1" presStyleIdx="3" presStyleCnt="6"/>
      <dgm:spPr/>
    </dgm:pt>
    <dgm:pt modelId="{4E3774D6-9681-4284-972B-D3AC26ACA016}" type="pres">
      <dgm:prSet presAssocID="{D5DA4DA4-E0B6-42A8-B5BF-560737D7219A}" presName="spaceB" presStyleCnt="0"/>
      <dgm:spPr/>
    </dgm:pt>
    <dgm:pt modelId="{A80F9AA0-1AFC-49FE-891F-F8D15BD5C91E}" type="pres">
      <dgm:prSet presAssocID="{7C2C4443-B7FE-4AAF-966C-9EDE3619BE76}" presName="space" presStyleCnt="0"/>
      <dgm:spPr/>
    </dgm:pt>
    <dgm:pt modelId="{9CF160EA-BABB-4DB1-B7C3-248C4FB6BEC5}" type="pres">
      <dgm:prSet presAssocID="{1CD301D2-EF87-40FC-8EC2-2A4D8B0E540C}" presName="compositeA" presStyleCnt="0"/>
      <dgm:spPr/>
    </dgm:pt>
    <dgm:pt modelId="{CF6341AC-A87B-46DF-8B75-72A43321D518}" type="pres">
      <dgm:prSet presAssocID="{1CD301D2-EF87-40FC-8EC2-2A4D8B0E540C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C9CDF4-5767-4AFE-9B25-ACA49DFBE518}" type="pres">
      <dgm:prSet presAssocID="{1CD301D2-EF87-40FC-8EC2-2A4D8B0E540C}" presName="circleA" presStyleLbl="node1" presStyleIdx="4" presStyleCnt="6"/>
      <dgm:spPr/>
    </dgm:pt>
    <dgm:pt modelId="{B374D38B-55C3-43C3-8EEF-5E706BD43B3B}" type="pres">
      <dgm:prSet presAssocID="{1CD301D2-EF87-40FC-8EC2-2A4D8B0E540C}" presName="spaceA" presStyleCnt="0"/>
      <dgm:spPr/>
    </dgm:pt>
    <dgm:pt modelId="{0C64DE18-C2A6-4DA6-9398-6C12C310EC12}" type="pres">
      <dgm:prSet presAssocID="{785D66E0-9270-4A73-9340-8C5CCCA9DEA0}" presName="space" presStyleCnt="0"/>
      <dgm:spPr/>
    </dgm:pt>
    <dgm:pt modelId="{EE7B4FBB-0A0B-4A18-9637-F5340951D35E}" type="pres">
      <dgm:prSet presAssocID="{1925A324-3C20-49D3-880B-199B8BE33098}" presName="compositeB" presStyleCnt="0"/>
      <dgm:spPr/>
    </dgm:pt>
    <dgm:pt modelId="{F929D786-3EE7-44C9-9202-22229CB6D35B}" type="pres">
      <dgm:prSet presAssocID="{1925A324-3C20-49D3-880B-199B8BE3309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CF6DBD-3821-480E-B666-D9E359494C37}" type="pres">
      <dgm:prSet presAssocID="{1925A324-3C20-49D3-880B-199B8BE33098}" presName="circleB" presStyleLbl="node1" presStyleIdx="5" presStyleCnt="6"/>
      <dgm:spPr/>
    </dgm:pt>
    <dgm:pt modelId="{FABD7C6A-42B5-4C02-83C9-F7B16C23C4EF}" type="pres">
      <dgm:prSet presAssocID="{1925A324-3C20-49D3-880B-199B8BE33098}" presName="spaceB" presStyleCnt="0"/>
      <dgm:spPr/>
    </dgm:pt>
  </dgm:ptLst>
  <dgm:cxnLst>
    <dgm:cxn modelId="{DBBEB4D9-9324-4E99-8FFB-4013BA07BA8C}" type="presOf" srcId="{6756A7B2-2605-4B18-8C8B-81C774C1CE04}" destId="{115C094D-7565-48D8-B4F8-2B8BD381FCEA}" srcOrd="0" destOrd="0" presId="urn:microsoft.com/office/officeart/2005/8/layout/hProcess11"/>
    <dgm:cxn modelId="{E7EEDF65-74A3-44A1-B8FA-2F23E073768C}" srcId="{6756A7B2-2605-4B18-8C8B-81C774C1CE04}" destId="{1CD301D2-EF87-40FC-8EC2-2A4D8B0E540C}" srcOrd="4" destOrd="0" parTransId="{2B505E25-17D4-499D-A972-18F0F622D60A}" sibTransId="{785D66E0-9270-4A73-9340-8C5CCCA9DEA0}"/>
    <dgm:cxn modelId="{1A7C715F-24AB-41F3-9475-A2C93DE54971}" type="presOf" srcId="{55EEEA33-1307-4DBA-9549-433E7FA068EA}" destId="{4D62CC12-3A68-4420-8D04-6D6E0101C385}" srcOrd="0" destOrd="0" presId="urn:microsoft.com/office/officeart/2005/8/layout/hProcess11"/>
    <dgm:cxn modelId="{4464A8C3-D26A-4E78-A867-99AADF979687}" type="presOf" srcId="{44E24C57-68FF-4707-AF7D-2B88D43FE565}" destId="{CA3982DB-EA70-4621-B981-0503525159B0}" srcOrd="0" destOrd="0" presId="urn:microsoft.com/office/officeart/2005/8/layout/hProcess11"/>
    <dgm:cxn modelId="{459262F2-9703-468C-87DF-1197E496102F}" srcId="{6756A7B2-2605-4B18-8C8B-81C774C1CE04}" destId="{1925A324-3C20-49D3-880B-199B8BE33098}" srcOrd="5" destOrd="0" parTransId="{65C7BB5E-0CE6-4009-BBA0-1FFF65213D92}" sibTransId="{544EB874-5DFF-4315-856E-75E5D98875F0}"/>
    <dgm:cxn modelId="{C08E3BC6-7E12-49C8-9C4A-C9D16C7C6121}" type="presOf" srcId="{1CD301D2-EF87-40FC-8EC2-2A4D8B0E540C}" destId="{CF6341AC-A87B-46DF-8B75-72A43321D518}" srcOrd="0" destOrd="0" presId="urn:microsoft.com/office/officeart/2005/8/layout/hProcess11"/>
    <dgm:cxn modelId="{B2917A45-F210-4A82-AF6E-B47F07D69B94}" type="presOf" srcId="{6D27426A-368E-4C7B-9094-A63B4C243E4C}" destId="{CF6341AC-A87B-46DF-8B75-72A43321D518}" srcOrd="0" destOrd="2" presId="urn:microsoft.com/office/officeart/2005/8/layout/hProcess11"/>
    <dgm:cxn modelId="{8E25F405-C15E-402D-921A-868784A217B2}" type="presOf" srcId="{1925A324-3C20-49D3-880B-199B8BE33098}" destId="{F929D786-3EE7-44C9-9202-22229CB6D35B}" srcOrd="0" destOrd="0" presId="urn:microsoft.com/office/officeart/2005/8/layout/hProcess11"/>
    <dgm:cxn modelId="{D115EF4B-4C36-4A53-AFB7-4F8FA1C48D7D}" srcId="{6756A7B2-2605-4B18-8C8B-81C774C1CE04}" destId="{55EEEA33-1307-4DBA-9549-433E7FA068EA}" srcOrd="1" destOrd="0" parTransId="{60F22B58-D334-4794-B232-8C5F387AD2BA}" sibTransId="{359FC766-D17E-4B87-B8DB-9642120B946E}"/>
    <dgm:cxn modelId="{AD33926D-156B-4AB3-99DB-12287DDF3AA8}" type="presOf" srcId="{D5DA4DA4-E0B6-42A8-B5BF-560737D7219A}" destId="{B8A00BF1-64C5-46A6-906A-59F197A63F77}" srcOrd="0" destOrd="0" presId="urn:microsoft.com/office/officeart/2005/8/layout/hProcess11"/>
    <dgm:cxn modelId="{8730CF3C-DC69-4772-B734-8795D7D359F4}" srcId="{1CD301D2-EF87-40FC-8EC2-2A4D8B0E540C}" destId="{6D27426A-368E-4C7B-9094-A63B4C243E4C}" srcOrd="1" destOrd="0" parTransId="{81CBAE1B-33F9-4D79-A14A-FDA84E74249A}" sibTransId="{397B981F-38D1-47A2-B406-BCD943C29BBA}"/>
    <dgm:cxn modelId="{7926C349-713A-4FEA-84E4-0A89F92CABB5}" type="presOf" srcId="{B1F33CEA-E123-46C3-A26E-95B7FD1A6677}" destId="{A54C45B0-4F77-480B-A1BB-3CDFFEE26282}" srcOrd="0" destOrd="0" presId="urn:microsoft.com/office/officeart/2005/8/layout/hProcess11"/>
    <dgm:cxn modelId="{9F108696-06E6-4988-A158-990059702200}" srcId="{1CD301D2-EF87-40FC-8EC2-2A4D8B0E540C}" destId="{DA62EB4F-68A4-401A-836D-62911C7E0BD0}" srcOrd="2" destOrd="0" parTransId="{A88F88B4-9ED3-47BE-98F1-AE044E877736}" sibTransId="{9872D581-0E2F-4983-868E-B00F5FA426C6}"/>
    <dgm:cxn modelId="{EAE7F718-77CA-424B-9586-6C5BCA2E5D5A}" srcId="{6756A7B2-2605-4B18-8C8B-81C774C1CE04}" destId="{44E24C57-68FF-4707-AF7D-2B88D43FE565}" srcOrd="0" destOrd="0" parTransId="{6242B0A3-226E-4AC7-9B46-8BC7BAB4188E}" sibTransId="{8B750FF1-F85F-4EFE-833A-6B862FA1C14F}"/>
    <dgm:cxn modelId="{9AEB99AE-B80B-4197-9B54-49A855D1556C}" srcId="{6756A7B2-2605-4B18-8C8B-81C774C1CE04}" destId="{B1F33CEA-E123-46C3-A26E-95B7FD1A6677}" srcOrd="2" destOrd="0" parTransId="{FDE1FFF6-A5EB-411D-A88E-68A534EEE818}" sibTransId="{708B85E7-6545-4806-926B-E9A7EC969D12}"/>
    <dgm:cxn modelId="{3C47DCBE-1A90-405F-83A0-DF5E7BB577B8}" srcId="{6756A7B2-2605-4B18-8C8B-81C774C1CE04}" destId="{D5DA4DA4-E0B6-42A8-B5BF-560737D7219A}" srcOrd="3" destOrd="0" parTransId="{5450933C-57DE-41E0-BF4D-957B37DF23E3}" sibTransId="{7C2C4443-B7FE-4AAF-966C-9EDE3619BE76}"/>
    <dgm:cxn modelId="{AECF5FFC-958E-46A6-B298-25FEF8FD9145}" type="presOf" srcId="{6A3650FD-0511-47D6-8E79-0C299036E883}" destId="{CF6341AC-A87B-46DF-8B75-72A43321D518}" srcOrd="0" destOrd="1" presId="urn:microsoft.com/office/officeart/2005/8/layout/hProcess11"/>
    <dgm:cxn modelId="{1C9994D6-6CB8-42AB-AAE2-413270CBA2A7}" srcId="{1CD301D2-EF87-40FC-8EC2-2A4D8B0E540C}" destId="{6A3650FD-0511-47D6-8E79-0C299036E883}" srcOrd="0" destOrd="0" parTransId="{5BBF4A23-36E0-474B-8CCE-D52A857E3CE2}" sibTransId="{3A01CD07-712E-4404-9B9A-BF9ECD1078C8}"/>
    <dgm:cxn modelId="{36306B91-D559-4581-B027-1A4D60FC8AD0}" type="presOf" srcId="{DA62EB4F-68A4-401A-836D-62911C7E0BD0}" destId="{CF6341AC-A87B-46DF-8B75-72A43321D518}" srcOrd="0" destOrd="3" presId="urn:microsoft.com/office/officeart/2005/8/layout/hProcess11"/>
    <dgm:cxn modelId="{AEC2E304-2A58-413D-900A-07AB3F54BBEF}" type="presParOf" srcId="{115C094D-7565-48D8-B4F8-2B8BD381FCEA}" destId="{6E2854F7-483A-43E5-A1DF-E24D073AA2AB}" srcOrd="0" destOrd="0" presId="urn:microsoft.com/office/officeart/2005/8/layout/hProcess11"/>
    <dgm:cxn modelId="{45B735BD-854B-435C-954C-6C7455F83764}" type="presParOf" srcId="{115C094D-7565-48D8-B4F8-2B8BD381FCEA}" destId="{9031DC39-67D2-416D-95C8-04D9FE556033}" srcOrd="1" destOrd="0" presId="urn:microsoft.com/office/officeart/2005/8/layout/hProcess11"/>
    <dgm:cxn modelId="{FD33418E-266D-4E53-B538-7BEEE7AE6D21}" type="presParOf" srcId="{9031DC39-67D2-416D-95C8-04D9FE556033}" destId="{6D817838-1F69-4079-8696-B96E9547AC49}" srcOrd="0" destOrd="0" presId="urn:microsoft.com/office/officeart/2005/8/layout/hProcess11"/>
    <dgm:cxn modelId="{0FFCD9FA-A32A-4FA4-B53B-10C17B6F83A4}" type="presParOf" srcId="{6D817838-1F69-4079-8696-B96E9547AC49}" destId="{CA3982DB-EA70-4621-B981-0503525159B0}" srcOrd="0" destOrd="0" presId="urn:microsoft.com/office/officeart/2005/8/layout/hProcess11"/>
    <dgm:cxn modelId="{10DFCD85-629F-41F8-B259-6921080F7812}" type="presParOf" srcId="{6D817838-1F69-4079-8696-B96E9547AC49}" destId="{27F3C4E7-E172-4F51-8E9F-11E0743A2BCE}" srcOrd="1" destOrd="0" presId="urn:microsoft.com/office/officeart/2005/8/layout/hProcess11"/>
    <dgm:cxn modelId="{61ED5227-8FE7-447E-A25B-8389E1AFD4A4}" type="presParOf" srcId="{6D817838-1F69-4079-8696-B96E9547AC49}" destId="{9842E8BA-87AF-4C8B-8A60-6F915022D982}" srcOrd="2" destOrd="0" presId="urn:microsoft.com/office/officeart/2005/8/layout/hProcess11"/>
    <dgm:cxn modelId="{7ECB1240-C73C-472E-8355-F1C606ADB989}" type="presParOf" srcId="{9031DC39-67D2-416D-95C8-04D9FE556033}" destId="{5AE82DAB-262D-41B6-B10B-EB3D9B04BB77}" srcOrd="1" destOrd="0" presId="urn:microsoft.com/office/officeart/2005/8/layout/hProcess11"/>
    <dgm:cxn modelId="{AD1B8CA5-8642-4F6A-B663-E27DE126410D}" type="presParOf" srcId="{9031DC39-67D2-416D-95C8-04D9FE556033}" destId="{EEEAC5FC-FE70-4BFA-8397-01985D989335}" srcOrd="2" destOrd="0" presId="urn:microsoft.com/office/officeart/2005/8/layout/hProcess11"/>
    <dgm:cxn modelId="{DAE2C0BD-3CA1-4AE4-B501-16A9D9E3ABDD}" type="presParOf" srcId="{EEEAC5FC-FE70-4BFA-8397-01985D989335}" destId="{4D62CC12-3A68-4420-8D04-6D6E0101C385}" srcOrd="0" destOrd="0" presId="urn:microsoft.com/office/officeart/2005/8/layout/hProcess11"/>
    <dgm:cxn modelId="{B9FD6E86-38FD-45E9-ABB1-5AC336A0DE2E}" type="presParOf" srcId="{EEEAC5FC-FE70-4BFA-8397-01985D989335}" destId="{60371A13-67C1-4491-B64F-C15C9EF67D3E}" srcOrd="1" destOrd="0" presId="urn:microsoft.com/office/officeart/2005/8/layout/hProcess11"/>
    <dgm:cxn modelId="{78C13444-DD6C-4617-A3FD-85423AC4589C}" type="presParOf" srcId="{EEEAC5FC-FE70-4BFA-8397-01985D989335}" destId="{280C034E-28AA-45C8-8619-F30FC56E47B4}" srcOrd="2" destOrd="0" presId="urn:microsoft.com/office/officeart/2005/8/layout/hProcess11"/>
    <dgm:cxn modelId="{11196237-745A-47AF-9939-A4AA8D4B21DD}" type="presParOf" srcId="{9031DC39-67D2-416D-95C8-04D9FE556033}" destId="{3F5B6615-5BC1-41E6-91EE-BE489E96A412}" srcOrd="3" destOrd="0" presId="urn:microsoft.com/office/officeart/2005/8/layout/hProcess11"/>
    <dgm:cxn modelId="{E3155896-995B-462F-87FA-EF0906A9220B}" type="presParOf" srcId="{9031DC39-67D2-416D-95C8-04D9FE556033}" destId="{09FD6DB0-88DF-4F76-AA85-E785F9B8B9B9}" srcOrd="4" destOrd="0" presId="urn:microsoft.com/office/officeart/2005/8/layout/hProcess11"/>
    <dgm:cxn modelId="{8D016887-4304-4334-B1C7-1B93975418BB}" type="presParOf" srcId="{09FD6DB0-88DF-4F76-AA85-E785F9B8B9B9}" destId="{A54C45B0-4F77-480B-A1BB-3CDFFEE26282}" srcOrd="0" destOrd="0" presId="urn:microsoft.com/office/officeart/2005/8/layout/hProcess11"/>
    <dgm:cxn modelId="{A00D16C4-67D3-47AA-828E-3CEB85F9CF1C}" type="presParOf" srcId="{09FD6DB0-88DF-4F76-AA85-E785F9B8B9B9}" destId="{2AE99DEF-3DFC-46A3-B2F6-FF65CABF166B}" srcOrd="1" destOrd="0" presId="urn:microsoft.com/office/officeart/2005/8/layout/hProcess11"/>
    <dgm:cxn modelId="{FF1897C7-AA50-49E4-BB91-FE9828099610}" type="presParOf" srcId="{09FD6DB0-88DF-4F76-AA85-E785F9B8B9B9}" destId="{4FFB086B-9EF4-40AC-89C1-646BAB4C3853}" srcOrd="2" destOrd="0" presId="urn:microsoft.com/office/officeart/2005/8/layout/hProcess11"/>
    <dgm:cxn modelId="{F959DAF7-D131-4452-BF5D-FA9D5C33E3D2}" type="presParOf" srcId="{9031DC39-67D2-416D-95C8-04D9FE556033}" destId="{461E95D5-83DA-4AA7-AFE7-E3E2E6B2CBD4}" srcOrd="5" destOrd="0" presId="urn:microsoft.com/office/officeart/2005/8/layout/hProcess11"/>
    <dgm:cxn modelId="{497D537F-A89A-431E-983C-62BC765CA1AE}" type="presParOf" srcId="{9031DC39-67D2-416D-95C8-04D9FE556033}" destId="{A5DA4A19-2B89-45D6-A5DC-7AD7D79C5473}" srcOrd="6" destOrd="0" presId="urn:microsoft.com/office/officeart/2005/8/layout/hProcess11"/>
    <dgm:cxn modelId="{563A0CC4-E8BC-4C16-9EA2-5B3B73721E67}" type="presParOf" srcId="{A5DA4A19-2B89-45D6-A5DC-7AD7D79C5473}" destId="{B8A00BF1-64C5-46A6-906A-59F197A63F77}" srcOrd="0" destOrd="0" presId="urn:microsoft.com/office/officeart/2005/8/layout/hProcess11"/>
    <dgm:cxn modelId="{73C3E1E0-D64F-4CFF-BE8F-1421BC248E60}" type="presParOf" srcId="{A5DA4A19-2B89-45D6-A5DC-7AD7D79C5473}" destId="{6DC73986-C2D6-4D74-8791-96739B46913B}" srcOrd="1" destOrd="0" presId="urn:microsoft.com/office/officeart/2005/8/layout/hProcess11"/>
    <dgm:cxn modelId="{E422735A-CC9A-48C0-B8D6-878E5BF9433F}" type="presParOf" srcId="{A5DA4A19-2B89-45D6-A5DC-7AD7D79C5473}" destId="{4E3774D6-9681-4284-972B-D3AC26ACA016}" srcOrd="2" destOrd="0" presId="urn:microsoft.com/office/officeart/2005/8/layout/hProcess11"/>
    <dgm:cxn modelId="{3D6DD67E-3BDB-4574-BA79-25F83019A168}" type="presParOf" srcId="{9031DC39-67D2-416D-95C8-04D9FE556033}" destId="{A80F9AA0-1AFC-49FE-891F-F8D15BD5C91E}" srcOrd="7" destOrd="0" presId="urn:microsoft.com/office/officeart/2005/8/layout/hProcess11"/>
    <dgm:cxn modelId="{6AF6A36A-3905-46E7-BB73-2BD91540FA25}" type="presParOf" srcId="{9031DC39-67D2-416D-95C8-04D9FE556033}" destId="{9CF160EA-BABB-4DB1-B7C3-248C4FB6BEC5}" srcOrd="8" destOrd="0" presId="urn:microsoft.com/office/officeart/2005/8/layout/hProcess11"/>
    <dgm:cxn modelId="{277D82CC-3325-4B99-8A2E-56C4C8890C92}" type="presParOf" srcId="{9CF160EA-BABB-4DB1-B7C3-248C4FB6BEC5}" destId="{CF6341AC-A87B-46DF-8B75-72A43321D518}" srcOrd="0" destOrd="0" presId="urn:microsoft.com/office/officeart/2005/8/layout/hProcess11"/>
    <dgm:cxn modelId="{94066B97-C367-4D15-96BD-BC94B91A4DF6}" type="presParOf" srcId="{9CF160EA-BABB-4DB1-B7C3-248C4FB6BEC5}" destId="{3FC9CDF4-5767-4AFE-9B25-ACA49DFBE518}" srcOrd="1" destOrd="0" presId="urn:microsoft.com/office/officeart/2005/8/layout/hProcess11"/>
    <dgm:cxn modelId="{FE94D2FB-9AE6-4632-80D5-9CA1E77BFCC0}" type="presParOf" srcId="{9CF160EA-BABB-4DB1-B7C3-248C4FB6BEC5}" destId="{B374D38B-55C3-43C3-8EEF-5E706BD43B3B}" srcOrd="2" destOrd="0" presId="urn:microsoft.com/office/officeart/2005/8/layout/hProcess11"/>
    <dgm:cxn modelId="{51FF9082-F38C-4D81-A7A0-9BD33AE3C5A1}" type="presParOf" srcId="{9031DC39-67D2-416D-95C8-04D9FE556033}" destId="{0C64DE18-C2A6-4DA6-9398-6C12C310EC12}" srcOrd="9" destOrd="0" presId="urn:microsoft.com/office/officeart/2005/8/layout/hProcess11"/>
    <dgm:cxn modelId="{83901A7A-5177-4D39-9A51-EEBB578AC171}" type="presParOf" srcId="{9031DC39-67D2-416D-95C8-04D9FE556033}" destId="{EE7B4FBB-0A0B-4A18-9637-F5340951D35E}" srcOrd="10" destOrd="0" presId="urn:microsoft.com/office/officeart/2005/8/layout/hProcess11"/>
    <dgm:cxn modelId="{E8E9F34F-1E25-46AB-B8A3-12A4F0DEDA16}" type="presParOf" srcId="{EE7B4FBB-0A0B-4A18-9637-F5340951D35E}" destId="{F929D786-3EE7-44C9-9202-22229CB6D35B}" srcOrd="0" destOrd="0" presId="urn:microsoft.com/office/officeart/2005/8/layout/hProcess11"/>
    <dgm:cxn modelId="{2F54F084-70C9-40FA-9645-F1B2A5294AD7}" type="presParOf" srcId="{EE7B4FBB-0A0B-4A18-9637-F5340951D35E}" destId="{4CCF6DBD-3821-480E-B666-D9E359494C37}" srcOrd="1" destOrd="0" presId="urn:microsoft.com/office/officeart/2005/8/layout/hProcess11"/>
    <dgm:cxn modelId="{C971DE96-9931-4C3F-BA1B-8FF345CA4C87}" type="presParOf" srcId="{EE7B4FBB-0A0B-4A18-9637-F5340951D35E}" destId="{FABD7C6A-42B5-4C02-83C9-F7B16C23C4E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56A7B2-2605-4B18-8C8B-81C774C1CE0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E24C57-68FF-4707-AF7D-2B88D43FE565}">
      <dgm:prSet/>
      <dgm:spPr/>
      <dgm:t>
        <a:bodyPr/>
        <a:lstStyle/>
        <a:p>
          <a:r>
            <a:rPr lang="en-GB" dirty="0" smtClean="0"/>
            <a:t>Velocity and pressure in Bagnold fluid</a:t>
          </a:r>
          <a:endParaRPr lang="en-GB" dirty="0"/>
        </a:p>
      </dgm:t>
    </dgm:pt>
    <dgm:pt modelId="{6242B0A3-226E-4AC7-9B46-8BC7BAB4188E}" type="parTrans" cxnId="{EAE7F718-77CA-424B-9586-6C5BCA2E5D5A}">
      <dgm:prSet/>
      <dgm:spPr/>
      <dgm:t>
        <a:bodyPr/>
        <a:lstStyle/>
        <a:p>
          <a:endParaRPr lang="en-GB"/>
        </a:p>
      </dgm:t>
    </dgm:pt>
    <dgm:pt modelId="{8B750FF1-F85F-4EFE-833A-6B862FA1C14F}" type="sibTrans" cxnId="{EAE7F718-77CA-424B-9586-6C5BCA2E5D5A}">
      <dgm:prSet/>
      <dgm:spPr/>
      <dgm:t>
        <a:bodyPr/>
        <a:lstStyle/>
        <a:p>
          <a:endParaRPr lang="en-GB"/>
        </a:p>
      </dgm:t>
    </dgm:pt>
    <dgm:pt modelId="{55EEEA33-1307-4DBA-9549-433E7FA068EA}">
      <dgm:prSet/>
      <dgm:spPr/>
      <dgm:t>
        <a:bodyPr/>
        <a:lstStyle/>
        <a:p>
          <a:r>
            <a:rPr lang="en-GB" dirty="0" smtClean="0"/>
            <a:t>Flow rate calculation</a:t>
          </a:r>
          <a:endParaRPr lang="en-GB" dirty="0"/>
        </a:p>
      </dgm:t>
    </dgm:pt>
    <dgm:pt modelId="{60F22B58-D334-4794-B232-8C5F387AD2BA}" type="parTrans" cxnId="{D115EF4B-4C36-4A53-AFB7-4F8FA1C48D7D}">
      <dgm:prSet/>
      <dgm:spPr/>
      <dgm:t>
        <a:bodyPr/>
        <a:lstStyle/>
        <a:p>
          <a:endParaRPr lang="en-GB"/>
        </a:p>
      </dgm:t>
    </dgm:pt>
    <dgm:pt modelId="{359FC766-D17E-4B87-B8DB-9642120B946E}" type="sibTrans" cxnId="{D115EF4B-4C36-4A53-AFB7-4F8FA1C48D7D}">
      <dgm:prSet/>
      <dgm:spPr/>
      <dgm:t>
        <a:bodyPr/>
        <a:lstStyle/>
        <a:p>
          <a:endParaRPr lang="en-GB"/>
        </a:p>
      </dgm:t>
    </dgm:pt>
    <dgm:pt modelId="{B1F33CEA-E123-46C3-A26E-95B7FD1A6677}">
      <dgm:prSet/>
      <dgm:spPr/>
      <dgm:t>
        <a:bodyPr/>
        <a:lstStyle/>
        <a:p>
          <a:r>
            <a:rPr lang="en-GB" dirty="0" smtClean="0"/>
            <a:t>flow’s height calculation</a:t>
          </a:r>
          <a:endParaRPr lang="en-GB" dirty="0"/>
        </a:p>
      </dgm:t>
    </dgm:pt>
    <dgm:pt modelId="{FDE1FFF6-A5EB-411D-A88E-68A534EEE818}" type="parTrans" cxnId="{9AEB99AE-B80B-4197-9B54-49A855D1556C}">
      <dgm:prSet/>
      <dgm:spPr/>
      <dgm:t>
        <a:bodyPr/>
        <a:lstStyle/>
        <a:p>
          <a:endParaRPr lang="en-GB"/>
        </a:p>
      </dgm:t>
    </dgm:pt>
    <dgm:pt modelId="{708B85E7-6545-4806-926B-E9A7EC969D12}" type="sibTrans" cxnId="{9AEB99AE-B80B-4197-9B54-49A855D1556C}">
      <dgm:prSet/>
      <dgm:spPr/>
      <dgm:t>
        <a:bodyPr/>
        <a:lstStyle/>
        <a:p>
          <a:endParaRPr lang="en-GB"/>
        </a:p>
      </dgm:t>
    </dgm:pt>
    <dgm:pt modelId="{1CD301D2-EF87-40FC-8EC2-2A4D8B0E540C}">
      <dgm:prSet/>
      <dgm:spPr/>
      <dgm:t>
        <a:bodyPr/>
        <a:lstStyle/>
        <a:p>
          <a:pPr algn="ctr"/>
          <a:r>
            <a:rPr lang="en-GB" dirty="0" smtClean="0"/>
            <a:t>Numerical model LBM D3Q19 must verify:</a:t>
          </a:r>
          <a:endParaRPr lang="en-GB" dirty="0"/>
        </a:p>
      </dgm:t>
    </dgm:pt>
    <dgm:pt modelId="{2B505E25-17D4-499D-A972-18F0F622D60A}" type="parTrans" cxnId="{E7EEDF65-74A3-44A1-B8FA-2F23E073768C}">
      <dgm:prSet/>
      <dgm:spPr/>
      <dgm:t>
        <a:bodyPr/>
        <a:lstStyle/>
        <a:p>
          <a:endParaRPr lang="en-GB"/>
        </a:p>
      </dgm:t>
    </dgm:pt>
    <dgm:pt modelId="{785D66E0-9270-4A73-9340-8C5CCCA9DEA0}" type="sibTrans" cxnId="{E7EEDF65-74A3-44A1-B8FA-2F23E073768C}">
      <dgm:prSet/>
      <dgm:spPr/>
      <dgm:t>
        <a:bodyPr/>
        <a:lstStyle/>
        <a:p>
          <a:endParaRPr lang="en-GB"/>
        </a:p>
      </dgm:t>
    </dgm:pt>
    <dgm:pt modelId="{D5DA4DA4-E0B6-42A8-B5BF-560737D7219A}">
      <dgm:prSet/>
      <dgm:spPr/>
      <dgm:t>
        <a:bodyPr/>
        <a:lstStyle/>
        <a:p>
          <a:r>
            <a:rPr lang="en-GB" dirty="0" smtClean="0"/>
            <a:t>Froude number calculation</a:t>
          </a:r>
          <a:endParaRPr lang="en-GB" dirty="0"/>
        </a:p>
      </dgm:t>
    </dgm:pt>
    <dgm:pt modelId="{5450933C-57DE-41E0-BF4D-957B37DF23E3}" type="parTrans" cxnId="{3C47DCBE-1A90-405F-83A0-DF5E7BB577B8}">
      <dgm:prSet/>
      <dgm:spPr/>
      <dgm:t>
        <a:bodyPr/>
        <a:lstStyle/>
        <a:p>
          <a:endParaRPr lang="en-GB"/>
        </a:p>
      </dgm:t>
    </dgm:pt>
    <dgm:pt modelId="{7C2C4443-B7FE-4AAF-966C-9EDE3619BE76}" type="sibTrans" cxnId="{3C47DCBE-1A90-405F-83A0-DF5E7BB577B8}">
      <dgm:prSet/>
      <dgm:spPr/>
      <dgm:t>
        <a:bodyPr/>
        <a:lstStyle/>
        <a:p>
          <a:endParaRPr lang="en-GB"/>
        </a:p>
      </dgm:t>
    </dgm:pt>
    <dgm:pt modelId="{6A3650FD-0511-47D6-8E79-0C299036E883}">
      <dgm:prSet/>
      <dgm:spPr/>
      <dgm:t>
        <a:bodyPr/>
        <a:lstStyle/>
        <a:p>
          <a:pPr algn="ctr"/>
          <a:r>
            <a:rPr lang="en-GB" dirty="0" smtClean="0"/>
            <a:t>Flow rate</a:t>
          </a:r>
          <a:endParaRPr lang="en-GB" dirty="0"/>
        </a:p>
      </dgm:t>
    </dgm:pt>
    <dgm:pt modelId="{5BBF4A23-36E0-474B-8CCE-D52A857E3CE2}" type="parTrans" cxnId="{1C9994D6-6CB8-42AB-AAE2-413270CBA2A7}">
      <dgm:prSet/>
      <dgm:spPr/>
      <dgm:t>
        <a:bodyPr/>
        <a:lstStyle/>
        <a:p>
          <a:endParaRPr lang="en-GB"/>
        </a:p>
      </dgm:t>
    </dgm:pt>
    <dgm:pt modelId="{3A01CD07-712E-4404-9B9A-BF9ECD1078C8}" type="sibTrans" cxnId="{1C9994D6-6CB8-42AB-AAE2-413270CBA2A7}">
      <dgm:prSet/>
      <dgm:spPr/>
      <dgm:t>
        <a:bodyPr/>
        <a:lstStyle/>
        <a:p>
          <a:endParaRPr lang="en-GB"/>
        </a:p>
      </dgm:t>
    </dgm:pt>
    <dgm:pt modelId="{6D27426A-368E-4C7B-9094-A63B4C243E4C}">
      <dgm:prSet/>
      <dgm:spPr/>
      <dgm:t>
        <a:bodyPr/>
        <a:lstStyle/>
        <a:p>
          <a:pPr algn="ctr"/>
          <a:r>
            <a:rPr lang="en-GB" dirty="0" smtClean="0"/>
            <a:t>Height</a:t>
          </a:r>
          <a:endParaRPr lang="en-GB" dirty="0"/>
        </a:p>
      </dgm:t>
    </dgm:pt>
    <dgm:pt modelId="{81CBAE1B-33F9-4D79-A14A-FDA84E74249A}" type="parTrans" cxnId="{8730CF3C-DC69-4772-B734-8795D7D359F4}">
      <dgm:prSet/>
      <dgm:spPr/>
      <dgm:t>
        <a:bodyPr/>
        <a:lstStyle/>
        <a:p>
          <a:endParaRPr lang="en-GB"/>
        </a:p>
      </dgm:t>
    </dgm:pt>
    <dgm:pt modelId="{397B981F-38D1-47A2-B406-BCD943C29BBA}" type="sibTrans" cxnId="{8730CF3C-DC69-4772-B734-8795D7D359F4}">
      <dgm:prSet/>
      <dgm:spPr/>
      <dgm:t>
        <a:bodyPr/>
        <a:lstStyle/>
        <a:p>
          <a:endParaRPr lang="en-GB"/>
        </a:p>
      </dgm:t>
    </dgm:pt>
    <dgm:pt modelId="{DA62EB4F-68A4-401A-836D-62911C7E0BD0}">
      <dgm:prSet/>
      <dgm:spPr/>
      <dgm:t>
        <a:bodyPr/>
        <a:lstStyle/>
        <a:p>
          <a:pPr algn="ctr"/>
          <a:r>
            <a:rPr lang="en-GB" dirty="0" smtClean="0"/>
            <a:t>Fr</a:t>
          </a:r>
          <a:endParaRPr lang="en-GB" dirty="0"/>
        </a:p>
      </dgm:t>
    </dgm:pt>
    <dgm:pt modelId="{A88F88B4-9ED3-47BE-98F1-AE044E877736}" type="parTrans" cxnId="{9F108696-06E6-4988-A158-990059702200}">
      <dgm:prSet/>
      <dgm:spPr/>
      <dgm:t>
        <a:bodyPr/>
        <a:lstStyle/>
        <a:p>
          <a:endParaRPr lang="en-GB"/>
        </a:p>
      </dgm:t>
    </dgm:pt>
    <dgm:pt modelId="{9872D581-0E2F-4983-868E-B00F5FA426C6}" type="sibTrans" cxnId="{9F108696-06E6-4988-A158-990059702200}">
      <dgm:prSet/>
      <dgm:spPr/>
      <dgm:t>
        <a:bodyPr/>
        <a:lstStyle/>
        <a:p>
          <a:endParaRPr lang="en-GB"/>
        </a:p>
      </dgm:t>
    </dgm:pt>
    <dgm:pt modelId="{C5A70663-947C-46C5-88A7-7E05F6CB4661}">
      <dgm:prSet/>
      <dgm:spPr/>
      <dgm:t>
        <a:bodyPr/>
        <a:lstStyle/>
        <a:p>
          <a:r>
            <a:rPr lang="en-GB" smtClean="0"/>
            <a:t>If Fr&gt;1 supercritical flow; if Fr&lt;1 subcritical flow</a:t>
          </a:r>
          <a:endParaRPr lang="en-GB" dirty="0"/>
        </a:p>
      </dgm:t>
    </dgm:pt>
    <dgm:pt modelId="{BF094388-24BD-439C-974E-653D649AD3DB}" type="parTrans" cxnId="{E357D012-C95A-48E1-A59C-52A553D89324}">
      <dgm:prSet/>
      <dgm:spPr/>
      <dgm:t>
        <a:bodyPr/>
        <a:lstStyle/>
        <a:p>
          <a:endParaRPr lang="en-GB"/>
        </a:p>
      </dgm:t>
    </dgm:pt>
    <dgm:pt modelId="{5722C0A3-F2C0-4564-A716-9148E5ADF550}" type="sibTrans" cxnId="{E357D012-C95A-48E1-A59C-52A553D89324}">
      <dgm:prSet/>
      <dgm:spPr/>
      <dgm:t>
        <a:bodyPr/>
        <a:lstStyle/>
        <a:p>
          <a:endParaRPr lang="en-GB"/>
        </a:p>
      </dgm:t>
    </dgm:pt>
    <dgm:pt modelId="{115C094D-7565-48D8-B4F8-2B8BD381FCEA}" type="pres">
      <dgm:prSet presAssocID="{6756A7B2-2605-4B18-8C8B-81C774C1CE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2854F7-483A-43E5-A1DF-E24D073AA2AB}" type="pres">
      <dgm:prSet presAssocID="{6756A7B2-2605-4B18-8C8B-81C774C1CE04}" presName="arrow" presStyleLbl="bgShp" presStyleIdx="0" presStyleCnt="1"/>
      <dgm:spPr/>
    </dgm:pt>
    <dgm:pt modelId="{9031DC39-67D2-416D-95C8-04D9FE556033}" type="pres">
      <dgm:prSet presAssocID="{6756A7B2-2605-4B18-8C8B-81C774C1CE04}" presName="points" presStyleCnt="0"/>
      <dgm:spPr/>
    </dgm:pt>
    <dgm:pt modelId="{6D817838-1F69-4079-8696-B96E9547AC49}" type="pres">
      <dgm:prSet presAssocID="{44E24C57-68FF-4707-AF7D-2B88D43FE565}" presName="compositeA" presStyleCnt="0"/>
      <dgm:spPr/>
    </dgm:pt>
    <dgm:pt modelId="{CA3982DB-EA70-4621-B981-0503525159B0}" type="pres">
      <dgm:prSet presAssocID="{44E24C57-68FF-4707-AF7D-2B88D43FE565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3C4E7-E172-4F51-8E9F-11E0743A2BCE}" type="pres">
      <dgm:prSet presAssocID="{44E24C57-68FF-4707-AF7D-2B88D43FE565}" presName="circleA" presStyleLbl="node1" presStyleIdx="0" presStyleCnt="6"/>
      <dgm:spPr/>
    </dgm:pt>
    <dgm:pt modelId="{9842E8BA-87AF-4C8B-8A60-6F915022D982}" type="pres">
      <dgm:prSet presAssocID="{44E24C57-68FF-4707-AF7D-2B88D43FE565}" presName="spaceA" presStyleCnt="0"/>
      <dgm:spPr/>
    </dgm:pt>
    <dgm:pt modelId="{5AE82DAB-262D-41B6-B10B-EB3D9B04BB77}" type="pres">
      <dgm:prSet presAssocID="{8B750FF1-F85F-4EFE-833A-6B862FA1C14F}" presName="space" presStyleCnt="0"/>
      <dgm:spPr/>
    </dgm:pt>
    <dgm:pt modelId="{EEEAC5FC-FE70-4BFA-8397-01985D989335}" type="pres">
      <dgm:prSet presAssocID="{55EEEA33-1307-4DBA-9549-433E7FA068EA}" presName="compositeB" presStyleCnt="0"/>
      <dgm:spPr/>
    </dgm:pt>
    <dgm:pt modelId="{4D62CC12-3A68-4420-8D04-6D6E0101C385}" type="pres">
      <dgm:prSet presAssocID="{55EEEA33-1307-4DBA-9549-433E7FA068EA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71A13-67C1-4491-B64F-C15C9EF67D3E}" type="pres">
      <dgm:prSet presAssocID="{55EEEA33-1307-4DBA-9549-433E7FA068EA}" presName="circleB" presStyleLbl="node1" presStyleIdx="1" presStyleCnt="6"/>
      <dgm:spPr/>
    </dgm:pt>
    <dgm:pt modelId="{280C034E-28AA-45C8-8619-F30FC56E47B4}" type="pres">
      <dgm:prSet presAssocID="{55EEEA33-1307-4DBA-9549-433E7FA068EA}" presName="spaceB" presStyleCnt="0"/>
      <dgm:spPr/>
    </dgm:pt>
    <dgm:pt modelId="{3F5B6615-5BC1-41E6-91EE-BE489E96A412}" type="pres">
      <dgm:prSet presAssocID="{359FC766-D17E-4B87-B8DB-9642120B946E}" presName="space" presStyleCnt="0"/>
      <dgm:spPr/>
    </dgm:pt>
    <dgm:pt modelId="{09FD6DB0-88DF-4F76-AA85-E785F9B8B9B9}" type="pres">
      <dgm:prSet presAssocID="{B1F33CEA-E123-46C3-A26E-95B7FD1A6677}" presName="compositeA" presStyleCnt="0"/>
      <dgm:spPr/>
    </dgm:pt>
    <dgm:pt modelId="{A54C45B0-4F77-480B-A1BB-3CDFFEE26282}" type="pres">
      <dgm:prSet presAssocID="{B1F33CEA-E123-46C3-A26E-95B7FD1A6677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99DEF-3DFC-46A3-B2F6-FF65CABF166B}" type="pres">
      <dgm:prSet presAssocID="{B1F33CEA-E123-46C3-A26E-95B7FD1A6677}" presName="circleA" presStyleLbl="node1" presStyleIdx="2" presStyleCnt="6"/>
      <dgm:spPr/>
    </dgm:pt>
    <dgm:pt modelId="{4FFB086B-9EF4-40AC-89C1-646BAB4C3853}" type="pres">
      <dgm:prSet presAssocID="{B1F33CEA-E123-46C3-A26E-95B7FD1A6677}" presName="spaceA" presStyleCnt="0"/>
      <dgm:spPr/>
    </dgm:pt>
    <dgm:pt modelId="{461E95D5-83DA-4AA7-AFE7-E3E2E6B2CBD4}" type="pres">
      <dgm:prSet presAssocID="{708B85E7-6545-4806-926B-E9A7EC969D12}" presName="space" presStyleCnt="0"/>
      <dgm:spPr/>
    </dgm:pt>
    <dgm:pt modelId="{A5DA4A19-2B89-45D6-A5DC-7AD7D79C5473}" type="pres">
      <dgm:prSet presAssocID="{D5DA4DA4-E0B6-42A8-B5BF-560737D7219A}" presName="compositeB" presStyleCnt="0"/>
      <dgm:spPr/>
    </dgm:pt>
    <dgm:pt modelId="{B8A00BF1-64C5-46A6-906A-59F197A63F77}" type="pres">
      <dgm:prSet presAssocID="{D5DA4DA4-E0B6-42A8-B5BF-560737D7219A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73986-C2D6-4D74-8791-96739B46913B}" type="pres">
      <dgm:prSet presAssocID="{D5DA4DA4-E0B6-42A8-B5BF-560737D7219A}" presName="circleB" presStyleLbl="node1" presStyleIdx="3" presStyleCnt="6"/>
      <dgm:spPr/>
    </dgm:pt>
    <dgm:pt modelId="{4E3774D6-9681-4284-972B-D3AC26ACA016}" type="pres">
      <dgm:prSet presAssocID="{D5DA4DA4-E0B6-42A8-B5BF-560737D7219A}" presName="spaceB" presStyleCnt="0"/>
      <dgm:spPr/>
    </dgm:pt>
    <dgm:pt modelId="{A80F9AA0-1AFC-49FE-891F-F8D15BD5C91E}" type="pres">
      <dgm:prSet presAssocID="{7C2C4443-B7FE-4AAF-966C-9EDE3619BE76}" presName="space" presStyleCnt="0"/>
      <dgm:spPr/>
    </dgm:pt>
    <dgm:pt modelId="{9CF160EA-BABB-4DB1-B7C3-248C4FB6BEC5}" type="pres">
      <dgm:prSet presAssocID="{1CD301D2-EF87-40FC-8EC2-2A4D8B0E540C}" presName="compositeA" presStyleCnt="0"/>
      <dgm:spPr/>
    </dgm:pt>
    <dgm:pt modelId="{CF6341AC-A87B-46DF-8B75-72A43321D518}" type="pres">
      <dgm:prSet presAssocID="{1CD301D2-EF87-40FC-8EC2-2A4D8B0E540C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C9CDF4-5767-4AFE-9B25-ACA49DFBE518}" type="pres">
      <dgm:prSet presAssocID="{1CD301D2-EF87-40FC-8EC2-2A4D8B0E540C}" presName="circleA" presStyleLbl="node1" presStyleIdx="4" presStyleCnt="6"/>
      <dgm:spPr/>
    </dgm:pt>
    <dgm:pt modelId="{B374D38B-55C3-43C3-8EEF-5E706BD43B3B}" type="pres">
      <dgm:prSet presAssocID="{1CD301D2-EF87-40FC-8EC2-2A4D8B0E540C}" presName="spaceA" presStyleCnt="0"/>
      <dgm:spPr/>
    </dgm:pt>
    <dgm:pt modelId="{0C64DE18-C2A6-4DA6-9398-6C12C310EC12}" type="pres">
      <dgm:prSet presAssocID="{785D66E0-9270-4A73-9340-8C5CCCA9DEA0}" presName="space" presStyleCnt="0"/>
      <dgm:spPr/>
    </dgm:pt>
    <dgm:pt modelId="{C48310F9-40CB-4816-B75F-A91FCDE3F807}" type="pres">
      <dgm:prSet presAssocID="{C5A70663-947C-46C5-88A7-7E05F6CB4661}" presName="compositeB" presStyleCnt="0"/>
      <dgm:spPr/>
    </dgm:pt>
    <dgm:pt modelId="{4AF5CBFA-67E4-4125-912E-B3727F3486BE}" type="pres">
      <dgm:prSet presAssocID="{C5A70663-947C-46C5-88A7-7E05F6CB4661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B3FE37-CC2C-4248-B85F-B3234C293D88}" type="pres">
      <dgm:prSet presAssocID="{C5A70663-947C-46C5-88A7-7E05F6CB4661}" presName="circleB" presStyleLbl="node1" presStyleIdx="5" presStyleCnt="6"/>
      <dgm:spPr/>
    </dgm:pt>
    <dgm:pt modelId="{8905898B-C21B-416E-9234-73D4D51F1312}" type="pres">
      <dgm:prSet presAssocID="{C5A70663-947C-46C5-88A7-7E05F6CB4661}" presName="spaceB" presStyleCnt="0"/>
      <dgm:spPr/>
    </dgm:pt>
  </dgm:ptLst>
  <dgm:cxnLst>
    <dgm:cxn modelId="{025A3ED6-28CD-4F7A-9DA8-B53AE96B0256}" type="presOf" srcId="{6A3650FD-0511-47D6-8E79-0C299036E883}" destId="{CF6341AC-A87B-46DF-8B75-72A43321D518}" srcOrd="0" destOrd="1" presId="urn:microsoft.com/office/officeart/2005/8/layout/hProcess11"/>
    <dgm:cxn modelId="{E79865C4-7B74-436C-9491-B6A67FAF62BB}" type="presOf" srcId="{DA62EB4F-68A4-401A-836D-62911C7E0BD0}" destId="{CF6341AC-A87B-46DF-8B75-72A43321D518}" srcOrd="0" destOrd="3" presId="urn:microsoft.com/office/officeart/2005/8/layout/hProcess11"/>
    <dgm:cxn modelId="{C6C4A6B3-240E-4682-BC4B-183C88C48728}" type="presOf" srcId="{B1F33CEA-E123-46C3-A26E-95B7FD1A6677}" destId="{A54C45B0-4F77-480B-A1BB-3CDFFEE26282}" srcOrd="0" destOrd="0" presId="urn:microsoft.com/office/officeart/2005/8/layout/hProcess11"/>
    <dgm:cxn modelId="{EE85E25A-DEA1-4FAD-9CFD-96F28C2FD96C}" type="presOf" srcId="{44E24C57-68FF-4707-AF7D-2B88D43FE565}" destId="{CA3982DB-EA70-4621-B981-0503525159B0}" srcOrd="0" destOrd="0" presId="urn:microsoft.com/office/officeart/2005/8/layout/hProcess11"/>
    <dgm:cxn modelId="{E7EEDF65-74A3-44A1-B8FA-2F23E073768C}" srcId="{6756A7B2-2605-4B18-8C8B-81C774C1CE04}" destId="{1CD301D2-EF87-40FC-8EC2-2A4D8B0E540C}" srcOrd="4" destOrd="0" parTransId="{2B505E25-17D4-499D-A972-18F0F622D60A}" sibTransId="{785D66E0-9270-4A73-9340-8C5CCCA9DEA0}"/>
    <dgm:cxn modelId="{E357D012-C95A-48E1-A59C-52A553D89324}" srcId="{6756A7B2-2605-4B18-8C8B-81C774C1CE04}" destId="{C5A70663-947C-46C5-88A7-7E05F6CB4661}" srcOrd="5" destOrd="0" parTransId="{BF094388-24BD-439C-974E-653D649AD3DB}" sibTransId="{5722C0A3-F2C0-4564-A716-9148E5ADF550}"/>
    <dgm:cxn modelId="{D115EF4B-4C36-4A53-AFB7-4F8FA1C48D7D}" srcId="{6756A7B2-2605-4B18-8C8B-81C774C1CE04}" destId="{55EEEA33-1307-4DBA-9549-433E7FA068EA}" srcOrd="1" destOrd="0" parTransId="{60F22B58-D334-4794-B232-8C5F387AD2BA}" sibTransId="{359FC766-D17E-4B87-B8DB-9642120B946E}"/>
    <dgm:cxn modelId="{B3C980E4-DF42-4697-A821-42896CA882C5}" type="presOf" srcId="{1CD301D2-EF87-40FC-8EC2-2A4D8B0E540C}" destId="{CF6341AC-A87B-46DF-8B75-72A43321D518}" srcOrd="0" destOrd="0" presId="urn:microsoft.com/office/officeart/2005/8/layout/hProcess11"/>
    <dgm:cxn modelId="{8730CF3C-DC69-4772-B734-8795D7D359F4}" srcId="{1CD301D2-EF87-40FC-8EC2-2A4D8B0E540C}" destId="{6D27426A-368E-4C7B-9094-A63B4C243E4C}" srcOrd="1" destOrd="0" parTransId="{81CBAE1B-33F9-4D79-A14A-FDA84E74249A}" sibTransId="{397B981F-38D1-47A2-B406-BCD943C29BBA}"/>
    <dgm:cxn modelId="{34C98357-2410-4FB0-9E56-D486C91BC7F2}" type="presOf" srcId="{C5A70663-947C-46C5-88A7-7E05F6CB4661}" destId="{4AF5CBFA-67E4-4125-912E-B3727F3486BE}" srcOrd="0" destOrd="0" presId="urn:microsoft.com/office/officeart/2005/8/layout/hProcess11"/>
    <dgm:cxn modelId="{E0A8EA3C-2BBD-4581-A4F0-73602FEA26B3}" type="presOf" srcId="{55EEEA33-1307-4DBA-9549-433E7FA068EA}" destId="{4D62CC12-3A68-4420-8D04-6D6E0101C385}" srcOrd="0" destOrd="0" presId="urn:microsoft.com/office/officeart/2005/8/layout/hProcess11"/>
    <dgm:cxn modelId="{9F108696-06E6-4988-A158-990059702200}" srcId="{1CD301D2-EF87-40FC-8EC2-2A4D8B0E540C}" destId="{DA62EB4F-68A4-401A-836D-62911C7E0BD0}" srcOrd="2" destOrd="0" parTransId="{A88F88B4-9ED3-47BE-98F1-AE044E877736}" sibTransId="{9872D581-0E2F-4983-868E-B00F5FA426C6}"/>
    <dgm:cxn modelId="{EAE7F718-77CA-424B-9586-6C5BCA2E5D5A}" srcId="{6756A7B2-2605-4B18-8C8B-81C774C1CE04}" destId="{44E24C57-68FF-4707-AF7D-2B88D43FE565}" srcOrd="0" destOrd="0" parTransId="{6242B0A3-226E-4AC7-9B46-8BC7BAB4188E}" sibTransId="{8B750FF1-F85F-4EFE-833A-6B862FA1C14F}"/>
    <dgm:cxn modelId="{9AEB99AE-B80B-4197-9B54-49A855D1556C}" srcId="{6756A7B2-2605-4B18-8C8B-81C774C1CE04}" destId="{B1F33CEA-E123-46C3-A26E-95B7FD1A6677}" srcOrd="2" destOrd="0" parTransId="{FDE1FFF6-A5EB-411D-A88E-68A534EEE818}" sibTransId="{708B85E7-6545-4806-926B-E9A7EC969D12}"/>
    <dgm:cxn modelId="{9E677457-7AAB-4E34-A1A8-E3922AADC456}" type="presOf" srcId="{6D27426A-368E-4C7B-9094-A63B4C243E4C}" destId="{CF6341AC-A87B-46DF-8B75-72A43321D518}" srcOrd="0" destOrd="2" presId="urn:microsoft.com/office/officeart/2005/8/layout/hProcess11"/>
    <dgm:cxn modelId="{3C47DCBE-1A90-405F-83A0-DF5E7BB577B8}" srcId="{6756A7B2-2605-4B18-8C8B-81C774C1CE04}" destId="{D5DA4DA4-E0B6-42A8-B5BF-560737D7219A}" srcOrd="3" destOrd="0" parTransId="{5450933C-57DE-41E0-BF4D-957B37DF23E3}" sibTransId="{7C2C4443-B7FE-4AAF-966C-9EDE3619BE76}"/>
    <dgm:cxn modelId="{5BABEDCA-4342-44D2-9D10-333AC359778E}" type="presOf" srcId="{6756A7B2-2605-4B18-8C8B-81C774C1CE04}" destId="{115C094D-7565-48D8-B4F8-2B8BD381FCEA}" srcOrd="0" destOrd="0" presId="urn:microsoft.com/office/officeart/2005/8/layout/hProcess11"/>
    <dgm:cxn modelId="{ABC94090-7A98-4664-88B9-C9E115EC9291}" type="presOf" srcId="{D5DA4DA4-E0B6-42A8-B5BF-560737D7219A}" destId="{B8A00BF1-64C5-46A6-906A-59F197A63F77}" srcOrd="0" destOrd="0" presId="urn:microsoft.com/office/officeart/2005/8/layout/hProcess11"/>
    <dgm:cxn modelId="{1C9994D6-6CB8-42AB-AAE2-413270CBA2A7}" srcId="{1CD301D2-EF87-40FC-8EC2-2A4D8B0E540C}" destId="{6A3650FD-0511-47D6-8E79-0C299036E883}" srcOrd="0" destOrd="0" parTransId="{5BBF4A23-36E0-474B-8CCE-D52A857E3CE2}" sibTransId="{3A01CD07-712E-4404-9B9A-BF9ECD1078C8}"/>
    <dgm:cxn modelId="{FFAA065D-C867-41DD-9C5A-1CF6A67C4F5A}" type="presParOf" srcId="{115C094D-7565-48D8-B4F8-2B8BD381FCEA}" destId="{6E2854F7-483A-43E5-A1DF-E24D073AA2AB}" srcOrd="0" destOrd="0" presId="urn:microsoft.com/office/officeart/2005/8/layout/hProcess11"/>
    <dgm:cxn modelId="{3F1C8143-20C0-46B7-B80F-B51D796F5008}" type="presParOf" srcId="{115C094D-7565-48D8-B4F8-2B8BD381FCEA}" destId="{9031DC39-67D2-416D-95C8-04D9FE556033}" srcOrd="1" destOrd="0" presId="urn:microsoft.com/office/officeart/2005/8/layout/hProcess11"/>
    <dgm:cxn modelId="{98DBAE67-55DF-4CB5-A149-C912BB7AD347}" type="presParOf" srcId="{9031DC39-67D2-416D-95C8-04D9FE556033}" destId="{6D817838-1F69-4079-8696-B96E9547AC49}" srcOrd="0" destOrd="0" presId="urn:microsoft.com/office/officeart/2005/8/layout/hProcess11"/>
    <dgm:cxn modelId="{08CFF113-47C7-4F98-B3B4-D7C15867AA11}" type="presParOf" srcId="{6D817838-1F69-4079-8696-B96E9547AC49}" destId="{CA3982DB-EA70-4621-B981-0503525159B0}" srcOrd="0" destOrd="0" presId="urn:microsoft.com/office/officeart/2005/8/layout/hProcess11"/>
    <dgm:cxn modelId="{679B683F-9EF7-4A9B-B87C-2C96EC814565}" type="presParOf" srcId="{6D817838-1F69-4079-8696-B96E9547AC49}" destId="{27F3C4E7-E172-4F51-8E9F-11E0743A2BCE}" srcOrd="1" destOrd="0" presId="urn:microsoft.com/office/officeart/2005/8/layout/hProcess11"/>
    <dgm:cxn modelId="{E0425A03-DE7D-4835-8689-F09860069981}" type="presParOf" srcId="{6D817838-1F69-4079-8696-B96E9547AC49}" destId="{9842E8BA-87AF-4C8B-8A60-6F915022D982}" srcOrd="2" destOrd="0" presId="urn:microsoft.com/office/officeart/2005/8/layout/hProcess11"/>
    <dgm:cxn modelId="{0D1A0694-8DED-4455-AA8E-A1085A55A559}" type="presParOf" srcId="{9031DC39-67D2-416D-95C8-04D9FE556033}" destId="{5AE82DAB-262D-41B6-B10B-EB3D9B04BB77}" srcOrd="1" destOrd="0" presId="urn:microsoft.com/office/officeart/2005/8/layout/hProcess11"/>
    <dgm:cxn modelId="{11534E9C-FFC5-482C-B46A-79C58F71FE9F}" type="presParOf" srcId="{9031DC39-67D2-416D-95C8-04D9FE556033}" destId="{EEEAC5FC-FE70-4BFA-8397-01985D989335}" srcOrd="2" destOrd="0" presId="urn:microsoft.com/office/officeart/2005/8/layout/hProcess11"/>
    <dgm:cxn modelId="{930A086D-528B-4902-B7FA-7DC5874AC0FD}" type="presParOf" srcId="{EEEAC5FC-FE70-4BFA-8397-01985D989335}" destId="{4D62CC12-3A68-4420-8D04-6D6E0101C385}" srcOrd="0" destOrd="0" presId="urn:microsoft.com/office/officeart/2005/8/layout/hProcess11"/>
    <dgm:cxn modelId="{BE7D77AE-51E5-4793-8E09-B7C37D819ABF}" type="presParOf" srcId="{EEEAC5FC-FE70-4BFA-8397-01985D989335}" destId="{60371A13-67C1-4491-B64F-C15C9EF67D3E}" srcOrd="1" destOrd="0" presId="urn:microsoft.com/office/officeart/2005/8/layout/hProcess11"/>
    <dgm:cxn modelId="{C87D914E-E95A-447C-9AAE-69A1AAEA42CB}" type="presParOf" srcId="{EEEAC5FC-FE70-4BFA-8397-01985D989335}" destId="{280C034E-28AA-45C8-8619-F30FC56E47B4}" srcOrd="2" destOrd="0" presId="urn:microsoft.com/office/officeart/2005/8/layout/hProcess11"/>
    <dgm:cxn modelId="{774F7BED-4C3F-4DE1-9835-E7B0EA6B475B}" type="presParOf" srcId="{9031DC39-67D2-416D-95C8-04D9FE556033}" destId="{3F5B6615-5BC1-41E6-91EE-BE489E96A412}" srcOrd="3" destOrd="0" presId="urn:microsoft.com/office/officeart/2005/8/layout/hProcess11"/>
    <dgm:cxn modelId="{34DD35C1-BEC4-4007-A7A2-0D8673A46AB7}" type="presParOf" srcId="{9031DC39-67D2-416D-95C8-04D9FE556033}" destId="{09FD6DB0-88DF-4F76-AA85-E785F9B8B9B9}" srcOrd="4" destOrd="0" presId="urn:microsoft.com/office/officeart/2005/8/layout/hProcess11"/>
    <dgm:cxn modelId="{0698030E-5B23-4E99-AE5A-DE265DDB2418}" type="presParOf" srcId="{09FD6DB0-88DF-4F76-AA85-E785F9B8B9B9}" destId="{A54C45B0-4F77-480B-A1BB-3CDFFEE26282}" srcOrd="0" destOrd="0" presId="urn:microsoft.com/office/officeart/2005/8/layout/hProcess11"/>
    <dgm:cxn modelId="{EEA01327-9932-49AD-BF3A-462005796980}" type="presParOf" srcId="{09FD6DB0-88DF-4F76-AA85-E785F9B8B9B9}" destId="{2AE99DEF-3DFC-46A3-B2F6-FF65CABF166B}" srcOrd="1" destOrd="0" presId="urn:microsoft.com/office/officeart/2005/8/layout/hProcess11"/>
    <dgm:cxn modelId="{7D9B61D8-3157-4016-B528-A75140B1F6E4}" type="presParOf" srcId="{09FD6DB0-88DF-4F76-AA85-E785F9B8B9B9}" destId="{4FFB086B-9EF4-40AC-89C1-646BAB4C3853}" srcOrd="2" destOrd="0" presId="urn:microsoft.com/office/officeart/2005/8/layout/hProcess11"/>
    <dgm:cxn modelId="{3BAE6F15-7687-4784-9748-4549FB7D1E8D}" type="presParOf" srcId="{9031DC39-67D2-416D-95C8-04D9FE556033}" destId="{461E95D5-83DA-4AA7-AFE7-E3E2E6B2CBD4}" srcOrd="5" destOrd="0" presId="urn:microsoft.com/office/officeart/2005/8/layout/hProcess11"/>
    <dgm:cxn modelId="{A7042B34-13FC-4970-ACEB-E34DA2CD3088}" type="presParOf" srcId="{9031DC39-67D2-416D-95C8-04D9FE556033}" destId="{A5DA4A19-2B89-45D6-A5DC-7AD7D79C5473}" srcOrd="6" destOrd="0" presId="urn:microsoft.com/office/officeart/2005/8/layout/hProcess11"/>
    <dgm:cxn modelId="{8C595B6E-CF5A-48A4-A401-0E33ACF67462}" type="presParOf" srcId="{A5DA4A19-2B89-45D6-A5DC-7AD7D79C5473}" destId="{B8A00BF1-64C5-46A6-906A-59F197A63F77}" srcOrd="0" destOrd="0" presId="urn:microsoft.com/office/officeart/2005/8/layout/hProcess11"/>
    <dgm:cxn modelId="{FC22A11F-544C-467D-8CBD-C5982D77A79A}" type="presParOf" srcId="{A5DA4A19-2B89-45D6-A5DC-7AD7D79C5473}" destId="{6DC73986-C2D6-4D74-8791-96739B46913B}" srcOrd="1" destOrd="0" presId="urn:microsoft.com/office/officeart/2005/8/layout/hProcess11"/>
    <dgm:cxn modelId="{94E233FB-0529-44EA-AE7A-264687A9AF61}" type="presParOf" srcId="{A5DA4A19-2B89-45D6-A5DC-7AD7D79C5473}" destId="{4E3774D6-9681-4284-972B-D3AC26ACA016}" srcOrd="2" destOrd="0" presId="urn:microsoft.com/office/officeart/2005/8/layout/hProcess11"/>
    <dgm:cxn modelId="{37D6B7FA-B53E-4F61-A08A-D746E5875108}" type="presParOf" srcId="{9031DC39-67D2-416D-95C8-04D9FE556033}" destId="{A80F9AA0-1AFC-49FE-891F-F8D15BD5C91E}" srcOrd="7" destOrd="0" presId="urn:microsoft.com/office/officeart/2005/8/layout/hProcess11"/>
    <dgm:cxn modelId="{2F0753F9-BB8F-4609-92E5-382753361925}" type="presParOf" srcId="{9031DC39-67D2-416D-95C8-04D9FE556033}" destId="{9CF160EA-BABB-4DB1-B7C3-248C4FB6BEC5}" srcOrd="8" destOrd="0" presId="urn:microsoft.com/office/officeart/2005/8/layout/hProcess11"/>
    <dgm:cxn modelId="{047F26C3-2D45-449D-96B8-C3B8F69EA1C1}" type="presParOf" srcId="{9CF160EA-BABB-4DB1-B7C3-248C4FB6BEC5}" destId="{CF6341AC-A87B-46DF-8B75-72A43321D518}" srcOrd="0" destOrd="0" presId="urn:microsoft.com/office/officeart/2005/8/layout/hProcess11"/>
    <dgm:cxn modelId="{0A9BB3DC-F081-4C45-B9C4-13271A7B7321}" type="presParOf" srcId="{9CF160EA-BABB-4DB1-B7C3-248C4FB6BEC5}" destId="{3FC9CDF4-5767-4AFE-9B25-ACA49DFBE518}" srcOrd="1" destOrd="0" presId="urn:microsoft.com/office/officeart/2005/8/layout/hProcess11"/>
    <dgm:cxn modelId="{375252FF-FAC9-4F16-ABEE-F15FEF1A56B3}" type="presParOf" srcId="{9CF160EA-BABB-4DB1-B7C3-248C4FB6BEC5}" destId="{B374D38B-55C3-43C3-8EEF-5E706BD43B3B}" srcOrd="2" destOrd="0" presId="urn:microsoft.com/office/officeart/2005/8/layout/hProcess11"/>
    <dgm:cxn modelId="{107EE0B5-9D33-41D7-8AD3-A0BDDFC7DAB7}" type="presParOf" srcId="{9031DC39-67D2-416D-95C8-04D9FE556033}" destId="{0C64DE18-C2A6-4DA6-9398-6C12C310EC12}" srcOrd="9" destOrd="0" presId="urn:microsoft.com/office/officeart/2005/8/layout/hProcess11"/>
    <dgm:cxn modelId="{49FFAC0E-B49D-4E4C-A3F2-53E8DCF9D88A}" type="presParOf" srcId="{9031DC39-67D2-416D-95C8-04D9FE556033}" destId="{C48310F9-40CB-4816-B75F-A91FCDE3F807}" srcOrd="10" destOrd="0" presId="urn:microsoft.com/office/officeart/2005/8/layout/hProcess11"/>
    <dgm:cxn modelId="{A7ED2822-8941-492E-A161-4F2507456941}" type="presParOf" srcId="{C48310F9-40CB-4816-B75F-A91FCDE3F807}" destId="{4AF5CBFA-67E4-4125-912E-B3727F3486BE}" srcOrd="0" destOrd="0" presId="urn:microsoft.com/office/officeart/2005/8/layout/hProcess11"/>
    <dgm:cxn modelId="{D99E9C87-3292-474B-9AF8-3C68EC607827}" type="presParOf" srcId="{C48310F9-40CB-4816-B75F-A91FCDE3F807}" destId="{2AB3FE37-CC2C-4248-B85F-B3234C293D88}" srcOrd="1" destOrd="0" presId="urn:microsoft.com/office/officeart/2005/8/layout/hProcess11"/>
    <dgm:cxn modelId="{AC166A8D-CD3B-4802-9E38-CA7024D0BB3D}" type="presParOf" srcId="{C48310F9-40CB-4816-B75F-A91FCDE3F807}" destId="{8905898B-C21B-416E-9234-73D4D51F13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35600C-D2C8-443B-971A-697878547B3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D5670F-A17D-49E4-A5D3-F4F3F7BD652A}">
      <dgm:prSet/>
      <dgm:spPr/>
      <dgm:t>
        <a:bodyPr/>
        <a:lstStyle/>
        <a:p>
          <a:pPr rtl="0"/>
          <a:r>
            <a:rPr lang="it-IT" b="1" dirty="0" smtClean="0"/>
            <a:t>Channel</a:t>
          </a:r>
          <a:endParaRPr lang="en-GB" dirty="0"/>
        </a:p>
      </dgm:t>
    </dgm:pt>
    <dgm:pt modelId="{E805B59E-3879-40B4-8F60-A6DF71DEB956}" type="parTrans" cxnId="{31A413C1-DA40-4EA1-A5D7-9BE078CB9C02}">
      <dgm:prSet/>
      <dgm:spPr/>
      <dgm:t>
        <a:bodyPr/>
        <a:lstStyle/>
        <a:p>
          <a:endParaRPr lang="en-GB"/>
        </a:p>
      </dgm:t>
    </dgm:pt>
    <dgm:pt modelId="{2DF2D9AE-BF73-453A-ADC8-2E9CE1A254D6}" type="sibTrans" cxnId="{31A413C1-DA40-4EA1-A5D7-9BE078CB9C02}">
      <dgm:prSet/>
      <dgm:spPr/>
      <dgm:t>
        <a:bodyPr/>
        <a:lstStyle/>
        <a:p>
          <a:endParaRPr lang="en-GB"/>
        </a:p>
      </dgm:t>
    </dgm:pt>
    <dgm:pt modelId="{C574596A-C665-46A6-BFA4-C9C6D9C7C478}">
      <dgm:prSet/>
      <dgm:spPr/>
      <dgm:t>
        <a:bodyPr/>
        <a:lstStyle/>
        <a:p>
          <a:pPr rtl="0"/>
          <a:r>
            <a:rPr lang="en-GB" noProof="0" dirty="0" smtClean="0"/>
            <a:t>Preliminary results (Newtonian and Bagnold</a:t>
          </a:r>
          <a:r>
            <a:rPr lang="it-IT" dirty="0" smtClean="0"/>
            <a:t>)</a:t>
          </a:r>
          <a:endParaRPr lang="en-GB" dirty="0"/>
        </a:p>
      </dgm:t>
    </dgm:pt>
    <dgm:pt modelId="{72AE2C37-7BEF-4CCA-9494-984CB09030D2}" type="parTrans" cxnId="{D909A138-7941-4CFD-B0B4-9D649F3D86D1}">
      <dgm:prSet/>
      <dgm:spPr/>
      <dgm:t>
        <a:bodyPr/>
        <a:lstStyle/>
        <a:p>
          <a:endParaRPr lang="en-GB"/>
        </a:p>
      </dgm:t>
    </dgm:pt>
    <dgm:pt modelId="{C5802795-E2B3-4CA8-B934-64BB302C5B0A}" type="sibTrans" cxnId="{D909A138-7941-4CFD-B0B4-9D649F3D86D1}">
      <dgm:prSet/>
      <dgm:spPr/>
      <dgm:t>
        <a:bodyPr/>
        <a:lstStyle/>
        <a:p>
          <a:endParaRPr lang="en-GB"/>
        </a:p>
      </dgm:t>
    </dgm:pt>
    <dgm:pt modelId="{973D0FC0-F610-4C1A-86FA-5A29B993A27A}">
      <dgm:prSet/>
      <dgm:spPr/>
      <dgm:t>
        <a:bodyPr/>
        <a:lstStyle/>
        <a:p>
          <a:pPr rtl="0"/>
          <a:r>
            <a:rPr lang="it-IT" b="1" dirty="0" smtClean="0"/>
            <a:t>Dam-break</a:t>
          </a:r>
          <a:endParaRPr lang="en-GB" dirty="0"/>
        </a:p>
      </dgm:t>
    </dgm:pt>
    <dgm:pt modelId="{AADAC8F1-D3C4-459D-8FF0-5E63E214AF64}" type="parTrans" cxnId="{E39CFE65-2FFD-4C40-90F4-948AA49020F4}">
      <dgm:prSet/>
      <dgm:spPr/>
      <dgm:t>
        <a:bodyPr/>
        <a:lstStyle/>
        <a:p>
          <a:endParaRPr lang="en-GB"/>
        </a:p>
      </dgm:t>
    </dgm:pt>
    <dgm:pt modelId="{1F1F633F-D322-4CCE-9CC3-E628B203ADA2}" type="sibTrans" cxnId="{E39CFE65-2FFD-4C40-90F4-948AA49020F4}">
      <dgm:prSet/>
      <dgm:spPr/>
      <dgm:t>
        <a:bodyPr/>
        <a:lstStyle/>
        <a:p>
          <a:endParaRPr lang="en-GB"/>
        </a:p>
      </dgm:t>
    </dgm:pt>
    <dgm:pt modelId="{672B17CE-688D-456F-B801-67058BFB8510}">
      <dgm:prSet/>
      <dgm:spPr/>
      <dgm:t>
        <a:bodyPr/>
        <a:lstStyle/>
        <a:p>
          <a:pPr rtl="0"/>
          <a:r>
            <a:rPr lang="en-GB" noProof="0" dirty="0" smtClean="0"/>
            <a:t>Preliminary results (Newtonian and Bagnold</a:t>
          </a:r>
          <a:r>
            <a:rPr lang="it-IT" dirty="0" smtClean="0"/>
            <a:t>)</a:t>
          </a:r>
          <a:endParaRPr lang="en-GB" dirty="0"/>
        </a:p>
      </dgm:t>
    </dgm:pt>
    <dgm:pt modelId="{7BB3651C-1B79-4F89-A136-34F32F31D10C}" type="parTrans" cxnId="{E6139ACD-72CD-478B-80AA-6D012B30DD1B}">
      <dgm:prSet/>
      <dgm:spPr/>
      <dgm:t>
        <a:bodyPr/>
        <a:lstStyle/>
        <a:p>
          <a:endParaRPr lang="en-GB"/>
        </a:p>
      </dgm:t>
    </dgm:pt>
    <dgm:pt modelId="{68350FE8-0644-447F-A5DC-FE98BE00B6A1}" type="sibTrans" cxnId="{E6139ACD-72CD-478B-80AA-6D012B30DD1B}">
      <dgm:prSet/>
      <dgm:spPr/>
      <dgm:t>
        <a:bodyPr/>
        <a:lstStyle/>
        <a:p>
          <a:endParaRPr lang="en-GB"/>
        </a:p>
      </dgm:t>
    </dgm:pt>
    <dgm:pt modelId="{D697F58F-74BC-4ABA-953C-B0CC5CD8286F}">
      <dgm:prSet/>
      <dgm:spPr/>
      <dgm:t>
        <a:bodyPr/>
        <a:lstStyle/>
        <a:p>
          <a:pPr rtl="0"/>
          <a:r>
            <a:rPr lang="en-GB" b="1" dirty="0" smtClean="0"/>
            <a:t>Problems</a:t>
          </a:r>
          <a:endParaRPr lang="en-GB" dirty="0"/>
        </a:p>
      </dgm:t>
    </dgm:pt>
    <dgm:pt modelId="{72835FCE-BEB3-4D24-977C-BB8C68D2A821}" type="parTrans" cxnId="{B1C9E0A7-D147-433C-92DA-C27720C1E2CD}">
      <dgm:prSet/>
      <dgm:spPr/>
      <dgm:t>
        <a:bodyPr/>
        <a:lstStyle/>
        <a:p>
          <a:endParaRPr lang="en-GB"/>
        </a:p>
      </dgm:t>
    </dgm:pt>
    <dgm:pt modelId="{43F88695-89EF-4A50-A43A-00F386385282}" type="sibTrans" cxnId="{B1C9E0A7-D147-433C-92DA-C27720C1E2CD}">
      <dgm:prSet/>
      <dgm:spPr/>
      <dgm:t>
        <a:bodyPr/>
        <a:lstStyle/>
        <a:p>
          <a:endParaRPr lang="en-GB"/>
        </a:p>
      </dgm:t>
    </dgm:pt>
    <dgm:pt modelId="{044F4B50-0AFD-4C74-9FF0-E44E99900EFF}" type="pres">
      <dgm:prSet presAssocID="{E835600C-D2C8-443B-971A-697878547B3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BEF72F-5D03-4341-8978-24FE0D754B5A}" type="pres">
      <dgm:prSet presAssocID="{E835600C-D2C8-443B-971A-697878547B36}" presName="hierFlow" presStyleCnt="0"/>
      <dgm:spPr/>
    </dgm:pt>
    <dgm:pt modelId="{AE0E375C-3B6C-4A94-B7D3-A757761021B8}" type="pres">
      <dgm:prSet presAssocID="{E835600C-D2C8-443B-971A-697878547B3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09BF60D-2469-4B01-9CDA-CA875B196858}" type="pres">
      <dgm:prSet presAssocID="{D697F58F-74BC-4ABA-953C-B0CC5CD8286F}" presName="Name17" presStyleCnt="0"/>
      <dgm:spPr/>
    </dgm:pt>
    <dgm:pt modelId="{34597422-1108-47D8-B801-8B6A93ED3384}" type="pres">
      <dgm:prSet presAssocID="{D697F58F-74BC-4ABA-953C-B0CC5CD8286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F81545-DBB3-455A-999A-8E472518B289}" type="pres">
      <dgm:prSet presAssocID="{D697F58F-74BC-4ABA-953C-B0CC5CD8286F}" presName="hierChild2" presStyleCnt="0"/>
      <dgm:spPr/>
    </dgm:pt>
    <dgm:pt modelId="{58936EAF-9C41-4A37-BEDF-835A8D5C76DB}" type="pres">
      <dgm:prSet presAssocID="{E805B59E-3879-40B4-8F60-A6DF71DEB956}" presName="Name25" presStyleLbl="parChTrans1D2" presStyleIdx="0" presStyleCnt="2"/>
      <dgm:spPr/>
      <dgm:t>
        <a:bodyPr/>
        <a:lstStyle/>
        <a:p>
          <a:endParaRPr lang="en-GB"/>
        </a:p>
      </dgm:t>
    </dgm:pt>
    <dgm:pt modelId="{AAC55A36-2D94-48CF-850F-9D7093C9A80A}" type="pres">
      <dgm:prSet presAssocID="{E805B59E-3879-40B4-8F60-A6DF71DEB956}" presName="connTx" presStyleLbl="parChTrans1D2" presStyleIdx="0" presStyleCnt="2"/>
      <dgm:spPr/>
      <dgm:t>
        <a:bodyPr/>
        <a:lstStyle/>
        <a:p>
          <a:endParaRPr lang="en-GB"/>
        </a:p>
      </dgm:t>
    </dgm:pt>
    <dgm:pt modelId="{F9822C54-BF61-43DE-96B9-0AB86DDC7C2A}" type="pres">
      <dgm:prSet presAssocID="{3BD5670F-A17D-49E4-A5D3-F4F3F7BD652A}" presName="Name30" presStyleCnt="0"/>
      <dgm:spPr/>
    </dgm:pt>
    <dgm:pt modelId="{B82AD6F3-4011-4D37-9928-86424D1A2B80}" type="pres">
      <dgm:prSet presAssocID="{3BD5670F-A17D-49E4-A5D3-F4F3F7BD652A}" presName="level2Shape" presStyleLbl="node2" presStyleIdx="0" presStyleCnt="2"/>
      <dgm:spPr/>
      <dgm:t>
        <a:bodyPr/>
        <a:lstStyle/>
        <a:p>
          <a:endParaRPr lang="en-GB"/>
        </a:p>
      </dgm:t>
    </dgm:pt>
    <dgm:pt modelId="{C3DB1D2B-A4C3-49CB-85A9-F38CABD41C44}" type="pres">
      <dgm:prSet presAssocID="{3BD5670F-A17D-49E4-A5D3-F4F3F7BD652A}" presName="hierChild3" presStyleCnt="0"/>
      <dgm:spPr/>
    </dgm:pt>
    <dgm:pt modelId="{9D089210-E674-42D5-8AC8-521018A14755}" type="pres">
      <dgm:prSet presAssocID="{72AE2C37-7BEF-4CCA-9494-984CB09030D2}" presName="Name25" presStyleLbl="parChTrans1D3" presStyleIdx="0" presStyleCnt="2"/>
      <dgm:spPr/>
      <dgm:t>
        <a:bodyPr/>
        <a:lstStyle/>
        <a:p>
          <a:endParaRPr lang="en-GB"/>
        </a:p>
      </dgm:t>
    </dgm:pt>
    <dgm:pt modelId="{418144FE-47C4-497E-9C83-BCE08405C84F}" type="pres">
      <dgm:prSet presAssocID="{72AE2C37-7BEF-4CCA-9494-984CB09030D2}" presName="connTx" presStyleLbl="parChTrans1D3" presStyleIdx="0" presStyleCnt="2"/>
      <dgm:spPr/>
      <dgm:t>
        <a:bodyPr/>
        <a:lstStyle/>
        <a:p>
          <a:endParaRPr lang="en-GB"/>
        </a:p>
      </dgm:t>
    </dgm:pt>
    <dgm:pt modelId="{3C2642F0-2D76-48CA-B5C3-228E26D1B6C8}" type="pres">
      <dgm:prSet presAssocID="{C574596A-C665-46A6-BFA4-C9C6D9C7C478}" presName="Name30" presStyleCnt="0"/>
      <dgm:spPr/>
    </dgm:pt>
    <dgm:pt modelId="{70A688B4-F7D1-4C15-B79B-0BBB56741CED}" type="pres">
      <dgm:prSet presAssocID="{C574596A-C665-46A6-BFA4-C9C6D9C7C478}" presName="level2Shape" presStyleLbl="node3" presStyleIdx="0" presStyleCnt="2"/>
      <dgm:spPr/>
      <dgm:t>
        <a:bodyPr/>
        <a:lstStyle/>
        <a:p>
          <a:endParaRPr lang="en-GB"/>
        </a:p>
      </dgm:t>
    </dgm:pt>
    <dgm:pt modelId="{1CA18E74-FA09-488D-BDA4-FFD9036F87E2}" type="pres">
      <dgm:prSet presAssocID="{C574596A-C665-46A6-BFA4-C9C6D9C7C478}" presName="hierChild3" presStyleCnt="0"/>
      <dgm:spPr/>
    </dgm:pt>
    <dgm:pt modelId="{2EE8F466-FE54-4785-913B-EAA39E1C2192}" type="pres">
      <dgm:prSet presAssocID="{AADAC8F1-D3C4-459D-8FF0-5E63E214AF64}" presName="Name25" presStyleLbl="parChTrans1D2" presStyleIdx="1" presStyleCnt="2"/>
      <dgm:spPr/>
      <dgm:t>
        <a:bodyPr/>
        <a:lstStyle/>
        <a:p>
          <a:endParaRPr lang="en-GB"/>
        </a:p>
      </dgm:t>
    </dgm:pt>
    <dgm:pt modelId="{6E6F3CFB-29BE-47AA-BD90-47AB8600FE60}" type="pres">
      <dgm:prSet presAssocID="{AADAC8F1-D3C4-459D-8FF0-5E63E214AF64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A6C81AA-EBEE-47A0-A946-E905AAB51D5F}" type="pres">
      <dgm:prSet presAssocID="{973D0FC0-F610-4C1A-86FA-5A29B993A27A}" presName="Name30" presStyleCnt="0"/>
      <dgm:spPr/>
    </dgm:pt>
    <dgm:pt modelId="{8226E135-AC5A-4DFB-A42A-83EEDAD68CA1}" type="pres">
      <dgm:prSet presAssocID="{973D0FC0-F610-4C1A-86FA-5A29B993A27A}" presName="level2Shape" presStyleLbl="node2" presStyleIdx="1" presStyleCnt="2"/>
      <dgm:spPr/>
      <dgm:t>
        <a:bodyPr/>
        <a:lstStyle/>
        <a:p>
          <a:endParaRPr lang="en-GB"/>
        </a:p>
      </dgm:t>
    </dgm:pt>
    <dgm:pt modelId="{EF7921B7-C727-4902-BDB1-E81E57ADB291}" type="pres">
      <dgm:prSet presAssocID="{973D0FC0-F610-4C1A-86FA-5A29B993A27A}" presName="hierChild3" presStyleCnt="0"/>
      <dgm:spPr/>
    </dgm:pt>
    <dgm:pt modelId="{42473F37-4D05-4E10-8968-D9FCB4FCC89D}" type="pres">
      <dgm:prSet presAssocID="{7BB3651C-1B79-4F89-A136-34F32F31D10C}" presName="Name25" presStyleLbl="parChTrans1D3" presStyleIdx="1" presStyleCnt="2"/>
      <dgm:spPr/>
      <dgm:t>
        <a:bodyPr/>
        <a:lstStyle/>
        <a:p>
          <a:endParaRPr lang="en-GB"/>
        </a:p>
      </dgm:t>
    </dgm:pt>
    <dgm:pt modelId="{4DD874F0-333C-425E-92C1-4D6D1390A974}" type="pres">
      <dgm:prSet presAssocID="{7BB3651C-1B79-4F89-A136-34F32F31D10C}" presName="connTx" presStyleLbl="parChTrans1D3" presStyleIdx="1" presStyleCnt="2"/>
      <dgm:spPr/>
      <dgm:t>
        <a:bodyPr/>
        <a:lstStyle/>
        <a:p>
          <a:endParaRPr lang="en-GB"/>
        </a:p>
      </dgm:t>
    </dgm:pt>
    <dgm:pt modelId="{42C984C7-36F2-4FBF-8D50-AA78F44739E2}" type="pres">
      <dgm:prSet presAssocID="{672B17CE-688D-456F-B801-67058BFB8510}" presName="Name30" presStyleCnt="0"/>
      <dgm:spPr/>
    </dgm:pt>
    <dgm:pt modelId="{E949D230-976C-4514-9299-A9705433E072}" type="pres">
      <dgm:prSet presAssocID="{672B17CE-688D-456F-B801-67058BFB8510}" presName="level2Shape" presStyleLbl="node3" presStyleIdx="1" presStyleCnt="2"/>
      <dgm:spPr/>
      <dgm:t>
        <a:bodyPr/>
        <a:lstStyle/>
        <a:p>
          <a:endParaRPr lang="en-GB"/>
        </a:p>
      </dgm:t>
    </dgm:pt>
    <dgm:pt modelId="{5A2F1B5A-3E77-46A9-8C12-B46279DBE5D4}" type="pres">
      <dgm:prSet presAssocID="{672B17CE-688D-456F-B801-67058BFB8510}" presName="hierChild3" presStyleCnt="0"/>
      <dgm:spPr/>
    </dgm:pt>
    <dgm:pt modelId="{58F9BA4B-DE4C-46D2-A78E-56CBA4DC3D10}" type="pres">
      <dgm:prSet presAssocID="{E835600C-D2C8-443B-971A-697878547B36}" presName="bgShapesFlow" presStyleCnt="0"/>
      <dgm:spPr/>
    </dgm:pt>
  </dgm:ptLst>
  <dgm:cxnLst>
    <dgm:cxn modelId="{C48DF8C4-28D6-45A1-B279-3866C536F1D3}" type="presOf" srcId="{D697F58F-74BC-4ABA-953C-B0CC5CD8286F}" destId="{34597422-1108-47D8-B801-8B6A93ED3384}" srcOrd="0" destOrd="0" presId="urn:microsoft.com/office/officeart/2005/8/layout/hierarchy5"/>
    <dgm:cxn modelId="{B1C9E0A7-D147-433C-92DA-C27720C1E2CD}" srcId="{E835600C-D2C8-443B-971A-697878547B36}" destId="{D697F58F-74BC-4ABA-953C-B0CC5CD8286F}" srcOrd="0" destOrd="0" parTransId="{72835FCE-BEB3-4D24-977C-BB8C68D2A821}" sibTransId="{43F88695-89EF-4A50-A43A-00F386385282}"/>
    <dgm:cxn modelId="{58C64504-DE58-49B4-9263-E3B6368E5DB5}" type="presOf" srcId="{C574596A-C665-46A6-BFA4-C9C6D9C7C478}" destId="{70A688B4-F7D1-4C15-B79B-0BBB56741CED}" srcOrd="0" destOrd="0" presId="urn:microsoft.com/office/officeart/2005/8/layout/hierarchy5"/>
    <dgm:cxn modelId="{C3C552CC-FC49-4DB7-AB1F-1E1B2BC43C27}" type="presOf" srcId="{72AE2C37-7BEF-4CCA-9494-984CB09030D2}" destId="{9D089210-E674-42D5-8AC8-521018A14755}" srcOrd="0" destOrd="0" presId="urn:microsoft.com/office/officeart/2005/8/layout/hierarchy5"/>
    <dgm:cxn modelId="{31A413C1-DA40-4EA1-A5D7-9BE078CB9C02}" srcId="{D697F58F-74BC-4ABA-953C-B0CC5CD8286F}" destId="{3BD5670F-A17D-49E4-A5D3-F4F3F7BD652A}" srcOrd="0" destOrd="0" parTransId="{E805B59E-3879-40B4-8F60-A6DF71DEB956}" sibTransId="{2DF2D9AE-BF73-453A-ADC8-2E9CE1A254D6}"/>
    <dgm:cxn modelId="{FB60DE32-CE45-4AA7-8242-00D39E03CDC4}" type="presOf" srcId="{AADAC8F1-D3C4-459D-8FF0-5E63E214AF64}" destId="{2EE8F466-FE54-4785-913B-EAA39E1C2192}" srcOrd="0" destOrd="0" presId="urn:microsoft.com/office/officeart/2005/8/layout/hierarchy5"/>
    <dgm:cxn modelId="{3D01F310-AABA-43CA-8962-3C85BE6D46BA}" type="presOf" srcId="{AADAC8F1-D3C4-459D-8FF0-5E63E214AF64}" destId="{6E6F3CFB-29BE-47AA-BD90-47AB8600FE60}" srcOrd="1" destOrd="0" presId="urn:microsoft.com/office/officeart/2005/8/layout/hierarchy5"/>
    <dgm:cxn modelId="{E39CFE65-2FFD-4C40-90F4-948AA49020F4}" srcId="{D697F58F-74BC-4ABA-953C-B0CC5CD8286F}" destId="{973D0FC0-F610-4C1A-86FA-5A29B993A27A}" srcOrd="1" destOrd="0" parTransId="{AADAC8F1-D3C4-459D-8FF0-5E63E214AF64}" sibTransId="{1F1F633F-D322-4CCE-9CC3-E628B203ADA2}"/>
    <dgm:cxn modelId="{2AD52147-542A-4EB6-93A2-797CFFFA8D88}" type="presOf" srcId="{72AE2C37-7BEF-4CCA-9494-984CB09030D2}" destId="{418144FE-47C4-497E-9C83-BCE08405C84F}" srcOrd="1" destOrd="0" presId="urn:microsoft.com/office/officeart/2005/8/layout/hierarchy5"/>
    <dgm:cxn modelId="{3792A3FA-194D-4496-9F1A-A4A10DAB4C16}" type="presOf" srcId="{3BD5670F-A17D-49E4-A5D3-F4F3F7BD652A}" destId="{B82AD6F3-4011-4D37-9928-86424D1A2B80}" srcOrd="0" destOrd="0" presId="urn:microsoft.com/office/officeart/2005/8/layout/hierarchy5"/>
    <dgm:cxn modelId="{0F2AE9E9-0FDF-4453-A560-8908D7F63EED}" type="presOf" srcId="{672B17CE-688D-456F-B801-67058BFB8510}" destId="{E949D230-976C-4514-9299-A9705433E072}" srcOrd="0" destOrd="0" presId="urn:microsoft.com/office/officeart/2005/8/layout/hierarchy5"/>
    <dgm:cxn modelId="{685DDA2E-74B4-488D-B7EA-A9EF86B50A48}" type="presOf" srcId="{7BB3651C-1B79-4F89-A136-34F32F31D10C}" destId="{42473F37-4D05-4E10-8968-D9FCB4FCC89D}" srcOrd="0" destOrd="0" presId="urn:microsoft.com/office/officeart/2005/8/layout/hierarchy5"/>
    <dgm:cxn modelId="{B8285934-EFAA-44D7-BCB9-0314A42F2936}" type="presOf" srcId="{E805B59E-3879-40B4-8F60-A6DF71DEB956}" destId="{58936EAF-9C41-4A37-BEDF-835A8D5C76DB}" srcOrd="0" destOrd="0" presId="urn:microsoft.com/office/officeart/2005/8/layout/hierarchy5"/>
    <dgm:cxn modelId="{9E58CF24-D36B-4976-AD50-F9C82A4749D1}" type="presOf" srcId="{E805B59E-3879-40B4-8F60-A6DF71DEB956}" destId="{AAC55A36-2D94-48CF-850F-9D7093C9A80A}" srcOrd="1" destOrd="0" presId="urn:microsoft.com/office/officeart/2005/8/layout/hierarchy5"/>
    <dgm:cxn modelId="{4C0772EA-695A-49DE-A90D-DF3C96D807A5}" type="presOf" srcId="{7BB3651C-1B79-4F89-A136-34F32F31D10C}" destId="{4DD874F0-333C-425E-92C1-4D6D1390A974}" srcOrd="1" destOrd="0" presId="urn:microsoft.com/office/officeart/2005/8/layout/hierarchy5"/>
    <dgm:cxn modelId="{E6139ACD-72CD-478B-80AA-6D012B30DD1B}" srcId="{973D0FC0-F610-4C1A-86FA-5A29B993A27A}" destId="{672B17CE-688D-456F-B801-67058BFB8510}" srcOrd="0" destOrd="0" parTransId="{7BB3651C-1B79-4F89-A136-34F32F31D10C}" sibTransId="{68350FE8-0644-447F-A5DC-FE98BE00B6A1}"/>
    <dgm:cxn modelId="{A2520BF3-6877-47C0-B320-04A157CF5845}" type="presOf" srcId="{E835600C-D2C8-443B-971A-697878547B36}" destId="{044F4B50-0AFD-4C74-9FF0-E44E99900EFF}" srcOrd="0" destOrd="0" presId="urn:microsoft.com/office/officeart/2005/8/layout/hierarchy5"/>
    <dgm:cxn modelId="{34E6B009-A70E-4AE9-8669-B5CD98C2B0BD}" type="presOf" srcId="{973D0FC0-F610-4C1A-86FA-5A29B993A27A}" destId="{8226E135-AC5A-4DFB-A42A-83EEDAD68CA1}" srcOrd="0" destOrd="0" presId="urn:microsoft.com/office/officeart/2005/8/layout/hierarchy5"/>
    <dgm:cxn modelId="{D909A138-7941-4CFD-B0B4-9D649F3D86D1}" srcId="{3BD5670F-A17D-49E4-A5D3-F4F3F7BD652A}" destId="{C574596A-C665-46A6-BFA4-C9C6D9C7C478}" srcOrd="0" destOrd="0" parTransId="{72AE2C37-7BEF-4CCA-9494-984CB09030D2}" sibTransId="{C5802795-E2B3-4CA8-B934-64BB302C5B0A}"/>
    <dgm:cxn modelId="{B4AEC0B0-033B-470C-9F22-6BDB968B3D1A}" type="presParOf" srcId="{044F4B50-0AFD-4C74-9FF0-E44E99900EFF}" destId="{2ABEF72F-5D03-4341-8978-24FE0D754B5A}" srcOrd="0" destOrd="0" presId="urn:microsoft.com/office/officeart/2005/8/layout/hierarchy5"/>
    <dgm:cxn modelId="{02D27F0B-08D0-4A68-8F49-F1655237560D}" type="presParOf" srcId="{2ABEF72F-5D03-4341-8978-24FE0D754B5A}" destId="{AE0E375C-3B6C-4A94-B7D3-A757761021B8}" srcOrd="0" destOrd="0" presId="urn:microsoft.com/office/officeart/2005/8/layout/hierarchy5"/>
    <dgm:cxn modelId="{C82F2975-D47A-4694-934B-ED078657B17D}" type="presParOf" srcId="{AE0E375C-3B6C-4A94-B7D3-A757761021B8}" destId="{509BF60D-2469-4B01-9CDA-CA875B196858}" srcOrd="0" destOrd="0" presId="urn:microsoft.com/office/officeart/2005/8/layout/hierarchy5"/>
    <dgm:cxn modelId="{483D51D8-2585-42E7-8E46-C9A1CF92CCDD}" type="presParOf" srcId="{509BF60D-2469-4B01-9CDA-CA875B196858}" destId="{34597422-1108-47D8-B801-8B6A93ED3384}" srcOrd="0" destOrd="0" presId="urn:microsoft.com/office/officeart/2005/8/layout/hierarchy5"/>
    <dgm:cxn modelId="{C8C2806C-3180-4B22-876B-7FB81BBC648B}" type="presParOf" srcId="{509BF60D-2469-4B01-9CDA-CA875B196858}" destId="{CDF81545-DBB3-455A-999A-8E472518B289}" srcOrd="1" destOrd="0" presId="urn:microsoft.com/office/officeart/2005/8/layout/hierarchy5"/>
    <dgm:cxn modelId="{E623620C-52DC-4E11-A85E-23E280C32B66}" type="presParOf" srcId="{CDF81545-DBB3-455A-999A-8E472518B289}" destId="{58936EAF-9C41-4A37-BEDF-835A8D5C76DB}" srcOrd="0" destOrd="0" presId="urn:microsoft.com/office/officeart/2005/8/layout/hierarchy5"/>
    <dgm:cxn modelId="{F756CD52-C11D-4EF9-8CB9-00FB66522692}" type="presParOf" srcId="{58936EAF-9C41-4A37-BEDF-835A8D5C76DB}" destId="{AAC55A36-2D94-48CF-850F-9D7093C9A80A}" srcOrd="0" destOrd="0" presId="urn:microsoft.com/office/officeart/2005/8/layout/hierarchy5"/>
    <dgm:cxn modelId="{250634B8-67E7-4EFE-B230-4DA58C096E1D}" type="presParOf" srcId="{CDF81545-DBB3-455A-999A-8E472518B289}" destId="{F9822C54-BF61-43DE-96B9-0AB86DDC7C2A}" srcOrd="1" destOrd="0" presId="urn:microsoft.com/office/officeart/2005/8/layout/hierarchy5"/>
    <dgm:cxn modelId="{9307EEB8-049B-4C25-9F2B-4FF5834E6EAA}" type="presParOf" srcId="{F9822C54-BF61-43DE-96B9-0AB86DDC7C2A}" destId="{B82AD6F3-4011-4D37-9928-86424D1A2B80}" srcOrd="0" destOrd="0" presId="urn:microsoft.com/office/officeart/2005/8/layout/hierarchy5"/>
    <dgm:cxn modelId="{37AD4557-77BB-442A-9251-BE4547F6931B}" type="presParOf" srcId="{F9822C54-BF61-43DE-96B9-0AB86DDC7C2A}" destId="{C3DB1D2B-A4C3-49CB-85A9-F38CABD41C44}" srcOrd="1" destOrd="0" presId="urn:microsoft.com/office/officeart/2005/8/layout/hierarchy5"/>
    <dgm:cxn modelId="{540E832D-EFE3-422A-8A63-43832EC37A48}" type="presParOf" srcId="{C3DB1D2B-A4C3-49CB-85A9-F38CABD41C44}" destId="{9D089210-E674-42D5-8AC8-521018A14755}" srcOrd="0" destOrd="0" presId="urn:microsoft.com/office/officeart/2005/8/layout/hierarchy5"/>
    <dgm:cxn modelId="{ACDB814A-3FF4-4F82-9C2F-A5960EE4991A}" type="presParOf" srcId="{9D089210-E674-42D5-8AC8-521018A14755}" destId="{418144FE-47C4-497E-9C83-BCE08405C84F}" srcOrd="0" destOrd="0" presId="urn:microsoft.com/office/officeart/2005/8/layout/hierarchy5"/>
    <dgm:cxn modelId="{A3ABED80-4453-4E97-B682-C14F771A4EEA}" type="presParOf" srcId="{C3DB1D2B-A4C3-49CB-85A9-F38CABD41C44}" destId="{3C2642F0-2D76-48CA-B5C3-228E26D1B6C8}" srcOrd="1" destOrd="0" presId="urn:microsoft.com/office/officeart/2005/8/layout/hierarchy5"/>
    <dgm:cxn modelId="{ACDD1DE7-4F60-4048-AC85-9A5847EE7727}" type="presParOf" srcId="{3C2642F0-2D76-48CA-B5C3-228E26D1B6C8}" destId="{70A688B4-F7D1-4C15-B79B-0BBB56741CED}" srcOrd="0" destOrd="0" presId="urn:microsoft.com/office/officeart/2005/8/layout/hierarchy5"/>
    <dgm:cxn modelId="{E95F30EA-B30C-41DC-976E-DD7C99BE8FD6}" type="presParOf" srcId="{3C2642F0-2D76-48CA-B5C3-228E26D1B6C8}" destId="{1CA18E74-FA09-488D-BDA4-FFD9036F87E2}" srcOrd="1" destOrd="0" presId="urn:microsoft.com/office/officeart/2005/8/layout/hierarchy5"/>
    <dgm:cxn modelId="{8882C828-A977-42FD-9882-9227F1008511}" type="presParOf" srcId="{CDF81545-DBB3-455A-999A-8E472518B289}" destId="{2EE8F466-FE54-4785-913B-EAA39E1C2192}" srcOrd="2" destOrd="0" presId="urn:microsoft.com/office/officeart/2005/8/layout/hierarchy5"/>
    <dgm:cxn modelId="{FFEE9045-BF0C-4689-B4C1-59F0755F1B56}" type="presParOf" srcId="{2EE8F466-FE54-4785-913B-EAA39E1C2192}" destId="{6E6F3CFB-29BE-47AA-BD90-47AB8600FE60}" srcOrd="0" destOrd="0" presId="urn:microsoft.com/office/officeart/2005/8/layout/hierarchy5"/>
    <dgm:cxn modelId="{A5D742A0-B8F0-4469-A598-41E2DD63BD01}" type="presParOf" srcId="{CDF81545-DBB3-455A-999A-8E472518B289}" destId="{AA6C81AA-EBEE-47A0-A946-E905AAB51D5F}" srcOrd="3" destOrd="0" presId="urn:microsoft.com/office/officeart/2005/8/layout/hierarchy5"/>
    <dgm:cxn modelId="{6A043456-D1AB-4D97-9539-4BD079A439A5}" type="presParOf" srcId="{AA6C81AA-EBEE-47A0-A946-E905AAB51D5F}" destId="{8226E135-AC5A-4DFB-A42A-83EEDAD68CA1}" srcOrd="0" destOrd="0" presId="urn:microsoft.com/office/officeart/2005/8/layout/hierarchy5"/>
    <dgm:cxn modelId="{651A60BC-0747-41BC-BE9E-24D69F5EF1EC}" type="presParOf" srcId="{AA6C81AA-EBEE-47A0-A946-E905AAB51D5F}" destId="{EF7921B7-C727-4902-BDB1-E81E57ADB291}" srcOrd="1" destOrd="0" presId="urn:microsoft.com/office/officeart/2005/8/layout/hierarchy5"/>
    <dgm:cxn modelId="{99076970-C656-4E59-AC72-6623E6F810E9}" type="presParOf" srcId="{EF7921B7-C727-4902-BDB1-E81E57ADB291}" destId="{42473F37-4D05-4E10-8968-D9FCB4FCC89D}" srcOrd="0" destOrd="0" presId="urn:microsoft.com/office/officeart/2005/8/layout/hierarchy5"/>
    <dgm:cxn modelId="{52D098D3-9DCD-44B6-B658-A51557617E67}" type="presParOf" srcId="{42473F37-4D05-4E10-8968-D9FCB4FCC89D}" destId="{4DD874F0-333C-425E-92C1-4D6D1390A974}" srcOrd="0" destOrd="0" presId="urn:microsoft.com/office/officeart/2005/8/layout/hierarchy5"/>
    <dgm:cxn modelId="{DF11B5F7-397F-4EC2-9184-908DD3CDEC6F}" type="presParOf" srcId="{EF7921B7-C727-4902-BDB1-E81E57ADB291}" destId="{42C984C7-36F2-4FBF-8D50-AA78F44739E2}" srcOrd="1" destOrd="0" presId="urn:microsoft.com/office/officeart/2005/8/layout/hierarchy5"/>
    <dgm:cxn modelId="{24EA8728-A28B-4C10-B627-D8BAFFBBC99B}" type="presParOf" srcId="{42C984C7-36F2-4FBF-8D50-AA78F44739E2}" destId="{E949D230-976C-4514-9299-A9705433E072}" srcOrd="0" destOrd="0" presId="urn:microsoft.com/office/officeart/2005/8/layout/hierarchy5"/>
    <dgm:cxn modelId="{0CFB9AF4-A09C-4E25-9DDD-80D6CB03EA39}" type="presParOf" srcId="{42C984C7-36F2-4FBF-8D50-AA78F44739E2}" destId="{5A2F1B5A-3E77-46A9-8C12-B46279DBE5D4}" srcOrd="1" destOrd="0" presId="urn:microsoft.com/office/officeart/2005/8/layout/hierarchy5"/>
    <dgm:cxn modelId="{73EF2EA9-7A5F-48C2-A540-7005DAE89BCD}" type="presParOf" srcId="{044F4B50-0AFD-4C74-9FF0-E44E99900EFF}" destId="{58F9BA4B-DE4C-46D2-A78E-56CBA4DC3D1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3C29D9-8F57-4597-B67E-E17E15C3B1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212C78-0106-4D70-8B57-383ABBD9ED3E}">
      <dgm:prSet/>
      <dgm:spPr/>
      <dgm:t>
        <a:bodyPr/>
        <a:lstStyle/>
        <a:p>
          <a:pPr rtl="0"/>
          <a:r>
            <a:rPr lang="en-GB" b="1" dirty="0" smtClean="0"/>
            <a:t>Problem</a:t>
          </a:r>
          <a:endParaRPr lang="en-GB" dirty="0"/>
        </a:p>
      </dgm:t>
    </dgm:pt>
    <dgm:pt modelId="{0D44C719-A547-4CB2-92C2-C5E5050B9687}" type="parTrans" cxnId="{25A90B0C-5BEA-499C-902D-52971483376B}">
      <dgm:prSet/>
      <dgm:spPr/>
      <dgm:t>
        <a:bodyPr/>
        <a:lstStyle/>
        <a:p>
          <a:endParaRPr lang="en-GB"/>
        </a:p>
      </dgm:t>
    </dgm:pt>
    <dgm:pt modelId="{EAD61C23-7DBD-4AFF-A78C-2EDAC82D20E3}" type="sibTrans" cxnId="{25A90B0C-5BEA-499C-902D-52971483376B}">
      <dgm:prSet/>
      <dgm:spPr/>
      <dgm:t>
        <a:bodyPr/>
        <a:lstStyle/>
        <a:p>
          <a:endParaRPr lang="en-GB"/>
        </a:p>
      </dgm:t>
    </dgm:pt>
    <dgm:pt modelId="{ADC79CB9-C255-496B-939B-CE89AEDDE9C8}">
      <dgm:prSet/>
      <dgm:spPr/>
      <dgm:t>
        <a:bodyPr/>
        <a:lstStyle/>
        <a:p>
          <a:pPr rtl="0"/>
          <a:r>
            <a:rPr lang="en-GB" smtClean="0"/>
            <a:t>Characteristics of the fluid:</a:t>
          </a:r>
          <a:endParaRPr lang="en-GB"/>
        </a:p>
      </dgm:t>
    </dgm:pt>
    <dgm:pt modelId="{C69FBB58-4DD1-4B35-A749-9CBE4F3361A2}" type="parTrans" cxnId="{6B176E10-A227-48C3-B076-D753756B47FF}">
      <dgm:prSet/>
      <dgm:spPr/>
      <dgm:t>
        <a:bodyPr/>
        <a:lstStyle/>
        <a:p>
          <a:endParaRPr lang="en-GB"/>
        </a:p>
      </dgm:t>
    </dgm:pt>
    <dgm:pt modelId="{C9623DE0-E6AA-4988-8118-248BFACDF0C0}" type="sibTrans" cxnId="{6B176E10-A227-48C3-B076-D753756B47FF}">
      <dgm:prSet/>
      <dgm:spPr/>
      <dgm:t>
        <a:bodyPr/>
        <a:lstStyle/>
        <a:p>
          <a:endParaRPr lang="en-GB"/>
        </a:p>
      </dgm:t>
    </dgm:pt>
    <dgm:pt modelId="{29BA25B8-BA64-4514-A158-0C29FA79E42E}">
      <dgm:prSet/>
      <dgm:spPr/>
      <dgm:t>
        <a:bodyPr/>
        <a:lstStyle/>
        <a:p>
          <a:pPr rtl="0"/>
          <a:r>
            <a:rPr lang="en-GB" dirty="0" smtClean="0"/>
            <a:t>flow’s height (h) in inlet 0.50 m</a:t>
          </a:r>
          <a:endParaRPr lang="en-GB" dirty="0"/>
        </a:p>
      </dgm:t>
    </dgm:pt>
    <dgm:pt modelId="{B597954A-0C49-4E6F-8D76-B05C13158ED5}" type="parTrans" cxnId="{F0CEB742-2A10-4E3F-AAE5-FBDC2A295884}">
      <dgm:prSet/>
      <dgm:spPr/>
      <dgm:t>
        <a:bodyPr/>
        <a:lstStyle/>
        <a:p>
          <a:endParaRPr lang="en-GB"/>
        </a:p>
      </dgm:t>
    </dgm:pt>
    <dgm:pt modelId="{1B7FA4AD-B3C4-4A31-B09B-A28F1B43712A}" type="sibTrans" cxnId="{F0CEB742-2A10-4E3F-AAE5-FBDC2A295884}">
      <dgm:prSet/>
      <dgm:spPr/>
      <dgm:t>
        <a:bodyPr/>
        <a:lstStyle/>
        <a:p>
          <a:endParaRPr lang="en-GB"/>
        </a:p>
      </dgm:t>
    </dgm:pt>
    <dgm:pt modelId="{BF36FC31-E0A0-42A4-9F29-563F7C9EF852}">
      <dgm:prSet/>
      <dgm:spPr/>
      <dgm:t>
        <a:bodyPr/>
        <a:lstStyle/>
        <a:p>
          <a:pPr rtl="0"/>
          <a:r>
            <a:rPr lang="en-GB" smtClean="0"/>
            <a:t>Dynamic viscosity 60.00 Pas</a:t>
          </a:r>
          <a:endParaRPr lang="en-GB"/>
        </a:p>
      </dgm:t>
    </dgm:pt>
    <dgm:pt modelId="{1E525744-F2A5-495C-AC6A-68060C7C3E45}" type="parTrans" cxnId="{B02AE4BA-DD97-485F-98B5-2E9D8B9C32E0}">
      <dgm:prSet/>
      <dgm:spPr/>
      <dgm:t>
        <a:bodyPr/>
        <a:lstStyle/>
        <a:p>
          <a:endParaRPr lang="en-GB"/>
        </a:p>
      </dgm:t>
    </dgm:pt>
    <dgm:pt modelId="{0D34EF88-756F-405E-AF9E-5E11B3032991}" type="sibTrans" cxnId="{B02AE4BA-DD97-485F-98B5-2E9D8B9C32E0}">
      <dgm:prSet/>
      <dgm:spPr/>
      <dgm:t>
        <a:bodyPr/>
        <a:lstStyle/>
        <a:p>
          <a:endParaRPr lang="en-GB"/>
        </a:p>
      </dgm:t>
    </dgm:pt>
    <dgm:pt modelId="{4218CF8B-8C88-47EE-9FDF-1E7796B0C3BB}">
      <dgm:prSet/>
      <dgm:spPr/>
      <dgm:t>
        <a:bodyPr/>
        <a:lstStyle/>
        <a:p>
          <a:pPr rtl="0"/>
          <a:r>
            <a:rPr lang="en-GB" smtClean="0"/>
            <a:t>Density 1500.00 kg/m</a:t>
          </a:r>
          <a:r>
            <a:rPr lang="en-GB" baseline="30000" smtClean="0"/>
            <a:t>3</a:t>
          </a:r>
          <a:r>
            <a:rPr lang="en-GB" smtClean="0"/>
            <a:t> </a:t>
          </a:r>
          <a:endParaRPr lang="en-GB"/>
        </a:p>
      </dgm:t>
    </dgm:pt>
    <dgm:pt modelId="{0F1033B4-908C-4F55-8C53-9DE68741F251}" type="parTrans" cxnId="{DFAA726A-4AB4-4C4D-9DC6-BD5C728C0E85}">
      <dgm:prSet/>
      <dgm:spPr/>
      <dgm:t>
        <a:bodyPr/>
        <a:lstStyle/>
        <a:p>
          <a:endParaRPr lang="en-GB"/>
        </a:p>
      </dgm:t>
    </dgm:pt>
    <dgm:pt modelId="{171C52AE-405B-4689-A8A5-F40493760A78}" type="sibTrans" cxnId="{DFAA726A-4AB4-4C4D-9DC6-BD5C728C0E85}">
      <dgm:prSet/>
      <dgm:spPr/>
      <dgm:t>
        <a:bodyPr/>
        <a:lstStyle/>
        <a:p>
          <a:endParaRPr lang="en-GB"/>
        </a:p>
      </dgm:t>
    </dgm:pt>
    <dgm:pt modelId="{77C40196-415D-465B-831B-CBD50A395E35}">
      <dgm:prSet/>
      <dgm:spPr/>
      <dgm:t>
        <a:bodyPr/>
        <a:lstStyle/>
        <a:p>
          <a:pPr rtl="0"/>
          <a:r>
            <a:rPr lang="en-GB" dirty="0" smtClean="0"/>
            <a:t>Problems analysed:</a:t>
          </a:r>
          <a:endParaRPr lang="en-GB" dirty="0"/>
        </a:p>
      </dgm:t>
    </dgm:pt>
    <dgm:pt modelId="{61FA515C-32C0-4857-8FE9-BBB1B1F40AED}" type="parTrans" cxnId="{6E368489-1162-4F25-9FFE-848E481EB7D5}">
      <dgm:prSet/>
      <dgm:spPr/>
      <dgm:t>
        <a:bodyPr/>
        <a:lstStyle/>
        <a:p>
          <a:endParaRPr lang="en-GB"/>
        </a:p>
      </dgm:t>
    </dgm:pt>
    <dgm:pt modelId="{842D1E87-E130-4C13-B6F5-DD7ADC09C3B0}" type="sibTrans" cxnId="{6E368489-1162-4F25-9FFE-848E481EB7D5}">
      <dgm:prSet/>
      <dgm:spPr/>
      <dgm:t>
        <a:bodyPr/>
        <a:lstStyle/>
        <a:p>
          <a:endParaRPr lang="en-GB"/>
        </a:p>
      </dgm:t>
    </dgm:pt>
    <dgm:pt modelId="{09356BE1-3270-4BBD-A872-E2DE6FBE614F}">
      <dgm:prSet/>
      <dgm:spPr/>
      <dgm:t>
        <a:bodyPr/>
        <a:lstStyle/>
        <a:p>
          <a:pPr rtl="0"/>
          <a:r>
            <a:rPr lang="en-GB" dirty="0" smtClean="0"/>
            <a:t>Increasing of flow rate,</a:t>
          </a:r>
          <a:endParaRPr lang="en-GB" dirty="0"/>
        </a:p>
      </dgm:t>
    </dgm:pt>
    <dgm:pt modelId="{898669B0-D453-4ABE-8C66-39EE70AF57A7}" type="parTrans" cxnId="{F89E4535-FC22-4E9F-AE8B-141B539AB032}">
      <dgm:prSet/>
      <dgm:spPr/>
      <dgm:t>
        <a:bodyPr/>
        <a:lstStyle/>
        <a:p>
          <a:endParaRPr lang="en-GB"/>
        </a:p>
      </dgm:t>
    </dgm:pt>
    <dgm:pt modelId="{10598979-6E25-47DD-A8B2-609A28F4EA11}" type="sibTrans" cxnId="{F89E4535-FC22-4E9F-AE8B-141B539AB032}">
      <dgm:prSet/>
      <dgm:spPr/>
      <dgm:t>
        <a:bodyPr/>
        <a:lstStyle/>
        <a:p>
          <a:endParaRPr lang="en-GB"/>
        </a:p>
      </dgm:t>
    </dgm:pt>
    <dgm:pt modelId="{4DD08E38-9E6F-4D20-8363-7573E16A5AEE}">
      <dgm:prSet/>
      <dgm:spPr/>
      <dgm:t>
        <a:bodyPr/>
        <a:lstStyle/>
        <a:p>
          <a:pPr rtl="0"/>
          <a:r>
            <a:rPr lang="en-GB" dirty="0" smtClean="0"/>
            <a:t>Newtonian fluid</a:t>
          </a:r>
          <a:endParaRPr lang="en-GB" dirty="0"/>
        </a:p>
      </dgm:t>
    </dgm:pt>
    <dgm:pt modelId="{8ED944ED-3796-4EFF-8A67-25EFF7660789}" type="parTrans" cxnId="{889FE5FA-C433-47E3-8B0B-9C1A5736B5DB}">
      <dgm:prSet/>
      <dgm:spPr/>
      <dgm:t>
        <a:bodyPr/>
        <a:lstStyle/>
        <a:p>
          <a:endParaRPr lang="en-GB"/>
        </a:p>
      </dgm:t>
    </dgm:pt>
    <dgm:pt modelId="{4264CE22-B90F-407A-B981-10A2E08FE2A0}" type="sibTrans" cxnId="{889FE5FA-C433-47E3-8B0B-9C1A5736B5DB}">
      <dgm:prSet/>
      <dgm:spPr/>
      <dgm:t>
        <a:bodyPr/>
        <a:lstStyle/>
        <a:p>
          <a:endParaRPr lang="en-GB"/>
        </a:p>
      </dgm:t>
    </dgm:pt>
    <dgm:pt modelId="{045020E0-9A06-4F4F-93C6-9A336B76D6B5}">
      <dgm:prSet/>
      <dgm:spPr/>
      <dgm:t>
        <a:bodyPr/>
        <a:lstStyle/>
        <a:p>
          <a:pPr rtl="0"/>
          <a:r>
            <a:rPr lang="en-GB" dirty="0" smtClean="0"/>
            <a:t>Dam break</a:t>
          </a:r>
          <a:endParaRPr lang="en-GB" dirty="0"/>
        </a:p>
      </dgm:t>
    </dgm:pt>
    <dgm:pt modelId="{E91A5D21-A063-444B-8DBF-846BD87CAFC7}" type="parTrans" cxnId="{9713264A-3821-412F-870A-FE2215C88B32}">
      <dgm:prSet/>
      <dgm:spPr/>
      <dgm:t>
        <a:bodyPr/>
        <a:lstStyle/>
        <a:p>
          <a:endParaRPr lang="en-GB"/>
        </a:p>
      </dgm:t>
    </dgm:pt>
    <dgm:pt modelId="{2C0924A7-1DA8-44B2-99F4-BBEC97A7211B}" type="sibTrans" cxnId="{9713264A-3821-412F-870A-FE2215C88B32}">
      <dgm:prSet/>
      <dgm:spPr/>
      <dgm:t>
        <a:bodyPr/>
        <a:lstStyle/>
        <a:p>
          <a:endParaRPr lang="en-GB"/>
        </a:p>
      </dgm:t>
    </dgm:pt>
    <dgm:pt modelId="{2C373DF9-6A01-4FB1-9C0C-B57DA9ABBD14}">
      <dgm:prSet/>
      <dgm:spPr/>
      <dgm:t>
        <a:bodyPr/>
        <a:lstStyle/>
        <a:p>
          <a:pPr rtl="0"/>
          <a:r>
            <a:rPr lang="en-GB" dirty="0" smtClean="0"/>
            <a:t>Constant slope (20°)</a:t>
          </a:r>
          <a:endParaRPr lang="en-GB" dirty="0"/>
        </a:p>
      </dgm:t>
    </dgm:pt>
    <dgm:pt modelId="{9F441680-4C5D-4717-ADA2-AA682060997D}" type="parTrans" cxnId="{EA8A4890-23EB-4EB6-B68E-83913DECE28F}">
      <dgm:prSet/>
      <dgm:spPr/>
      <dgm:t>
        <a:bodyPr/>
        <a:lstStyle/>
        <a:p>
          <a:endParaRPr lang="en-GB"/>
        </a:p>
      </dgm:t>
    </dgm:pt>
    <dgm:pt modelId="{45FF0F6E-6544-48DA-AB85-862A6DC2077B}" type="sibTrans" cxnId="{EA8A4890-23EB-4EB6-B68E-83913DECE28F}">
      <dgm:prSet/>
      <dgm:spPr/>
      <dgm:t>
        <a:bodyPr/>
        <a:lstStyle/>
        <a:p>
          <a:endParaRPr lang="en-GB"/>
        </a:p>
      </dgm:t>
    </dgm:pt>
    <dgm:pt modelId="{9653FD3E-A6DA-49F4-8C18-863C65589B18}" type="pres">
      <dgm:prSet presAssocID="{183C29D9-8F57-4597-B67E-E17E15C3B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389212-36BB-42A0-9FE2-DB0BC37B3D32}" type="pres">
      <dgm:prSet presAssocID="{27212C78-0106-4D70-8B57-383ABBD9ED3E}" presName="parentLin" presStyleCnt="0"/>
      <dgm:spPr/>
    </dgm:pt>
    <dgm:pt modelId="{76CAF0D6-A704-48AA-A10E-9D4C6096B73B}" type="pres">
      <dgm:prSet presAssocID="{27212C78-0106-4D70-8B57-383ABBD9ED3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CB234EF-DD5A-4984-89B0-2253629513AA}" type="pres">
      <dgm:prSet presAssocID="{27212C78-0106-4D70-8B57-383ABBD9ED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DDCFF-D325-43ED-8EA3-FD33BE9A8339}" type="pres">
      <dgm:prSet presAssocID="{27212C78-0106-4D70-8B57-383ABBD9ED3E}" presName="negativeSpace" presStyleCnt="0"/>
      <dgm:spPr/>
    </dgm:pt>
    <dgm:pt modelId="{B05C7F52-3014-40AD-BAC9-72BB4C5CF439}" type="pres">
      <dgm:prSet presAssocID="{27212C78-0106-4D70-8B57-383ABBD9ED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B2ACEC-4A6C-449B-BDAE-496D951248B4}" type="pres">
      <dgm:prSet presAssocID="{EAD61C23-7DBD-4AFF-A78C-2EDAC82D20E3}" presName="spaceBetweenRectangles" presStyleCnt="0"/>
      <dgm:spPr/>
    </dgm:pt>
    <dgm:pt modelId="{CA0C88A3-DCDC-4F21-AC0C-E5C7DD9216C7}" type="pres">
      <dgm:prSet presAssocID="{ADC79CB9-C255-496B-939B-CE89AEDDE9C8}" presName="parentLin" presStyleCnt="0"/>
      <dgm:spPr/>
    </dgm:pt>
    <dgm:pt modelId="{90FC4162-2D24-4949-BDDA-5192B304300C}" type="pres">
      <dgm:prSet presAssocID="{ADC79CB9-C255-496B-939B-CE89AEDDE9C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CD8BB9F-FEEA-449D-A37B-B8FDE5ED5511}" type="pres">
      <dgm:prSet presAssocID="{ADC79CB9-C255-496B-939B-CE89AEDDE9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F4CAA9-6369-474A-A248-A57F095D1EBE}" type="pres">
      <dgm:prSet presAssocID="{ADC79CB9-C255-496B-939B-CE89AEDDE9C8}" presName="negativeSpace" presStyleCnt="0"/>
      <dgm:spPr/>
    </dgm:pt>
    <dgm:pt modelId="{135AA6E8-369E-4DE2-84DA-1588EE0BEB8A}" type="pres">
      <dgm:prSet presAssocID="{ADC79CB9-C255-496B-939B-CE89AEDDE9C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15D264-8468-495E-A785-E5A2A48ED892}" type="pres">
      <dgm:prSet presAssocID="{C9623DE0-E6AA-4988-8118-248BFACDF0C0}" presName="spaceBetweenRectangles" presStyleCnt="0"/>
      <dgm:spPr/>
    </dgm:pt>
    <dgm:pt modelId="{7998437C-3D47-4DA6-BF68-25786AB16944}" type="pres">
      <dgm:prSet presAssocID="{77C40196-415D-465B-831B-CBD50A395E35}" presName="parentLin" presStyleCnt="0"/>
      <dgm:spPr/>
    </dgm:pt>
    <dgm:pt modelId="{343EAE0D-4695-45AC-91BF-E2A22D5000D3}" type="pres">
      <dgm:prSet presAssocID="{77C40196-415D-465B-831B-CBD50A395E3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AE44546-EB79-4F37-BF8B-8F8DF5602542}" type="pres">
      <dgm:prSet presAssocID="{77C40196-415D-465B-831B-CBD50A395E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16AB1-92D9-44ED-A99F-89CD2F465A15}" type="pres">
      <dgm:prSet presAssocID="{77C40196-415D-465B-831B-CBD50A395E35}" presName="negativeSpace" presStyleCnt="0"/>
      <dgm:spPr/>
    </dgm:pt>
    <dgm:pt modelId="{BAAEFB8F-AB1B-4557-B726-16C9A6E75C9A}" type="pres">
      <dgm:prSet presAssocID="{77C40196-415D-465B-831B-CBD50A395E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BCB697-19B5-4D85-82F0-6CEE77810C28}" type="presOf" srcId="{77C40196-415D-465B-831B-CBD50A395E35}" destId="{343EAE0D-4695-45AC-91BF-E2A22D5000D3}" srcOrd="0" destOrd="0" presId="urn:microsoft.com/office/officeart/2005/8/layout/list1"/>
    <dgm:cxn modelId="{4BDCA1DB-B1E5-4A01-8076-8A9748DB5E2B}" type="presOf" srcId="{BF36FC31-E0A0-42A4-9F29-563F7C9EF852}" destId="{135AA6E8-369E-4DE2-84DA-1588EE0BEB8A}" srcOrd="0" destOrd="1" presId="urn:microsoft.com/office/officeart/2005/8/layout/list1"/>
    <dgm:cxn modelId="{255889B8-CE48-416E-BBDC-597E2F2C53FD}" type="presOf" srcId="{29BA25B8-BA64-4514-A158-0C29FA79E42E}" destId="{135AA6E8-369E-4DE2-84DA-1588EE0BEB8A}" srcOrd="0" destOrd="0" presId="urn:microsoft.com/office/officeart/2005/8/layout/list1"/>
    <dgm:cxn modelId="{0A077782-DCA3-46EF-8226-6921EFC87AB0}" type="presOf" srcId="{183C29D9-8F57-4597-B67E-E17E15C3B108}" destId="{9653FD3E-A6DA-49F4-8C18-863C65589B18}" srcOrd="0" destOrd="0" presId="urn:microsoft.com/office/officeart/2005/8/layout/list1"/>
    <dgm:cxn modelId="{EA8A4890-23EB-4EB6-B68E-83913DECE28F}" srcId="{77C40196-415D-465B-831B-CBD50A395E35}" destId="{2C373DF9-6A01-4FB1-9C0C-B57DA9ABBD14}" srcOrd="1" destOrd="0" parTransId="{9F441680-4C5D-4717-ADA2-AA682060997D}" sibTransId="{45FF0F6E-6544-48DA-AB85-862A6DC2077B}"/>
    <dgm:cxn modelId="{FE86DB0F-0AC0-4B88-BFEB-0333CAFD80DB}" type="presOf" srcId="{77C40196-415D-465B-831B-CBD50A395E35}" destId="{CAE44546-EB79-4F37-BF8B-8F8DF5602542}" srcOrd="1" destOrd="0" presId="urn:microsoft.com/office/officeart/2005/8/layout/list1"/>
    <dgm:cxn modelId="{EA66D5BB-AE6A-4257-A403-D42A773BA582}" type="presOf" srcId="{09356BE1-3270-4BBD-A872-E2DE6FBE614F}" destId="{BAAEFB8F-AB1B-4557-B726-16C9A6E75C9A}" srcOrd="0" destOrd="0" presId="urn:microsoft.com/office/officeart/2005/8/layout/list1"/>
    <dgm:cxn modelId="{42A6D3DB-38DF-45CF-994F-2056152CE400}" type="presOf" srcId="{ADC79CB9-C255-496B-939B-CE89AEDDE9C8}" destId="{90FC4162-2D24-4949-BDDA-5192B304300C}" srcOrd="0" destOrd="0" presId="urn:microsoft.com/office/officeart/2005/8/layout/list1"/>
    <dgm:cxn modelId="{4E695A92-B4AB-4C95-9750-0A9339CB4DF8}" type="presOf" srcId="{2C373DF9-6A01-4FB1-9C0C-B57DA9ABBD14}" destId="{BAAEFB8F-AB1B-4557-B726-16C9A6E75C9A}" srcOrd="0" destOrd="1" presId="urn:microsoft.com/office/officeart/2005/8/layout/list1"/>
    <dgm:cxn modelId="{6B176E10-A227-48C3-B076-D753756B47FF}" srcId="{183C29D9-8F57-4597-B67E-E17E15C3B108}" destId="{ADC79CB9-C255-496B-939B-CE89AEDDE9C8}" srcOrd="1" destOrd="0" parTransId="{C69FBB58-4DD1-4B35-A749-9CBE4F3361A2}" sibTransId="{C9623DE0-E6AA-4988-8118-248BFACDF0C0}"/>
    <dgm:cxn modelId="{DFAA726A-4AB4-4C4D-9DC6-BD5C728C0E85}" srcId="{ADC79CB9-C255-496B-939B-CE89AEDDE9C8}" destId="{4218CF8B-8C88-47EE-9FDF-1E7796B0C3BB}" srcOrd="2" destOrd="0" parTransId="{0F1033B4-908C-4F55-8C53-9DE68741F251}" sibTransId="{171C52AE-405B-4689-A8A5-F40493760A78}"/>
    <dgm:cxn modelId="{6283B04C-F632-4BAB-9351-90ECBDF7E215}" type="presOf" srcId="{4218CF8B-8C88-47EE-9FDF-1E7796B0C3BB}" destId="{135AA6E8-369E-4DE2-84DA-1588EE0BEB8A}" srcOrd="0" destOrd="2" presId="urn:microsoft.com/office/officeart/2005/8/layout/list1"/>
    <dgm:cxn modelId="{F0CEB742-2A10-4E3F-AAE5-FBDC2A295884}" srcId="{ADC79CB9-C255-496B-939B-CE89AEDDE9C8}" destId="{29BA25B8-BA64-4514-A158-0C29FA79E42E}" srcOrd="0" destOrd="0" parTransId="{B597954A-0C49-4E6F-8D76-B05C13158ED5}" sibTransId="{1B7FA4AD-B3C4-4A31-B09B-A28F1B43712A}"/>
    <dgm:cxn modelId="{034ABDAE-943F-448C-85D0-BB7FCA771727}" type="presOf" srcId="{ADC79CB9-C255-496B-939B-CE89AEDDE9C8}" destId="{6CD8BB9F-FEEA-449D-A37B-B8FDE5ED5511}" srcOrd="1" destOrd="0" presId="urn:microsoft.com/office/officeart/2005/8/layout/list1"/>
    <dgm:cxn modelId="{F89E4535-FC22-4E9F-AE8B-141B539AB032}" srcId="{77C40196-415D-465B-831B-CBD50A395E35}" destId="{09356BE1-3270-4BBD-A872-E2DE6FBE614F}" srcOrd="0" destOrd="0" parTransId="{898669B0-D453-4ABE-8C66-39EE70AF57A7}" sibTransId="{10598979-6E25-47DD-A8B2-609A28F4EA11}"/>
    <dgm:cxn modelId="{25A90B0C-5BEA-499C-902D-52971483376B}" srcId="{183C29D9-8F57-4597-B67E-E17E15C3B108}" destId="{27212C78-0106-4D70-8B57-383ABBD9ED3E}" srcOrd="0" destOrd="0" parTransId="{0D44C719-A547-4CB2-92C2-C5E5050B9687}" sibTransId="{EAD61C23-7DBD-4AFF-A78C-2EDAC82D20E3}"/>
    <dgm:cxn modelId="{C034803E-4E76-4B70-BD1A-BCD21471DAEC}" type="presOf" srcId="{27212C78-0106-4D70-8B57-383ABBD9ED3E}" destId="{76CAF0D6-A704-48AA-A10E-9D4C6096B73B}" srcOrd="0" destOrd="0" presId="urn:microsoft.com/office/officeart/2005/8/layout/list1"/>
    <dgm:cxn modelId="{6E368489-1162-4F25-9FFE-848E481EB7D5}" srcId="{183C29D9-8F57-4597-B67E-E17E15C3B108}" destId="{77C40196-415D-465B-831B-CBD50A395E35}" srcOrd="2" destOrd="0" parTransId="{61FA515C-32C0-4857-8FE9-BBB1B1F40AED}" sibTransId="{842D1E87-E130-4C13-B6F5-DD7ADC09C3B0}"/>
    <dgm:cxn modelId="{9713264A-3821-412F-870A-FE2215C88B32}" srcId="{27212C78-0106-4D70-8B57-383ABBD9ED3E}" destId="{045020E0-9A06-4F4F-93C6-9A336B76D6B5}" srcOrd="1" destOrd="0" parTransId="{E91A5D21-A063-444B-8DBF-846BD87CAFC7}" sibTransId="{2C0924A7-1DA8-44B2-99F4-BBEC97A7211B}"/>
    <dgm:cxn modelId="{889FE5FA-C433-47E3-8B0B-9C1A5736B5DB}" srcId="{27212C78-0106-4D70-8B57-383ABBD9ED3E}" destId="{4DD08E38-9E6F-4D20-8363-7573E16A5AEE}" srcOrd="0" destOrd="0" parTransId="{8ED944ED-3796-4EFF-8A67-25EFF7660789}" sibTransId="{4264CE22-B90F-407A-B981-10A2E08FE2A0}"/>
    <dgm:cxn modelId="{234D3193-8E5C-4068-8933-D18986FBA251}" type="presOf" srcId="{4DD08E38-9E6F-4D20-8363-7573E16A5AEE}" destId="{B05C7F52-3014-40AD-BAC9-72BB4C5CF439}" srcOrd="0" destOrd="0" presId="urn:microsoft.com/office/officeart/2005/8/layout/list1"/>
    <dgm:cxn modelId="{B02AE4BA-DD97-485F-98B5-2E9D8B9C32E0}" srcId="{ADC79CB9-C255-496B-939B-CE89AEDDE9C8}" destId="{BF36FC31-E0A0-42A4-9F29-563F7C9EF852}" srcOrd="1" destOrd="0" parTransId="{1E525744-F2A5-495C-AC6A-68060C7C3E45}" sibTransId="{0D34EF88-756F-405E-AF9E-5E11B3032991}"/>
    <dgm:cxn modelId="{F5962C19-54CC-4C8F-B688-171EFE5557CB}" type="presOf" srcId="{045020E0-9A06-4F4F-93C6-9A336B76D6B5}" destId="{B05C7F52-3014-40AD-BAC9-72BB4C5CF439}" srcOrd="0" destOrd="1" presId="urn:microsoft.com/office/officeart/2005/8/layout/list1"/>
    <dgm:cxn modelId="{69BDA8CB-0F92-4068-99E0-67A716D24967}" type="presOf" srcId="{27212C78-0106-4D70-8B57-383ABBD9ED3E}" destId="{DCB234EF-DD5A-4984-89B0-2253629513AA}" srcOrd="1" destOrd="0" presId="urn:microsoft.com/office/officeart/2005/8/layout/list1"/>
    <dgm:cxn modelId="{39EC3F04-3AB5-4277-99E5-201C249B286D}" type="presParOf" srcId="{9653FD3E-A6DA-49F4-8C18-863C65589B18}" destId="{8D389212-36BB-42A0-9FE2-DB0BC37B3D32}" srcOrd="0" destOrd="0" presId="urn:microsoft.com/office/officeart/2005/8/layout/list1"/>
    <dgm:cxn modelId="{08081442-7575-4219-8E78-3F752BB11176}" type="presParOf" srcId="{8D389212-36BB-42A0-9FE2-DB0BC37B3D32}" destId="{76CAF0D6-A704-48AA-A10E-9D4C6096B73B}" srcOrd="0" destOrd="0" presId="urn:microsoft.com/office/officeart/2005/8/layout/list1"/>
    <dgm:cxn modelId="{DA8D42CD-A73C-4A8D-B2F5-2BBBCD9EEDDD}" type="presParOf" srcId="{8D389212-36BB-42A0-9FE2-DB0BC37B3D32}" destId="{DCB234EF-DD5A-4984-89B0-2253629513AA}" srcOrd="1" destOrd="0" presId="urn:microsoft.com/office/officeart/2005/8/layout/list1"/>
    <dgm:cxn modelId="{254B3C2F-6F96-4A00-86E7-C6E8A319136D}" type="presParOf" srcId="{9653FD3E-A6DA-49F4-8C18-863C65589B18}" destId="{65EDDCFF-D325-43ED-8EA3-FD33BE9A8339}" srcOrd="1" destOrd="0" presId="urn:microsoft.com/office/officeart/2005/8/layout/list1"/>
    <dgm:cxn modelId="{9328ACD7-9EBC-4080-90D3-2BB9A5CBDC4F}" type="presParOf" srcId="{9653FD3E-A6DA-49F4-8C18-863C65589B18}" destId="{B05C7F52-3014-40AD-BAC9-72BB4C5CF439}" srcOrd="2" destOrd="0" presId="urn:microsoft.com/office/officeart/2005/8/layout/list1"/>
    <dgm:cxn modelId="{FA3F3644-4E92-43FB-8F36-2354D8949BB6}" type="presParOf" srcId="{9653FD3E-A6DA-49F4-8C18-863C65589B18}" destId="{5FB2ACEC-4A6C-449B-BDAE-496D951248B4}" srcOrd="3" destOrd="0" presId="urn:microsoft.com/office/officeart/2005/8/layout/list1"/>
    <dgm:cxn modelId="{526CF209-6D63-4CB2-AF4C-C33B0B004698}" type="presParOf" srcId="{9653FD3E-A6DA-49F4-8C18-863C65589B18}" destId="{CA0C88A3-DCDC-4F21-AC0C-E5C7DD9216C7}" srcOrd="4" destOrd="0" presId="urn:microsoft.com/office/officeart/2005/8/layout/list1"/>
    <dgm:cxn modelId="{DDCD4E0D-F62B-4B4F-96BB-5656DFFAC3FE}" type="presParOf" srcId="{CA0C88A3-DCDC-4F21-AC0C-E5C7DD9216C7}" destId="{90FC4162-2D24-4949-BDDA-5192B304300C}" srcOrd="0" destOrd="0" presId="urn:microsoft.com/office/officeart/2005/8/layout/list1"/>
    <dgm:cxn modelId="{A6224954-7457-4AF6-8A51-95A2AD96C80A}" type="presParOf" srcId="{CA0C88A3-DCDC-4F21-AC0C-E5C7DD9216C7}" destId="{6CD8BB9F-FEEA-449D-A37B-B8FDE5ED5511}" srcOrd="1" destOrd="0" presId="urn:microsoft.com/office/officeart/2005/8/layout/list1"/>
    <dgm:cxn modelId="{C6B60FD5-3EAC-4F3F-976F-C05F18D8C873}" type="presParOf" srcId="{9653FD3E-A6DA-49F4-8C18-863C65589B18}" destId="{46F4CAA9-6369-474A-A248-A57F095D1EBE}" srcOrd="5" destOrd="0" presId="urn:microsoft.com/office/officeart/2005/8/layout/list1"/>
    <dgm:cxn modelId="{2B9B2457-E12D-4B17-9116-99E97B33F828}" type="presParOf" srcId="{9653FD3E-A6DA-49F4-8C18-863C65589B18}" destId="{135AA6E8-369E-4DE2-84DA-1588EE0BEB8A}" srcOrd="6" destOrd="0" presId="urn:microsoft.com/office/officeart/2005/8/layout/list1"/>
    <dgm:cxn modelId="{F571AAF3-2FE9-4032-9B69-0B37C071C1E3}" type="presParOf" srcId="{9653FD3E-A6DA-49F4-8C18-863C65589B18}" destId="{8515D264-8468-495E-A785-E5A2A48ED892}" srcOrd="7" destOrd="0" presId="urn:microsoft.com/office/officeart/2005/8/layout/list1"/>
    <dgm:cxn modelId="{FC12D2C7-07EA-4D35-9F7A-4A4A2057407A}" type="presParOf" srcId="{9653FD3E-A6DA-49F4-8C18-863C65589B18}" destId="{7998437C-3D47-4DA6-BF68-25786AB16944}" srcOrd="8" destOrd="0" presId="urn:microsoft.com/office/officeart/2005/8/layout/list1"/>
    <dgm:cxn modelId="{2937A5DE-D35D-4E86-A2E3-496C9824BCE5}" type="presParOf" srcId="{7998437C-3D47-4DA6-BF68-25786AB16944}" destId="{343EAE0D-4695-45AC-91BF-E2A22D5000D3}" srcOrd="0" destOrd="0" presId="urn:microsoft.com/office/officeart/2005/8/layout/list1"/>
    <dgm:cxn modelId="{336A5D6D-04B5-4AA6-8889-D057AB8AEC6C}" type="presParOf" srcId="{7998437C-3D47-4DA6-BF68-25786AB16944}" destId="{CAE44546-EB79-4F37-BF8B-8F8DF5602542}" srcOrd="1" destOrd="0" presId="urn:microsoft.com/office/officeart/2005/8/layout/list1"/>
    <dgm:cxn modelId="{B068C69D-D98E-41A7-B1B8-5FB5A6393564}" type="presParOf" srcId="{9653FD3E-A6DA-49F4-8C18-863C65589B18}" destId="{25A16AB1-92D9-44ED-A99F-89CD2F465A15}" srcOrd="9" destOrd="0" presId="urn:microsoft.com/office/officeart/2005/8/layout/list1"/>
    <dgm:cxn modelId="{01BA922D-F90D-480B-BFCC-D58F63F14BCA}" type="presParOf" srcId="{9653FD3E-A6DA-49F4-8C18-863C65589B18}" destId="{BAAEFB8F-AB1B-4557-B726-16C9A6E75C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3C29D9-8F57-4597-B67E-E17E15C3B1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212C78-0106-4D70-8B57-383ABBD9ED3E}">
      <dgm:prSet/>
      <dgm:spPr/>
      <dgm:t>
        <a:bodyPr/>
        <a:lstStyle/>
        <a:p>
          <a:pPr rtl="0"/>
          <a:r>
            <a:rPr lang="en-GB" b="1" dirty="0" smtClean="0"/>
            <a:t>Problem</a:t>
          </a:r>
          <a:endParaRPr lang="en-GB" dirty="0"/>
        </a:p>
      </dgm:t>
    </dgm:pt>
    <dgm:pt modelId="{0D44C719-A547-4CB2-92C2-C5E5050B9687}" type="parTrans" cxnId="{25A90B0C-5BEA-499C-902D-52971483376B}">
      <dgm:prSet/>
      <dgm:spPr/>
      <dgm:t>
        <a:bodyPr/>
        <a:lstStyle/>
        <a:p>
          <a:endParaRPr lang="en-GB"/>
        </a:p>
      </dgm:t>
    </dgm:pt>
    <dgm:pt modelId="{EAD61C23-7DBD-4AFF-A78C-2EDAC82D20E3}" type="sibTrans" cxnId="{25A90B0C-5BEA-499C-902D-52971483376B}">
      <dgm:prSet/>
      <dgm:spPr/>
      <dgm:t>
        <a:bodyPr/>
        <a:lstStyle/>
        <a:p>
          <a:endParaRPr lang="en-GB"/>
        </a:p>
      </dgm:t>
    </dgm:pt>
    <dgm:pt modelId="{ADC79CB9-C255-496B-939B-CE89AEDDE9C8}">
      <dgm:prSet/>
      <dgm:spPr/>
      <dgm:t>
        <a:bodyPr/>
        <a:lstStyle/>
        <a:p>
          <a:pPr rtl="0"/>
          <a:r>
            <a:rPr lang="en-GB" smtClean="0"/>
            <a:t>Characteristics of the fluid:</a:t>
          </a:r>
          <a:endParaRPr lang="en-GB"/>
        </a:p>
      </dgm:t>
    </dgm:pt>
    <dgm:pt modelId="{C69FBB58-4DD1-4B35-A749-9CBE4F3361A2}" type="parTrans" cxnId="{6B176E10-A227-48C3-B076-D753756B47FF}">
      <dgm:prSet/>
      <dgm:spPr/>
      <dgm:t>
        <a:bodyPr/>
        <a:lstStyle/>
        <a:p>
          <a:endParaRPr lang="en-GB"/>
        </a:p>
      </dgm:t>
    </dgm:pt>
    <dgm:pt modelId="{C9623DE0-E6AA-4988-8118-248BFACDF0C0}" type="sibTrans" cxnId="{6B176E10-A227-48C3-B076-D753756B47FF}">
      <dgm:prSet/>
      <dgm:spPr/>
      <dgm:t>
        <a:bodyPr/>
        <a:lstStyle/>
        <a:p>
          <a:endParaRPr lang="en-GB"/>
        </a:p>
      </dgm:t>
    </dgm:pt>
    <dgm:pt modelId="{29BA25B8-BA64-4514-A158-0C29FA79E42E}">
      <dgm:prSet/>
      <dgm:spPr/>
      <dgm:t>
        <a:bodyPr/>
        <a:lstStyle/>
        <a:p>
          <a:pPr rtl="0"/>
          <a:r>
            <a:rPr lang="en-GB" dirty="0" smtClean="0"/>
            <a:t>flow’s height (h) in inlet 0.50 m</a:t>
          </a:r>
          <a:endParaRPr lang="en-GB" dirty="0"/>
        </a:p>
      </dgm:t>
    </dgm:pt>
    <dgm:pt modelId="{B597954A-0C49-4E6F-8D76-B05C13158ED5}" type="parTrans" cxnId="{F0CEB742-2A10-4E3F-AAE5-FBDC2A295884}">
      <dgm:prSet/>
      <dgm:spPr/>
      <dgm:t>
        <a:bodyPr/>
        <a:lstStyle/>
        <a:p>
          <a:endParaRPr lang="en-GB"/>
        </a:p>
      </dgm:t>
    </dgm:pt>
    <dgm:pt modelId="{1B7FA4AD-B3C4-4A31-B09B-A28F1B43712A}" type="sibTrans" cxnId="{F0CEB742-2A10-4E3F-AAE5-FBDC2A295884}">
      <dgm:prSet/>
      <dgm:spPr/>
      <dgm:t>
        <a:bodyPr/>
        <a:lstStyle/>
        <a:p>
          <a:endParaRPr lang="en-GB"/>
        </a:p>
      </dgm:t>
    </dgm:pt>
    <dgm:pt modelId="{BF36FC31-E0A0-42A4-9F29-563F7C9EF852}">
      <dgm:prSet/>
      <dgm:spPr/>
      <dgm:t>
        <a:bodyPr/>
        <a:lstStyle/>
        <a:p>
          <a:pPr rtl="0"/>
          <a:r>
            <a:rPr lang="en-GB" smtClean="0"/>
            <a:t>Dynamic viscosity 60.00 Pas</a:t>
          </a:r>
          <a:endParaRPr lang="en-GB"/>
        </a:p>
      </dgm:t>
    </dgm:pt>
    <dgm:pt modelId="{1E525744-F2A5-495C-AC6A-68060C7C3E45}" type="parTrans" cxnId="{B02AE4BA-DD97-485F-98B5-2E9D8B9C32E0}">
      <dgm:prSet/>
      <dgm:spPr/>
      <dgm:t>
        <a:bodyPr/>
        <a:lstStyle/>
        <a:p>
          <a:endParaRPr lang="en-GB"/>
        </a:p>
      </dgm:t>
    </dgm:pt>
    <dgm:pt modelId="{0D34EF88-756F-405E-AF9E-5E11B3032991}" type="sibTrans" cxnId="{B02AE4BA-DD97-485F-98B5-2E9D8B9C32E0}">
      <dgm:prSet/>
      <dgm:spPr/>
      <dgm:t>
        <a:bodyPr/>
        <a:lstStyle/>
        <a:p>
          <a:endParaRPr lang="en-GB"/>
        </a:p>
      </dgm:t>
    </dgm:pt>
    <dgm:pt modelId="{4218CF8B-8C88-47EE-9FDF-1E7796B0C3BB}">
      <dgm:prSet/>
      <dgm:spPr/>
      <dgm:t>
        <a:bodyPr/>
        <a:lstStyle/>
        <a:p>
          <a:pPr rtl="0"/>
          <a:r>
            <a:rPr lang="en-GB" smtClean="0"/>
            <a:t>Density 1500.00 kg/m</a:t>
          </a:r>
          <a:r>
            <a:rPr lang="en-GB" baseline="30000" smtClean="0"/>
            <a:t>3</a:t>
          </a:r>
          <a:r>
            <a:rPr lang="en-GB" smtClean="0"/>
            <a:t> </a:t>
          </a:r>
          <a:endParaRPr lang="en-GB"/>
        </a:p>
      </dgm:t>
    </dgm:pt>
    <dgm:pt modelId="{0F1033B4-908C-4F55-8C53-9DE68741F251}" type="parTrans" cxnId="{DFAA726A-4AB4-4C4D-9DC6-BD5C728C0E85}">
      <dgm:prSet/>
      <dgm:spPr/>
      <dgm:t>
        <a:bodyPr/>
        <a:lstStyle/>
        <a:p>
          <a:endParaRPr lang="en-GB"/>
        </a:p>
      </dgm:t>
    </dgm:pt>
    <dgm:pt modelId="{171C52AE-405B-4689-A8A5-F40493760A78}" type="sibTrans" cxnId="{DFAA726A-4AB4-4C4D-9DC6-BD5C728C0E85}">
      <dgm:prSet/>
      <dgm:spPr/>
      <dgm:t>
        <a:bodyPr/>
        <a:lstStyle/>
        <a:p>
          <a:endParaRPr lang="en-GB"/>
        </a:p>
      </dgm:t>
    </dgm:pt>
    <dgm:pt modelId="{7A9529FF-0273-4A24-9F05-765EF627D301}">
      <dgm:prSet/>
      <dgm:spPr/>
      <dgm:t>
        <a:bodyPr/>
        <a:lstStyle/>
        <a:p>
          <a:pPr rtl="0"/>
          <a:r>
            <a:rPr lang="en-GB" dirty="0" smtClean="0"/>
            <a:t>Constant flow rate</a:t>
          </a:r>
          <a:endParaRPr lang="en-GB" dirty="0"/>
        </a:p>
      </dgm:t>
    </dgm:pt>
    <dgm:pt modelId="{A8C81C87-5EC7-40E0-9D49-FC78183A6097}" type="parTrans" cxnId="{787B8C23-9610-4124-99AA-E066D88562DD}">
      <dgm:prSet/>
      <dgm:spPr/>
      <dgm:t>
        <a:bodyPr/>
        <a:lstStyle/>
        <a:p>
          <a:endParaRPr lang="en-GB"/>
        </a:p>
      </dgm:t>
    </dgm:pt>
    <dgm:pt modelId="{2713F844-295F-4F31-89BD-30B6B68BDBAA}" type="sibTrans" cxnId="{787B8C23-9610-4124-99AA-E066D88562DD}">
      <dgm:prSet/>
      <dgm:spPr/>
      <dgm:t>
        <a:bodyPr/>
        <a:lstStyle/>
        <a:p>
          <a:endParaRPr lang="en-GB"/>
        </a:p>
      </dgm:t>
    </dgm:pt>
    <dgm:pt modelId="{77C40196-415D-465B-831B-CBD50A395E35}">
      <dgm:prSet/>
      <dgm:spPr/>
      <dgm:t>
        <a:bodyPr/>
        <a:lstStyle/>
        <a:p>
          <a:pPr rtl="0"/>
          <a:r>
            <a:rPr lang="en-GB" smtClean="0"/>
            <a:t>Problems analysed:</a:t>
          </a:r>
          <a:endParaRPr lang="en-GB"/>
        </a:p>
      </dgm:t>
    </dgm:pt>
    <dgm:pt modelId="{61FA515C-32C0-4857-8FE9-BBB1B1F40AED}" type="parTrans" cxnId="{6E368489-1162-4F25-9FFE-848E481EB7D5}">
      <dgm:prSet/>
      <dgm:spPr/>
      <dgm:t>
        <a:bodyPr/>
        <a:lstStyle/>
        <a:p>
          <a:endParaRPr lang="en-GB"/>
        </a:p>
      </dgm:t>
    </dgm:pt>
    <dgm:pt modelId="{842D1E87-E130-4C13-B6F5-DD7ADC09C3B0}" type="sibTrans" cxnId="{6E368489-1162-4F25-9FFE-848E481EB7D5}">
      <dgm:prSet/>
      <dgm:spPr/>
      <dgm:t>
        <a:bodyPr/>
        <a:lstStyle/>
        <a:p>
          <a:endParaRPr lang="en-GB"/>
        </a:p>
      </dgm:t>
    </dgm:pt>
    <dgm:pt modelId="{09356BE1-3270-4BBD-A872-E2DE6FBE614F}">
      <dgm:prSet/>
      <dgm:spPr/>
      <dgm:t>
        <a:bodyPr/>
        <a:lstStyle/>
        <a:p>
          <a:pPr rtl="0"/>
          <a:r>
            <a:rPr lang="en-GB" dirty="0" smtClean="0"/>
            <a:t>Increasing in slope</a:t>
          </a:r>
          <a:endParaRPr lang="en-GB" dirty="0"/>
        </a:p>
      </dgm:t>
    </dgm:pt>
    <dgm:pt modelId="{898669B0-D453-4ABE-8C66-39EE70AF57A7}" type="parTrans" cxnId="{F89E4535-FC22-4E9F-AE8B-141B539AB032}">
      <dgm:prSet/>
      <dgm:spPr/>
      <dgm:t>
        <a:bodyPr/>
        <a:lstStyle/>
        <a:p>
          <a:endParaRPr lang="en-GB"/>
        </a:p>
      </dgm:t>
    </dgm:pt>
    <dgm:pt modelId="{10598979-6E25-47DD-A8B2-609A28F4EA11}" type="sibTrans" cxnId="{F89E4535-FC22-4E9F-AE8B-141B539AB032}">
      <dgm:prSet/>
      <dgm:spPr/>
      <dgm:t>
        <a:bodyPr/>
        <a:lstStyle/>
        <a:p>
          <a:endParaRPr lang="en-GB"/>
        </a:p>
      </dgm:t>
    </dgm:pt>
    <dgm:pt modelId="{4DD08E38-9E6F-4D20-8363-7573E16A5AEE}">
      <dgm:prSet/>
      <dgm:spPr/>
      <dgm:t>
        <a:bodyPr/>
        <a:lstStyle/>
        <a:p>
          <a:pPr rtl="0"/>
          <a:r>
            <a:rPr lang="en-GB" dirty="0" smtClean="0"/>
            <a:t>Newtonian fluid</a:t>
          </a:r>
          <a:endParaRPr lang="en-GB" dirty="0"/>
        </a:p>
      </dgm:t>
    </dgm:pt>
    <dgm:pt modelId="{8ED944ED-3796-4EFF-8A67-25EFF7660789}" type="parTrans" cxnId="{889FE5FA-C433-47E3-8B0B-9C1A5736B5DB}">
      <dgm:prSet/>
      <dgm:spPr/>
      <dgm:t>
        <a:bodyPr/>
        <a:lstStyle/>
        <a:p>
          <a:endParaRPr lang="en-GB"/>
        </a:p>
      </dgm:t>
    </dgm:pt>
    <dgm:pt modelId="{4264CE22-B90F-407A-B981-10A2E08FE2A0}" type="sibTrans" cxnId="{889FE5FA-C433-47E3-8B0B-9C1A5736B5DB}">
      <dgm:prSet/>
      <dgm:spPr/>
      <dgm:t>
        <a:bodyPr/>
        <a:lstStyle/>
        <a:p>
          <a:endParaRPr lang="en-GB"/>
        </a:p>
      </dgm:t>
    </dgm:pt>
    <dgm:pt modelId="{045020E0-9A06-4F4F-93C6-9A336B76D6B5}">
      <dgm:prSet/>
      <dgm:spPr/>
      <dgm:t>
        <a:bodyPr/>
        <a:lstStyle/>
        <a:p>
          <a:pPr rtl="0"/>
          <a:r>
            <a:rPr lang="en-GB" dirty="0" smtClean="0"/>
            <a:t>Dam break</a:t>
          </a:r>
          <a:endParaRPr lang="en-GB" dirty="0"/>
        </a:p>
      </dgm:t>
    </dgm:pt>
    <dgm:pt modelId="{E91A5D21-A063-444B-8DBF-846BD87CAFC7}" type="parTrans" cxnId="{9713264A-3821-412F-870A-FE2215C88B32}">
      <dgm:prSet/>
      <dgm:spPr/>
      <dgm:t>
        <a:bodyPr/>
        <a:lstStyle/>
        <a:p>
          <a:endParaRPr lang="en-GB"/>
        </a:p>
      </dgm:t>
    </dgm:pt>
    <dgm:pt modelId="{2C0924A7-1DA8-44B2-99F4-BBEC97A7211B}" type="sibTrans" cxnId="{9713264A-3821-412F-870A-FE2215C88B32}">
      <dgm:prSet/>
      <dgm:spPr/>
      <dgm:t>
        <a:bodyPr/>
        <a:lstStyle/>
        <a:p>
          <a:endParaRPr lang="en-GB"/>
        </a:p>
      </dgm:t>
    </dgm:pt>
    <dgm:pt modelId="{2C373DF9-6A01-4FB1-9C0C-B57DA9ABBD14}">
      <dgm:prSet/>
      <dgm:spPr/>
      <dgm:t>
        <a:bodyPr/>
        <a:lstStyle/>
        <a:p>
          <a:pPr rtl="0"/>
          <a:r>
            <a:rPr lang="en-GB" dirty="0" smtClean="0"/>
            <a:t>Constant flow rate</a:t>
          </a:r>
          <a:endParaRPr lang="en-GB" dirty="0"/>
        </a:p>
      </dgm:t>
    </dgm:pt>
    <dgm:pt modelId="{9F441680-4C5D-4717-ADA2-AA682060997D}" type="parTrans" cxnId="{EA8A4890-23EB-4EB6-B68E-83913DECE28F}">
      <dgm:prSet/>
      <dgm:spPr/>
      <dgm:t>
        <a:bodyPr/>
        <a:lstStyle/>
        <a:p>
          <a:endParaRPr lang="en-GB"/>
        </a:p>
      </dgm:t>
    </dgm:pt>
    <dgm:pt modelId="{45FF0F6E-6544-48DA-AB85-862A6DC2077B}" type="sibTrans" cxnId="{EA8A4890-23EB-4EB6-B68E-83913DECE28F}">
      <dgm:prSet/>
      <dgm:spPr/>
      <dgm:t>
        <a:bodyPr/>
        <a:lstStyle/>
        <a:p>
          <a:endParaRPr lang="en-GB"/>
        </a:p>
      </dgm:t>
    </dgm:pt>
    <dgm:pt modelId="{9653FD3E-A6DA-49F4-8C18-863C65589B18}" type="pres">
      <dgm:prSet presAssocID="{183C29D9-8F57-4597-B67E-E17E15C3B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389212-36BB-42A0-9FE2-DB0BC37B3D32}" type="pres">
      <dgm:prSet presAssocID="{27212C78-0106-4D70-8B57-383ABBD9ED3E}" presName="parentLin" presStyleCnt="0"/>
      <dgm:spPr/>
    </dgm:pt>
    <dgm:pt modelId="{76CAF0D6-A704-48AA-A10E-9D4C6096B73B}" type="pres">
      <dgm:prSet presAssocID="{27212C78-0106-4D70-8B57-383ABBD9ED3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CB234EF-DD5A-4984-89B0-2253629513AA}" type="pres">
      <dgm:prSet presAssocID="{27212C78-0106-4D70-8B57-383ABBD9ED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DDCFF-D325-43ED-8EA3-FD33BE9A8339}" type="pres">
      <dgm:prSet presAssocID="{27212C78-0106-4D70-8B57-383ABBD9ED3E}" presName="negativeSpace" presStyleCnt="0"/>
      <dgm:spPr/>
    </dgm:pt>
    <dgm:pt modelId="{B05C7F52-3014-40AD-BAC9-72BB4C5CF439}" type="pres">
      <dgm:prSet presAssocID="{27212C78-0106-4D70-8B57-383ABBD9ED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B2ACEC-4A6C-449B-BDAE-496D951248B4}" type="pres">
      <dgm:prSet presAssocID="{EAD61C23-7DBD-4AFF-A78C-2EDAC82D20E3}" presName="spaceBetweenRectangles" presStyleCnt="0"/>
      <dgm:spPr/>
    </dgm:pt>
    <dgm:pt modelId="{CA0C88A3-DCDC-4F21-AC0C-E5C7DD9216C7}" type="pres">
      <dgm:prSet presAssocID="{ADC79CB9-C255-496B-939B-CE89AEDDE9C8}" presName="parentLin" presStyleCnt="0"/>
      <dgm:spPr/>
    </dgm:pt>
    <dgm:pt modelId="{90FC4162-2D24-4949-BDDA-5192B304300C}" type="pres">
      <dgm:prSet presAssocID="{ADC79CB9-C255-496B-939B-CE89AEDDE9C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CD8BB9F-FEEA-449D-A37B-B8FDE5ED5511}" type="pres">
      <dgm:prSet presAssocID="{ADC79CB9-C255-496B-939B-CE89AEDDE9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F4CAA9-6369-474A-A248-A57F095D1EBE}" type="pres">
      <dgm:prSet presAssocID="{ADC79CB9-C255-496B-939B-CE89AEDDE9C8}" presName="negativeSpace" presStyleCnt="0"/>
      <dgm:spPr/>
    </dgm:pt>
    <dgm:pt modelId="{135AA6E8-369E-4DE2-84DA-1588EE0BEB8A}" type="pres">
      <dgm:prSet presAssocID="{ADC79CB9-C255-496B-939B-CE89AEDDE9C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15D264-8468-495E-A785-E5A2A48ED892}" type="pres">
      <dgm:prSet presAssocID="{C9623DE0-E6AA-4988-8118-248BFACDF0C0}" presName="spaceBetweenRectangles" presStyleCnt="0"/>
      <dgm:spPr/>
    </dgm:pt>
    <dgm:pt modelId="{7998437C-3D47-4DA6-BF68-25786AB16944}" type="pres">
      <dgm:prSet presAssocID="{77C40196-415D-465B-831B-CBD50A395E35}" presName="parentLin" presStyleCnt="0"/>
      <dgm:spPr/>
    </dgm:pt>
    <dgm:pt modelId="{343EAE0D-4695-45AC-91BF-E2A22D5000D3}" type="pres">
      <dgm:prSet presAssocID="{77C40196-415D-465B-831B-CBD50A395E3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AE44546-EB79-4F37-BF8B-8F8DF5602542}" type="pres">
      <dgm:prSet presAssocID="{77C40196-415D-465B-831B-CBD50A395E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16AB1-92D9-44ED-A99F-89CD2F465A15}" type="pres">
      <dgm:prSet presAssocID="{77C40196-415D-465B-831B-CBD50A395E35}" presName="negativeSpace" presStyleCnt="0"/>
      <dgm:spPr/>
    </dgm:pt>
    <dgm:pt modelId="{BAAEFB8F-AB1B-4557-B726-16C9A6E75C9A}" type="pres">
      <dgm:prSet presAssocID="{77C40196-415D-465B-831B-CBD50A395E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68489-1162-4F25-9FFE-848E481EB7D5}" srcId="{183C29D9-8F57-4597-B67E-E17E15C3B108}" destId="{77C40196-415D-465B-831B-CBD50A395E35}" srcOrd="2" destOrd="0" parTransId="{61FA515C-32C0-4857-8FE9-BBB1B1F40AED}" sibTransId="{842D1E87-E130-4C13-B6F5-DD7ADC09C3B0}"/>
    <dgm:cxn modelId="{889FE5FA-C433-47E3-8B0B-9C1A5736B5DB}" srcId="{27212C78-0106-4D70-8B57-383ABBD9ED3E}" destId="{4DD08E38-9E6F-4D20-8363-7573E16A5AEE}" srcOrd="0" destOrd="0" parTransId="{8ED944ED-3796-4EFF-8A67-25EFF7660789}" sibTransId="{4264CE22-B90F-407A-B981-10A2E08FE2A0}"/>
    <dgm:cxn modelId="{32BFC15C-74BA-4772-A93C-3AD3A7595816}" type="presOf" srcId="{27212C78-0106-4D70-8B57-383ABBD9ED3E}" destId="{DCB234EF-DD5A-4984-89B0-2253629513AA}" srcOrd="1" destOrd="0" presId="urn:microsoft.com/office/officeart/2005/8/layout/list1"/>
    <dgm:cxn modelId="{A41F886B-3014-40B9-BC62-AEE2655CAA3F}" type="presOf" srcId="{77C40196-415D-465B-831B-CBD50A395E35}" destId="{CAE44546-EB79-4F37-BF8B-8F8DF5602542}" srcOrd="1" destOrd="0" presId="urn:microsoft.com/office/officeart/2005/8/layout/list1"/>
    <dgm:cxn modelId="{8EFF324E-B66F-4435-8772-09F87387EB3F}" type="presOf" srcId="{09356BE1-3270-4BBD-A872-E2DE6FBE614F}" destId="{BAAEFB8F-AB1B-4557-B726-16C9A6E75C9A}" srcOrd="0" destOrd="0" presId="urn:microsoft.com/office/officeart/2005/8/layout/list1"/>
    <dgm:cxn modelId="{25A90B0C-5BEA-499C-902D-52971483376B}" srcId="{183C29D9-8F57-4597-B67E-E17E15C3B108}" destId="{27212C78-0106-4D70-8B57-383ABBD9ED3E}" srcOrd="0" destOrd="0" parTransId="{0D44C719-A547-4CB2-92C2-C5E5050B9687}" sibTransId="{EAD61C23-7DBD-4AFF-A78C-2EDAC82D20E3}"/>
    <dgm:cxn modelId="{9713264A-3821-412F-870A-FE2215C88B32}" srcId="{27212C78-0106-4D70-8B57-383ABBD9ED3E}" destId="{045020E0-9A06-4F4F-93C6-9A336B76D6B5}" srcOrd="1" destOrd="0" parTransId="{E91A5D21-A063-444B-8DBF-846BD87CAFC7}" sibTransId="{2C0924A7-1DA8-44B2-99F4-BBEC97A7211B}"/>
    <dgm:cxn modelId="{6B176E10-A227-48C3-B076-D753756B47FF}" srcId="{183C29D9-8F57-4597-B67E-E17E15C3B108}" destId="{ADC79CB9-C255-496B-939B-CE89AEDDE9C8}" srcOrd="1" destOrd="0" parTransId="{C69FBB58-4DD1-4B35-A749-9CBE4F3361A2}" sibTransId="{C9623DE0-E6AA-4988-8118-248BFACDF0C0}"/>
    <dgm:cxn modelId="{C442ACE1-6F59-4F03-9ECF-0BC2AFE3883B}" type="presOf" srcId="{4218CF8B-8C88-47EE-9FDF-1E7796B0C3BB}" destId="{135AA6E8-369E-4DE2-84DA-1588EE0BEB8A}" srcOrd="0" destOrd="2" presId="urn:microsoft.com/office/officeart/2005/8/layout/list1"/>
    <dgm:cxn modelId="{B02AE4BA-DD97-485F-98B5-2E9D8B9C32E0}" srcId="{ADC79CB9-C255-496B-939B-CE89AEDDE9C8}" destId="{BF36FC31-E0A0-42A4-9F29-563F7C9EF852}" srcOrd="1" destOrd="0" parTransId="{1E525744-F2A5-495C-AC6A-68060C7C3E45}" sibTransId="{0D34EF88-756F-405E-AF9E-5E11B3032991}"/>
    <dgm:cxn modelId="{2CB50D83-E71F-4521-88D3-73E4DCF9A4B3}" type="presOf" srcId="{2C373DF9-6A01-4FB1-9C0C-B57DA9ABBD14}" destId="{BAAEFB8F-AB1B-4557-B726-16C9A6E75C9A}" srcOrd="0" destOrd="1" presId="urn:microsoft.com/office/officeart/2005/8/layout/list1"/>
    <dgm:cxn modelId="{10255480-EBD1-4AC7-9063-9CBC1FCF7E6A}" type="presOf" srcId="{7A9529FF-0273-4A24-9F05-765EF627D301}" destId="{135AA6E8-369E-4DE2-84DA-1588EE0BEB8A}" srcOrd="0" destOrd="3" presId="urn:microsoft.com/office/officeart/2005/8/layout/list1"/>
    <dgm:cxn modelId="{A151B41B-B1B5-4E2D-BC03-A6B3D83DF4E5}" type="presOf" srcId="{ADC79CB9-C255-496B-939B-CE89AEDDE9C8}" destId="{6CD8BB9F-FEEA-449D-A37B-B8FDE5ED5511}" srcOrd="1" destOrd="0" presId="urn:microsoft.com/office/officeart/2005/8/layout/list1"/>
    <dgm:cxn modelId="{787B8C23-9610-4124-99AA-E066D88562DD}" srcId="{ADC79CB9-C255-496B-939B-CE89AEDDE9C8}" destId="{7A9529FF-0273-4A24-9F05-765EF627D301}" srcOrd="3" destOrd="0" parTransId="{A8C81C87-5EC7-40E0-9D49-FC78183A6097}" sibTransId="{2713F844-295F-4F31-89BD-30B6B68BDBAA}"/>
    <dgm:cxn modelId="{F0CEB742-2A10-4E3F-AAE5-FBDC2A295884}" srcId="{ADC79CB9-C255-496B-939B-CE89AEDDE9C8}" destId="{29BA25B8-BA64-4514-A158-0C29FA79E42E}" srcOrd="0" destOrd="0" parTransId="{B597954A-0C49-4E6F-8D76-B05C13158ED5}" sibTransId="{1B7FA4AD-B3C4-4A31-B09B-A28F1B43712A}"/>
    <dgm:cxn modelId="{06831F5F-851C-4531-8D8D-15E6872B2B44}" type="presOf" srcId="{BF36FC31-E0A0-42A4-9F29-563F7C9EF852}" destId="{135AA6E8-369E-4DE2-84DA-1588EE0BEB8A}" srcOrd="0" destOrd="1" presId="urn:microsoft.com/office/officeart/2005/8/layout/list1"/>
    <dgm:cxn modelId="{00C4187C-204B-42EA-BC18-415783CEAF3A}" type="presOf" srcId="{4DD08E38-9E6F-4D20-8363-7573E16A5AEE}" destId="{B05C7F52-3014-40AD-BAC9-72BB4C5CF439}" srcOrd="0" destOrd="0" presId="urn:microsoft.com/office/officeart/2005/8/layout/list1"/>
    <dgm:cxn modelId="{EA8A4890-23EB-4EB6-B68E-83913DECE28F}" srcId="{77C40196-415D-465B-831B-CBD50A395E35}" destId="{2C373DF9-6A01-4FB1-9C0C-B57DA9ABBD14}" srcOrd="1" destOrd="0" parTransId="{9F441680-4C5D-4717-ADA2-AA682060997D}" sibTransId="{45FF0F6E-6544-48DA-AB85-862A6DC2077B}"/>
    <dgm:cxn modelId="{EBD21AD8-128F-4FF8-9A1F-8ECA4141A3F7}" type="presOf" srcId="{ADC79CB9-C255-496B-939B-CE89AEDDE9C8}" destId="{90FC4162-2D24-4949-BDDA-5192B304300C}" srcOrd="0" destOrd="0" presId="urn:microsoft.com/office/officeart/2005/8/layout/list1"/>
    <dgm:cxn modelId="{98528217-01D7-4CF0-BF85-A7557CBB8258}" type="presOf" srcId="{77C40196-415D-465B-831B-CBD50A395E35}" destId="{343EAE0D-4695-45AC-91BF-E2A22D5000D3}" srcOrd="0" destOrd="0" presId="urn:microsoft.com/office/officeart/2005/8/layout/list1"/>
    <dgm:cxn modelId="{43627927-101C-458D-8CAA-E07B268AD10F}" type="presOf" srcId="{29BA25B8-BA64-4514-A158-0C29FA79E42E}" destId="{135AA6E8-369E-4DE2-84DA-1588EE0BEB8A}" srcOrd="0" destOrd="0" presId="urn:microsoft.com/office/officeart/2005/8/layout/list1"/>
    <dgm:cxn modelId="{977E43AF-0AC1-40B3-8448-3B5D38E52AFA}" type="presOf" srcId="{183C29D9-8F57-4597-B67E-E17E15C3B108}" destId="{9653FD3E-A6DA-49F4-8C18-863C65589B18}" srcOrd="0" destOrd="0" presId="urn:microsoft.com/office/officeart/2005/8/layout/list1"/>
    <dgm:cxn modelId="{38EA35D5-48BD-4C1B-B5AA-69BC01F99AEE}" type="presOf" srcId="{045020E0-9A06-4F4F-93C6-9A336B76D6B5}" destId="{B05C7F52-3014-40AD-BAC9-72BB4C5CF439}" srcOrd="0" destOrd="1" presId="urn:microsoft.com/office/officeart/2005/8/layout/list1"/>
    <dgm:cxn modelId="{F89E4535-FC22-4E9F-AE8B-141B539AB032}" srcId="{77C40196-415D-465B-831B-CBD50A395E35}" destId="{09356BE1-3270-4BBD-A872-E2DE6FBE614F}" srcOrd="0" destOrd="0" parTransId="{898669B0-D453-4ABE-8C66-39EE70AF57A7}" sibTransId="{10598979-6E25-47DD-A8B2-609A28F4EA11}"/>
    <dgm:cxn modelId="{DFAA726A-4AB4-4C4D-9DC6-BD5C728C0E85}" srcId="{ADC79CB9-C255-496B-939B-CE89AEDDE9C8}" destId="{4218CF8B-8C88-47EE-9FDF-1E7796B0C3BB}" srcOrd="2" destOrd="0" parTransId="{0F1033B4-908C-4F55-8C53-9DE68741F251}" sibTransId="{171C52AE-405B-4689-A8A5-F40493760A78}"/>
    <dgm:cxn modelId="{7363A34C-FA5B-4006-8AF8-B393EE77E8FF}" type="presOf" srcId="{27212C78-0106-4D70-8B57-383ABBD9ED3E}" destId="{76CAF0D6-A704-48AA-A10E-9D4C6096B73B}" srcOrd="0" destOrd="0" presId="urn:microsoft.com/office/officeart/2005/8/layout/list1"/>
    <dgm:cxn modelId="{BFE7013E-9E57-4CDE-9DAF-EEEC08246389}" type="presParOf" srcId="{9653FD3E-A6DA-49F4-8C18-863C65589B18}" destId="{8D389212-36BB-42A0-9FE2-DB0BC37B3D32}" srcOrd="0" destOrd="0" presId="urn:microsoft.com/office/officeart/2005/8/layout/list1"/>
    <dgm:cxn modelId="{7600BEE9-F022-494C-A58F-0601E074CC09}" type="presParOf" srcId="{8D389212-36BB-42A0-9FE2-DB0BC37B3D32}" destId="{76CAF0D6-A704-48AA-A10E-9D4C6096B73B}" srcOrd="0" destOrd="0" presId="urn:microsoft.com/office/officeart/2005/8/layout/list1"/>
    <dgm:cxn modelId="{8C1CB6F3-EE3B-4967-8A34-DA948327008E}" type="presParOf" srcId="{8D389212-36BB-42A0-9FE2-DB0BC37B3D32}" destId="{DCB234EF-DD5A-4984-89B0-2253629513AA}" srcOrd="1" destOrd="0" presId="urn:microsoft.com/office/officeart/2005/8/layout/list1"/>
    <dgm:cxn modelId="{E8C3B6E2-A672-417B-A73D-2C3579A79AA5}" type="presParOf" srcId="{9653FD3E-A6DA-49F4-8C18-863C65589B18}" destId="{65EDDCFF-D325-43ED-8EA3-FD33BE9A8339}" srcOrd="1" destOrd="0" presId="urn:microsoft.com/office/officeart/2005/8/layout/list1"/>
    <dgm:cxn modelId="{E01E0429-49FC-4E7B-846A-FDAB3BC8926D}" type="presParOf" srcId="{9653FD3E-A6DA-49F4-8C18-863C65589B18}" destId="{B05C7F52-3014-40AD-BAC9-72BB4C5CF439}" srcOrd="2" destOrd="0" presId="urn:microsoft.com/office/officeart/2005/8/layout/list1"/>
    <dgm:cxn modelId="{316BDD07-8D4B-4863-94C9-1F6BF616EF77}" type="presParOf" srcId="{9653FD3E-A6DA-49F4-8C18-863C65589B18}" destId="{5FB2ACEC-4A6C-449B-BDAE-496D951248B4}" srcOrd="3" destOrd="0" presId="urn:microsoft.com/office/officeart/2005/8/layout/list1"/>
    <dgm:cxn modelId="{CD14905C-2C05-4142-8134-A5667C17526F}" type="presParOf" srcId="{9653FD3E-A6DA-49F4-8C18-863C65589B18}" destId="{CA0C88A3-DCDC-4F21-AC0C-E5C7DD9216C7}" srcOrd="4" destOrd="0" presId="urn:microsoft.com/office/officeart/2005/8/layout/list1"/>
    <dgm:cxn modelId="{D87C2983-67FA-4C53-A83B-0E600F74187D}" type="presParOf" srcId="{CA0C88A3-DCDC-4F21-AC0C-E5C7DD9216C7}" destId="{90FC4162-2D24-4949-BDDA-5192B304300C}" srcOrd="0" destOrd="0" presId="urn:microsoft.com/office/officeart/2005/8/layout/list1"/>
    <dgm:cxn modelId="{0881F0AD-9B0C-4BF9-AB7D-AA3516E246B5}" type="presParOf" srcId="{CA0C88A3-DCDC-4F21-AC0C-E5C7DD9216C7}" destId="{6CD8BB9F-FEEA-449D-A37B-B8FDE5ED5511}" srcOrd="1" destOrd="0" presId="urn:microsoft.com/office/officeart/2005/8/layout/list1"/>
    <dgm:cxn modelId="{F41A4862-8C48-4A62-AE5A-5403D536EADD}" type="presParOf" srcId="{9653FD3E-A6DA-49F4-8C18-863C65589B18}" destId="{46F4CAA9-6369-474A-A248-A57F095D1EBE}" srcOrd="5" destOrd="0" presId="urn:microsoft.com/office/officeart/2005/8/layout/list1"/>
    <dgm:cxn modelId="{E145CD26-F872-40E8-9BD1-A0E052425CAE}" type="presParOf" srcId="{9653FD3E-A6DA-49F4-8C18-863C65589B18}" destId="{135AA6E8-369E-4DE2-84DA-1588EE0BEB8A}" srcOrd="6" destOrd="0" presId="urn:microsoft.com/office/officeart/2005/8/layout/list1"/>
    <dgm:cxn modelId="{CADD5B63-78D5-48C5-AFD4-DA8F709FB938}" type="presParOf" srcId="{9653FD3E-A6DA-49F4-8C18-863C65589B18}" destId="{8515D264-8468-495E-A785-E5A2A48ED892}" srcOrd="7" destOrd="0" presId="urn:microsoft.com/office/officeart/2005/8/layout/list1"/>
    <dgm:cxn modelId="{562D5D13-F8CB-4542-942C-ADCFAA2220F6}" type="presParOf" srcId="{9653FD3E-A6DA-49F4-8C18-863C65589B18}" destId="{7998437C-3D47-4DA6-BF68-25786AB16944}" srcOrd="8" destOrd="0" presId="urn:microsoft.com/office/officeart/2005/8/layout/list1"/>
    <dgm:cxn modelId="{DD300031-3179-4321-A26F-B0EEEB59A019}" type="presParOf" srcId="{7998437C-3D47-4DA6-BF68-25786AB16944}" destId="{343EAE0D-4695-45AC-91BF-E2A22D5000D3}" srcOrd="0" destOrd="0" presId="urn:microsoft.com/office/officeart/2005/8/layout/list1"/>
    <dgm:cxn modelId="{49E2053E-931C-4B50-81DD-B425DD9A5A80}" type="presParOf" srcId="{7998437C-3D47-4DA6-BF68-25786AB16944}" destId="{CAE44546-EB79-4F37-BF8B-8F8DF5602542}" srcOrd="1" destOrd="0" presId="urn:microsoft.com/office/officeart/2005/8/layout/list1"/>
    <dgm:cxn modelId="{288210D4-8D53-4D4B-A298-87B217BAEC10}" type="presParOf" srcId="{9653FD3E-A6DA-49F4-8C18-863C65589B18}" destId="{25A16AB1-92D9-44ED-A99F-89CD2F465A15}" srcOrd="9" destOrd="0" presId="urn:microsoft.com/office/officeart/2005/8/layout/list1"/>
    <dgm:cxn modelId="{10A5C1A3-B4E3-45A0-A3C6-70317D2D8921}" type="presParOf" srcId="{9653FD3E-A6DA-49F4-8C18-863C65589B18}" destId="{BAAEFB8F-AB1B-4557-B726-16C9A6E75C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3C29D9-8F57-4597-B67E-E17E15C3B1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212C78-0106-4D70-8B57-383ABBD9ED3E}">
      <dgm:prSet/>
      <dgm:spPr/>
      <dgm:t>
        <a:bodyPr/>
        <a:lstStyle/>
        <a:p>
          <a:pPr rtl="0"/>
          <a:r>
            <a:rPr lang="en-GB" b="1" dirty="0" smtClean="0"/>
            <a:t>Problem</a:t>
          </a:r>
          <a:endParaRPr lang="en-GB" dirty="0"/>
        </a:p>
      </dgm:t>
    </dgm:pt>
    <dgm:pt modelId="{0D44C719-A547-4CB2-92C2-C5E5050B9687}" type="parTrans" cxnId="{25A90B0C-5BEA-499C-902D-52971483376B}">
      <dgm:prSet/>
      <dgm:spPr/>
      <dgm:t>
        <a:bodyPr/>
        <a:lstStyle/>
        <a:p>
          <a:endParaRPr lang="en-GB"/>
        </a:p>
      </dgm:t>
    </dgm:pt>
    <dgm:pt modelId="{EAD61C23-7DBD-4AFF-A78C-2EDAC82D20E3}" type="sibTrans" cxnId="{25A90B0C-5BEA-499C-902D-52971483376B}">
      <dgm:prSet/>
      <dgm:spPr/>
      <dgm:t>
        <a:bodyPr/>
        <a:lstStyle/>
        <a:p>
          <a:endParaRPr lang="en-GB"/>
        </a:p>
      </dgm:t>
    </dgm:pt>
    <dgm:pt modelId="{ADC79CB9-C255-496B-939B-CE89AEDDE9C8}">
      <dgm:prSet/>
      <dgm:spPr/>
      <dgm:t>
        <a:bodyPr/>
        <a:lstStyle/>
        <a:p>
          <a:pPr rtl="0"/>
          <a:r>
            <a:rPr lang="en-GB" smtClean="0"/>
            <a:t>Characteristics of the fluid:</a:t>
          </a:r>
          <a:endParaRPr lang="en-GB"/>
        </a:p>
      </dgm:t>
    </dgm:pt>
    <dgm:pt modelId="{C69FBB58-4DD1-4B35-A749-9CBE4F3361A2}" type="parTrans" cxnId="{6B176E10-A227-48C3-B076-D753756B47FF}">
      <dgm:prSet/>
      <dgm:spPr/>
      <dgm:t>
        <a:bodyPr/>
        <a:lstStyle/>
        <a:p>
          <a:endParaRPr lang="en-GB"/>
        </a:p>
      </dgm:t>
    </dgm:pt>
    <dgm:pt modelId="{C9623DE0-E6AA-4988-8118-248BFACDF0C0}" type="sibTrans" cxnId="{6B176E10-A227-48C3-B076-D753756B47FF}">
      <dgm:prSet/>
      <dgm:spPr/>
      <dgm:t>
        <a:bodyPr/>
        <a:lstStyle/>
        <a:p>
          <a:endParaRPr lang="en-GB"/>
        </a:p>
      </dgm:t>
    </dgm:pt>
    <dgm:pt modelId="{29BA25B8-BA64-4514-A158-0C29FA79E42E}">
      <dgm:prSet/>
      <dgm:spPr/>
      <dgm:t>
        <a:bodyPr/>
        <a:lstStyle/>
        <a:p>
          <a:pPr rtl="0"/>
          <a:r>
            <a:rPr lang="en-GB" dirty="0" smtClean="0"/>
            <a:t>flow’s height (h) in inlet 0.50 m</a:t>
          </a:r>
          <a:endParaRPr lang="en-GB" dirty="0"/>
        </a:p>
      </dgm:t>
    </dgm:pt>
    <dgm:pt modelId="{B597954A-0C49-4E6F-8D76-B05C13158ED5}" type="parTrans" cxnId="{F0CEB742-2A10-4E3F-AAE5-FBDC2A295884}">
      <dgm:prSet/>
      <dgm:spPr/>
      <dgm:t>
        <a:bodyPr/>
        <a:lstStyle/>
        <a:p>
          <a:endParaRPr lang="en-GB"/>
        </a:p>
      </dgm:t>
    </dgm:pt>
    <dgm:pt modelId="{1B7FA4AD-B3C4-4A31-B09B-A28F1B43712A}" type="sibTrans" cxnId="{F0CEB742-2A10-4E3F-AAE5-FBDC2A295884}">
      <dgm:prSet/>
      <dgm:spPr/>
      <dgm:t>
        <a:bodyPr/>
        <a:lstStyle/>
        <a:p>
          <a:endParaRPr lang="en-GB"/>
        </a:p>
      </dgm:t>
    </dgm:pt>
    <dgm:pt modelId="{BF36FC31-E0A0-42A4-9F29-563F7C9EF852}">
      <dgm:prSet/>
      <dgm:spPr/>
      <dgm:t>
        <a:bodyPr/>
        <a:lstStyle/>
        <a:p>
          <a:pPr rtl="0"/>
          <a:r>
            <a:rPr lang="en-GB" smtClean="0"/>
            <a:t>Dynamic viscosity 60.00 Pas</a:t>
          </a:r>
          <a:endParaRPr lang="en-GB"/>
        </a:p>
      </dgm:t>
    </dgm:pt>
    <dgm:pt modelId="{1E525744-F2A5-495C-AC6A-68060C7C3E45}" type="parTrans" cxnId="{B02AE4BA-DD97-485F-98B5-2E9D8B9C32E0}">
      <dgm:prSet/>
      <dgm:spPr/>
      <dgm:t>
        <a:bodyPr/>
        <a:lstStyle/>
        <a:p>
          <a:endParaRPr lang="en-GB"/>
        </a:p>
      </dgm:t>
    </dgm:pt>
    <dgm:pt modelId="{0D34EF88-756F-405E-AF9E-5E11B3032991}" type="sibTrans" cxnId="{B02AE4BA-DD97-485F-98B5-2E9D8B9C32E0}">
      <dgm:prSet/>
      <dgm:spPr/>
      <dgm:t>
        <a:bodyPr/>
        <a:lstStyle/>
        <a:p>
          <a:endParaRPr lang="en-GB"/>
        </a:p>
      </dgm:t>
    </dgm:pt>
    <dgm:pt modelId="{4218CF8B-8C88-47EE-9FDF-1E7796B0C3BB}">
      <dgm:prSet/>
      <dgm:spPr/>
      <dgm:t>
        <a:bodyPr/>
        <a:lstStyle/>
        <a:p>
          <a:pPr rtl="0"/>
          <a:r>
            <a:rPr lang="en-GB" smtClean="0"/>
            <a:t>Density 1500.00 kg/m</a:t>
          </a:r>
          <a:r>
            <a:rPr lang="en-GB" baseline="30000" smtClean="0"/>
            <a:t>3</a:t>
          </a:r>
          <a:r>
            <a:rPr lang="en-GB" smtClean="0"/>
            <a:t> </a:t>
          </a:r>
          <a:endParaRPr lang="en-GB"/>
        </a:p>
      </dgm:t>
    </dgm:pt>
    <dgm:pt modelId="{0F1033B4-908C-4F55-8C53-9DE68741F251}" type="parTrans" cxnId="{DFAA726A-4AB4-4C4D-9DC6-BD5C728C0E85}">
      <dgm:prSet/>
      <dgm:spPr/>
      <dgm:t>
        <a:bodyPr/>
        <a:lstStyle/>
        <a:p>
          <a:endParaRPr lang="en-GB"/>
        </a:p>
      </dgm:t>
    </dgm:pt>
    <dgm:pt modelId="{171C52AE-405B-4689-A8A5-F40493760A78}" type="sibTrans" cxnId="{DFAA726A-4AB4-4C4D-9DC6-BD5C728C0E85}">
      <dgm:prSet/>
      <dgm:spPr/>
      <dgm:t>
        <a:bodyPr/>
        <a:lstStyle/>
        <a:p>
          <a:endParaRPr lang="en-GB"/>
        </a:p>
      </dgm:t>
    </dgm:pt>
    <dgm:pt modelId="{77C40196-415D-465B-831B-CBD50A395E35}">
      <dgm:prSet/>
      <dgm:spPr/>
      <dgm:t>
        <a:bodyPr/>
        <a:lstStyle/>
        <a:p>
          <a:pPr rtl="0"/>
          <a:r>
            <a:rPr lang="en-GB" dirty="0" smtClean="0"/>
            <a:t>Problems analysed:</a:t>
          </a:r>
          <a:endParaRPr lang="en-GB" dirty="0"/>
        </a:p>
      </dgm:t>
    </dgm:pt>
    <dgm:pt modelId="{61FA515C-32C0-4857-8FE9-BBB1B1F40AED}" type="parTrans" cxnId="{6E368489-1162-4F25-9FFE-848E481EB7D5}">
      <dgm:prSet/>
      <dgm:spPr/>
      <dgm:t>
        <a:bodyPr/>
        <a:lstStyle/>
        <a:p>
          <a:endParaRPr lang="en-GB"/>
        </a:p>
      </dgm:t>
    </dgm:pt>
    <dgm:pt modelId="{842D1E87-E130-4C13-B6F5-DD7ADC09C3B0}" type="sibTrans" cxnId="{6E368489-1162-4F25-9FFE-848E481EB7D5}">
      <dgm:prSet/>
      <dgm:spPr/>
      <dgm:t>
        <a:bodyPr/>
        <a:lstStyle/>
        <a:p>
          <a:endParaRPr lang="en-GB"/>
        </a:p>
      </dgm:t>
    </dgm:pt>
    <dgm:pt modelId="{09356BE1-3270-4BBD-A872-E2DE6FBE614F}">
      <dgm:prSet/>
      <dgm:spPr/>
      <dgm:t>
        <a:bodyPr/>
        <a:lstStyle/>
        <a:p>
          <a:pPr rtl="0"/>
          <a:r>
            <a:rPr lang="en-GB" dirty="0" smtClean="0"/>
            <a:t>Increasing in flow rate,</a:t>
          </a:r>
          <a:endParaRPr lang="en-GB" dirty="0"/>
        </a:p>
      </dgm:t>
    </dgm:pt>
    <dgm:pt modelId="{898669B0-D453-4ABE-8C66-39EE70AF57A7}" type="parTrans" cxnId="{F89E4535-FC22-4E9F-AE8B-141B539AB032}">
      <dgm:prSet/>
      <dgm:spPr/>
      <dgm:t>
        <a:bodyPr/>
        <a:lstStyle/>
        <a:p>
          <a:endParaRPr lang="en-GB"/>
        </a:p>
      </dgm:t>
    </dgm:pt>
    <dgm:pt modelId="{10598979-6E25-47DD-A8B2-609A28F4EA11}" type="sibTrans" cxnId="{F89E4535-FC22-4E9F-AE8B-141B539AB032}">
      <dgm:prSet/>
      <dgm:spPr/>
      <dgm:t>
        <a:bodyPr/>
        <a:lstStyle/>
        <a:p>
          <a:endParaRPr lang="en-GB"/>
        </a:p>
      </dgm:t>
    </dgm:pt>
    <dgm:pt modelId="{4DD08E38-9E6F-4D20-8363-7573E16A5AEE}">
      <dgm:prSet/>
      <dgm:spPr/>
      <dgm:t>
        <a:bodyPr/>
        <a:lstStyle/>
        <a:p>
          <a:pPr rtl="0"/>
          <a:r>
            <a:rPr lang="en-GB" dirty="0" smtClean="0"/>
            <a:t>Bagnold fluid</a:t>
          </a:r>
          <a:endParaRPr lang="en-GB" dirty="0"/>
        </a:p>
      </dgm:t>
    </dgm:pt>
    <dgm:pt modelId="{8ED944ED-3796-4EFF-8A67-25EFF7660789}" type="parTrans" cxnId="{889FE5FA-C433-47E3-8B0B-9C1A5736B5DB}">
      <dgm:prSet/>
      <dgm:spPr/>
      <dgm:t>
        <a:bodyPr/>
        <a:lstStyle/>
        <a:p>
          <a:endParaRPr lang="en-GB"/>
        </a:p>
      </dgm:t>
    </dgm:pt>
    <dgm:pt modelId="{4264CE22-B90F-407A-B981-10A2E08FE2A0}" type="sibTrans" cxnId="{889FE5FA-C433-47E3-8B0B-9C1A5736B5DB}">
      <dgm:prSet/>
      <dgm:spPr/>
      <dgm:t>
        <a:bodyPr/>
        <a:lstStyle/>
        <a:p>
          <a:endParaRPr lang="en-GB"/>
        </a:p>
      </dgm:t>
    </dgm:pt>
    <dgm:pt modelId="{045020E0-9A06-4F4F-93C6-9A336B76D6B5}">
      <dgm:prSet/>
      <dgm:spPr/>
      <dgm:t>
        <a:bodyPr/>
        <a:lstStyle/>
        <a:p>
          <a:pPr rtl="0"/>
          <a:r>
            <a:rPr lang="en-GB" dirty="0" smtClean="0"/>
            <a:t>Dam break</a:t>
          </a:r>
          <a:endParaRPr lang="en-GB" dirty="0"/>
        </a:p>
      </dgm:t>
    </dgm:pt>
    <dgm:pt modelId="{E91A5D21-A063-444B-8DBF-846BD87CAFC7}" type="parTrans" cxnId="{9713264A-3821-412F-870A-FE2215C88B32}">
      <dgm:prSet/>
      <dgm:spPr/>
      <dgm:t>
        <a:bodyPr/>
        <a:lstStyle/>
        <a:p>
          <a:endParaRPr lang="en-GB"/>
        </a:p>
      </dgm:t>
    </dgm:pt>
    <dgm:pt modelId="{2C0924A7-1DA8-44B2-99F4-BBEC97A7211B}" type="sibTrans" cxnId="{9713264A-3821-412F-870A-FE2215C88B32}">
      <dgm:prSet/>
      <dgm:spPr/>
      <dgm:t>
        <a:bodyPr/>
        <a:lstStyle/>
        <a:p>
          <a:endParaRPr lang="en-GB"/>
        </a:p>
      </dgm:t>
    </dgm:pt>
    <dgm:pt modelId="{2C373DF9-6A01-4FB1-9C0C-B57DA9ABBD14}">
      <dgm:prSet/>
      <dgm:spPr/>
      <dgm:t>
        <a:bodyPr/>
        <a:lstStyle/>
        <a:p>
          <a:pPr rtl="0"/>
          <a:r>
            <a:rPr lang="en-GB" dirty="0" smtClean="0"/>
            <a:t>Constant slope (20°)</a:t>
          </a:r>
          <a:endParaRPr lang="en-GB" dirty="0"/>
        </a:p>
      </dgm:t>
    </dgm:pt>
    <dgm:pt modelId="{9F441680-4C5D-4717-ADA2-AA682060997D}" type="parTrans" cxnId="{EA8A4890-23EB-4EB6-B68E-83913DECE28F}">
      <dgm:prSet/>
      <dgm:spPr/>
      <dgm:t>
        <a:bodyPr/>
        <a:lstStyle/>
        <a:p>
          <a:endParaRPr lang="en-GB"/>
        </a:p>
      </dgm:t>
    </dgm:pt>
    <dgm:pt modelId="{45FF0F6E-6544-48DA-AB85-862A6DC2077B}" type="sibTrans" cxnId="{EA8A4890-23EB-4EB6-B68E-83913DECE28F}">
      <dgm:prSet/>
      <dgm:spPr/>
      <dgm:t>
        <a:bodyPr/>
        <a:lstStyle/>
        <a:p>
          <a:endParaRPr lang="en-GB"/>
        </a:p>
      </dgm:t>
    </dgm:pt>
    <dgm:pt modelId="{9653FD3E-A6DA-49F4-8C18-863C65589B18}" type="pres">
      <dgm:prSet presAssocID="{183C29D9-8F57-4597-B67E-E17E15C3B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389212-36BB-42A0-9FE2-DB0BC37B3D32}" type="pres">
      <dgm:prSet presAssocID="{27212C78-0106-4D70-8B57-383ABBD9ED3E}" presName="parentLin" presStyleCnt="0"/>
      <dgm:spPr/>
    </dgm:pt>
    <dgm:pt modelId="{76CAF0D6-A704-48AA-A10E-9D4C6096B73B}" type="pres">
      <dgm:prSet presAssocID="{27212C78-0106-4D70-8B57-383ABBD9ED3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CB234EF-DD5A-4984-89B0-2253629513AA}" type="pres">
      <dgm:prSet presAssocID="{27212C78-0106-4D70-8B57-383ABBD9ED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DDCFF-D325-43ED-8EA3-FD33BE9A8339}" type="pres">
      <dgm:prSet presAssocID="{27212C78-0106-4D70-8B57-383ABBD9ED3E}" presName="negativeSpace" presStyleCnt="0"/>
      <dgm:spPr/>
    </dgm:pt>
    <dgm:pt modelId="{B05C7F52-3014-40AD-BAC9-72BB4C5CF439}" type="pres">
      <dgm:prSet presAssocID="{27212C78-0106-4D70-8B57-383ABBD9ED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B2ACEC-4A6C-449B-BDAE-496D951248B4}" type="pres">
      <dgm:prSet presAssocID="{EAD61C23-7DBD-4AFF-A78C-2EDAC82D20E3}" presName="spaceBetweenRectangles" presStyleCnt="0"/>
      <dgm:spPr/>
    </dgm:pt>
    <dgm:pt modelId="{CA0C88A3-DCDC-4F21-AC0C-E5C7DD9216C7}" type="pres">
      <dgm:prSet presAssocID="{ADC79CB9-C255-496B-939B-CE89AEDDE9C8}" presName="parentLin" presStyleCnt="0"/>
      <dgm:spPr/>
    </dgm:pt>
    <dgm:pt modelId="{90FC4162-2D24-4949-BDDA-5192B304300C}" type="pres">
      <dgm:prSet presAssocID="{ADC79CB9-C255-496B-939B-CE89AEDDE9C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CD8BB9F-FEEA-449D-A37B-B8FDE5ED5511}" type="pres">
      <dgm:prSet presAssocID="{ADC79CB9-C255-496B-939B-CE89AEDDE9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F4CAA9-6369-474A-A248-A57F095D1EBE}" type="pres">
      <dgm:prSet presAssocID="{ADC79CB9-C255-496B-939B-CE89AEDDE9C8}" presName="negativeSpace" presStyleCnt="0"/>
      <dgm:spPr/>
    </dgm:pt>
    <dgm:pt modelId="{135AA6E8-369E-4DE2-84DA-1588EE0BEB8A}" type="pres">
      <dgm:prSet presAssocID="{ADC79CB9-C255-496B-939B-CE89AEDDE9C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15D264-8468-495E-A785-E5A2A48ED892}" type="pres">
      <dgm:prSet presAssocID="{C9623DE0-E6AA-4988-8118-248BFACDF0C0}" presName="spaceBetweenRectangles" presStyleCnt="0"/>
      <dgm:spPr/>
    </dgm:pt>
    <dgm:pt modelId="{7998437C-3D47-4DA6-BF68-25786AB16944}" type="pres">
      <dgm:prSet presAssocID="{77C40196-415D-465B-831B-CBD50A395E35}" presName="parentLin" presStyleCnt="0"/>
      <dgm:spPr/>
    </dgm:pt>
    <dgm:pt modelId="{343EAE0D-4695-45AC-91BF-E2A22D5000D3}" type="pres">
      <dgm:prSet presAssocID="{77C40196-415D-465B-831B-CBD50A395E3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AE44546-EB79-4F37-BF8B-8F8DF5602542}" type="pres">
      <dgm:prSet presAssocID="{77C40196-415D-465B-831B-CBD50A395E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16AB1-92D9-44ED-A99F-89CD2F465A15}" type="pres">
      <dgm:prSet presAssocID="{77C40196-415D-465B-831B-CBD50A395E35}" presName="negativeSpace" presStyleCnt="0"/>
      <dgm:spPr/>
    </dgm:pt>
    <dgm:pt modelId="{BAAEFB8F-AB1B-4557-B726-16C9A6E75C9A}" type="pres">
      <dgm:prSet presAssocID="{77C40196-415D-465B-831B-CBD50A395E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206B28-6559-44EE-BC44-CC11F6708B1E}" type="presOf" srcId="{2C373DF9-6A01-4FB1-9C0C-B57DA9ABBD14}" destId="{BAAEFB8F-AB1B-4557-B726-16C9A6E75C9A}" srcOrd="0" destOrd="1" presId="urn:microsoft.com/office/officeart/2005/8/layout/list1"/>
    <dgm:cxn modelId="{B9CF73C4-5827-485D-B5C3-CFC82FEA285D}" type="presOf" srcId="{27212C78-0106-4D70-8B57-383ABBD9ED3E}" destId="{76CAF0D6-A704-48AA-A10E-9D4C6096B73B}" srcOrd="0" destOrd="0" presId="urn:microsoft.com/office/officeart/2005/8/layout/list1"/>
    <dgm:cxn modelId="{6E7C31E5-413D-439C-A174-6B2EDAF3E714}" type="presOf" srcId="{4DD08E38-9E6F-4D20-8363-7573E16A5AEE}" destId="{B05C7F52-3014-40AD-BAC9-72BB4C5CF439}" srcOrd="0" destOrd="0" presId="urn:microsoft.com/office/officeart/2005/8/layout/list1"/>
    <dgm:cxn modelId="{E24CE678-68EB-4265-8998-C03E7053B215}" type="presOf" srcId="{29BA25B8-BA64-4514-A158-0C29FA79E42E}" destId="{135AA6E8-369E-4DE2-84DA-1588EE0BEB8A}" srcOrd="0" destOrd="0" presId="urn:microsoft.com/office/officeart/2005/8/layout/list1"/>
    <dgm:cxn modelId="{6219C68C-A602-4E35-8B2E-045C63CC23B7}" type="presOf" srcId="{77C40196-415D-465B-831B-CBD50A395E35}" destId="{343EAE0D-4695-45AC-91BF-E2A22D5000D3}" srcOrd="0" destOrd="0" presId="urn:microsoft.com/office/officeart/2005/8/layout/list1"/>
    <dgm:cxn modelId="{2DA1AAC1-B7E6-4F59-9C4D-70A3004831A1}" type="presOf" srcId="{BF36FC31-E0A0-42A4-9F29-563F7C9EF852}" destId="{135AA6E8-369E-4DE2-84DA-1588EE0BEB8A}" srcOrd="0" destOrd="1" presId="urn:microsoft.com/office/officeart/2005/8/layout/list1"/>
    <dgm:cxn modelId="{7E7A9D1C-678F-46E8-9CDF-C510E74123D2}" type="presOf" srcId="{045020E0-9A06-4F4F-93C6-9A336B76D6B5}" destId="{B05C7F52-3014-40AD-BAC9-72BB4C5CF439}" srcOrd="0" destOrd="1" presId="urn:microsoft.com/office/officeart/2005/8/layout/list1"/>
    <dgm:cxn modelId="{EA8A4890-23EB-4EB6-B68E-83913DECE28F}" srcId="{77C40196-415D-465B-831B-CBD50A395E35}" destId="{2C373DF9-6A01-4FB1-9C0C-B57DA9ABBD14}" srcOrd="1" destOrd="0" parTransId="{9F441680-4C5D-4717-ADA2-AA682060997D}" sibTransId="{45FF0F6E-6544-48DA-AB85-862A6DC2077B}"/>
    <dgm:cxn modelId="{BCE206C5-6E67-4F57-9014-88D1BF59B83A}" type="presOf" srcId="{77C40196-415D-465B-831B-CBD50A395E35}" destId="{CAE44546-EB79-4F37-BF8B-8F8DF5602542}" srcOrd="1" destOrd="0" presId="urn:microsoft.com/office/officeart/2005/8/layout/list1"/>
    <dgm:cxn modelId="{2085E69C-4CBB-4A83-ADAA-C821BA1F8814}" type="presOf" srcId="{4218CF8B-8C88-47EE-9FDF-1E7796B0C3BB}" destId="{135AA6E8-369E-4DE2-84DA-1588EE0BEB8A}" srcOrd="0" destOrd="2" presId="urn:microsoft.com/office/officeart/2005/8/layout/list1"/>
    <dgm:cxn modelId="{CD79B0EC-BBC6-4F5A-A2A1-31166EC85C2A}" type="presOf" srcId="{ADC79CB9-C255-496B-939B-CE89AEDDE9C8}" destId="{90FC4162-2D24-4949-BDDA-5192B304300C}" srcOrd="0" destOrd="0" presId="urn:microsoft.com/office/officeart/2005/8/layout/list1"/>
    <dgm:cxn modelId="{6B176E10-A227-48C3-B076-D753756B47FF}" srcId="{183C29D9-8F57-4597-B67E-E17E15C3B108}" destId="{ADC79CB9-C255-496B-939B-CE89AEDDE9C8}" srcOrd="1" destOrd="0" parTransId="{C69FBB58-4DD1-4B35-A749-9CBE4F3361A2}" sibTransId="{C9623DE0-E6AA-4988-8118-248BFACDF0C0}"/>
    <dgm:cxn modelId="{DFAA726A-4AB4-4C4D-9DC6-BD5C728C0E85}" srcId="{ADC79CB9-C255-496B-939B-CE89AEDDE9C8}" destId="{4218CF8B-8C88-47EE-9FDF-1E7796B0C3BB}" srcOrd="2" destOrd="0" parTransId="{0F1033B4-908C-4F55-8C53-9DE68741F251}" sibTransId="{171C52AE-405B-4689-A8A5-F40493760A78}"/>
    <dgm:cxn modelId="{F0CEB742-2A10-4E3F-AAE5-FBDC2A295884}" srcId="{ADC79CB9-C255-496B-939B-CE89AEDDE9C8}" destId="{29BA25B8-BA64-4514-A158-0C29FA79E42E}" srcOrd="0" destOrd="0" parTransId="{B597954A-0C49-4E6F-8D76-B05C13158ED5}" sibTransId="{1B7FA4AD-B3C4-4A31-B09B-A28F1B43712A}"/>
    <dgm:cxn modelId="{F89E4535-FC22-4E9F-AE8B-141B539AB032}" srcId="{77C40196-415D-465B-831B-CBD50A395E35}" destId="{09356BE1-3270-4BBD-A872-E2DE6FBE614F}" srcOrd="0" destOrd="0" parTransId="{898669B0-D453-4ABE-8C66-39EE70AF57A7}" sibTransId="{10598979-6E25-47DD-A8B2-609A28F4EA11}"/>
    <dgm:cxn modelId="{6E368489-1162-4F25-9FFE-848E481EB7D5}" srcId="{183C29D9-8F57-4597-B67E-E17E15C3B108}" destId="{77C40196-415D-465B-831B-CBD50A395E35}" srcOrd="2" destOrd="0" parTransId="{61FA515C-32C0-4857-8FE9-BBB1B1F40AED}" sibTransId="{842D1E87-E130-4C13-B6F5-DD7ADC09C3B0}"/>
    <dgm:cxn modelId="{25A90B0C-5BEA-499C-902D-52971483376B}" srcId="{183C29D9-8F57-4597-B67E-E17E15C3B108}" destId="{27212C78-0106-4D70-8B57-383ABBD9ED3E}" srcOrd="0" destOrd="0" parTransId="{0D44C719-A547-4CB2-92C2-C5E5050B9687}" sibTransId="{EAD61C23-7DBD-4AFF-A78C-2EDAC82D20E3}"/>
    <dgm:cxn modelId="{BF87CAD6-1B29-4D2B-861C-B855944092A1}" type="presOf" srcId="{ADC79CB9-C255-496B-939B-CE89AEDDE9C8}" destId="{6CD8BB9F-FEEA-449D-A37B-B8FDE5ED5511}" srcOrd="1" destOrd="0" presId="urn:microsoft.com/office/officeart/2005/8/layout/list1"/>
    <dgm:cxn modelId="{9713264A-3821-412F-870A-FE2215C88B32}" srcId="{27212C78-0106-4D70-8B57-383ABBD9ED3E}" destId="{045020E0-9A06-4F4F-93C6-9A336B76D6B5}" srcOrd="1" destOrd="0" parTransId="{E91A5D21-A063-444B-8DBF-846BD87CAFC7}" sibTransId="{2C0924A7-1DA8-44B2-99F4-BBEC97A7211B}"/>
    <dgm:cxn modelId="{889FE5FA-C433-47E3-8B0B-9C1A5736B5DB}" srcId="{27212C78-0106-4D70-8B57-383ABBD9ED3E}" destId="{4DD08E38-9E6F-4D20-8363-7573E16A5AEE}" srcOrd="0" destOrd="0" parTransId="{8ED944ED-3796-4EFF-8A67-25EFF7660789}" sibTransId="{4264CE22-B90F-407A-B981-10A2E08FE2A0}"/>
    <dgm:cxn modelId="{D2F7C7D7-50A7-4F1E-BB49-C1F37FC134DB}" type="presOf" srcId="{27212C78-0106-4D70-8B57-383ABBD9ED3E}" destId="{DCB234EF-DD5A-4984-89B0-2253629513AA}" srcOrd="1" destOrd="0" presId="urn:microsoft.com/office/officeart/2005/8/layout/list1"/>
    <dgm:cxn modelId="{01337ACF-31C5-4D28-AE1A-32CA7C545BA3}" type="presOf" srcId="{09356BE1-3270-4BBD-A872-E2DE6FBE614F}" destId="{BAAEFB8F-AB1B-4557-B726-16C9A6E75C9A}" srcOrd="0" destOrd="0" presId="urn:microsoft.com/office/officeart/2005/8/layout/list1"/>
    <dgm:cxn modelId="{B02AE4BA-DD97-485F-98B5-2E9D8B9C32E0}" srcId="{ADC79CB9-C255-496B-939B-CE89AEDDE9C8}" destId="{BF36FC31-E0A0-42A4-9F29-563F7C9EF852}" srcOrd="1" destOrd="0" parTransId="{1E525744-F2A5-495C-AC6A-68060C7C3E45}" sibTransId="{0D34EF88-756F-405E-AF9E-5E11B3032991}"/>
    <dgm:cxn modelId="{9A95CA87-397F-4BC3-A8FD-A826E899E01C}" type="presOf" srcId="{183C29D9-8F57-4597-B67E-E17E15C3B108}" destId="{9653FD3E-A6DA-49F4-8C18-863C65589B18}" srcOrd="0" destOrd="0" presId="urn:microsoft.com/office/officeart/2005/8/layout/list1"/>
    <dgm:cxn modelId="{B9A2E697-9403-42C3-B13B-0521164EF60A}" type="presParOf" srcId="{9653FD3E-A6DA-49F4-8C18-863C65589B18}" destId="{8D389212-36BB-42A0-9FE2-DB0BC37B3D32}" srcOrd="0" destOrd="0" presId="urn:microsoft.com/office/officeart/2005/8/layout/list1"/>
    <dgm:cxn modelId="{82D4658D-73C2-439E-9B12-9F09737FAB1D}" type="presParOf" srcId="{8D389212-36BB-42A0-9FE2-DB0BC37B3D32}" destId="{76CAF0D6-A704-48AA-A10E-9D4C6096B73B}" srcOrd="0" destOrd="0" presId="urn:microsoft.com/office/officeart/2005/8/layout/list1"/>
    <dgm:cxn modelId="{C59F8A31-1A86-4D03-A9A5-1A034256833B}" type="presParOf" srcId="{8D389212-36BB-42A0-9FE2-DB0BC37B3D32}" destId="{DCB234EF-DD5A-4984-89B0-2253629513AA}" srcOrd="1" destOrd="0" presId="urn:microsoft.com/office/officeart/2005/8/layout/list1"/>
    <dgm:cxn modelId="{2C709BAA-00E4-40FD-BAA5-350B7530D653}" type="presParOf" srcId="{9653FD3E-A6DA-49F4-8C18-863C65589B18}" destId="{65EDDCFF-D325-43ED-8EA3-FD33BE9A8339}" srcOrd="1" destOrd="0" presId="urn:microsoft.com/office/officeart/2005/8/layout/list1"/>
    <dgm:cxn modelId="{1B448241-E91C-47D4-BA62-6DD28C57FC25}" type="presParOf" srcId="{9653FD3E-A6DA-49F4-8C18-863C65589B18}" destId="{B05C7F52-3014-40AD-BAC9-72BB4C5CF439}" srcOrd="2" destOrd="0" presId="urn:microsoft.com/office/officeart/2005/8/layout/list1"/>
    <dgm:cxn modelId="{20BFE91E-6FA4-4EFA-ADA2-BEFB7A49E8DC}" type="presParOf" srcId="{9653FD3E-A6DA-49F4-8C18-863C65589B18}" destId="{5FB2ACEC-4A6C-449B-BDAE-496D951248B4}" srcOrd="3" destOrd="0" presId="urn:microsoft.com/office/officeart/2005/8/layout/list1"/>
    <dgm:cxn modelId="{C93488A6-15F3-4ABC-97E1-3037C8485FCF}" type="presParOf" srcId="{9653FD3E-A6DA-49F4-8C18-863C65589B18}" destId="{CA0C88A3-DCDC-4F21-AC0C-E5C7DD9216C7}" srcOrd="4" destOrd="0" presId="urn:microsoft.com/office/officeart/2005/8/layout/list1"/>
    <dgm:cxn modelId="{2A88A267-ADD8-4117-A3FD-22B80652D774}" type="presParOf" srcId="{CA0C88A3-DCDC-4F21-AC0C-E5C7DD9216C7}" destId="{90FC4162-2D24-4949-BDDA-5192B304300C}" srcOrd="0" destOrd="0" presId="urn:microsoft.com/office/officeart/2005/8/layout/list1"/>
    <dgm:cxn modelId="{408BF193-25F1-445A-8336-0A3190E55893}" type="presParOf" srcId="{CA0C88A3-DCDC-4F21-AC0C-E5C7DD9216C7}" destId="{6CD8BB9F-FEEA-449D-A37B-B8FDE5ED5511}" srcOrd="1" destOrd="0" presId="urn:microsoft.com/office/officeart/2005/8/layout/list1"/>
    <dgm:cxn modelId="{0F0B4025-2D19-4A11-B9CD-EFDD314B6687}" type="presParOf" srcId="{9653FD3E-A6DA-49F4-8C18-863C65589B18}" destId="{46F4CAA9-6369-474A-A248-A57F095D1EBE}" srcOrd="5" destOrd="0" presId="urn:microsoft.com/office/officeart/2005/8/layout/list1"/>
    <dgm:cxn modelId="{AC53D75E-F2BE-4779-8F5C-95A3649F5BA3}" type="presParOf" srcId="{9653FD3E-A6DA-49F4-8C18-863C65589B18}" destId="{135AA6E8-369E-4DE2-84DA-1588EE0BEB8A}" srcOrd="6" destOrd="0" presId="urn:microsoft.com/office/officeart/2005/8/layout/list1"/>
    <dgm:cxn modelId="{365DDB77-A60D-4A9D-9F31-527560EE5965}" type="presParOf" srcId="{9653FD3E-A6DA-49F4-8C18-863C65589B18}" destId="{8515D264-8468-495E-A785-E5A2A48ED892}" srcOrd="7" destOrd="0" presId="urn:microsoft.com/office/officeart/2005/8/layout/list1"/>
    <dgm:cxn modelId="{515F50D6-52CD-4867-9C31-E95096A05FCB}" type="presParOf" srcId="{9653FD3E-A6DA-49F4-8C18-863C65589B18}" destId="{7998437C-3D47-4DA6-BF68-25786AB16944}" srcOrd="8" destOrd="0" presId="urn:microsoft.com/office/officeart/2005/8/layout/list1"/>
    <dgm:cxn modelId="{AA82C4BE-2793-42A7-AC4F-6AB9327BA902}" type="presParOf" srcId="{7998437C-3D47-4DA6-BF68-25786AB16944}" destId="{343EAE0D-4695-45AC-91BF-E2A22D5000D3}" srcOrd="0" destOrd="0" presId="urn:microsoft.com/office/officeart/2005/8/layout/list1"/>
    <dgm:cxn modelId="{4E2E9BBC-C1A3-47CF-B4AF-C97A37FC9225}" type="presParOf" srcId="{7998437C-3D47-4DA6-BF68-25786AB16944}" destId="{CAE44546-EB79-4F37-BF8B-8F8DF5602542}" srcOrd="1" destOrd="0" presId="urn:microsoft.com/office/officeart/2005/8/layout/list1"/>
    <dgm:cxn modelId="{690DCFB5-B5F0-45FA-A147-ECFEB7DF1ED5}" type="presParOf" srcId="{9653FD3E-A6DA-49F4-8C18-863C65589B18}" destId="{25A16AB1-92D9-44ED-A99F-89CD2F465A15}" srcOrd="9" destOrd="0" presId="urn:microsoft.com/office/officeart/2005/8/layout/list1"/>
    <dgm:cxn modelId="{7EDB6F75-C23B-4CB1-A045-DE02CD069CB6}" type="presParOf" srcId="{9653FD3E-A6DA-49F4-8C18-863C65589B18}" destId="{BAAEFB8F-AB1B-4557-B726-16C9A6E75C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3C29D9-8F57-4597-B67E-E17E15C3B1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212C78-0106-4D70-8B57-383ABBD9ED3E}">
      <dgm:prSet/>
      <dgm:spPr/>
      <dgm:t>
        <a:bodyPr/>
        <a:lstStyle/>
        <a:p>
          <a:pPr rtl="0"/>
          <a:r>
            <a:rPr lang="en-GB" b="1" dirty="0" smtClean="0"/>
            <a:t>Problem</a:t>
          </a:r>
          <a:endParaRPr lang="en-GB" dirty="0"/>
        </a:p>
      </dgm:t>
    </dgm:pt>
    <dgm:pt modelId="{0D44C719-A547-4CB2-92C2-C5E5050B9687}" type="parTrans" cxnId="{25A90B0C-5BEA-499C-902D-52971483376B}">
      <dgm:prSet/>
      <dgm:spPr/>
      <dgm:t>
        <a:bodyPr/>
        <a:lstStyle/>
        <a:p>
          <a:endParaRPr lang="en-GB"/>
        </a:p>
      </dgm:t>
    </dgm:pt>
    <dgm:pt modelId="{EAD61C23-7DBD-4AFF-A78C-2EDAC82D20E3}" type="sibTrans" cxnId="{25A90B0C-5BEA-499C-902D-52971483376B}">
      <dgm:prSet/>
      <dgm:spPr/>
      <dgm:t>
        <a:bodyPr/>
        <a:lstStyle/>
        <a:p>
          <a:endParaRPr lang="en-GB"/>
        </a:p>
      </dgm:t>
    </dgm:pt>
    <dgm:pt modelId="{ADC79CB9-C255-496B-939B-CE89AEDDE9C8}">
      <dgm:prSet/>
      <dgm:spPr/>
      <dgm:t>
        <a:bodyPr/>
        <a:lstStyle/>
        <a:p>
          <a:pPr rtl="0"/>
          <a:r>
            <a:rPr lang="en-GB" smtClean="0"/>
            <a:t>Characteristics of the fluid:</a:t>
          </a:r>
          <a:endParaRPr lang="en-GB"/>
        </a:p>
      </dgm:t>
    </dgm:pt>
    <dgm:pt modelId="{C69FBB58-4DD1-4B35-A749-9CBE4F3361A2}" type="parTrans" cxnId="{6B176E10-A227-48C3-B076-D753756B47FF}">
      <dgm:prSet/>
      <dgm:spPr/>
      <dgm:t>
        <a:bodyPr/>
        <a:lstStyle/>
        <a:p>
          <a:endParaRPr lang="en-GB"/>
        </a:p>
      </dgm:t>
    </dgm:pt>
    <dgm:pt modelId="{C9623DE0-E6AA-4988-8118-248BFACDF0C0}" type="sibTrans" cxnId="{6B176E10-A227-48C3-B076-D753756B47FF}">
      <dgm:prSet/>
      <dgm:spPr/>
      <dgm:t>
        <a:bodyPr/>
        <a:lstStyle/>
        <a:p>
          <a:endParaRPr lang="en-GB"/>
        </a:p>
      </dgm:t>
    </dgm:pt>
    <dgm:pt modelId="{29BA25B8-BA64-4514-A158-0C29FA79E42E}">
      <dgm:prSet/>
      <dgm:spPr/>
      <dgm:t>
        <a:bodyPr/>
        <a:lstStyle/>
        <a:p>
          <a:pPr rtl="0"/>
          <a:r>
            <a:rPr lang="en-GB" dirty="0" smtClean="0"/>
            <a:t>flow’s height (h) in inlet 0.50 m</a:t>
          </a:r>
          <a:endParaRPr lang="en-GB" dirty="0"/>
        </a:p>
      </dgm:t>
    </dgm:pt>
    <dgm:pt modelId="{B597954A-0C49-4E6F-8D76-B05C13158ED5}" type="parTrans" cxnId="{F0CEB742-2A10-4E3F-AAE5-FBDC2A295884}">
      <dgm:prSet/>
      <dgm:spPr/>
      <dgm:t>
        <a:bodyPr/>
        <a:lstStyle/>
        <a:p>
          <a:endParaRPr lang="en-GB"/>
        </a:p>
      </dgm:t>
    </dgm:pt>
    <dgm:pt modelId="{1B7FA4AD-B3C4-4A31-B09B-A28F1B43712A}" type="sibTrans" cxnId="{F0CEB742-2A10-4E3F-AAE5-FBDC2A295884}">
      <dgm:prSet/>
      <dgm:spPr/>
      <dgm:t>
        <a:bodyPr/>
        <a:lstStyle/>
        <a:p>
          <a:endParaRPr lang="en-GB"/>
        </a:p>
      </dgm:t>
    </dgm:pt>
    <dgm:pt modelId="{BF36FC31-E0A0-42A4-9F29-563F7C9EF852}">
      <dgm:prSet/>
      <dgm:spPr/>
      <dgm:t>
        <a:bodyPr/>
        <a:lstStyle/>
        <a:p>
          <a:pPr rtl="0"/>
          <a:r>
            <a:rPr lang="en-GB" smtClean="0"/>
            <a:t>Dynamic viscosity 60.00 Pas</a:t>
          </a:r>
          <a:endParaRPr lang="en-GB"/>
        </a:p>
      </dgm:t>
    </dgm:pt>
    <dgm:pt modelId="{1E525744-F2A5-495C-AC6A-68060C7C3E45}" type="parTrans" cxnId="{B02AE4BA-DD97-485F-98B5-2E9D8B9C32E0}">
      <dgm:prSet/>
      <dgm:spPr/>
      <dgm:t>
        <a:bodyPr/>
        <a:lstStyle/>
        <a:p>
          <a:endParaRPr lang="en-GB"/>
        </a:p>
      </dgm:t>
    </dgm:pt>
    <dgm:pt modelId="{0D34EF88-756F-405E-AF9E-5E11B3032991}" type="sibTrans" cxnId="{B02AE4BA-DD97-485F-98B5-2E9D8B9C32E0}">
      <dgm:prSet/>
      <dgm:spPr/>
      <dgm:t>
        <a:bodyPr/>
        <a:lstStyle/>
        <a:p>
          <a:endParaRPr lang="en-GB"/>
        </a:p>
      </dgm:t>
    </dgm:pt>
    <dgm:pt modelId="{4218CF8B-8C88-47EE-9FDF-1E7796B0C3BB}">
      <dgm:prSet/>
      <dgm:spPr/>
      <dgm:t>
        <a:bodyPr/>
        <a:lstStyle/>
        <a:p>
          <a:pPr rtl="0"/>
          <a:r>
            <a:rPr lang="en-GB" smtClean="0"/>
            <a:t>Density 1500.00 kg/m</a:t>
          </a:r>
          <a:r>
            <a:rPr lang="en-GB" baseline="30000" smtClean="0"/>
            <a:t>3</a:t>
          </a:r>
          <a:r>
            <a:rPr lang="en-GB" smtClean="0"/>
            <a:t> </a:t>
          </a:r>
          <a:endParaRPr lang="en-GB"/>
        </a:p>
      </dgm:t>
    </dgm:pt>
    <dgm:pt modelId="{0F1033B4-908C-4F55-8C53-9DE68741F251}" type="parTrans" cxnId="{DFAA726A-4AB4-4C4D-9DC6-BD5C728C0E85}">
      <dgm:prSet/>
      <dgm:spPr/>
      <dgm:t>
        <a:bodyPr/>
        <a:lstStyle/>
        <a:p>
          <a:endParaRPr lang="en-GB"/>
        </a:p>
      </dgm:t>
    </dgm:pt>
    <dgm:pt modelId="{171C52AE-405B-4689-A8A5-F40493760A78}" type="sibTrans" cxnId="{DFAA726A-4AB4-4C4D-9DC6-BD5C728C0E85}">
      <dgm:prSet/>
      <dgm:spPr/>
      <dgm:t>
        <a:bodyPr/>
        <a:lstStyle/>
        <a:p>
          <a:endParaRPr lang="en-GB"/>
        </a:p>
      </dgm:t>
    </dgm:pt>
    <dgm:pt modelId="{77C40196-415D-465B-831B-CBD50A395E35}">
      <dgm:prSet/>
      <dgm:spPr/>
      <dgm:t>
        <a:bodyPr/>
        <a:lstStyle/>
        <a:p>
          <a:pPr rtl="0"/>
          <a:r>
            <a:rPr lang="en-GB" dirty="0" smtClean="0"/>
            <a:t>Problems analysed:</a:t>
          </a:r>
          <a:endParaRPr lang="en-GB" dirty="0"/>
        </a:p>
      </dgm:t>
    </dgm:pt>
    <dgm:pt modelId="{61FA515C-32C0-4857-8FE9-BBB1B1F40AED}" type="parTrans" cxnId="{6E368489-1162-4F25-9FFE-848E481EB7D5}">
      <dgm:prSet/>
      <dgm:spPr/>
      <dgm:t>
        <a:bodyPr/>
        <a:lstStyle/>
        <a:p>
          <a:endParaRPr lang="en-GB"/>
        </a:p>
      </dgm:t>
    </dgm:pt>
    <dgm:pt modelId="{842D1E87-E130-4C13-B6F5-DD7ADC09C3B0}" type="sibTrans" cxnId="{6E368489-1162-4F25-9FFE-848E481EB7D5}">
      <dgm:prSet/>
      <dgm:spPr/>
      <dgm:t>
        <a:bodyPr/>
        <a:lstStyle/>
        <a:p>
          <a:endParaRPr lang="en-GB"/>
        </a:p>
      </dgm:t>
    </dgm:pt>
    <dgm:pt modelId="{09356BE1-3270-4BBD-A872-E2DE6FBE614F}">
      <dgm:prSet/>
      <dgm:spPr/>
      <dgm:t>
        <a:bodyPr/>
        <a:lstStyle/>
        <a:p>
          <a:pPr rtl="0"/>
          <a:r>
            <a:rPr lang="en-GB" dirty="0" smtClean="0"/>
            <a:t>Constant flow rate,</a:t>
          </a:r>
          <a:endParaRPr lang="en-GB" dirty="0"/>
        </a:p>
      </dgm:t>
    </dgm:pt>
    <dgm:pt modelId="{898669B0-D453-4ABE-8C66-39EE70AF57A7}" type="parTrans" cxnId="{F89E4535-FC22-4E9F-AE8B-141B539AB032}">
      <dgm:prSet/>
      <dgm:spPr/>
      <dgm:t>
        <a:bodyPr/>
        <a:lstStyle/>
        <a:p>
          <a:endParaRPr lang="en-GB"/>
        </a:p>
      </dgm:t>
    </dgm:pt>
    <dgm:pt modelId="{10598979-6E25-47DD-A8B2-609A28F4EA11}" type="sibTrans" cxnId="{F89E4535-FC22-4E9F-AE8B-141B539AB032}">
      <dgm:prSet/>
      <dgm:spPr/>
      <dgm:t>
        <a:bodyPr/>
        <a:lstStyle/>
        <a:p>
          <a:endParaRPr lang="en-GB"/>
        </a:p>
      </dgm:t>
    </dgm:pt>
    <dgm:pt modelId="{4DD08E38-9E6F-4D20-8363-7573E16A5AEE}">
      <dgm:prSet/>
      <dgm:spPr/>
      <dgm:t>
        <a:bodyPr/>
        <a:lstStyle/>
        <a:p>
          <a:pPr rtl="0"/>
          <a:r>
            <a:rPr lang="en-GB" dirty="0" smtClean="0"/>
            <a:t>Bagnold fluid</a:t>
          </a:r>
          <a:endParaRPr lang="en-GB" dirty="0"/>
        </a:p>
      </dgm:t>
    </dgm:pt>
    <dgm:pt modelId="{8ED944ED-3796-4EFF-8A67-25EFF7660789}" type="parTrans" cxnId="{889FE5FA-C433-47E3-8B0B-9C1A5736B5DB}">
      <dgm:prSet/>
      <dgm:spPr/>
      <dgm:t>
        <a:bodyPr/>
        <a:lstStyle/>
        <a:p>
          <a:endParaRPr lang="en-GB"/>
        </a:p>
      </dgm:t>
    </dgm:pt>
    <dgm:pt modelId="{4264CE22-B90F-407A-B981-10A2E08FE2A0}" type="sibTrans" cxnId="{889FE5FA-C433-47E3-8B0B-9C1A5736B5DB}">
      <dgm:prSet/>
      <dgm:spPr/>
      <dgm:t>
        <a:bodyPr/>
        <a:lstStyle/>
        <a:p>
          <a:endParaRPr lang="en-GB"/>
        </a:p>
      </dgm:t>
    </dgm:pt>
    <dgm:pt modelId="{045020E0-9A06-4F4F-93C6-9A336B76D6B5}">
      <dgm:prSet/>
      <dgm:spPr/>
      <dgm:t>
        <a:bodyPr/>
        <a:lstStyle/>
        <a:p>
          <a:pPr rtl="0"/>
          <a:r>
            <a:rPr lang="en-GB" dirty="0" smtClean="0"/>
            <a:t>Dam break</a:t>
          </a:r>
          <a:endParaRPr lang="en-GB" dirty="0"/>
        </a:p>
      </dgm:t>
    </dgm:pt>
    <dgm:pt modelId="{E91A5D21-A063-444B-8DBF-846BD87CAFC7}" type="parTrans" cxnId="{9713264A-3821-412F-870A-FE2215C88B32}">
      <dgm:prSet/>
      <dgm:spPr/>
      <dgm:t>
        <a:bodyPr/>
        <a:lstStyle/>
        <a:p>
          <a:endParaRPr lang="en-GB"/>
        </a:p>
      </dgm:t>
    </dgm:pt>
    <dgm:pt modelId="{2C0924A7-1DA8-44B2-99F4-BBEC97A7211B}" type="sibTrans" cxnId="{9713264A-3821-412F-870A-FE2215C88B32}">
      <dgm:prSet/>
      <dgm:spPr/>
      <dgm:t>
        <a:bodyPr/>
        <a:lstStyle/>
        <a:p>
          <a:endParaRPr lang="en-GB"/>
        </a:p>
      </dgm:t>
    </dgm:pt>
    <dgm:pt modelId="{2C373DF9-6A01-4FB1-9C0C-B57DA9ABBD14}">
      <dgm:prSet/>
      <dgm:spPr/>
      <dgm:t>
        <a:bodyPr/>
        <a:lstStyle/>
        <a:p>
          <a:pPr rtl="0"/>
          <a:r>
            <a:rPr lang="en-GB" dirty="0" smtClean="0"/>
            <a:t>Increasing in slope</a:t>
          </a:r>
          <a:endParaRPr lang="en-GB" dirty="0"/>
        </a:p>
      </dgm:t>
    </dgm:pt>
    <dgm:pt modelId="{9F441680-4C5D-4717-ADA2-AA682060997D}" type="parTrans" cxnId="{EA8A4890-23EB-4EB6-B68E-83913DECE28F}">
      <dgm:prSet/>
      <dgm:spPr/>
      <dgm:t>
        <a:bodyPr/>
        <a:lstStyle/>
        <a:p>
          <a:endParaRPr lang="en-GB"/>
        </a:p>
      </dgm:t>
    </dgm:pt>
    <dgm:pt modelId="{45FF0F6E-6544-48DA-AB85-862A6DC2077B}" type="sibTrans" cxnId="{EA8A4890-23EB-4EB6-B68E-83913DECE28F}">
      <dgm:prSet/>
      <dgm:spPr/>
      <dgm:t>
        <a:bodyPr/>
        <a:lstStyle/>
        <a:p>
          <a:endParaRPr lang="en-GB"/>
        </a:p>
      </dgm:t>
    </dgm:pt>
    <dgm:pt modelId="{9653FD3E-A6DA-49F4-8C18-863C65589B18}" type="pres">
      <dgm:prSet presAssocID="{183C29D9-8F57-4597-B67E-E17E15C3B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389212-36BB-42A0-9FE2-DB0BC37B3D32}" type="pres">
      <dgm:prSet presAssocID="{27212C78-0106-4D70-8B57-383ABBD9ED3E}" presName="parentLin" presStyleCnt="0"/>
      <dgm:spPr/>
    </dgm:pt>
    <dgm:pt modelId="{76CAF0D6-A704-48AA-A10E-9D4C6096B73B}" type="pres">
      <dgm:prSet presAssocID="{27212C78-0106-4D70-8B57-383ABBD9ED3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CB234EF-DD5A-4984-89B0-2253629513AA}" type="pres">
      <dgm:prSet presAssocID="{27212C78-0106-4D70-8B57-383ABBD9ED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DDCFF-D325-43ED-8EA3-FD33BE9A8339}" type="pres">
      <dgm:prSet presAssocID="{27212C78-0106-4D70-8B57-383ABBD9ED3E}" presName="negativeSpace" presStyleCnt="0"/>
      <dgm:spPr/>
    </dgm:pt>
    <dgm:pt modelId="{B05C7F52-3014-40AD-BAC9-72BB4C5CF439}" type="pres">
      <dgm:prSet presAssocID="{27212C78-0106-4D70-8B57-383ABBD9ED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B2ACEC-4A6C-449B-BDAE-496D951248B4}" type="pres">
      <dgm:prSet presAssocID="{EAD61C23-7DBD-4AFF-A78C-2EDAC82D20E3}" presName="spaceBetweenRectangles" presStyleCnt="0"/>
      <dgm:spPr/>
    </dgm:pt>
    <dgm:pt modelId="{CA0C88A3-DCDC-4F21-AC0C-E5C7DD9216C7}" type="pres">
      <dgm:prSet presAssocID="{ADC79CB9-C255-496B-939B-CE89AEDDE9C8}" presName="parentLin" presStyleCnt="0"/>
      <dgm:spPr/>
    </dgm:pt>
    <dgm:pt modelId="{90FC4162-2D24-4949-BDDA-5192B304300C}" type="pres">
      <dgm:prSet presAssocID="{ADC79CB9-C255-496B-939B-CE89AEDDE9C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CD8BB9F-FEEA-449D-A37B-B8FDE5ED5511}" type="pres">
      <dgm:prSet presAssocID="{ADC79CB9-C255-496B-939B-CE89AEDDE9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F4CAA9-6369-474A-A248-A57F095D1EBE}" type="pres">
      <dgm:prSet presAssocID="{ADC79CB9-C255-496B-939B-CE89AEDDE9C8}" presName="negativeSpace" presStyleCnt="0"/>
      <dgm:spPr/>
    </dgm:pt>
    <dgm:pt modelId="{135AA6E8-369E-4DE2-84DA-1588EE0BEB8A}" type="pres">
      <dgm:prSet presAssocID="{ADC79CB9-C255-496B-939B-CE89AEDDE9C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15D264-8468-495E-A785-E5A2A48ED892}" type="pres">
      <dgm:prSet presAssocID="{C9623DE0-E6AA-4988-8118-248BFACDF0C0}" presName="spaceBetweenRectangles" presStyleCnt="0"/>
      <dgm:spPr/>
    </dgm:pt>
    <dgm:pt modelId="{7998437C-3D47-4DA6-BF68-25786AB16944}" type="pres">
      <dgm:prSet presAssocID="{77C40196-415D-465B-831B-CBD50A395E35}" presName="parentLin" presStyleCnt="0"/>
      <dgm:spPr/>
    </dgm:pt>
    <dgm:pt modelId="{343EAE0D-4695-45AC-91BF-E2A22D5000D3}" type="pres">
      <dgm:prSet presAssocID="{77C40196-415D-465B-831B-CBD50A395E3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AE44546-EB79-4F37-BF8B-8F8DF5602542}" type="pres">
      <dgm:prSet presAssocID="{77C40196-415D-465B-831B-CBD50A395E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16AB1-92D9-44ED-A99F-89CD2F465A15}" type="pres">
      <dgm:prSet presAssocID="{77C40196-415D-465B-831B-CBD50A395E35}" presName="negativeSpace" presStyleCnt="0"/>
      <dgm:spPr/>
    </dgm:pt>
    <dgm:pt modelId="{BAAEFB8F-AB1B-4557-B726-16C9A6E75C9A}" type="pres">
      <dgm:prSet presAssocID="{77C40196-415D-465B-831B-CBD50A395E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68489-1162-4F25-9FFE-848E481EB7D5}" srcId="{183C29D9-8F57-4597-B67E-E17E15C3B108}" destId="{77C40196-415D-465B-831B-CBD50A395E35}" srcOrd="2" destOrd="0" parTransId="{61FA515C-32C0-4857-8FE9-BBB1B1F40AED}" sibTransId="{842D1E87-E130-4C13-B6F5-DD7ADC09C3B0}"/>
    <dgm:cxn modelId="{889FE5FA-C433-47E3-8B0B-9C1A5736B5DB}" srcId="{27212C78-0106-4D70-8B57-383ABBD9ED3E}" destId="{4DD08E38-9E6F-4D20-8363-7573E16A5AEE}" srcOrd="0" destOrd="0" parTransId="{8ED944ED-3796-4EFF-8A67-25EFF7660789}" sibTransId="{4264CE22-B90F-407A-B981-10A2E08FE2A0}"/>
    <dgm:cxn modelId="{A18EFA9B-DA67-4679-BFFF-C6DE223FEC34}" type="presOf" srcId="{77C40196-415D-465B-831B-CBD50A395E35}" destId="{343EAE0D-4695-45AC-91BF-E2A22D5000D3}" srcOrd="0" destOrd="0" presId="urn:microsoft.com/office/officeart/2005/8/layout/list1"/>
    <dgm:cxn modelId="{0ACF7063-BF9C-46D2-A02F-53AF85F95838}" type="presOf" srcId="{BF36FC31-E0A0-42A4-9F29-563F7C9EF852}" destId="{135AA6E8-369E-4DE2-84DA-1588EE0BEB8A}" srcOrd="0" destOrd="1" presId="urn:microsoft.com/office/officeart/2005/8/layout/list1"/>
    <dgm:cxn modelId="{20449DDA-407E-452E-A257-C9900DB04F60}" type="presOf" srcId="{29BA25B8-BA64-4514-A158-0C29FA79E42E}" destId="{135AA6E8-369E-4DE2-84DA-1588EE0BEB8A}" srcOrd="0" destOrd="0" presId="urn:microsoft.com/office/officeart/2005/8/layout/list1"/>
    <dgm:cxn modelId="{532D4D3D-96A5-4938-A5C6-992E4FEC2BE7}" type="presOf" srcId="{ADC79CB9-C255-496B-939B-CE89AEDDE9C8}" destId="{90FC4162-2D24-4949-BDDA-5192B304300C}" srcOrd="0" destOrd="0" presId="urn:microsoft.com/office/officeart/2005/8/layout/list1"/>
    <dgm:cxn modelId="{25A90B0C-5BEA-499C-902D-52971483376B}" srcId="{183C29D9-8F57-4597-B67E-E17E15C3B108}" destId="{27212C78-0106-4D70-8B57-383ABBD9ED3E}" srcOrd="0" destOrd="0" parTransId="{0D44C719-A547-4CB2-92C2-C5E5050B9687}" sibTransId="{EAD61C23-7DBD-4AFF-A78C-2EDAC82D20E3}"/>
    <dgm:cxn modelId="{9713264A-3821-412F-870A-FE2215C88B32}" srcId="{27212C78-0106-4D70-8B57-383ABBD9ED3E}" destId="{045020E0-9A06-4F4F-93C6-9A336B76D6B5}" srcOrd="1" destOrd="0" parTransId="{E91A5D21-A063-444B-8DBF-846BD87CAFC7}" sibTransId="{2C0924A7-1DA8-44B2-99F4-BBEC97A7211B}"/>
    <dgm:cxn modelId="{6B176E10-A227-48C3-B076-D753756B47FF}" srcId="{183C29D9-8F57-4597-B67E-E17E15C3B108}" destId="{ADC79CB9-C255-496B-939B-CE89AEDDE9C8}" srcOrd="1" destOrd="0" parTransId="{C69FBB58-4DD1-4B35-A749-9CBE4F3361A2}" sibTransId="{C9623DE0-E6AA-4988-8118-248BFACDF0C0}"/>
    <dgm:cxn modelId="{50A69C64-E08F-4DAB-8C11-40EF05EAE1E8}" type="presOf" srcId="{27212C78-0106-4D70-8B57-383ABBD9ED3E}" destId="{DCB234EF-DD5A-4984-89B0-2253629513AA}" srcOrd="1" destOrd="0" presId="urn:microsoft.com/office/officeart/2005/8/layout/list1"/>
    <dgm:cxn modelId="{B02AE4BA-DD97-485F-98B5-2E9D8B9C32E0}" srcId="{ADC79CB9-C255-496B-939B-CE89AEDDE9C8}" destId="{BF36FC31-E0A0-42A4-9F29-563F7C9EF852}" srcOrd="1" destOrd="0" parTransId="{1E525744-F2A5-495C-AC6A-68060C7C3E45}" sibTransId="{0D34EF88-756F-405E-AF9E-5E11B3032991}"/>
    <dgm:cxn modelId="{94588AA1-2FFD-4C5B-89B7-93E2DAA9CADD}" type="presOf" srcId="{77C40196-415D-465B-831B-CBD50A395E35}" destId="{CAE44546-EB79-4F37-BF8B-8F8DF5602542}" srcOrd="1" destOrd="0" presId="urn:microsoft.com/office/officeart/2005/8/layout/list1"/>
    <dgm:cxn modelId="{F0CEB742-2A10-4E3F-AAE5-FBDC2A295884}" srcId="{ADC79CB9-C255-496B-939B-CE89AEDDE9C8}" destId="{29BA25B8-BA64-4514-A158-0C29FA79E42E}" srcOrd="0" destOrd="0" parTransId="{B597954A-0C49-4E6F-8D76-B05C13158ED5}" sibTransId="{1B7FA4AD-B3C4-4A31-B09B-A28F1B43712A}"/>
    <dgm:cxn modelId="{95670021-948A-443A-A0C5-DA7EB2302364}" type="presOf" srcId="{045020E0-9A06-4F4F-93C6-9A336B76D6B5}" destId="{B05C7F52-3014-40AD-BAC9-72BB4C5CF439}" srcOrd="0" destOrd="1" presId="urn:microsoft.com/office/officeart/2005/8/layout/list1"/>
    <dgm:cxn modelId="{EA8A4890-23EB-4EB6-B68E-83913DECE28F}" srcId="{77C40196-415D-465B-831B-CBD50A395E35}" destId="{2C373DF9-6A01-4FB1-9C0C-B57DA9ABBD14}" srcOrd="1" destOrd="0" parTransId="{9F441680-4C5D-4717-ADA2-AA682060997D}" sibTransId="{45FF0F6E-6544-48DA-AB85-862A6DC2077B}"/>
    <dgm:cxn modelId="{39818E7B-BCDB-4544-8A72-58D25BEB8EE7}" type="presOf" srcId="{2C373DF9-6A01-4FB1-9C0C-B57DA9ABBD14}" destId="{BAAEFB8F-AB1B-4557-B726-16C9A6E75C9A}" srcOrd="0" destOrd="1" presId="urn:microsoft.com/office/officeart/2005/8/layout/list1"/>
    <dgm:cxn modelId="{71E701DC-A247-4BDA-8F01-57E68F532F7D}" type="presOf" srcId="{183C29D9-8F57-4597-B67E-E17E15C3B108}" destId="{9653FD3E-A6DA-49F4-8C18-863C65589B18}" srcOrd="0" destOrd="0" presId="urn:microsoft.com/office/officeart/2005/8/layout/list1"/>
    <dgm:cxn modelId="{F89E4535-FC22-4E9F-AE8B-141B539AB032}" srcId="{77C40196-415D-465B-831B-CBD50A395E35}" destId="{09356BE1-3270-4BBD-A872-E2DE6FBE614F}" srcOrd="0" destOrd="0" parTransId="{898669B0-D453-4ABE-8C66-39EE70AF57A7}" sibTransId="{10598979-6E25-47DD-A8B2-609A28F4EA11}"/>
    <dgm:cxn modelId="{625EC3C0-5706-4065-9CC8-E3E0A1C05A1F}" type="presOf" srcId="{4DD08E38-9E6F-4D20-8363-7573E16A5AEE}" destId="{B05C7F52-3014-40AD-BAC9-72BB4C5CF439}" srcOrd="0" destOrd="0" presId="urn:microsoft.com/office/officeart/2005/8/layout/list1"/>
    <dgm:cxn modelId="{DD2F5DD7-B063-454C-848D-9A37E4453960}" type="presOf" srcId="{4218CF8B-8C88-47EE-9FDF-1E7796B0C3BB}" destId="{135AA6E8-369E-4DE2-84DA-1588EE0BEB8A}" srcOrd="0" destOrd="2" presId="urn:microsoft.com/office/officeart/2005/8/layout/list1"/>
    <dgm:cxn modelId="{DFAA726A-4AB4-4C4D-9DC6-BD5C728C0E85}" srcId="{ADC79CB9-C255-496B-939B-CE89AEDDE9C8}" destId="{4218CF8B-8C88-47EE-9FDF-1E7796B0C3BB}" srcOrd="2" destOrd="0" parTransId="{0F1033B4-908C-4F55-8C53-9DE68741F251}" sibTransId="{171C52AE-405B-4689-A8A5-F40493760A78}"/>
    <dgm:cxn modelId="{383FBA84-CC84-4765-8839-CCC96A9DC8D7}" type="presOf" srcId="{ADC79CB9-C255-496B-939B-CE89AEDDE9C8}" destId="{6CD8BB9F-FEEA-449D-A37B-B8FDE5ED5511}" srcOrd="1" destOrd="0" presId="urn:microsoft.com/office/officeart/2005/8/layout/list1"/>
    <dgm:cxn modelId="{C5E8DBB8-73A3-4CF4-8E89-29D61A122A69}" type="presOf" srcId="{27212C78-0106-4D70-8B57-383ABBD9ED3E}" destId="{76CAF0D6-A704-48AA-A10E-9D4C6096B73B}" srcOrd="0" destOrd="0" presId="urn:microsoft.com/office/officeart/2005/8/layout/list1"/>
    <dgm:cxn modelId="{186A3D8A-B31A-4EB4-B807-0B4D1339AA98}" type="presOf" srcId="{09356BE1-3270-4BBD-A872-E2DE6FBE614F}" destId="{BAAEFB8F-AB1B-4557-B726-16C9A6E75C9A}" srcOrd="0" destOrd="0" presId="urn:microsoft.com/office/officeart/2005/8/layout/list1"/>
    <dgm:cxn modelId="{5B4FA469-D95F-43A7-AAA4-E7641A69AAC2}" type="presParOf" srcId="{9653FD3E-A6DA-49F4-8C18-863C65589B18}" destId="{8D389212-36BB-42A0-9FE2-DB0BC37B3D32}" srcOrd="0" destOrd="0" presId="urn:microsoft.com/office/officeart/2005/8/layout/list1"/>
    <dgm:cxn modelId="{F7E893C0-C7A5-4622-A062-39F5CCAC4C4D}" type="presParOf" srcId="{8D389212-36BB-42A0-9FE2-DB0BC37B3D32}" destId="{76CAF0D6-A704-48AA-A10E-9D4C6096B73B}" srcOrd="0" destOrd="0" presId="urn:microsoft.com/office/officeart/2005/8/layout/list1"/>
    <dgm:cxn modelId="{4EDEB35B-89B2-4751-8ACB-85525B95B411}" type="presParOf" srcId="{8D389212-36BB-42A0-9FE2-DB0BC37B3D32}" destId="{DCB234EF-DD5A-4984-89B0-2253629513AA}" srcOrd="1" destOrd="0" presId="urn:microsoft.com/office/officeart/2005/8/layout/list1"/>
    <dgm:cxn modelId="{1C7518E8-1527-4ABD-9869-C59B92C2E117}" type="presParOf" srcId="{9653FD3E-A6DA-49F4-8C18-863C65589B18}" destId="{65EDDCFF-D325-43ED-8EA3-FD33BE9A8339}" srcOrd="1" destOrd="0" presId="urn:microsoft.com/office/officeart/2005/8/layout/list1"/>
    <dgm:cxn modelId="{32D09DC1-51A8-4FA3-B6F4-21EF9ABC6473}" type="presParOf" srcId="{9653FD3E-A6DA-49F4-8C18-863C65589B18}" destId="{B05C7F52-3014-40AD-BAC9-72BB4C5CF439}" srcOrd="2" destOrd="0" presId="urn:microsoft.com/office/officeart/2005/8/layout/list1"/>
    <dgm:cxn modelId="{18BBA93A-524F-4EE9-AE33-C2376CF8B16E}" type="presParOf" srcId="{9653FD3E-A6DA-49F4-8C18-863C65589B18}" destId="{5FB2ACEC-4A6C-449B-BDAE-496D951248B4}" srcOrd="3" destOrd="0" presId="urn:microsoft.com/office/officeart/2005/8/layout/list1"/>
    <dgm:cxn modelId="{61EC72D6-D4B3-4883-A051-BBCBD6F5B3AD}" type="presParOf" srcId="{9653FD3E-A6DA-49F4-8C18-863C65589B18}" destId="{CA0C88A3-DCDC-4F21-AC0C-E5C7DD9216C7}" srcOrd="4" destOrd="0" presId="urn:microsoft.com/office/officeart/2005/8/layout/list1"/>
    <dgm:cxn modelId="{46541A23-7B91-4FF4-91C3-D0D7D446B53D}" type="presParOf" srcId="{CA0C88A3-DCDC-4F21-AC0C-E5C7DD9216C7}" destId="{90FC4162-2D24-4949-BDDA-5192B304300C}" srcOrd="0" destOrd="0" presId="urn:microsoft.com/office/officeart/2005/8/layout/list1"/>
    <dgm:cxn modelId="{FD024D7B-3AEB-46B0-BFFC-22B75D456A03}" type="presParOf" srcId="{CA0C88A3-DCDC-4F21-AC0C-E5C7DD9216C7}" destId="{6CD8BB9F-FEEA-449D-A37B-B8FDE5ED5511}" srcOrd="1" destOrd="0" presId="urn:microsoft.com/office/officeart/2005/8/layout/list1"/>
    <dgm:cxn modelId="{9A30AB20-DBCD-4CD6-8307-E83E06D022D3}" type="presParOf" srcId="{9653FD3E-A6DA-49F4-8C18-863C65589B18}" destId="{46F4CAA9-6369-474A-A248-A57F095D1EBE}" srcOrd="5" destOrd="0" presId="urn:microsoft.com/office/officeart/2005/8/layout/list1"/>
    <dgm:cxn modelId="{E183FE5B-D38D-4AE3-B8A1-0F99DA061C7B}" type="presParOf" srcId="{9653FD3E-A6DA-49F4-8C18-863C65589B18}" destId="{135AA6E8-369E-4DE2-84DA-1588EE0BEB8A}" srcOrd="6" destOrd="0" presId="urn:microsoft.com/office/officeart/2005/8/layout/list1"/>
    <dgm:cxn modelId="{5241E11E-FA66-4A29-96A9-E8FE76986132}" type="presParOf" srcId="{9653FD3E-A6DA-49F4-8C18-863C65589B18}" destId="{8515D264-8468-495E-A785-E5A2A48ED892}" srcOrd="7" destOrd="0" presId="urn:microsoft.com/office/officeart/2005/8/layout/list1"/>
    <dgm:cxn modelId="{FFBD1771-90B4-429B-9107-A25A859A2F0D}" type="presParOf" srcId="{9653FD3E-A6DA-49F4-8C18-863C65589B18}" destId="{7998437C-3D47-4DA6-BF68-25786AB16944}" srcOrd="8" destOrd="0" presId="urn:microsoft.com/office/officeart/2005/8/layout/list1"/>
    <dgm:cxn modelId="{E87B6C45-A18E-413A-ADF4-D64453941C76}" type="presParOf" srcId="{7998437C-3D47-4DA6-BF68-25786AB16944}" destId="{343EAE0D-4695-45AC-91BF-E2A22D5000D3}" srcOrd="0" destOrd="0" presId="urn:microsoft.com/office/officeart/2005/8/layout/list1"/>
    <dgm:cxn modelId="{E6012C18-5C3F-4590-863B-5B931B854110}" type="presParOf" srcId="{7998437C-3D47-4DA6-BF68-25786AB16944}" destId="{CAE44546-EB79-4F37-BF8B-8F8DF5602542}" srcOrd="1" destOrd="0" presId="urn:microsoft.com/office/officeart/2005/8/layout/list1"/>
    <dgm:cxn modelId="{EE16FBF7-793D-41BF-A801-497E763564A3}" type="presParOf" srcId="{9653FD3E-A6DA-49F4-8C18-863C65589B18}" destId="{25A16AB1-92D9-44ED-A99F-89CD2F465A15}" srcOrd="9" destOrd="0" presId="urn:microsoft.com/office/officeart/2005/8/layout/list1"/>
    <dgm:cxn modelId="{FE2BEB34-5F5D-4C70-B491-E3A3AACC0694}" type="presParOf" srcId="{9653FD3E-A6DA-49F4-8C18-863C65589B18}" destId="{BAAEFB8F-AB1B-4557-B726-16C9A6E75C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78633-75C3-4958-A3BA-CE91646C58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B5D483-4711-4A61-98AB-940881AEA64A}">
      <dgm:prSet/>
      <dgm:spPr/>
      <dgm:t>
        <a:bodyPr/>
        <a:lstStyle/>
        <a:p>
          <a:pPr rtl="0"/>
          <a:r>
            <a:rPr lang="en-GB" smtClean="0"/>
            <a:t>de Saint-Venant equations;</a:t>
          </a:r>
          <a:endParaRPr lang="en-GB"/>
        </a:p>
      </dgm:t>
    </dgm:pt>
    <dgm:pt modelId="{45B451FE-FF84-4FD7-819D-3A6009F3DFBA}" type="parTrans" cxnId="{8C375138-1DE2-4A54-8584-7ABA4C8BD38F}">
      <dgm:prSet/>
      <dgm:spPr/>
      <dgm:t>
        <a:bodyPr/>
        <a:lstStyle/>
        <a:p>
          <a:endParaRPr lang="it-IT"/>
        </a:p>
      </dgm:t>
    </dgm:pt>
    <dgm:pt modelId="{E72EC2CA-0DF2-4EA3-B5E6-CB2DF59E8A58}" type="sibTrans" cxnId="{8C375138-1DE2-4A54-8584-7ABA4C8BD38F}">
      <dgm:prSet/>
      <dgm:spPr/>
      <dgm:t>
        <a:bodyPr/>
        <a:lstStyle/>
        <a:p>
          <a:endParaRPr lang="it-IT"/>
        </a:p>
      </dgm:t>
    </dgm:pt>
    <dgm:pt modelId="{2B545229-BA94-4764-A89D-62D94898005A}">
      <dgm:prSet/>
      <dgm:spPr/>
      <dgm:t>
        <a:bodyPr/>
        <a:lstStyle/>
        <a:p>
          <a:pPr rtl="0"/>
          <a:r>
            <a:rPr lang="en-GB" b="1" smtClean="0"/>
            <a:t>Finite volume method</a:t>
          </a:r>
          <a:r>
            <a:rPr lang="en-GB" smtClean="0"/>
            <a:t> (FVM);</a:t>
          </a:r>
          <a:endParaRPr lang="en-GB"/>
        </a:p>
      </dgm:t>
    </dgm:pt>
    <dgm:pt modelId="{B5A952B8-188A-448B-9FA7-D5F2C6EA480A}" type="parTrans" cxnId="{C8977A13-4B33-4D67-A8A5-CCB7DD90667B}">
      <dgm:prSet/>
      <dgm:spPr/>
      <dgm:t>
        <a:bodyPr/>
        <a:lstStyle/>
        <a:p>
          <a:endParaRPr lang="it-IT"/>
        </a:p>
      </dgm:t>
    </dgm:pt>
    <dgm:pt modelId="{6860ADC7-D981-4215-B262-19CC9BDB2760}" type="sibTrans" cxnId="{C8977A13-4B33-4D67-A8A5-CCB7DD90667B}">
      <dgm:prSet/>
      <dgm:spPr/>
      <dgm:t>
        <a:bodyPr/>
        <a:lstStyle/>
        <a:p>
          <a:endParaRPr lang="it-IT"/>
        </a:p>
      </dgm:t>
    </dgm:pt>
    <dgm:pt modelId="{43C640F1-DD06-4ABA-9E12-EFA3D162FB52}" type="pres">
      <dgm:prSet presAssocID="{06978633-75C3-4958-A3BA-CE91646C58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5DBE97-E4F1-46A0-8161-C398ABA278D3}" type="pres">
      <dgm:prSet presAssocID="{ECB5D483-4711-4A61-98AB-940881AEA64A}" presName="composite" presStyleCnt="0"/>
      <dgm:spPr/>
    </dgm:pt>
    <dgm:pt modelId="{AD31FB96-1E03-4BFB-94CB-9817858AFCEE}" type="pres">
      <dgm:prSet presAssocID="{ECB5D483-4711-4A61-98AB-940881AEA64A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DC9D15-0C0F-4554-A12C-97FFDB596E01}" type="pres">
      <dgm:prSet presAssocID="{ECB5D483-4711-4A61-98AB-940881AEA64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B80070-5971-457F-84BB-5B7D50C0B019}" type="pres">
      <dgm:prSet presAssocID="{E72EC2CA-0DF2-4EA3-B5E6-CB2DF59E8A58}" presName="spacing" presStyleCnt="0"/>
      <dgm:spPr/>
    </dgm:pt>
    <dgm:pt modelId="{22059250-1F4A-4B5D-AE1C-2FA69C13C2F1}" type="pres">
      <dgm:prSet presAssocID="{2B545229-BA94-4764-A89D-62D94898005A}" presName="composite" presStyleCnt="0"/>
      <dgm:spPr/>
    </dgm:pt>
    <dgm:pt modelId="{56ADD7CC-D3B5-4A54-B0D1-BE8022658E19}" type="pres">
      <dgm:prSet presAssocID="{2B545229-BA94-4764-A89D-62D94898005A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BE97280-2958-4574-BE8D-D7C42F31ED97}" type="pres">
      <dgm:prSet presAssocID="{2B545229-BA94-4764-A89D-62D94898005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929654-90FF-4234-8E63-EC4E610F2E17}" type="presOf" srcId="{2B545229-BA94-4764-A89D-62D94898005A}" destId="{8BE97280-2958-4574-BE8D-D7C42F31ED97}" srcOrd="0" destOrd="0" presId="urn:microsoft.com/office/officeart/2005/8/layout/vList3"/>
    <dgm:cxn modelId="{A5925EFF-0B23-4E68-AC90-D4C37ECF99E7}" type="presOf" srcId="{ECB5D483-4711-4A61-98AB-940881AEA64A}" destId="{13DC9D15-0C0F-4554-A12C-97FFDB596E01}" srcOrd="0" destOrd="0" presId="urn:microsoft.com/office/officeart/2005/8/layout/vList3"/>
    <dgm:cxn modelId="{C8977A13-4B33-4D67-A8A5-CCB7DD90667B}" srcId="{06978633-75C3-4958-A3BA-CE91646C5810}" destId="{2B545229-BA94-4764-A89D-62D94898005A}" srcOrd="1" destOrd="0" parTransId="{B5A952B8-188A-448B-9FA7-D5F2C6EA480A}" sibTransId="{6860ADC7-D981-4215-B262-19CC9BDB2760}"/>
    <dgm:cxn modelId="{AC2B9777-5C55-42AF-A75B-770619640D48}" type="presOf" srcId="{06978633-75C3-4958-A3BA-CE91646C5810}" destId="{43C640F1-DD06-4ABA-9E12-EFA3D162FB52}" srcOrd="0" destOrd="0" presId="urn:microsoft.com/office/officeart/2005/8/layout/vList3"/>
    <dgm:cxn modelId="{8C375138-1DE2-4A54-8584-7ABA4C8BD38F}" srcId="{06978633-75C3-4958-A3BA-CE91646C5810}" destId="{ECB5D483-4711-4A61-98AB-940881AEA64A}" srcOrd="0" destOrd="0" parTransId="{45B451FE-FF84-4FD7-819D-3A6009F3DFBA}" sibTransId="{E72EC2CA-0DF2-4EA3-B5E6-CB2DF59E8A58}"/>
    <dgm:cxn modelId="{ABEEF488-511A-4569-A03B-9C4F6DF9152C}" type="presParOf" srcId="{43C640F1-DD06-4ABA-9E12-EFA3D162FB52}" destId="{315DBE97-E4F1-46A0-8161-C398ABA278D3}" srcOrd="0" destOrd="0" presId="urn:microsoft.com/office/officeart/2005/8/layout/vList3"/>
    <dgm:cxn modelId="{9E0C9729-CD05-4E58-9E06-3FAF99744BCA}" type="presParOf" srcId="{315DBE97-E4F1-46A0-8161-C398ABA278D3}" destId="{AD31FB96-1E03-4BFB-94CB-9817858AFCEE}" srcOrd="0" destOrd="0" presId="urn:microsoft.com/office/officeart/2005/8/layout/vList3"/>
    <dgm:cxn modelId="{2E657515-09CD-4056-B08C-24EAAEEECC2E}" type="presParOf" srcId="{315DBE97-E4F1-46A0-8161-C398ABA278D3}" destId="{13DC9D15-0C0F-4554-A12C-97FFDB596E01}" srcOrd="1" destOrd="0" presId="urn:microsoft.com/office/officeart/2005/8/layout/vList3"/>
    <dgm:cxn modelId="{071E24D7-C0A0-4CD7-B5F1-0404283C5DB8}" type="presParOf" srcId="{43C640F1-DD06-4ABA-9E12-EFA3D162FB52}" destId="{66B80070-5971-457F-84BB-5B7D50C0B019}" srcOrd="1" destOrd="0" presId="urn:microsoft.com/office/officeart/2005/8/layout/vList3"/>
    <dgm:cxn modelId="{219F586C-78CD-4E46-954F-0AE6FDADDFF5}" type="presParOf" srcId="{43C640F1-DD06-4ABA-9E12-EFA3D162FB52}" destId="{22059250-1F4A-4B5D-AE1C-2FA69C13C2F1}" srcOrd="2" destOrd="0" presId="urn:microsoft.com/office/officeart/2005/8/layout/vList3"/>
    <dgm:cxn modelId="{57779EC5-D0BC-4E06-8173-11C3B71B903E}" type="presParOf" srcId="{22059250-1F4A-4B5D-AE1C-2FA69C13C2F1}" destId="{56ADD7CC-D3B5-4A54-B0D1-BE8022658E19}" srcOrd="0" destOrd="0" presId="urn:microsoft.com/office/officeart/2005/8/layout/vList3"/>
    <dgm:cxn modelId="{962B38F0-62D3-404F-BF07-83478C33997C}" type="presParOf" srcId="{22059250-1F4A-4B5D-AE1C-2FA69C13C2F1}" destId="{8BE97280-2958-4574-BE8D-D7C42F31ED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8F295-40BB-4CAD-9A81-F54C259644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A62993-3887-4773-A594-47B2F40F013F}">
      <dgm:prSet/>
      <dgm:spPr/>
      <dgm:t>
        <a:bodyPr/>
        <a:lstStyle/>
        <a:p>
          <a:pPr rtl="0"/>
          <a:r>
            <a:rPr lang="en-GB" smtClean="0"/>
            <a:t>Lattice-Boltzmann equations</a:t>
          </a:r>
          <a:endParaRPr lang="en-GB"/>
        </a:p>
      </dgm:t>
    </dgm:pt>
    <dgm:pt modelId="{8F22CBBA-2882-40B5-AC68-4036F2F0A353}" type="parTrans" cxnId="{721517B0-99E9-4448-84B4-F5E9E28A83C4}">
      <dgm:prSet/>
      <dgm:spPr/>
      <dgm:t>
        <a:bodyPr/>
        <a:lstStyle/>
        <a:p>
          <a:endParaRPr lang="it-IT"/>
        </a:p>
      </dgm:t>
    </dgm:pt>
    <dgm:pt modelId="{1FBFF394-C503-4D1B-BB05-BB27C8937F6D}" type="sibTrans" cxnId="{721517B0-99E9-4448-84B4-F5E9E28A83C4}">
      <dgm:prSet/>
      <dgm:spPr/>
      <dgm:t>
        <a:bodyPr/>
        <a:lstStyle/>
        <a:p>
          <a:endParaRPr lang="it-IT"/>
        </a:p>
      </dgm:t>
    </dgm:pt>
    <dgm:pt modelId="{66CBE560-22B8-4A83-88B5-37130D467FE5}">
      <dgm:prSet/>
      <dgm:spPr/>
      <dgm:t>
        <a:bodyPr/>
        <a:lstStyle/>
        <a:p>
          <a:pPr rtl="0"/>
          <a:r>
            <a:rPr lang="en-GB" b="1" smtClean="0"/>
            <a:t>Mesoscopic</a:t>
          </a:r>
          <a:r>
            <a:rPr lang="en-GB" smtClean="0"/>
            <a:t> method;</a:t>
          </a:r>
          <a:endParaRPr lang="en-GB"/>
        </a:p>
      </dgm:t>
    </dgm:pt>
    <dgm:pt modelId="{A41234DA-77B3-4DAE-A235-DE8F03235B4F}" type="parTrans" cxnId="{C8A170AF-9110-403C-BBDB-24F99E308641}">
      <dgm:prSet/>
      <dgm:spPr/>
      <dgm:t>
        <a:bodyPr/>
        <a:lstStyle/>
        <a:p>
          <a:endParaRPr lang="it-IT"/>
        </a:p>
      </dgm:t>
    </dgm:pt>
    <dgm:pt modelId="{764E0352-CB41-4615-8DB2-E4F7723A2D95}" type="sibTrans" cxnId="{C8A170AF-9110-403C-BBDB-24F99E308641}">
      <dgm:prSet/>
      <dgm:spPr/>
      <dgm:t>
        <a:bodyPr/>
        <a:lstStyle/>
        <a:p>
          <a:endParaRPr lang="it-IT"/>
        </a:p>
      </dgm:t>
    </dgm:pt>
    <dgm:pt modelId="{C3BA7C57-0AE4-42C1-B09E-ED216DFC4C85}">
      <dgm:prSet/>
      <dgm:spPr/>
      <dgm:t>
        <a:bodyPr/>
        <a:lstStyle/>
        <a:p>
          <a:pPr rtl="0"/>
          <a:r>
            <a:rPr lang="en-GB" dirty="0" smtClean="0"/>
            <a:t>Collision and streaming processes;</a:t>
          </a:r>
          <a:endParaRPr lang="en-GB" dirty="0"/>
        </a:p>
      </dgm:t>
    </dgm:pt>
    <dgm:pt modelId="{2A74553E-02CF-47F5-AEEA-238A2741DF5D}" type="parTrans" cxnId="{4544D706-4711-4CCB-94ED-61F57BEAD9CF}">
      <dgm:prSet/>
      <dgm:spPr/>
      <dgm:t>
        <a:bodyPr/>
        <a:lstStyle/>
        <a:p>
          <a:endParaRPr lang="it-IT"/>
        </a:p>
      </dgm:t>
    </dgm:pt>
    <dgm:pt modelId="{DDF360AA-1B92-42C8-92FA-DFD38A451A46}" type="sibTrans" cxnId="{4544D706-4711-4CCB-94ED-61F57BEAD9CF}">
      <dgm:prSet/>
      <dgm:spPr/>
      <dgm:t>
        <a:bodyPr/>
        <a:lstStyle/>
        <a:p>
          <a:endParaRPr lang="it-IT"/>
        </a:p>
      </dgm:t>
    </dgm:pt>
    <dgm:pt modelId="{0AD192F2-F8CA-4F99-A382-AFAD51DA86CA}" type="pres">
      <dgm:prSet presAssocID="{9A78F295-40BB-4CAD-9A81-F54C259644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44AE31-8E38-40FD-9B81-3B0F690F56F9}" type="pres">
      <dgm:prSet presAssocID="{17A62993-3887-4773-A594-47B2F40F013F}" presName="composite" presStyleCnt="0"/>
      <dgm:spPr/>
    </dgm:pt>
    <dgm:pt modelId="{D5AD61B6-9C75-475E-8E52-6BBB0C3FD795}" type="pres">
      <dgm:prSet presAssocID="{17A62993-3887-4773-A594-47B2F40F013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F48A46-9550-4D40-8B2F-BA2FCF8C7B8B}" type="pres">
      <dgm:prSet presAssocID="{17A62993-3887-4773-A594-47B2F40F013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A2C4-F73F-461A-A151-79258F0FB56A}" type="pres">
      <dgm:prSet presAssocID="{1FBFF394-C503-4D1B-BB05-BB27C8937F6D}" presName="spacing" presStyleCnt="0"/>
      <dgm:spPr/>
    </dgm:pt>
    <dgm:pt modelId="{4D70D972-C7A1-4FB9-BE86-43710241A7AB}" type="pres">
      <dgm:prSet presAssocID="{66CBE560-22B8-4A83-88B5-37130D467FE5}" presName="composite" presStyleCnt="0"/>
      <dgm:spPr/>
    </dgm:pt>
    <dgm:pt modelId="{FF15F75C-F9D1-4E50-84B9-DD9725A933D1}" type="pres">
      <dgm:prSet presAssocID="{66CBE560-22B8-4A83-88B5-37130D467FE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CE7821-8F9B-497E-94AD-8826A365A201}" type="pres">
      <dgm:prSet presAssocID="{66CBE560-22B8-4A83-88B5-37130D467FE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4374F0-31F5-4DF2-9DD6-63AF3B4D64B0}" type="pres">
      <dgm:prSet presAssocID="{764E0352-CB41-4615-8DB2-E4F7723A2D95}" presName="spacing" presStyleCnt="0"/>
      <dgm:spPr/>
    </dgm:pt>
    <dgm:pt modelId="{A55F0FC1-65B0-4166-B699-0D5916477A0A}" type="pres">
      <dgm:prSet presAssocID="{C3BA7C57-0AE4-42C1-B09E-ED216DFC4C85}" presName="composite" presStyleCnt="0"/>
      <dgm:spPr/>
    </dgm:pt>
    <dgm:pt modelId="{827DBB22-9C62-4814-A9C1-3056CE28AC78}" type="pres">
      <dgm:prSet presAssocID="{C3BA7C57-0AE4-42C1-B09E-ED216DFC4C85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95B91D-4CA5-4D0F-B8E9-FB76FA1B08E2}" type="pres">
      <dgm:prSet presAssocID="{C3BA7C57-0AE4-42C1-B09E-ED216DFC4C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4F5BB2-3C43-472D-88F3-396C82AE91B6}" type="presOf" srcId="{C3BA7C57-0AE4-42C1-B09E-ED216DFC4C85}" destId="{1395B91D-4CA5-4D0F-B8E9-FB76FA1B08E2}" srcOrd="0" destOrd="0" presId="urn:microsoft.com/office/officeart/2005/8/layout/vList3"/>
    <dgm:cxn modelId="{AE9D4C74-C3B1-443C-95B9-2D77821DC65E}" type="presOf" srcId="{9A78F295-40BB-4CAD-9A81-F54C2596443E}" destId="{0AD192F2-F8CA-4F99-A382-AFAD51DA86CA}" srcOrd="0" destOrd="0" presId="urn:microsoft.com/office/officeart/2005/8/layout/vList3"/>
    <dgm:cxn modelId="{4544D706-4711-4CCB-94ED-61F57BEAD9CF}" srcId="{9A78F295-40BB-4CAD-9A81-F54C2596443E}" destId="{C3BA7C57-0AE4-42C1-B09E-ED216DFC4C85}" srcOrd="2" destOrd="0" parTransId="{2A74553E-02CF-47F5-AEEA-238A2741DF5D}" sibTransId="{DDF360AA-1B92-42C8-92FA-DFD38A451A46}"/>
    <dgm:cxn modelId="{C8A170AF-9110-403C-BBDB-24F99E308641}" srcId="{9A78F295-40BB-4CAD-9A81-F54C2596443E}" destId="{66CBE560-22B8-4A83-88B5-37130D467FE5}" srcOrd="1" destOrd="0" parTransId="{A41234DA-77B3-4DAE-A235-DE8F03235B4F}" sibTransId="{764E0352-CB41-4615-8DB2-E4F7723A2D95}"/>
    <dgm:cxn modelId="{2BE793B5-3991-46CE-B763-57D8C271FC23}" type="presOf" srcId="{17A62993-3887-4773-A594-47B2F40F013F}" destId="{7AF48A46-9550-4D40-8B2F-BA2FCF8C7B8B}" srcOrd="0" destOrd="0" presId="urn:microsoft.com/office/officeart/2005/8/layout/vList3"/>
    <dgm:cxn modelId="{F4EE76DC-6973-47E4-9399-7296A6944FC1}" type="presOf" srcId="{66CBE560-22B8-4A83-88B5-37130D467FE5}" destId="{60CE7821-8F9B-497E-94AD-8826A365A201}" srcOrd="0" destOrd="0" presId="urn:microsoft.com/office/officeart/2005/8/layout/vList3"/>
    <dgm:cxn modelId="{721517B0-99E9-4448-84B4-F5E9E28A83C4}" srcId="{9A78F295-40BB-4CAD-9A81-F54C2596443E}" destId="{17A62993-3887-4773-A594-47B2F40F013F}" srcOrd="0" destOrd="0" parTransId="{8F22CBBA-2882-40B5-AC68-4036F2F0A353}" sibTransId="{1FBFF394-C503-4D1B-BB05-BB27C8937F6D}"/>
    <dgm:cxn modelId="{B393983E-3195-40FC-AF22-21204FA917FB}" type="presParOf" srcId="{0AD192F2-F8CA-4F99-A382-AFAD51DA86CA}" destId="{B844AE31-8E38-40FD-9B81-3B0F690F56F9}" srcOrd="0" destOrd="0" presId="urn:microsoft.com/office/officeart/2005/8/layout/vList3"/>
    <dgm:cxn modelId="{5D620415-4EE9-4B69-983D-813D6F0D1D01}" type="presParOf" srcId="{B844AE31-8E38-40FD-9B81-3B0F690F56F9}" destId="{D5AD61B6-9C75-475E-8E52-6BBB0C3FD795}" srcOrd="0" destOrd="0" presId="urn:microsoft.com/office/officeart/2005/8/layout/vList3"/>
    <dgm:cxn modelId="{92D969D2-C740-44D0-8433-2292CB9DE465}" type="presParOf" srcId="{B844AE31-8E38-40FD-9B81-3B0F690F56F9}" destId="{7AF48A46-9550-4D40-8B2F-BA2FCF8C7B8B}" srcOrd="1" destOrd="0" presId="urn:microsoft.com/office/officeart/2005/8/layout/vList3"/>
    <dgm:cxn modelId="{86084B47-6E68-4264-92A7-3628C38B52E9}" type="presParOf" srcId="{0AD192F2-F8CA-4F99-A382-AFAD51DA86CA}" destId="{6382A2C4-F73F-461A-A151-79258F0FB56A}" srcOrd="1" destOrd="0" presId="urn:microsoft.com/office/officeart/2005/8/layout/vList3"/>
    <dgm:cxn modelId="{86CA3233-807B-4693-86E3-F32C24C2E5FF}" type="presParOf" srcId="{0AD192F2-F8CA-4F99-A382-AFAD51DA86CA}" destId="{4D70D972-C7A1-4FB9-BE86-43710241A7AB}" srcOrd="2" destOrd="0" presId="urn:microsoft.com/office/officeart/2005/8/layout/vList3"/>
    <dgm:cxn modelId="{C50999BC-001D-4D8E-A055-DB4F0D52129C}" type="presParOf" srcId="{4D70D972-C7A1-4FB9-BE86-43710241A7AB}" destId="{FF15F75C-F9D1-4E50-84B9-DD9725A933D1}" srcOrd="0" destOrd="0" presId="urn:microsoft.com/office/officeart/2005/8/layout/vList3"/>
    <dgm:cxn modelId="{AF12ED73-D28B-4C9A-9A2B-D6BD0D06F13E}" type="presParOf" srcId="{4D70D972-C7A1-4FB9-BE86-43710241A7AB}" destId="{60CE7821-8F9B-497E-94AD-8826A365A201}" srcOrd="1" destOrd="0" presId="urn:microsoft.com/office/officeart/2005/8/layout/vList3"/>
    <dgm:cxn modelId="{AF58034B-DA4D-42F5-A8E7-B678B933FFDA}" type="presParOf" srcId="{0AD192F2-F8CA-4F99-A382-AFAD51DA86CA}" destId="{9D4374F0-31F5-4DF2-9DD6-63AF3B4D64B0}" srcOrd="3" destOrd="0" presId="urn:microsoft.com/office/officeart/2005/8/layout/vList3"/>
    <dgm:cxn modelId="{26F97B6B-CCBE-40BB-93C9-14D340902D22}" type="presParOf" srcId="{0AD192F2-F8CA-4F99-A382-AFAD51DA86CA}" destId="{A55F0FC1-65B0-4166-B699-0D5916477A0A}" srcOrd="4" destOrd="0" presId="urn:microsoft.com/office/officeart/2005/8/layout/vList3"/>
    <dgm:cxn modelId="{7130B7DC-9A0B-4E40-A344-3A87BE00FE62}" type="presParOf" srcId="{A55F0FC1-65B0-4166-B699-0D5916477A0A}" destId="{827DBB22-9C62-4814-A9C1-3056CE28AC78}" srcOrd="0" destOrd="0" presId="urn:microsoft.com/office/officeart/2005/8/layout/vList3"/>
    <dgm:cxn modelId="{90AFC6FF-DFCC-487C-BED6-CE16FC37D96A}" type="presParOf" srcId="{A55F0FC1-65B0-4166-B699-0D5916477A0A}" destId="{1395B91D-4CA5-4D0F-B8E9-FB76FA1B08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9FB7D-68B1-4A04-9D9E-89B5BB0E14F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F6560D6-2BCC-429F-BBC1-575D9864B020}">
      <dgm:prSet/>
      <dgm:spPr/>
      <dgm:t>
        <a:bodyPr/>
        <a:lstStyle/>
        <a:p>
          <a:pPr rtl="0"/>
          <a:r>
            <a:rPr lang="en-GB" smtClean="0"/>
            <a:t>Pros:</a:t>
          </a:r>
          <a:endParaRPr lang="en-GB"/>
        </a:p>
      </dgm:t>
    </dgm:pt>
    <dgm:pt modelId="{435D2965-D1EE-4DF7-B954-E6B51688104E}" type="parTrans" cxnId="{1F2CA6E9-1FEA-41D8-9282-B114B126E30E}">
      <dgm:prSet/>
      <dgm:spPr/>
      <dgm:t>
        <a:bodyPr/>
        <a:lstStyle/>
        <a:p>
          <a:endParaRPr lang="it-IT"/>
        </a:p>
      </dgm:t>
    </dgm:pt>
    <dgm:pt modelId="{0EB8E3A7-C4A1-495D-8F41-23788C6A98FF}" type="sibTrans" cxnId="{1F2CA6E9-1FEA-41D8-9282-B114B126E30E}">
      <dgm:prSet/>
      <dgm:spPr/>
      <dgm:t>
        <a:bodyPr/>
        <a:lstStyle/>
        <a:p>
          <a:endParaRPr lang="it-IT"/>
        </a:p>
      </dgm:t>
    </dgm:pt>
    <dgm:pt modelId="{525FDB31-A0D6-4A35-89EE-5963957B4C5C}">
      <dgm:prSet custT="1"/>
      <dgm:spPr/>
      <dgm:t>
        <a:bodyPr/>
        <a:lstStyle/>
        <a:p>
          <a:pPr rtl="0"/>
          <a:r>
            <a:rPr lang="en-GB" sz="1300" b="1" dirty="0" smtClean="0"/>
            <a:t>Fast</a:t>
          </a:r>
          <a:r>
            <a:rPr lang="en-GB" sz="1300" dirty="0" smtClean="0"/>
            <a:t> analysis;</a:t>
          </a:r>
          <a:endParaRPr lang="en-GB" sz="1300" dirty="0"/>
        </a:p>
      </dgm:t>
    </dgm:pt>
    <dgm:pt modelId="{0B0E4BFD-F46E-4005-88E5-A67F52457AEF}" type="parTrans" cxnId="{509FCB26-F6F1-4BF9-AB79-ED5373245C34}">
      <dgm:prSet/>
      <dgm:spPr/>
      <dgm:t>
        <a:bodyPr/>
        <a:lstStyle/>
        <a:p>
          <a:endParaRPr lang="it-IT"/>
        </a:p>
      </dgm:t>
    </dgm:pt>
    <dgm:pt modelId="{8BA346CE-E9F2-4321-918E-08EFDC965F18}" type="sibTrans" cxnId="{509FCB26-F6F1-4BF9-AB79-ED5373245C34}">
      <dgm:prSet/>
      <dgm:spPr/>
      <dgm:t>
        <a:bodyPr/>
        <a:lstStyle/>
        <a:p>
          <a:endParaRPr lang="it-IT"/>
        </a:p>
      </dgm:t>
    </dgm:pt>
    <dgm:pt modelId="{B37B0E08-C44C-4F64-8EF6-738232EE430D}">
      <dgm:prSet custT="1"/>
      <dgm:spPr/>
      <dgm:t>
        <a:bodyPr/>
        <a:lstStyle/>
        <a:p>
          <a:pPr rtl="0"/>
          <a:r>
            <a:rPr lang="en-GB" sz="1300" b="1" dirty="0" smtClean="0"/>
            <a:t>Reliable</a:t>
          </a:r>
          <a:r>
            <a:rPr lang="en-GB" sz="1300" dirty="0" smtClean="0"/>
            <a:t> results;</a:t>
          </a:r>
          <a:endParaRPr lang="en-GB" sz="1300" dirty="0"/>
        </a:p>
      </dgm:t>
    </dgm:pt>
    <dgm:pt modelId="{41857961-5067-4AB2-A251-5E17402B26CA}" type="parTrans" cxnId="{42DF3561-083A-446F-B24F-96A04C97C9B4}">
      <dgm:prSet/>
      <dgm:spPr/>
      <dgm:t>
        <a:bodyPr/>
        <a:lstStyle/>
        <a:p>
          <a:endParaRPr lang="it-IT"/>
        </a:p>
      </dgm:t>
    </dgm:pt>
    <dgm:pt modelId="{8ED6CEDB-9D18-4595-8A5F-93470AEE96DB}" type="sibTrans" cxnId="{42DF3561-083A-446F-B24F-96A04C97C9B4}">
      <dgm:prSet/>
      <dgm:spPr/>
      <dgm:t>
        <a:bodyPr/>
        <a:lstStyle/>
        <a:p>
          <a:endParaRPr lang="it-IT"/>
        </a:p>
      </dgm:t>
    </dgm:pt>
    <dgm:pt modelId="{71ACA240-1A10-4D8B-B058-057CA15A7172}">
      <dgm:prSet custT="1"/>
      <dgm:spPr/>
      <dgm:t>
        <a:bodyPr/>
        <a:lstStyle/>
        <a:p>
          <a:pPr rtl="0"/>
          <a:r>
            <a:rPr lang="en-GB" sz="1300" dirty="0" smtClean="0"/>
            <a:t>Adaptable to </a:t>
          </a:r>
          <a:r>
            <a:rPr lang="en-GB" sz="1300" b="1" dirty="0" smtClean="0"/>
            <a:t>topography</a:t>
          </a:r>
          <a:r>
            <a:rPr lang="en-GB" sz="1300" dirty="0" smtClean="0"/>
            <a:t>.</a:t>
          </a:r>
          <a:endParaRPr lang="en-GB" sz="1300" dirty="0"/>
        </a:p>
      </dgm:t>
    </dgm:pt>
    <dgm:pt modelId="{B468589E-440B-4B9D-B603-B5D2069E3FFA}" type="parTrans" cxnId="{7428D853-A9EC-4DA4-945B-D012C43652DB}">
      <dgm:prSet/>
      <dgm:spPr/>
      <dgm:t>
        <a:bodyPr/>
        <a:lstStyle/>
        <a:p>
          <a:endParaRPr lang="it-IT"/>
        </a:p>
      </dgm:t>
    </dgm:pt>
    <dgm:pt modelId="{11342488-7452-4239-AB36-D5BCDE55F53A}" type="sibTrans" cxnId="{7428D853-A9EC-4DA4-945B-D012C43652DB}">
      <dgm:prSet/>
      <dgm:spPr/>
      <dgm:t>
        <a:bodyPr/>
        <a:lstStyle/>
        <a:p>
          <a:endParaRPr lang="it-IT"/>
        </a:p>
      </dgm:t>
    </dgm:pt>
    <dgm:pt modelId="{6446F583-0B1A-4744-A267-B0D6715C968D}">
      <dgm:prSet/>
      <dgm:spPr/>
      <dgm:t>
        <a:bodyPr/>
        <a:lstStyle/>
        <a:p>
          <a:pPr rtl="0"/>
          <a:r>
            <a:rPr lang="en-GB" smtClean="0"/>
            <a:t>Cons:</a:t>
          </a:r>
          <a:endParaRPr lang="en-GB"/>
        </a:p>
      </dgm:t>
    </dgm:pt>
    <dgm:pt modelId="{CE57E89F-FDBB-483C-BE37-6C07D9295FF9}" type="parTrans" cxnId="{68D7BA62-17DD-494C-AA9B-6798580AC648}">
      <dgm:prSet/>
      <dgm:spPr/>
      <dgm:t>
        <a:bodyPr/>
        <a:lstStyle/>
        <a:p>
          <a:endParaRPr lang="it-IT"/>
        </a:p>
      </dgm:t>
    </dgm:pt>
    <dgm:pt modelId="{C6B34FC4-46CE-448B-9028-6108A4261AB4}" type="sibTrans" cxnId="{68D7BA62-17DD-494C-AA9B-6798580AC648}">
      <dgm:prSet/>
      <dgm:spPr/>
      <dgm:t>
        <a:bodyPr/>
        <a:lstStyle/>
        <a:p>
          <a:endParaRPr lang="it-IT"/>
        </a:p>
      </dgm:t>
    </dgm:pt>
    <dgm:pt modelId="{96CE15D2-84B1-4A25-AD31-0AD196DF1786}">
      <dgm:prSet custT="1"/>
      <dgm:spPr/>
      <dgm:t>
        <a:bodyPr/>
        <a:lstStyle/>
        <a:p>
          <a:pPr rtl="0"/>
          <a:r>
            <a:rPr lang="en-GB" sz="1300" b="1" dirty="0" smtClean="0"/>
            <a:t>Mean</a:t>
          </a:r>
          <a:r>
            <a:rPr lang="en-GB" sz="1300" dirty="0" smtClean="0"/>
            <a:t> results;</a:t>
          </a:r>
          <a:endParaRPr lang="en-GB" sz="1300" dirty="0"/>
        </a:p>
      </dgm:t>
    </dgm:pt>
    <dgm:pt modelId="{028DA55C-8E15-4D3B-AB16-9548BC8264E9}" type="parTrans" cxnId="{4766844A-5FEB-4316-AA96-66EA07DE21A3}">
      <dgm:prSet/>
      <dgm:spPr/>
      <dgm:t>
        <a:bodyPr/>
        <a:lstStyle/>
        <a:p>
          <a:endParaRPr lang="it-IT"/>
        </a:p>
      </dgm:t>
    </dgm:pt>
    <dgm:pt modelId="{1C750DC3-FAA9-4091-B3DC-D9084A5A8E49}" type="sibTrans" cxnId="{4766844A-5FEB-4316-AA96-66EA07DE21A3}">
      <dgm:prSet/>
      <dgm:spPr/>
      <dgm:t>
        <a:bodyPr/>
        <a:lstStyle/>
        <a:p>
          <a:endParaRPr lang="it-IT"/>
        </a:p>
      </dgm:t>
    </dgm:pt>
    <dgm:pt modelId="{5EEBDCB4-4D49-4FD0-9484-93926001D63E}">
      <dgm:prSet custT="1"/>
      <dgm:spPr/>
      <dgm:t>
        <a:bodyPr/>
        <a:lstStyle/>
        <a:p>
          <a:pPr rtl="0"/>
          <a:r>
            <a:rPr lang="en-GB" sz="1300" dirty="0" smtClean="0"/>
            <a:t>The run out </a:t>
          </a:r>
          <a:r>
            <a:rPr lang="en-GB" sz="1300" b="1" dirty="0" smtClean="0"/>
            <a:t>must</a:t>
          </a:r>
          <a:r>
            <a:rPr lang="en-GB" sz="1300" dirty="0" smtClean="0"/>
            <a:t> be </a:t>
          </a:r>
          <a:r>
            <a:rPr lang="en-GB" sz="1300" b="1" dirty="0" smtClean="0"/>
            <a:t>greater</a:t>
          </a:r>
          <a:r>
            <a:rPr lang="en-GB" sz="1300" dirty="0" smtClean="0"/>
            <a:t> than the flow’s height</a:t>
          </a:r>
        </a:p>
      </dgm:t>
    </dgm:pt>
    <dgm:pt modelId="{3F8339D6-F75F-4DC4-AD75-9CD898D0A5A2}" type="parTrans" cxnId="{7BA44688-1999-4BD4-950B-A3527D382C84}">
      <dgm:prSet/>
      <dgm:spPr/>
      <dgm:t>
        <a:bodyPr/>
        <a:lstStyle/>
        <a:p>
          <a:endParaRPr lang="it-IT"/>
        </a:p>
      </dgm:t>
    </dgm:pt>
    <dgm:pt modelId="{5A3A559E-AF8F-433F-B030-3AF43A63A6BF}" type="sibTrans" cxnId="{7BA44688-1999-4BD4-950B-A3527D382C84}">
      <dgm:prSet/>
      <dgm:spPr/>
      <dgm:t>
        <a:bodyPr/>
        <a:lstStyle/>
        <a:p>
          <a:endParaRPr lang="it-IT"/>
        </a:p>
      </dgm:t>
    </dgm:pt>
    <dgm:pt modelId="{26DB240B-53E3-4869-B788-BD1EE395719C}">
      <dgm:prSet custT="1"/>
      <dgm:spPr/>
      <dgm:t>
        <a:bodyPr/>
        <a:lstStyle/>
        <a:p>
          <a:pPr rtl="0"/>
          <a:r>
            <a:rPr lang="en-GB" sz="1300" dirty="0" smtClean="0"/>
            <a:t>Mitigation structure are </a:t>
          </a:r>
          <a:r>
            <a:rPr lang="en-GB" sz="1300" b="1" dirty="0" smtClean="0"/>
            <a:t>difficult</a:t>
          </a:r>
          <a:r>
            <a:rPr lang="en-GB" sz="1300" dirty="0" smtClean="0"/>
            <a:t> to </a:t>
          </a:r>
          <a:r>
            <a:rPr lang="en-GB" sz="1300" b="1" dirty="0" smtClean="0"/>
            <a:t>design</a:t>
          </a:r>
          <a:r>
            <a:rPr lang="en-GB" sz="1300" dirty="0" smtClean="0"/>
            <a:t> using this approach</a:t>
          </a:r>
        </a:p>
      </dgm:t>
    </dgm:pt>
    <dgm:pt modelId="{A619AA1F-6DC5-4D99-812A-482FD1D569C7}" type="parTrans" cxnId="{A778E4DA-9F52-4CC6-8113-FF1394F41C70}">
      <dgm:prSet/>
      <dgm:spPr/>
      <dgm:t>
        <a:bodyPr/>
        <a:lstStyle/>
        <a:p>
          <a:endParaRPr lang="it-IT"/>
        </a:p>
      </dgm:t>
    </dgm:pt>
    <dgm:pt modelId="{CF7E49C7-6284-4F48-9A9D-A5EF05CE1F57}" type="sibTrans" cxnId="{A778E4DA-9F52-4CC6-8113-FF1394F41C70}">
      <dgm:prSet/>
      <dgm:spPr/>
      <dgm:t>
        <a:bodyPr/>
        <a:lstStyle/>
        <a:p>
          <a:endParaRPr lang="it-IT"/>
        </a:p>
      </dgm:t>
    </dgm:pt>
    <dgm:pt modelId="{1BDAB47D-5A7E-4E9B-9CC8-171FB8E260B3}" type="pres">
      <dgm:prSet presAssocID="{1EE9FB7D-68B1-4A04-9D9E-89B5BB0E14F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6D14FDB-38C0-4EA9-81E0-8230F7B18C78}" type="pres">
      <dgm:prSet presAssocID="{6F6560D6-2BCC-429F-BBC1-575D9864B020}" presName="posSpace" presStyleCnt="0"/>
      <dgm:spPr/>
    </dgm:pt>
    <dgm:pt modelId="{A6833FFF-4C11-4089-94D6-5EB0C887575C}" type="pres">
      <dgm:prSet presAssocID="{6F6560D6-2BCC-429F-BBC1-575D9864B020}" presName="vertFlow" presStyleCnt="0"/>
      <dgm:spPr/>
    </dgm:pt>
    <dgm:pt modelId="{C0B505DD-9CB6-43BF-84E5-447563DB312F}" type="pres">
      <dgm:prSet presAssocID="{6F6560D6-2BCC-429F-BBC1-575D9864B020}" presName="topSpace" presStyleCnt="0"/>
      <dgm:spPr/>
    </dgm:pt>
    <dgm:pt modelId="{29C242CA-F3AA-483B-B54F-4DDC83CD5508}" type="pres">
      <dgm:prSet presAssocID="{6F6560D6-2BCC-429F-BBC1-575D9864B020}" presName="firstComp" presStyleCnt="0"/>
      <dgm:spPr/>
    </dgm:pt>
    <dgm:pt modelId="{010FDD52-1003-4990-B5E3-437AD5AC1F1F}" type="pres">
      <dgm:prSet presAssocID="{6F6560D6-2BCC-429F-BBC1-575D9864B020}" presName="firstChild" presStyleLbl="bgAccFollowNode1" presStyleIdx="0" presStyleCnt="6" custScaleX="98047"/>
      <dgm:spPr/>
      <dgm:t>
        <a:bodyPr/>
        <a:lstStyle/>
        <a:p>
          <a:endParaRPr lang="en-GB"/>
        </a:p>
      </dgm:t>
    </dgm:pt>
    <dgm:pt modelId="{E8914210-57FF-46D7-A4F8-0775985C3AEC}" type="pres">
      <dgm:prSet presAssocID="{6F6560D6-2BCC-429F-BBC1-575D9864B020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82C621-0AEE-4E0D-8396-0129BA586A74}" type="pres">
      <dgm:prSet presAssocID="{B37B0E08-C44C-4F64-8EF6-738232EE430D}" presName="comp" presStyleCnt="0"/>
      <dgm:spPr/>
    </dgm:pt>
    <dgm:pt modelId="{73F982AC-4942-49B7-87E7-01FDAAF08E94}" type="pres">
      <dgm:prSet presAssocID="{B37B0E08-C44C-4F64-8EF6-738232EE430D}" presName="child" presStyleLbl="bgAccFollowNode1" presStyleIdx="1" presStyleCnt="6" custScaleX="98047"/>
      <dgm:spPr/>
      <dgm:t>
        <a:bodyPr/>
        <a:lstStyle/>
        <a:p>
          <a:endParaRPr lang="en-GB"/>
        </a:p>
      </dgm:t>
    </dgm:pt>
    <dgm:pt modelId="{D71CF607-04C9-4629-99E0-243D5A4B7652}" type="pres">
      <dgm:prSet presAssocID="{B37B0E08-C44C-4F64-8EF6-738232EE430D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B19267-F26F-4711-9AA4-F222B370E46B}" type="pres">
      <dgm:prSet presAssocID="{71ACA240-1A10-4D8B-B058-057CA15A7172}" presName="comp" presStyleCnt="0"/>
      <dgm:spPr/>
    </dgm:pt>
    <dgm:pt modelId="{9F0DDEDA-FF6A-4625-99E3-CF473076E65E}" type="pres">
      <dgm:prSet presAssocID="{71ACA240-1A10-4D8B-B058-057CA15A7172}" presName="child" presStyleLbl="bgAccFollowNode1" presStyleIdx="2" presStyleCnt="6" custScaleX="98047"/>
      <dgm:spPr/>
      <dgm:t>
        <a:bodyPr/>
        <a:lstStyle/>
        <a:p>
          <a:endParaRPr lang="en-GB"/>
        </a:p>
      </dgm:t>
    </dgm:pt>
    <dgm:pt modelId="{465D3C85-3C0D-4FDD-B5CB-E1BA17CD73AE}" type="pres">
      <dgm:prSet presAssocID="{71ACA240-1A10-4D8B-B058-057CA15A7172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6CC99D-65DA-4E23-A3EB-DE3A623C1005}" type="pres">
      <dgm:prSet presAssocID="{6F6560D6-2BCC-429F-BBC1-575D9864B020}" presName="negSpace" presStyleCnt="0"/>
      <dgm:spPr/>
    </dgm:pt>
    <dgm:pt modelId="{E1895060-2C92-4ABC-83DB-64151C9314A4}" type="pres">
      <dgm:prSet presAssocID="{6F6560D6-2BCC-429F-BBC1-575D9864B020}" presName="circle" presStyleLbl="node1" presStyleIdx="0" presStyleCnt="2"/>
      <dgm:spPr/>
      <dgm:t>
        <a:bodyPr/>
        <a:lstStyle/>
        <a:p>
          <a:endParaRPr lang="en-GB"/>
        </a:p>
      </dgm:t>
    </dgm:pt>
    <dgm:pt modelId="{89585F5E-0CAE-400F-B316-3E17798B5AC0}" type="pres">
      <dgm:prSet presAssocID="{0EB8E3A7-C4A1-495D-8F41-23788C6A98FF}" presName="transSpace" presStyleCnt="0"/>
      <dgm:spPr/>
    </dgm:pt>
    <dgm:pt modelId="{3388DB0E-A8AD-4FA8-BD52-45815D16CE67}" type="pres">
      <dgm:prSet presAssocID="{6446F583-0B1A-4744-A267-B0D6715C968D}" presName="posSpace" presStyleCnt="0"/>
      <dgm:spPr/>
    </dgm:pt>
    <dgm:pt modelId="{7564FF37-01E3-4494-8DD1-9453395179E7}" type="pres">
      <dgm:prSet presAssocID="{6446F583-0B1A-4744-A267-B0D6715C968D}" presName="vertFlow" presStyleCnt="0"/>
      <dgm:spPr/>
    </dgm:pt>
    <dgm:pt modelId="{0E48E4AC-DFA4-4C73-BB7B-F3F3D086D420}" type="pres">
      <dgm:prSet presAssocID="{6446F583-0B1A-4744-A267-B0D6715C968D}" presName="topSpace" presStyleCnt="0"/>
      <dgm:spPr/>
    </dgm:pt>
    <dgm:pt modelId="{4F8F97A7-8137-4FA5-9A31-1A233574FDEA}" type="pres">
      <dgm:prSet presAssocID="{6446F583-0B1A-4744-A267-B0D6715C968D}" presName="firstComp" presStyleCnt="0"/>
      <dgm:spPr/>
    </dgm:pt>
    <dgm:pt modelId="{0F43586A-522F-4665-A972-12938F7580BC}" type="pres">
      <dgm:prSet presAssocID="{6446F583-0B1A-4744-A267-B0D6715C968D}" presName="firstChild" presStyleLbl="bgAccFollowNode1" presStyleIdx="3" presStyleCnt="6" custScaleX="97775"/>
      <dgm:spPr/>
      <dgm:t>
        <a:bodyPr/>
        <a:lstStyle/>
        <a:p>
          <a:endParaRPr lang="en-GB"/>
        </a:p>
      </dgm:t>
    </dgm:pt>
    <dgm:pt modelId="{98A076A5-6C08-41DA-ACF3-0A1D2206513E}" type="pres">
      <dgm:prSet presAssocID="{6446F583-0B1A-4744-A267-B0D6715C968D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EC3E8-D274-4E4B-99BA-3A122D001144}" type="pres">
      <dgm:prSet presAssocID="{5EEBDCB4-4D49-4FD0-9484-93926001D63E}" presName="comp" presStyleCnt="0"/>
      <dgm:spPr/>
    </dgm:pt>
    <dgm:pt modelId="{803F0E88-B459-466F-A6C3-78551583A6EC}" type="pres">
      <dgm:prSet presAssocID="{5EEBDCB4-4D49-4FD0-9484-93926001D63E}" presName="child" presStyleLbl="bgAccFollowNode1" presStyleIdx="4" presStyleCnt="6" custScaleX="97775"/>
      <dgm:spPr/>
      <dgm:t>
        <a:bodyPr/>
        <a:lstStyle/>
        <a:p>
          <a:endParaRPr lang="it-IT"/>
        </a:p>
      </dgm:t>
    </dgm:pt>
    <dgm:pt modelId="{D895F84A-30BC-4885-BDEA-1EBEFFDE83B7}" type="pres">
      <dgm:prSet presAssocID="{5EEBDCB4-4D49-4FD0-9484-93926001D63E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004A47-10CB-484B-8BB0-43DF645076EF}" type="pres">
      <dgm:prSet presAssocID="{26DB240B-53E3-4869-B788-BD1EE395719C}" presName="comp" presStyleCnt="0"/>
      <dgm:spPr/>
    </dgm:pt>
    <dgm:pt modelId="{55B4387C-A91E-4A4A-9C49-7CBE3D03A17B}" type="pres">
      <dgm:prSet presAssocID="{26DB240B-53E3-4869-B788-BD1EE395719C}" presName="child" presStyleLbl="bgAccFollowNode1" presStyleIdx="5" presStyleCnt="6" custScaleX="97775"/>
      <dgm:spPr/>
      <dgm:t>
        <a:bodyPr/>
        <a:lstStyle/>
        <a:p>
          <a:endParaRPr lang="it-IT"/>
        </a:p>
      </dgm:t>
    </dgm:pt>
    <dgm:pt modelId="{21A439DF-A82C-432A-B35F-45EB06844999}" type="pres">
      <dgm:prSet presAssocID="{26DB240B-53E3-4869-B788-BD1EE395719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3AB76D-CF56-46C3-B842-F178CB9972A1}" type="pres">
      <dgm:prSet presAssocID="{6446F583-0B1A-4744-A267-B0D6715C968D}" presName="negSpace" presStyleCnt="0"/>
      <dgm:spPr/>
    </dgm:pt>
    <dgm:pt modelId="{85032F95-2678-4C2E-89DF-D1A70A91472E}" type="pres">
      <dgm:prSet presAssocID="{6446F583-0B1A-4744-A267-B0D6715C968D}" presName="circle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1F2CA6E9-1FEA-41D8-9282-B114B126E30E}" srcId="{1EE9FB7D-68B1-4A04-9D9E-89B5BB0E14F6}" destId="{6F6560D6-2BCC-429F-BBC1-575D9864B020}" srcOrd="0" destOrd="0" parTransId="{435D2965-D1EE-4DF7-B954-E6B51688104E}" sibTransId="{0EB8E3A7-C4A1-495D-8F41-23788C6A98FF}"/>
    <dgm:cxn modelId="{87247BC1-BBEF-40AD-B64B-118A65F0AA39}" type="presOf" srcId="{96CE15D2-84B1-4A25-AD31-0AD196DF1786}" destId="{98A076A5-6C08-41DA-ACF3-0A1D2206513E}" srcOrd="1" destOrd="0" presId="urn:microsoft.com/office/officeart/2005/8/layout/hList9"/>
    <dgm:cxn modelId="{68D7BA62-17DD-494C-AA9B-6798580AC648}" srcId="{1EE9FB7D-68B1-4A04-9D9E-89B5BB0E14F6}" destId="{6446F583-0B1A-4744-A267-B0D6715C968D}" srcOrd="1" destOrd="0" parTransId="{CE57E89F-FDBB-483C-BE37-6C07D9295FF9}" sibTransId="{C6B34FC4-46CE-448B-9028-6108A4261AB4}"/>
    <dgm:cxn modelId="{BA76D31C-AF92-43CF-9E16-C76B6EFBF60B}" type="presOf" srcId="{B37B0E08-C44C-4F64-8EF6-738232EE430D}" destId="{73F982AC-4942-49B7-87E7-01FDAAF08E94}" srcOrd="0" destOrd="0" presId="urn:microsoft.com/office/officeart/2005/8/layout/hList9"/>
    <dgm:cxn modelId="{C0D7F9F1-6E94-4C7B-BB59-7008AF7EFB2A}" type="presOf" srcId="{5EEBDCB4-4D49-4FD0-9484-93926001D63E}" destId="{D895F84A-30BC-4885-BDEA-1EBEFFDE83B7}" srcOrd="1" destOrd="0" presId="urn:microsoft.com/office/officeart/2005/8/layout/hList9"/>
    <dgm:cxn modelId="{4766844A-5FEB-4316-AA96-66EA07DE21A3}" srcId="{6446F583-0B1A-4744-A267-B0D6715C968D}" destId="{96CE15D2-84B1-4A25-AD31-0AD196DF1786}" srcOrd="0" destOrd="0" parTransId="{028DA55C-8E15-4D3B-AB16-9548BC8264E9}" sibTransId="{1C750DC3-FAA9-4091-B3DC-D9084A5A8E49}"/>
    <dgm:cxn modelId="{95F6140B-8D91-4E3C-AAAB-7ECE691F1AF3}" type="presOf" srcId="{96CE15D2-84B1-4A25-AD31-0AD196DF1786}" destId="{0F43586A-522F-4665-A972-12938F7580BC}" srcOrd="0" destOrd="0" presId="urn:microsoft.com/office/officeart/2005/8/layout/hList9"/>
    <dgm:cxn modelId="{7428D853-A9EC-4DA4-945B-D012C43652DB}" srcId="{6F6560D6-2BCC-429F-BBC1-575D9864B020}" destId="{71ACA240-1A10-4D8B-B058-057CA15A7172}" srcOrd="2" destOrd="0" parTransId="{B468589E-440B-4B9D-B603-B5D2069E3FFA}" sibTransId="{11342488-7452-4239-AB36-D5BCDE55F53A}"/>
    <dgm:cxn modelId="{2F3F3FE5-88A3-4118-B4C2-E9E137A536FC}" type="presOf" srcId="{26DB240B-53E3-4869-B788-BD1EE395719C}" destId="{55B4387C-A91E-4A4A-9C49-7CBE3D03A17B}" srcOrd="0" destOrd="0" presId="urn:microsoft.com/office/officeart/2005/8/layout/hList9"/>
    <dgm:cxn modelId="{054E0667-D50A-4328-A2DD-C6500B0EF2B5}" type="presOf" srcId="{71ACA240-1A10-4D8B-B058-057CA15A7172}" destId="{465D3C85-3C0D-4FDD-B5CB-E1BA17CD73AE}" srcOrd="1" destOrd="0" presId="urn:microsoft.com/office/officeart/2005/8/layout/hList9"/>
    <dgm:cxn modelId="{525FA2EE-DE48-42B5-8581-4E2C1D580D72}" type="presOf" srcId="{26DB240B-53E3-4869-B788-BD1EE395719C}" destId="{21A439DF-A82C-432A-B35F-45EB06844999}" srcOrd="1" destOrd="0" presId="urn:microsoft.com/office/officeart/2005/8/layout/hList9"/>
    <dgm:cxn modelId="{509FCB26-F6F1-4BF9-AB79-ED5373245C34}" srcId="{6F6560D6-2BCC-429F-BBC1-575D9864B020}" destId="{525FDB31-A0D6-4A35-89EE-5963957B4C5C}" srcOrd="0" destOrd="0" parTransId="{0B0E4BFD-F46E-4005-88E5-A67F52457AEF}" sibTransId="{8BA346CE-E9F2-4321-918E-08EFDC965F18}"/>
    <dgm:cxn modelId="{0DFAC096-56AB-47D4-BD5A-98E1EA6B9B68}" type="presOf" srcId="{5EEBDCB4-4D49-4FD0-9484-93926001D63E}" destId="{803F0E88-B459-466F-A6C3-78551583A6EC}" srcOrd="0" destOrd="0" presId="urn:microsoft.com/office/officeart/2005/8/layout/hList9"/>
    <dgm:cxn modelId="{FBA36A68-6CFC-47E4-8894-81C5E4B13C37}" type="presOf" srcId="{525FDB31-A0D6-4A35-89EE-5963957B4C5C}" destId="{010FDD52-1003-4990-B5E3-437AD5AC1F1F}" srcOrd="0" destOrd="0" presId="urn:microsoft.com/office/officeart/2005/8/layout/hList9"/>
    <dgm:cxn modelId="{67ED15C4-4D75-4D49-BDEF-F31BB5E192ED}" type="presOf" srcId="{6F6560D6-2BCC-429F-BBC1-575D9864B020}" destId="{E1895060-2C92-4ABC-83DB-64151C9314A4}" srcOrd="0" destOrd="0" presId="urn:microsoft.com/office/officeart/2005/8/layout/hList9"/>
    <dgm:cxn modelId="{A778E4DA-9F52-4CC6-8113-FF1394F41C70}" srcId="{6446F583-0B1A-4744-A267-B0D6715C968D}" destId="{26DB240B-53E3-4869-B788-BD1EE395719C}" srcOrd="2" destOrd="0" parTransId="{A619AA1F-6DC5-4D99-812A-482FD1D569C7}" sibTransId="{CF7E49C7-6284-4F48-9A9D-A5EF05CE1F57}"/>
    <dgm:cxn modelId="{09962FB2-2319-4531-8B55-E4CA71B27683}" type="presOf" srcId="{525FDB31-A0D6-4A35-89EE-5963957B4C5C}" destId="{E8914210-57FF-46D7-A4F8-0775985C3AEC}" srcOrd="1" destOrd="0" presId="urn:microsoft.com/office/officeart/2005/8/layout/hList9"/>
    <dgm:cxn modelId="{7BA44688-1999-4BD4-950B-A3527D382C84}" srcId="{6446F583-0B1A-4744-A267-B0D6715C968D}" destId="{5EEBDCB4-4D49-4FD0-9484-93926001D63E}" srcOrd="1" destOrd="0" parTransId="{3F8339D6-F75F-4DC4-AD75-9CD898D0A5A2}" sibTransId="{5A3A559E-AF8F-433F-B030-3AF43A63A6BF}"/>
    <dgm:cxn modelId="{B571615F-307B-4DEF-A304-C7F797D188A1}" type="presOf" srcId="{B37B0E08-C44C-4F64-8EF6-738232EE430D}" destId="{D71CF607-04C9-4629-99E0-243D5A4B7652}" srcOrd="1" destOrd="0" presId="urn:microsoft.com/office/officeart/2005/8/layout/hList9"/>
    <dgm:cxn modelId="{A98DE9B9-E443-45E8-AEF1-1A8EA1E94D51}" type="presOf" srcId="{1EE9FB7D-68B1-4A04-9D9E-89B5BB0E14F6}" destId="{1BDAB47D-5A7E-4E9B-9CC8-171FB8E260B3}" srcOrd="0" destOrd="0" presId="urn:microsoft.com/office/officeart/2005/8/layout/hList9"/>
    <dgm:cxn modelId="{505F3C90-9A41-4419-8CA2-B014FBC4115F}" type="presOf" srcId="{6446F583-0B1A-4744-A267-B0D6715C968D}" destId="{85032F95-2678-4C2E-89DF-D1A70A91472E}" srcOrd="0" destOrd="0" presId="urn:microsoft.com/office/officeart/2005/8/layout/hList9"/>
    <dgm:cxn modelId="{59FE35E7-C1BE-4F42-84E6-4E7477B1AE5C}" type="presOf" srcId="{71ACA240-1A10-4D8B-B058-057CA15A7172}" destId="{9F0DDEDA-FF6A-4625-99E3-CF473076E65E}" srcOrd="0" destOrd="0" presId="urn:microsoft.com/office/officeart/2005/8/layout/hList9"/>
    <dgm:cxn modelId="{42DF3561-083A-446F-B24F-96A04C97C9B4}" srcId="{6F6560D6-2BCC-429F-BBC1-575D9864B020}" destId="{B37B0E08-C44C-4F64-8EF6-738232EE430D}" srcOrd="1" destOrd="0" parTransId="{41857961-5067-4AB2-A251-5E17402B26CA}" sibTransId="{8ED6CEDB-9D18-4595-8A5F-93470AEE96DB}"/>
    <dgm:cxn modelId="{B91499EA-1A2C-414B-9E1D-C99DDDF7B799}" type="presParOf" srcId="{1BDAB47D-5A7E-4E9B-9CC8-171FB8E260B3}" destId="{46D14FDB-38C0-4EA9-81E0-8230F7B18C78}" srcOrd="0" destOrd="0" presId="urn:microsoft.com/office/officeart/2005/8/layout/hList9"/>
    <dgm:cxn modelId="{D4544C08-95E4-4EAB-B8D5-B192D9F94FAA}" type="presParOf" srcId="{1BDAB47D-5A7E-4E9B-9CC8-171FB8E260B3}" destId="{A6833FFF-4C11-4089-94D6-5EB0C887575C}" srcOrd="1" destOrd="0" presId="urn:microsoft.com/office/officeart/2005/8/layout/hList9"/>
    <dgm:cxn modelId="{2343D7E3-8AB7-4C98-8132-9317E7F65080}" type="presParOf" srcId="{A6833FFF-4C11-4089-94D6-5EB0C887575C}" destId="{C0B505DD-9CB6-43BF-84E5-447563DB312F}" srcOrd="0" destOrd="0" presId="urn:microsoft.com/office/officeart/2005/8/layout/hList9"/>
    <dgm:cxn modelId="{B1DA2581-4663-4D3F-BE38-ACB694B8E0CB}" type="presParOf" srcId="{A6833FFF-4C11-4089-94D6-5EB0C887575C}" destId="{29C242CA-F3AA-483B-B54F-4DDC83CD5508}" srcOrd="1" destOrd="0" presId="urn:microsoft.com/office/officeart/2005/8/layout/hList9"/>
    <dgm:cxn modelId="{9112FCD1-88A3-4AAD-9006-AA8397A896B5}" type="presParOf" srcId="{29C242CA-F3AA-483B-B54F-4DDC83CD5508}" destId="{010FDD52-1003-4990-B5E3-437AD5AC1F1F}" srcOrd="0" destOrd="0" presId="urn:microsoft.com/office/officeart/2005/8/layout/hList9"/>
    <dgm:cxn modelId="{CB232C65-A4BB-43DF-B6DD-55538447E9FC}" type="presParOf" srcId="{29C242CA-F3AA-483B-B54F-4DDC83CD5508}" destId="{E8914210-57FF-46D7-A4F8-0775985C3AEC}" srcOrd="1" destOrd="0" presId="urn:microsoft.com/office/officeart/2005/8/layout/hList9"/>
    <dgm:cxn modelId="{FD3A91B4-D4CD-44C2-894E-BB6BA9C791FE}" type="presParOf" srcId="{A6833FFF-4C11-4089-94D6-5EB0C887575C}" destId="{5982C621-0AEE-4E0D-8396-0129BA586A74}" srcOrd="2" destOrd="0" presId="urn:microsoft.com/office/officeart/2005/8/layout/hList9"/>
    <dgm:cxn modelId="{C7C950B8-6C7D-4BCD-8457-983B4F43FB0D}" type="presParOf" srcId="{5982C621-0AEE-4E0D-8396-0129BA586A74}" destId="{73F982AC-4942-49B7-87E7-01FDAAF08E94}" srcOrd="0" destOrd="0" presId="urn:microsoft.com/office/officeart/2005/8/layout/hList9"/>
    <dgm:cxn modelId="{AA1375CB-1F40-4703-8D59-56F27C944E7D}" type="presParOf" srcId="{5982C621-0AEE-4E0D-8396-0129BA586A74}" destId="{D71CF607-04C9-4629-99E0-243D5A4B7652}" srcOrd="1" destOrd="0" presId="urn:microsoft.com/office/officeart/2005/8/layout/hList9"/>
    <dgm:cxn modelId="{3DA82135-4498-4E66-A8B3-C279DF8A44E5}" type="presParOf" srcId="{A6833FFF-4C11-4089-94D6-5EB0C887575C}" destId="{47B19267-F26F-4711-9AA4-F222B370E46B}" srcOrd="3" destOrd="0" presId="urn:microsoft.com/office/officeart/2005/8/layout/hList9"/>
    <dgm:cxn modelId="{694DA0BB-923B-47A7-928E-D8B54EFB2DD1}" type="presParOf" srcId="{47B19267-F26F-4711-9AA4-F222B370E46B}" destId="{9F0DDEDA-FF6A-4625-99E3-CF473076E65E}" srcOrd="0" destOrd="0" presId="urn:microsoft.com/office/officeart/2005/8/layout/hList9"/>
    <dgm:cxn modelId="{EF1FA2D4-99C1-4ED3-932A-EAB0F379139B}" type="presParOf" srcId="{47B19267-F26F-4711-9AA4-F222B370E46B}" destId="{465D3C85-3C0D-4FDD-B5CB-E1BA17CD73AE}" srcOrd="1" destOrd="0" presId="urn:microsoft.com/office/officeart/2005/8/layout/hList9"/>
    <dgm:cxn modelId="{A0EC7120-D877-4BB1-85D1-029D8C48755E}" type="presParOf" srcId="{1BDAB47D-5A7E-4E9B-9CC8-171FB8E260B3}" destId="{4F6CC99D-65DA-4E23-A3EB-DE3A623C1005}" srcOrd="2" destOrd="0" presId="urn:microsoft.com/office/officeart/2005/8/layout/hList9"/>
    <dgm:cxn modelId="{981F02ED-22A5-4C0F-BBCE-69F2DE0BAEEF}" type="presParOf" srcId="{1BDAB47D-5A7E-4E9B-9CC8-171FB8E260B3}" destId="{E1895060-2C92-4ABC-83DB-64151C9314A4}" srcOrd="3" destOrd="0" presId="urn:microsoft.com/office/officeart/2005/8/layout/hList9"/>
    <dgm:cxn modelId="{01FAA058-70DC-43FE-838E-CB416D3EB43C}" type="presParOf" srcId="{1BDAB47D-5A7E-4E9B-9CC8-171FB8E260B3}" destId="{89585F5E-0CAE-400F-B316-3E17798B5AC0}" srcOrd="4" destOrd="0" presId="urn:microsoft.com/office/officeart/2005/8/layout/hList9"/>
    <dgm:cxn modelId="{273B17A1-CF84-4206-8CF2-0EFCDFB14B96}" type="presParOf" srcId="{1BDAB47D-5A7E-4E9B-9CC8-171FB8E260B3}" destId="{3388DB0E-A8AD-4FA8-BD52-45815D16CE67}" srcOrd="5" destOrd="0" presId="urn:microsoft.com/office/officeart/2005/8/layout/hList9"/>
    <dgm:cxn modelId="{A2EF5288-8495-4680-9104-B485D3E4EA35}" type="presParOf" srcId="{1BDAB47D-5A7E-4E9B-9CC8-171FB8E260B3}" destId="{7564FF37-01E3-4494-8DD1-9453395179E7}" srcOrd="6" destOrd="0" presId="urn:microsoft.com/office/officeart/2005/8/layout/hList9"/>
    <dgm:cxn modelId="{9160CE0C-EF76-4C35-950D-4E82EC35E387}" type="presParOf" srcId="{7564FF37-01E3-4494-8DD1-9453395179E7}" destId="{0E48E4AC-DFA4-4C73-BB7B-F3F3D086D420}" srcOrd="0" destOrd="0" presId="urn:microsoft.com/office/officeart/2005/8/layout/hList9"/>
    <dgm:cxn modelId="{DFFF10AA-3B02-4EB9-9200-22D32C24754F}" type="presParOf" srcId="{7564FF37-01E3-4494-8DD1-9453395179E7}" destId="{4F8F97A7-8137-4FA5-9A31-1A233574FDEA}" srcOrd="1" destOrd="0" presId="urn:microsoft.com/office/officeart/2005/8/layout/hList9"/>
    <dgm:cxn modelId="{A3763D7F-D016-44C4-BA7F-3C6EECB7B188}" type="presParOf" srcId="{4F8F97A7-8137-4FA5-9A31-1A233574FDEA}" destId="{0F43586A-522F-4665-A972-12938F7580BC}" srcOrd="0" destOrd="0" presId="urn:microsoft.com/office/officeart/2005/8/layout/hList9"/>
    <dgm:cxn modelId="{DEEE5211-5338-426B-A43D-21840E8F2C01}" type="presParOf" srcId="{4F8F97A7-8137-4FA5-9A31-1A233574FDEA}" destId="{98A076A5-6C08-41DA-ACF3-0A1D2206513E}" srcOrd="1" destOrd="0" presId="urn:microsoft.com/office/officeart/2005/8/layout/hList9"/>
    <dgm:cxn modelId="{9E5F2B32-FFF6-41DF-8BA1-1C57F35F9129}" type="presParOf" srcId="{7564FF37-01E3-4494-8DD1-9453395179E7}" destId="{0D2EC3E8-D274-4E4B-99BA-3A122D001144}" srcOrd="2" destOrd="0" presId="urn:microsoft.com/office/officeart/2005/8/layout/hList9"/>
    <dgm:cxn modelId="{567FD82A-FECD-4843-BEF4-17DD02FF54B0}" type="presParOf" srcId="{0D2EC3E8-D274-4E4B-99BA-3A122D001144}" destId="{803F0E88-B459-466F-A6C3-78551583A6EC}" srcOrd="0" destOrd="0" presId="urn:microsoft.com/office/officeart/2005/8/layout/hList9"/>
    <dgm:cxn modelId="{C663A59B-E96B-468C-910D-33E6D071B219}" type="presParOf" srcId="{0D2EC3E8-D274-4E4B-99BA-3A122D001144}" destId="{D895F84A-30BC-4885-BDEA-1EBEFFDE83B7}" srcOrd="1" destOrd="0" presId="urn:microsoft.com/office/officeart/2005/8/layout/hList9"/>
    <dgm:cxn modelId="{D49C3066-D0CB-46CC-BFFB-C572485EE4E8}" type="presParOf" srcId="{7564FF37-01E3-4494-8DD1-9453395179E7}" destId="{CC004A47-10CB-484B-8BB0-43DF645076EF}" srcOrd="3" destOrd="0" presId="urn:microsoft.com/office/officeart/2005/8/layout/hList9"/>
    <dgm:cxn modelId="{A111962F-6021-4909-873F-52CBCE869028}" type="presParOf" srcId="{CC004A47-10CB-484B-8BB0-43DF645076EF}" destId="{55B4387C-A91E-4A4A-9C49-7CBE3D03A17B}" srcOrd="0" destOrd="0" presId="urn:microsoft.com/office/officeart/2005/8/layout/hList9"/>
    <dgm:cxn modelId="{41C00A90-66AA-460E-98C9-CFA793E798F5}" type="presParOf" srcId="{CC004A47-10CB-484B-8BB0-43DF645076EF}" destId="{21A439DF-A82C-432A-B35F-45EB06844999}" srcOrd="1" destOrd="0" presId="urn:microsoft.com/office/officeart/2005/8/layout/hList9"/>
    <dgm:cxn modelId="{88103B41-3110-4D94-9575-42E791EBA759}" type="presParOf" srcId="{1BDAB47D-5A7E-4E9B-9CC8-171FB8E260B3}" destId="{553AB76D-CF56-46C3-B842-F178CB9972A1}" srcOrd="7" destOrd="0" presId="urn:microsoft.com/office/officeart/2005/8/layout/hList9"/>
    <dgm:cxn modelId="{7A74A229-B6E5-4C3F-9C7B-237C68A1B7CF}" type="presParOf" srcId="{1BDAB47D-5A7E-4E9B-9CC8-171FB8E260B3}" destId="{85032F95-2678-4C2E-89DF-D1A70A91472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88D457-687D-4BFB-B9EB-053A3236E14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FA375E-5FBC-44C8-AD81-C97D165F3B9B}">
      <dgm:prSet/>
      <dgm:spPr/>
      <dgm:t>
        <a:bodyPr/>
        <a:lstStyle/>
        <a:p>
          <a:pPr rtl="0"/>
          <a:r>
            <a:rPr lang="en-GB" smtClean="0"/>
            <a:t>Pros:</a:t>
          </a:r>
          <a:endParaRPr lang="en-GB"/>
        </a:p>
      </dgm:t>
    </dgm:pt>
    <dgm:pt modelId="{55C80F75-7B8E-4961-AC33-71644F1AD1C3}" type="parTrans" cxnId="{AF33ED54-07FE-478E-8A92-285DE501A56B}">
      <dgm:prSet/>
      <dgm:spPr/>
      <dgm:t>
        <a:bodyPr/>
        <a:lstStyle/>
        <a:p>
          <a:endParaRPr lang="it-IT"/>
        </a:p>
      </dgm:t>
    </dgm:pt>
    <dgm:pt modelId="{005FDBBD-720F-4496-82C0-51F515AD39C3}" type="sibTrans" cxnId="{AF33ED54-07FE-478E-8A92-285DE501A56B}">
      <dgm:prSet/>
      <dgm:spPr/>
      <dgm:t>
        <a:bodyPr/>
        <a:lstStyle/>
        <a:p>
          <a:endParaRPr lang="it-IT"/>
        </a:p>
      </dgm:t>
    </dgm:pt>
    <dgm:pt modelId="{88A7B2AE-E439-4434-A3C8-F797843B04E3}">
      <dgm:prSet custT="1"/>
      <dgm:spPr/>
      <dgm:t>
        <a:bodyPr/>
        <a:lstStyle/>
        <a:p>
          <a:pPr rtl="0"/>
          <a:r>
            <a:rPr lang="en-GB" sz="1300" dirty="0" smtClean="0"/>
            <a:t>Able to simulate </a:t>
          </a:r>
          <a:r>
            <a:rPr lang="en-GB" sz="1300" b="1" dirty="0" smtClean="0"/>
            <a:t>complex</a:t>
          </a:r>
          <a:r>
            <a:rPr lang="en-GB" sz="1300" dirty="0" smtClean="0"/>
            <a:t> </a:t>
          </a:r>
          <a:r>
            <a:rPr lang="en-GB" sz="1300" b="1" dirty="0" smtClean="0"/>
            <a:t>geometry</a:t>
          </a:r>
          <a:r>
            <a:rPr lang="en-GB" sz="1300" dirty="0" smtClean="0"/>
            <a:t>;</a:t>
          </a:r>
          <a:endParaRPr lang="en-GB" sz="1300" dirty="0"/>
        </a:p>
      </dgm:t>
    </dgm:pt>
    <dgm:pt modelId="{ED7DD547-4038-4199-A348-246C8D45AE0A}" type="parTrans" cxnId="{38E6AB9D-99AA-4909-870F-4CED14B649DE}">
      <dgm:prSet/>
      <dgm:spPr/>
      <dgm:t>
        <a:bodyPr/>
        <a:lstStyle/>
        <a:p>
          <a:endParaRPr lang="it-IT"/>
        </a:p>
      </dgm:t>
    </dgm:pt>
    <dgm:pt modelId="{7D96C452-D35F-4D05-9D8D-4A2AF55478C0}" type="sibTrans" cxnId="{38E6AB9D-99AA-4909-870F-4CED14B649DE}">
      <dgm:prSet/>
      <dgm:spPr/>
      <dgm:t>
        <a:bodyPr/>
        <a:lstStyle/>
        <a:p>
          <a:endParaRPr lang="it-IT"/>
        </a:p>
      </dgm:t>
    </dgm:pt>
    <dgm:pt modelId="{28F1D903-66ED-49CD-9429-B11E0C3B95EB}">
      <dgm:prSet custT="1"/>
      <dgm:spPr/>
      <dgm:t>
        <a:bodyPr/>
        <a:lstStyle/>
        <a:p>
          <a:pPr rtl="0"/>
          <a:r>
            <a:rPr lang="en-GB" sz="1300" dirty="0" smtClean="0"/>
            <a:t>Results represented </a:t>
          </a:r>
          <a:r>
            <a:rPr lang="en-GB" sz="1300" b="1" dirty="0" smtClean="0"/>
            <a:t>point by point</a:t>
          </a:r>
          <a:r>
            <a:rPr lang="en-GB" sz="1300" dirty="0" smtClean="0"/>
            <a:t>;</a:t>
          </a:r>
          <a:endParaRPr lang="en-GB" sz="1300" dirty="0"/>
        </a:p>
      </dgm:t>
    </dgm:pt>
    <dgm:pt modelId="{4289C5FA-C30C-4136-AF4F-010040448922}" type="parTrans" cxnId="{764EB014-7E77-47FA-8A2C-04A96C321760}">
      <dgm:prSet/>
      <dgm:spPr/>
      <dgm:t>
        <a:bodyPr/>
        <a:lstStyle/>
        <a:p>
          <a:endParaRPr lang="it-IT"/>
        </a:p>
      </dgm:t>
    </dgm:pt>
    <dgm:pt modelId="{2A3262E4-A0B9-4DAA-B073-599516BD2B9A}" type="sibTrans" cxnId="{764EB014-7E77-47FA-8A2C-04A96C321760}">
      <dgm:prSet/>
      <dgm:spPr/>
      <dgm:t>
        <a:bodyPr/>
        <a:lstStyle/>
        <a:p>
          <a:endParaRPr lang="it-IT"/>
        </a:p>
      </dgm:t>
    </dgm:pt>
    <dgm:pt modelId="{F5C4AA63-1A3E-41A4-B6DE-B6663214EDC1}">
      <dgm:prSet custT="1"/>
      <dgm:spPr/>
      <dgm:t>
        <a:bodyPr/>
        <a:lstStyle/>
        <a:p>
          <a:pPr rtl="0"/>
          <a:r>
            <a:rPr lang="en-GB" sz="1300" b="1" dirty="0" smtClean="0"/>
            <a:t>Easy to pair </a:t>
          </a:r>
          <a:r>
            <a:rPr lang="en-GB" sz="1300" dirty="0" smtClean="0"/>
            <a:t>with other models (DEM)</a:t>
          </a:r>
          <a:endParaRPr lang="en-GB" sz="1300" dirty="0"/>
        </a:p>
      </dgm:t>
    </dgm:pt>
    <dgm:pt modelId="{D09C7B97-21A7-4FCD-B98C-26571C6ACC59}" type="parTrans" cxnId="{319BF61F-69DB-436F-9D63-C17412F4FFAE}">
      <dgm:prSet/>
      <dgm:spPr/>
      <dgm:t>
        <a:bodyPr/>
        <a:lstStyle/>
        <a:p>
          <a:endParaRPr lang="it-IT"/>
        </a:p>
      </dgm:t>
    </dgm:pt>
    <dgm:pt modelId="{82C3ED0A-3E28-4566-BF7E-2CE9BACF1060}" type="sibTrans" cxnId="{319BF61F-69DB-436F-9D63-C17412F4FFAE}">
      <dgm:prSet/>
      <dgm:spPr/>
      <dgm:t>
        <a:bodyPr/>
        <a:lstStyle/>
        <a:p>
          <a:endParaRPr lang="it-IT"/>
        </a:p>
      </dgm:t>
    </dgm:pt>
    <dgm:pt modelId="{AF9664BD-1F8B-46B8-8CE2-8D1A9D9CDB58}">
      <dgm:prSet/>
      <dgm:spPr/>
      <dgm:t>
        <a:bodyPr/>
        <a:lstStyle/>
        <a:p>
          <a:pPr rtl="0"/>
          <a:r>
            <a:rPr lang="en-GB" smtClean="0"/>
            <a:t>Cons:</a:t>
          </a:r>
          <a:endParaRPr lang="en-GB"/>
        </a:p>
      </dgm:t>
    </dgm:pt>
    <dgm:pt modelId="{A6B0039E-6AC5-4588-BE4C-55C837057B79}" type="parTrans" cxnId="{F6FDD724-80E9-4C56-A067-301CF7A372E0}">
      <dgm:prSet/>
      <dgm:spPr/>
      <dgm:t>
        <a:bodyPr/>
        <a:lstStyle/>
        <a:p>
          <a:endParaRPr lang="it-IT"/>
        </a:p>
      </dgm:t>
    </dgm:pt>
    <dgm:pt modelId="{FE07C4F1-0668-444E-A10A-13EA0C9E48F0}" type="sibTrans" cxnId="{F6FDD724-80E9-4C56-A067-301CF7A372E0}">
      <dgm:prSet/>
      <dgm:spPr/>
      <dgm:t>
        <a:bodyPr/>
        <a:lstStyle/>
        <a:p>
          <a:endParaRPr lang="it-IT"/>
        </a:p>
      </dgm:t>
    </dgm:pt>
    <dgm:pt modelId="{0B914078-D600-430C-A6B9-BE1F70808E7F}">
      <dgm:prSet custT="1"/>
      <dgm:spPr/>
      <dgm:t>
        <a:bodyPr/>
        <a:lstStyle/>
        <a:p>
          <a:pPr rtl="0"/>
          <a:r>
            <a:rPr lang="en-GB" sz="1300" dirty="0" smtClean="0"/>
            <a:t>Large analysis require a </a:t>
          </a:r>
          <a:r>
            <a:rPr lang="en-GB" sz="1300" b="1" dirty="0" smtClean="0"/>
            <a:t>large time</a:t>
          </a:r>
          <a:r>
            <a:rPr lang="en-GB" sz="1300" dirty="0" smtClean="0"/>
            <a:t> to run</a:t>
          </a:r>
        </a:p>
      </dgm:t>
    </dgm:pt>
    <dgm:pt modelId="{D9A8465F-8CB7-4240-BE6E-DA38E5A52151}" type="parTrans" cxnId="{0C027FFE-B56D-4051-8D17-F8A95083241A}">
      <dgm:prSet/>
      <dgm:spPr/>
      <dgm:t>
        <a:bodyPr/>
        <a:lstStyle/>
        <a:p>
          <a:endParaRPr lang="it-IT"/>
        </a:p>
      </dgm:t>
    </dgm:pt>
    <dgm:pt modelId="{B651A277-6B5A-4E4E-98D8-0AE068B2039B}" type="sibTrans" cxnId="{0C027FFE-B56D-4051-8D17-F8A95083241A}">
      <dgm:prSet/>
      <dgm:spPr/>
      <dgm:t>
        <a:bodyPr/>
        <a:lstStyle/>
        <a:p>
          <a:endParaRPr lang="it-IT"/>
        </a:p>
      </dgm:t>
    </dgm:pt>
    <dgm:pt modelId="{5170BA37-0BF2-4D52-AF94-519B7D07829C}">
      <dgm:prSet custT="1"/>
      <dgm:spPr/>
      <dgm:t>
        <a:bodyPr/>
        <a:lstStyle/>
        <a:p>
          <a:pPr rtl="0"/>
          <a:r>
            <a:rPr lang="en-GB" sz="1300" b="1" dirty="0" smtClean="0"/>
            <a:t>Allows</a:t>
          </a:r>
          <a:r>
            <a:rPr lang="en-GB" sz="1300" dirty="0" smtClean="0"/>
            <a:t> to </a:t>
          </a:r>
          <a:r>
            <a:rPr lang="en-GB" sz="1300" b="1" dirty="0" smtClean="0"/>
            <a:t>design</a:t>
          </a:r>
          <a:r>
            <a:rPr lang="en-GB" sz="1300" dirty="0" smtClean="0"/>
            <a:t> mitigation </a:t>
          </a:r>
          <a:r>
            <a:rPr lang="en-GB" sz="1300" b="0" dirty="0" smtClean="0"/>
            <a:t>structures</a:t>
          </a:r>
          <a:endParaRPr lang="en-GB" sz="1300" b="0" dirty="0"/>
        </a:p>
      </dgm:t>
    </dgm:pt>
    <dgm:pt modelId="{5901F646-6287-420F-8105-339ACA0D10D7}" type="parTrans" cxnId="{334453D6-EB33-43E1-AF8A-AB2B17E296D1}">
      <dgm:prSet/>
      <dgm:spPr/>
      <dgm:t>
        <a:bodyPr/>
        <a:lstStyle/>
        <a:p>
          <a:endParaRPr lang="it-IT"/>
        </a:p>
      </dgm:t>
    </dgm:pt>
    <dgm:pt modelId="{3288F31B-34BD-4490-A44F-00918C44146D}" type="sibTrans" cxnId="{334453D6-EB33-43E1-AF8A-AB2B17E296D1}">
      <dgm:prSet/>
      <dgm:spPr/>
      <dgm:t>
        <a:bodyPr/>
        <a:lstStyle/>
        <a:p>
          <a:endParaRPr lang="it-IT"/>
        </a:p>
      </dgm:t>
    </dgm:pt>
    <dgm:pt modelId="{AAE92E6B-425C-497B-A78D-259D3B6D3AA6}">
      <dgm:prSet custT="1"/>
      <dgm:spPr/>
      <dgm:t>
        <a:bodyPr/>
        <a:lstStyle/>
        <a:p>
          <a:pPr rtl="0"/>
          <a:r>
            <a:rPr lang="en-GB" sz="1300" dirty="0" smtClean="0"/>
            <a:t>Results may be complex to </a:t>
          </a:r>
          <a:r>
            <a:rPr lang="en-GB" sz="1300" b="1" i="0" dirty="0" smtClean="0"/>
            <a:t>interpret</a:t>
          </a:r>
          <a:endParaRPr lang="en-GB" sz="1300" b="1" dirty="0" smtClean="0"/>
        </a:p>
      </dgm:t>
    </dgm:pt>
    <dgm:pt modelId="{194B7E1B-990C-4314-8E76-56A5EA3AE960}" type="parTrans" cxnId="{E4741329-28FE-4132-B0DC-91A151DFF7FE}">
      <dgm:prSet/>
      <dgm:spPr/>
      <dgm:t>
        <a:bodyPr/>
        <a:lstStyle/>
        <a:p>
          <a:endParaRPr lang="it-IT"/>
        </a:p>
      </dgm:t>
    </dgm:pt>
    <dgm:pt modelId="{7B8F0B4A-2E48-4FB0-B8B1-1A0E78C12FA8}" type="sibTrans" cxnId="{E4741329-28FE-4132-B0DC-91A151DFF7FE}">
      <dgm:prSet/>
      <dgm:spPr/>
      <dgm:t>
        <a:bodyPr/>
        <a:lstStyle/>
        <a:p>
          <a:endParaRPr lang="it-IT"/>
        </a:p>
      </dgm:t>
    </dgm:pt>
    <dgm:pt modelId="{C33E7CB1-31A3-47D4-AFAD-1CAD54EFC387}" type="pres">
      <dgm:prSet presAssocID="{C488D457-687D-4BFB-B9EB-053A3236E14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F75F7C7-4881-4FB9-ABAE-0D0F6B79B1D3}" type="pres">
      <dgm:prSet presAssocID="{5FFA375E-5FBC-44C8-AD81-C97D165F3B9B}" presName="posSpace" presStyleCnt="0"/>
      <dgm:spPr/>
    </dgm:pt>
    <dgm:pt modelId="{7173D6DB-020E-4102-908E-C5173F33E331}" type="pres">
      <dgm:prSet presAssocID="{5FFA375E-5FBC-44C8-AD81-C97D165F3B9B}" presName="vertFlow" presStyleCnt="0"/>
      <dgm:spPr/>
    </dgm:pt>
    <dgm:pt modelId="{4369EF6B-98A2-4373-9858-C3CA06302190}" type="pres">
      <dgm:prSet presAssocID="{5FFA375E-5FBC-44C8-AD81-C97D165F3B9B}" presName="topSpace" presStyleCnt="0"/>
      <dgm:spPr/>
    </dgm:pt>
    <dgm:pt modelId="{6A5D46FA-7253-4FC1-9DF4-C2B1AAA0E88B}" type="pres">
      <dgm:prSet presAssocID="{5FFA375E-5FBC-44C8-AD81-C97D165F3B9B}" presName="firstComp" presStyleCnt="0"/>
      <dgm:spPr/>
    </dgm:pt>
    <dgm:pt modelId="{8870E961-D432-4831-B53C-AC11AD9CCDF7}" type="pres">
      <dgm:prSet presAssocID="{5FFA375E-5FBC-44C8-AD81-C97D165F3B9B}" presName="firstChild" presStyleLbl="bgAccFollowNode1" presStyleIdx="0" presStyleCnt="6" custScaleX="108629" custLinFactNeighborX="7111" custLinFactNeighborY="5518"/>
      <dgm:spPr/>
      <dgm:t>
        <a:bodyPr/>
        <a:lstStyle/>
        <a:p>
          <a:endParaRPr lang="en-GB"/>
        </a:p>
      </dgm:t>
    </dgm:pt>
    <dgm:pt modelId="{42FF0B48-2B05-45CF-A6CB-92AE83481B12}" type="pres">
      <dgm:prSet presAssocID="{5FFA375E-5FBC-44C8-AD81-C97D165F3B9B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B8829E-E3F1-4660-9438-D91F89B8B567}" type="pres">
      <dgm:prSet presAssocID="{28F1D903-66ED-49CD-9429-B11E0C3B95EB}" presName="comp" presStyleCnt="0"/>
      <dgm:spPr/>
    </dgm:pt>
    <dgm:pt modelId="{0CE52322-5710-4FA3-9A1A-E0C3B9F6F1A6}" type="pres">
      <dgm:prSet presAssocID="{28F1D903-66ED-49CD-9429-B11E0C3B95EB}" presName="child" presStyleLbl="bgAccFollowNode1" presStyleIdx="1" presStyleCnt="6" custScaleX="108629" custLinFactNeighborX="6866" custLinFactNeighborY="152"/>
      <dgm:spPr/>
      <dgm:t>
        <a:bodyPr/>
        <a:lstStyle/>
        <a:p>
          <a:endParaRPr lang="en-GB"/>
        </a:p>
      </dgm:t>
    </dgm:pt>
    <dgm:pt modelId="{C080F83F-53F3-4B3C-8FB8-533F94E19737}" type="pres">
      <dgm:prSet presAssocID="{28F1D903-66ED-49CD-9429-B11E0C3B95E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03657-A1E7-401E-B72B-8159105FEAA3}" type="pres">
      <dgm:prSet presAssocID="{F5C4AA63-1A3E-41A4-B6DE-B6663214EDC1}" presName="comp" presStyleCnt="0"/>
      <dgm:spPr/>
    </dgm:pt>
    <dgm:pt modelId="{C3C1556A-636F-4E10-8380-ABC4E116B87B}" type="pres">
      <dgm:prSet presAssocID="{F5C4AA63-1A3E-41A4-B6DE-B6663214EDC1}" presName="child" presStyleLbl="bgAccFollowNode1" presStyleIdx="2" presStyleCnt="6" custScaleX="108629" custLinFactNeighborX="6866" custLinFactNeighborY="152"/>
      <dgm:spPr/>
      <dgm:t>
        <a:bodyPr/>
        <a:lstStyle/>
        <a:p>
          <a:endParaRPr lang="en-GB"/>
        </a:p>
      </dgm:t>
    </dgm:pt>
    <dgm:pt modelId="{5E00BC17-5B71-4102-B163-2E592AB2D991}" type="pres">
      <dgm:prSet presAssocID="{F5C4AA63-1A3E-41A4-B6DE-B6663214EDC1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710822-C723-428E-9E08-58CD6CC25FD5}" type="pres">
      <dgm:prSet presAssocID="{5170BA37-0BF2-4D52-AF94-519B7D07829C}" presName="comp" presStyleCnt="0"/>
      <dgm:spPr/>
    </dgm:pt>
    <dgm:pt modelId="{530C51BE-C4F4-4EC4-856D-845D5ABC1BC6}" type="pres">
      <dgm:prSet presAssocID="{5170BA37-0BF2-4D52-AF94-519B7D07829C}" presName="child" presStyleLbl="bgAccFollowNode1" presStyleIdx="3" presStyleCnt="6" custScaleX="108629" custLinFactNeighborX="6866" custLinFactNeighborY="152"/>
      <dgm:spPr/>
      <dgm:t>
        <a:bodyPr/>
        <a:lstStyle/>
        <a:p>
          <a:endParaRPr lang="en-GB"/>
        </a:p>
      </dgm:t>
    </dgm:pt>
    <dgm:pt modelId="{0984FB36-5599-4250-95B7-6A9D933DCB66}" type="pres">
      <dgm:prSet presAssocID="{5170BA37-0BF2-4D52-AF94-519B7D07829C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1850CE-909E-413D-AD82-3A6D9D14B2CB}" type="pres">
      <dgm:prSet presAssocID="{5FFA375E-5FBC-44C8-AD81-C97D165F3B9B}" presName="negSpace" presStyleCnt="0"/>
      <dgm:spPr/>
    </dgm:pt>
    <dgm:pt modelId="{253A6EDA-3D02-4BDA-AA18-AC664FBA93B3}" type="pres">
      <dgm:prSet presAssocID="{5FFA375E-5FBC-44C8-AD81-C97D165F3B9B}" presName="circle" presStyleLbl="node1" presStyleIdx="0" presStyleCnt="2" custScaleX="128257" custScaleY="128257" custLinFactNeighborX="-37062" custLinFactNeighborY="-152"/>
      <dgm:spPr/>
      <dgm:t>
        <a:bodyPr/>
        <a:lstStyle/>
        <a:p>
          <a:endParaRPr lang="en-GB"/>
        </a:p>
      </dgm:t>
    </dgm:pt>
    <dgm:pt modelId="{DF15E309-9AEC-43BA-A412-82FEF9D6F344}" type="pres">
      <dgm:prSet presAssocID="{005FDBBD-720F-4496-82C0-51F515AD39C3}" presName="transSpace" presStyleCnt="0"/>
      <dgm:spPr/>
    </dgm:pt>
    <dgm:pt modelId="{B471EC99-99DF-4EAE-ACD2-C3F16B348E1D}" type="pres">
      <dgm:prSet presAssocID="{AF9664BD-1F8B-46B8-8CE2-8D1A9D9CDB58}" presName="posSpace" presStyleCnt="0"/>
      <dgm:spPr/>
    </dgm:pt>
    <dgm:pt modelId="{EEE6B344-2FB8-40BB-9DF4-3B5B93593B25}" type="pres">
      <dgm:prSet presAssocID="{AF9664BD-1F8B-46B8-8CE2-8D1A9D9CDB58}" presName="vertFlow" presStyleCnt="0"/>
      <dgm:spPr/>
    </dgm:pt>
    <dgm:pt modelId="{52238460-C6C4-4AF7-9C7E-9B6D00191C2E}" type="pres">
      <dgm:prSet presAssocID="{AF9664BD-1F8B-46B8-8CE2-8D1A9D9CDB58}" presName="topSpace" presStyleCnt="0"/>
      <dgm:spPr/>
    </dgm:pt>
    <dgm:pt modelId="{59A5A1EC-74E7-43C6-AC75-40E91E02F3B0}" type="pres">
      <dgm:prSet presAssocID="{AF9664BD-1F8B-46B8-8CE2-8D1A9D9CDB58}" presName="firstComp" presStyleCnt="0"/>
      <dgm:spPr/>
    </dgm:pt>
    <dgm:pt modelId="{CF9DE9A3-DB2F-4A79-8211-DF2DA5E420ED}" type="pres">
      <dgm:prSet presAssocID="{AF9664BD-1F8B-46B8-8CE2-8D1A9D9CDB58}" presName="firstChild" presStyleLbl="bgAccFollowNode1" presStyleIdx="4" presStyleCnt="6" custScaleX="108566"/>
      <dgm:spPr/>
      <dgm:t>
        <a:bodyPr/>
        <a:lstStyle/>
        <a:p>
          <a:endParaRPr lang="it-IT"/>
        </a:p>
      </dgm:t>
    </dgm:pt>
    <dgm:pt modelId="{2FA6C6FB-4B81-4E35-B5D0-D60018C884CD}" type="pres">
      <dgm:prSet presAssocID="{AF9664BD-1F8B-46B8-8CE2-8D1A9D9CDB58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26C0E7-0640-4E9B-A8E2-EB4D5539BDB9}" type="pres">
      <dgm:prSet presAssocID="{AAE92E6B-425C-497B-A78D-259D3B6D3AA6}" presName="comp" presStyleCnt="0"/>
      <dgm:spPr/>
    </dgm:pt>
    <dgm:pt modelId="{02C8DCA2-4CC6-494E-90B9-B48FAB06F285}" type="pres">
      <dgm:prSet presAssocID="{AAE92E6B-425C-497B-A78D-259D3B6D3AA6}" presName="child" presStyleLbl="bgAccFollowNode1" presStyleIdx="5" presStyleCnt="6" custScaleX="108566"/>
      <dgm:spPr/>
      <dgm:t>
        <a:bodyPr/>
        <a:lstStyle/>
        <a:p>
          <a:endParaRPr lang="it-IT"/>
        </a:p>
      </dgm:t>
    </dgm:pt>
    <dgm:pt modelId="{024A69A1-3DFE-4E75-B9E7-ECA12FBB7A8A}" type="pres">
      <dgm:prSet presAssocID="{AAE92E6B-425C-497B-A78D-259D3B6D3AA6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04018B-47BC-45D5-BB21-D5C00BB56E26}" type="pres">
      <dgm:prSet presAssocID="{AF9664BD-1F8B-46B8-8CE2-8D1A9D9CDB58}" presName="negSpace" presStyleCnt="0"/>
      <dgm:spPr/>
    </dgm:pt>
    <dgm:pt modelId="{3749047F-FC2C-4772-9BE6-9A3463058EBE}" type="pres">
      <dgm:prSet presAssocID="{AF9664BD-1F8B-46B8-8CE2-8D1A9D9CDB58}" presName="circle" presStyleLbl="node1" presStyleIdx="1" presStyleCnt="2" custScaleX="128257" custScaleY="128257" custLinFactNeighborX="-29844" custLinFactNeighborY="4444"/>
      <dgm:spPr/>
      <dgm:t>
        <a:bodyPr/>
        <a:lstStyle/>
        <a:p>
          <a:endParaRPr lang="en-GB"/>
        </a:p>
      </dgm:t>
    </dgm:pt>
  </dgm:ptLst>
  <dgm:cxnLst>
    <dgm:cxn modelId="{319BF61F-69DB-436F-9D63-C17412F4FFAE}" srcId="{5FFA375E-5FBC-44C8-AD81-C97D165F3B9B}" destId="{F5C4AA63-1A3E-41A4-B6DE-B6663214EDC1}" srcOrd="2" destOrd="0" parTransId="{D09C7B97-21A7-4FCD-B98C-26571C6ACC59}" sibTransId="{82C3ED0A-3E28-4566-BF7E-2CE9BACF1060}"/>
    <dgm:cxn modelId="{96A12B75-8C8A-4CD9-AA72-43A53973FF3E}" type="presOf" srcId="{88A7B2AE-E439-4434-A3C8-F797843B04E3}" destId="{42FF0B48-2B05-45CF-A6CB-92AE83481B12}" srcOrd="1" destOrd="0" presId="urn:microsoft.com/office/officeart/2005/8/layout/hList9"/>
    <dgm:cxn modelId="{7E494130-BA2E-4386-B572-4FDFF331E89D}" type="presOf" srcId="{AAE92E6B-425C-497B-A78D-259D3B6D3AA6}" destId="{024A69A1-3DFE-4E75-B9E7-ECA12FBB7A8A}" srcOrd="1" destOrd="0" presId="urn:microsoft.com/office/officeart/2005/8/layout/hList9"/>
    <dgm:cxn modelId="{B03238E8-A2AF-4CA7-8310-E165581E16B4}" type="presOf" srcId="{AF9664BD-1F8B-46B8-8CE2-8D1A9D9CDB58}" destId="{3749047F-FC2C-4772-9BE6-9A3463058EBE}" srcOrd="0" destOrd="0" presId="urn:microsoft.com/office/officeart/2005/8/layout/hList9"/>
    <dgm:cxn modelId="{EBCE5A3F-7D56-415F-B8DD-82FD8304526E}" type="presOf" srcId="{0B914078-D600-430C-A6B9-BE1F70808E7F}" destId="{CF9DE9A3-DB2F-4A79-8211-DF2DA5E420ED}" srcOrd="0" destOrd="0" presId="urn:microsoft.com/office/officeart/2005/8/layout/hList9"/>
    <dgm:cxn modelId="{B0E6E96C-C3CD-43CC-9472-A273D112411F}" type="presOf" srcId="{AAE92E6B-425C-497B-A78D-259D3B6D3AA6}" destId="{02C8DCA2-4CC6-494E-90B9-B48FAB06F285}" srcOrd="0" destOrd="0" presId="urn:microsoft.com/office/officeart/2005/8/layout/hList9"/>
    <dgm:cxn modelId="{E4741329-28FE-4132-B0DC-91A151DFF7FE}" srcId="{AF9664BD-1F8B-46B8-8CE2-8D1A9D9CDB58}" destId="{AAE92E6B-425C-497B-A78D-259D3B6D3AA6}" srcOrd="1" destOrd="0" parTransId="{194B7E1B-990C-4314-8E76-56A5EA3AE960}" sibTransId="{7B8F0B4A-2E48-4FB0-B8B1-1A0E78C12FA8}"/>
    <dgm:cxn modelId="{38E6AB9D-99AA-4909-870F-4CED14B649DE}" srcId="{5FFA375E-5FBC-44C8-AD81-C97D165F3B9B}" destId="{88A7B2AE-E439-4434-A3C8-F797843B04E3}" srcOrd="0" destOrd="0" parTransId="{ED7DD547-4038-4199-A348-246C8D45AE0A}" sibTransId="{7D96C452-D35F-4D05-9D8D-4A2AF55478C0}"/>
    <dgm:cxn modelId="{DE2E5D2E-89ED-4CD5-94AE-8E14AE20EECE}" type="presOf" srcId="{28F1D903-66ED-49CD-9429-B11E0C3B95EB}" destId="{0CE52322-5710-4FA3-9A1A-E0C3B9F6F1A6}" srcOrd="0" destOrd="0" presId="urn:microsoft.com/office/officeart/2005/8/layout/hList9"/>
    <dgm:cxn modelId="{F6FDD724-80E9-4C56-A067-301CF7A372E0}" srcId="{C488D457-687D-4BFB-B9EB-053A3236E148}" destId="{AF9664BD-1F8B-46B8-8CE2-8D1A9D9CDB58}" srcOrd="1" destOrd="0" parTransId="{A6B0039E-6AC5-4588-BE4C-55C837057B79}" sibTransId="{FE07C4F1-0668-444E-A10A-13EA0C9E48F0}"/>
    <dgm:cxn modelId="{0C027FFE-B56D-4051-8D17-F8A95083241A}" srcId="{AF9664BD-1F8B-46B8-8CE2-8D1A9D9CDB58}" destId="{0B914078-D600-430C-A6B9-BE1F70808E7F}" srcOrd="0" destOrd="0" parTransId="{D9A8465F-8CB7-4240-BE6E-DA38E5A52151}" sibTransId="{B651A277-6B5A-4E4E-98D8-0AE068B2039B}"/>
    <dgm:cxn modelId="{FC7F00E2-BD3A-4B16-B8A8-72F5B248A441}" type="presOf" srcId="{F5C4AA63-1A3E-41A4-B6DE-B6663214EDC1}" destId="{5E00BC17-5B71-4102-B163-2E592AB2D991}" srcOrd="1" destOrd="0" presId="urn:microsoft.com/office/officeart/2005/8/layout/hList9"/>
    <dgm:cxn modelId="{22A93B38-C8F3-4C19-BB0D-F2994824D12B}" type="presOf" srcId="{28F1D903-66ED-49CD-9429-B11E0C3B95EB}" destId="{C080F83F-53F3-4B3C-8FB8-533F94E19737}" srcOrd="1" destOrd="0" presId="urn:microsoft.com/office/officeart/2005/8/layout/hList9"/>
    <dgm:cxn modelId="{12306BD3-2F3C-4D85-A6B5-EF0F068F5D0C}" type="presOf" srcId="{5170BA37-0BF2-4D52-AF94-519B7D07829C}" destId="{530C51BE-C4F4-4EC4-856D-845D5ABC1BC6}" srcOrd="0" destOrd="0" presId="urn:microsoft.com/office/officeart/2005/8/layout/hList9"/>
    <dgm:cxn modelId="{764EB014-7E77-47FA-8A2C-04A96C321760}" srcId="{5FFA375E-5FBC-44C8-AD81-C97D165F3B9B}" destId="{28F1D903-66ED-49CD-9429-B11E0C3B95EB}" srcOrd="1" destOrd="0" parTransId="{4289C5FA-C30C-4136-AF4F-010040448922}" sibTransId="{2A3262E4-A0B9-4DAA-B073-599516BD2B9A}"/>
    <dgm:cxn modelId="{4CADD674-D902-41FA-81E3-8D8AFE771402}" type="presOf" srcId="{C488D457-687D-4BFB-B9EB-053A3236E148}" destId="{C33E7CB1-31A3-47D4-AFAD-1CAD54EFC387}" srcOrd="0" destOrd="0" presId="urn:microsoft.com/office/officeart/2005/8/layout/hList9"/>
    <dgm:cxn modelId="{071F4276-1859-48D3-9862-95C786F4650B}" type="presOf" srcId="{F5C4AA63-1A3E-41A4-B6DE-B6663214EDC1}" destId="{C3C1556A-636F-4E10-8380-ABC4E116B87B}" srcOrd="0" destOrd="0" presId="urn:microsoft.com/office/officeart/2005/8/layout/hList9"/>
    <dgm:cxn modelId="{74D262C0-D2E1-47EF-A9A4-EDC955BE53C4}" type="presOf" srcId="{5FFA375E-5FBC-44C8-AD81-C97D165F3B9B}" destId="{253A6EDA-3D02-4BDA-AA18-AC664FBA93B3}" srcOrd="0" destOrd="0" presId="urn:microsoft.com/office/officeart/2005/8/layout/hList9"/>
    <dgm:cxn modelId="{5676141D-374D-45EC-9D1D-43F479E24102}" type="presOf" srcId="{88A7B2AE-E439-4434-A3C8-F797843B04E3}" destId="{8870E961-D432-4831-B53C-AC11AD9CCDF7}" srcOrd="0" destOrd="0" presId="urn:microsoft.com/office/officeart/2005/8/layout/hList9"/>
    <dgm:cxn modelId="{77FF04EE-0107-487C-BA9D-47334CCE2A30}" type="presOf" srcId="{0B914078-D600-430C-A6B9-BE1F70808E7F}" destId="{2FA6C6FB-4B81-4E35-B5D0-D60018C884CD}" srcOrd="1" destOrd="0" presId="urn:microsoft.com/office/officeart/2005/8/layout/hList9"/>
    <dgm:cxn modelId="{37E3CD50-79E7-4A96-A9BA-4D2308E88A3D}" type="presOf" srcId="{5170BA37-0BF2-4D52-AF94-519B7D07829C}" destId="{0984FB36-5599-4250-95B7-6A9D933DCB66}" srcOrd="1" destOrd="0" presId="urn:microsoft.com/office/officeart/2005/8/layout/hList9"/>
    <dgm:cxn modelId="{334453D6-EB33-43E1-AF8A-AB2B17E296D1}" srcId="{5FFA375E-5FBC-44C8-AD81-C97D165F3B9B}" destId="{5170BA37-0BF2-4D52-AF94-519B7D07829C}" srcOrd="3" destOrd="0" parTransId="{5901F646-6287-420F-8105-339ACA0D10D7}" sibTransId="{3288F31B-34BD-4490-A44F-00918C44146D}"/>
    <dgm:cxn modelId="{AF33ED54-07FE-478E-8A92-285DE501A56B}" srcId="{C488D457-687D-4BFB-B9EB-053A3236E148}" destId="{5FFA375E-5FBC-44C8-AD81-C97D165F3B9B}" srcOrd="0" destOrd="0" parTransId="{55C80F75-7B8E-4961-AC33-71644F1AD1C3}" sibTransId="{005FDBBD-720F-4496-82C0-51F515AD39C3}"/>
    <dgm:cxn modelId="{2AE47256-9A87-4B3C-A097-620A8B1EEFCC}" type="presParOf" srcId="{C33E7CB1-31A3-47D4-AFAD-1CAD54EFC387}" destId="{DF75F7C7-4881-4FB9-ABAE-0D0F6B79B1D3}" srcOrd="0" destOrd="0" presId="urn:microsoft.com/office/officeart/2005/8/layout/hList9"/>
    <dgm:cxn modelId="{B17CFF89-7A3D-43CB-BE3D-EA81728BCB52}" type="presParOf" srcId="{C33E7CB1-31A3-47D4-AFAD-1CAD54EFC387}" destId="{7173D6DB-020E-4102-908E-C5173F33E331}" srcOrd="1" destOrd="0" presId="urn:microsoft.com/office/officeart/2005/8/layout/hList9"/>
    <dgm:cxn modelId="{4831F168-3DF7-4CFC-A303-AE0412E16C36}" type="presParOf" srcId="{7173D6DB-020E-4102-908E-C5173F33E331}" destId="{4369EF6B-98A2-4373-9858-C3CA06302190}" srcOrd="0" destOrd="0" presId="urn:microsoft.com/office/officeart/2005/8/layout/hList9"/>
    <dgm:cxn modelId="{EA65A4EF-0DF0-4574-9B1F-18E5DF502FA7}" type="presParOf" srcId="{7173D6DB-020E-4102-908E-C5173F33E331}" destId="{6A5D46FA-7253-4FC1-9DF4-C2B1AAA0E88B}" srcOrd="1" destOrd="0" presId="urn:microsoft.com/office/officeart/2005/8/layout/hList9"/>
    <dgm:cxn modelId="{C059E65C-15A8-4D5F-B82D-B54D59EDFB79}" type="presParOf" srcId="{6A5D46FA-7253-4FC1-9DF4-C2B1AAA0E88B}" destId="{8870E961-D432-4831-B53C-AC11AD9CCDF7}" srcOrd="0" destOrd="0" presId="urn:microsoft.com/office/officeart/2005/8/layout/hList9"/>
    <dgm:cxn modelId="{C53A1907-C067-41CA-8F8C-E0AD1A30A1BD}" type="presParOf" srcId="{6A5D46FA-7253-4FC1-9DF4-C2B1AAA0E88B}" destId="{42FF0B48-2B05-45CF-A6CB-92AE83481B12}" srcOrd="1" destOrd="0" presId="urn:microsoft.com/office/officeart/2005/8/layout/hList9"/>
    <dgm:cxn modelId="{033CF20E-061E-4AC2-A2A0-9BD0988F5A90}" type="presParOf" srcId="{7173D6DB-020E-4102-908E-C5173F33E331}" destId="{46B8829E-E3F1-4660-9438-D91F89B8B567}" srcOrd="2" destOrd="0" presId="urn:microsoft.com/office/officeart/2005/8/layout/hList9"/>
    <dgm:cxn modelId="{C267CA5E-B12C-41D0-A9A5-C3F87F2ADF1A}" type="presParOf" srcId="{46B8829E-E3F1-4660-9438-D91F89B8B567}" destId="{0CE52322-5710-4FA3-9A1A-E0C3B9F6F1A6}" srcOrd="0" destOrd="0" presId="urn:microsoft.com/office/officeart/2005/8/layout/hList9"/>
    <dgm:cxn modelId="{A8F25275-A644-4DD4-B33D-CC7A766A08F2}" type="presParOf" srcId="{46B8829E-E3F1-4660-9438-D91F89B8B567}" destId="{C080F83F-53F3-4B3C-8FB8-533F94E19737}" srcOrd="1" destOrd="0" presId="urn:microsoft.com/office/officeart/2005/8/layout/hList9"/>
    <dgm:cxn modelId="{683AE555-41E9-4934-A18E-33BBD2932918}" type="presParOf" srcId="{7173D6DB-020E-4102-908E-C5173F33E331}" destId="{05503657-A1E7-401E-B72B-8159105FEAA3}" srcOrd="3" destOrd="0" presId="urn:microsoft.com/office/officeart/2005/8/layout/hList9"/>
    <dgm:cxn modelId="{A911CC13-86AC-429B-9A23-D0773031B585}" type="presParOf" srcId="{05503657-A1E7-401E-B72B-8159105FEAA3}" destId="{C3C1556A-636F-4E10-8380-ABC4E116B87B}" srcOrd="0" destOrd="0" presId="urn:microsoft.com/office/officeart/2005/8/layout/hList9"/>
    <dgm:cxn modelId="{33F685D8-143C-4A59-AE1F-4C1C77D1AFE9}" type="presParOf" srcId="{05503657-A1E7-401E-B72B-8159105FEAA3}" destId="{5E00BC17-5B71-4102-B163-2E592AB2D991}" srcOrd="1" destOrd="0" presId="urn:microsoft.com/office/officeart/2005/8/layout/hList9"/>
    <dgm:cxn modelId="{63678166-2605-49EA-BA78-3DF5DAB64854}" type="presParOf" srcId="{7173D6DB-020E-4102-908E-C5173F33E331}" destId="{34710822-C723-428E-9E08-58CD6CC25FD5}" srcOrd="4" destOrd="0" presId="urn:microsoft.com/office/officeart/2005/8/layout/hList9"/>
    <dgm:cxn modelId="{A09CAA27-E4B9-481B-9060-488E888A3D58}" type="presParOf" srcId="{34710822-C723-428E-9E08-58CD6CC25FD5}" destId="{530C51BE-C4F4-4EC4-856D-845D5ABC1BC6}" srcOrd="0" destOrd="0" presId="urn:microsoft.com/office/officeart/2005/8/layout/hList9"/>
    <dgm:cxn modelId="{4FCC1670-1D98-4EE9-9BEC-1FB4B562EC36}" type="presParOf" srcId="{34710822-C723-428E-9E08-58CD6CC25FD5}" destId="{0984FB36-5599-4250-95B7-6A9D933DCB66}" srcOrd="1" destOrd="0" presId="urn:microsoft.com/office/officeart/2005/8/layout/hList9"/>
    <dgm:cxn modelId="{2526B2E0-47B2-445E-92D4-D6DE309CEAA5}" type="presParOf" srcId="{C33E7CB1-31A3-47D4-AFAD-1CAD54EFC387}" destId="{E61850CE-909E-413D-AD82-3A6D9D14B2CB}" srcOrd="2" destOrd="0" presId="urn:microsoft.com/office/officeart/2005/8/layout/hList9"/>
    <dgm:cxn modelId="{69836222-D737-44B6-BE71-B03908BFE1E6}" type="presParOf" srcId="{C33E7CB1-31A3-47D4-AFAD-1CAD54EFC387}" destId="{253A6EDA-3D02-4BDA-AA18-AC664FBA93B3}" srcOrd="3" destOrd="0" presId="urn:microsoft.com/office/officeart/2005/8/layout/hList9"/>
    <dgm:cxn modelId="{08DC8686-CF2F-478B-B066-3394CBD94880}" type="presParOf" srcId="{C33E7CB1-31A3-47D4-AFAD-1CAD54EFC387}" destId="{DF15E309-9AEC-43BA-A412-82FEF9D6F344}" srcOrd="4" destOrd="0" presId="urn:microsoft.com/office/officeart/2005/8/layout/hList9"/>
    <dgm:cxn modelId="{91855391-6A29-4BAC-9F95-F6BE309CFEC1}" type="presParOf" srcId="{C33E7CB1-31A3-47D4-AFAD-1CAD54EFC387}" destId="{B471EC99-99DF-4EAE-ACD2-C3F16B348E1D}" srcOrd="5" destOrd="0" presId="urn:microsoft.com/office/officeart/2005/8/layout/hList9"/>
    <dgm:cxn modelId="{63497C8D-D659-473F-BAFF-55D2A10BED21}" type="presParOf" srcId="{C33E7CB1-31A3-47D4-AFAD-1CAD54EFC387}" destId="{EEE6B344-2FB8-40BB-9DF4-3B5B93593B25}" srcOrd="6" destOrd="0" presId="urn:microsoft.com/office/officeart/2005/8/layout/hList9"/>
    <dgm:cxn modelId="{D4920B71-5E70-4A8B-8FAB-2CD145FAF4E8}" type="presParOf" srcId="{EEE6B344-2FB8-40BB-9DF4-3B5B93593B25}" destId="{52238460-C6C4-4AF7-9C7E-9B6D00191C2E}" srcOrd="0" destOrd="0" presId="urn:microsoft.com/office/officeart/2005/8/layout/hList9"/>
    <dgm:cxn modelId="{711CC6B5-2D76-45AF-9055-5BA24CE43D1F}" type="presParOf" srcId="{EEE6B344-2FB8-40BB-9DF4-3B5B93593B25}" destId="{59A5A1EC-74E7-43C6-AC75-40E91E02F3B0}" srcOrd="1" destOrd="0" presId="urn:microsoft.com/office/officeart/2005/8/layout/hList9"/>
    <dgm:cxn modelId="{15CAFA7B-176A-4708-A462-55158B3F9BF3}" type="presParOf" srcId="{59A5A1EC-74E7-43C6-AC75-40E91E02F3B0}" destId="{CF9DE9A3-DB2F-4A79-8211-DF2DA5E420ED}" srcOrd="0" destOrd="0" presId="urn:microsoft.com/office/officeart/2005/8/layout/hList9"/>
    <dgm:cxn modelId="{DDC4EC5D-F7B2-44FC-93CF-69265C4C6C94}" type="presParOf" srcId="{59A5A1EC-74E7-43C6-AC75-40E91E02F3B0}" destId="{2FA6C6FB-4B81-4E35-B5D0-D60018C884CD}" srcOrd="1" destOrd="0" presId="urn:microsoft.com/office/officeart/2005/8/layout/hList9"/>
    <dgm:cxn modelId="{DC5B7A84-827C-4780-902E-F5C3D3FC1DA9}" type="presParOf" srcId="{EEE6B344-2FB8-40BB-9DF4-3B5B93593B25}" destId="{8326C0E7-0640-4E9B-A8E2-EB4D5539BDB9}" srcOrd="2" destOrd="0" presId="urn:microsoft.com/office/officeart/2005/8/layout/hList9"/>
    <dgm:cxn modelId="{4B9D78F7-B1D5-4944-A393-9E241DCEE6AC}" type="presParOf" srcId="{8326C0E7-0640-4E9B-A8E2-EB4D5539BDB9}" destId="{02C8DCA2-4CC6-494E-90B9-B48FAB06F285}" srcOrd="0" destOrd="0" presId="urn:microsoft.com/office/officeart/2005/8/layout/hList9"/>
    <dgm:cxn modelId="{544D56E5-7B06-4784-96CB-5751217469AC}" type="presParOf" srcId="{8326C0E7-0640-4E9B-A8E2-EB4D5539BDB9}" destId="{024A69A1-3DFE-4E75-B9E7-ECA12FBB7A8A}" srcOrd="1" destOrd="0" presId="urn:microsoft.com/office/officeart/2005/8/layout/hList9"/>
    <dgm:cxn modelId="{9C1CAEA1-1AB0-462C-A678-8E3330DFD4D6}" type="presParOf" srcId="{C33E7CB1-31A3-47D4-AFAD-1CAD54EFC387}" destId="{5F04018B-47BC-45D5-BB21-D5C00BB56E26}" srcOrd="7" destOrd="0" presId="urn:microsoft.com/office/officeart/2005/8/layout/hList9"/>
    <dgm:cxn modelId="{C037C23C-EB34-40DF-BA06-FDDFACD024DD}" type="presParOf" srcId="{C33E7CB1-31A3-47D4-AFAD-1CAD54EFC387}" destId="{3749047F-FC2C-4772-9BE6-9A3463058EB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487550-CE2E-41D5-8C39-449B2EF62A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0C912A-8680-45C1-BE75-F1C7760690B6}">
      <dgm:prSet/>
      <dgm:spPr/>
      <dgm:t>
        <a:bodyPr/>
        <a:lstStyle/>
        <a:p>
          <a:pPr rtl="0"/>
          <a:r>
            <a:rPr lang="it-IT" dirty="0" smtClean="0"/>
            <a:t>Idea:</a:t>
          </a:r>
          <a:endParaRPr lang="en-GB" dirty="0"/>
        </a:p>
      </dgm:t>
    </dgm:pt>
    <dgm:pt modelId="{79FB8952-0C1B-477D-996C-3701F621EA72}" type="parTrans" cxnId="{36488270-900D-4301-AB3F-AE14E235204F}">
      <dgm:prSet/>
      <dgm:spPr/>
      <dgm:t>
        <a:bodyPr/>
        <a:lstStyle/>
        <a:p>
          <a:endParaRPr lang="en-GB"/>
        </a:p>
      </dgm:t>
    </dgm:pt>
    <dgm:pt modelId="{438D08C8-53A7-463E-B1F5-D8BA39F80B7F}" type="sibTrans" cxnId="{36488270-900D-4301-AB3F-AE14E235204F}">
      <dgm:prSet/>
      <dgm:spPr/>
      <dgm:t>
        <a:bodyPr/>
        <a:lstStyle/>
        <a:p>
          <a:endParaRPr lang="en-GB"/>
        </a:p>
      </dgm:t>
    </dgm:pt>
    <dgm:pt modelId="{0B5A8E15-102B-4B75-96AE-8D986600192A}">
      <dgm:prSet/>
      <dgm:spPr/>
      <dgm:t>
        <a:bodyPr/>
        <a:lstStyle/>
        <a:p>
          <a:pPr rtl="0"/>
          <a:r>
            <a:rPr lang="en-GB" dirty="0" smtClean="0"/>
            <a:t>Hypothesis:</a:t>
          </a:r>
          <a:endParaRPr lang="en-GB" dirty="0"/>
        </a:p>
      </dgm:t>
    </dgm:pt>
    <dgm:pt modelId="{9A763BC1-0157-4336-98C0-D8778F3FB2B6}" type="parTrans" cxnId="{A9588E41-ED7E-447E-800D-A99AC7B656B2}">
      <dgm:prSet/>
      <dgm:spPr/>
      <dgm:t>
        <a:bodyPr/>
        <a:lstStyle/>
        <a:p>
          <a:endParaRPr lang="en-GB"/>
        </a:p>
      </dgm:t>
    </dgm:pt>
    <dgm:pt modelId="{631F8BE3-14E5-4527-976E-CF05BC8D69BB}" type="sibTrans" cxnId="{A9588E41-ED7E-447E-800D-A99AC7B656B2}">
      <dgm:prSet/>
      <dgm:spPr/>
      <dgm:t>
        <a:bodyPr/>
        <a:lstStyle/>
        <a:p>
          <a:endParaRPr lang="en-GB"/>
        </a:p>
      </dgm:t>
    </dgm:pt>
    <dgm:pt modelId="{5EED83BA-6DCB-4339-84A4-58C2D2C9D463}">
      <dgm:prSet/>
      <dgm:spPr/>
      <dgm:t>
        <a:bodyPr/>
        <a:lstStyle/>
        <a:p>
          <a:pPr rtl="0"/>
          <a:r>
            <a:rPr lang="it-IT" b="1" dirty="0" smtClean="0"/>
            <a:t>Dam break </a:t>
          </a:r>
          <a:r>
            <a:rPr lang="en-GB" dirty="0" smtClean="0"/>
            <a:t>problem</a:t>
          </a:r>
          <a:r>
            <a:rPr lang="it-IT" dirty="0" smtClean="0"/>
            <a:t>;</a:t>
          </a:r>
          <a:endParaRPr lang="en-GB" dirty="0"/>
        </a:p>
      </dgm:t>
    </dgm:pt>
    <dgm:pt modelId="{CF8BEEAA-05FA-4030-A6E8-5F31AF8C0989}" type="parTrans" cxnId="{FC2EA165-D62D-45E2-A11F-346B1AAC2E15}">
      <dgm:prSet/>
      <dgm:spPr/>
      <dgm:t>
        <a:bodyPr/>
        <a:lstStyle/>
        <a:p>
          <a:endParaRPr lang="en-GB"/>
        </a:p>
      </dgm:t>
    </dgm:pt>
    <dgm:pt modelId="{76E3AF60-645B-40C6-A570-7A7E120C17E5}" type="sibTrans" cxnId="{FC2EA165-D62D-45E2-A11F-346B1AAC2E15}">
      <dgm:prSet/>
      <dgm:spPr/>
      <dgm:t>
        <a:bodyPr/>
        <a:lstStyle/>
        <a:p>
          <a:endParaRPr lang="en-GB"/>
        </a:p>
      </dgm:t>
    </dgm:pt>
    <dgm:pt modelId="{23005FF4-9005-4285-9B9F-B4CB1E6935BA}">
      <dgm:prSet/>
      <dgm:spPr/>
      <dgm:t>
        <a:bodyPr/>
        <a:lstStyle/>
        <a:p>
          <a:pPr rtl="0"/>
          <a:r>
            <a:rPr lang="en-GB" dirty="0" smtClean="0"/>
            <a:t>Run out </a:t>
          </a:r>
          <a:r>
            <a:rPr lang="en-GB" b="1" dirty="0" smtClean="0"/>
            <a:t>longer</a:t>
          </a:r>
          <a:r>
            <a:rPr lang="en-GB" dirty="0" smtClean="0"/>
            <a:t> than 1km</a:t>
          </a:r>
          <a:r>
            <a:rPr lang="it-IT" dirty="0" smtClean="0"/>
            <a:t>;</a:t>
          </a:r>
          <a:endParaRPr lang="en-GB" dirty="0"/>
        </a:p>
      </dgm:t>
    </dgm:pt>
    <dgm:pt modelId="{6B5343DE-C3BE-4F58-B29D-C578F18E072E}" type="parTrans" cxnId="{264B6E5C-11AD-44FB-9E9B-9951C63E72B2}">
      <dgm:prSet/>
      <dgm:spPr/>
      <dgm:t>
        <a:bodyPr/>
        <a:lstStyle/>
        <a:p>
          <a:endParaRPr lang="en-GB"/>
        </a:p>
      </dgm:t>
    </dgm:pt>
    <dgm:pt modelId="{A2213F5F-EBB6-44E2-AB9B-84B2D93D3BED}" type="sibTrans" cxnId="{264B6E5C-11AD-44FB-9E9B-9951C63E72B2}">
      <dgm:prSet/>
      <dgm:spPr/>
      <dgm:t>
        <a:bodyPr/>
        <a:lstStyle/>
        <a:p>
          <a:endParaRPr lang="en-GB"/>
        </a:p>
      </dgm:t>
    </dgm:pt>
    <dgm:pt modelId="{35BDD5B4-52AD-4480-9EBF-DD00A69A8B17}">
      <dgm:prSet/>
      <dgm:spPr/>
      <dgm:t>
        <a:bodyPr/>
        <a:lstStyle/>
        <a:p>
          <a:pPr rtl="0"/>
          <a:r>
            <a:rPr lang="it-IT" dirty="0" smtClean="0"/>
            <a:t>RASH3D + Hybird </a:t>
          </a:r>
          <a:r>
            <a:rPr lang="en-GB" dirty="0" smtClean="0"/>
            <a:t>approach</a:t>
          </a:r>
          <a:r>
            <a:rPr lang="it-IT" dirty="0" smtClean="0"/>
            <a:t>.</a:t>
          </a:r>
          <a:endParaRPr lang="en-GB" dirty="0"/>
        </a:p>
      </dgm:t>
    </dgm:pt>
    <dgm:pt modelId="{B999E583-2D98-4FBC-A9B5-B0281DE6A61D}" type="parTrans" cxnId="{38EFE2A9-F5CC-48D8-AE6C-3349E80D9429}">
      <dgm:prSet/>
      <dgm:spPr/>
      <dgm:t>
        <a:bodyPr/>
        <a:lstStyle/>
        <a:p>
          <a:endParaRPr lang="en-GB"/>
        </a:p>
      </dgm:t>
    </dgm:pt>
    <dgm:pt modelId="{6F355833-945A-476A-8EB6-3537D1C76ADC}" type="sibTrans" cxnId="{38EFE2A9-F5CC-48D8-AE6C-3349E80D9429}">
      <dgm:prSet/>
      <dgm:spPr/>
      <dgm:t>
        <a:bodyPr/>
        <a:lstStyle/>
        <a:p>
          <a:endParaRPr lang="en-GB"/>
        </a:p>
      </dgm:t>
    </dgm:pt>
    <dgm:pt modelId="{F8E4FE93-DD6C-4FC9-B5B4-4221709913E2}">
      <dgm:prSet/>
      <dgm:spPr/>
      <dgm:t>
        <a:bodyPr/>
        <a:lstStyle/>
        <a:p>
          <a:pPr rtl="0"/>
          <a:r>
            <a:rPr lang="en-GB" dirty="0" smtClean="0"/>
            <a:t>Conclusions</a:t>
          </a:r>
          <a:r>
            <a:rPr lang="it-IT" dirty="0" smtClean="0"/>
            <a:t>:</a:t>
          </a:r>
          <a:endParaRPr lang="en-GB" dirty="0"/>
        </a:p>
      </dgm:t>
    </dgm:pt>
    <dgm:pt modelId="{396D121C-718A-4754-BA70-2D85CAA7F083}" type="parTrans" cxnId="{6727C517-A928-4B32-92B1-8CB171AFA0F9}">
      <dgm:prSet/>
      <dgm:spPr/>
      <dgm:t>
        <a:bodyPr/>
        <a:lstStyle/>
        <a:p>
          <a:endParaRPr lang="en-GB"/>
        </a:p>
      </dgm:t>
    </dgm:pt>
    <dgm:pt modelId="{93AA1F18-7E6F-436E-8BBC-CCA1BFA1D741}" type="sibTrans" cxnId="{6727C517-A928-4B32-92B1-8CB171AFA0F9}">
      <dgm:prSet/>
      <dgm:spPr/>
      <dgm:t>
        <a:bodyPr/>
        <a:lstStyle/>
        <a:p>
          <a:endParaRPr lang="en-GB"/>
        </a:p>
      </dgm:t>
    </dgm:pt>
    <dgm:pt modelId="{2F625599-AA85-4288-9463-7510270737A6}">
      <dgm:prSet/>
      <dgm:spPr/>
      <dgm:t>
        <a:bodyPr/>
        <a:lstStyle/>
        <a:p>
          <a:r>
            <a:rPr lang="it-IT" dirty="0" smtClean="0"/>
            <a:t>Time </a:t>
          </a:r>
          <a:r>
            <a:rPr lang="en-GB" dirty="0" smtClean="0"/>
            <a:t>calculation </a:t>
          </a:r>
          <a:r>
            <a:rPr lang="en-GB" b="1" dirty="0" smtClean="0"/>
            <a:t>minimized</a:t>
          </a:r>
          <a:r>
            <a:rPr lang="it-IT" dirty="0" smtClean="0"/>
            <a:t>;</a:t>
          </a:r>
        </a:p>
      </dgm:t>
    </dgm:pt>
    <dgm:pt modelId="{EADCBE5A-DEFE-463A-8452-1DCCAAEA6207}" type="parTrans" cxnId="{B20B2469-FB9F-489D-91B7-3FE558570F2C}">
      <dgm:prSet/>
      <dgm:spPr/>
      <dgm:t>
        <a:bodyPr/>
        <a:lstStyle/>
        <a:p>
          <a:endParaRPr lang="en-GB"/>
        </a:p>
      </dgm:t>
    </dgm:pt>
    <dgm:pt modelId="{6D2E2717-6B6B-4DEF-BE23-1EFE10770CDA}" type="sibTrans" cxnId="{B20B2469-FB9F-489D-91B7-3FE558570F2C}">
      <dgm:prSet/>
      <dgm:spPr/>
      <dgm:t>
        <a:bodyPr/>
        <a:lstStyle/>
        <a:p>
          <a:endParaRPr lang="en-GB"/>
        </a:p>
      </dgm:t>
    </dgm:pt>
    <dgm:pt modelId="{86C4E0E2-DAFB-42F4-BCE7-0F3CFAD6A85E}">
      <dgm:prSet/>
      <dgm:spPr/>
      <dgm:t>
        <a:bodyPr/>
        <a:lstStyle/>
        <a:p>
          <a:r>
            <a:rPr lang="it-IT" b="1" dirty="0" smtClean="0"/>
            <a:t>No </a:t>
          </a:r>
          <a:r>
            <a:rPr lang="en-GB" b="1" dirty="0" smtClean="0"/>
            <a:t>loss</a:t>
          </a:r>
          <a:r>
            <a:rPr lang="it-IT" b="1" dirty="0" smtClean="0"/>
            <a:t> </a:t>
          </a:r>
          <a:r>
            <a:rPr lang="it-IT" dirty="0" smtClean="0"/>
            <a:t>of information (</a:t>
          </a:r>
          <a:r>
            <a:rPr lang="en-GB" dirty="0" smtClean="0"/>
            <a:t>velocity and height of the flow, forces</a:t>
          </a:r>
          <a:r>
            <a:rPr lang="it-IT" dirty="0" smtClean="0"/>
            <a:t>);</a:t>
          </a:r>
        </a:p>
      </dgm:t>
    </dgm:pt>
    <dgm:pt modelId="{F4193D37-EDBD-453C-8FC8-B9B2279709E9}" type="parTrans" cxnId="{240C4ACF-6CEF-4C9B-ACC8-246057F6E039}">
      <dgm:prSet/>
      <dgm:spPr/>
      <dgm:t>
        <a:bodyPr/>
        <a:lstStyle/>
        <a:p>
          <a:endParaRPr lang="en-GB"/>
        </a:p>
      </dgm:t>
    </dgm:pt>
    <dgm:pt modelId="{B9FC86AA-62F0-4601-92C2-4F2341465D72}" type="sibTrans" cxnId="{240C4ACF-6CEF-4C9B-ACC8-246057F6E039}">
      <dgm:prSet/>
      <dgm:spPr/>
      <dgm:t>
        <a:bodyPr/>
        <a:lstStyle/>
        <a:p>
          <a:endParaRPr lang="en-GB"/>
        </a:p>
      </dgm:t>
    </dgm:pt>
    <dgm:pt modelId="{180DE6CB-9B13-4802-9E85-8D577395F270}">
      <dgm:prSet/>
      <dgm:spPr/>
      <dgm:t>
        <a:bodyPr/>
        <a:lstStyle/>
        <a:p>
          <a:r>
            <a:rPr lang="it-IT" dirty="0" smtClean="0"/>
            <a:t>Design of </a:t>
          </a:r>
          <a:r>
            <a:rPr lang="en-GB" dirty="0" smtClean="0"/>
            <a:t>mitigation</a:t>
          </a:r>
          <a:r>
            <a:rPr lang="it-IT" dirty="0" smtClean="0"/>
            <a:t> </a:t>
          </a:r>
          <a:r>
            <a:rPr lang="en-GB" dirty="0" smtClean="0"/>
            <a:t>structure</a:t>
          </a:r>
          <a:r>
            <a:rPr lang="it-IT" dirty="0" smtClean="0"/>
            <a:t> </a:t>
          </a:r>
          <a:r>
            <a:rPr lang="en-GB" noProof="0" dirty="0" smtClean="0"/>
            <a:t>is</a:t>
          </a:r>
          <a:r>
            <a:rPr lang="it-IT" dirty="0" smtClean="0"/>
            <a:t> </a:t>
          </a:r>
          <a:r>
            <a:rPr lang="en-GB" dirty="0" smtClean="0"/>
            <a:t>possible</a:t>
          </a:r>
        </a:p>
      </dgm:t>
    </dgm:pt>
    <dgm:pt modelId="{B62D2498-0512-4DDB-8F1F-089DDE974E63}" type="parTrans" cxnId="{1797B2A3-3E4E-4E35-B207-207CB671D055}">
      <dgm:prSet/>
      <dgm:spPr/>
      <dgm:t>
        <a:bodyPr/>
        <a:lstStyle/>
        <a:p>
          <a:endParaRPr lang="en-GB"/>
        </a:p>
      </dgm:t>
    </dgm:pt>
    <dgm:pt modelId="{CC6E3E27-E8EC-475E-AEB5-19C7002D8BBC}" type="sibTrans" cxnId="{1797B2A3-3E4E-4E35-B207-207CB671D055}">
      <dgm:prSet/>
      <dgm:spPr/>
      <dgm:t>
        <a:bodyPr/>
        <a:lstStyle/>
        <a:p>
          <a:endParaRPr lang="en-GB"/>
        </a:p>
      </dgm:t>
    </dgm:pt>
    <dgm:pt modelId="{62FC4960-20FE-430C-823C-BED5F0EF484A}">
      <dgm:prSet/>
      <dgm:spPr/>
      <dgm:t>
        <a:bodyPr/>
        <a:lstStyle/>
        <a:p>
          <a:r>
            <a:rPr lang="en-GB" b="1" dirty="0" smtClean="0"/>
            <a:t>Combining</a:t>
          </a:r>
          <a:r>
            <a:rPr lang="en-GB" dirty="0" smtClean="0"/>
            <a:t> the pros of each modelling tool. </a:t>
          </a:r>
          <a:endParaRPr lang="en-GB" dirty="0"/>
        </a:p>
      </dgm:t>
    </dgm:pt>
    <dgm:pt modelId="{CF87732D-714A-4B22-BFBE-DEA8F5CAB7FE}" type="parTrans" cxnId="{BE75A03A-D29B-4364-887E-22A5337719B4}">
      <dgm:prSet/>
      <dgm:spPr/>
      <dgm:t>
        <a:bodyPr/>
        <a:lstStyle/>
        <a:p>
          <a:endParaRPr lang="en-GB"/>
        </a:p>
      </dgm:t>
    </dgm:pt>
    <dgm:pt modelId="{CD99E779-DEC1-40C1-8F3B-EDB66C8DEE19}" type="sibTrans" cxnId="{BE75A03A-D29B-4364-887E-22A5337719B4}">
      <dgm:prSet/>
      <dgm:spPr/>
      <dgm:t>
        <a:bodyPr/>
        <a:lstStyle/>
        <a:p>
          <a:endParaRPr lang="en-GB"/>
        </a:p>
      </dgm:t>
    </dgm:pt>
    <dgm:pt modelId="{F8C99449-3A8D-492E-8947-2D98AC8BA0FB}">
      <dgm:prSet/>
      <dgm:spPr/>
      <dgm:t>
        <a:bodyPr/>
        <a:lstStyle/>
        <a:p>
          <a:r>
            <a:rPr lang="en-GB" b="1" noProof="0" dirty="0" smtClean="0"/>
            <a:t>Fewer</a:t>
          </a:r>
          <a:r>
            <a:rPr lang="en-GB" noProof="0" dirty="0" smtClean="0"/>
            <a:t> data to </a:t>
          </a:r>
          <a:r>
            <a:rPr lang="en-GB" b="1" noProof="0" dirty="0" smtClean="0"/>
            <a:t>process</a:t>
          </a:r>
          <a:endParaRPr lang="en-GB" b="1" noProof="0" dirty="0"/>
        </a:p>
      </dgm:t>
    </dgm:pt>
    <dgm:pt modelId="{6D29ED40-D520-4563-BF82-CD08FE97083B}" type="parTrans" cxnId="{B260711C-C8AE-4477-8ADD-ECE3689FE4BC}">
      <dgm:prSet/>
      <dgm:spPr/>
      <dgm:t>
        <a:bodyPr/>
        <a:lstStyle/>
        <a:p>
          <a:endParaRPr lang="en-GB"/>
        </a:p>
      </dgm:t>
    </dgm:pt>
    <dgm:pt modelId="{6CEB911D-826C-4CB0-904B-1C131BB3AAFA}" type="sibTrans" cxnId="{B260711C-C8AE-4477-8ADD-ECE3689FE4BC}">
      <dgm:prSet/>
      <dgm:spPr/>
      <dgm:t>
        <a:bodyPr/>
        <a:lstStyle/>
        <a:p>
          <a:endParaRPr lang="en-GB"/>
        </a:p>
      </dgm:t>
    </dgm:pt>
    <dgm:pt modelId="{1AD3B656-7A9B-4438-8EA2-720F09B7A2B5}">
      <dgm:prSet/>
      <dgm:spPr/>
      <dgm:t>
        <a:bodyPr/>
        <a:lstStyle/>
        <a:p>
          <a:r>
            <a:rPr lang="en-GB" b="1" noProof="0" dirty="0" smtClean="0"/>
            <a:t>Fewer</a:t>
          </a:r>
          <a:r>
            <a:rPr lang="en-GB" noProof="0" dirty="0" smtClean="0"/>
            <a:t> results to </a:t>
          </a:r>
          <a:r>
            <a:rPr lang="en-GB" b="1" noProof="0" dirty="0" smtClean="0"/>
            <a:t>interpret</a:t>
          </a:r>
          <a:endParaRPr lang="en-GB" b="1" noProof="0" dirty="0"/>
        </a:p>
      </dgm:t>
    </dgm:pt>
    <dgm:pt modelId="{36F155DC-7688-4D7C-AF99-7CD5A91BD3FD}" type="parTrans" cxnId="{1545E721-AA95-4E9F-B235-3FE8A608C24B}">
      <dgm:prSet/>
      <dgm:spPr/>
      <dgm:t>
        <a:bodyPr/>
        <a:lstStyle/>
        <a:p>
          <a:endParaRPr lang="en-GB"/>
        </a:p>
      </dgm:t>
    </dgm:pt>
    <dgm:pt modelId="{EBBDB796-1137-4541-A778-936E691BDA9F}" type="sibTrans" cxnId="{1545E721-AA95-4E9F-B235-3FE8A608C24B}">
      <dgm:prSet/>
      <dgm:spPr/>
      <dgm:t>
        <a:bodyPr/>
        <a:lstStyle/>
        <a:p>
          <a:endParaRPr lang="en-GB"/>
        </a:p>
      </dgm:t>
    </dgm:pt>
    <dgm:pt modelId="{07D3F155-9643-457B-9B5B-35C2C7EC9E7E}">
      <dgm:prSet/>
      <dgm:spPr/>
      <dgm:t>
        <a:bodyPr/>
        <a:lstStyle/>
        <a:p>
          <a:r>
            <a:rPr lang="en-GB" b="1" i="0" dirty="0" smtClean="0"/>
            <a:t>Enhancement</a:t>
          </a:r>
          <a:r>
            <a:rPr lang="en-GB" b="0" i="0" dirty="0" smtClean="0"/>
            <a:t> of time calculation</a:t>
          </a:r>
          <a:endParaRPr lang="en-GB" dirty="0"/>
        </a:p>
      </dgm:t>
    </dgm:pt>
    <dgm:pt modelId="{31C1D094-6F52-408C-8A74-521A1AA11CE2}" type="parTrans" cxnId="{95A7A5DE-E6BA-4933-9B18-3A384AA50D9A}">
      <dgm:prSet/>
      <dgm:spPr/>
      <dgm:t>
        <a:bodyPr/>
        <a:lstStyle/>
        <a:p>
          <a:endParaRPr lang="en-GB"/>
        </a:p>
      </dgm:t>
    </dgm:pt>
    <dgm:pt modelId="{16EFF731-7C5F-4CE4-971C-D97D2F9AAB08}" type="sibTrans" cxnId="{95A7A5DE-E6BA-4933-9B18-3A384AA50D9A}">
      <dgm:prSet/>
      <dgm:spPr/>
      <dgm:t>
        <a:bodyPr/>
        <a:lstStyle/>
        <a:p>
          <a:endParaRPr lang="en-GB"/>
        </a:p>
      </dgm:t>
    </dgm:pt>
    <dgm:pt modelId="{C81D41CD-1F4D-4A8E-B9D9-0DA8762EAE77}" type="pres">
      <dgm:prSet presAssocID="{9F487550-CE2E-41D5-8C39-449B2EF62A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E38C0B-ECEC-4DAD-8992-43D0FBC4269E}" type="pres">
      <dgm:prSet presAssocID="{D50C912A-8680-45C1-BE75-F1C7760690B6}" presName="composite" presStyleCnt="0"/>
      <dgm:spPr/>
    </dgm:pt>
    <dgm:pt modelId="{EF1C4DA6-5C99-4311-AF20-6DF98EA50C84}" type="pres">
      <dgm:prSet presAssocID="{D50C912A-8680-45C1-BE75-F1C7760690B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7E063E-9042-4CF3-AD22-25AFC3843FFD}" type="pres">
      <dgm:prSet presAssocID="{D50C912A-8680-45C1-BE75-F1C7760690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135874-5C4C-4589-AACF-4B7E225CB5ED}" type="pres">
      <dgm:prSet presAssocID="{438D08C8-53A7-463E-B1F5-D8BA39F80B7F}" presName="sp" presStyleCnt="0"/>
      <dgm:spPr/>
    </dgm:pt>
    <dgm:pt modelId="{0E41C282-6698-404E-B056-15BC047F1A48}" type="pres">
      <dgm:prSet presAssocID="{0B5A8E15-102B-4B75-96AE-8D986600192A}" presName="composite" presStyleCnt="0"/>
      <dgm:spPr/>
    </dgm:pt>
    <dgm:pt modelId="{A5C73ABD-66BA-48E4-A8BB-7CEBC0351773}" type="pres">
      <dgm:prSet presAssocID="{0B5A8E15-102B-4B75-96AE-8D98660019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FA501-D19E-4615-99B7-D75C59F241EE}" type="pres">
      <dgm:prSet presAssocID="{0B5A8E15-102B-4B75-96AE-8D98660019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D3274-3FEE-4AD1-A4A4-B7FF55F08527}" type="pres">
      <dgm:prSet presAssocID="{631F8BE3-14E5-4527-976E-CF05BC8D69BB}" presName="sp" presStyleCnt="0"/>
      <dgm:spPr/>
    </dgm:pt>
    <dgm:pt modelId="{60263543-D287-4F00-9FF7-358A81871F7D}" type="pres">
      <dgm:prSet presAssocID="{F8E4FE93-DD6C-4FC9-B5B4-4221709913E2}" presName="composite" presStyleCnt="0"/>
      <dgm:spPr/>
    </dgm:pt>
    <dgm:pt modelId="{33A80069-2B19-4ADD-BB98-9C8BCA55C348}" type="pres">
      <dgm:prSet presAssocID="{F8E4FE93-DD6C-4FC9-B5B4-4221709913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4DC3F3-2B91-490D-8F4D-24EE6DECBAFD}" type="pres">
      <dgm:prSet presAssocID="{F8E4FE93-DD6C-4FC9-B5B4-4221709913E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7F4BC1-83F5-4DC2-8264-F39F0D350078}" type="presOf" srcId="{F8C99449-3A8D-492E-8947-2D98AC8BA0FB}" destId="{0E7E063E-9042-4CF3-AD22-25AFC3843FFD}" srcOrd="0" destOrd="1" presId="urn:microsoft.com/office/officeart/2005/8/layout/chevron2"/>
    <dgm:cxn modelId="{9870AB59-C501-4B7F-9B92-6EB671759ABA}" type="presOf" srcId="{D50C912A-8680-45C1-BE75-F1C7760690B6}" destId="{EF1C4DA6-5C99-4311-AF20-6DF98EA50C84}" srcOrd="0" destOrd="0" presId="urn:microsoft.com/office/officeart/2005/8/layout/chevron2"/>
    <dgm:cxn modelId="{36488270-900D-4301-AB3F-AE14E235204F}" srcId="{9F487550-CE2E-41D5-8C39-449B2EF62AC5}" destId="{D50C912A-8680-45C1-BE75-F1C7760690B6}" srcOrd="0" destOrd="0" parTransId="{79FB8952-0C1B-477D-996C-3701F621EA72}" sibTransId="{438D08C8-53A7-463E-B1F5-D8BA39F80B7F}"/>
    <dgm:cxn modelId="{A9588E41-ED7E-447E-800D-A99AC7B656B2}" srcId="{9F487550-CE2E-41D5-8C39-449B2EF62AC5}" destId="{0B5A8E15-102B-4B75-96AE-8D986600192A}" srcOrd="1" destOrd="0" parTransId="{9A763BC1-0157-4336-98C0-D8778F3FB2B6}" sibTransId="{631F8BE3-14E5-4527-976E-CF05BC8D69BB}"/>
    <dgm:cxn modelId="{BE75A03A-D29B-4364-887E-22A5337719B4}" srcId="{D50C912A-8680-45C1-BE75-F1C7760690B6}" destId="{62FC4960-20FE-430C-823C-BED5F0EF484A}" srcOrd="0" destOrd="0" parTransId="{CF87732D-714A-4B22-BFBE-DEA8F5CAB7FE}" sibTransId="{CD99E779-DEC1-40C1-8F3B-EDB66C8DEE19}"/>
    <dgm:cxn modelId="{81CB3535-1BC8-49FB-B90D-2A949D0CB0A5}" type="presOf" srcId="{62FC4960-20FE-430C-823C-BED5F0EF484A}" destId="{0E7E063E-9042-4CF3-AD22-25AFC3843FFD}" srcOrd="0" destOrd="0" presId="urn:microsoft.com/office/officeart/2005/8/layout/chevron2"/>
    <dgm:cxn modelId="{95A7A5DE-E6BA-4933-9B18-3A384AA50D9A}" srcId="{D50C912A-8680-45C1-BE75-F1C7760690B6}" destId="{07D3F155-9643-457B-9B5B-35C2C7EC9E7E}" srcOrd="3" destOrd="0" parTransId="{31C1D094-6F52-408C-8A74-521A1AA11CE2}" sibTransId="{16EFF731-7C5F-4CE4-971C-D97D2F9AAB08}"/>
    <dgm:cxn modelId="{B819962F-FCCE-4C12-BC82-4B8CFA0C6BC2}" type="presOf" srcId="{86C4E0E2-DAFB-42F4-BCE7-0F3CFAD6A85E}" destId="{2A4DC3F3-2B91-490D-8F4D-24EE6DECBAFD}" srcOrd="0" destOrd="1" presId="urn:microsoft.com/office/officeart/2005/8/layout/chevron2"/>
    <dgm:cxn modelId="{08D5F210-FEC5-4FC4-B94F-4329A2BA112F}" type="presOf" srcId="{1AD3B656-7A9B-4438-8EA2-720F09B7A2B5}" destId="{0E7E063E-9042-4CF3-AD22-25AFC3843FFD}" srcOrd="0" destOrd="2" presId="urn:microsoft.com/office/officeart/2005/8/layout/chevron2"/>
    <dgm:cxn modelId="{15A8F21B-6ED6-4121-8906-D09155D6D814}" type="presOf" srcId="{2F625599-AA85-4288-9463-7510270737A6}" destId="{2A4DC3F3-2B91-490D-8F4D-24EE6DECBAFD}" srcOrd="0" destOrd="0" presId="urn:microsoft.com/office/officeart/2005/8/layout/chevron2"/>
    <dgm:cxn modelId="{9EEEAFE4-43B0-4B44-A3A1-37D8FC8FFA2A}" type="presOf" srcId="{23005FF4-9005-4285-9B9F-B4CB1E6935BA}" destId="{0A1FA501-D19E-4615-99B7-D75C59F241EE}" srcOrd="0" destOrd="1" presId="urn:microsoft.com/office/officeart/2005/8/layout/chevron2"/>
    <dgm:cxn modelId="{FC2EA165-D62D-45E2-A11F-346B1AAC2E15}" srcId="{0B5A8E15-102B-4B75-96AE-8D986600192A}" destId="{5EED83BA-6DCB-4339-84A4-58C2D2C9D463}" srcOrd="0" destOrd="0" parTransId="{CF8BEEAA-05FA-4030-A6E8-5F31AF8C0989}" sibTransId="{76E3AF60-645B-40C6-A570-7A7E120C17E5}"/>
    <dgm:cxn modelId="{1545E721-AA95-4E9F-B235-3FE8A608C24B}" srcId="{D50C912A-8680-45C1-BE75-F1C7760690B6}" destId="{1AD3B656-7A9B-4438-8EA2-720F09B7A2B5}" srcOrd="2" destOrd="0" parTransId="{36F155DC-7688-4D7C-AF99-7CD5A91BD3FD}" sibTransId="{EBBDB796-1137-4541-A778-936E691BDA9F}"/>
    <dgm:cxn modelId="{ABAB2EBD-FA5F-4DFE-9BB5-4AE09DB85C62}" type="presOf" srcId="{180DE6CB-9B13-4802-9E85-8D577395F270}" destId="{2A4DC3F3-2B91-490D-8F4D-24EE6DECBAFD}" srcOrd="0" destOrd="2" presId="urn:microsoft.com/office/officeart/2005/8/layout/chevron2"/>
    <dgm:cxn modelId="{264B6E5C-11AD-44FB-9E9B-9951C63E72B2}" srcId="{0B5A8E15-102B-4B75-96AE-8D986600192A}" destId="{23005FF4-9005-4285-9B9F-B4CB1E6935BA}" srcOrd="1" destOrd="0" parTransId="{6B5343DE-C3BE-4F58-B29D-C578F18E072E}" sibTransId="{A2213F5F-EBB6-44E2-AB9B-84B2D93D3BED}"/>
    <dgm:cxn modelId="{6727C517-A928-4B32-92B1-8CB171AFA0F9}" srcId="{9F487550-CE2E-41D5-8C39-449B2EF62AC5}" destId="{F8E4FE93-DD6C-4FC9-B5B4-4221709913E2}" srcOrd="2" destOrd="0" parTransId="{396D121C-718A-4754-BA70-2D85CAA7F083}" sibTransId="{93AA1F18-7E6F-436E-8BBC-CCA1BFA1D741}"/>
    <dgm:cxn modelId="{B260711C-C8AE-4477-8ADD-ECE3689FE4BC}" srcId="{D50C912A-8680-45C1-BE75-F1C7760690B6}" destId="{F8C99449-3A8D-492E-8947-2D98AC8BA0FB}" srcOrd="1" destOrd="0" parTransId="{6D29ED40-D520-4563-BF82-CD08FE97083B}" sibTransId="{6CEB911D-826C-4CB0-904B-1C131BB3AAFA}"/>
    <dgm:cxn modelId="{B049CE3A-43A5-4C36-8163-B2EC0F3C2879}" type="presOf" srcId="{F8E4FE93-DD6C-4FC9-B5B4-4221709913E2}" destId="{33A80069-2B19-4ADD-BB98-9C8BCA55C348}" srcOrd="0" destOrd="0" presId="urn:microsoft.com/office/officeart/2005/8/layout/chevron2"/>
    <dgm:cxn modelId="{B20B2469-FB9F-489D-91B7-3FE558570F2C}" srcId="{F8E4FE93-DD6C-4FC9-B5B4-4221709913E2}" destId="{2F625599-AA85-4288-9463-7510270737A6}" srcOrd="0" destOrd="0" parTransId="{EADCBE5A-DEFE-463A-8452-1DCCAAEA6207}" sibTransId="{6D2E2717-6B6B-4DEF-BE23-1EFE10770CDA}"/>
    <dgm:cxn modelId="{38EFE2A9-F5CC-48D8-AE6C-3349E80D9429}" srcId="{0B5A8E15-102B-4B75-96AE-8D986600192A}" destId="{35BDD5B4-52AD-4480-9EBF-DD00A69A8B17}" srcOrd="2" destOrd="0" parTransId="{B999E583-2D98-4FBC-A9B5-B0281DE6A61D}" sibTransId="{6F355833-945A-476A-8EB6-3537D1C76ADC}"/>
    <dgm:cxn modelId="{89DEFC4A-CE05-437D-8E72-BFBE16121384}" type="presOf" srcId="{35BDD5B4-52AD-4480-9EBF-DD00A69A8B17}" destId="{0A1FA501-D19E-4615-99B7-D75C59F241EE}" srcOrd="0" destOrd="2" presId="urn:microsoft.com/office/officeart/2005/8/layout/chevron2"/>
    <dgm:cxn modelId="{90E32F35-6C9C-40E0-949F-2814C0A420EB}" type="presOf" srcId="{07D3F155-9643-457B-9B5B-35C2C7EC9E7E}" destId="{0E7E063E-9042-4CF3-AD22-25AFC3843FFD}" srcOrd="0" destOrd="3" presId="urn:microsoft.com/office/officeart/2005/8/layout/chevron2"/>
    <dgm:cxn modelId="{1797B2A3-3E4E-4E35-B207-207CB671D055}" srcId="{F8E4FE93-DD6C-4FC9-B5B4-4221709913E2}" destId="{180DE6CB-9B13-4802-9E85-8D577395F270}" srcOrd="2" destOrd="0" parTransId="{B62D2498-0512-4DDB-8F1F-089DDE974E63}" sibTransId="{CC6E3E27-E8EC-475E-AEB5-19C7002D8BBC}"/>
    <dgm:cxn modelId="{D95ACBAF-1E32-4570-A0DD-C5B22689E7D2}" type="presOf" srcId="{0B5A8E15-102B-4B75-96AE-8D986600192A}" destId="{A5C73ABD-66BA-48E4-A8BB-7CEBC0351773}" srcOrd="0" destOrd="0" presId="urn:microsoft.com/office/officeart/2005/8/layout/chevron2"/>
    <dgm:cxn modelId="{240C4ACF-6CEF-4C9B-ACC8-246057F6E039}" srcId="{F8E4FE93-DD6C-4FC9-B5B4-4221709913E2}" destId="{86C4E0E2-DAFB-42F4-BCE7-0F3CFAD6A85E}" srcOrd="1" destOrd="0" parTransId="{F4193D37-EDBD-453C-8FC8-B9B2279709E9}" sibTransId="{B9FC86AA-62F0-4601-92C2-4F2341465D72}"/>
    <dgm:cxn modelId="{A57076E9-4708-4E7F-85EC-9A7CE679F0D6}" type="presOf" srcId="{5EED83BA-6DCB-4339-84A4-58C2D2C9D463}" destId="{0A1FA501-D19E-4615-99B7-D75C59F241EE}" srcOrd="0" destOrd="0" presId="urn:microsoft.com/office/officeart/2005/8/layout/chevron2"/>
    <dgm:cxn modelId="{B849AEAB-D1CD-4AA3-8B6A-371C99933875}" type="presOf" srcId="{9F487550-CE2E-41D5-8C39-449B2EF62AC5}" destId="{C81D41CD-1F4D-4A8E-B9D9-0DA8762EAE77}" srcOrd="0" destOrd="0" presId="urn:microsoft.com/office/officeart/2005/8/layout/chevron2"/>
    <dgm:cxn modelId="{54F8ABC2-EDD8-42E8-AF34-962CCF268C7F}" type="presParOf" srcId="{C81D41CD-1F4D-4A8E-B9D9-0DA8762EAE77}" destId="{FAE38C0B-ECEC-4DAD-8992-43D0FBC4269E}" srcOrd="0" destOrd="0" presId="urn:microsoft.com/office/officeart/2005/8/layout/chevron2"/>
    <dgm:cxn modelId="{7071B7B7-4422-4E11-A032-1F583C24AA07}" type="presParOf" srcId="{FAE38C0B-ECEC-4DAD-8992-43D0FBC4269E}" destId="{EF1C4DA6-5C99-4311-AF20-6DF98EA50C84}" srcOrd="0" destOrd="0" presId="urn:microsoft.com/office/officeart/2005/8/layout/chevron2"/>
    <dgm:cxn modelId="{D3228D70-465A-4AA4-A2DB-591122790CA0}" type="presParOf" srcId="{FAE38C0B-ECEC-4DAD-8992-43D0FBC4269E}" destId="{0E7E063E-9042-4CF3-AD22-25AFC3843FFD}" srcOrd="1" destOrd="0" presId="urn:microsoft.com/office/officeart/2005/8/layout/chevron2"/>
    <dgm:cxn modelId="{CC159268-0107-4383-AF67-C5074017BFA5}" type="presParOf" srcId="{C81D41CD-1F4D-4A8E-B9D9-0DA8762EAE77}" destId="{45135874-5C4C-4589-AACF-4B7E225CB5ED}" srcOrd="1" destOrd="0" presId="urn:microsoft.com/office/officeart/2005/8/layout/chevron2"/>
    <dgm:cxn modelId="{4146BD29-7A57-4CA4-A3CC-8E726400490A}" type="presParOf" srcId="{C81D41CD-1F4D-4A8E-B9D9-0DA8762EAE77}" destId="{0E41C282-6698-404E-B056-15BC047F1A48}" srcOrd="2" destOrd="0" presId="urn:microsoft.com/office/officeart/2005/8/layout/chevron2"/>
    <dgm:cxn modelId="{E9CEF797-8AFB-4C32-88BE-841CE14AB2E1}" type="presParOf" srcId="{0E41C282-6698-404E-B056-15BC047F1A48}" destId="{A5C73ABD-66BA-48E4-A8BB-7CEBC0351773}" srcOrd="0" destOrd="0" presId="urn:microsoft.com/office/officeart/2005/8/layout/chevron2"/>
    <dgm:cxn modelId="{B9360976-D379-411C-8BD0-9AF7D6CC9DFA}" type="presParOf" srcId="{0E41C282-6698-404E-B056-15BC047F1A48}" destId="{0A1FA501-D19E-4615-99B7-D75C59F241EE}" srcOrd="1" destOrd="0" presId="urn:microsoft.com/office/officeart/2005/8/layout/chevron2"/>
    <dgm:cxn modelId="{D03757DF-351A-482B-94E5-AAF8C4152D4B}" type="presParOf" srcId="{C81D41CD-1F4D-4A8E-B9D9-0DA8762EAE77}" destId="{1C7D3274-3FEE-4AD1-A4A4-B7FF55F08527}" srcOrd="3" destOrd="0" presId="urn:microsoft.com/office/officeart/2005/8/layout/chevron2"/>
    <dgm:cxn modelId="{47F4336A-8BE6-4A1F-8203-2FF4856934C8}" type="presParOf" srcId="{C81D41CD-1F4D-4A8E-B9D9-0DA8762EAE77}" destId="{60263543-D287-4F00-9FF7-358A81871F7D}" srcOrd="4" destOrd="0" presId="urn:microsoft.com/office/officeart/2005/8/layout/chevron2"/>
    <dgm:cxn modelId="{7B5DC362-220E-475F-A3E6-319DEE7FB265}" type="presParOf" srcId="{60263543-D287-4F00-9FF7-358A81871F7D}" destId="{33A80069-2B19-4ADD-BB98-9C8BCA55C348}" srcOrd="0" destOrd="0" presId="urn:microsoft.com/office/officeart/2005/8/layout/chevron2"/>
    <dgm:cxn modelId="{727912AC-35ED-4C06-AAA7-087A013FFF7F}" type="presParOf" srcId="{60263543-D287-4F00-9FF7-358A81871F7D}" destId="{2A4DC3F3-2B91-490D-8F4D-24EE6DECBA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A3CC6-6A28-494B-A493-B5807CB0A45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24C40D-C867-441F-B03A-B0F7D915406F}">
      <dgm:prSet/>
      <dgm:spPr/>
      <dgm:t>
        <a:bodyPr/>
        <a:lstStyle/>
        <a:p>
          <a:pPr rtl="0"/>
          <a:r>
            <a:rPr lang="en-GB" dirty="0" smtClean="0"/>
            <a:t>Lattice-Boltzmann method considers a </a:t>
          </a:r>
          <a:r>
            <a:rPr lang="en-GB" b="1" dirty="0" smtClean="0"/>
            <a:t>set of particles </a:t>
          </a:r>
          <a:r>
            <a:rPr lang="en-GB" dirty="0" smtClean="0"/>
            <a:t>in a volume of control. The space must be discretised</a:t>
          </a:r>
          <a:endParaRPr lang="en-GB" dirty="0"/>
        </a:p>
      </dgm:t>
    </dgm:pt>
    <dgm:pt modelId="{EF6C02B9-C8E5-4AA1-83DC-9A55D21AFA54}" type="parTrans" cxnId="{64D66DDE-5FA5-4A61-BCD4-AA64F57D970C}">
      <dgm:prSet/>
      <dgm:spPr/>
      <dgm:t>
        <a:bodyPr/>
        <a:lstStyle/>
        <a:p>
          <a:endParaRPr lang="en-GB"/>
        </a:p>
      </dgm:t>
    </dgm:pt>
    <dgm:pt modelId="{7DBC6584-7508-470E-9970-CD73CD8E6DE6}" type="sibTrans" cxnId="{64D66DDE-5FA5-4A61-BCD4-AA64F57D970C}">
      <dgm:prSet/>
      <dgm:spPr/>
      <dgm:t>
        <a:bodyPr/>
        <a:lstStyle/>
        <a:p>
          <a:endParaRPr lang="en-GB"/>
        </a:p>
      </dgm:t>
    </dgm:pt>
    <dgm:pt modelId="{9B8C2E77-538F-4799-A6EA-B4FB5AD54C10}">
      <dgm:prSet/>
      <dgm:spPr/>
      <dgm:t>
        <a:bodyPr/>
        <a:lstStyle/>
        <a:p>
          <a:pPr rtl="0"/>
          <a:r>
            <a:rPr lang="en-GB" dirty="0" smtClean="0"/>
            <a:t>The </a:t>
          </a:r>
          <a:r>
            <a:rPr lang="en-GB" b="1" dirty="0" smtClean="0"/>
            <a:t>main parameter </a:t>
          </a:r>
          <a:r>
            <a:rPr lang="en-GB" dirty="0" smtClean="0"/>
            <a:t>is the function f(</a:t>
          </a:r>
          <a:r>
            <a:rPr lang="en-GB" b="1" dirty="0" err="1" smtClean="0"/>
            <a:t>x</a:t>
          </a:r>
          <a:r>
            <a:rPr lang="en-GB" dirty="0" err="1" smtClean="0"/>
            <a:t>,t,</a:t>
          </a:r>
          <a:r>
            <a:rPr lang="en-GB" b="1" dirty="0" err="1" smtClean="0"/>
            <a:t>c</a:t>
          </a:r>
          <a:r>
            <a:rPr lang="en-GB" dirty="0" smtClean="0"/>
            <a:t>), which indicates the position (</a:t>
          </a:r>
          <a:r>
            <a:rPr lang="en-GB" dirty="0" err="1" smtClean="0"/>
            <a:t>x,y,z</a:t>
          </a:r>
          <a:r>
            <a:rPr lang="en-GB" dirty="0" smtClean="0"/>
            <a:t>) of a particle at the time t and what velocity that particle has (</a:t>
          </a:r>
          <a:r>
            <a:rPr lang="en-GB" b="1" dirty="0" smtClean="0"/>
            <a:t>c</a:t>
          </a:r>
          <a:r>
            <a:rPr lang="en-GB" dirty="0" smtClean="0"/>
            <a:t>).</a:t>
          </a:r>
          <a:endParaRPr lang="en-GB" dirty="0"/>
        </a:p>
      </dgm:t>
    </dgm:pt>
    <dgm:pt modelId="{2A2E9FE0-2EEF-45CC-A531-79A8AFB797B0}" type="parTrans" cxnId="{072CC594-308E-44FE-B6B6-7C66E025B990}">
      <dgm:prSet/>
      <dgm:spPr/>
      <dgm:t>
        <a:bodyPr/>
        <a:lstStyle/>
        <a:p>
          <a:endParaRPr lang="en-GB"/>
        </a:p>
      </dgm:t>
    </dgm:pt>
    <dgm:pt modelId="{E94C47B6-C6DF-41D9-810E-C4B8FCB16707}" type="sibTrans" cxnId="{072CC594-308E-44FE-B6B6-7C66E025B990}">
      <dgm:prSet/>
      <dgm:spPr/>
      <dgm:t>
        <a:bodyPr/>
        <a:lstStyle/>
        <a:p>
          <a:endParaRPr lang="en-GB"/>
        </a:p>
      </dgm:t>
    </dgm:pt>
    <dgm:pt modelId="{D0894DB4-E329-4F26-90E8-2BCCC90ADEB7}">
      <dgm:prSet/>
      <dgm:spPr/>
      <dgm:t>
        <a:bodyPr/>
        <a:lstStyle/>
        <a:p>
          <a:pPr rtl="0"/>
          <a:r>
            <a:rPr lang="en-GB" b="1" dirty="0" smtClean="0"/>
            <a:t>collision</a:t>
          </a:r>
          <a:r>
            <a:rPr lang="en-GB" dirty="0" smtClean="0"/>
            <a:t>: particles collide between them (simulation of the fluid’s </a:t>
          </a:r>
          <a:r>
            <a:rPr lang="en-GB" b="1" dirty="0" smtClean="0"/>
            <a:t>viscosity</a:t>
          </a:r>
          <a:r>
            <a:rPr lang="en-GB" dirty="0" smtClean="0"/>
            <a:t>)</a:t>
          </a:r>
          <a:endParaRPr lang="en-GB" dirty="0"/>
        </a:p>
      </dgm:t>
    </dgm:pt>
    <dgm:pt modelId="{5303DD6F-D74F-4F6E-B973-E41BA2C0B267}">
      <dgm:prSet/>
      <dgm:spPr/>
      <dgm:t>
        <a:bodyPr/>
        <a:lstStyle/>
        <a:p>
          <a:pPr rtl="0"/>
          <a:r>
            <a:rPr lang="en-GB" b="1" dirty="0" smtClean="0"/>
            <a:t>Streaming</a:t>
          </a:r>
          <a:r>
            <a:rPr lang="en-GB" dirty="0" smtClean="0"/>
            <a:t>: particles’ </a:t>
          </a:r>
          <a:r>
            <a:rPr lang="en-GB" b="1" dirty="0" smtClean="0"/>
            <a:t>movement</a:t>
          </a:r>
          <a:r>
            <a:rPr lang="en-GB" dirty="0" smtClean="0"/>
            <a:t> in the volume of control;</a:t>
          </a:r>
          <a:endParaRPr lang="en-GB" dirty="0"/>
        </a:p>
      </dgm:t>
    </dgm:pt>
    <dgm:pt modelId="{924AEEA0-9F5C-4BE4-A4ED-9A2EA05E0E7A}">
      <dgm:prSet/>
      <dgm:spPr/>
      <dgm:t>
        <a:bodyPr/>
        <a:lstStyle/>
        <a:p>
          <a:pPr rtl="0"/>
          <a:r>
            <a:rPr lang="en-GB" dirty="0" smtClean="0"/>
            <a:t>Main stages of calculation: </a:t>
          </a:r>
          <a:r>
            <a:rPr lang="en-GB" b="1" dirty="0" smtClean="0"/>
            <a:t>streaming</a:t>
          </a:r>
          <a:r>
            <a:rPr lang="en-GB" dirty="0" smtClean="0"/>
            <a:t> and </a:t>
          </a:r>
          <a:r>
            <a:rPr lang="en-GB" b="1" dirty="0" smtClean="0"/>
            <a:t>collision</a:t>
          </a:r>
          <a:endParaRPr lang="en-GB" b="1" dirty="0"/>
        </a:p>
      </dgm:t>
    </dgm:pt>
    <dgm:pt modelId="{2806028F-530E-4A34-A344-088CE60DD959}" type="sibTrans" cxnId="{A160A99E-C23A-47CC-BED8-671E9C603BED}">
      <dgm:prSet/>
      <dgm:spPr/>
      <dgm:t>
        <a:bodyPr/>
        <a:lstStyle/>
        <a:p>
          <a:endParaRPr lang="en-GB"/>
        </a:p>
      </dgm:t>
    </dgm:pt>
    <dgm:pt modelId="{C5590F6E-5F93-4E54-81C0-C955289CFA47}" type="parTrans" cxnId="{A160A99E-C23A-47CC-BED8-671E9C603BED}">
      <dgm:prSet/>
      <dgm:spPr/>
      <dgm:t>
        <a:bodyPr/>
        <a:lstStyle/>
        <a:p>
          <a:endParaRPr lang="en-GB"/>
        </a:p>
      </dgm:t>
    </dgm:pt>
    <dgm:pt modelId="{D3CB8DA8-6DB8-495C-A2D6-6DAC8FCE7E3F}" type="sibTrans" cxnId="{E4F976A7-9910-4979-93D3-414E59629970}">
      <dgm:prSet/>
      <dgm:spPr/>
      <dgm:t>
        <a:bodyPr/>
        <a:lstStyle/>
        <a:p>
          <a:endParaRPr lang="en-GB"/>
        </a:p>
      </dgm:t>
    </dgm:pt>
    <dgm:pt modelId="{99AC6174-DEDA-4AD9-A44C-2AD25F7638DD}" type="parTrans" cxnId="{E4F976A7-9910-4979-93D3-414E59629970}">
      <dgm:prSet/>
      <dgm:spPr/>
      <dgm:t>
        <a:bodyPr/>
        <a:lstStyle/>
        <a:p>
          <a:endParaRPr lang="en-GB"/>
        </a:p>
      </dgm:t>
    </dgm:pt>
    <dgm:pt modelId="{2C8A579B-BD35-4213-95B2-CACBD631714A}" type="sibTrans" cxnId="{59559DC4-7F02-4B62-82D3-FAACB5379A1B}">
      <dgm:prSet/>
      <dgm:spPr/>
      <dgm:t>
        <a:bodyPr/>
        <a:lstStyle/>
        <a:p>
          <a:endParaRPr lang="en-GB"/>
        </a:p>
      </dgm:t>
    </dgm:pt>
    <dgm:pt modelId="{A0190E8D-D50E-4602-BEA8-E23A41B75206}" type="parTrans" cxnId="{59559DC4-7F02-4B62-82D3-FAACB5379A1B}">
      <dgm:prSet/>
      <dgm:spPr/>
      <dgm:t>
        <a:bodyPr/>
        <a:lstStyle/>
        <a:p>
          <a:endParaRPr lang="en-GB"/>
        </a:p>
      </dgm:t>
    </dgm:pt>
    <dgm:pt modelId="{72E0C3AF-2FEE-4772-BD71-D2307340E1FC}" type="pres">
      <dgm:prSet presAssocID="{542A3CC6-6A28-494B-A493-B5807CB0A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CB5C3C-9304-4551-ACF6-5F623AB99A57}" type="pres">
      <dgm:prSet presAssocID="{C824C40D-C867-441F-B03A-B0F7D915406F}" presName="composite" presStyleCnt="0"/>
      <dgm:spPr/>
    </dgm:pt>
    <dgm:pt modelId="{9AD025D6-CDFB-4151-A112-0EB786B841AA}" type="pres">
      <dgm:prSet presAssocID="{C824C40D-C867-441F-B03A-B0F7D91540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B72065-075F-451D-A427-AE181E6E51EC}" type="pres">
      <dgm:prSet presAssocID="{C824C40D-C867-441F-B03A-B0F7D915406F}" presName="parSh" presStyleLbl="node1" presStyleIdx="0" presStyleCnt="3" custLinFactNeighborY="-63213"/>
      <dgm:spPr/>
      <dgm:t>
        <a:bodyPr/>
        <a:lstStyle/>
        <a:p>
          <a:endParaRPr lang="en-GB"/>
        </a:p>
      </dgm:t>
    </dgm:pt>
    <dgm:pt modelId="{00CE3818-48D1-4403-9612-4FE600125E3E}" type="pres">
      <dgm:prSet presAssocID="{C824C40D-C867-441F-B03A-B0F7D915406F}" presName="desTx" presStyleLbl="fgAcc1" presStyleIdx="0" presStyleCnt="3" custScaleY="18121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2A643E-6739-4773-AA54-BD3A5DA41ADD}" type="pres">
      <dgm:prSet presAssocID="{7DBC6584-7508-470E-9970-CD73CD8E6DE6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DDD1C9A-D90B-4B03-81C1-2D84736320F9}" type="pres">
      <dgm:prSet presAssocID="{7DBC6584-7508-470E-9970-CD73CD8E6DE6}" presName="connTx" presStyleLbl="sibTrans2D1" presStyleIdx="0" presStyleCnt="2"/>
      <dgm:spPr/>
      <dgm:t>
        <a:bodyPr/>
        <a:lstStyle/>
        <a:p>
          <a:endParaRPr lang="en-GB"/>
        </a:p>
      </dgm:t>
    </dgm:pt>
    <dgm:pt modelId="{7960BD4E-7A5C-4134-B723-1F53A858D6C4}" type="pres">
      <dgm:prSet presAssocID="{9B8C2E77-538F-4799-A6EA-B4FB5AD54C10}" presName="composite" presStyleCnt="0"/>
      <dgm:spPr/>
    </dgm:pt>
    <dgm:pt modelId="{3136F316-7795-47C6-802E-D3BF7BBA3B50}" type="pres">
      <dgm:prSet presAssocID="{9B8C2E77-538F-4799-A6EA-B4FB5AD54C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4FED9-6B70-47A8-979E-E9E64892015C}" type="pres">
      <dgm:prSet presAssocID="{9B8C2E77-538F-4799-A6EA-B4FB5AD54C10}" presName="parSh" presStyleLbl="node1" presStyleIdx="1" presStyleCnt="3" custLinFactNeighborY="-63176"/>
      <dgm:spPr/>
      <dgm:t>
        <a:bodyPr/>
        <a:lstStyle/>
        <a:p>
          <a:endParaRPr lang="en-GB"/>
        </a:p>
      </dgm:t>
    </dgm:pt>
    <dgm:pt modelId="{598E7B4B-63FD-4D90-BC58-1EC77519CFBE}" type="pres">
      <dgm:prSet presAssocID="{9B8C2E77-538F-4799-A6EA-B4FB5AD54C10}" presName="desTx" presStyleLbl="fgAcc1" presStyleIdx="1" presStyleCnt="3" custScaleY="18137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8B41AEF-FB44-49F4-8525-AB938E8BEDCF}" type="pres">
      <dgm:prSet presAssocID="{E94C47B6-C6DF-41D9-810E-C4B8FCB1670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F2A9801F-AD1B-4975-A47C-3D50D89B9AA4}" type="pres">
      <dgm:prSet presAssocID="{E94C47B6-C6DF-41D9-810E-C4B8FCB16707}" presName="connTx" presStyleLbl="sibTrans2D1" presStyleIdx="1" presStyleCnt="2"/>
      <dgm:spPr/>
      <dgm:t>
        <a:bodyPr/>
        <a:lstStyle/>
        <a:p>
          <a:endParaRPr lang="en-GB"/>
        </a:p>
      </dgm:t>
    </dgm:pt>
    <dgm:pt modelId="{A12D859D-9A9A-4BFD-856F-9EBE98AE2F94}" type="pres">
      <dgm:prSet presAssocID="{924AEEA0-9F5C-4BE4-A4ED-9A2EA05E0E7A}" presName="composite" presStyleCnt="0"/>
      <dgm:spPr/>
    </dgm:pt>
    <dgm:pt modelId="{E143B99C-B175-4625-ABCF-FD02C5624E75}" type="pres">
      <dgm:prSet presAssocID="{924AEEA0-9F5C-4BE4-A4ED-9A2EA05E0E7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D754C-6160-4380-96D2-D3030826153E}" type="pres">
      <dgm:prSet presAssocID="{924AEEA0-9F5C-4BE4-A4ED-9A2EA05E0E7A}" presName="parSh" presStyleLbl="node1" presStyleIdx="2" presStyleCnt="3" custLinFactNeighborY="-61059"/>
      <dgm:spPr/>
      <dgm:t>
        <a:bodyPr/>
        <a:lstStyle/>
        <a:p>
          <a:endParaRPr lang="en-GB"/>
        </a:p>
      </dgm:t>
    </dgm:pt>
    <dgm:pt modelId="{6ACED403-49FE-43F8-B3CB-8C7C28BE12E3}" type="pres">
      <dgm:prSet presAssocID="{924AEEA0-9F5C-4BE4-A4ED-9A2EA05E0E7A}" presName="desTx" presStyleLbl="fgAcc1" presStyleIdx="2" presStyleCnt="3" custScaleY="1813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CA4A1E-5364-42D6-A931-881755F2831E}" type="presOf" srcId="{E94C47B6-C6DF-41D9-810E-C4B8FCB16707}" destId="{E8B41AEF-FB44-49F4-8525-AB938E8BEDCF}" srcOrd="0" destOrd="0" presId="urn:microsoft.com/office/officeart/2005/8/layout/process3"/>
    <dgm:cxn modelId="{072CC594-308E-44FE-B6B6-7C66E025B990}" srcId="{542A3CC6-6A28-494B-A493-B5807CB0A459}" destId="{9B8C2E77-538F-4799-A6EA-B4FB5AD54C10}" srcOrd="1" destOrd="0" parTransId="{2A2E9FE0-2EEF-45CC-A531-79A8AFB797B0}" sibTransId="{E94C47B6-C6DF-41D9-810E-C4B8FCB16707}"/>
    <dgm:cxn modelId="{E4F976A7-9910-4979-93D3-414E59629970}" srcId="{924AEEA0-9F5C-4BE4-A4ED-9A2EA05E0E7A}" destId="{D0894DB4-E329-4F26-90E8-2BCCC90ADEB7}" srcOrd="1" destOrd="0" parTransId="{99AC6174-DEDA-4AD9-A44C-2AD25F7638DD}" sibTransId="{D3CB8DA8-6DB8-495C-A2D6-6DAC8FCE7E3F}"/>
    <dgm:cxn modelId="{D3518A92-535E-4314-A3C1-F902382182D4}" type="presOf" srcId="{E94C47B6-C6DF-41D9-810E-C4B8FCB16707}" destId="{F2A9801F-AD1B-4975-A47C-3D50D89B9AA4}" srcOrd="1" destOrd="0" presId="urn:microsoft.com/office/officeart/2005/8/layout/process3"/>
    <dgm:cxn modelId="{1CB6D8F2-BF70-4EAE-83DE-DBD9C29C2EA2}" type="presOf" srcId="{C824C40D-C867-441F-B03A-B0F7D915406F}" destId="{C8B72065-075F-451D-A427-AE181E6E51EC}" srcOrd="1" destOrd="0" presId="urn:microsoft.com/office/officeart/2005/8/layout/process3"/>
    <dgm:cxn modelId="{13C47936-99F6-4C8F-9845-2C1BD3E54131}" type="presOf" srcId="{D0894DB4-E329-4F26-90E8-2BCCC90ADEB7}" destId="{6ACED403-49FE-43F8-B3CB-8C7C28BE12E3}" srcOrd="0" destOrd="1" presId="urn:microsoft.com/office/officeart/2005/8/layout/process3"/>
    <dgm:cxn modelId="{DB65819E-8088-4521-8118-911812B5FFB7}" type="presOf" srcId="{9B8C2E77-538F-4799-A6EA-B4FB5AD54C10}" destId="{3136F316-7795-47C6-802E-D3BF7BBA3B50}" srcOrd="0" destOrd="0" presId="urn:microsoft.com/office/officeart/2005/8/layout/process3"/>
    <dgm:cxn modelId="{CC1C643A-1185-4FF4-AEC9-BE969781BAC1}" type="presOf" srcId="{7DBC6584-7508-470E-9970-CD73CD8E6DE6}" destId="{5F2A643E-6739-4773-AA54-BD3A5DA41ADD}" srcOrd="0" destOrd="0" presId="urn:microsoft.com/office/officeart/2005/8/layout/process3"/>
    <dgm:cxn modelId="{FED6A2E2-BAD0-4132-AD58-8BDB4ADFBC2F}" type="presOf" srcId="{542A3CC6-6A28-494B-A493-B5807CB0A459}" destId="{72E0C3AF-2FEE-4772-BD71-D2307340E1FC}" srcOrd="0" destOrd="0" presId="urn:microsoft.com/office/officeart/2005/8/layout/process3"/>
    <dgm:cxn modelId="{64D66DDE-5FA5-4A61-BCD4-AA64F57D970C}" srcId="{542A3CC6-6A28-494B-A493-B5807CB0A459}" destId="{C824C40D-C867-441F-B03A-B0F7D915406F}" srcOrd="0" destOrd="0" parTransId="{EF6C02B9-C8E5-4AA1-83DC-9A55D21AFA54}" sibTransId="{7DBC6584-7508-470E-9970-CD73CD8E6DE6}"/>
    <dgm:cxn modelId="{D227700A-263D-4B26-9731-5914AB5B4180}" type="presOf" srcId="{C824C40D-C867-441F-B03A-B0F7D915406F}" destId="{9AD025D6-CDFB-4151-A112-0EB786B841AA}" srcOrd="0" destOrd="0" presId="urn:microsoft.com/office/officeart/2005/8/layout/process3"/>
    <dgm:cxn modelId="{41A98E18-D6FF-458A-929B-4F0C6895B501}" type="presOf" srcId="{7DBC6584-7508-470E-9970-CD73CD8E6DE6}" destId="{9DDD1C9A-D90B-4B03-81C1-2D84736320F9}" srcOrd="1" destOrd="0" presId="urn:microsoft.com/office/officeart/2005/8/layout/process3"/>
    <dgm:cxn modelId="{59559DC4-7F02-4B62-82D3-FAACB5379A1B}" srcId="{924AEEA0-9F5C-4BE4-A4ED-9A2EA05E0E7A}" destId="{5303DD6F-D74F-4F6E-B973-E41BA2C0B267}" srcOrd="0" destOrd="0" parTransId="{A0190E8D-D50E-4602-BEA8-E23A41B75206}" sibTransId="{2C8A579B-BD35-4213-95B2-CACBD631714A}"/>
    <dgm:cxn modelId="{B40A0818-DE98-4066-B140-1D04D338C4DF}" type="presOf" srcId="{924AEEA0-9F5C-4BE4-A4ED-9A2EA05E0E7A}" destId="{E143B99C-B175-4625-ABCF-FD02C5624E75}" srcOrd="0" destOrd="0" presId="urn:microsoft.com/office/officeart/2005/8/layout/process3"/>
    <dgm:cxn modelId="{92E2F507-CADA-4BD4-9042-0F9ADB0C0B9D}" type="presOf" srcId="{5303DD6F-D74F-4F6E-B973-E41BA2C0B267}" destId="{6ACED403-49FE-43F8-B3CB-8C7C28BE12E3}" srcOrd="0" destOrd="0" presId="urn:microsoft.com/office/officeart/2005/8/layout/process3"/>
    <dgm:cxn modelId="{663760D8-90B5-46A4-8D45-49EBDCC822B1}" type="presOf" srcId="{9B8C2E77-538F-4799-A6EA-B4FB5AD54C10}" destId="{9934FED9-6B70-47A8-979E-E9E64892015C}" srcOrd="1" destOrd="0" presId="urn:microsoft.com/office/officeart/2005/8/layout/process3"/>
    <dgm:cxn modelId="{A160A99E-C23A-47CC-BED8-671E9C603BED}" srcId="{542A3CC6-6A28-494B-A493-B5807CB0A459}" destId="{924AEEA0-9F5C-4BE4-A4ED-9A2EA05E0E7A}" srcOrd="2" destOrd="0" parTransId="{C5590F6E-5F93-4E54-81C0-C955289CFA47}" sibTransId="{2806028F-530E-4A34-A344-088CE60DD959}"/>
    <dgm:cxn modelId="{9E98F4EC-17D2-4789-A0E6-9547E70030E8}" type="presOf" srcId="{924AEEA0-9F5C-4BE4-A4ED-9A2EA05E0E7A}" destId="{60CD754C-6160-4380-96D2-D3030826153E}" srcOrd="1" destOrd="0" presId="urn:microsoft.com/office/officeart/2005/8/layout/process3"/>
    <dgm:cxn modelId="{46C01C0D-66B2-4E2E-80F1-0F2868092822}" type="presParOf" srcId="{72E0C3AF-2FEE-4772-BD71-D2307340E1FC}" destId="{71CB5C3C-9304-4551-ACF6-5F623AB99A57}" srcOrd="0" destOrd="0" presId="urn:microsoft.com/office/officeart/2005/8/layout/process3"/>
    <dgm:cxn modelId="{952D2D40-5861-4932-86FC-7750D436FD2B}" type="presParOf" srcId="{71CB5C3C-9304-4551-ACF6-5F623AB99A57}" destId="{9AD025D6-CDFB-4151-A112-0EB786B841AA}" srcOrd="0" destOrd="0" presId="urn:microsoft.com/office/officeart/2005/8/layout/process3"/>
    <dgm:cxn modelId="{12D1C045-C8CF-46E8-81D1-8AAD47750F6F}" type="presParOf" srcId="{71CB5C3C-9304-4551-ACF6-5F623AB99A57}" destId="{C8B72065-075F-451D-A427-AE181E6E51EC}" srcOrd="1" destOrd="0" presId="urn:microsoft.com/office/officeart/2005/8/layout/process3"/>
    <dgm:cxn modelId="{8C9B177A-BFCC-4A62-BF13-7BF255225B88}" type="presParOf" srcId="{71CB5C3C-9304-4551-ACF6-5F623AB99A57}" destId="{00CE3818-48D1-4403-9612-4FE600125E3E}" srcOrd="2" destOrd="0" presId="urn:microsoft.com/office/officeart/2005/8/layout/process3"/>
    <dgm:cxn modelId="{B07FFC76-40B5-4CC8-8B22-44C7DA551615}" type="presParOf" srcId="{72E0C3AF-2FEE-4772-BD71-D2307340E1FC}" destId="{5F2A643E-6739-4773-AA54-BD3A5DA41ADD}" srcOrd="1" destOrd="0" presId="urn:microsoft.com/office/officeart/2005/8/layout/process3"/>
    <dgm:cxn modelId="{3A19C471-7588-44A7-A64A-05928F003641}" type="presParOf" srcId="{5F2A643E-6739-4773-AA54-BD3A5DA41ADD}" destId="{9DDD1C9A-D90B-4B03-81C1-2D84736320F9}" srcOrd="0" destOrd="0" presId="urn:microsoft.com/office/officeart/2005/8/layout/process3"/>
    <dgm:cxn modelId="{EAB7CA9A-1705-4A8D-AFF4-D3963F6D1888}" type="presParOf" srcId="{72E0C3AF-2FEE-4772-BD71-D2307340E1FC}" destId="{7960BD4E-7A5C-4134-B723-1F53A858D6C4}" srcOrd="2" destOrd="0" presId="urn:microsoft.com/office/officeart/2005/8/layout/process3"/>
    <dgm:cxn modelId="{AE52D00F-5E7E-445D-8440-E0E58F9C2807}" type="presParOf" srcId="{7960BD4E-7A5C-4134-B723-1F53A858D6C4}" destId="{3136F316-7795-47C6-802E-D3BF7BBA3B50}" srcOrd="0" destOrd="0" presId="urn:microsoft.com/office/officeart/2005/8/layout/process3"/>
    <dgm:cxn modelId="{329097CE-5259-4DA6-B77A-0B8A621E169F}" type="presParOf" srcId="{7960BD4E-7A5C-4134-B723-1F53A858D6C4}" destId="{9934FED9-6B70-47A8-979E-E9E64892015C}" srcOrd="1" destOrd="0" presId="urn:microsoft.com/office/officeart/2005/8/layout/process3"/>
    <dgm:cxn modelId="{EFBE597A-5F45-4782-B276-190A5AEA1D60}" type="presParOf" srcId="{7960BD4E-7A5C-4134-B723-1F53A858D6C4}" destId="{598E7B4B-63FD-4D90-BC58-1EC77519CFBE}" srcOrd="2" destOrd="0" presId="urn:microsoft.com/office/officeart/2005/8/layout/process3"/>
    <dgm:cxn modelId="{43EB369B-3410-4242-91D2-FECA524C279A}" type="presParOf" srcId="{72E0C3AF-2FEE-4772-BD71-D2307340E1FC}" destId="{E8B41AEF-FB44-49F4-8525-AB938E8BEDCF}" srcOrd="3" destOrd="0" presId="urn:microsoft.com/office/officeart/2005/8/layout/process3"/>
    <dgm:cxn modelId="{387C94D2-4A61-413B-8CCD-E17928FC1753}" type="presParOf" srcId="{E8B41AEF-FB44-49F4-8525-AB938E8BEDCF}" destId="{F2A9801F-AD1B-4975-A47C-3D50D89B9AA4}" srcOrd="0" destOrd="0" presId="urn:microsoft.com/office/officeart/2005/8/layout/process3"/>
    <dgm:cxn modelId="{597FAF02-02DE-4B8F-ACCF-B0AA18F38D5B}" type="presParOf" srcId="{72E0C3AF-2FEE-4772-BD71-D2307340E1FC}" destId="{A12D859D-9A9A-4BFD-856F-9EBE98AE2F94}" srcOrd="4" destOrd="0" presId="urn:microsoft.com/office/officeart/2005/8/layout/process3"/>
    <dgm:cxn modelId="{AC845B2F-6603-4386-BE10-BFA9F1777DCE}" type="presParOf" srcId="{A12D859D-9A9A-4BFD-856F-9EBE98AE2F94}" destId="{E143B99C-B175-4625-ABCF-FD02C5624E75}" srcOrd="0" destOrd="0" presId="urn:microsoft.com/office/officeart/2005/8/layout/process3"/>
    <dgm:cxn modelId="{22CA39A5-BB8D-46CB-89F4-C7CBA8EAA787}" type="presParOf" srcId="{A12D859D-9A9A-4BFD-856F-9EBE98AE2F94}" destId="{60CD754C-6160-4380-96D2-D3030826153E}" srcOrd="1" destOrd="0" presId="urn:microsoft.com/office/officeart/2005/8/layout/process3"/>
    <dgm:cxn modelId="{7D7ECB93-299D-44C7-A29D-701C0FA4DD6E}" type="presParOf" srcId="{A12D859D-9A9A-4BFD-856F-9EBE98AE2F94}" destId="{6ACED403-49FE-43F8-B3CB-8C7C28BE12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A3CC6-6A28-494B-A493-B5807CB0A45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23E69ADC-9480-4B2F-920C-891CE83AB02D}">
          <dgm:prSet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m:oMathPara>
              </a14:m>
              <a:endParaRPr lang="en-GB" dirty="0"/>
            </a:p>
          </dgm:t>
        </dgm:pt>
      </mc:Choice>
      <mc:Fallback xmlns="">
        <dgm:pt modelId="{23E69ADC-9480-4B2F-920C-891CE83AB02D}">
          <dgm:prSet/>
          <dgm:spPr/>
          <dgm:t>
            <a:bodyPr/>
            <a:lstStyle/>
            <a:p>
              <a:pPr rtl="0"/>
              <a:r>
                <a:rPr lang="en-GB" i="0">
                  <a:latin typeface="Cambria Math" panose="02040503050406030204" pitchFamily="18" charset="0"/>
                </a:rPr>
                <a:t>𝜌</a:t>
              </a:r>
              <a:r>
                <a:rPr lang="it-IT" b="0" i="0">
                  <a:latin typeface="Cambria Math" panose="02040503050406030204" pitchFamily="18" charset="0"/>
                </a:rPr>
                <a:t>(</a:t>
              </a:r>
              <a:r>
                <a:rPr lang="it-IT" b="1" i="0">
                  <a:latin typeface="Cambria Math" panose="02040503050406030204" pitchFamily="18" charset="0"/>
                </a:rPr>
                <a:t>𝒙</a:t>
              </a:r>
              <a:r>
                <a:rPr lang="it-IT" b="0" i="0">
                  <a:latin typeface="Cambria Math" panose="02040503050406030204" pitchFamily="18" charset="0"/>
                </a:rPr>
                <a:t>,𝑡)</a:t>
              </a:r>
              <a:r>
                <a:rPr lang="en-GB" i="0">
                  <a:latin typeface="Cambria Math" panose="02040503050406030204" pitchFamily="18" charset="0"/>
                </a:rPr>
                <a:t>=∑1_𝑖▒𝑓_𝑖 </a:t>
              </a:r>
              <a:endParaRPr lang="en-GB" dirty="0"/>
            </a:p>
          </dgm:t>
        </dgm:pt>
      </mc:Fallback>
    </mc:AlternateContent>
    <dgm:pt modelId="{2839CF0C-B8AA-412A-B64F-31273DB88F07}" type="parTrans" cxnId="{AD3949E5-572C-487F-AED3-F3FE367FAA4F}">
      <dgm:prSet/>
      <dgm:spPr/>
      <dgm:t>
        <a:bodyPr/>
        <a:lstStyle/>
        <a:p>
          <a:endParaRPr lang="en-GB"/>
        </a:p>
      </dgm:t>
    </dgm:pt>
    <dgm:pt modelId="{3AFD5CD2-C006-4FC2-BD24-FB12B0880C49}" type="sibTrans" cxnId="{AD3949E5-572C-487F-AED3-F3FE367FAA4F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8C81500E-2126-406A-8E9B-DF1089CDF95E}">
          <dgm:prSet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m:oMathPara>
              </a14:m>
              <a:endParaRPr lang="en-GB" dirty="0"/>
            </a:p>
          </dgm:t>
        </dgm:pt>
      </mc:Choice>
      <mc:Fallback xmlns="">
        <dgm:pt modelId="{8C81500E-2126-406A-8E9B-DF1089CDF95E}">
          <dgm:prSet/>
          <dgm:spPr/>
          <dgm:t>
            <a:bodyPr/>
            <a:lstStyle/>
            <a:p>
              <a:pPr rtl="0"/>
              <a:r>
                <a:rPr lang="en-GB" i="0">
                  <a:latin typeface="Cambria Math" panose="02040503050406030204" pitchFamily="18" charset="0"/>
                </a:rPr>
                <a:t>𝑢(</a:t>
              </a:r>
              <a:r>
                <a:rPr lang="en-GB" b="1" i="0">
                  <a:latin typeface="Cambria Math" panose="02040503050406030204" pitchFamily="18" charset="0"/>
                </a:rPr>
                <a:t>𝒙</a:t>
              </a:r>
              <a:r>
                <a:rPr lang="en-GB" i="0">
                  <a:latin typeface="Cambria Math" panose="02040503050406030204" pitchFamily="18" charset="0"/>
                </a:rPr>
                <a:t>,𝑡)=(∑1_𝑖▒𝑓_𝑖  𝑐_𝑖)/𝜌</a:t>
              </a:r>
              <a:endParaRPr lang="en-GB" dirty="0"/>
            </a:p>
          </dgm:t>
        </dgm:pt>
      </mc:Fallback>
    </mc:AlternateContent>
    <dgm:pt modelId="{7BA52A49-C232-4B2E-8ABB-76F3674A177F}" type="parTrans" cxnId="{670AB262-BEC9-4D42-B99A-8625A6442D3A}">
      <dgm:prSet/>
      <dgm:spPr/>
      <dgm:t>
        <a:bodyPr/>
        <a:lstStyle/>
        <a:p>
          <a:endParaRPr lang="en-GB"/>
        </a:p>
      </dgm:t>
    </dgm:pt>
    <dgm:pt modelId="{C3F96049-D392-4C0F-8470-6669CE92C251}" type="sibTrans" cxnId="{670AB262-BEC9-4D42-B99A-8625A6442D3A}">
      <dgm:prSet/>
      <dgm:spPr/>
      <dgm:t>
        <a:bodyPr/>
        <a:lstStyle/>
        <a:p>
          <a:endParaRPr lang="en-GB"/>
        </a:p>
      </dgm:t>
    </dgm:pt>
    <dgm:pt modelId="{4FFED953-44FF-4F30-95B6-638CF243812E}">
      <dgm:prSet/>
      <dgm:spPr/>
      <dgm:t>
        <a:bodyPr/>
        <a:lstStyle/>
        <a:p>
          <a:pPr rtl="0"/>
          <a:r>
            <a:rPr lang="en-GB" b="1" dirty="0" smtClean="0"/>
            <a:t>Reconstruction</a:t>
          </a:r>
          <a:r>
            <a:rPr lang="en-GB" dirty="0" smtClean="0"/>
            <a:t> of macroscopic variables (density </a:t>
          </a:r>
          <a:r>
            <a:rPr lang="el-GR" dirty="0" smtClean="0"/>
            <a:t>ρ</a:t>
          </a:r>
          <a:r>
            <a:rPr lang="en-GB" dirty="0" smtClean="0"/>
            <a:t> and velocity </a:t>
          </a:r>
          <a:r>
            <a:rPr lang="en-GB" b="1" dirty="0" smtClean="0"/>
            <a:t>u</a:t>
          </a:r>
          <a:r>
            <a:rPr lang="en-GB" b="0" dirty="0" smtClean="0"/>
            <a:t>)</a:t>
          </a:r>
          <a:r>
            <a:rPr lang="en-GB" dirty="0" smtClean="0"/>
            <a:t>:</a:t>
          </a:r>
          <a:endParaRPr lang="en-GB" dirty="0"/>
        </a:p>
      </dgm:t>
    </dgm:pt>
    <dgm:pt modelId="{2D417BC0-B8CF-4F45-9FCF-C1A0B6326758}" type="sibTrans" cxnId="{E59C630D-1DDA-4283-98D7-C25F81C0F444}">
      <dgm:prSet/>
      <dgm:spPr/>
      <dgm:t>
        <a:bodyPr/>
        <a:lstStyle/>
        <a:p>
          <a:endParaRPr lang="en-GB"/>
        </a:p>
      </dgm:t>
    </dgm:pt>
    <dgm:pt modelId="{BD979CE5-6F1A-4827-8C7B-0013483073D0}" type="parTrans" cxnId="{E59C630D-1DDA-4283-98D7-C25F81C0F444}">
      <dgm:prSet/>
      <dgm:spPr/>
      <dgm:t>
        <a:bodyPr/>
        <a:lstStyle/>
        <a:p>
          <a:endParaRPr lang="en-GB"/>
        </a:p>
      </dgm:t>
    </dgm:pt>
    <dgm:pt modelId="{F3DA3999-789F-443E-9420-FF7735E97C3A}">
      <dgm:prSet/>
      <dgm:spPr/>
      <dgm:t>
        <a:bodyPr/>
        <a:lstStyle/>
        <a:p>
          <a:pPr rtl="0"/>
          <a:r>
            <a:rPr lang="en-GB" b="1" dirty="0" smtClean="0"/>
            <a:t>Streaming</a:t>
          </a:r>
          <a:r>
            <a:rPr lang="en-GB" dirty="0" smtClean="0"/>
            <a:t> step:</a:t>
          </a:r>
          <a:endParaRPr lang="en-GB" b="1" dirty="0"/>
        </a:p>
      </dgm:t>
    </dgm:pt>
    <dgm:pt modelId="{A565999A-63C4-44EC-87A2-6543B2A302B9}" type="parTrans" cxnId="{3250D195-4E9B-4E36-969F-1B5573F62365}">
      <dgm:prSet/>
      <dgm:spPr/>
      <dgm:t>
        <a:bodyPr/>
        <a:lstStyle/>
        <a:p>
          <a:endParaRPr lang="en-GB"/>
        </a:p>
      </dgm:t>
    </dgm:pt>
    <dgm:pt modelId="{4CE1EF6F-3659-463D-9C41-DB871A9FF810}" type="sibTrans" cxnId="{3250D195-4E9B-4E36-969F-1B5573F62365}">
      <dgm:prSet/>
      <dgm:spPr/>
      <dgm:t>
        <a:bodyPr/>
        <a:lstStyle/>
        <a:p>
          <a:endParaRPr lang="en-GB"/>
        </a:p>
      </dgm:t>
    </dgm:pt>
    <dgm:pt modelId="{DC45E027-155A-46DC-A98F-465AA583D26A}">
      <dgm:prSet/>
      <dgm:spPr/>
      <dgm:t>
        <a:bodyPr/>
        <a:lstStyle/>
        <a:p>
          <a:pPr rtl="0"/>
          <a:r>
            <a:rPr lang="en-GB" dirty="0" smtClean="0"/>
            <a:t>Each particle moves into the domain due to its own velocity </a:t>
          </a:r>
          <a:r>
            <a:rPr lang="en-GB" b="1" dirty="0" smtClean="0"/>
            <a:t>c</a:t>
          </a:r>
          <a:endParaRPr lang="en-GB" dirty="0"/>
        </a:p>
      </dgm:t>
    </dgm:pt>
    <dgm:pt modelId="{416D4DD5-E168-4E19-9101-C7404C115D30}" type="parTrans" cxnId="{F9CE0C3C-B0C9-4FC9-BD42-9427A96359C4}">
      <dgm:prSet/>
      <dgm:spPr/>
      <dgm:t>
        <a:bodyPr/>
        <a:lstStyle/>
        <a:p>
          <a:endParaRPr lang="en-GB"/>
        </a:p>
      </dgm:t>
    </dgm:pt>
    <dgm:pt modelId="{43891A89-C731-4DB7-812D-327982EC3389}" type="sibTrans" cxnId="{F9CE0C3C-B0C9-4FC9-BD42-9427A96359C4}">
      <dgm:prSet/>
      <dgm:spPr/>
      <dgm:t>
        <a:bodyPr/>
        <a:lstStyle/>
        <a:p>
          <a:endParaRPr lang="en-GB"/>
        </a:p>
      </dgm:t>
    </dgm:pt>
    <dgm:pt modelId="{0DCEB0F0-7F7B-490C-AE17-7F917B9A6B2D}">
      <dgm:prSet/>
      <dgm:spPr/>
      <dgm:t>
        <a:bodyPr/>
        <a:lstStyle/>
        <a:p>
          <a:pPr rtl="0"/>
          <a:r>
            <a:rPr lang="en-GB" b="1" dirty="0" smtClean="0"/>
            <a:t>Collision</a:t>
          </a:r>
          <a:r>
            <a:rPr lang="en-GB" dirty="0" smtClean="0"/>
            <a:t> step:</a:t>
          </a:r>
          <a:endParaRPr lang="en-GB" dirty="0"/>
        </a:p>
      </dgm:t>
    </dgm:pt>
    <dgm:pt modelId="{D8A62F98-AF09-4114-BD5D-45685C7836B6}" type="parTrans" cxnId="{2A1E8F8A-74B3-4E92-B191-6F84F04E45CD}">
      <dgm:prSet/>
      <dgm:spPr/>
      <dgm:t>
        <a:bodyPr/>
        <a:lstStyle/>
        <a:p>
          <a:endParaRPr lang="en-GB"/>
        </a:p>
      </dgm:t>
    </dgm:pt>
    <dgm:pt modelId="{1D34A446-FE9C-412C-ABCE-74CE3BA7A00E}" type="sibTrans" cxnId="{2A1E8F8A-74B3-4E92-B191-6F84F04E45CD}">
      <dgm:prSet/>
      <dgm:spPr/>
      <dgm:t>
        <a:bodyPr/>
        <a:lstStyle/>
        <a:p>
          <a:endParaRPr lang="en-GB"/>
        </a:p>
      </dgm:t>
    </dgm:pt>
    <dgm:pt modelId="{3A844F58-A2AF-4CB9-9799-8F5890A80ED8}">
      <dgm:prSet/>
      <dgm:spPr/>
      <dgm:t>
        <a:bodyPr/>
        <a:lstStyle/>
        <a:p>
          <a:pPr rtl="0"/>
          <a:r>
            <a:rPr lang="en-GB" dirty="0" smtClean="0"/>
            <a:t>macroscopic variables are modified by the collision between the particles</a:t>
          </a:r>
          <a:endParaRPr lang="en-GB" dirty="0"/>
        </a:p>
      </dgm:t>
    </dgm:pt>
    <dgm:pt modelId="{4A5FE501-DC8A-486A-8B09-69732D9E0516}" type="parTrans" cxnId="{B69FF0D3-5E62-434E-8AE5-B61727A60593}">
      <dgm:prSet/>
      <dgm:spPr/>
      <dgm:t>
        <a:bodyPr/>
        <a:lstStyle/>
        <a:p>
          <a:endParaRPr lang="en-GB"/>
        </a:p>
      </dgm:t>
    </dgm:pt>
    <dgm:pt modelId="{68B1DC6F-CF7C-49C1-A158-CA3ED420AE73}" type="sibTrans" cxnId="{B69FF0D3-5E62-434E-8AE5-B61727A60593}">
      <dgm:prSet/>
      <dgm:spPr/>
      <dgm:t>
        <a:bodyPr/>
        <a:lstStyle/>
        <a:p>
          <a:endParaRPr lang="en-GB"/>
        </a:p>
      </dgm:t>
    </dgm:pt>
    <dgm:pt modelId="{5DAC152D-AAAC-47B1-8128-F20CD9EF14B1}">
      <dgm:prSet/>
      <dgm:spPr/>
      <dgm:t>
        <a:bodyPr/>
        <a:lstStyle/>
        <a:p>
          <a:pPr rtl="0"/>
          <a:r>
            <a:rPr lang="en-GB" dirty="0" smtClean="0"/>
            <a:t>Free-surface is obtain through v</a:t>
          </a:r>
          <a:r>
            <a:rPr lang="en-GB" b="0" i="0" dirty="0" smtClean="0"/>
            <a:t>olume of fluid method (VOF)</a:t>
          </a:r>
          <a:endParaRPr lang="en-GB" dirty="0"/>
        </a:p>
      </dgm:t>
    </dgm:pt>
    <dgm:pt modelId="{072196D0-0901-4049-8DE4-38BDB0D50602}" type="parTrans" cxnId="{2EC4DD2A-B8CA-4457-8ADD-06D926B0E081}">
      <dgm:prSet/>
      <dgm:spPr/>
      <dgm:t>
        <a:bodyPr/>
        <a:lstStyle/>
        <a:p>
          <a:endParaRPr lang="en-GB"/>
        </a:p>
      </dgm:t>
    </dgm:pt>
    <dgm:pt modelId="{249BF4B7-FD92-4B4C-A169-C8CDC0719DE1}" type="sibTrans" cxnId="{2EC4DD2A-B8CA-4457-8ADD-06D926B0E081}">
      <dgm:prSet/>
      <dgm:spPr/>
      <dgm:t>
        <a:bodyPr/>
        <a:lstStyle/>
        <a:p>
          <a:endParaRPr lang="en-GB"/>
        </a:p>
      </dgm:t>
    </dgm:pt>
    <dgm:pt modelId="{72E0C3AF-2FEE-4772-BD71-D2307340E1FC}" type="pres">
      <dgm:prSet presAssocID="{542A3CC6-6A28-494B-A493-B5807CB0A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58A4D4-E76D-4BE9-9D9D-A079207B2E7A}" type="pres">
      <dgm:prSet presAssocID="{4FFED953-44FF-4F30-95B6-638CF243812E}" presName="composite" presStyleCnt="0"/>
      <dgm:spPr/>
    </dgm:pt>
    <dgm:pt modelId="{4E4A3B81-DD83-4C6B-92C1-47171A72B6A8}" type="pres">
      <dgm:prSet presAssocID="{4FFED953-44FF-4F30-95B6-638CF24381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5DB05-0C96-4205-A6F5-D492E32730C6}" type="pres">
      <dgm:prSet presAssocID="{4FFED953-44FF-4F30-95B6-638CF243812E}" presName="parSh" presStyleLbl="node1" presStyleIdx="0" presStyleCnt="3"/>
      <dgm:spPr/>
      <dgm:t>
        <a:bodyPr/>
        <a:lstStyle/>
        <a:p>
          <a:endParaRPr lang="en-GB"/>
        </a:p>
      </dgm:t>
    </dgm:pt>
    <dgm:pt modelId="{62770D42-E561-4B8B-9EE9-DC2CE44ED43F}" type="pres">
      <dgm:prSet presAssocID="{4FFED953-44FF-4F30-95B6-638CF243812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E4A7F0-2573-405E-9484-B2038B5F60ED}" type="pres">
      <dgm:prSet presAssocID="{2D417BC0-B8CF-4F45-9FCF-C1A0B632675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86007A0C-4EA7-4E15-85A3-0D840D029E10}" type="pres">
      <dgm:prSet presAssocID="{2D417BC0-B8CF-4F45-9FCF-C1A0B6326758}" presName="connTx" presStyleLbl="sibTrans2D1" presStyleIdx="0" presStyleCnt="2"/>
      <dgm:spPr/>
      <dgm:t>
        <a:bodyPr/>
        <a:lstStyle/>
        <a:p>
          <a:endParaRPr lang="en-GB"/>
        </a:p>
      </dgm:t>
    </dgm:pt>
    <dgm:pt modelId="{E320ADE0-A908-4B7C-B3C2-361C5118609A}" type="pres">
      <dgm:prSet presAssocID="{F3DA3999-789F-443E-9420-FF7735E97C3A}" presName="composite" presStyleCnt="0"/>
      <dgm:spPr/>
    </dgm:pt>
    <dgm:pt modelId="{B3A32528-48D9-402C-910B-602E1468428B}" type="pres">
      <dgm:prSet presAssocID="{F3DA3999-789F-443E-9420-FF7735E97C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9498B5-3EFD-4D04-B597-0768CDCAF206}" type="pres">
      <dgm:prSet presAssocID="{F3DA3999-789F-443E-9420-FF7735E97C3A}" presName="parSh" presStyleLbl="node1" presStyleIdx="1" presStyleCnt="3"/>
      <dgm:spPr/>
      <dgm:t>
        <a:bodyPr/>
        <a:lstStyle/>
        <a:p>
          <a:endParaRPr lang="en-GB"/>
        </a:p>
      </dgm:t>
    </dgm:pt>
    <dgm:pt modelId="{9C53D68F-9C9C-418C-9093-B6D71CEDA59B}" type="pres">
      <dgm:prSet presAssocID="{F3DA3999-789F-443E-9420-FF7735E97C3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F2938-5F13-449A-A230-A28E37EC9ECE}" type="pres">
      <dgm:prSet presAssocID="{4CE1EF6F-3659-463D-9C41-DB871A9FF810}" presName="sibTrans" presStyleLbl="sibTrans2D1" presStyleIdx="1" presStyleCnt="2"/>
      <dgm:spPr/>
      <dgm:t>
        <a:bodyPr/>
        <a:lstStyle/>
        <a:p>
          <a:endParaRPr lang="en-GB"/>
        </a:p>
      </dgm:t>
    </dgm:pt>
    <dgm:pt modelId="{AE915F47-3746-4CA3-9C2D-FACB7BDD1C1F}" type="pres">
      <dgm:prSet presAssocID="{4CE1EF6F-3659-463D-9C41-DB871A9FF810}" presName="connTx" presStyleLbl="sibTrans2D1" presStyleIdx="1" presStyleCnt="2"/>
      <dgm:spPr/>
      <dgm:t>
        <a:bodyPr/>
        <a:lstStyle/>
        <a:p>
          <a:endParaRPr lang="en-GB"/>
        </a:p>
      </dgm:t>
    </dgm:pt>
    <dgm:pt modelId="{E4B99BB6-5E93-4BC2-A0A9-F123E84BB1C3}" type="pres">
      <dgm:prSet presAssocID="{0DCEB0F0-7F7B-490C-AE17-7F917B9A6B2D}" presName="composite" presStyleCnt="0"/>
      <dgm:spPr/>
    </dgm:pt>
    <dgm:pt modelId="{359AFAD4-E4F0-4E10-AEC5-600434A64787}" type="pres">
      <dgm:prSet presAssocID="{0DCEB0F0-7F7B-490C-AE17-7F917B9A6B2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E5AB1-6BEA-4000-962A-D7C76D0B22FE}" type="pres">
      <dgm:prSet presAssocID="{0DCEB0F0-7F7B-490C-AE17-7F917B9A6B2D}" presName="parSh" presStyleLbl="node1" presStyleIdx="2" presStyleCnt="3"/>
      <dgm:spPr/>
      <dgm:t>
        <a:bodyPr/>
        <a:lstStyle/>
        <a:p>
          <a:endParaRPr lang="en-GB"/>
        </a:p>
      </dgm:t>
    </dgm:pt>
    <dgm:pt modelId="{5EBB2F6F-1232-4057-B2EB-3E8C4843B537}" type="pres">
      <dgm:prSet presAssocID="{0DCEB0F0-7F7B-490C-AE17-7F917B9A6B2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C4DD2A-B8CA-4457-8ADD-06D926B0E081}" srcId="{F3DA3999-789F-443E-9420-FF7735E97C3A}" destId="{5DAC152D-AAAC-47B1-8128-F20CD9EF14B1}" srcOrd="1" destOrd="0" parTransId="{072196D0-0901-4049-8DE4-38BDB0D50602}" sibTransId="{249BF4B7-FD92-4B4C-A169-C8CDC0719DE1}"/>
    <dgm:cxn modelId="{77DD8031-77AF-4E3C-8D57-B192A854B8D0}" type="presOf" srcId="{4FFED953-44FF-4F30-95B6-638CF243812E}" destId="{C565DB05-0C96-4205-A6F5-D492E32730C6}" srcOrd="1" destOrd="0" presId="urn:microsoft.com/office/officeart/2005/8/layout/process3"/>
    <dgm:cxn modelId="{A9130697-574F-4EE1-8523-58CDCF27F6A2}" type="presOf" srcId="{2D417BC0-B8CF-4F45-9FCF-C1A0B6326758}" destId="{86007A0C-4EA7-4E15-85A3-0D840D029E10}" srcOrd="1" destOrd="0" presId="urn:microsoft.com/office/officeart/2005/8/layout/process3"/>
    <dgm:cxn modelId="{E59C630D-1DDA-4283-98D7-C25F81C0F444}" srcId="{542A3CC6-6A28-494B-A493-B5807CB0A459}" destId="{4FFED953-44FF-4F30-95B6-638CF243812E}" srcOrd="0" destOrd="0" parTransId="{BD979CE5-6F1A-4827-8C7B-0013483073D0}" sibTransId="{2D417BC0-B8CF-4F45-9FCF-C1A0B6326758}"/>
    <dgm:cxn modelId="{2DEE616A-2329-4085-9CE0-2581EAB07B70}" type="presOf" srcId="{F3DA3999-789F-443E-9420-FF7735E97C3A}" destId="{B3A32528-48D9-402C-910B-602E1468428B}" srcOrd="0" destOrd="0" presId="urn:microsoft.com/office/officeart/2005/8/layout/process3"/>
    <dgm:cxn modelId="{AD3949E5-572C-487F-AED3-F3FE367FAA4F}" srcId="{4FFED953-44FF-4F30-95B6-638CF243812E}" destId="{23E69ADC-9480-4B2F-920C-891CE83AB02D}" srcOrd="0" destOrd="0" parTransId="{2839CF0C-B8AA-412A-B64F-31273DB88F07}" sibTransId="{3AFD5CD2-C006-4FC2-BD24-FB12B0880C49}"/>
    <dgm:cxn modelId="{CD853C2C-DE5D-4052-8062-ACF60D415772}" type="presOf" srcId="{8C81500E-2126-406A-8E9B-DF1089CDF95E}" destId="{62770D42-E561-4B8B-9EE9-DC2CE44ED43F}" srcOrd="0" destOrd="1" presId="urn:microsoft.com/office/officeart/2005/8/layout/process3"/>
    <dgm:cxn modelId="{2AB44BB9-96DD-45C8-B559-8FCECC5ADF80}" type="presOf" srcId="{4CE1EF6F-3659-463D-9C41-DB871A9FF810}" destId="{2E8F2938-5F13-449A-A230-A28E37EC9ECE}" srcOrd="0" destOrd="0" presId="urn:microsoft.com/office/officeart/2005/8/layout/process3"/>
    <dgm:cxn modelId="{670AB262-BEC9-4D42-B99A-8625A6442D3A}" srcId="{4FFED953-44FF-4F30-95B6-638CF243812E}" destId="{8C81500E-2126-406A-8E9B-DF1089CDF95E}" srcOrd="1" destOrd="0" parTransId="{7BA52A49-C232-4B2E-8ABB-76F3674A177F}" sibTransId="{C3F96049-D392-4C0F-8470-6669CE92C251}"/>
    <dgm:cxn modelId="{3D4FFD24-B3AD-48DD-8BD6-C3271F515B1E}" type="presOf" srcId="{4CE1EF6F-3659-463D-9C41-DB871A9FF810}" destId="{AE915F47-3746-4CA3-9C2D-FACB7BDD1C1F}" srcOrd="1" destOrd="0" presId="urn:microsoft.com/office/officeart/2005/8/layout/process3"/>
    <dgm:cxn modelId="{7A69C72A-3C99-490D-9444-8FC4DFD72FD3}" type="presOf" srcId="{F3DA3999-789F-443E-9420-FF7735E97C3A}" destId="{039498B5-3EFD-4D04-B597-0768CDCAF206}" srcOrd="1" destOrd="0" presId="urn:microsoft.com/office/officeart/2005/8/layout/process3"/>
    <dgm:cxn modelId="{39183C35-5DC6-48F4-A69C-A6937700B799}" type="presOf" srcId="{4FFED953-44FF-4F30-95B6-638CF243812E}" destId="{4E4A3B81-DD83-4C6B-92C1-47171A72B6A8}" srcOrd="0" destOrd="0" presId="urn:microsoft.com/office/officeart/2005/8/layout/process3"/>
    <dgm:cxn modelId="{B69FF0D3-5E62-434E-8AE5-B61727A60593}" srcId="{0DCEB0F0-7F7B-490C-AE17-7F917B9A6B2D}" destId="{3A844F58-A2AF-4CB9-9799-8F5890A80ED8}" srcOrd="0" destOrd="0" parTransId="{4A5FE501-DC8A-486A-8B09-69732D9E0516}" sibTransId="{68B1DC6F-CF7C-49C1-A158-CA3ED420AE73}"/>
    <dgm:cxn modelId="{74AB0045-6FEE-4981-8842-5C62BAC9917F}" type="presOf" srcId="{23E69ADC-9480-4B2F-920C-891CE83AB02D}" destId="{62770D42-E561-4B8B-9EE9-DC2CE44ED43F}" srcOrd="0" destOrd="0" presId="urn:microsoft.com/office/officeart/2005/8/layout/process3"/>
    <dgm:cxn modelId="{B8FBAC4F-306E-41B2-8884-89A742C8AB55}" type="presOf" srcId="{2D417BC0-B8CF-4F45-9FCF-C1A0B6326758}" destId="{72E4A7F0-2573-405E-9484-B2038B5F60ED}" srcOrd="0" destOrd="0" presId="urn:microsoft.com/office/officeart/2005/8/layout/process3"/>
    <dgm:cxn modelId="{96BBA733-5AAF-4D6E-856D-843A0139CB1E}" type="presOf" srcId="{0DCEB0F0-7F7B-490C-AE17-7F917B9A6B2D}" destId="{8ABE5AB1-6BEA-4000-962A-D7C76D0B22FE}" srcOrd="1" destOrd="0" presId="urn:microsoft.com/office/officeart/2005/8/layout/process3"/>
    <dgm:cxn modelId="{2A1E8F8A-74B3-4E92-B191-6F84F04E45CD}" srcId="{542A3CC6-6A28-494B-A493-B5807CB0A459}" destId="{0DCEB0F0-7F7B-490C-AE17-7F917B9A6B2D}" srcOrd="2" destOrd="0" parTransId="{D8A62F98-AF09-4114-BD5D-45685C7836B6}" sibTransId="{1D34A446-FE9C-412C-ABCE-74CE3BA7A00E}"/>
    <dgm:cxn modelId="{985DF0F2-6469-44F7-A32F-2C921E84575D}" type="presOf" srcId="{5DAC152D-AAAC-47B1-8128-F20CD9EF14B1}" destId="{9C53D68F-9C9C-418C-9093-B6D71CEDA59B}" srcOrd="0" destOrd="1" presId="urn:microsoft.com/office/officeart/2005/8/layout/process3"/>
    <dgm:cxn modelId="{F9CE0C3C-B0C9-4FC9-BD42-9427A96359C4}" srcId="{F3DA3999-789F-443E-9420-FF7735E97C3A}" destId="{DC45E027-155A-46DC-A98F-465AA583D26A}" srcOrd="0" destOrd="0" parTransId="{416D4DD5-E168-4E19-9101-C7404C115D30}" sibTransId="{43891A89-C731-4DB7-812D-327982EC3389}"/>
    <dgm:cxn modelId="{3250D195-4E9B-4E36-969F-1B5573F62365}" srcId="{542A3CC6-6A28-494B-A493-B5807CB0A459}" destId="{F3DA3999-789F-443E-9420-FF7735E97C3A}" srcOrd="1" destOrd="0" parTransId="{A565999A-63C4-44EC-87A2-6543B2A302B9}" sibTransId="{4CE1EF6F-3659-463D-9C41-DB871A9FF810}"/>
    <dgm:cxn modelId="{F9AA8AEB-EED1-4FA3-8A39-8B3BB74C89E2}" type="presOf" srcId="{0DCEB0F0-7F7B-490C-AE17-7F917B9A6B2D}" destId="{359AFAD4-E4F0-4E10-AEC5-600434A64787}" srcOrd="0" destOrd="0" presId="urn:microsoft.com/office/officeart/2005/8/layout/process3"/>
    <dgm:cxn modelId="{1212D6BC-399A-458F-A227-608BA841E25F}" type="presOf" srcId="{DC45E027-155A-46DC-A98F-465AA583D26A}" destId="{9C53D68F-9C9C-418C-9093-B6D71CEDA59B}" srcOrd="0" destOrd="0" presId="urn:microsoft.com/office/officeart/2005/8/layout/process3"/>
    <dgm:cxn modelId="{61F9614C-E368-4460-A6FA-4353A5BBF490}" type="presOf" srcId="{542A3CC6-6A28-494B-A493-B5807CB0A459}" destId="{72E0C3AF-2FEE-4772-BD71-D2307340E1FC}" srcOrd="0" destOrd="0" presId="urn:microsoft.com/office/officeart/2005/8/layout/process3"/>
    <dgm:cxn modelId="{E3B63D41-FA55-44E5-82F8-A428DA5BC15B}" type="presOf" srcId="{3A844F58-A2AF-4CB9-9799-8F5890A80ED8}" destId="{5EBB2F6F-1232-4057-B2EB-3E8C4843B537}" srcOrd="0" destOrd="0" presId="urn:microsoft.com/office/officeart/2005/8/layout/process3"/>
    <dgm:cxn modelId="{24445D56-2AF8-449F-8D4D-D3E0C8469019}" type="presParOf" srcId="{72E0C3AF-2FEE-4772-BD71-D2307340E1FC}" destId="{0358A4D4-E76D-4BE9-9D9D-A079207B2E7A}" srcOrd="0" destOrd="0" presId="urn:microsoft.com/office/officeart/2005/8/layout/process3"/>
    <dgm:cxn modelId="{15DC8DA4-3475-4647-B6D9-A930A8D268A8}" type="presParOf" srcId="{0358A4D4-E76D-4BE9-9D9D-A079207B2E7A}" destId="{4E4A3B81-DD83-4C6B-92C1-47171A72B6A8}" srcOrd="0" destOrd="0" presId="urn:microsoft.com/office/officeart/2005/8/layout/process3"/>
    <dgm:cxn modelId="{BEAF67FE-B3DC-44CF-B3A9-5F05E0A19BF4}" type="presParOf" srcId="{0358A4D4-E76D-4BE9-9D9D-A079207B2E7A}" destId="{C565DB05-0C96-4205-A6F5-D492E32730C6}" srcOrd="1" destOrd="0" presId="urn:microsoft.com/office/officeart/2005/8/layout/process3"/>
    <dgm:cxn modelId="{165B1AD2-8271-4E8F-A087-CE5D2737A07B}" type="presParOf" srcId="{0358A4D4-E76D-4BE9-9D9D-A079207B2E7A}" destId="{62770D42-E561-4B8B-9EE9-DC2CE44ED43F}" srcOrd="2" destOrd="0" presId="urn:microsoft.com/office/officeart/2005/8/layout/process3"/>
    <dgm:cxn modelId="{E18FE303-E776-42F3-9A5E-F4A5EA18E71C}" type="presParOf" srcId="{72E0C3AF-2FEE-4772-BD71-D2307340E1FC}" destId="{72E4A7F0-2573-405E-9484-B2038B5F60ED}" srcOrd="1" destOrd="0" presId="urn:microsoft.com/office/officeart/2005/8/layout/process3"/>
    <dgm:cxn modelId="{05E5BFB7-54E0-4A6E-A79E-9C9BCB38A89D}" type="presParOf" srcId="{72E4A7F0-2573-405E-9484-B2038B5F60ED}" destId="{86007A0C-4EA7-4E15-85A3-0D840D029E10}" srcOrd="0" destOrd="0" presId="urn:microsoft.com/office/officeart/2005/8/layout/process3"/>
    <dgm:cxn modelId="{AF486546-0F11-40B0-BA13-07A736409487}" type="presParOf" srcId="{72E0C3AF-2FEE-4772-BD71-D2307340E1FC}" destId="{E320ADE0-A908-4B7C-B3C2-361C5118609A}" srcOrd="2" destOrd="0" presId="urn:microsoft.com/office/officeart/2005/8/layout/process3"/>
    <dgm:cxn modelId="{C755667A-6E49-44EF-99BB-0DA70095ADF4}" type="presParOf" srcId="{E320ADE0-A908-4B7C-B3C2-361C5118609A}" destId="{B3A32528-48D9-402C-910B-602E1468428B}" srcOrd="0" destOrd="0" presId="urn:microsoft.com/office/officeart/2005/8/layout/process3"/>
    <dgm:cxn modelId="{2BCF2409-D9AD-4A68-A116-2C44DC882B46}" type="presParOf" srcId="{E320ADE0-A908-4B7C-B3C2-361C5118609A}" destId="{039498B5-3EFD-4D04-B597-0768CDCAF206}" srcOrd="1" destOrd="0" presId="urn:microsoft.com/office/officeart/2005/8/layout/process3"/>
    <dgm:cxn modelId="{BA9A6E2F-AD67-495D-9A90-31AC35D451A9}" type="presParOf" srcId="{E320ADE0-A908-4B7C-B3C2-361C5118609A}" destId="{9C53D68F-9C9C-418C-9093-B6D71CEDA59B}" srcOrd="2" destOrd="0" presId="urn:microsoft.com/office/officeart/2005/8/layout/process3"/>
    <dgm:cxn modelId="{E9523632-1202-4BAA-A50A-E3D674EA823E}" type="presParOf" srcId="{72E0C3AF-2FEE-4772-BD71-D2307340E1FC}" destId="{2E8F2938-5F13-449A-A230-A28E37EC9ECE}" srcOrd="3" destOrd="0" presId="urn:microsoft.com/office/officeart/2005/8/layout/process3"/>
    <dgm:cxn modelId="{BF0FC2A7-177D-4F77-8169-EDF714615FF0}" type="presParOf" srcId="{2E8F2938-5F13-449A-A230-A28E37EC9ECE}" destId="{AE915F47-3746-4CA3-9C2D-FACB7BDD1C1F}" srcOrd="0" destOrd="0" presId="urn:microsoft.com/office/officeart/2005/8/layout/process3"/>
    <dgm:cxn modelId="{A39B2FD7-4372-4FA2-9BFA-FF90D198798E}" type="presParOf" srcId="{72E0C3AF-2FEE-4772-BD71-D2307340E1FC}" destId="{E4B99BB6-5E93-4BC2-A0A9-F123E84BB1C3}" srcOrd="4" destOrd="0" presId="urn:microsoft.com/office/officeart/2005/8/layout/process3"/>
    <dgm:cxn modelId="{FD409EAA-807B-4A39-B96B-FA8876B4A918}" type="presParOf" srcId="{E4B99BB6-5E93-4BC2-A0A9-F123E84BB1C3}" destId="{359AFAD4-E4F0-4E10-AEC5-600434A64787}" srcOrd="0" destOrd="0" presId="urn:microsoft.com/office/officeart/2005/8/layout/process3"/>
    <dgm:cxn modelId="{0FA5C37F-1DF2-44AD-8C9F-D4E503E79355}" type="presParOf" srcId="{E4B99BB6-5E93-4BC2-A0A9-F123E84BB1C3}" destId="{8ABE5AB1-6BEA-4000-962A-D7C76D0B22FE}" srcOrd="1" destOrd="0" presId="urn:microsoft.com/office/officeart/2005/8/layout/process3"/>
    <dgm:cxn modelId="{6F1D958A-925B-44DF-9E15-6222B92A3497}" type="presParOf" srcId="{E4B99BB6-5E93-4BC2-A0A9-F123E84BB1C3}" destId="{5EBB2F6F-1232-4057-B2EB-3E8C4843B5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A3CC6-6A28-494B-A493-B5807CB0A45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E69ADC-9480-4B2F-920C-891CE83AB02D}">
      <dgm:prSet/>
      <dgm:spPr>
        <a:blipFill rotWithShape="0">
          <a:blip xmlns:r="http://schemas.openxmlformats.org/officeDocument/2006/relationships" r:embed="rId1"/>
          <a:stretch>
            <a:fillRect t="-15439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2839CF0C-B8AA-412A-B64F-31273DB88F07}" type="parTrans" cxnId="{AD3949E5-572C-487F-AED3-F3FE367FAA4F}">
      <dgm:prSet/>
      <dgm:spPr/>
      <dgm:t>
        <a:bodyPr/>
        <a:lstStyle/>
        <a:p>
          <a:endParaRPr lang="en-GB"/>
        </a:p>
      </dgm:t>
    </dgm:pt>
    <dgm:pt modelId="{3AFD5CD2-C006-4FC2-BD24-FB12B0880C49}" type="sibTrans" cxnId="{AD3949E5-572C-487F-AED3-F3FE367FAA4F}">
      <dgm:prSet/>
      <dgm:spPr/>
      <dgm:t>
        <a:bodyPr/>
        <a:lstStyle/>
        <a:p>
          <a:endParaRPr lang="en-GB"/>
        </a:p>
      </dgm:t>
    </dgm:pt>
    <dgm:pt modelId="{8C81500E-2126-406A-8E9B-DF1089CDF95E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7BA52A49-C232-4B2E-8ABB-76F3674A177F}" type="parTrans" cxnId="{670AB262-BEC9-4D42-B99A-8625A6442D3A}">
      <dgm:prSet/>
      <dgm:spPr/>
      <dgm:t>
        <a:bodyPr/>
        <a:lstStyle/>
        <a:p>
          <a:endParaRPr lang="en-GB"/>
        </a:p>
      </dgm:t>
    </dgm:pt>
    <dgm:pt modelId="{C3F96049-D392-4C0F-8470-6669CE92C251}" type="sibTrans" cxnId="{670AB262-BEC9-4D42-B99A-8625A6442D3A}">
      <dgm:prSet/>
      <dgm:spPr/>
      <dgm:t>
        <a:bodyPr/>
        <a:lstStyle/>
        <a:p>
          <a:endParaRPr lang="en-GB"/>
        </a:p>
      </dgm:t>
    </dgm:pt>
    <dgm:pt modelId="{4FFED953-44FF-4F30-95B6-638CF243812E}">
      <dgm:prSet/>
      <dgm:spPr/>
      <dgm:t>
        <a:bodyPr/>
        <a:lstStyle/>
        <a:p>
          <a:pPr rtl="0"/>
          <a:r>
            <a:rPr lang="en-GB" b="1" dirty="0" smtClean="0"/>
            <a:t>Reconstruction</a:t>
          </a:r>
          <a:r>
            <a:rPr lang="en-GB" dirty="0" smtClean="0"/>
            <a:t> </a:t>
          </a:r>
          <a:r>
            <a:rPr lang="en-GB" dirty="0" smtClean="0"/>
            <a:t>of macroscopic </a:t>
          </a:r>
          <a:r>
            <a:rPr lang="en-GB" dirty="0" smtClean="0"/>
            <a:t>variables (density </a:t>
          </a:r>
          <a:r>
            <a:rPr lang="el-GR" dirty="0" smtClean="0"/>
            <a:t>ρ</a:t>
          </a:r>
          <a:r>
            <a:rPr lang="en-GB" dirty="0" smtClean="0"/>
            <a:t> and velocity </a:t>
          </a:r>
          <a:r>
            <a:rPr lang="en-GB" b="1" dirty="0" smtClean="0"/>
            <a:t>u</a:t>
          </a:r>
          <a:r>
            <a:rPr lang="en-GB" b="0" dirty="0" smtClean="0"/>
            <a:t>)</a:t>
          </a:r>
          <a:r>
            <a:rPr lang="en-GB" dirty="0" smtClean="0"/>
            <a:t>:</a:t>
          </a:r>
          <a:endParaRPr lang="en-GB" dirty="0"/>
        </a:p>
      </dgm:t>
    </dgm:pt>
    <dgm:pt modelId="{2D417BC0-B8CF-4F45-9FCF-C1A0B6326758}" type="sibTrans" cxnId="{E59C630D-1DDA-4283-98D7-C25F81C0F444}">
      <dgm:prSet/>
      <dgm:spPr/>
      <dgm:t>
        <a:bodyPr/>
        <a:lstStyle/>
        <a:p>
          <a:endParaRPr lang="en-GB"/>
        </a:p>
      </dgm:t>
    </dgm:pt>
    <dgm:pt modelId="{BD979CE5-6F1A-4827-8C7B-0013483073D0}" type="parTrans" cxnId="{E59C630D-1DDA-4283-98D7-C25F81C0F444}">
      <dgm:prSet/>
      <dgm:spPr/>
      <dgm:t>
        <a:bodyPr/>
        <a:lstStyle/>
        <a:p>
          <a:endParaRPr lang="en-GB"/>
        </a:p>
      </dgm:t>
    </dgm:pt>
    <dgm:pt modelId="{F3DA3999-789F-443E-9420-FF7735E97C3A}">
      <dgm:prSet/>
      <dgm:spPr/>
      <dgm:t>
        <a:bodyPr/>
        <a:lstStyle/>
        <a:p>
          <a:pPr rtl="0"/>
          <a:r>
            <a:rPr lang="en-GB" b="1" dirty="0" smtClean="0"/>
            <a:t>Streaming</a:t>
          </a:r>
          <a:r>
            <a:rPr lang="en-GB" dirty="0" smtClean="0"/>
            <a:t> </a:t>
          </a:r>
          <a:r>
            <a:rPr lang="en-GB" dirty="0" smtClean="0"/>
            <a:t>step</a:t>
          </a:r>
          <a:r>
            <a:rPr lang="en-GB" dirty="0" smtClean="0"/>
            <a:t>:</a:t>
          </a:r>
          <a:endParaRPr lang="en-GB" b="1" dirty="0"/>
        </a:p>
      </dgm:t>
    </dgm:pt>
    <dgm:pt modelId="{A565999A-63C4-44EC-87A2-6543B2A302B9}" type="parTrans" cxnId="{3250D195-4E9B-4E36-969F-1B5573F62365}">
      <dgm:prSet/>
      <dgm:spPr/>
      <dgm:t>
        <a:bodyPr/>
        <a:lstStyle/>
        <a:p>
          <a:endParaRPr lang="en-GB"/>
        </a:p>
      </dgm:t>
    </dgm:pt>
    <dgm:pt modelId="{4CE1EF6F-3659-463D-9C41-DB871A9FF810}" type="sibTrans" cxnId="{3250D195-4E9B-4E36-969F-1B5573F62365}">
      <dgm:prSet/>
      <dgm:spPr/>
      <dgm:t>
        <a:bodyPr/>
        <a:lstStyle/>
        <a:p>
          <a:endParaRPr lang="en-GB"/>
        </a:p>
      </dgm:t>
    </dgm:pt>
    <dgm:pt modelId="{DC45E027-155A-46DC-A98F-465AA583D26A}">
      <dgm:prSet/>
      <dgm:spPr/>
      <dgm:t>
        <a:bodyPr/>
        <a:lstStyle/>
        <a:p>
          <a:pPr rtl="0"/>
          <a:r>
            <a:rPr lang="en-GB" dirty="0" smtClean="0"/>
            <a:t>Each particle moves into the domain due to its own velocity </a:t>
          </a:r>
          <a:r>
            <a:rPr lang="en-GB" b="1" dirty="0" smtClean="0"/>
            <a:t>c</a:t>
          </a:r>
          <a:endParaRPr lang="en-GB" dirty="0"/>
        </a:p>
      </dgm:t>
    </dgm:pt>
    <dgm:pt modelId="{416D4DD5-E168-4E19-9101-C7404C115D30}" type="parTrans" cxnId="{F9CE0C3C-B0C9-4FC9-BD42-9427A96359C4}">
      <dgm:prSet/>
      <dgm:spPr/>
      <dgm:t>
        <a:bodyPr/>
        <a:lstStyle/>
        <a:p>
          <a:endParaRPr lang="en-GB"/>
        </a:p>
      </dgm:t>
    </dgm:pt>
    <dgm:pt modelId="{43891A89-C731-4DB7-812D-327982EC3389}" type="sibTrans" cxnId="{F9CE0C3C-B0C9-4FC9-BD42-9427A96359C4}">
      <dgm:prSet/>
      <dgm:spPr/>
      <dgm:t>
        <a:bodyPr/>
        <a:lstStyle/>
        <a:p>
          <a:endParaRPr lang="en-GB"/>
        </a:p>
      </dgm:t>
    </dgm:pt>
    <dgm:pt modelId="{0DCEB0F0-7F7B-490C-AE17-7F917B9A6B2D}">
      <dgm:prSet/>
      <dgm:spPr/>
      <dgm:t>
        <a:bodyPr/>
        <a:lstStyle/>
        <a:p>
          <a:pPr rtl="0"/>
          <a:r>
            <a:rPr lang="en-GB" b="1" dirty="0" smtClean="0"/>
            <a:t>Collision</a:t>
          </a:r>
          <a:r>
            <a:rPr lang="en-GB" dirty="0" smtClean="0"/>
            <a:t> step</a:t>
          </a:r>
          <a:r>
            <a:rPr lang="en-GB" dirty="0" smtClean="0"/>
            <a:t>:</a:t>
          </a:r>
          <a:endParaRPr lang="en-GB" dirty="0"/>
        </a:p>
      </dgm:t>
    </dgm:pt>
    <dgm:pt modelId="{D8A62F98-AF09-4114-BD5D-45685C7836B6}" type="parTrans" cxnId="{2A1E8F8A-74B3-4E92-B191-6F84F04E45CD}">
      <dgm:prSet/>
      <dgm:spPr/>
      <dgm:t>
        <a:bodyPr/>
        <a:lstStyle/>
        <a:p>
          <a:endParaRPr lang="en-GB"/>
        </a:p>
      </dgm:t>
    </dgm:pt>
    <dgm:pt modelId="{1D34A446-FE9C-412C-ABCE-74CE3BA7A00E}" type="sibTrans" cxnId="{2A1E8F8A-74B3-4E92-B191-6F84F04E45CD}">
      <dgm:prSet/>
      <dgm:spPr/>
      <dgm:t>
        <a:bodyPr/>
        <a:lstStyle/>
        <a:p>
          <a:endParaRPr lang="en-GB"/>
        </a:p>
      </dgm:t>
    </dgm:pt>
    <dgm:pt modelId="{3A844F58-A2AF-4CB9-9799-8F5890A80ED8}">
      <dgm:prSet/>
      <dgm:spPr/>
      <dgm:t>
        <a:bodyPr/>
        <a:lstStyle/>
        <a:p>
          <a:pPr rtl="0"/>
          <a:r>
            <a:rPr lang="en-GB" dirty="0" smtClean="0"/>
            <a:t>macroscopic variables are modified by the collision between the particles</a:t>
          </a:r>
          <a:endParaRPr lang="en-GB" dirty="0"/>
        </a:p>
      </dgm:t>
    </dgm:pt>
    <dgm:pt modelId="{4A5FE501-DC8A-486A-8B09-69732D9E0516}" type="parTrans" cxnId="{B69FF0D3-5E62-434E-8AE5-B61727A60593}">
      <dgm:prSet/>
      <dgm:spPr/>
      <dgm:t>
        <a:bodyPr/>
        <a:lstStyle/>
        <a:p>
          <a:endParaRPr lang="en-GB"/>
        </a:p>
      </dgm:t>
    </dgm:pt>
    <dgm:pt modelId="{68B1DC6F-CF7C-49C1-A158-CA3ED420AE73}" type="sibTrans" cxnId="{B69FF0D3-5E62-434E-8AE5-B61727A60593}">
      <dgm:prSet/>
      <dgm:spPr/>
      <dgm:t>
        <a:bodyPr/>
        <a:lstStyle/>
        <a:p>
          <a:endParaRPr lang="en-GB"/>
        </a:p>
      </dgm:t>
    </dgm:pt>
    <dgm:pt modelId="{5DAC152D-AAAC-47B1-8128-F20CD9EF14B1}">
      <dgm:prSet/>
      <dgm:spPr/>
      <dgm:t>
        <a:bodyPr/>
        <a:lstStyle/>
        <a:p>
          <a:pPr rtl="0"/>
          <a:r>
            <a:rPr lang="en-GB" dirty="0" smtClean="0"/>
            <a:t>Free-surface is obtain through v</a:t>
          </a:r>
          <a:r>
            <a:rPr lang="en-GB" b="0" i="0" dirty="0" smtClean="0"/>
            <a:t>olume of fluid method (VOF)</a:t>
          </a:r>
          <a:endParaRPr lang="en-GB" dirty="0"/>
        </a:p>
      </dgm:t>
    </dgm:pt>
    <dgm:pt modelId="{072196D0-0901-4049-8DE4-38BDB0D50602}" type="parTrans" cxnId="{2EC4DD2A-B8CA-4457-8ADD-06D926B0E081}">
      <dgm:prSet/>
      <dgm:spPr/>
      <dgm:t>
        <a:bodyPr/>
        <a:lstStyle/>
        <a:p>
          <a:endParaRPr lang="en-GB"/>
        </a:p>
      </dgm:t>
    </dgm:pt>
    <dgm:pt modelId="{249BF4B7-FD92-4B4C-A169-C8CDC0719DE1}" type="sibTrans" cxnId="{2EC4DD2A-B8CA-4457-8ADD-06D926B0E081}">
      <dgm:prSet/>
      <dgm:spPr/>
      <dgm:t>
        <a:bodyPr/>
        <a:lstStyle/>
        <a:p>
          <a:endParaRPr lang="en-GB"/>
        </a:p>
      </dgm:t>
    </dgm:pt>
    <dgm:pt modelId="{72E0C3AF-2FEE-4772-BD71-D2307340E1FC}" type="pres">
      <dgm:prSet presAssocID="{542A3CC6-6A28-494B-A493-B5807CB0A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58A4D4-E76D-4BE9-9D9D-A079207B2E7A}" type="pres">
      <dgm:prSet presAssocID="{4FFED953-44FF-4F30-95B6-638CF243812E}" presName="composite" presStyleCnt="0"/>
      <dgm:spPr/>
    </dgm:pt>
    <dgm:pt modelId="{4E4A3B81-DD83-4C6B-92C1-47171A72B6A8}" type="pres">
      <dgm:prSet presAssocID="{4FFED953-44FF-4F30-95B6-638CF24381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5DB05-0C96-4205-A6F5-D492E32730C6}" type="pres">
      <dgm:prSet presAssocID="{4FFED953-44FF-4F30-95B6-638CF243812E}" presName="parSh" presStyleLbl="node1" presStyleIdx="0" presStyleCnt="3"/>
      <dgm:spPr/>
      <dgm:t>
        <a:bodyPr/>
        <a:lstStyle/>
        <a:p>
          <a:endParaRPr lang="en-GB"/>
        </a:p>
      </dgm:t>
    </dgm:pt>
    <dgm:pt modelId="{62770D42-E561-4B8B-9EE9-DC2CE44ED43F}" type="pres">
      <dgm:prSet presAssocID="{4FFED953-44FF-4F30-95B6-638CF243812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E4A7F0-2573-405E-9484-B2038B5F60ED}" type="pres">
      <dgm:prSet presAssocID="{2D417BC0-B8CF-4F45-9FCF-C1A0B632675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86007A0C-4EA7-4E15-85A3-0D840D029E10}" type="pres">
      <dgm:prSet presAssocID="{2D417BC0-B8CF-4F45-9FCF-C1A0B6326758}" presName="connTx" presStyleLbl="sibTrans2D1" presStyleIdx="0" presStyleCnt="2"/>
      <dgm:spPr/>
      <dgm:t>
        <a:bodyPr/>
        <a:lstStyle/>
        <a:p>
          <a:endParaRPr lang="en-GB"/>
        </a:p>
      </dgm:t>
    </dgm:pt>
    <dgm:pt modelId="{E320ADE0-A908-4B7C-B3C2-361C5118609A}" type="pres">
      <dgm:prSet presAssocID="{F3DA3999-789F-443E-9420-FF7735E97C3A}" presName="composite" presStyleCnt="0"/>
      <dgm:spPr/>
    </dgm:pt>
    <dgm:pt modelId="{B3A32528-48D9-402C-910B-602E1468428B}" type="pres">
      <dgm:prSet presAssocID="{F3DA3999-789F-443E-9420-FF7735E97C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9498B5-3EFD-4D04-B597-0768CDCAF206}" type="pres">
      <dgm:prSet presAssocID="{F3DA3999-789F-443E-9420-FF7735E97C3A}" presName="parSh" presStyleLbl="node1" presStyleIdx="1" presStyleCnt="3"/>
      <dgm:spPr/>
      <dgm:t>
        <a:bodyPr/>
        <a:lstStyle/>
        <a:p>
          <a:endParaRPr lang="en-GB"/>
        </a:p>
      </dgm:t>
    </dgm:pt>
    <dgm:pt modelId="{9C53D68F-9C9C-418C-9093-B6D71CEDA59B}" type="pres">
      <dgm:prSet presAssocID="{F3DA3999-789F-443E-9420-FF7735E97C3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F2938-5F13-449A-A230-A28E37EC9ECE}" type="pres">
      <dgm:prSet presAssocID="{4CE1EF6F-3659-463D-9C41-DB871A9FF810}" presName="sibTrans" presStyleLbl="sibTrans2D1" presStyleIdx="1" presStyleCnt="2"/>
      <dgm:spPr/>
      <dgm:t>
        <a:bodyPr/>
        <a:lstStyle/>
        <a:p>
          <a:endParaRPr lang="en-GB"/>
        </a:p>
      </dgm:t>
    </dgm:pt>
    <dgm:pt modelId="{AE915F47-3746-4CA3-9C2D-FACB7BDD1C1F}" type="pres">
      <dgm:prSet presAssocID="{4CE1EF6F-3659-463D-9C41-DB871A9FF810}" presName="connTx" presStyleLbl="sibTrans2D1" presStyleIdx="1" presStyleCnt="2"/>
      <dgm:spPr/>
      <dgm:t>
        <a:bodyPr/>
        <a:lstStyle/>
        <a:p>
          <a:endParaRPr lang="en-GB"/>
        </a:p>
      </dgm:t>
    </dgm:pt>
    <dgm:pt modelId="{E4B99BB6-5E93-4BC2-A0A9-F123E84BB1C3}" type="pres">
      <dgm:prSet presAssocID="{0DCEB0F0-7F7B-490C-AE17-7F917B9A6B2D}" presName="composite" presStyleCnt="0"/>
      <dgm:spPr/>
    </dgm:pt>
    <dgm:pt modelId="{359AFAD4-E4F0-4E10-AEC5-600434A64787}" type="pres">
      <dgm:prSet presAssocID="{0DCEB0F0-7F7B-490C-AE17-7F917B9A6B2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E5AB1-6BEA-4000-962A-D7C76D0B22FE}" type="pres">
      <dgm:prSet presAssocID="{0DCEB0F0-7F7B-490C-AE17-7F917B9A6B2D}" presName="parSh" presStyleLbl="node1" presStyleIdx="2" presStyleCnt="3"/>
      <dgm:spPr/>
      <dgm:t>
        <a:bodyPr/>
        <a:lstStyle/>
        <a:p>
          <a:endParaRPr lang="en-GB"/>
        </a:p>
      </dgm:t>
    </dgm:pt>
    <dgm:pt modelId="{5EBB2F6F-1232-4057-B2EB-3E8C4843B537}" type="pres">
      <dgm:prSet presAssocID="{0DCEB0F0-7F7B-490C-AE17-7F917B9A6B2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C4DD2A-B8CA-4457-8ADD-06D926B0E081}" srcId="{F3DA3999-789F-443E-9420-FF7735E97C3A}" destId="{5DAC152D-AAAC-47B1-8128-F20CD9EF14B1}" srcOrd="1" destOrd="0" parTransId="{072196D0-0901-4049-8DE4-38BDB0D50602}" sibTransId="{249BF4B7-FD92-4B4C-A169-C8CDC0719DE1}"/>
    <dgm:cxn modelId="{77DD8031-77AF-4E3C-8D57-B192A854B8D0}" type="presOf" srcId="{4FFED953-44FF-4F30-95B6-638CF243812E}" destId="{C565DB05-0C96-4205-A6F5-D492E32730C6}" srcOrd="1" destOrd="0" presId="urn:microsoft.com/office/officeart/2005/8/layout/process3"/>
    <dgm:cxn modelId="{A9130697-574F-4EE1-8523-58CDCF27F6A2}" type="presOf" srcId="{2D417BC0-B8CF-4F45-9FCF-C1A0B6326758}" destId="{86007A0C-4EA7-4E15-85A3-0D840D029E10}" srcOrd="1" destOrd="0" presId="urn:microsoft.com/office/officeart/2005/8/layout/process3"/>
    <dgm:cxn modelId="{E59C630D-1DDA-4283-98D7-C25F81C0F444}" srcId="{542A3CC6-6A28-494B-A493-B5807CB0A459}" destId="{4FFED953-44FF-4F30-95B6-638CF243812E}" srcOrd="0" destOrd="0" parTransId="{BD979CE5-6F1A-4827-8C7B-0013483073D0}" sibTransId="{2D417BC0-B8CF-4F45-9FCF-C1A0B6326758}"/>
    <dgm:cxn modelId="{2DEE616A-2329-4085-9CE0-2581EAB07B70}" type="presOf" srcId="{F3DA3999-789F-443E-9420-FF7735E97C3A}" destId="{B3A32528-48D9-402C-910B-602E1468428B}" srcOrd="0" destOrd="0" presId="urn:microsoft.com/office/officeart/2005/8/layout/process3"/>
    <dgm:cxn modelId="{AD3949E5-572C-487F-AED3-F3FE367FAA4F}" srcId="{4FFED953-44FF-4F30-95B6-638CF243812E}" destId="{23E69ADC-9480-4B2F-920C-891CE83AB02D}" srcOrd="0" destOrd="0" parTransId="{2839CF0C-B8AA-412A-B64F-31273DB88F07}" sibTransId="{3AFD5CD2-C006-4FC2-BD24-FB12B0880C49}"/>
    <dgm:cxn modelId="{CD853C2C-DE5D-4052-8062-ACF60D415772}" type="presOf" srcId="{8C81500E-2126-406A-8E9B-DF1089CDF95E}" destId="{62770D42-E561-4B8B-9EE9-DC2CE44ED43F}" srcOrd="0" destOrd="1" presId="urn:microsoft.com/office/officeart/2005/8/layout/process3"/>
    <dgm:cxn modelId="{2AB44BB9-96DD-45C8-B559-8FCECC5ADF80}" type="presOf" srcId="{4CE1EF6F-3659-463D-9C41-DB871A9FF810}" destId="{2E8F2938-5F13-449A-A230-A28E37EC9ECE}" srcOrd="0" destOrd="0" presId="urn:microsoft.com/office/officeart/2005/8/layout/process3"/>
    <dgm:cxn modelId="{670AB262-BEC9-4D42-B99A-8625A6442D3A}" srcId="{4FFED953-44FF-4F30-95B6-638CF243812E}" destId="{8C81500E-2126-406A-8E9B-DF1089CDF95E}" srcOrd="1" destOrd="0" parTransId="{7BA52A49-C232-4B2E-8ABB-76F3674A177F}" sibTransId="{C3F96049-D392-4C0F-8470-6669CE92C251}"/>
    <dgm:cxn modelId="{3D4FFD24-B3AD-48DD-8BD6-C3271F515B1E}" type="presOf" srcId="{4CE1EF6F-3659-463D-9C41-DB871A9FF810}" destId="{AE915F47-3746-4CA3-9C2D-FACB7BDD1C1F}" srcOrd="1" destOrd="0" presId="urn:microsoft.com/office/officeart/2005/8/layout/process3"/>
    <dgm:cxn modelId="{7A69C72A-3C99-490D-9444-8FC4DFD72FD3}" type="presOf" srcId="{F3DA3999-789F-443E-9420-FF7735E97C3A}" destId="{039498B5-3EFD-4D04-B597-0768CDCAF206}" srcOrd="1" destOrd="0" presId="urn:microsoft.com/office/officeart/2005/8/layout/process3"/>
    <dgm:cxn modelId="{39183C35-5DC6-48F4-A69C-A6937700B799}" type="presOf" srcId="{4FFED953-44FF-4F30-95B6-638CF243812E}" destId="{4E4A3B81-DD83-4C6B-92C1-47171A72B6A8}" srcOrd="0" destOrd="0" presId="urn:microsoft.com/office/officeart/2005/8/layout/process3"/>
    <dgm:cxn modelId="{B69FF0D3-5E62-434E-8AE5-B61727A60593}" srcId="{0DCEB0F0-7F7B-490C-AE17-7F917B9A6B2D}" destId="{3A844F58-A2AF-4CB9-9799-8F5890A80ED8}" srcOrd="0" destOrd="0" parTransId="{4A5FE501-DC8A-486A-8B09-69732D9E0516}" sibTransId="{68B1DC6F-CF7C-49C1-A158-CA3ED420AE73}"/>
    <dgm:cxn modelId="{74AB0045-6FEE-4981-8842-5C62BAC9917F}" type="presOf" srcId="{23E69ADC-9480-4B2F-920C-891CE83AB02D}" destId="{62770D42-E561-4B8B-9EE9-DC2CE44ED43F}" srcOrd="0" destOrd="0" presId="urn:microsoft.com/office/officeart/2005/8/layout/process3"/>
    <dgm:cxn modelId="{B8FBAC4F-306E-41B2-8884-89A742C8AB55}" type="presOf" srcId="{2D417BC0-B8CF-4F45-9FCF-C1A0B6326758}" destId="{72E4A7F0-2573-405E-9484-B2038B5F60ED}" srcOrd="0" destOrd="0" presId="urn:microsoft.com/office/officeart/2005/8/layout/process3"/>
    <dgm:cxn modelId="{96BBA733-5AAF-4D6E-856D-843A0139CB1E}" type="presOf" srcId="{0DCEB0F0-7F7B-490C-AE17-7F917B9A6B2D}" destId="{8ABE5AB1-6BEA-4000-962A-D7C76D0B22FE}" srcOrd="1" destOrd="0" presId="urn:microsoft.com/office/officeart/2005/8/layout/process3"/>
    <dgm:cxn modelId="{2A1E8F8A-74B3-4E92-B191-6F84F04E45CD}" srcId="{542A3CC6-6A28-494B-A493-B5807CB0A459}" destId="{0DCEB0F0-7F7B-490C-AE17-7F917B9A6B2D}" srcOrd="2" destOrd="0" parTransId="{D8A62F98-AF09-4114-BD5D-45685C7836B6}" sibTransId="{1D34A446-FE9C-412C-ABCE-74CE3BA7A00E}"/>
    <dgm:cxn modelId="{985DF0F2-6469-44F7-A32F-2C921E84575D}" type="presOf" srcId="{5DAC152D-AAAC-47B1-8128-F20CD9EF14B1}" destId="{9C53D68F-9C9C-418C-9093-B6D71CEDA59B}" srcOrd="0" destOrd="1" presId="urn:microsoft.com/office/officeart/2005/8/layout/process3"/>
    <dgm:cxn modelId="{F9CE0C3C-B0C9-4FC9-BD42-9427A96359C4}" srcId="{F3DA3999-789F-443E-9420-FF7735E97C3A}" destId="{DC45E027-155A-46DC-A98F-465AA583D26A}" srcOrd="0" destOrd="0" parTransId="{416D4DD5-E168-4E19-9101-C7404C115D30}" sibTransId="{43891A89-C731-4DB7-812D-327982EC3389}"/>
    <dgm:cxn modelId="{3250D195-4E9B-4E36-969F-1B5573F62365}" srcId="{542A3CC6-6A28-494B-A493-B5807CB0A459}" destId="{F3DA3999-789F-443E-9420-FF7735E97C3A}" srcOrd="1" destOrd="0" parTransId="{A565999A-63C4-44EC-87A2-6543B2A302B9}" sibTransId="{4CE1EF6F-3659-463D-9C41-DB871A9FF810}"/>
    <dgm:cxn modelId="{F9AA8AEB-EED1-4FA3-8A39-8B3BB74C89E2}" type="presOf" srcId="{0DCEB0F0-7F7B-490C-AE17-7F917B9A6B2D}" destId="{359AFAD4-E4F0-4E10-AEC5-600434A64787}" srcOrd="0" destOrd="0" presId="urn:microsoft.com/office/officeart/2005/8/layout/process3"/>
    <dgm:cxn modelId="{1212D6BC-399A-458F-A227-608BA841E25F}" type="presOf" srcId="{DC45E027-155A-46DC-A98F-465AA583D26A}" destId="{9C53D68F-9C9C-418C-9093-B6D71CEDA59B}" srcOrd="0" destOrd="0" presId="urn:microsoft.com/office/officeart/2005/8/layout/process3"/>
    <dgm:cxn modelId="{61F9614C-E368-4460-A6FA-4353A5BBF490}" type="presOf" srcId="{542A3CC6-6A28-494B-A493-B5807CB0A459}" destId="{72E0C3AF-2FEE-4772-BD71-D2307340E1FC}" srcOrd="0" destOrd="0" presId="urn:microsoft.com/office/officeart/2005/8/layout/process3"/>
    <dgm:cxn modelId="{E3B63D41-FA55-44E5-82F8-A428DA5BC15B}" type="presOf" srcId="{3A844F58-A2AF-4CB9-9799-8F5890A80ED8}" destId="{5EBB2F6F-1232-4057-B2EB-3E8C4843B537}" srcOrd="0" destOrd="0" presId="urn:microsoft.com/office/officeart/2005/8/layout/process3"/>
    <dgm:cxn modelId="{24445D56-2AF8-449F-8D4D-D3E0C8469019}" type="presParOf" srcId="{72E0C3AF-2FEE-4772-BD71-D2307340E1FC}" destId="{0358A4D4-E76D-4BE9-9D9D-A079207B2E7A}" srcOrd="0" destOrd="0" presId="urn:microsoft.com/office/officeart/2005/8/layout/process3"/>
    <dgm:cxn modelId="{15DC8DA4-3475-4647-B6D9-A930A8D268A8}" type="presParOf" srcId="{0358A4D4-E76D-4BE9-9D9D-A079207B2E7A}" destId="{4E4A3B81-DD83-4C6B-92C1-47171A72B6A8}" srcOrd="0" destOrd="0" presId="urn:microsoft.com/office/officeart/2005/8/layout/process3"/>
    <dgm:cxn modelId="{BEAF67FE-B3DC-44CF-B3A9-5F05E0A19BF4}" type="presParOf" srcId="{0358A4D4-E76D-4BE9-9D9D-A079207B2E7A}" destId="{C565DB05-0C96-4205-A6F5-D492E32730C6}" srcOrd="1" destOrd="0" presId="urn:microsoft.com/office/officeart/2005/8/layout/process3"/>
    <dgm:cxn modelId="{165B1AD2-8271-4E8F-A087-CE5D2737A07B}" type="presParOf" srcId="{0358A4D4-E76D-4BE9-9D9D-A079207B2E7A}" destId="{62770D42-E561-4B8B-9EE9-DC2CE44ED43F}" srcOrd="2" destOrd="0" presId="urn:microsoft.com/office/officeart/2005/8/layout/process3"/>
    <dgm:cxn modelId="{E18FE303-E776-42F3-9A5E-F4A5EA18E71C}" type="presParOf" srcId="{72E0C3AF-2FEE-4772-BD71-D2307340E1FC}" destId="{72E4A7F0-2573-405E-9484-B2038B5F60ED}" srcOrd="1" destOrd="0" presId="urn:microsoft.com/office/officeart/2005/8/layout/process3"/>
    <dgm:cxn modelId="{05E5BFB7-54E0-4A6E-A79E-9C9BCB38A89D}" type="presParOf" srcId="{72E4A7F0-2573-405E-9484-B2038B5F60ED}" destId="{86007A0C-4EA7-4E15-85A3-0D840D029E10}" srcOrd="0" destOrd="0" presId="urn:microsoft.com/office/officeart/2005/8/layout/process3"/>
    <dgm:cxn modelId="{AF486546-0F11-40B0-BA13-07A736409487}" type="presParOf" srcId="{72E0C3AF-2FEE-4772-BD71-D2307340E1FC}" destId="{E320ADE0-A908-4B7C-B3C2-361C5118609A}" srcOrd="2" destOrd="0" presId="urn:microsoft.com/office/officeart/2005/8/layout/process3"/>
    <dgm:cxn modelId="{C755667A-6E49-44EF-99BB-0DA70095ADF4}" type="presParOf" srcId="{E320ADE0-A908-4B7C-B3C2-361C5118609A}" destId="{B3A32528-48D9-402C-910B-602E1468428B}" srcOrd="0" destOrd="0" presId="urn:microsoft.com/office/officeart/2005/8/layout/process3"/>
    <dgm:cxn modelId="{2BCF2409-D9AD-4A68-A116-2C44DC882B46}" type="presParOf" srcId="{E320ADE0-A908-4B7C-B3C2-361C5118609A}" destId="{039498B5-3EFD-4D04-B597-0768CDCAF206}" srcOrd="1" destOrd="0" presId="urn:microsoft.com/office/officeart/2005/8/layout/process3"/>
    <dgm:cxn modelId="{BA9A6E2F-AD67-495D-9A90-31AC35D451A9}" type="presParOf" srcId="{E320ADE0-A908-4B7C-B3C2-361C5118609A}" destId="{9C53D68F-9C9C-418C-9093-B6D71CEDA59B}" srcOrd="2" destOrd="0" presId="urn:microsoft.com/office/officeart/2005/8/layout/process3"/>
    <dgm:cxn modelId="{E9523632-1202-4BAA-A50A-E3D674EA823E}" type="presParOf" srcId="{72E0C3AF-2FEE-4772-BD71-D2307340E1FC}" destId="{2E8F2938-5F13-449A-A230-A28E37EC9ECE}" srcOrd="3" destOrd="0" presId="urn:microsoft.com/office/officeart/2005/8/layout/process3"/>
    <dgm:cxn modelId="{BF0FC2A7-177D-4F77-8169-EDF714615FF0}" type="presParOf" srcId="{2E8F2938-5F13-449A-A230-A28E37EC9ECE}" destId="{AE915F47-3746-4CA3-9C2D-FACB7BDD1C1F}" srcOrd="0" destOrd="0" presId="urn:microsoft.com/office/officeart/2005/8/layout/process3"/>
    <dgm:cxn modelId="{A39B2FD7-4372-4FA2-9BFA-FF90D198798E}" type="presParOf" srcId="{72E0C3AF-2FEE-4772-BD71-D2307340E1FC}" destId="{E4B99BB6-5E93-4BC2-A0A9-F123E84BB1C3}" srcOrd="4" destOrd="0" presId="urn:microsoft.com/office/officeart/2005/8/layout/process3"/>
    <dgm:cxn modelId="{FD409EAA-807B-4A39-B96B-FA8876B4A918}" type="presParOf" srcId="{E4B99BB6-5E93-4BC2-A0A9-F123E84BB1C3}" destId="{359AFAD4-E4F0-4E10-AEC5-600434A64787}" srcOrd="0" destOrd="0" presId="urn:microsoft.com/office/officeart/2005/8/layout/process3"/>
    <dgm:cxn modelId="{0FA5C37F-1DF2-44AD-8C9F-D4E503E79355}" type="presParOf" srcId="{E4B99BB6-5E93-4BC2-A0A9-F123E84BB1C3}" destId="{8ABE5AB1-6BEA-4000-962A-D7C76D0B22FE}" srcOrd="1" destOrd="0" presId="urn:microsoft.com/office/officeart/2005/8/layout/process3"/>
    <dgm:cxn modelId="{6F1D958A-925B-44DF-9E15-6222B92A3497}" type="presParOf" srcId="{E4B99BB6-5E93-4BC2-A0A9-F123E84BB1C3}" destId="{5EBB2F6F-1232-4057-B2EB-3E8C4843B5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854F7-483A-43E5-A1DF-E24D073AA2AB}">
      <dsp:nvSpPr>
        <dsp:cNvPr id="0" name=""/>
        <dsp:cNvSpPr/>
      </dsp:nvSpPr>
      <dsp:spPr>
        <a:xfrm>
          <a:off x="0" y="1025406"/>
          <a:ext cx="10548955" cy="136720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982DB-EA70-4621-B981-0503525159B0}">
      <dsp:nvSpPr>
        <dsp:cNvPr id="0" name=""/>
        <dsp:cNvSpPr/>
      </dsp:nvSpPr>
      <dsp:spPr>
        <a:xfrm>
          <a:off x="2607" y="0"/>
          <a:ext cx="1518215" cy="136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NSE</a:t>
          </a:r>
          <a:endParaRPr lang="en-GB" sz="1300" kern="1200" dirty="0"/>
        </a:p>
      </dsp:txBody>
      <dsp:txXfrm>
        <a:off x="2607" y="0"/>
        <a:ext cx="1518215" cy="1367208"/>
      </dsp:txXfrm>
    </dsp:sp>
    <dsp:sp modelId="{27F3C4E7-E172-4F51-8E9F-11E0743A2BCE}">
      <dsp:nvSpPr>
        <dsp:cNvPr id="0" name=""/>
        <dsp:cNvSpPr/>
      </dsp:nvSpPr>
      <dsp:spPr>
        <a:xfrm>
          <a:off x="590814" y="1538109"/>
          <a:ext cx="341802" cy="34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2CC12-3A68-4420-8D04-6D6E0101C385}">
      <dsp:nvSpPr>
        <dsp:cNvPr id="0" name=""/>
        <dsp:cNvSpPr/>
      </dsp:nvSpPr>
      <dsp:spPr>
        <a:xfrm>
          <a:off x="1596733" y="2050812"/>
          <a:ext cx="1518215" cy="136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Solutions in uniform and permanent motion (velocity and pressure)</a:t>
          </a:r>
          <a:endParaRPr lang="en-GB" sz="1300" kern="1200" dirty="0"/>
        </a:p>
      </dsp:txBody>
      <dsp:txXfrm>
        <a:off x="1596733" y="2050812"/>
        <a:ext cx="1518215" cy="1367208"/>
      </dsp:txXfrm>
    </dsp:sp>
    <dsp:sp modelId="{60371A13-67C1-4491-B64F-C15C9EF67D3E}">
      <dsp:nvSpPr>
        <dsp:cNvPr id="0" name=""/>
        <dsp:cNvSpPr/>
      </dsp:nvSpPr>
      <dsp:spPr>
        <a:xfrm>
          <a:off x="2184939" y="1538109"/>
          <a:ext cx="341802" cy="34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C45B0-4F77-480B-A1BB-3CDFFEE26282}">
      <dsp:nvSpPr>
        <dsp:cNvPr id="0" name=""/>
        <dsp:cNvSpPr/>
      </dsp:nvSpPr>
      <dsp:spPr>
        <a:xfrm>
          <a:off x="3190859" y="0"/>
          <a:ext cx="1518215" cy="136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Flow rate and height’s flow</a:t>
          </a:r>
          <a:endParaRPr lang="en-GB" sz="1300" kern="1200" dirty="0"/>
        </a:p>
      </dsp:txBody>
      <dsp:txXfrm>
        <a:off x="3190859" y="0"/>
        <a:ext cx="1518215" cy="1367208"/>
      </dsp:txXfrm>
    </dsp:sp>
    <dsp:sp modelId="{2AE99DEF-3DFC-46A3-B2F6-FF65CABF166B}">
      <dsp:nvSpPr>
        <dsp:cNvPr id="0" name=""/>
        <dsp:cNvSpPr/>
      </dsp:nvSpPr>
      <dsp:spPr>
        <a:xfrm>
          <a:off x="3779065" y="1538109"/>
          <a:ext cx="341802" cy="34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00BF1-64C5-46A6-906A-59F197A63F77}">
      <dsp:nvSpPr>
        <dsp:cNvPr id="0" name=""/>
        <dsp:cNvSpPr/>
      </dsp:nvSpPr>
      <dsp:spPr>
        <a:xfrm>
          <a:off x="4784985" y="2050812"/>
          <a:ext cx="1518215" cy="136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Froude number calculation</a:t>
          </a:r>
          <a:endParaRPr lang="en-GB" sz="1300" kern="1200" dirty="0"/>
        </a:p>
      </dsp:txBody>
      <dsp:txXfrm>
        <a:off x="4784985" y="2050812"/>
        <a:ext cx="1518215" cy="1367208"/>
      </dsp:txXfrm>
    </dsp:sp>
    <dsp:sp modelId="{6DC73986-C2D6-4D74-8791-96739B46913B}">
      <dsp:nvSpPr>
        <dsp:cNvPr id="0" name=""/>
        <dsp:cNvSpPr/>
      </dsp:nvSpPr>
      <dsp:spPr>
        <a:xfrm>
          <a:off x="5373191" y="1538109"/>
          <a:ext cx="341802" cy="34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341AC-A87B-46DF-8B75-72A43321D518}">
      <dsp:nvSpPr>
        <dsp:cNvPr id="0" name=""/>
        <dsp:cNvSpPr/>
      </dsp:nvSpPr>
      <dsp:spPr>
        <a:xfrm>
          <a:off x="6379110" y="0"/>
          <a:ext cx="1518215" cy="136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Numerical model LBM D3Q19 must verify:</a:t>
          </a:r>
          <a:endParaRPr lang="en-GB" sz="13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Flow rate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Height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Fr</a:t>
          </a:r>
          <a:endParaRPr lang="en-GB" sz="1000" kern="1200" dirty="0"/>
        </a:p>
      </dsp:txBody>
      <dsp:txXfrm>
        <a:off x="6379110" y="0"/>
        <a:ext cx="1518215" cy="1367208"/>
      </dsp:txXfrm>
    </dsp:sp>
    <dsp:sp modelId="{3FC9CDF4-5767-4AFE-9B25-ACA49DFBE518}">
      <dsp:nvSpPr>
        <dsp:cNvPr id="0" name=""/>
        <dsp:cNvSpPr/>
      </dsp:nvSpPr>
      <dsp:spPr>
        <a:xfrm>
          <a:off x="6967317" y="1538109"/>
          <a:ext cx="341802" cy="34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9D786-3EE7-44C9-9202-22229CB6D35B}">
      <dsp:nvSpPr>
        <dsp:cNvPr id="0" name=""/>
        <dsp:cNvSpPr/>
      </dsp:nvSpPr>
      <dsp:spPr>
        <a:xfrm>
          <a:off x="7973236" y="2050812"/>
          <a:ext cx="1518215" cy="136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If Fr&gt;1 supercritical flow; if Fr&lt;1 subcritical flow</a:t>
          </a:r>
          <a:endParaRPr lang="en-GB" sz="1300" kern="1200" dirty="0"/>
        </a:p>
      </dsp:txBody>
      <dsp:txXfrm>
        <a:off x="7973236" y="2050812"/>
        <a:ext cx="1518215" cy="1367208"/>
      </dsp:txXfrm>
    </dsp:sp>
    <dsp:sp modelId="{4CCF6DBD-3821-480E-B666-D9E359494C37}">
      <dsp:nvSpPr>
        <dsp:cNvPr id="0" name=""/>
        <dsp:cNvSpPr/>
      </dsp:nvSpPr>
      <dsp:spPr>
        <a:xfrm>
          <a:off x="8561443" y="1538109"/>
          <a:ext cx="341802" cy="34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854F7-483A-43E5-A1DF-E24D073AA2AB}">
      <dsp:nvSpPr>
        <dsp:cNvPr id="0" name=""/>
        <dsp:cNvSpPr/>
      </dsp:nvSpPr>
      <dsp:spPr>
        <a:xfrm>
          <a:off x="0" y="1026000"/>
          <a:ext cx="10548000" cy="13680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982DB-EA70-4621-B981-0503525159B0}">
      <dsp:nvSpPr>
        <dsp:cNvPr id="0" name=""/>
        <dsp:cNvSpPr/>
      </dsp:nvSpPr>
      <dsp:spPr>
        <a:xfrm>
          <a:off x="2607" y="0"/>
          <a:ext cx="1518077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Velocity and pressure in Bagnold fluid</a:t>
          </a:r>
          <a:endParaRPr lang="en-GB" sz="1300" kern="1200" dirty="0"/>
        </a:p>
      </dsp:txBody>
      <dsp:txXfrm>
        <a:off x="2607" y="0"/>
        <a:ext cx="1518077" cy="1368000"/>
      </dsp:txXfrm>
    </dsp:sp>
    <dsp:sp modelId="{27F3C4E7-E172-4F51-8E9F-11E0743A2BCE}">
      <dsp:nvSpPr>
        <dsp:cNvPr id="0" name=""/>
        <dsp:cNvSpPr/>
      </dsp:nvSpPr>
      <dsp:spPr>
        <a:xfrm>
          <a:off x="590646" y="1539000"/>
          <a:ext cx="342000" cy="34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2CC12-3A68-4420-8D04-6D6E0101C385}">
      <dsp:nvSpPr>
        <dsp:cNvPr id="0" name=""/>
        <dsp:cNvSpPr/>
      </dsp:nvSpPr>
      <dsp:spPr>
        <a:xfrm>
          <a:off x="1596588" y="2052000"/>
          <a:ext cx="1518077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Flow rate calculation</a:t>
          </a:r>
          <a:endParaRPr lang="en-GB" sz="1300" kern="1200" dirty="0"/>
        </a:p>
      </dsp:txBody>
      <dsp:txXfrm>
        <a:off x="1596588" y="2052000"/>
        <a:ext cx="1518077" cy="1368000"/>
      </dsp:txXfrm>
    </dsp:sp>
    <dsp:sp modelId="{60371A13-67C1-4491-B64F-C15C9EF67D3E}">
      <dsp:nvSpPr>
        <dsp:cNvPr id="0" name=""/>
        <dsp:cNvSpPr/>
      </dsp:nvSpPr>
      <dsp:spPr>
        <a:xfrm>
          <a:off x="2184627" y="1539000"/>
          <a:ext cx="342000" cy="34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C45B0-4F77-480B-A1BB-3CDFFEE26282}">
      <dsp:nvSpPr>
        <dsp:cNvPr id="0" name=""/>
        <dsp:cNvSpPr/>
      </dsp:nvSpPr>
      <dsp:spPr>
        <a:xfrm>
          <a:off x="3190570" y="0"/>
          <a:ext cx="1518077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flow’s height calculation</a:t>
          </a:r>
          <a:endParaRPr lang="en-GB" sz="1300" kern="1200" dirty="0"/>
        </a:p>
      </dsp:txBody>
      <dsp:txXfrm>
        <a:off x="3190570" y="0"/>
        <a:ext cx="1518077" cy="1368000"/>
      </dsp:txXfrm>
    </dsp:sp>
    <dsp:sp modelId="{2AE99DEF-3DFC-46A3-B2F6-FF65CABF166B}">
      <dsp:nvSpPr>
        <dsp:cNvPr id="0" name=""/>
        <dsp:cNvSpPr/>
      </dsp:nvSpPr>
      <dsp:spPr>
        <a:xfrm>
          <a:off x="3778609" y="1539000"/>
          <a:ext cx="342000" cy="34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00BF1-64C5-46A6-906A-59F197A63F77}">
      <dsp:nvSpPr>
        <dsp:cNvPr id="0" name=""/>
        <dsp:cNvSpPr/>
      </dsp:nvSpPr>
      <dsp:spPr>
        <a:xfrm>
          <a:off x="4784551" y="2052000"/>
          <a:ext cx="1518077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Froude number calculation</a:t>
          </a:r>
          <a:endParaRPr lang="en-GB" sz="1300" kern="1200" dirty="0"/>
        </a:p>
      </dsp:txBody>
      <dsp:txXfrm>
        <a:off x="4784551" y="2052000"/>
        <a:ext cx="1518077" cy="1368000"/>
      </dsp:txXfrm>
    </dsp:sp>
    <dsp:sp modelId="{6DC73986-C2D6-4D74-8791-96739B46913B}">
      <dsp:nvSpPr>
        <dsp:cNvPr id="0" name=""/>
        <dsp:cNvSpPr/>
      </dsp:nvSpPr>
      <dsp:spPr>
        <a:xfrm>
          <a:off x="5372590" y="1539000"/>
          <a:ext cx="342000" cy="34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341AC-A87B-46DF-8B75-72A43321D518}">
      <dsp:nvSpPr>
        <dsp:cNvPr id="0" name=""/>
        <dsp:cNvSpPr/>
      </dsp:nvSpPr>
      <dsp:spPr>
        <a:xfrm>
          <a:off x="6378533" y="0"/>
          <a:ext cx="1518077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Numerical model LBM D3Q19 must verify:</a:t>
          </a:r>
          <a:endParaRPr lang="en-GB" sz="13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Flow rate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Height</a:t>
          </a:r>
          <a:endParaRPr lang="en-GB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Fr</a:t>
          </a:r>
          <a:endParaRPr lang="en-GB" sz="1000" kern="1200" dirty="0"/>
        </a:p>
      </dsp:txBody>
      <dsp:txXfrm>
        <a:off x="6378533" y="0"/>
        <a:ext cx="1518077" cy="1368000"/>
      </dsp:txXfrm>
    </dsp:sp>
    <dsp:sp modelId="{3FC9CDF4-5767-4AFE-9B25-ACA49DFBE518}">
      <dsp:nvSpPr>
        <dsp:cNvPr id="0" name=""/>
        <dsp:cNvSpPr/>
      </dsp:nvSpPr>
      <dsp:spPr>
        <a:xfrm>
          <a:off x="6966572" y="1539000"/>
          <a:ext cx="342000" cy="34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5CBFA-67E4-4125-912E-B3727F3486BE}">
      <dsp:nvSpPr>
        <dsp:cNvPr id="0" name=""/>
        <dsp:cNvSpPr/>
      </dsp:nvSpPr>
      <dsp:spPr>
        <a:xfrm>
          <a:off x="7972514" y="2052000"/>
          <a:ext cx="1518077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If Fr&gt;1 supercritical flow; if Fr&lt;1 subcritical flow</a:t>
          </a:r>
          <a:endParaRPr lang="en-GB" sz="1300" kern="1200" dirty="0"/>
        </a:p>
      </dsp:txBody>
      <dsp:txXfrm>
        <a:off x="7972514" y="2052000"/>
        <a:ext cx="1518077" cy="1368000"/>
      </dsp:txXfrm>
    </dsp:sp>
    <dsp:sp modelId="{2AB3FE37-CC2C-4248-B85F-B3234C293D88}">
      <dsp:nvSpPr>
        <dsp:cNvPr id="0" name=""/>
        <dsp:cNvSpPr/>
      </dsp:nvSpPr>
      <dsp:spPr>
        <a:xfrm>
          <a:off x="8560553" y="1539000"/>
          <a:ext cx="342000" cy="34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97422-1108-47D8-B801-8B6A93ED3384}">
      <dsp:nvSpPr>
        <dsp:cNvPr id="0" name=""/>
        <dsp:cNvSpPr/>
      </dsp:nvSpPr>
      <dsp:spPr>
        <a:xfrm>
          <a:off x="5107" y="1350615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Problems</a:t>
          </a:r>
          <a:endParaRPr lang="en-GB" sz="2600" kern="1200" dirty="0"/>
        </a:p>
      </dsp:txBody>
      <dsp:txXfrm>
        <a:off x="43831" y="1389339"/>
        <a:ext cx="2566811" cy="1244681"/>
      </dsp:txXfrm>
    </dsp:sp>
    <dsp:sp modelId="{58936EAF-9C41-4A37-BEDF-835A8D5C76DB}">
      <dsp:nvSpPr>
        <dsp:cNvPr id="0" name=""/>
        <dsp:cNvSpPr/>
      </dsp:nvSpPr>
      <dsp:spPr>
        <a:xfrm rot="19457599">
          <a:off x="2526935" y="1601992"/>
          <a:ext cx="1302566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302566" y="29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45654" y="1599003"/>
        <a:ext cx="65128" cy="65128"/>
      </dsp:txXfrm>
    </dsp:sp>
    <dsp:sp modelId="{B82AD6F3-4011-4D37-9928-86424D1A2B80}">
      <dsp:nvSpPr>
        <dsp:cNvPr id="0" name=""/>
        <dsp:cNvSpPr/>
      </dsp:nvSpPr>
      <dsp:spPr>
        <a:xfrm>
          <a:off x="3707070" y="590390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Channel</a:t>
          </a:r>
          <a:endParaRPr lang="en-GB" sz="2600" kern="1200" dirty="0"/>
        </a:p>
      </dsp:txBody>
      <dsp:txXfrm>
        <a:off x="3745794" y="629114"/>
        <a:ext cx="2566811" cy="1244681"/>
      </dsp:txXfrm>
    </dsp:sp>
    <dsp:sp modelId="{9D089210-E674-42D5-8AC8-521018A14755}">
      <dsp:nvSpPr>
        <dsp:cNvPr id="0" name=""/>
        <dsp:cNvSpPr/>
      </dsp:nvSpPr>
      <dsp:spPr>
        <a:xfrm>
          <a:off x="6351329" y="1221880"/>
          <a:ext cx="105770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057703" y="29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53738" y="1225012"/>
        <a:ext cx="52885" cy="52885"/>
      </dsp:txXfrm>
    </dsp:sp>
    <dsp:sp modelId="{70A688B4-F7D1-4C15-B79B-0BBB56741CED}">
      <dsp:nvSpPr>
        <dsp:cNvPr id="0" name=""/>
        <dsp:cNvSpPr/>
      </dsp:nvSpPr>
      <dsp:spPr>
        <a:xfrm>
          <a:off x="7409033" y="590390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Preliminary results (Newtonian and Bagnold</a:t>
          </a:r>
          <a:r>
            <a:rPr lang="it-IT" sz="2600" kern="1200" dirty="0" smtClean="0"/>
            <a:t>)</a:t>
          </a:r>
          <a:endParaRPr lang="en-GB" sz="2600" kern="1200" dirty="0"/>
        </a:p>
      </dsp:txBody>
      <dsp:txXfrm>
        <a:off x="7447757" y="629114"/>
        <a:ext cx="2566811" cy="1244681"/>
      </dsp:txXfrm>
    </dsp:sp>
    <dsp:sp modelId="{2EE8F466-FE54-4785-913B-EAA39E1C2192}">
      <dsp:nvSpPr>
        <dsp:cNvPr id="0" name=""/>
        <dsp:cNvSpPr/>
      </dsp:nvSpPr>
      <dsp:spPr>
        <a:xfrm rot="2142401">
          <a:off x="2526935" y="2362217"/>
          <a:ext cx="1302566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302566" y="29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45654" y="2359228"/>
        <a:ext cx="65128" cy="65128"/>
      </dsp:txXfrm>
    </dsp:sp>
    <dsp:sp modelId="{8226E135-AC5A-4DFB-A42A-83EEDAD68CA1}">
      <dsp:nvSpPr>
        <dsp:cNvPr id="0" name=""/>
        <dsp:cNvSpPr/>
      </dsp:nvSpPr>
      <dsp:spPr>
        <a:xfrm>
          <a:off x="3707070" y="2110839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Dam-break</a:t>
          </a:r>
          <a:endParaRPr lang="en-GB" sz="2600" kern="1200" dirty="0"/>
        </a:p>
      </dsp:txBody>
      <dsp:txXfrm>
        <a:off x="3745794" y="2149563"/>
        <a:ext cx="2566811" cy="1244681"/>
      </dsp:txXfrm>
    </dsp:sp>
    <dsp:sp modelId="{42473F37-4D05-4E10-8968-D9FCB4FCC89D}">
      <dsp:nvSpPr>
        <dsp:cNvPr id="0" name=""/>
        <dsp:cNvSpPr/>
      </dsp:nvSpPr>
      <dsp:spPr>
        <a:xfrm>
          <a:off x="6351329" y="2742329"/>
          <a:ext cx="105770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057703" y="29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53738" y="2745461"/>
        <a:ext cx="52885" cy="52885"/>
      </dsp:txXfrm>
    </dsp:sp>
    <dsp:sp modelId="{E949D230-976C-4514-9299-A9705433E072}">
      <dsp:nvSpPr>
        <dsp:cNvPr id="0" name=""/>
        <dsp:cNvSpPr/>
      </dsp:nvSpPr>
      <dsp:spPr>
        <a:xfrm>
          <a:off x="7409033" y="2110839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Preliminary results (Newtonian and Bagnold</a:t>
          </a:r>
          <a:r>
            <a:rPr lang="it-IT" sz="2600" kern="1200" dirty="0" smtClean="0"/>
            <a:t>)</a:t>
          </a:r>
          <a:endParaRPr lang="en-GB" sz="2600" kern="1200" dirty="0"/>
        </a:p>
      </dsp:txBody>
      <dsp:txXfrm>
        <a:off x="7447757" y="2149563"/>
        <a:ext cx="2566811" cy="12446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C7F52-3014-40AD-BAC9-72BB4C5CF439}">
      <dsp:nvSpPr>
        <dsp:cNvPr id="0" name=""/>
        <dsp:cNvSpPr/>
      </dsp:nvSpPr>
      <dsp:spPr>
        <a:xfrm>
          <a:off x="0" y="325134"/>
          <a:ext cx="10515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Newtonian fluid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Dam break</a:t>
          </a:r>
          <a:endParaRPr lang="en-GB" sz="1700" kern="1200" dirty="0"/>
        </a:p>
      </dsp:txBody>
      <dsp:txXfrm>
        <a:off x="0" y="325134"/>
        <a:ext cx="10515600" cy="990675"/>
      </dsp:txXfrm>
    </dsp:sp>
    <dsp:sp modelId="{DCB234EF-DD5A-4984-89B0-2253629513AA}">
      <dsp:nvSpPr>
        <dsp:cNvPr id="0" name=""/>
        <dsp:cNvSpPr/>
      </dsp:nvSpPr>
      <dsp:spPr>
        <a:xfrm>
          <a:off x="525780" y="7421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Problem</a:t>
          </a:r>
          <a:endParaRPr lang="en-GB" sz="1700" kern="1200" dirty="0"/>
        </a:p>
      </dsp:txBody>
      <dsp:txXfrm>
        <a:off x="550278" y="98712"/>
        <a:ext cx="7311924" cy="452844"/>
      </dsp:txXfrm>
    </dsp:sp>
    <dsp:sp modelId="{135AA6E8-369E-4DE2-84DA-1588EE0BEB8A}">
      <dsp:nvSpPr>
        <dsp:cNvPr id="0" name=""/>
        <dsp:cNvSpPr/>
      </dsp:nvSpPr>
      <dsp:spPr>
        <a:xfrm>
          <a:off x="0" y="165852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flow’s height (h) in inlet 0.50 m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Dynamic viscosity 60.00 Pas</a:t>
          </a:r>
          <a:endParaRPr lang="en-GB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Density 1500.00 kg/m</a:t>
          </a:r>
          <a:r>
            <a:rPr lang="en-GB" sz="1700" kern="1200" baseline="30000" smtClean="0"/>
            <a:t>3</a:t>
          </a:r>
          <a:r>
            <a:rPr lang="en-GB" sz="1700" kern="1200" smtClean="0"/>
            <a:t> </a:t>
          </a:r>
          <a:endParaRPr lang="en-GB" sz="1700" kern="1200"/>
        </a:p>
      </dsp:txBody>
      <dsp:txXfrm>
        <a:off x="0" y="1658529"/>
        <a:ext cx="10515600" cy="1285200"/>
      </dsp:txXfrm>
    </dsp:sp>
    <dsp:sp modelId="{6CD8BB9F-FEEA-449D-A37B-B8FDE5ED5511}">
      <dsp:nvSpPr>
        <dsp:cNvPr id="0" name=""/>
        <dsp:cNvSpPr/>
      </dsp:nvSpPr>
      <dsp:spPr>
        <a:xfrm>
          <a:off x="525780" y="140760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Characteristics of the fluid:</a:t>
          </a:r>
          <a:endParaRPr lang="en-GB" sz="1700" kern="1200"/>
        </a:p>
      </dsp:txBody>
      <dsp:txXfrm>
        <a:off x="550278" y="1432107"/>
        <a:ext cx="7311924" cy="452844"/>
      </dsp:txXfrm>
    </dsp:sp>
    <dsp:sp modelId="{BAAEFB8F-AB1B-4557-B726-16C9A6E75C9A}">
      <dsp:nvSpPr>
        <dsp:cNvPr id="0" name=""/>
        <dsp:cNvSpPr/>
      </dsp:nvSpPr>
      <dsp:spPr>
        <a:xfrm>
          <a:off x="0" y="3286449"/>
          <a:ext cx="10515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Increasing of flow rate,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Constant slope (20°)</a:t>
          </a:r>
          <a:endParaRPr lang="en-GB" sz="1700" kern="1200" dirty="0"/>
        </a:p>
      </dsp:txBody>
      <dsp:txXfrm>
        <a:off x="0" y="3286449"/>
        <a:ext cx="10515600" cy="990675"/>
      </dsp:txXfrm>
    </dsp:sp>
    <dsp:sp modelId="{CAE44546-EB79-4F37-BF8B-8F8DF5602542}">
      <dsp:nvSpPr>
        <dsp:cNvPr id="0" name=""/>
        <dsp:cNvSpPr/>
      </dsp:nvSpPr>
      <dsp:spPr>
        <a:xfrm>
          <a:off x="525780" y="303552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Problems analysed:</a:t>
          </a:r>
          <a:endParaRPr lang="en-GB" sz="1700" kern="1200" dirty="0"/>
        </a:p>
      </dsp:txBody>
      <dsp:txXfrm>
        <a:off x="550278" y="3060027"/>
        <a:ext cx="7311924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C7F52-3014-40AD-BAC9-72BB4C5CF439}">
      <dsp:nvSpPr>
        <dsp:cNvPr id="0" name=""/>
        <dsp:cNvSpPr/>
      </dsp:nvSpPr>
      <dsp:spPr>
        <a:xfrm>
          <a:off x="0" y="307988"/>
          <a:ext cx="10515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Newtonian fluid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Dam break</a:t>
          </a:r>
          <a:endParaRPr lang="en-GB" sz="1600" kern="1200" dirty="0"/>
        </a:p>
      </dsp:txBody>
      <dsp:txXfrm>
        <a:off x="0" y="307988"/>
        <a:ext cx="10515600" cy="932400"/>
      </dsp:txXfrm>
    </dsp:sp>
    <dsp:sp modelId="{DCB234EF-DD5A-4984-89B0-2253629513AA}">
      <dsp:nvSpPr>
        <dsp:cNvPr id="0" name=""/>
        <dsp:cNvSpPr/>
      </dsp:nvSpPr>
      <dsp:spPr>
        <a:xfrm>
          <a:off x="525780" y="71828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Problem</a:t>
          </a:r>
          <a:endParaRPr lang="en-GB" sz="1600" kern="1200" dirty="0"/>
        </a:p>
      </dsp:txBody>
      <dsp:txXfrm>
        <a:off x="548837" y="94885"/>
        <a:ext cx="7314806" cy="426206"/>
      </dsp:txXfrm>
    </dsp:sp>
    <dsp:sp modelId="{135AA6E8-369E-4DE2-84DA-1588EE0BEB8A}">
      <dsp:nvSpPr>
        <dsp:cNvPr id="0" name=""/>
        <dsp:cNvSpPr/>
      </dsp:nvSpPr>
      <dsp:spPr>
        <a:xfrm>
          <a:off x="0" y="1562948"/>
          <a:ext cx="105156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flow’s height (h) in inlet 0.50 m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smtClean="0"/>
            <a:t>Dynamic viscosity 60.00 Pas</a:t>
          </a:r>
          <a:endParaRPr lang="en-GB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smtClean="0"/>
            <a:t>Density 1500.00 kg/m</a:t>
          </a:r>
          <a:r>
            <a:rPr lang="en-GB" sz="1600" kern="1200" baseline="30000" smtClean="0"/>
            <a:t>3</a:t>
          </a:r>
          <a:r>
            <a:rPr lang="en-GB" sz="1600" kern="1200" smtClean="0"/>
            <a:t> </a:t>
          </a:r>
          <a:endParaRPr lang="en-GB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Constant flow rate</a:t>
          </a:r>
          <a:endParaRPr lang="en-GB" sz="1600" kern="1200" dirty="0"/>
        </a:p>
      </dsp:txBody>
      <dsp:txXfrm>
        <a:off x="0" y="1562948"/>
        <a:ext cx="10515600" cy="1461600"/>
      </dsp:txXfrm>
    </dsp:sp>
    <dsp:sp modelId="{6CD8BB9F-FEEA-449D-A37B-B8FDE5ED5511}">
      <dsp:nvSpPr>
        <dsp:cNvPr id="0" name=""/>
        <dsp:cNvSpPr/>
      </dsp:nvSpPr>
      <dsp:spPr>
        <a:xfrm>
          <a:off x="525780" y="1326788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Characteristics of the fluid:</a:t>
          </a:r>
          <a:endParaRPr lang="en-GB" sz="1600" kern="1200"/>
        </a:p>
      </dsp:txBody>
      <dsp:txXfrm>
        <a:off x="548837" y="1349845"/>
        <a:ext cx="7314806" cy="426206"/>
      </dsp:txXfrm>
    </dsp:sp>
    <dsp:sp modelId="{BAAEFB8F-AB1B-4557-B726-16C9A6E75C9A}">
      <dsp:nvSpPr>
        <dsp:cNvPr id="0" name=""/>
        <dsp:cNvSpPr/>
      </dsp:nvSpPr>
      <dsp:spPr>
        <a:xfrm>
          <a:off x="0" y="3347109"/>
          <a:ext cx="10515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Increasing in slope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Constant flow rate</a:t>
          </a:r>
          <a:endParaRPr lang="en-GB" sz="1600" kern="1200" dirty="0"/>
        </a:p>
      </dsp:txBody>
      <dsp:txXfrm>
        <a:off x="0" y="3347109"/>
        <a:ext cx="10515600" cy="932400"/>
      </dsp:txXfrm>
    </dsp:sp>
    <dsp:sp modelId="{CAE44546-EB79-4F37-BF8B-8F8DF5602542}">
      <dsp:nvSpPr>
        <dsp:cNvPr id="0" name=""/>
        <dsp:cNvSpPr/>
      </dsp:nvSpPr>
      <dsp:spPr>
        <a:xfrm>
          <a:off x="525780" y="3110949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Problems analysed:</a:t>
          </a:r>
          <a:endParaRPr lang="en-GB" sz="1600" kern="1200"/>
        </a:p>
      </dsp:txBody>
      <dsp:txXfrm>
        <a:off x="548837" y="3134006"/>
        <a:ext cx="7314806" cy="426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C7F52-3014-40AD-BAC9-72BB4C5CF439}">
      <dsp:nvSpPr>
        <dsp:cNvPr id="0" name=""/>
        <dsp:cNvSpPr/>
      </dsp:nvSpPr>
      <dsp:spPr>
        <a:xfrm>
          <a:off x="0" y="325134"/>
          <a:ext cx="10515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Bagnold fluid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Dam break</a:t>
          </a:r>
          <a:endParaRPr lang="en-GB" sz="1700" kern="1200" dirty="0"/>
        </a:p>
      </dsp:txBody>
      <dsp:txXfrm>
        <a:off x="0" y="325134"/>
        <a:ext cx="10515600" cy="990675"/>
      </dsp:txXfrm>
    </dsp:sp>
    <dsp:sp modelId="{DCB234EF-DD5A-4984-89B0-2253629513AA}">
      <dsp:nvSpPr>
        <dsp:cNvPr id="0" name=""/>
        <dsp:cNvSpPr/>
      </dsp:nvSpPr>
      <dsp:spPr>
        <a:xfrm>
          <a:off x="525780" y="7421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Problem</a:t>
          </a:r>
          <a:endParaRPr lang="en-GB" sz="1700" kern="1200" dirty="0"/>
        </a:p>
      </dsp:txBody>
      <dsp:txXfrm>
        <a:off x="550278" y="98712"/>
        <a:ext cx="7311924" cy="452844"/>
      </dsp:txXfrm>
    </dsp:sp>
    <dsp:sp modelId="{135AA6E8-369E-4DE2-84DA-1588EE0BEB8A}">
      <dsp:nvSpPr>
        <dsp:cNvPr id="0" name=""/>
        <dsp:cNvSpPr/>
      </dsp:nvSpPr>
      <dsp:spPr>
        <a:xfrm>
          <a:off x="0" y="165852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flow’s height (h) in inlet 0.50 m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Dynamic viscosity 60.00 Pas</a:t>
          </a:r>
          <a:endParaRPr lang="en-GB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Density 1500.00 kg/m</a:t>
          </a:r>
          <a:r>
            <a:rPr lang="en-GB" sz="1700" kern="1200" baseline="30000" smtClean="0"/>
            <a:t>3</a:t>
          </a:r>
          <a:r>
            <a:rPr lang="en-GB" sz="1700" kern="1200" smtClean="0"/>
            <a:t> </a:t>
          </a:r>
          <a:endParaRPr lang="en-GB" sz="1700" kern="1200"/>
        </a:p>
      </dsp:txBody>
      <dsp:txXfrm>
        <a:off x="0" y="1658529"/>
        <a:ext cx="10515600" cy="1285200"/>
      </dsp:txXfrm>
    </dsp:sp>
    <dsp:sp modelId="{6CD8BB9F-FEEA-449D-A37B-B8FDE5ED5511}">
      <dsp:nvSpPr>
        <dsp:cNvPr id="0" name=""/>
        <dsp:cNvSpPr/>
      </dsp:nvSpPr>
      <dsp:spPr>
        <a:xfrm>
          <a:off x="525780" y="140760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Characteristics of the fluid:</a:t>
          </a:r>
          <a:endParaRPr lang="en-GB" sz="1700" kern="1200"/>
        </a:p>
      </dsp:txBody>
      <dsp:txXfrm>
        <a:off x="550278" y="1432107"/>
        <a:ext cx="7311924" cy="452844"/>
      </dsp:txXfrm>
    </dsp:sp>
    <dsp:sp modelId="{BAAEFB8F-AB1B-4557-B726-16C9A6E75C9A}">
      <dsp:nvSpPr>
        <dsp:cNvPr id="0" name=""/>
        <dsp:cNvSpPr/>
      </dsp:nvSpPr>
      <dsp:spPr>
        <a:xfrm>
          <a:off x="0" y="3286449"/>
          <a:ext cx="10515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Constant flow rate,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Increasing in slope</a:t>
          </a:r>
          <a:endParaRPr lang="en-GB" sz="1700" kern="1200" dirty="0"/>
        </a:p>
      </dsp:txBody>
      <dsp:txXfrm>
        <a:off x="0" y="3286449"/>
        <a:ext cx="10515600" cy="990675"/>
      </dsp:txXfrm>
    </dsp:sp>
    <dsp:sp modelId="{CAE44546-EB79-4F37-BF8B-8F8DF5602542}">
      <dsp:nvSpPr>
        <dsp:cNvPr id="0" name=""/>
        <dsp:cNvSpPr/>
      </dsp:nvSpPr>
      <dsp:spPr>
        <a:xfrm>
          <a:off x="525780" y="303552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Problems analysed:</a:t>
          </a:r>
          <a:endParaRPr lang="en-GB" sz="1700" kern="1200" dirty="0"/>
        </a:p>
      </dsp:txBody>
      <dsp:txXfrm>
        <a:off x="550278" y="3060027"/>
        <a:ext cx="73119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5DB05-0C96-4205-A6F5-D492E32730C6}">
      <dsp:nvSpPr>
        <dsp:cNvPr id="0" name=""/>
        <dsp:cNvSpPr/>
      </dsp:nvSpPr>
      <dsp:spPr>
        <a:xfrm>
          <a:off x="5230" y="882039"/>
          <a:ext cx="2378024" cy="1288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Reconstruction</a:t>
          </a:r>
          <a:r>
            <a:rPr lang="en-GB" sz="1600" kern="1200" dirty="0" smtClean="0"/>
            <a:t> of macroscopic variables (density </a:t>
          </a:r>
          <a:r>
            <a:rPr lang="el-GR" sz="1600" kern="1200" dirty="0" smtClean="0"/>
            <a:t>ρ</a:t>
          </a:r>
          <a:r>
            <a:rPr lang="en-GB" sz="1600" kern="1200" dirty="0" smtClean="0"/>
            <a:t> and velocity </a:t>
          </a:r>
          <a:r>
            <a:rPr lang="en-GB" sz="1600" b="1" kern="1200" dirty="0" smtClean="0"/>
            <a:t>u</a:t>
          </a:r>
          <a:r>
            <a:rPr lang="en-GB" sz="1600" b="0" kern="1200" dirty="0" smtClean="0"/>
            <a:t>)</a:t>
          </a:r>
          <a:r>
            <a:rPr lang="en-GB" sz="1600" kern="1200" dirty="0" smtClean="0"/>
            <a:t>:</a:t>
          </a:r>
          <a:endParaRPr lang="en-GB" sz="1600" kern="1200" dirty="0"/>
        </a:p>
      </dsp:txBody>
      <dsp:txXfrm>
        <a:off x="5230" y="882039"/>
        <a:ext cx="2378024" cy="859258"/>
      </dsp:txXfrm>
    </dsp:sp>
    <dsp:sp modelId="{62770D42-E561-4B8B-9EE9-DC2CE44ED43F}">
      <dsp:nvSpPr>
        <dsp:cNvPr id="0" name=""/>
        <dsp:cNvSpPr/>
      </dsp:nvSpPr>
      <dsp:spPr>
        <a:xfrm>
          <a:off x="492295" y="1741298"/>
          <a:ext cx="2378024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GB" sz="1600" i="1" kern="1200">
                  <a:latin typeface="Cambria Math" panose="02040503050406030204" pitchFamily="18" charset="0"/>
                </a:rPr>
                <m:t>𝜌</m:t>
              </m:r>
              <m:r>
                <a:rPr lang="it-IT" sz="1600" b="0" i="1" kern="1200">
                  <a:latin typeface="Cambria Math" panose="02040503050406030204" pitchFamily="18" charset="0"/>
                </a:rPr>
                <m:t>(</m:t>
              </m:r>
              <m:r>
                <a:rPr lang="it-IT" sz="1600" b="1" i="1" kern="1200">
                  <a:latin typeface="Cambria Math" panose="02040503050406030204" pitchFamily="18" charset="0"/>
                </a:rPr>
                <m:t>𝒙</m:t>
              </m:r>
              <m:r>
                <a:rPr lang="it-IT" sz="1600" b="0" i="1" kern="1200">
                  <a:latin typeface="Cambria Math" panose="02040503050406030204" pitchFamily="18" charset="0"/>
                </a:rPr>
                <m:t>,</m:t>
              </m:r>
              <m:r>
                <a:rPr lang="it-IT" sz="1600" b="0" i="1" kern="1200">
                  <a:latin typeface="Cambria Math" panose="02040503050406030204" pitchFamily="18" charset="0"/>
                </a:rPr>
                <m:t>𝑡</m:t>
              </m:r>
              <m:r>
                <a:rPr lang="it-IT" sz="1600" b="0" i="1" kern="1200">
                  <a:latin typeface="Cambria Math" panose="02040503050406030204" pitchFamily="18" charset="0"/>
                </a:rPr>
                <m:t>)=</m:t>
              </m:r>
              <m:nary>
                <m:naryPr>
                  <m:chr m:val="∑"/>
                  <m:limLoc m:val="undOvr"/>
                  <m:supHide m:val="on"/>
                  <m:ctrlPr>
                    <a:rPr lang="en-GB" sz="1600" i="1" kern="1200">
                      <a:latin typeface="Cambria Math" panose="02040503050406030204" pitchFamily="18" charset="0"/>
                    </a:rPr>
                  </m:ctrlPr>
                </m:naryPr>
                <m:sub>
                  <m:r>
                    <a:rPr lang="en-GB" sz="1600" i="1" kern="1200">
                      <a:latin typeface="Cambria Math" panose="02040503050406030204" pitchFamily="18" charset="0"/>
                    </a:rPr>
                    <m:t>𝑖</m:t>
                  </m:r>
                </m:sub>
                <m:sup/>
                <m:e>
                  <m:sSub>
                    <m:sSubPr>
                      <m:ctrlPr>
                        <a:rPr lang="en-GB" sz="16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1600" i="1" kern="1200">
                          <a:latin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en-GB" sz="160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nary>
            </m:oMath>
          </a14:m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GB" sz="1600" i="1" kern="1200">
                  <a:latin typeface="Cambria Math" panose="02040503050406030204" pitchFamily="18" charset="0"/>
                </a:rPr>
                <m:t>𝑢</m:t>
              </m:r>
              <m:r>
                <a:rPr lang="en-GB" sz="1600" i="1" kern="1200">
                  <a:latin typeface="Cambria Math" panose="02040503050406030204" pitchFamily="18" charset="0"/>
                </a:rPr>
                <m:t>(</m:t>
              </m:r>
              <m:r>
                <a:rPr lang="en-GB" sz="1600" b="1" i="1" kern="1200">
                  <a:latin typeface="Cambria Math" panose="02040503050406030204" pitchFamily="18" charset="0"/>
                </a:rPr>
                <m:t>𝒙</m:t>
              </m:r>
              <m:r>
                <a:rPr lang="en-GB" sz="1600" i="1" kern="1200">
                  <a:latin typeface="Cambria Math" panose="02040503050406030204" pitchFamily="18" charset="0"/>
                </a:rPr>
                <m:t>,</m:t>
              </m:r>
              <m:r>
                <a:rPr lang="en-GB" sz="1600" i="1" kern="1200">
                  <a:latin typeface="Cambria Math" panose="02040503050406030204" pitchFamily="18" charset="0"/>
                </a:rPr>
                <m:t>𝑡</m:t>
              </m:r>
              <m:r>
                <a:rPr lang="en-GB" sz="1600" i="1" kern="1200">
                  <a:latin typeface="Cambria Math" panose="02040503050406030204" pitchFamily="18" charset="0"/>
                </a:rPr>
                <m:t>)=</m:t>
              </m:r>
              <m:f>
                <m:fPr>
                  <m:ctrlPr>
                    <a:rPr lang="en-GB" sz="1600" i="1" kern="1200">
                      <a:latin typeface="Cambria Math" panose="02040503050406030204" pitchFamily="18" charset="0"/>
                    </a:rPr>
                  </m:ctrlPr>
                </m:fPr>
                <m:num>
                  <m:nary>
                    <m:naryPr>
                      <m:chr m:val="∑"/>
                      <m:limLoc m:val="undOvr"/>
                      <m:supHide m:val="on"/>
                      <m:ctrlPr>
                        <a:rPr lang="en-GB" sz="1600" i="1" kern="1200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 lang="en-GB" sz="160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sSubPr>
                          <m:ctrlPr>
                            <a:rPr lang="en-GB" sz="1600" i="1" kern="1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kern="12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i="1" kern="12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nary>
                  <m:sSub>
                    <m:sSubPr>
                      <m:ctrlPr>
                        <a:rPr lang="en-GB" sz="16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1600" i="1" kern="1200">
                          <a:latin typeface="Cambria Math" panose="02040503050406030204" pitchFamily="18" charset="0"/>
                        </a:rPr>
                        <m:t>𝑐</m:t>
                      </m:r>
                    </m:e>
                    <m:sub>
                      <m:r>
                        <a:rPr lang="en-GB" sz="1600" i="1" kern="120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num>
                <m:den>
                  <m:r>
                    <a:rPr lang="en-GB" sz="1600" i="1" kern="1200">
                      <a:latin typeface="Cambria Math" panose="02040503050406030204" pitchFamily="18" charset="0"/>
                    </a:rPr>
                    <m:t>𝜌</m:t>
                  </m:r>
                </m:den>
              </m:f>
            </m:oMath>
          </a14:m>
          <a:endParaRPr lang="en-GB" sz="1600" kern="1200" dirty="0"/>
        </a:p>
      </dsp:txBody>
      <dsp:txXfrm>
        <a:off x="542906" y="1791909"/>
        <a:ext cx="2276802" cy="1626778"/>
      </dsp:txXfrm>
    </dsp:sp>
    <dsp:sp modelId="{72E4A7F0-2573-405E-9484-B2038B5F60ED}">
      <dsp:nvSpPr>
        <dsp:cNvPr id="0" name=""/>
        <dsp:cNvSpPr/>
      </dsp:nvSpPr>
      <dsp:spPr>
        <a:xfrm>
          <a:off x="2743754" y="10156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743754" y="1134051"/>
        <a:ext cx="586641" cy="355235"/>
      </dsp:txXfrm>
    </dsp:sp>
    <dsp:sp modelId="{039498B5-3EFD-4D04-B597-0768CDCAF206}">
      <dsp:nvSpPr>
        <dsp:cNvPr id="0" name=""/>
        <dsp:cNvSpPr/>
      </dsp:nvSpPr>
      <dsp:spPr>
        <a:xfrm>
          <a:off x="3825254" y="882039"/>
          <a:ext cx="2378024" cy="1288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Streaming</a:t>
          </a:r>
          <a:r>
            <a:rPr lang="en-GB" sz="1600" kern="1200" dirty="0" smtClean="0"/>
            <a:t> step:</a:t>
          </a:r>
          <a:endParaRPr lang="en-GB" sz="1600" b="1" kern="1200" dirty="0"/>
        </a:p>
      </dsp:txBody>
      <dsp:txXfrm>
        <a:off x="3825254" y="882039"/>
        <a:ext cx="2378024" cy="859258"/>
      </dsp:txXfrm>
    </dsp:sp>
    <dsp:sp modelId="{9C53D68F-9C9C-418C-9093-B6D71CEDA59B}">
      <dsp:nvSpPr>
        <dsp:cNvPr id="0" name=""/>
        <dsp:cNvSpPr/>
      </dsp:nvSpPr>
      <dsp:spPr>
        <a:xfrm>
          <a:off x="4312320" y="1741298"/>
          <a:ext cx="2378024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Each particle moves into the domain due to its own velocity </a:t>
          </a:r>
          <a:r>
            <a:rPr lang="en-GB" sz="1600" b="1" kern="1200" dirty="0" smtClean="0"/>
            <a:t>c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Free-surface is obtain through v</a:t>
          </a:r>
          <a:r>
            <a:rPr lang="en-GB" sz="1600" b="0" i="0" kern="1200" dirty="0" smtClean="0"/>
            <a:t>olume of fluid method (VOF)</a:t>
          </a:r>
          <a:endParaRPr lang="en-GB" sz="1600" kern="1200" dirty="0"/>
        </a:p>
      </dsp:txBody>
      <dsp:txXfrm>
        <a:off x="4362931" y="1791909"/>
        <a:ext cx="2276802" cy="1626778"/>
      </dsp:txXfrm>
    </dsp:sp>
    <dsp:sp modelId="{2E8F2938-5F13-449A-A230-A28E37EC9ECE}">
      <dsp:nvSpPr>
        <dsp:cNvPr id="0" name=""/>
        <dsp:cNvSpPr/>
      </dsp:nvSpPr>
      <dsp:spPr>
        <a:xfrm>
          <a:off x="6563779" y="10156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6563779" y="1134051"/>
        <a:ext cx="586641" cy="355235"/>
      </dsp:txXfrm>
    </dsp:sp>
    <dsp:sp modelId="{8ABE5AB1-6BEA-4000-962A-D7C76D0B22FE}">
      <dsp:nvSpPr>
        <dsp:cNvPr id="0" name=""/>
        <dsp:cNvSpPr/>
      </dsp:nvSpPr>
      <dsp:spPr>
        <a:xfrm>
          <a:off x="7645279" y="882039"/>
          <a:ext cx="2378024" cy="1288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Collision</a:t>
          </a:r>
          <a:r>
            <a:rPr lang="en-GB" sz="1600" kern="1200" dirty="0" smtClean="0"/>
            <a:t> step:</a:t>
          </a:r>
          <a:endParaRPr lang="en-GB" sz="1600" kern="1200" dirty="0"/>
        </a:p>
      </dsp:txBody>
      <dsp:txXfrm>
        <a:off x="7645279" y="882039"/>
        <a:ext cx="2378024" cy="859258"/>
      </dsp:txXfrm>
    </dsp:sp>
    <dsp:sp modelId="{5EBB2F6F-1232-4057-B2EB-3E8C4843B537}">
      <dsp:nvSpPr>
        <dsp:cNvPr id="0" name=""/>
        <dsp:cNvSpPr/>
      </dsp:nvSpPr>
      <dsp:spPr>
        <a:xfrm>
          <a:off x="8132345" y="1741298"/>
          <a:ext cx="2378024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macroscopic variables are modified by the collision between the particles</a:t>
          </a:r>
          <a:endParaRPr lang="en-GB" sz="1600" kern="1200" dirty="0"/>
        </a:p>
      </dsp:txBody>
      <dsp:txXfrm>
        <a:off x="8182956" y="1791909"/>
        <a:ext cx="2276802" cy="16267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97422-1108-47D8-B801-8B6A93ED3384}">
      <dsp:nvSpPr>
        <dsp:cNvPr id="0" name=""/>
        <dsp:cNvSpPr/>
      </dsp:nvSpPr>
      <dsp:spPr>
        <a:xfrm>
          <a:off x="5107" y="1350615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Idea</a:t>
          </a:r>
          <a:r>
            <a:rPr lang="en-GB" sz="1700" kern="1200" dirty="0" smtClean="0"/>
            <a:t>: comparison between the </a:t>
          </a:r>
          <a:r>
            <a:rPr lang="en-GB" sz="1700" b="1" kern="1200" dirty="0" smtClean="0"/>
            <a:t>analytical solution </a:t>
          </a:r>
          <a:r>
            <a:rPr lang="en-GB" sz="1700" kern="1200" dirty="0" smtClean="0"/>
            <a:t>of Navier-Stokes equations (NSE) and the </a:t>
          </a:r>
          <a:r>
            <a:rPr lang="en-GB" sz="1700" b="1" kern="1200" dirty="0" smtClean="0"/>
            <a:t>numerical results</a:t>
          </a:r>
          <a:endParaRPr lang="en-GB" sz="1700" b="1" kern="1200" dirty="0"/>
        </a:p>
      </dsp:txBody>
      <dsp:txXfrm>
        <a:off x="43831" y="1389339"/>
        <a:ext cx="2566811" cy="1244681"/>
      </dsp:txXfrm>
    </dsp:sp>
    <dsp:sp modelId="{58936EAF-9C41-4A37-BEDF-835A8D5C76DB}">
      <dsp:nvSpPr>
        <dsp:cNvPr id="0" name=""/>
        <dsp:cNvSpPr/>
      </dsp:nvSpPr>
      <dsp:spPr>
        <a:xfrm rot="19457599">
          <a:off x="2526935" y="1601992"/>
          <a:ext cx="1302566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302566" y="29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45654" y="1599003"/>
        <a:ext cx="65128" cy="65128"/>
      </dsp:txXfrm>
    </dsp:sp>
    <dsp:sp modelId="{B82AD6F3-4011-4D37-9928-86424D1A2B80}">
      <dsp:nvSpPr>
        <dsp:cNvPr id="0" name=""/>
        <dsp:cNvSpPr/>
      </dsp:nvSpPr>
      <dsp:spPr>
        <a:xfrm>
          <a:off x="3707070" y="590390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/>
            <a:t>Newtonian</a:t>
          </a:r>
          <a:r>
            <a:rPr lang="it-IT" sz="1700" kern="1200" dirty="0" smtClean="0"/>
            <a:t> </a:t>
          </a:r>
          <a:r>
            <a:rPr lang="en-GB" sz="1700" kern="1200" noProof="0" dirty="0" smtClean="0"/>
            <a:t>fluid</a:t>
          </a:r>
          <a:endParaRPr lang="en-GB" sz="1700" kern="1200" noProof="0" dirty="0"/>
        </a:p>
      </dsp:txBody>
      <dsp:txXfrm>
        <a:off x="3745794" y="629114"/>
        <a:ext cx="2566811" cy="1244681"/>
      </dsp:txXfrm>
    </dsp:sp>
    <dsp:sp modelId="{9D089210-E674-42D5-8AC8-521018A14755}">
      <dsp:nvSpPr>
        <dsp:cNvPr id="0" name=""/>
        <dsp:cNvSpPr/>
      </dsp:nvSpPr>
      <dsp:spPr>
        <a:xfrm>
          <a:off x="6351329" y="1221880"/>
          <a:ext cx="105770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057703" y="29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53738" y="1225012"/>
        <a:ext cx="52885" cy="52885"/>
      </dsp:txXfrm>
    </dsp:sp>
    <dsp:sp modelId="{70A688B4-F7D1-4C15-B79B-0BBB56741CED}">
      <dsp:nvSpPr>
        <dsp:cNvPr id="0" name=""/>
        <dsp:cNvSpPr/>
      </dsp:nvSpPr>
      <dsp:spPr>
        <a:xfrm>
          <a:off x="7409033" y="590390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Results</a:t>
          </a:r>
          <a:r>
            <a:rPr lang="it-IT" sz="1700" kern="1200" dirty="0" smtClean="0"/>
            <a:t> of NSE in </a:t>
          </a:r>
          <a:r>
            <a:rPr lang="en-GB" sz="1700" b="1" kern="1200" dirty="0" smtClean="0"/>
            <a:t>permanent</a:t>
          </a:r>
          <a:r>
            <a:rPr lang="en-GB" sz="1700" kern="1200" dirty="0" smtClean="0"/>
            <a:t> and </a:t>
          </a:r>
          <a:r>
            <a:rPr lang="en-GB" sz="1700" b="1" kern="1200" dirty="0" smtClean="0"/>
            <a:t>uniform</a:t>
          </a:r>
          <a:r>
            <a:rPr lang="en-GB" sz="1700" kern="1200" dirty="0" smtClean="0"/>
            <a:t> motion</a:t>
          </a:r>
          <a:endParaRPr lang="en-GB" sz="1700" kern="1200" dirty="0"/>
        </a:p>
      </dsp:txBody>
      <dsp:txXfrm>
        <a:off x="7447757" y="629114"/>
        <a:ext cx="2566811" cy="1244681"/>
      </dsp:txXfrm>
    </dsp:sp>
    <dsp:sp modelId="{2EE8F466-FE54-4785-913B-EAA39E1C2192}">
      <dsp:nvSpPr>
        <dsp:cNvPr id="0" name=""/>
        <dsp:cNvSpPr/>
      </dsp:nvSpPr>
      <dsp:spPr>
        <a:xfrm rot="2142401">
          <a:off x="2526935" y="2362217"/>
          <a:ext cx="1302566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302566" y="29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45654" y="2359228"/>
        <a:ext cx="65128" cy="65128"/>
      </dsp:txXfrm>
    </dsp:sp>
    <dsp:sp modelId="{8226E135-AC5A-4DFB-A42A-83EEDAD68CA1}">
      <dsp:nvSpPr>
        <dsp:cNvPr id="0" name=""/>
        <dsp:cNvSpPr/>
      </dsp:nvSpPr>
      <dsp:spPr>
        <a:xfrm>
          <a:off x="3707070" y="2110839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Bagnold</a:t>
          </a:r>
          <a:r>
            <a:rPr lang="it-IT" sz="1700" kern="1200" dirty="0" smtClean="0"/>
            <a:t> </a:t>
          </a:r>
          <a:r>
            <a:rPr lang="en-GB" sz="1700" kern="1200" noProof="0" dirty="0" smtClean="0"/>
            <a:t>fluid</a:t>
          </a:r>
          <a:endParaRPr lang="en-GB" sz="1700" kern="1200" noProof="0" dirty="0"/>
        </a:p>
      </dsp:txBody>
      <dsp:txXfrm>
        <a:off x="3745794" y="2149563"/>
        <a:ext cx="2566811" cy="1244681"/>
      </dsp:txXfrm>
    </dsp:sp>
    <dsp:sp modelId="{42473F37-4D05-4E10-8968-D9FCB4FCC89D}">
      <dsp:nvSpPr>
        <dsp:cNvPr id="0" name=""/>
        <dsp:cNvSpPr/>
      </dsp:nvSpPr>
      <dsp:spPr>
        <a:xfrm>
          <a:off x="6351329" y="2742329"/>
          <a:ext cx="1057703" cy="59150"/>
        </a:xfrm>
        <a:custGeom>
          <a:avLst/>
          <a:gdLst/>
          <a:ahLst/>
          <a:cxnLst/>
          <a:rect l="0" t="0" r="0" b="0"/>
          <a:pathLst>
            <a:path>
              <a:moveTo>
                <a:pt x="0" y="29575"/>
              </a:moveTo>
              <a:lnTo>
                <a:pt x="1057703" y="29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53738" y="2745461"/>
        <a:ext cx="52885" cy="52885"/>
      </dsp:txXfrm>
    </dsp:sp>
    <dsp:sp modelId="{E949D230-976C-4514-9299-A9705433E072}">
      <dsp:nvSpPr>
        <dsp:cNvPr id="0" name=""/>
        <dsp:cNvSpPr/>
      </dsp:nvSpPr>
      <dsp:spPr>
        <a:xfrm>
          <a:off x="7409033" y="2110839"/>
          <a:ext cx="2644259" cy="132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Results</a:t>
          </a:r>
          <a:r>
            <a:rPr lang="it-IT" sz="1700" kern="1200" dirty="0" smtClean="0"/>
            <a:t> of NSE in </a:t>
          </a:r>
          <a:r>
            <a:rPr lang="en-GB" sz="1700" b="1" kern="1200" dirty="0" smtClean="0"/>
            <a:t>permanent</a:t>
          </a:r>
          <a:r>
            <a:rPr lang="en-GB" sz="1700" kern="1200" dirty="0" smtClean="0"/>
            <a:t> and </a:t>
          </a:r>
          <a:r>
            <a:rPr lang="en-GB" sz="1700" b="1" kern="1200" dirty="0" smtClean="0"/>
            <a:t>uniform</a:t>
          </a:r>
          <a:r>
            <a:rPr lang="en-GB" sz="1700" kern="1200" dirty="0" smtClean="0"/>
            <a:t> motion</a:t>
          </a:r>
          <a:endParaRPr lang="en-GB" sz="1700" kern="1200" dirty="0"/>
        </a:p>
      </dsp:txBody>
      <dsp:txXfrm>
        <a:off x="7447757" y="2149563"/>
        <a:ext cx="2566811" cy="124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EB65-1F93-4232-94F6-D1F5F8257E0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9AFA-1F2C-4F46-B43E-D2A718C1C12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0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E4D832-7A2E-4BC7-BF5B-8C717B4AB62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0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8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7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4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1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0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7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5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9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Tuesday, 05 May, 14:00–15:45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D832-7A2E-4BC7-BF5B-8C717B4AB62D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4" b="31974"/>
          <a:stretch/>
        </p:blipFill>
        <p:spPr>
          <a:xfrm>
            <a:off x="0" y="0"/>
            <a:ext cx="2246811" cy="6345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86" y="56107"/>
            <a:ext cx="2329614" cy="10237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97" y="6387389"/>
            <a:ext cx="1344603" cy="4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Multi-scale numerical modelling of debris flow: coupling 2D and 3D simulation strategies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A. Pasqua*, A. Leonardi, M. </a:t>
            </a:r>
            <a:r>
              <a:rPr lang="it-IT" dirty="0" err="1" smtClean="0"/>
              <a:t>Pirulli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*andrea.pasqua@polito.it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</a:t>
            </a:r>
            <a:endParaRPr lang="en-GB" dirty="0"/>
          </a:p>
        </p:txBody>
      </p:sp>
      <p:graphicFrame>
        <p:nvGraphicFramePr>
          <p:cNvPr id="15" name="Segnaposto contenut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695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77" y="1690688"/>
            <a:ext cx="7821851" cy="4199342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11</a:t>
            </a:fld>
            <a:endParaRPr lang="en-GB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4744527" y="2078966"/>
            <a:ext cx="1224000" cy="972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477774" y="2078966"/>
            <a:ext cx="15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RASH3D</a:t>
            </a:r>
            <a:endParaRPr lang="en-GB" b="1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3581400" y="4155057"/>
            <a:ext cx="1896374" cy="1482133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381554" y="4526791"/>
            <a:ext cx="15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B0F0"/>
                </a:solidFill>
              </a:rPr>
              <a:t>Hybird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488392" y="1337010"/>
            <a:ext cx="3545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Imagine</a:t>
            </a:r>
            <a:r>
              <a:rPr lang="it-IT" dirty="0" smtClean="0"/>
              <a:t> from </a:t>
            </a:r>
            <a:r>
              <a:rPr lang="en-GB" dirty="0"/>
              <a:t>Ming-</a:t>
            </a:r>
            <a:r>
              <a:rPr lang="en-GB" dirty="0" err="1"/>
              <a:t>liang</a:t>
            </a:r>
            <a:r>
              <a:rPr lang="en-GB" dirty="0"/>
              <a:t> </a:t>
            </a:r>
            <a:r>
              <a:rPr lang="en-GB" dirty="0" smtClean="0"/>
              <a:t>Chen et al (2019), </a:t>
            </a:r>
            <a:r>
              <a:rPr lang="en-GB" dirty="0"/>
              <a:t>Contribution of Excessive Supply of Solid Material to a Runoff-Generated Debris Flow during Its Routing Along a Gully and Its Impact on the Downstream Village with Blockage </a:t>
            </a:r>
            <a:r>
              <a:rPr lang="en-GB" dirty="0" smtClean="0"/>
              <a:t>Effects, MDPI</a:t>
            </a:r>
            <a:endParaRPr lang="en-GB" dirty="0"/>
          </a:p>
          <a:p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488392" y="3436681"/>
            <a:ext cx="3545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image shows the main idea. In order to </a:t>
            </a:r>
            <a:r>
              <a:rPr lang="en-GB" b="1" dirty="0"/>
              <a:t>save computational time </a:t>
            </a:r>
            <a:r>
              <a:rPr lang="en-GB" dirty="0"/>
              <a:t>is useful to use an </a:t>
            </a:r>
            <a:r>
              <a:rPr lang="en-GB" b="1" dirty="0"/>
              <a:t>integrated model </a:t>
            </a:r>
            <a:r>
              <a:rPr lang="en-GB" dirty="0"/>
              <a:t>where it is </a:t>
            </a:r>
            <a:r>
              <a:rPr lang="en-GB" b="1" dirty="0"/>
              <a:t>not necessary </a:t>
            </a:r>
            <a:r>
              <a:rPr lang="en-GB" dirty="0"/>
              <a:t>to collect a large amount of information. Otherwise, if the </a:t>
            </a:r>
            <a:r>
              <a:rPr lang="en-GB" dirty="0" smtClean="0"/>
              <a:t>flow </a:t>
            </a:r>
            <a:r>
              <a:rPr lang="en-GB" dirty="0"/>
              <a:t>is close to </a:t>
            </a:r>
            <a:r>
              <a:rPr lang="en-GB" b="1" dirty="0"/>
              <a:t>strategic points</a:t>
            </a:r>
            <a:r>
              <a:rPr lang="en-GB" dirty="0"/>
              <a:t>, it is necessary to have </a:t>
            </a:r>
            <a:r>
              <a:rPr lang="en-GB" b="1" dirty="0"/>
              <a:t>more information </a:t>
            </a:r>
            <a:r>
              <a:rPr lang="en-GB" dirty="0"/>
              <a:t>(velocity, forces, etc..) to </a:t>
            </a:r>
            <a:r>
              <a:rPr lang="en-GB" b="1" dirty="0"/>
              <a:t>design</a:t>
            </a:r>
            <a:r>
              <a:rPr lang="en-GB" dirty="0"/>
              <a:t> correctly the defence structures.</a:t>
            </a:r>
          </a:p>
        </p:txBody>
      </p:sp>
    </p:spTree>
    <p:extLst>
      <p:ext uri="{BB962C8B-B14F-4D97-AF65-F5344CB8AC3E}">
        <p14:creationId xmlns:p14="http://schemas.microsoft.com/office/powerpoint/2010/main" val="11725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 on Lattice-Boltzmann method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428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12</a:t>
            </a:fld>
            <a:endParaRPr lang="en-GB"/>
          </a:p>
        </p:txBody>
      </p:sp>
      <p:sp>
        <p:nvSpPr>
          <p:cNvPr id="11" name="Nuvola 10"/>
          <p:cNvSpPr/>
          <p:nvPr/>
        </p:nvSpPr>
        <p:spPr>
          <a:xfrm>
            <a:off x="7229475" y="4933950"/>
            <a:ext cx="3752850" cy="1231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7820025" y="5172075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Continues in the next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1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 on Lattice-Boltzmann method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Segnaposto contenuto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7933458"/>
                  </p:ext>
                </p:extLst>
              </p:nvPr>
            </p:nvGraphicFramePr>
            <p:xfrm>
              <a:off x="838200" y="69556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Segnaposto contenuto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7933458"/>
                  </p:ext>
                </p:extLst>
              </p:nvPr>
            </p:nvGraphicFramePr>
            <p:xfrm>
              <a:off x="838200" y="69556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13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476" y="4218071"/>
            <a:ext cx="6071558" cy="225929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22234" y="4339087"/>
            <a:ext cx="39767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Imagine from </a:t>
            </a:r>
            <a:r>
              <a:rPr lang="en-GB" dirty="0" smtClean="0"/>
              <a:t>Adrian R. </a:t>
            </a:r>
            <a:r>
              <a:rPr lang="en-GB" dirty="0"/>
              <a:t>et al</a:t>
            </a:r>
            <a:r>
              <a:rPr lang="en-GB" dirty="0" smtClean="0"/>
              <a:t>., A real-time modelling and simulation platform for virtual engineering design </a:t>
            </a:r>
            <a:r>
              <a:rPr lang="en-GB" dirty="0"/>
              <a:t>and analysis (2018), 6th European Conference on Computational Mechanics (ECCM 6) </a:t>
            </a:r>
            <a:r>
              <a:rPr lang="en-GB" dirty="0" smtClean="0"/>
              <a:t>11–15 </a:t>
            </a:r>
            <a:r>
              <a:rPr lang="en-GB" dirty="0"/>
              <a:t>June 2018, Glasgow, UK</a:t>
            </a:r>
          </a:p>
        </p:txBody>
      </p:sp>
    </p:spTree>
    <p:extLst>
      <p:ext uri="{BB962C8B-B14F-4D97-AF65-F5344CB8AC3E}">
        <p14:creationId xmlns:p14="http://schemas.microsoft.com/office/powerpoint/2010/main" val="2181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Preliminary </a:t>
            </a:r>
            <a:r>
              <a:rPr lang="en-GB" dirty="0"/>
              <a:t>study</a:t>
            </a:r>
            <a:r>
              <a:rPr lang="it-IT" dirty="0"/>
              <a:t> (LBM D3Q19)</a:t>
            </a:r>
            <a:endParaRPr lang="en-GB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178693"/>
              </p:ext>
            </p:extLst>
          </p:nvPr>
        </p:nvGraphicFramePr>
        <p:xfrm>
          <a:off x="838200" y="163007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en-GB" dirty="0"/>
              <a:t>study</a:t>
            </a:r>
            <a:r>
              <a:rPr lang="it-IT" dirty="0"/>
              <a:t> (LBM D3Q19)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Laminar flow (</a:t>
            </a:r>
            <a:r>
              <a:rPr lang="en-GB" b="1" dirty="0"/>
              <a:t>Poiseuille</a:t>
            </a:r>
            <a:r>
              <a:rPr lang="it-IT" dirty="0"/>
              <a:t>)</a:t>
            </a:r>
          </a:p>
          <a:p>
            <a:r>
              <a:rPr lang="en-GB" dirty="0" smtClean="0"/>
              <a:t>Procedure for a </a:t>
            </a:r>
            <a:r>
              <a:rPr lang="en-GB" b="1" dirty="0" smtClean="0"/>
              <a:t>Newtonian</a:t>
            </a:r>
            <a:r>
              <a:rPr lang="en-GB" dirty="0" smtClean="0"/>
              <a:t> fluid to obtain analytical solutions:</a:t>
            </a:r>
          </a:p>
          <a:p>
            <a:endParaRPr lang="it-IT" dirty="0" smtClean="0"/>
          </a:p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090211295"/>
              </p:ext>
            </p:extLst>
          </p:nvPr>
        </p:nvGraphicFramePr>
        <p:xfrm>
          <a:off x="770400" y="2802501"/>
          <a:ext cx="10548955" cy="341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5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en-GB" dirty="0"/>
              <a:t>study</a:t>
            </a:r>
            <a:r>
              <a:rPr lang="it-IT" dirty="0"/>
              <a:t> (LBM D3Q19)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Laminar flow (</a:t>
            </a:r>
            <a:r>
              <a:rPr lang="en-GB" b="1" dirty="0"/>
              <a:t>Poiseuille</a:t>
            </a:r>
            <a:r>
              <a:rPr lang="it-IT" dirty="0"/>
              <a:t>)</a:t>
            </a:r>
            <a:endParaRPr lang="it-IT" dirty="0" smtClean="0"/>
          </a:p>
          <a:p>
            <a:r>
              <a:rPr lang="en-GB" dirty="0" smtClean="0"/>
              <a:t>Procedure for a </a:t>
            </a:r>
            <a:r>
              <a:rPr lang="en-GB" b="1" dirty="0" smtClean="0"/>
              <a:t>Bagnold </a:t>
            </a:r>
            <a:r>
              <a:rPr lang="en-GB" dirty="0" smtClean="0"/>
              <a:t>fluid to obtain analytical solutions:</a:t>
            </a:r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2203714778"/>
              </p:ext>
            </p:extLst>
          </p:nvPr>
        </p:nvGraphicFramePr>
        <p:xfrm>
          <a:off x="769764" y="2785612"/>
          <a:ext cx="10548000" cy="34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0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smtClean="0"/>
              <a:t>Preliminary </a:t>
            </a:r>
            <a:r>
              <a:rPr lang="en-GB" dirty="0" smtClean="0"/>
              <a:t>study</a:t>
            </a:r>
            <a:r>
              <a:rPr lang="it-IT" dirty="0" smtClean="0"/>
              <a:t> (</a:t>
            </a:r>
            <a:r>
              <a:rPr lang="it-IT" dirty="0"/>
              <a:t>LBM </a:t>
            </a:r>
            <a:r>
              <a:rPr lang="it-IT" dirty="0" smtClean="0"/>
              <a:t>D3Q19)</a:t>
            </a:r>
            <a:endParaRPr lang="en-GB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3619"/>
              </p:ext>
            </p:extLst>
          </p:nvPr>
        </p:nvGraphicFramePr>
        <p:xfrm>
          <a:off x="882770" y="2332990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17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690688"/>
            <a:ext cx="998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this presentation are studied two different </a:t>
            </a:r>
            <a:r>
              <a:rPr lang="en-GB" b="1" dirty="0" smtClean="0"/>
              <a:t>problems</a:t>
            </a:r>
            <a:r>
              <a:rPr lang="en-GB" dirty="0" smtClean="0"/>
              <a:t> which are particularly interesting for </a:t>
            </a:r>
            <a:r>
              <a:rPr lang="en-GB" b="1" dirty="0" smtClean="0"/>
              <a:t>fluid dynamics</a:t>
            </a:r>
            <a:r>
              <a:rPr lang="en-GB" dirty="0" smtClean="0"/>
              <a:t>. Both of them are studied using the coupled method (constant velocity inlet)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440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Channel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8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results (Newtonian fluid)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19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1097280" y="1767659"/>
            <a:ext cx="4667026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Constant inlet velocity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 smtClean="0"/>
              <a:t> Newtonian rheology;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 smtClean="0"/>
              <a:t> BCs: </a:t>
            </a:r>
            <a:r>
              <a:rPr lang="en-GB" b="1" dirty="0" err="1" smtClean="0"/>
              <a:t>Zou</a:t>
            </a:r>
            <a:r>
              <a:rPr lang="en-GB" b="1" dirty="0" smtClean="0"/>
              <a:t>-He velocity inlet </a:t>
            </a:r>
            <a:r>
              <a:rPr lang="en-GB" dirty="0" smtClean="0"/>
              <a:t>&amp; outlet;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 smtClean="0"/>
              <a:t> fluid characteristics specified (see table); 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n-GB" b="1" dirty="0" smtClean="0"/>
              <a:t>Parabolic Inlet profile</a:t>
            </a:r>
            <a:endParaRPr lang="en-GB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626" y="1737360"/>
            <a:ext cx="6130891" cy="2517399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5537626" y="4777273"/>
            <a:ext cx="2188121" cy="858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7769487" y="4880661"/>
            <a:ext cx="344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Slope</a:t>
            </a:r>
            <a:r>
              <a:rPr lang="it-IT" dirty="0" smtClean="0"/>
              <a:t>:</a:t>
            </a:r>
          </a:p>
          <a:p>
            <a:pPr algn="ctr"/>
            <a:r>
              <a:rPr lang="el-GR" dirty="0" smtClean="0"/>
              <a:t>Θ</a:t>
            </a:r>
            <a:r>
              <a:rPr lang="it-IT" dirty="0" smtClean="0"/>
              <a:t> = 20°</a:t>
            </a:r>
            <a:endParaRPr lang="en-GB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76331"/>
              </p:ext>
            </p:extLst>
          </p:nvPr>
        </p:nvGraphicFramePr>
        <p:xfrm>
          <a:off x="1097280" y="3942386"/>
          <a:ext cx="4152900" cy="21692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46972"/>
                <a:gridCol w="451628"/>
                <a:gridCol w="1308100"/>
                <a:gridCol w="1346200"/>
              </a:tblGrid>
              <a:tr h="34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 dirty="0" err="1">
                          <a:effectLst/>
                        </a:rPr>
                        <a:t>Lc</a:t>
                      </a:r>
                      <a:r>
                        <a:rPr lang="en-GB" sz="1250" u="none" strike="noStrike" dirty="0">
                          <a:effectLst/>
                        </a:rPr>
                        <a:t> [m]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b="0" u="none" strike="noStrike" dirty="0">
                          <a:effectLst/>
                        </a:rPr>
                        <a:t>5.00</a:t>
                      </a:r>
                      <a:endParaRPr lang="en-GB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Velocity inlet [m/s]</a:t>
                      </a:r>
                      <a:endParaRPr lang="en-GB" sz="12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b="0" u="none" strike="noStrike" dirty="0">
                          <a:effectLst/>
                        </a:rPr>
                        <a:t>0.50</a:t>
                      </a:r>
                      <a:endParaRPr lang="en-GB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Hc [m]</a:t>
                      </a:r>
                      <a:endParaRPr lang="en-GB" sz="12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2.00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b="1" u="none" strike="noStrike" dirty="0">
                          <a:effectLst/>
                        </a:rPr>
                        <a:t>Velocity outlet [m/s]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0.50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Fluid Min X [m]</a:t>
                      </a:r>
                      <a:endParaRPr lang="en-GB" sz="12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0.00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b="1" u="none" strike="noStrike" dirty="0">
                          <a:effectLst/>
                        </a:rPr>
                        <a:t>Force X [m/s</a:t>
                      </a:r>
                      <a:r>
                        <a:rPr lang="en-GB" sz="1250" b="1" u="none" strike="noStrike" baseline="30000" dirty="0">
                          <a:effectLst/>
                        </a:rPr>
                        <a:t>2</a:t>
                      </a:r>
                      <a:r>
                        <a:rPr lang="en-GB" sz="1250" b="1" u="none" strike="noStrike" dirty="0">
                          <a:effectLst/>
                        </a:rPr>
                        <a:t>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 dirty="0" smtClean="0">
                          <a:effectLst/>
                        </a:rPr>
                        <a:t>3.35</a:t>
                      </a:r>
                      <a:endParaRPr lang="en-GB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Fluid Max X [m]</a:t>
                      </a:r>
                      <a:endParaRPr lang="en-GB" sz="12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5.00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b="1" u="none" strike="noStrike" dirty="0">
                          <a:effectLst/>
                        </a:rPr>
                        <a:t>Force Z [m/s</a:t>
                      </a:r>
                      <a:r>
                        <a:rPr lang="en-GB" sz="1250" b="1" u="none" strike="noStrike" baseline="30000" dirty="0">
                          <a:effectLst/>
                        </a:rPr>
                        <a:t>2</a:t>
                      </a:r>
                      <a:r>
                        <a:rPr lang="en-GB" sz="1250" b="1" u="none" strike="noStrike" dirty="0">
                          <a:effectLst/>
                        </a:rPr>
                        <a:t>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 dirty="0">
                          <a:effectLst/>
                        </a:rPr>
                        <a:t>-</a:t>
                      </a:r>
                      <a:r>
                        <a:rPr lang="en-GB" sz="1250" u="none" strike="noStrike" dirty="0" smtClean="0">
                          <a:effectLst/>
                        </a:rPr>
                        <a:t>9.21</a:t>
                      </a:r>
                      <a:endParaRPr lang="en-GB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Fluid Min Z [m]</a:t>
                      </a:r>
                      <a:endParaRPr lang="en-GB" sz="12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0.00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50" b="1" u="none" strike="noStrike" dirty="0">
                          <a:effectLst/>
                        </a:rPr>
                        <a:t>ρ [</a:t>
                      </a:r>
                      <a:r>
                        <a:rPr lang="en-GB" sz="1250" b="1" u="none" strike="noStrike" dirty="0">
                          <a:effectLst/>
                        </a:rPr>
                        <a:t>kg/m</a:t>
                      </a:r>
                      <a:r>
                        <a:rPr lang="en-GB" sz="1250" b="1" u="none" strike="noStrike" baseline="30000" dirty="0">
                          <a:effectLst/>
                        </a:rPr>
                        <a:t>3</a:t>
                      </a:r>
                      <a:r>
                        <a:rPr lang="en-GB" sz="1250" b="1" u="none" strike="noStrike" dirty="0">
                          <a:effectLst/>
                        </a:rPr>
                        <a:t>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1500.00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 dirty="0">
                          <a:effectLst/>
                        </a:rPr>
                        <a:t>Fluid Max Z [m]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>
                          <a:effectLst/>
                        </a:rPr>
                        <a:t>1.00</a:t>
                      </a:r>
                      <a:endParaRPr lang="en-GB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b="1" u="none" strike="noStrike" dirty="0">
                          <a:effectLst/>
                        </a:rPr>
                        <a:t>µ [Pas]</a:t>
                      </a:r>
                      <a:endParaRPr lang="en-GB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50" u="none" strike="noStrike" dirty="0">
                          <a:effectLst/>
                        </a:rPr>
                        <a:t>60.00</a:t>
                      </a:r>
                      <a:endParaRPr lang="en-GB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8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Flow chart of the </a:t>
            </a:r>
            <a:r>
              <a:rPr lang="en-GB" dirty="0" smtClean="0"/>
              <a:t>research</a:t>
            </a:r>
            <a:endParaRPr lang="en-GB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004273"/>
              </p:ext>
            </p:extLst>
          </p:nvPr>
        </p:nvGraphicFramePr>
        <p:xfrm>
          <a:off x="838200" y="17907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08050"/>
              </p:ext>
            </p:extLst>
          </p:nvPr>
        </p:nvGraphicFramePr>
        <p:xfrm>
          <a:off x="657333" y="1869378"/>
          <a:ext cx="3915473" cy="14695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85009"/>
                <a:gridCol w="924813"/>
                <a:gridCol w="1018540"/>
                <a:gridCol w="1087111"/>
              </a:tblGrid>
              <a:tr h="2501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Analytic solutions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Numeric solutions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0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uMax</a:t>
                      </a:r>
                      <a:r>
                        <a:rPr lang="en-GB" sz="1400" u="none" strike="noStrike" dirty="0">
                          <a:effectLst/>
                        </a:rPr>
                        <a:t> [m/s]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</a:rPr>
                        <a:t>uMax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</a:rPr>
                        <a:t> [</a:t>
                      </a:r>
                      <a:r>
                        <a:rPr lang="en-GB" sz="1400" b="1" u="none" strike="noStrike" dirty="0">
                          <a:effectLst/>
                        </a:rPr>
                        <a:t>m/s]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90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uMean [m/s]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0.33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</a:rPr>
                        <a:t>uMean</a:t>
                      </a:r>
                      <a:r>
                        <a:rPr lang="en-GB" sz="1400" b="1" u="none" strike="noStrike" dirty="0">
                          <a:effectLst/>
                        </a:rPr>
                        <a:t> [m/s]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50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Fr [-]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Fr [-]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50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Re [-]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8.3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Re [-]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8.8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95790"/>
              </p:ext>
            </p:extLst>
          </p:nvPr>
        </p:nvGraphicFramePr>
        <p:xfrm>
          <a:off x="8627082" y="1847462"/>
          <a:ext cx="2528598" cy="158620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64299"/>
                <a:gridCol w="1264299"/>
              </a:tblGrid>
              <a:tr h="38678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smtClean="0">
                          <a:effectLst/>
                        </a:rPr>
                        <a:t>discrepancies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98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err="1">
                          <a:effectLst/>
                        </a:rPr>
                        <a:t>uMax</a:t>
                      </a:r>
                      <a:r>
                        <a:rPr lang="en-GB" sz="1400" u="none" strike="noStrike" kern="1200" dirty="0">
                          <a:effectLst/>
                        </a:rPr>
                        <a:t> [m/s]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>
                          <a:effectLst/>
                        </a:rPr>
                        <a:t>0.03</a:t>
                      </a:r>
                      <a:endParaRPr lang="en-GB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998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err="1">
                          <a:effectLst/>
                        </a:rPr>
                        <a:t>uMean</a:t>
                      </a:r>
                      <a:r>
                        <a:rPr lang="en-GB" sz="1400" u="none" strike="noStrike" kern="1200" dirty="0">
                          <a:effectLst/>
                        </a:rPr>
                        <a:t> [m/s]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effectLst/>
                        </a:rPr>
                        <a:t>0.02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998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>
                          <a:effectLst/>
                        </a:rPr>
                        <a:t>Fr [-]</a:t>
                      </a:r>
                      <a:endParaRPr lang="en-GB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effectLst/>
                        </a:rPr>
                        <a:t>0.0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998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>
                          <a:effectLst/>
                        </a:rPr>
                        <a:t>Re [-]</a:t>
                      </a:r>
                      <a:endParaRPr lang="en-GB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effectLst/>
                        </a:rPr>
                        <a:t>0.5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1" name="Freccia a destra 10"/>
          <p:cNvSpPr/>
          <p:nvPr/>
        </p:nvSpPr>
        <p:spPr>
          <a:xfrm>
            <a:off x="4749282" y="2285999"/>
            <a:ext cx="3759707" cy="858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453" y="4158049"/>
            <a:ext cx="5370544" cy="20242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8" y="4161655"/>
            <a:ext cx="5371200" cy="202067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803501" y="3385794"/>
            <a:ext cx="277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err="1" smtClean="0"/>
              <a:t>Numerical</a:t>
            </a:r>
            <a:r>
              <a:rPr lang="it-IT" sz="2400" b="1" u="sng" dirty="0" smtClean="0"/>
              <a:t> </a:t>
            </a:r>
            <a:r>
              <a:rPr lang="it-IT" sz="2400" b="1" u="sng" dirty="0" err="1" smtClean="0"/>
              <a:t>results</a:t>
            </a:r>
            <a:endParaRPr lang="en-GB" sz="2400" b="1" u="sng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59858" y="3616627"/>
            <a:ext cx="277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Pressure</a:t>
            </a:r>
            <a:endParaRPr lang="en-GB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47145" y="3616627"/>
            <a:ext cx="277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Velocity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21</a:t>
            </a:fld>
            <a:endParaRPr lang="en-GB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Variable flow (height changes during the simulation)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Depending </a:t>
            </a:r>
            <a:r>
              <a:rPr lang="en-GB" dirty="0"/>
              <a:t>on the course of the free surface, the velocity and pressure values ​​adapt satisfactorily to the new configuration.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 </a:t>
            </a:r>
            <a:r>
              <a:rPr lang="en-GB" dirty="0" smtClean="0"/>
              <a:t>the system may be approximate to a Poiseuille flow.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2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22</a:t>
            </a:fld>
            <a:endParaRPr lang="en-GB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the next slide you will able to observe how the free surface and velocity evolve during the simulation;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b="1" dirty="0" smtClean="0">
                <a:solidFill>
                  <a:srgbClr val="FF0000"/>
                </a:solidFill>
              </a:rPr>
              <a:t>mass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</a:t>
            </a:r>
            <a:r>
              <a:rPr lang="en-GB" dirty="0"/>
              <a:t>represented </a:t>
            </a:r>
            <a:r>
              <a:rPr lang="en-GB" dirty="0" smtClean="0"/>
              <a:t>on </a:t>
            </a:r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left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0070C0"/>
                </a:solidFill>
              </a:rPr>
              <a:t>velocity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is </a:t>
            </a:r>
            <a:r>
              <a:rPr lang="en-GB" dirty="0"/>
              <a:t>represented on the </a:t>
            </a:r>
            <a:r>
              <a:rPr lang="en-GB" b="1" dirty="0">
                <a:solidFill>
                  <a:srgbClr val="0070C0"/>
                </a:solidFill>
              </a:rPr>
              <a:t>right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184" y="2081861"/>
            <a:ext cx="5115260" cy="1934177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23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55" y="2081861"/>
            <a:ext cx="5146311" cy="193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099" y="4350230"/>
            <a:ext cx="5121346" cy="194867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9435" y="2863795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Time=0s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9435" y="5139899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Time=60s</a:t>
            </a:r>
            <a:endParaRPr lang="en-GB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54" y="4350229"/>
            <a:ext cx="5146311" cy="194867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455100" y="1516836"/>
            <a:ext cx="512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Mass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783354" y="1562746"/>
            <a:ext cx="512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70C0"/>
                </a:solidFill>
              </a:rPr>
              <a:t>Velocity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Dam break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41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80462"/>
              </p:ext>
            </p:extLst>
          </p:nvPr>
        </p:nvGraphicFramePr>
        <p:xfrm>
          <a:off x="787879" y="18928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0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1857" b="2984"/>
          <a:stretch/>
        </p:blipFill>
        <p:spPr>
          <a:xfrm>
            <a:off x="2173857" y="2104835"/>
            <a:ext cx="7947223" cy="4140679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26</a:t>
            </a:fld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2268748" y="6159537"/>
            <a:ext cx="79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</a:t>
            </a:r>
            <a:r>
              <a:rPr lang="en-GB" dirty="0" smtClean="0"/>
              <a:t> mean [m/s], h [m] Fr [-]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310679" y="3950103"/>
            <a:ext cx="413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 [m</a:t>
            </a:r>
            <a:r>
              <a:rPr lang="en-GB" baseline="30000" dirty="0" smtClean="0"/>
              <a:t>2</a:t>
            </a:r>
            <a:r>
              <a:rPr lang="en-GB" dirty="0" smtClean="0"/>
              <a:t>/s]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33068" y="1713095"/>
            <a:ext cx="12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 of analytical with numerical solutions for a Newtonian fluid (increase in flow rate and constant slope)</a:t>
            </a:r>
            <a:endParaRPr lang="en-GB" b="1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74043"/>
              </p:ext>
            </p:extLst>
          </p:nvPr>
        </p:nvGraphicFramePr>
        <p:xfrm>
          <a:off x="10455176" y="3144597"/>
          <a:ext cx="1233860" cy="1524000"/>
        </p:xfrm>
        <a:graphic>
          <a:graphicData uri="http://schemas.openxmlformats.org/drawingml/2006/table">
            <a:tbl>
              <a:tblPr/>
              <a:tblGrid>
                <a:gridCol w="123386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=0.5m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=60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=1500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kg/m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=3.35m/s</a:t>
                      </a:r>
                      <a:r>
                        <a:rPr lang="en-GB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10256809" y="2656935"/>
            <a:ext cx="1639017" cy="254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078600"/>
              </p:ext>
            </p:extLst>
          </p:nvPr>
        </p:nvGraphicFramePr>
        <p:xfrm>
          <a:off x="787879" y="18928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7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(Newtonian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18874"/>
              </p:ext>
            </p:extLst>
          </p:nvPr>
        </p:nvGraphicFramePr>
        <p:xfrm>
          <a:off x="10173433" y="2971692"/>
          <a:ext cx="1740660" cy="2171700"/>
        </p:xfrm>
        <a:graphic>
          <a:graphicData uri="http://schemas.openxmlformats.org/drawingml/2006/table">
            <a:tbl>
              <a:tblPr/>
              <a:tblGrid>
                <a:gridCol w="1740660"/>
              </a:tblGrid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=0.5m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uMeanInlet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=1.0m/s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=0.5m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=60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1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=1500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kg/m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Immagine 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1978" b="2694"/>
          <a:stretch/>
        </p:blipFill>
        <p:spPr>
          <a:xfrm>
            <a:off x="2174400" y="2106000"/>
            <a:ext cx="7948800" cy="414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68748" y="6159537"/>
            <a:ext cx="79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</a:t>
            </a:r>
            <a:r>
              <a:rPr lang="en-GB" dirty="0" smtClean="0"/>
              <a:t> mean [m/s], h [m] Fr [-]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-310679" y="3950103"/>
            <a:ext cx="413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slope [°]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-33068" y="1713095"/>
            <a:ext cx="12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 of analytical with numerical solutions for a Newtonian fluid (increase in slope and constant </a:t>
            </a:r>
            <a:r>
              <a:rPr lang="en-GB" b="1" dirty="0"/>
              <a:t>flow rate)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0256809" y="2750179"/>
            <a:ext cx="1639017" cy="254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</a:t>
            </a:r>
            <a:r>
              <a:rPr lang="en-GB" dirty="0" smtClean="0"/>
              <a:t>(Bagnold fluid</a:t>
            </a:r>
            <a:r>
              <a:rPr lang="en-GB" dirty="0"/>
              <a:t>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02918"/>
              </p:ext>
            </p:extLst>
          </p:nvPr>
        </p:nvGraphicFramePr>
        <p:xfrm>
          <a:off x="787879" y="18928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1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6190" y="1778750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Q</a:t>
            </a:r>
            <a:r>
              <a:rPr lang="en-GB" b="1" dirty="0" smtClean="0">
                <a:solidFill>
                  <a:schemeClr val="accent2"/>
                </a:solidFill>
              </a:rPr>
              <a:t>uestion</a:t>
            </a:r>
            <a:r>
              <a:rPr lang="en-GB" dirty="0" smtClean="0">
                <a:solidFill>
                  <a:schemeClr val="accent2"/>
                </a:solidFill>
              </a:rPr>
              <a:t>: why do we need to understand and model debris flow phenomena?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7030A0"/>
                </a:solidFill>
              </a:rPr>
              <a:t>Answer: see next slide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(Bagnold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30</a:t>
            </a:fld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2268748" y="6159537"/>
            <a:ext cx="79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</a:t>
            </a:r>
            <a:r>
              <a:rPr lang="en-GB" dirty="0" smtClean="0"/>
              <a:t> mean [m/s], h [m] Fr [-]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310679" y="3950103"/>
            <a:ext cx="413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 [m</a:t>
            </a:r>
            <a:r>
              <a:rPr lang="en-GB" baseline="30000" dirty="0" smtClean="0"/>
              <a:t>2</a:t>
            </a:r>
            <a:r>
              <a:rPr lang="en-GB" dirty="0" smtClean="0"/>
              <a:t>/s]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33068" y="1713095"/>
            <a:ext cx="12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 of analytical with numerical solutions for a Bagnold fluid (increase in flow rate and constant slope)</a:t>
            </a:r>
            <a:endParaRPr lang="en-GB" b="1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055" b="2984"/>
          <a:stretch/>
        </p:blipFill>
        <p:spPr>
          <a:xfrm>
            <a:off x="2174400" y="2106000"/>
            <a:ext cx="7948800" cy="4141865"/>
          </a:xfrm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58877"/>
              </p:ext>
            </p:extLst>
          </p:nvPr>
        </p:nvGraphicFramePr>
        <p:xfrm>
          <a:off x="10508996" y="2790824"/>
          <a:ext cx="1056863" cy="2411025"/>
        </p:xfrm>
        <a:graphic>
          <a:graphicData uri="http://schemas.openxmlformats.org/drawingml/2006/table">
            <a:tbl>
              <a:tblPr/>
              <a:tblGrid>
                <a:gridCol w="1056863"/>
              </a:tblGrid>
              <a:tr h="5347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=0.5m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7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=0.02m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74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=1500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kg/m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7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=3.35m/s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ϑ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=20°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10256809" y="2786332"/>
            <a:ext cx="1639017" cy="254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(Bagnold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311288"/>
              </p:ext>
            </p:extLst>
          </p:nvPr>
        </p:nvGraphicFramePr>
        <p:xfrm>
          <a:off x="787879" y="18928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(Bagnold fluid)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Ing. Andrea Pasqua, PhD student Politecnico di Torino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2B23-D59F-4A63-9882-62D99A663ECB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34629"/>
              </p:ext>
            </p:extLst>
          </p:nvPr>
        </p:nvGraphicFramePr>
        <p:xfrm>
          <a:off x="10363124" y="3007835"/>
          <a:ext cx="1532702" cy="1988820"/>
        </p:xfrm>
        <a:graphic>
          <a:graphicData uri="http://schemas.openxmlformats.org/drawingml/2006/table">
            <a:tbl>
              <a:tblPr/>
              <a:tblGrid>
                <a:gridCol w="1532702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=0.5m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uMeanInlet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=1.0m/s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qInlet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=0.5m</a:t>
                      </a:r>
                      <a:r>
                        <a:rPr lang="en-GB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=0.02m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=1500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kg/m</a:t>
                      </a:r>
                      <a:r>
                        <a:rPr lang="en-GB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6648" b="7534"/>
          <a:stretch/>
        </p:blipFill>
        <p:spPr>
          <a:xfrm>
            <a:off x="2174400" y="2106000"/>
            <a:ext cx="7948800" cy="4140000"/>
          </a:xfrm>
        </p:spPr>
      </p:pic>
      <p:sp>
        <p:nvSpPr>
          <p:cNvPr id="12" name="Rettangolo arrotondato 11"/>
          <p:cNvSpPr/>
          <p:nvPr/>
        </p:nvSpPr>
        <p:spPr>
          <a:xfrm>
            <a:off x="10256809" y="2786332"/>
            <a:ext cx="1639017" cy="254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2268748" y="6159537"/>
            <a:ext cx="798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</a:t>
            </a:r>
            <a:r>
              <a:rPr lang="en-GB" dirty="0" smtClean="0"/>
              <a:t> mean [m/s], h [m] Fr [-]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-310679" y="3950103"/>
            <a:ext cx="413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Teta</a:t>
            </a:r>
            <a:r>
              <a:rPr lang="en-GB" dirty="0" smtClean="0"/>
              <a:t> [°]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-33068" y="1713095"/>
            <a:ext cx="12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 of analytical with numerical solutions for a Bagnold fluid (increase in slope and constant flow rate)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87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Coupling</a:t>
            </a:r>
            <a:r>
              <a:rPr lang="en-GB" dirty="0"/>
              <a:t> shallow-water models to 3D models is a valid and </a:t>
            </a:r>
            <a:r>
              <a:rPr lang="en-GB" b="1" dirty="0"/>
              <a:t>achievable</a:t>
            </a:r>
            <a:r>
              <a:rPr lang="en-GB" dirty="0"/>
              <a:t>;</a:t>
            </a:r>
          </a:p>
          <a:p>
            <a:r>
              <a:rPr lang="en-GB" dirty="0" smtClean="0"/>
              <a:t>The </a:t>
            </a:r>
            <a:r>
              <a:rPr lang="en-GB" dirty="0"/>
              <a:t>present job shows how analytical solutions are </a:t>
            </a:r>
            <a:r>
              <a:rPr lang="en-GB" b="1" dirty="0"/>
              <a:t>comparable</a:t>
            </a:r>
            <a:r>
              <a:rPr lang="en-GB" dirty="0"/>
              <a:t> to numeric results. This suggests that in more complex scenarios coupled numerical models are a </a:t>
            </a:r>
            <a:r>
              <a:rPr lang="en-GB" b="1" dirty="0"/>
              <a:t>reliable</a:t>
            </a:r>
            <a:r>
              <a:rPr lang="en-GB" dirty="0"/>
              <a:t> tool to simulate debris flow phenomena;</a:t>
            </a:r>
          </a:p>
          <a:p>
            <a:r>
              <a:rPr lang="en-GB" dirty="0" smtClean="0"/>
              <a:t>Moreover </a:t>
            </a:r>
            <a:r>
              <a:rPr lang="en-GB" dirty="0"/>
              <a:t>the coupled method allows saving computational time without losing important information.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4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34</a:t>
            </a:fld>
            <a:endParaRPr lang="en-GB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1557"/>
            <a:ext cx="6399362" cy="4780012"/>
          </a:xfrm>
          <a:prstGeom prst="rect">
            <a:avLst/>
          </a:prstGeom>
        </p:spPr>
      </p:pic>
      <p:pic>
        <p:nvPicPr>
          <p:cNvPr id="1032" name="Picture 8" descr="Politecnico Di Torino – EV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61" y="4568666"/>
            <a:ext cx="3861039" cy="17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492760" y="1346954"/>
            <a:ext cx="3861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Andrea Pasqua</a:t>
            </a:r>
            <a:endParaRPr lang="en-GB" dirty="0"/>
          </a:p>
          <a:p>
            <a:r>
              <a:rPr lang="en-GB" dirty="0"/>
              <a:t>Ph.D. Student,</a:t>
            </a:r>
          </a:p>
          <a:p>
            <a:r>
              <a:rPr lang="en-GB" dirty="0"/>
              <a:t>Dept. of Structural, Building</a:t>
            </a:r>
          </a:p>
          <a:p>
            <a:r>
              <a:rPr lang="en-GB" dirty="0"/>
              <a:t>and Geotechnical Engineering</a:t>
            </a:r>
          </a:p>
          <a:p>
            <a:r>
              <a:rPr lang="en-GB" dirty="0" err="1"/>
              <a:t>Politecnico</a:t>
            </a:r>
            <a:r>
              <a:rPr lang="en-GB" dirty="0"/>
              <a:t> di Torino</a:t>
            </a:r>
          </a:p>
          <a:p>
            <a:r>
              <a:rPr lang="en-GB" dirty="0" err="1"/>
              <a:t>Corso</a:t>
            </a:r>
            <a:r>
              <a:rPr lang="en-GB" dirty="0"/>
              <a:t> </a:t>
            </a:r>
            <a:r>
              <a:rPr lang="en-GB" dirty="0" err="1"/>
              <a:t>Duca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Abruzzi 24</a:t>
            </a:r>
            <a:r>
              <a:rPr lang="en-GB" dirty="0" smtClean="0"/>
              <a:t>,</a:t>
            </a:r>
          </a:p>
          <a:p>
            <a:endParaRPr lang="en-GB" dirty="0"/>
          </a:p>
          <a:p>
            <a:r>
              <a:rPr lang="en-GB" dirty="0"/>
              <a:t>10124 Torino (Italy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Mail andrea.pasqua@polito.it</a:t>
            </a:r>
          </a:p>
          <a:p>
            <a:endParaRPr lang="en-GB" dirty="0"/>
          </a:p>
          <a:p>
            <a:r>
              <a:rPr lang="en-GB" dirty="0"/>
              <a:t>Tel. +390110904914</a:t>
            </a:r>
          </a:p>
        </p:txBody>
      </p:sp>
    </p:spTree>
    <p:extLst>
      <p:ext uri="{BB962C8B-B14F-4D97-AF65-F5344CB8AC3E}">
        <p14:creationId xmlns:p14="http://schemas.microsoft.com/office/powerpoint/2010/main" val="33142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0914"/>
            <a:ext cx="4553087" cy="2371565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4</a:t>
            </a:fld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502" y="1510914"/>
            <a:ext cx="5329647" cy="237156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33214"/>
            <a:ext cx="5501640" cy="2372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441076" y="3882479"/>
            <a:ext cx="4848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sz="1300" dirty="0" smtClean="0"/>
              <a:t>The </a:t>
            </a:r>
            <a:r>
              <a:rPr lang="en-GB" sz="1300" dirty="0"/>
              <a:t>location of non-seismically triggered fatal landslide events from 2004 to 2016. Individual landslide events shown by a black dot. </a:t>
            </a:r>
            <a:r>
              <a:rPr lang="en-GB" sz="1300" dirty="0" smtClean="0"/>
              <a:t>*</a:t>
            </a:r>
          </a:p>
          <a:p>
            <a:pPr marL="342900" indent="-342900">
              <a:buAutoNum type="alphaLcParenBoth"/>
            </a:pPr>
            <a:r>
              <a:rPr lang="en-GB" sz="1300" dirty="0" smtClean="0"/>
              <a:t>(</a:t>
            </a:r>
            <a:r>
              <a:rPr lang="en-GB" sz="1300" dirty="0"/>
              <a:t>b) Number of non-seismically triggered fatal landslide events from 2004 to 2016 by country. </a:t>
            </a:r>
            <a:r>
              <a:rPr lang="en-GB" sz="1300" dirty="0" smtClean="0"/>
              <a:t>*</a:t>
            </a:r>
          </a:p>
          <a:p>
            <a:pPr marL="342900" indent="-342900">
              <a:buAutoNum type="alphaLcParenBoth"/>
            </a:pPr>
            <a:r>
              <a:rPr lang="en-GB" sz="1300" dirty="0" smtClean="0"/>
              <a:t>(</a:t>
            </a:r>
            <a:r>
              <a:rPr lang="en-GB" sz="1300" dirty="0"/>
              <a:t>c) The gross national income per capita (USD) by country (World Bank, 2018a), and the location of major urban centres globally (ESRI, 2018</a:t>
            </a:r>
            <a:r>
              <a:rPr lang="en-GB" sz="1300" dirty="0" smtClean="0"/>
              <a:t>).*</a:t>
            </a:r>
            <a:endParaRPr lang="en-GB" sz="1300" dirty="0"/>
          </a:p>
          <a:p>
            <a:r>
              <a:rPr lang="en-GB" sz="1400" dirty="0" smtClean="0"/>
              <a:t>* All the images in this slides are </a:t>
            </a:r>
            <a:r>
              <a:rPr lang="en-GB" sz="1400" dirty="0"/>
              <a:t>from: </a:t>
            </a:r>
            <a:r>
              <a:rPr lang="en-GB" sz="1400" b="1" dirty="0"/>
              <a:t>Froude &amp; </a:t>
            </a:r>
            <a:r>
              <a:rPr lang="en-GB" sz="1400" b="1" dirty="0" err="1"/>
              <a:t>Petley</a:t>
            </a:r>
            <a:r>
              <a:rPr lang="en-GB" sz="1400" b="1" dirty="0"/>
              <a:t> (2018) Natural Hazards and Earth System Sciences, 18(8), </a:t>
            </a:r>
            <a:r>
              <a:rPr lang="en-GB" sz="1400" b="1" dirty="0" smtClean="0"/>
              <a:t>2161–2181.</a:t>
            </a:r>
            <a:endParaRPr lang="en-GB" sz="1400" b="1" dirty="0"/>
          </a:p>
        </p:txBody>
      </p:sp>
      <p:sp>
        <p:nvSpPr>
          <p:cNvPr id="12" name="Rettangolo 11"/>
          <p:cNvSpPr/>
          <p:nvPr/>
        </p:nvSpPr>
        <p:spPr>
          <a:xfrm>
            <a:off x="731520" y="1510914"/>
            <a:ext cx="278674" cy="179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/>
          <p:cNvSpPr/>
          <p:nvPr/>
        </p:nvSpPr>
        <p:spPr>
          <a:xfrm>
            <a:off x="6144985" y="1509106"/>
            <a:ext cx="278674" cy="179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698863" y="3933214"/>
            <a:ext cx="278674" cy="179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587828" y="1396255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001293" y="1388850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11774" y="3838435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6190" y="177875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Q</a:t>
            </a:r>
            <a:r>
              <a:rPr lang="en-GB" b="1" dirty="0" smtClean="0">
                <a:solidFill>
                  <a:schemeClr val="accent2"/>
                </a:solidFill>
              </a:rPr>
              <a:t>uestion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>
                <a:solidFill>
                  <a:schemeClr val="accent2"/>
                </a:solidFill>
              </a:rPr>
              <a:t>what kind of approach are suitable for this phenomena</a:t>
            </a:r>
            <a:r>
              <a:rPr lang="en-GB" dirty="0" smtClean="0">
                <a:solidFill>
                  <a:schemeClr val="accent2"/>
                </a:solidFill>
              </a:rPr>
              <a:t>?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Answer: see next slide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tools</a:t>
            </a:r>
            <a:endParaRPr lang="en-GB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839788" y="1465495"/>
            <a:ext cx="5157787" cy="823912"/>
          </a:xfrm>
        </p:spPr>
        <p:txBody>
          <a:bodyPr/>
          <a:lstStyle/>
          <a:p>
            <a:r>
              <a:rPr lang="en-GB" dirty="0" smtClean="0"/>
              <a:t>RASH3D (shallow-water model)</a:t>
            </a:r>
            <a:endParaRPr lang="en-GB" dirty="0"/>
          </a:p>
        </p:txBody>
      </p:sp>
      <p:graphicFrame>
        <p:nvGraphicFramePr>
          <p:cNvPr id="14" name="Segnaposto contenut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48285"/>
              </p:ext>
            </p:extLst>
          </p:nvPr>
        </p:nvGraphicFramePr>
        <p:xfrm>
          <a:off x="839788" y="2289407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6172200" y="1465495"/>
            <a:ext cx="5183188" cy="823912"/>
          </a:xfrm>
        </p:spPr>
        <p:txBody>
          <a:bodyPr/>
          <a:lstStyle/>
          <a:p>
            <a:r>
              <a:rPr lang="en-GB" dirty="0" smtClean="0"/>
              <a:t>Hybird (3D model)</a:t>
            </a:r>
            <a:endParaRPr lang="en-GB" dirty="0"/>
          </a:p>
        </p:txBody>
      </p:sp>
      <p:graphicFrame>
        <p:nvGraphicFramePr>
          <p:cNvPr id="15" name="Segnaposto contenuto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6606085"/>
              </p:ext>
            </p:extLst>
          </p:nvPr>
        </p:nvGraphicFramePr>
        <p:xfrm>
          <a:off x="6172200" y="2289407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6190" y="177875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Q</a:t>
            </a:r>
            <a:r>
              <a:rPr lang="en-GB" b="1" dirty="0" smtClean="0">
                <a:solidFill>
                  <a:schemeClr val="accent2"/>
                </a:solidFill>
              </a:rPr>
              <a:t>uestion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>
                <a:solidFill>
                  <a:schemeClr val="accent2"/>
                </a:solidFill>
              </a:rPr>
              <a:t>what </a:t>
            </a:r>
            <a:r>
              <a:rPr lang="en-GB" dirty="0" smtClean="0">
                <a:solidFill>
                  <a:schemeClr val="accent2"/>
                </a:solidFill>
              </a:rPr>
              <a:t>are the limits and the issues of these approaches?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Answer: see next slide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Limits and </a:t>
            </a:r>
            <a:r>
              <a:rPr lang="en-GB" dirty="0"/>
              <a:t>i</a:t>
            </a:r>
            <a:r>
              <a:rPr lang="en-GB" dirty="0" smtClean="0"/>
              <a:t>ssues</a:t>
            </a:r>
            <a:endParaRPr lang="en-GB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RASH3D (shallow-water model)</a:t>
            </a:r>
            <a:endParaRPr lang="en-GB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3940092"/>
              </p:ext>
            </p:extLst>
          </p:nvPr>
        </p:nvGraphicFramePr>
        <p:xfrm>
          <a:off x="839787" y="2505075"/>
          <a:ext cx="518400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Hybird (3D model)</a:t>
            </a:r>
            <a:endParaRPr lang="en-GB" dirty="0"/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841009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2673" y="2520622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Question</a:t>
            </a:r>
            <a:r>
              <a:rPr lang="en-GB" dirty="0" smtClean="0">
                <a:solidFill>
                  <a:schemeClr val="accent2"/>
                </a:solidFill>
              </a:rPr>
              <a:t>: How can we improve the analysis? How can we have even more </a:t>
            </a:r>
            <a:r>
              <a:rPr lang="en-GB" dirty="0">
                <a:solidFill>
                  <a:schemeClr val="accent2"/>
                </a:solidFill>
              </a:rPr>
              <a:t>suitable results (in relation to </a:t>
            </a:r>
            <a:r>
              <a:rPr lang="en-GB" dirty="0" smtClean="0">
                <a:solidFill>
                  <a:schemeClr val="accent2"/>
                </a:solidFill>
              </a:rPr>
              <a:t>informatics </a:t>
            </a:r>
            <a:r>
              <a:rPr lang="en-GB" dirty="0">
                <a:solidFill>
                  <a:schemeClr val="accent2"/>
                </a:solidFill>
              </a:rPr>
              <a:t>and graphic devices</a:t>
            </a:r>
            <a:r>
              <a:rPr lang="en-GB" dirty="0" smtClean="0">
                <a:solidFill>
                  <a:schemeClr val="accent2"/>
                </a:solidFill>
              </a:rPr>
              <a:t>)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Answer</a:t>
            </a:r>
            <a:r>
              <a:rPr lang="en-GB" dirty="0" smtClean="0">
                <a:solidFill>
                  <a:srgbClr val="7030A0"/>
                </a:solidFill>
              </a:rPr>
              <a:t>: Coupling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05 May, 14:00–15:45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Pasqua, Alessandro Leonardi, Marina Pirulli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D832-7A2E-4BC7-BF5B-8C717B4AB6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</TotalTime>
  <Words>2086</Words>
  <Application>Microsoft Office PowerPoint</Application>
  <PresentationFormat>Widescreen</PresentationFormat>
  <Paragraphs>400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Tema di Office</vt:lpstr>
      <vt:lpstr>Multi-scale numerical modelling of debris flow: coupling 2D and 3D simulation strategies</vt:lpstr>
      <vt:lpstr>Flow chart of the research</vt:lpstr>
      <vt:lpstr>Question: why do we need to understand and model debris flow phenomena? Answer: see next slide</vt:lpstr>
      <vt:lpstr>Motivations</vt:lpstr>
      <vt:lpstr>Question: what kind of approach are suitable for this phenomena? Answer: see next slide</vt:lpstr>
      <vt:lpstr>Modelling tools</vt:lpstr>
      <vt:lpstr>Question: what are the limits and the issues of these approaches? Answer: see next slide</vt:lpstr>
      <vt:lpstr>Limits and issues</vt:lpstr>
      <vt:lpstr>Question: How can we improve the analysis? How can we have even more suitable results (in relation to informatics and graphic devices) Answer: Coupling</vt:lpstr>
      <vt:lpstr>Coupling</vt:lpstr>
      <vt:lpstr>Coupling</vt:lpstr>
      <vt:lpstr>Focus on Lattice-Boltzmann method </vt:lpstr>
      <vt:lpstr>Focus on Lattice-Boltzmann method </vt:lpstr>
      <vt:lpstr>Preliminary study (LBM D3Q19)</vt:lpstr>
      <vt:lpstr>Preliminary study (LBM D3Q19)</vt:lpstr>
      <vt:lpstr>Preliminary study (LBM D3Q19)</vt:lpstr>
      <vt:lpstr>Preliminary study (LBM D3Q19)</vt:lpstr>
      <vt:lpstr>Channel</vt:lpstr>
      <vt:lpstr>Preliminary results (Newtonian fluid)</vt:lpstr>
      <vt:lpstr>Preliminary results (Newtonian fluid)</vt:lpstr>
      <vt:lpstr>Preliminary results (Newtonian fluid)</vt:lpstr>
      <vt:lpstr>Preliminary results (Newtonian fluid)</vt:lpstr>
      <vt:lpstr>Preliminary results (Newtonian fluid)</vt:lpstr>
      <vt:lpstr>Dam break</vt:lpstr>
      <vt:lpstr>Preliminary results (Newtonian fluid)</vt:lpstr>
      <vt:lpstr>Preliminary results (Newtonian fluid)</vt:lpstr>
      <vt:lpstr>Preliminary results (Newtonian fluid)</vt:lpstr>
      <vt:lpstr>Preliminary results (Newtonian fluid)</vt:lpstr>
      <vt:lpstr>Preliminary results (Bagnold fluid)</vt:lpstr>
      <vt:lpstr>Preliminary results (Bagnold fluid)</vt:lpstr>
      <vt:lpstr>Preliminary results (Bagnold fluid)</vt:lpstr>
      <vt:lpstr>Preliminary results (Bagnold fluid)</vt:lpstr>
      <vt:lpstr>Conclusions</vt:lpstr>
      <vt:lpstr>Contacts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Studente103</dc:creator>
  <cp:lastModifiedBy>andrea pasqua</cp:lastModifiedBy>
  <cp:revision>77</cp:revision>
  <dcterms:created xsi:type="dcterms:W3CDTF">2020-05-02T09:53:02Z</dcterms:created>
  <dcterms:modified xsi:type="dcterms:W3CDTF">2020-05-04T19:46:47Z</dcterms:modified>
</cp:coreProperties>
</file>