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Lst>
  <p:notesMasterIdLst>
    <p:notesMasterId r:id="rId26"/>
  </p:notesMasterIdLst>
  <p:handoutMasterIdLst>
    <p:handoutMasterId r:id="rId27"/>
  </p:handoutMasterIdLst>
  <p:sldIdLst>
    <p:sldId id="257" r:id="rId3"/>
    <p:sldId id="586" r:id="rId4"/>
    <p:sldId id="584" r:id="rId5"/>
    <p:sldId id="593" r:id="rId6"/>
    <p:sldId id="587" r:id="rId7"/>
    <p:sldId id="575" r:id="rId8"/>
    <p:sldId id="591" r:id="rId9"/>
    <p:sldId id="588" r:id="rId10"/>
    <p:sldId id="580" r:id="rId11"/>
    <p:sldId id="578" r:id="rId12"/>
    <p:sldId id="573" r:id="rId13"/>
    <p:sldId id="589" r:id="rId14"/>
    <p:sldId id="592" r:id="rId15"/>
    <p:sldId id="532" r:id="rId16"/>
    <p:sldId id="579" r:id="rId17"/>
    <p:sldId id="581" r:id="rId18"/>
    <p:sldId id="567" r:id="rId19"/>
    <p:sldId id="568" r:id="rId20"/>
    <p:sldId id="570" r:id="rId21"/>
    <p:sldId id="571" r:id="rId22"/>
    <p:sldId id="590" r:id="rId23"/>
    <p:sldId id="572" r:id="rId24"/>
    <p:sldId id="585" r:id="rId25"/>
  </p:sldIdLst>
  <p:sldSz cx="9144000" cy="6858000" type="screen4x3"/>
  <p:notesSz cx="6858000" cy="9144000"/>
  <p:defaultTextStyle>
    <a:defPPr>
      <a:defRPr lang="zh-CN"/>
    </a:defPPr>
    <a:lvl1pPr algn="l" defTabSz="913130" rtl="0" eaLnBrk="0" fontAlgn="base" hangingPunct="0">
      <a:spcBef>
        <a:spcPct val="0"/>
      </a:spcBef>
      <a:spcAft>
        <a:spcPct val="0"/>
      </a:spcAft>
      <a:defRPr kern="1200">
        <a:solidFill>
          <a:schemeClr val="tx1"/>
        </a:solidFill>
        <a:latin typeface="Optima"/>
        <a:ea typeface="宋体" panose="02010600030101010101" pitchFamily="2" charset="-122"/>
        <a:cs typeface="+mn-cs"/>
      </a:defRPr>
    </a:lvl1pPr>
    <a:lvl2pPr marL="455930" indent="1905" algn="l" defTabSz="913130" rtl="0" eaLnBrk="0" fontAlgn="base" hangingPunct="0">
      <a:spcBef>
        <a:spcPct val="0"/>
      </a:spcBef>
      <a:spcAft>
        <a:spcPct val="0"/>
      </a:spcAft>
      <a:defRPr kern="1200">
        <a:solidFill>
          <a:schemeClr val="tx1"/>
        </a:solidFill>
        <a:latin typeface="Optima"/>
        <a:ea typeface="宋体" panose="02010600030101010101" pitchFamily="2" charset="-122"/>
        <a:cs typeface="+mn-cs"/>
      </a:defRPr>
    </a:lvl2pPr>
    <a:lvl3pPr marL="913130" indent="1905" algn="l" defTabSz="913130" rtl="0" eaLnBrk="0" fontAlgn="base" hangingPunct="0">
      <a:spcBef>
        <a:spcPct val="0"/>
      </a:spcBef>
      <a:spcAft>
        <a:spcPct val="0"/>
      </a:spcAft>
      <a:defRPr kern="1200">
        <a:solidFill>
          <a:schemeClr val="tx1"/>
        </a:solidFill>
        <a:latin typeface="Optima"/>
        <a:ea typeface="宋体" panose="02010600030101010101" pitchFamily="2" charset="-122"/>
        <a:cs typeface="+mn-cs"/>
      </a:defRPr>
    </a:lvl3pPr>
    <a:lvl4pPr marL="1370330" indent="1905" algn="l" defTabSz="913130" rtl="0" eaLnBrk="0" fontAlgn="base" hangingPunct="0">
      <a:spcBef>
        <a:spcPct val="0"/>
      </a:spcBef>
      <a:spcAft>
        <a:spcPct val="0"/>
      </a:spcAft>
      <a:defRPr kern="1200">
        <a:solidFill>
          <a:schemeClr val="tx1"/>
        </a:solidFill>
        <a:latin typeface="Optima"/>
        <a:ea typeface="宋体" panose="02010600030101010101" pitchFamily="2" charset="-122"/>
        <a:cs typeface="+mn-cs"/>
      </a:defRPr>
    </a:lvl4pPr>
    <a:lvl5pPr marL="1827530" indent="1905" algn="l" defTabSz="913130" rtl="0" eaLnBrk="0" fontAlgn="base" hangingPunct="0">
      <a:spcBef>
        <a:spcPct val="0"/>
      </a:spcBef>
      <a:spcAft>
        <a:spcPct val="0"/>
      </a:spcAft>
      <a:defRPr kern="1200">
        <a:solidFill>
          <a:schemeClr val="tx1"/>
        </a:solidFill>
        <a:latin typeface="Optima"/>
        <a:ea typeface="宋体" panose="02010600030101010101" pitchFamily="2" charset="-122"/>
        <a:cs typeface="+mn-cs"/>
      </a:defRPr>
    </a:lvl5pPr>
    <a:lvl6pPr marL="2286000" algn="l" defTabSz="914400" rtl="0" eaLnBrk="1" latinLnBrk="0" hangingPunct="1">
      <a:defRPr kern="1200">
        <a:solidFill>
          <a:schemeClr val="tx1"/>
        </a:solidFill>
        <a:latin typeface="Optima"/>
        <a:ea typeface="宋体" panose="02010600030101010101" pitchFamily="2" charset="-122"/>
        <a:cs typeface="+mn-cs"/>
      </a:defRPr>
    </a:lvl6pPr>
    <a:lvl7pPr marL="2743200" algn="l" defTabSz="914400" rtl="0" eaLnBrk="1" latinLnBrk="0" hangingPunct="1">
      <a:defRPr kern="1200">
        <a:solidFill>
          <a:schemeClr val="tx1"/>
        </a:solidFill>
        <a:latin typeface="Optima"/>
        <a:ea typeface="宋体" panose="02010600030101010101" pitchFamily="2" charset="-122"/>
        <a:cs typeface="+mn-cs"/>
      </a:defRPr>
    </a:lvl7pPr>
    <a:lvl8pPr marL="3200400" algn="l" defTabSz="914400" rtl="0" eaLnBrk="1" latinLnBrk="0" hangingPunct="1">
      <a:defRPr kern="1200">
        <a:solidFill>
          <a:schemeClr val="tx1"/>
        </a:solidFill>
        <a:latin typeface="Optima"/>
        <a:ea typeface="宋体" panose="02010600030101010101" pitchFamily="2" charset="-122"/>
        <a:cs typeface="+mn-cs"/>
      </a:defRPr>
    </a:lvl8pPr>
    <a:lvl9pPr marL="3657600" algn="l" defTabSz="914400" rtl="0" eaLnBrk="1" latinLnBrk="0" hangingPunct="1">
      <a:defRPr kern="1200">
        <a:solidFill>
          <a:schemeClr val="tx1"/>
        </a:solidFill>
        <a:latin typeface="Optima"/>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1"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D53625"/>
    <a:srgbClr val="C23030"/>
    <a:srgbClr val="CCCCCC"/>
    <a:srgbClr val="6699FF"/>
    <a:srgbClr val="D73A1B"/>
    <a:srgbClr val="99CCFF"/>
    <a:srgbClr val="FFFF66"/>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06" autoAdjust="0"/>
    <p:restoredTop sz="78165" autoAdjust="0"/>
  </p:normalViewPr>
  <p:slideViewPr>
    <p:cSldViewPr>
      <p:cViewPr varScale="1">
        <p:scale>
          <a:sx n="89" d="100"/>
          <a:sy n="89" d="100"/>
        </p:scale>
        <p:origin x="183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 Id="rId9"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A7F2C17-858A-492A-B2D6-6607B11139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521CCDB2-1145-4A6E-B558-C90555DC99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B78352-A293-4D72-9C9A-4D0113A294EE}" type="datetimeFigureOut">
              <a:rPr lang="zh-CN" altLang="en-US" smtClean="0"/>
              <a:t>2020/5/3</a:t>
            </a:fld>
            <a:endParaRPr lang="zh-CN" altLang="en-US"/>
          </a:p>
        </p:txBody>
      </p:sp>
      <p:sp>
        <p:nvSpPr>
          <p:cNvPr id="4" name="页脚占位符 3">
            <a:extLst>
              <a:ext uri="{FF2B5EF4-FFF2-40B4-BE49-F238E27FC236}">
                <a16:creationId xmlns:a16="http://schemas.microsoft.com/office/drawing/2014/main" id="{80A17141-D0B5-4E41-8EA8-8C9E017458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2B167191-9162-4D9C-919D-9E9A94E562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1602E1-BACB-4947-9F47-06551054DF9B}" type="slidenum">
              <a:rPr lang="zh-CN" altLang="en-US" smtClean="0"/>
              <a:t>‹#›</a:t>
            </a:fld>
            <a:endParaRPr lang="zh-CN" altLang="en-US"/>
          </a:p>
        </p:txBody>
      </p:sp>
    </p:spTree>
    <p:extLst>
      <p:ext uri="{BB962C8B-B14F-4D97-AF65-F5344CB8AC3E}">
        <p14:creationId xmlns:p14="http://schemas.microsoft.com/office/powerpoint/2010/main" val="9941002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400"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400" eaLnBrk="1" fontAlgn="auto" hangingPunct="1">
              <a:spcBef>
                <a:spcPts val="0"/>
              </a:spcBef>
              <a:spcAft>
                <a:spcPts val="0"/>
              </a:spcAft>
              <a:defRPr sz="1200">
                <a:latin typeface="+mn-lt"/>
                <a:ea typeface="+mn-ea"/>
              </a:defRPr>
            </a:lvl1pPr>
          </a:lstStyle>
          <a:p>
            <a:pPr>
              <a:defRPr/>
            </a:pPr>
            <a:fld id="{8CF9607D-E5E7-44E5-A7D8-C0C8F8A97D70}" type="datetimeFigureOut">
              <a:rPr lang="zh-CN" altLang="en-US"/>
              <a:t>2020/5/3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4400"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smtClean="0">
                <a:latin typeface="Calibri" panose="020F0502020204030204" pitchFamily="34" charset="0"/>
              </a:defRPr>
            </a:lvl1pPr>
          </a:lstStyle>
          <a:p>
            <a:pPr>
              <a:defRPr/>
            </a:pPr>
            <a:fld id="{07D6CAB4-8167-4192-A545-D06EBE846D48}" type="slidenum">
              <a:rPr lang="zh-CN" altLang="en-US"/>
              <a:t>‹#›</a:t>
            </a:fld>
            <a:endParaRPr lang="zh-CN" altLang="en-US"/>
          </a:p>
        </p:txBody>
      </p:sp>
    </p:spTree>
    <p:extLst>
      <p:ext uri="{BB962C8B-B14F-4D97-AF65-F5344CB8AC3E}">
        <p14:creationId xmlns:p14="http://schemas.microsoft.com/office/powerpoint/2010/main" val="9833881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noFill/>
          <a:ln>
            <a:solidFill>
              <a:srgbClr val="000000"/>
            </a:solidFill>
            <a:miter lim="800000"/>
          </a:ln>
        </p:spPr>
      </p:sp>
      <p:sp>
        <p:nvSpPr>
          <p:cNvPr id="8195" name="Rectangle 3"/>
          <p:cNvSpPr>
            <a:spLocks noGrp="1" noChangeArrowheads="1"/>
          </p:cNvSpPr>
          <p:nvPr>
            <p:ph type="body" idx="1"/>
          </p:nvPr>
        </p:nvSpPr>
        <p:spPr bwMode="auto">
          <a:noFill/>
        </p:spPr>
        <p:txBody>
          <a:bodyPr wrap="square" numCol="1" anchor="t" anchorCtr="0" compatLnSpc="1"/>
          <a:lstStyle/>
          <a:p>
            <a:pPr eaLnBrk="1" hangingPunct="1">
              <a:lnSpc>
                <a:spcPct val="150000"/>
              </a:lnSpc>
              <a:spcBef>
                <a:spcPct val="0"/>
              </a:spcBef>
            </a:pPr>
            <a:endParaRPr lang="en-US" altLang="zh-CN" sz="3600" baseline="0" dirty="0">
              <a:latin typeface="宋体" panose="02010600030101010101" pitchFamily="2" charset="-122"/>
              <a:sym typeface="宋体" panose="02010600030101010101" pitchFamily="2" charset="-122"/>
            </a:endParaRPr>
          </a:p>
        </p:txBody>
      </p:sp>
      <p:sp>
        <p:nvSpPr>
          <p:cNvPr id="2" name="灯片编号占位符 1">
            <a:extLst>
              <a:ext uri="{FF2B5EF4-FFF2-40B4-BE49-F238E27FC236}">
                <a16:creationId xmlns:a16="http://schemas.microsoft.com/office/drawing/2014/main" id="{274AEB90-CD38-4458-9C8D-089201211064}"/>
              </a:ext>
            </a:extLst>
          </p:cNvPr>
          <p:cNvSpPr>
            <a:spLocks noGrp="1"/>
          </p:cNvSpPr>
          <p:nvPr>
            <p:ph type="sldNum" sz="quarter" idx="5"/>
          </p:nvPr>
        </p:nvSpPr>
        <p:spPr/>
        <p:txBody>
          <a:bodyPr/>
          <a:lstStyle/>
          <a:p>
            <a:pPr>
              <a:defRPr/>
            </a:pPr>
            <a:fld id="{07D6CAB4-8167-4192-A545-D06EBE846D4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10</a:t>
            </a:fld>
            <a:endParaRPr lang="zh-CN" altLang="en-US"/>
          </a:p>
        </p:txBody>
      </p:sp>
    </p:spTree>
    <p:extLst>
      <p:ext uri="{BB962C8B-B14F-4D97-AF65-F5344CB8AC3E}">
        <p14:creationId xmlns:p14="http://schemas.microsoft.com/office/powerpoint/2010/main" val="635544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b="1" dirty="0">
              <a:solidFill>
                <a:schemeClr val="bg2"/>
              </a:solidFill>
            </a:endParaRPr>
          </a:p>
          <a:p>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11</a:t>
            </a:fld>
            <a:endParaRPr lang="zh-CN" altLang="en-US"/>
          </a:p>
        </p:txBody>
      </p:sp>
    </p:spTree>
    <p:extLst>
      <p:ext uri="{BB962C8B-B14F-4D97-AF65-F5344CB8AC3E}">
        <p14:creationId xmlns:p14="http://schemas.microsoft.com/office/powerpoint/2010/main" val="3069259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12</a:t>
            </a:fld>
            <a:endParaRPr lang="zh-CN" altLang="en-US"/>
          </a:p>
        </p:txBody>
      </p:sp>
    </p:spTree>
    <p:extLst>
      <p:ext uri="{BB962C8B-B14F-4D97-AF65-F5344CB8AC3E}">
        <p14:creationId xmlns:p14="http://schemas.microsoft.com/office/powerpoint/2010/main" val="749293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13</a:t>
            </a:fld>
            <a:endParaRPr lang="zh-CN" altLang="en-US"/>
          </a:p>
        </p:txBody>
      </p:sp>
    </p:spTree>
    <p:extLst>
      <p:ext uri="{BB962C8B-B14F-4D97-AF65-F5344CB8AC3E}">
        <p14:creationId xmlns:p14="http://schemas.microsoft.com/office/powerpoint/2010/main" val="857351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14</a:t>
            </a:fld>
            <a:endParaRPr lang="zh-CN" altLang="en-US"/>
          </a:p>
        </p:txBody>
      </p:sp>
    </p:spTree>
    <p:extLst>
      <p:ext uri="{BB962C8B-B14F-4D97-AF65-F5344CB8AC3E}">
        <p14:creationId xmlns:p14="http://schemas.microsoft.com/office/powerpoint/2010/main" val="3846447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15</a:t>
            </a:fld>
            <a:endParaRPr lang="zh-CN" altLang="en-US"/>
          </a:p>
        </p:txBody>
      </p:sp>
    </p:spTree>
    <p:extLst>
      <p:ext uri="{BB962C8B-B14F-4D97-AF65-F5344CB8AC3E}">
        <p14:creationId xmlns:p14="http://schemas.microsoft.com/office/powerpoint/2010/main" val="1153540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07D6CAB4-8167-4192-A545-D06EBE846D48}" type="slidenum">
              <a:rPr lang="zh-CN" altLang="en-US" smtClean="0"/>
              <a:t>16</a:t>
            </a:fld>
            <a:endParaRPr lang="zh-CN" altLang="en-US"/>
          </a:p>
        </p:txBody>
      </p:sp>
    </p:spTree>
    <p:extLst>
      <p:ext uri="{BB962C8B-B14F-4D97-AF65-F5344CB8AC3E}">
        <p14:creationId xmlns:p14="http://schemas.microsoft.com/office/powerpoint/2010/main" val="2031880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17</a:t>
            </a:fld>
            <a:endParaRPr lang="zh-CN" altLang="en-US"/>
          </a:p>
        </p:txBody>
      </p:sp>
    </p:spTree>
    <p:extLst>
      <p:ext uri="{BB962C8B-B14F-4D97-AF65-F5344CB8AC3E}">
        <p14:creationId xmlns:p14="http://schemas.microsoft.com/office/powerpoint/2010/main" val="220324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18</a:t>
            </a:fld>
            <a:endParaRPr lang="zh-CN" altLang="en-US"/>
          </a:p>
        </p:txBody>
      </p:sp>
    </p:spTree>
    <p:extLst>
      <p:ext uri="{BB962C8B-B14F-4D97-AF65-F5344CB8AC3E}">
        <p14:creationId xmlns:p14="http://schemas.microsoft.com/office/powerpoint/2010/main" val="2419699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19</a:t>
            </a:fld>
            <a:endParaRPr lang="zh-CN" altLang="en-US"/>
          </a:p>
        </p:txBody>
      </p:sp>
    </p:spTree>
    <p:extLst>
      <p:ext uri="{BB962C8B-B14F-4D97-AF65-F5344CB8AC3E}">
        <p14:creationId xmlns:p14="http://schemas.microsoft.com/office/powerpoint/2010/main" val="167591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2</a:t>
            </a:fld>
            <a:endParaRPr lang="zh-CN" altLang="en-US"/>
          </a:p>
        </p:txBody>
      </p:sp>
    </p:spTree>
    <p:extLst>
      <p:ext uri="{BB962C8B-B14F-4D97-AF65-F5344CB8AC3E}">
        <p14:creationId xmlns:p14="http://schemas.microsoft.com/office/powerpoint/2010/main" val="763425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20</a:t>
            </a:fld>
            <a:endParaRPr lang="zh-CN" altLang="en-US"/>
          </a:p>
        </p:txBody>
      </p:sp>
    </p:spTree>
    <p:extLst>
      <p:ext uri="{BB962C8B-B14F-4D97-AF65-F5344CB8AC3E}">
        <p14:creationId xmlns:p14="http://schemas.microsoft.com/office/powerpoint/2010/main" val="2615202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21</a:t>
            </a:fld>
            <a:endParaRPr lang="zh-CN" altLang="en-US"/>
          </a:p>
        </p:txBody>
      </p:sp>
    </p:spTree>
    <p:extLst>
      <p:ext uri="{BB962C8B-B14F-4D97-AF65-F5344CB8AC3E}">
        <p14:creationId xmlns:p14="http://schemas.microsoft.com/office/powerpoint/2010/main" val="1787195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22</a:t>
            </a:fld>
            <a:endParaRPr lang="zh-CN" altLang="en-US"/>
          </a:p>
        </p:txBody>
      </p:sp>
    </p:spTree>
    <p:extLst>
      <p:ext uri="{BB962C8B-B14F-4D97-AF65-F5344CB8AC3E}">
        <p14:creationId xmlns:p14="http://schemas.microsoft.com/office/powerpoint/2010/main" val="2746602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23</a:t>
            </a:fld>
            <a:endParaRPr lang="zh-CN" altLang="en-US"/>
          </a:p>
        </p:txBody>
      </p:sp>
    </p:spTree>
    <p:extLst>
      <p:ext uri="{BB962C8B-B14F-4D97-AF65-F5344CB8AC3E}">
        <p14:creationId xmlns:p14="http://schemas.microsoft.com/office/powerpoint/2010/main" val="319555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3</a:t>
            </a:fld>
            <a:endParaRPr lang="zh-CN" altLang="en-US"/>
          </a:p>
        </p:txBody>
      </p:sp>
    </p:spTree>
    <p:extLst>
      <p:ext uri="{BB962C8B-B14F-4D97-AF65-F5344CB8AC3E}">
        <p14:creationId xmlns:p14="http://schemas.microsoft.com/office/powerpoint/2010/main" val="277052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4</a:t>
            </a:fld>
            <a:endParaRPr lang="zh-CN" altLang="en-US"/>
          </a:p>
        </p:txBody>
      </p:sp>
    </p:spTree>
    <p:extLst>
      <p:ext uri="{BB962C8B-B14F-4D97-AF65-F5344CB8AC3E}">
        <p14:creationId xmlns:p14="http://schemas.microsoft.com/office/powerpoint/2010/main" val="1139698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5</a:t>
            </a:fld>
            <a:endParaRPr lang="zh-CN" altLang="en-US"/>
          </a:p>
        </p:txBody>
      </p:sp>
    </p:spTree>
    <p:extLst>
      <p:ext uri="{BB962C8B-B14F-4D97-AF65-F5344CB8AC3E}">
        <p14:creationId xmlns:p14="http://schemas.microsoft.com/office/powerpoint/2010/main" val="1883972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6</a:t>
            </a:fld>
            <a:endParaRPr lang="zh-CN" altLang="en-US"/>
          </a:p>
        </p:txBody>
      </p:sp>
    </p:spTree>
    <p:extLst>
      <p:ext uri="{BB962C8B-B14F-4D97-AF65-F5344CB8AC3E}">
        <p14:creationId xmlns:p14="http://schemas.microsoft.com/office/powerpoint/2010/main" val="11103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7</a:t>
            </a:fld>
            <a:endParaRPr lang="zh-CN" altLang="en-US"/>
          </a:p>
        </p:txBody>
      </p:sp>
    </p:spTree>
    <p:extLst>
      <p:ext uri="{BB962C8B-B14F-4D97-AF65-F5344CB8AC3E}">
        <p14:creationId xmlns:p14="http://schemas.microsoft.com/office/powerpoint/2010/main" val="673399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8</a:t>
            </a:fld>
            <a:endParaRPr lang="zh-CN" altLang="en-US"/>
          </a:p>
        </p:txBody>
      </p:sp>
    </p:spTree>
    <p:extLst>
      <p:ext uri="{BB962C8B-B14F-4D97-AF65-F5344CB8AC3E}">
        <p14:creationId xmlns:p14="http://schemas.microsoft.com/office/powerpoint/2010/main" val="1453687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effectLst/>
            </a:endParaRPr>
          </a:p>
        </p:txBody>
      </p:sp>
      <p:sp>
        <p:nvSpPr>
          <p:cNvPr id="4" name="灯片编号占位符 3"/>
          <p:cNvSpPr>
            <a:spLocks noGrp="1"/>
          </p:cNvSpPr>
          <p:nvPr>
            <p:ph type="sldNum" sz="quarter" idx="10"/>
          </p:nvPr>
        </p:nvSpPr>
        <p:spPr/>
        <p:txBody>
          <a:bodyPr/>
          <a:lstStyle/>
          <a:p>
            <a:pPr>
              <a:defRPr/>
            </a:pPr>
            <a:fld id="{07D6CAB4-8167-4192-A545-D06EBE846D48}" type="slidenum">
              <a:rPr lang="zh-CN" altLang="en-US" smtClean="0"/>
              <a:t>9</a:t>
            </a:fld>
            <a:endParaRPr lang="zh-CN" altLang="en-US"/>
          </a:p>
        </p:txBody>
      </p:sp>
    </p:spTree>
    <p:extLst>
      <p:ext uri="{BB962C8B-B14F-4D97-AF65-F5344CB8AC3E}">
        <p14:creationId xmlns:p14="http://schemas.microsoft.com/office/powerpoint/2010/main" val="349992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354" y="2130848"/>
            <a:ext cx="7773293" cy="1470049"/>
          </a:xfrm>
        </p:spPr>
        <p:txBody>
          <a:bodyPr/>
          <a:lstStyle/>
          <a:p>
            <a:r>
              <a:rPr lang="zh-CN" altLang="en-US"/>
              <a:t>单击此处编辑母版标题样式</a:t>
            </a:r>
          </a:p>
        </p:txBody>
      </p:sp>
      <p:sp>
        <p:nvSpPr>
          <p:cNvPr id="3" name="副标题 2"/>
          <p:cNvSpPr>
            <a:spLocks noGrp="1"/>
          </p:cNvSpPr>
          <p:nvPr>
            <p:ph type="subTitle" idx="1"/>
          </p:nvPr>
        </p:nvSpPr>
        <p:spPr>
          <a:xfrm>
            <a:off x="1371824" y="3886649"/>
            <a:ext cx="6400354" cy="1752451"/>
          </a:xfrm>
          <a:prstGeom prst="rect">
            <a:avLst/>
          </a:prstGeom>
        </p:spPr>
        <p:txBody>
          <a:bodyPr vert="horz" lIns="64284" tIns="32142" rIns="64284" bIns="32142"/>
          <a:lstStyle>
            <a:lvl1pPr marL="0" indent="0" algn="ctr">
              <a:buNone/>
              <a:defRPr/>
            </a:lvl1pPr>
            <a:lvl2pPr marL="321310" indent="0" algn="ctr">
              <a:buNone/>
              <a:defRPr/>
            </a:lvl2pPr>
            <a:lvl3pPr marL="642620" indent="0" algn="ctr">
              <a:buNone/>
              <a:defRPr/>
            </a:lvl3pPr>
            <a:lvl4pPr marL="964565" indent="0" algn="ctr">
              <a:buNone/>
              <a:defRPr/>
            </a:lvl4pPr>
            <a:lvl5pPr marL="1285875" indent="0" algn="ctr">
              <a:buNone/>
              <a:defRPr/>
            </a:lvl5pPr>
            <a:lvl6pPr marL="1607185" indent="0" algn="ctr">
              <a:buNone/>
              <a:defRPr/>
            </a:lvl6pPr>
            <a:lvl7pPr marL="1928495" indent="0" algn="ctr">
              <a:buNone/>
              <a:defRPr/>
            </a:lvl7pPr>
            <a:lvl8pPr marL="2249805" indent="0" algn="ctr">
              <a:buNone/>
              <a:defRPr/>
            </a:lvl8pPr>
            <a:lvl9pPr marL="2571115" indent="0" algn="ctr">
              <a:buNone/>
              <a:defRPr/>
            </a:lvl9pPr>
          </a:lstStyle>
          <a:p>
            <a:r>
              <a:rPr lang="zh-CN" altLang="en-US"/>
              <a:t>单击此处编辑母版副标题样式</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本占位符 2"/>
          <p:cNvSpPr>
            <a:spLocks noGrp="1"/>
          </p:cNvSpPr>
          <p:nvPr>
            <p:ph type="body" orient="vert" idx="1"/>
          </p:nvPr>
        </p:nvSpPr>
        <p:spPr>
          <a:xfrm>
            <a:off x="457647" y="1600649"/>
            <a:ext cx="8228707" cy="4525119"/>
          </a:xfrm>
          <a:prstGeom prst="rect">
            <a:avLst/>
          </a:prstGeom>
        </p:spPr>
        <p:txBody>
          <a:bodyPr vert="eaVert" lIns="64284" tIns="32142" rIns="64284" bIns="32142"/>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4988" y="1600649"/>
            <a:ext cx="2111871" cy="4525119"/>
          </a:xfrm>
        </p:spPr>
        <p:txBody>
          <a:bodyPr vert="eaVert"/>
          <a:lstStyle/>
          <a:p>
            <a:r>
              <a:rPr lang="zh-CN" altLang="en-US"/>
              <a:t>单击此处编辑母版标题样式</a:t>
            </a:r>
          </a:p>
        </p:txBody>
      </p:sp>
      <p:sp>
        <p:nvSpPr>
          <p:cNvPr id="3" name="竖排文本占位符 2"/>
          <p:cNvSpPr>
            <a:spLocks noGrp="1"/>
          </p:cNvSpPr>
          <p:nvPr>
            <p:ph type="body" orient="vert" idx="1"/>
          </p:nvPr>
        </p:nvSpPr>
        <p:spPr>
          <a:xfrm>
            <a:off x="347143" y="1600649"/>
            <a:ext cx="6230689" cy="4525119"/>
          </a:xfrm>
          <a:prstGeom prst="rect">
            <a:avLst/>
          </a:prstGeom>
        </p:spPr>
        <p:txBody>
          <a:bodyPr vert="eaVert" lIns="64284" tIns="32142" rIns="64284" bIns="32142"/>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354" y="2130848"/>
            <a:ext cx="7773293" cy="1470049"/>
          </a:xfrm>
        </p:spPr>
        <p:txBody>
          <a:bodyPr/>
          <a:lstStyle/>
          <a:p>
            <a:r>
              <a:rPr lang="zh-CN" altLang="en-US"/>
              <a:t>单击此处编辑母版标题样式</a:t>
            </a:r>
          </a:p>
        </p:txBody>
      </p:sp>
      <p:sp>
        <p:nvSpPr>
          <p:cNvPr id="3" name="副标题 2"/>
          <p:cNvSpPr>
            <a:spLocks noGrp="1"/>
          </p:cNvSpPr>
          <p:nvPr>
            <p:ph type="subTitle" idx="1"/>
          </p:nvPr>
        </p:nvSpPr>
        <p:spPr>
          <a:xfrm>
            <a:off x="1371824" y="3886649"/>
            <a:ext cx="6400354" cy="1752451"/>
          </a:xfrm>
        </p:spPr>
        <p:txBody>
          <a:bodyPr/>
          <a:lstStyle>
            <a:lvl1pPr marL="0" indent="0" algn="ctr">
              <a:buNone/>
              <a:defRPr/>
            </a:lvl1pPr>
            <a:lvl2pPr marL="321310" indent="0" algn="ctr">
              <a:buNone/>
              <a:defRPr/>
            </a:lvl2pPr>
            <a:lvl3pPr marL="642620" indent="0" algn="ctr">
              <a:buNone/>
              <a:defRPr/>
            </a:lvl3pPr>
            <a:lvl4pPr marL="964565" indent="0" algn="ctr">
              <a:buNone/>
              <a:defRPr/>
            </a:lvl4pPr>
            <a:lvl5pPr marL="1285875" indent="0" algn="ctr">
              <a:buNone/>
              <a:defRPr/>
            </a:lvl5pPr>
            <a:lvl6pPr marL="1607185" indent="0" algn="ctr">
              <a:buNone/>
              <a:defRPr/>
            </a:lvl6pPr>
            <a:lvl7pPr marL="1928495" indent="0" algn="ctr">
              <a:buNone/>
              <a:defRPr/>
            </a:lvl7pPr>
            <a:lvl8pPr marL="2249805" indent="0" algn="ctr">
              <a:buNone/>
              <a:defRPr/>
            </a:lvl8pPr>
            <a:lvl9pPr marL="2571115" indent="0" algn="ctr">
              <a:buNone/>
              <a:defRPr/>
            </a:lvl9pPr>
          </a:lstStyle>
          <a:p>
            <a:r>
              <a:rPr lang="zh-CN" altLang="en-US"/>
              <a:t>单击此处编辑母版副标题样式</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189" y="4406802"/>
            <a:ext cx="7772176" cy="1361777"/>
          </a:xfrm>
        </p:spPr>
        <p:txBody>
          <a:bodyPr anchor="t"/>
          <a:lstStyle>
            <a:lvl1pPr algn="l">
              <a:defRPr sz="2800" b="1" cap="all"/>
            </a:lvl1pPr>
          </a:lstStyle>
          <a:p>
            <a:r>
              <a:rPr lang="zh-CN" altLang="en-US"/>
              <a:t>单击此处编辑母版标题样式</a:t>
            </a:r>
          </a:p>
        </p:txBody>
      </p:sp>
      <p:sp>
        <p:nvSpPr>
          <p:cNvPr id="3" name="文本占位符 2"/>
          <p:cNvSpPr>
            <a:spLocks noGrp="1"/>
          </p:cNvSpPr>
          <p:nvPr>
            <p:ph type="body" idx="1"/>
          </p:nvPr>
        </p:nvSpPr>
        <p:spPr>
          <a:xfrm>
            <a:off x="722189" y="2906613"/>
            <a:ext cx="7772176" cy="1500188"/>
          </a:xfrm>
        </p:spPr>
        <p:txBody>
          <a:bodyPr anchor="b"/>
          <a:lstStyle>
            <a:lvl1pPr marL="0" indent="0">
              <a:buNone/>
              <a:defRPr sz="1400"/>
            </a:lvl1pPr>
            <a:lvl2pPr marL="321310" indent="0">
              <a:buNone/>
              <a:defRPr sz="1300"/>
            </a:lvl2pPr>
            <a:lvl3pPr marL="642620" indent="0">
              <a:buNone/>
              <a:defRPr sz="1100"/>
            </a:lvl3pPr>
            <a:lvl4pPr marL="964565" indent="0">
              <a:buNone/>
              <a:defRPr sz="1000"/>
            </a:lvl4pPr>
            <a:lvl5pPr marL="1285875" indent="0">
              <a:buNone/>
              <a:defRPr sz="1000"/>
            </a:lvl5pPr>
            <a:lvl6pPr marL="1607185" indent="0">
              <a:buNone/>
              <a:defRPr sz="1000"/>
            </a:lvl6pPr>
            <a:lvl7pPr marL="1928495" indent="0">
              <a:buNone/>
              <a:defRPr sz="1000"/>
            </a:lvl7pPr>
            <a:lvl8pPr marL="2249805" indent="0">
              <a:buNone/>
              <a:defRPr sz="1000"/>
            </a:lvl8pPr>
            <a:lvl9pPr marL="2571115" indent="0">
              <a:buNone/>
              <a:defRPr sz="1000"/>
            </a:lvl9pPr>
          </a:lstStyle>
          <a:p>
            <a:pPr lvl="0"/>
            <a:r>
              <a:rPr lang="zh-CN" altLang="en-US"/>
              <a:t>单击此处编辑母版文本样式</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53641" y="1108400"/>
            <a:ext cx="4143375" cy="535781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804173" y="1108400"/>
            <a:ext cx="4143375" cy="535781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647" y="274588"/>
            <a:ext cx="8228707"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647" y="1534791"/>
            <a:ext cx="4039568" cy="639589"/>
          </a:xfrm>
        </p:spPr>
        <p:txBody>
          <a:bodyPr anchor="b"/>
          <a:lstStyle>
            <a:lvl1pPr marL="0" indent="0">
              <a:buNone/>
              <a:defRPr sz="1700" b="1"/>
            </a:lvl1pPr>
            <a:lvl2pPr marL="321310" indent="0">
              <a:buNone/>
              <a:defRPr sz="1400" b="1"/>
            </a:lvl2pPr>
            <a:lvl3pPr marL="642620" indent="0">
              <a:buNone/>
              <a:defRPr sz="1300" b="1"/>
            </a:lvl3pPr>
            <a:lvl4pPr marL="964565" indent="0">
              <a:buNone/>
              <a:defRPr sz="1100" b="1"/>
            </a:lvl4pPr>
            <a:lvl5pPr marL="1285875" indent="0">
              <a:buNone/>
              <a:defRPr sz="1100" b="1"/>
            </a:lvl5pPr>
            <a:lvl6pPr marL="1607185" indent="0">
              <a:buNone/>
              <a:defRPr sz="1100" b="1"/>
            </a:lvl6pPr>
            <a:lvl7pPr marL="1928495" indent="0">
              <a:buNone/>
              <a:defRPr sz="1100" b="1"/>
            </a:lvl7pPr>
            <a:lvl8pPr marL="2249805" indent="0">
              <a:buNone/>
              <a:defRPr sz="1100" b="1"/>
            </a:lvl8pPr>
            <a:lvl9pPr marL="2571115" indent="0">
              <a:buNone/>
              <a:defRPr sz="1100" b="1"/>
            </a:lvl9pPr>
          </a:lstStyle>
          <a:p>
            <a:pPr lvl="0"/>
            <a:r>
              <a:rPr lang="zh-CN" altLang="en-US"/>
              <a:t>单击此处编辑母版文本样式</a:t>
            </a:r>
          </a:p>
        </p:txBody>
      </p:sp>
      <p:sp>
        <p:nvSpPr>
          <p:cNvPr id="4" name="内容占位符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44555" y="1534791"/>
            <a:ext cx="4041799" cy="639589"/>
          </a:xfrm>
        </p:spPr>
        <p:txBody>
          <a:bodyPr anchor="b"/>
          <a:lstStyle>
            <a:lvl1pPr marL="0" indent="0">
              <a:buNone/>
              <a:defRPr sz="1700" b="1"/>
            </a:lvl1pPr>
            <a:lvl2pPr marL="321310" indent="0">
              <a:buNone/>
              <a:defRPr sz="1400" b="1"/>
            </a:lvl2pPr>
            <a:lvl3pPr marL="642620" indent="0">
              <a:buNone/>
              <a:defRPr sz="1300" b="1"/>
            </a:lvl3pPr>
            <a:lvl4pPr marL="964565" indent="0">
              <a:buNone/>
              <a:defRPr sz="1100" b="1"/>
            </a:lvl4pPr>
            <a:lvl5pPr marL="1285875" indent="0">
              <a:buNone/>
              <a:defRPr sz="1100" b="1"/>
            </a:lvl5pPr>
            <a:lvl6pPr marL="1607185" indent="0">
              <a:buNone/>
              <a:defRPr sz="1100" b="1"/>
            </a:lvl6pPr>
            <a:lvl7pPr marL="1928495" indent="0">
              <a:buNone/>
              <a:defRPr sz="1100" b="1"/>
            </a:lvl7pPr>
            <a:lvl8pPr marL="2249805" indent="0">
              <a:buNone/>
              <a:defRPr sz="1100" b="1"/>
            </a:lvl8pPr>
            <a:lvl9pPr marL="2571115" indent="0">
              <a:buNone/>
              <a:defRPr sz="1100" b="1"/>
            </a:lvl9pPr>
          </a:lstStyle>
          <a:p>
            <a:pPr lvl="0"/>
            <a:r>
              <a:rPr lang="zh-CN" altLang="en-US"/>
              <a:t>单击此处编辑母版文本样式</a:t>
            </a:r>
          </a:p>
        </p:txBody>
      </p:sp>
      <p:sp>
        <p:nvSpPr>
          <p:cNvPr id="6" name="内容占位符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649" y="273475"/>
            <a:ext cx="3008189" cy="1161975"/>
          </a:xfrm>
        </p:spPr>
        <p:txBody>
          <a:bodyPr anchor="b"/>
          <a:lstStyle>
            <a:lvl1pPr algn="l">
              <a:defRPr sz="1400" b="1"/>
            </a:lvl1pPr>
          </a:lstStyle>
          <a:p>
            <a:r>
              <a:rPr lang="zh-CN" altLang="en-US"/>
              <a:t>单击此处编辑母版标题样式</a:t>
            </a:r>
          </a:p>
        </p:txBody>
      </p:sp>
      <p:sp>
        <p:nvSpPr>
          <p:cNvPr id="3" name="内容占位符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649" y="1435448"/>
            <a:ext cx="3008189" cy="4690318"/>
          </a:xfrm>
        </p:spPr>
        <p:txBody>
          <a:bodyPr/>
          <a:lstStyle>
            <a:lvl1pPr marL="0" indent="0">
              <a:buNone/>
              <a:defRPr sz="1000"/>
            </a:lvl1pPr>
            <a:lvl2pPr marL="321310" indent="0">
              <a:buNone/>
              <a:defRPr sz="800"/>
            </a:lvl2pPr>
            <a:lvl3pPr marL="642620" indent="0">
              <a:buNone/>
              <a:defRPr sz="700"/>
            </a:lvl3pPr>
            <a:lvl4pPr marL="964565" indent="0">
              <a:buNone/>
              <a:defRPr sz="600"/>
            </a:lvl4pPr>
            <a:lvl5pPr marL="1285875" indent="0">
              <a:buNone/>
              <a:defRPr sz="600"/>
            </a:lvl5pPr>
            <a:lvl6pPr marL="1607185" indent="0">
              <a:buNone/>
              <a:defRPr sz="600"/>
            </a:lvl6pPr>
            <a:lvl7pPr marL="1928495" indent="0">
              <a:buNone/>
              <a:defRPr sz="600"/>
            </a:lvl7pPr>
            <a:lvl8pPr marL="2249805" indent="0">
              <a:buNone/>
              <a:defRPr sz="600"/>
            </a:lvl8pPr>
            <a:lvl9pPr marL="2571115" indent="0">
              <a:buNone/>
              <a:defRPr sz="600"/>
            </a:lvl9pPr>
          </a:lstStyle>
          <a:p>
            <a:pPr lvl="0"/>
            <a:r>
              <a:rPr lang="zh-CN" altLang="en-US"/>
              <a:t>单击此处编辑母版文本样式</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457647" y="1600649"/>
            <a:ext cx="8228707" cy="4525119"/>
          </a:xfrm>
          <a:prstGeom prst="rect">
            <a:avLst/>
          </a:prstGeom>
        </p:spPr>
        <p:txBody>
          <a:bodyPr vert="horz" lIns="64284" tIns="32142" rIns="64284" bIns="32142"/>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637" y="4800824"/>
            <a:ext cx="5486177" cy="567035"/>
          </a:xfrm>
        </p:spPr>
        <p:txBody>
          <a:bodyPr anchor="b"/>
          <a:lstStyle>
            <a:lvl1pPr algn="l">
              <a:defRPr sz="1400" b="1"/>
            </a:lvl1pPr>
          </a:lstStyle>
          <a:p>
            <a:r>
              <a:rPr lang="zh-CN" altLang="en-US"/>
              <a:t>单击此处编辑母版标题样式</a:t>
            </a:r>
          </a:p>
        </p:txBody>
      </p:sp>
      <p:sp>
        <p:nvSpPr>
          <p:cNvPr id="3" name="图片占位符 2"/>
          <p:cNvSpPr>
            <a:spLocks noGrp="1"/>
          </p:cNvSpPr>
          <p:nvPr>
            <p:ph type="pic" idx="1"/>
          </p:nvPr>
        </p:nvSpPr>
        <p:spPr>
          <a:xfrm>
            <a:off x="1792637" y="612800"/>
            <a:ext cx="5486177" cy="4114354"/>
          </a:xfrm>
        </p:spPr>
        <p:txBody>
          <a:bodyPr/>
          <a:lstStyle>
            <a:lvl1pPr marL="0" indent="0">
              <a:buNone/>
              <a:defRPr sz="2200"/>
            </a:lvl1pPr>
            <a:lvl2pPr marL="321310" indent="0">
              <a:buNone/>
              <a:defRPr sz="2000"/>
            </a:lvl2pPr>
            <a:lvl3pPr marL="642620" indent="0">
              <a:buNone/>
              <a:defRPr sz="1700"/>
            </a:lvl3pPr>
            <a:lvl4pPr marL="964565" indent="0">
              <a:buNone/>
              <a:defRPr sz="1400"/>
            </a:lvl4pPr>
            <a:lvl5pPr marL="1285875" indent="0">
              <a:buNone/>
              <a:defRPr sz="1400"/>
            </a:lvl5pPr>
            <a:lvl6pPr marL="1607185" indent="0">
              <a:buNone/>
              <a:defRPr sz="1400"/>
            </a:lvl6pPr>
            <a:lvl7pPr marL="1928495" indent="0">
              <a:buNone/>
              <a:defRPr sz="1400"/>
            </a:lvl7pPr>
            <a:lvl8pPr marL="2249805" indent="0">
              <a:buNone/>
              <a:defRPr sz="1400"/>
            </a:lvl8pPr>
            <a:lvl9pPr marL="2571115" indent="0">
              <a:buNone/>
              <a:defRPr sz="1400"/>
            </a:lvl9pPr>
          </a:lstStyle>
          <a:p>
            <a:pPr lvl="0"/>
            <a:endParaRPr lang="zh-CN" altLang="en-US" noProof="0">
              <a:sym typeface="Optima" charset="0"/>
            </a:endParaRPr>
          </a:p>
        </p:txBody>
      </p:sp>
      <p:sp>
        <p:nvSpPr>
          <p:cNvPr id="4" name="文本占位符 3"/>
          <p:cNvSpPr>
            <a:spLocks noGrp="1"/>
          </p:cNvSpPr>
          <p:nvPr>
            <p:ph type="body" sz="half" idx="2"/>
          </p:nvPr>
        </p:nvSpPr>
        <p:spPr>
          <a:xfrm>
            <a:off x="1792637" y="5367860"/>
            <a:ext cx="5486177" cy="804788"/>
          </a:xfrm>
        </p:spPr>
        <p:txBody>
          <a:bodyPr/>
          <a:lstStyle>
            <a:lvl1pPr marL="0" indent="0">
              <a:buNone/>
              <a:defRPr sz="1000"/>
            </a:lvl1pPr>
            <a:lvl2pPr marL="321310" indent="0">
              <a:buNone/>
              <a:defRPr sz="800"/>
            </a:lvl2pPr>
            <a:lvl3pPr marL="642620" indent="0">
              <a:buNone/>
              <a:defRPr sz="700"/>
            </a:lvl3pPr>
            <a:lvl4pPr marL="964565" indent="0">
              <a:buNone/>
              <a:defRPr sz="600"/>
            </a:lvl4pPr>
            <a:lvl5pPr marL="1285875" indent="0">
              <a:buNone/>
              <a:defRPr sz="600"/>
            </a:lvl5pPr>
            <a:lvl6pPr marL="1607185" indent="0">
              <a:buNone/>
              <a:defRPr sz="600"/>
            </a:lvl6pPr>
            <a:lvl7pPr marL="1928495" indent="0">
              <a:buNone/>
              <a:defRPr sz="600"/>
            </a:lvl7pPr>
            <a:lvl8pPr marL="2249805" indent="0">
              <a:buNone/>
              <a:defRPr sz="600"/>
            </a:lvl8pPr>
            <a:lvl9pPr marL="2571115" indent="0">
              <a:buNone/>
              <a:defRPr sz="600"/>
            </a:lvl9pPr>
          </a:lstStyle>
          <a:p>
            <a:pPr lvl="0"/>
            <a:r>
              <a:rPr lang="zh-CN" altLang="en-US"/>
              <a:t>单击此处编辑母版文本样式</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本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13352" y="125015"/>
            <a:ext cx="2134195" cy="6341195"/>
          </a:xfrm>
        </p:spPr>
        <p:txBody>
          <a:bodyPr vert="eaVert"/>
          <a:lstStyle/>
          <a:p>
            <a:r>
              <a:rPr lang="zh-CN" altLang="en-US"/>
              <a:t>单击此处编辑母版标题样式</a:t>
            </a:r>
          </a:p>
        </p:txBody>
      </p:sp>
      <p:sp>
        <p:nvSpPr>
          <p:cNvPr id="3" name="竖排文本占位符 2"/>
          <p:cNvSpPr>
            <a:spLocks noGrp="1"/>
          </p:cNvSpPr>
          <p:nvPr>
            <p:ph type="body" orient="vert" idx="1"/>
          </p:nvPr>
        </p:nvSpPr>
        <p:spPr>
          <a:xfrm>
            <a:off x="410765" y="125015"/>
            <a:ext cx="6295430" cy="634119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10766" y="125015"/>
            <a:ext cx="8536781" cy="634119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3"/>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3"/>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lIns="91425" tIns="45713" rIns="91425" bIns="45713"/>
          <a:lstStyle>
            <a:lvl1pPr algn="ctr" defTabSz="914400" eaLnBrk="1" hangingPunct="1">
              <a:defRPr sz="2700">
                <a:solidFill>
                  <a:srgbClr val="FFFFFF"/>
                </a:solidFill>
                <a:latin typeface="Helvetica" charset="0"/>
                <a:ea typeface="+mn-ea"/>
                <a:sym typeface="Helvetica" charset="0"/>
              </a:defRPr>
            </a:lvl1pPr>
          </a:lstStyle>
          <a:p>
            <a:pPr>
              <a:defRPr/>
            </a:pPr>
            <a:endParaRPr lang="en-US" altLang="zh-CN"/>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lIns="91425" tIns="45713" rIns="91425" bIns="45713"/>
          <a:lstStyle>
            <a:lvl1pPr algn="ctr" defTabSz="914400" eaLnBrk="1" hangingPunct="1">
              <a:defRPr sz="2700">
                <a:solidFill>
                  <a:srgbClr val="FFFFFF"/>
                </a:solidFill>
                <a:latin typeface="Helvetica" charset="0"/>
                <a:ea typeface="+mn-ea"/>
                <a:sym typeface="Helvetica" charset="0"/>
              </a:defRPr>
            </a:lvl1pPr>
          </a:lstStyle>
          <a:p>
            <a:pPr>
              <a:defRPr/>
            </a:pPr>
            <a:endParaRPr lang="en-US" altLang="zh-CN"/>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vert="horz" wrap="square" lIns="91425" tIns="45713" rIns="91425" bIns="45713" numCol="1" anchor="t" anchorCtr="0" compatLnSpc="1"/>
          <a:lstStyle>
            <a:lvl1pPr algn="ctr" eaLnBrk="1" hangingPunct="1">
              <a:defRPr sz="2700" smtClean="0">
                <a:solidFill>
                  <a:srgbClr val="FFFFFF"/>
                </a:solidFill>
                <a:latin typeface="Helvetica" charset="0"/>
                <a:sym typeface="Helvetica" charset="0"/>
              </a:defRPr>
            </a:lvl1pPr>
          </a:lstStyle>
          <a:p>
            <a:pPr>
              <a:defRPr/>
            </a:pPr>
            <a:fld id="{E6026BA3-4EE1-47BB-B4B2-0916A79F51E0}" type="slidenum">
              <a:rPr lang="en-US" altLang="zh-CN"/>
              <a:t>‹#›</a:t>
            </a:fld>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189" y="4406802"/>
            <a:ext cx="7772176" cy="1361777"/>
          </a:xfrm>
        </p:spPr>
        <p:txBody>
          <a:bodyPr anchor="t"/>
          <a:lstStyle>
            <a:lvl1pPr algn="l">
              <a:defRPr sz="2800" b="1" cap="all"/>
            </a:lvl1pPr>
          </a:lstStyle>
          <a:p>
            <a:r>
              <a:rPr lang="zh-CN" altLang="en-US"/>
              <a:t>单击此处编辑母版标题样式</a:t>
            </a:r>
          </a:p>
        </p:txBody>
      </p:sp>
      <p:sp>
        <p:nvSpPr>
          <p:cNvPr id="3" name="文本占位符 2"/>
          <p:cNvSpPr>
            <a:spLocks noGrp="1"/>
          </p:cNvSpPr>
          <p:nvPr>
            <p:ph type="body" idx="1"/>
          </p:nvPr>
        </p:nvSpPr>
        <p:spPr>
          <a:xfrm>
            <a:off x="722189" y="2906613"/>
            <a:ext cx="7772176" cy="1500188"/>
          </a:xfrm>
          <a:prstGeom prst="rect">
            <a:avLst/>
          </a:prstGeom>
        </p:spPr>
        <p:txBody>
          <a:bodyPr vert="horz" lIns="64284" tIns="32142" rIns="64284" bIns="32142" anchor="b"/>
          <a:lstStyle>
            <a:lvl1pPr marL="0" indent="0">
              <a:buNone/>
              <a:defRPr sz="1400"/>
            </a:lvl1pPr>
            <a:lvl2pPr marL="321310" indent="0">
              <a:buNone/>
              <a:defRPr sz="1300"/>
            </a:lvl2pPr>
            <a:lvl3pPr marL="642620" indent="0">
              <a:buNone/>
              <a:defRPr sz="1100"/>
            </a:lvl3pPr>
            <a:lvl4pPr marL="964565" indent="0">
              <a:buNone/>
              <a:defRPr sz="1000"/>
            </a:lvl4pPr>
            <a:lvl5pPr marL="1285875" indent="0">
              <a:buNone/>
              <a:defRPr sz="1000"/>
            </a:lvl5pPr>
            <a:lvl6pPr marL="1607185" indent="0">
              <a:buNone/>
              <a:defRPr sz="1000"/>
            </a:lvl6pPr>
            <a:lvl7pPr marL="1928495" indent="0">
              <a:buNone/>
              <a:defRPr sz="1000"/>
            </a:lvl7pPr>
            <a:lvl8pPr marL="2249805" indent="0">
              <a:buNone/>
              <a:defRPr sz="1000"/>
            </a:lvl8pPr>
            <a:lvl9pPr marL="2571115" indent="0">
              <a:buNone/>
              <a:defRPr sz="1000"/>
            </a:lvl9pPr>
          </a:lstStyle>
          <a:p>
            <a:pPr lvl="0"/>
            <a:r>
              <a:rPr lang="zh-CN" altLang="en-US"/>
              <a:t>单击此处编辑母版文本样式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648" y="1600649"/>
            <a:ext cx="4060775" cy="4525119"/>
          </a:xfrm>
          <a:prstGeom prst="rect">
            <a:avLst/>
          </a:prstGeom>
        </p:spPr>
        <p:txBody>
          <a:bodyPr vert="horz"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25579" y="1600649"/>
            <a:ext cx="4060775" cy="4525119"/>
          </a:xfrm>
          <a:prstGeom prst="rect">
            <a:avLst/>
          </a:prstGeom>
        </p:spPr>
        <p:txBody>
          <a:bodyPr vert="horz"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647" y="274588"/>
            <a:ext cx="8228707"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647" y="1534791"/>
            <a:ext cx="4039568" cy="639589"/>
          </a:xfrm>
          <a:prstGeom prst="rect">
            <a:avLst/>
          </a:prstGeom>
        </p:spPr>
        <p:txBody>
          <a:bodyPr vert="horz" lIns="64284" tIns="32142" rIns="64284" bIns="32142" anchor="b"/>
          <a:lstStyle>
            <a:lvl1pPr marL="0" indent="0">
              <a:buNone/>
              <a:defRPr sz="1700" b="1"/>
            </a:lvl1pPr>
            <a:lvl2pPr marL="321310" indent="0">
              <a:buNone/>
              <a:defRPr sz="1400" b="1"/>
            </a:lvl2pPr>
            <a:lvl3pPr marL="642620" indent="0">
              <a:buNone/>
              <a:defRPr sz="1300" b="1"/>
            </a:lvl3pPr>
            <a:lvl4pPr marL="964565" indent="0">
              <a:buNone/>
              <a:defRPr sz="1100" b="1"/>
            </a:lvl4pPr>
            <a:lvl5pPr marL="1285875" indent="0">
              <a:buNone/>
              <a:defRPr sz="1100" b="1"/>
            </a:lvl5pPr>
            <a:lvl6pPr marL="1607185" indent="0">
              <a:buNone/>
              <a:defRPr sz="1100" b="1"/>
            </a:lvl6pPr>
            <a:lvl7pPr marL="1928495" indent="0">
              <a:buNone/>
              <a:defRPr sz="1100" b="1"/>
            </a:lvl7pPr>
            <a:lvl8pPr marL="2249805" indent="0">
              <a:buNone/>
              <a:defRPr sz="1100" b="1"/>
            </a:lvl8pPr>
            <a:lvl9pPr marL="2571115" indent="0">
              <a:buNone/>
              <a:defRPr sz="1100" b="1"/>
            </a:lvl9pPr>
          </a:lstStyle>
          <a:p>
            <a:pPr lvl="0"/>
            <a:r>
              <a:rPr lang="zh-CN" altLang="en-US"/>
              <a:t>单击此处编辑母版文本样式</a:t>
            </a:r>
          </a:p>
        </p:txBody>
      </p:sp>
      <p:sp>
        <p:nvSpPr>
          <p:cNvPr id="4" name="内容占位符 3"/>
          <p:cNvSpPr>
            <a:spLocks noGrp="1"/>
          </p:cNvSpPr>
          <p:nvPr>
            <p:ph sz="half" idx="2"/>
          </p:nvPr>
        </p:nvSpPr>
        <p:spPr>
          <a:xfrm>
            <a:off x="457647" y="2174379"/>
            <a:ext cx="4039568" cy="3951387"/>
          </a:xfrm>
          <a:prstGeom prst="rect">
            <a:avLst/>
          </a:prstGeom>
        </p:spPr>
        <p:txBody>
          <a:bodyPr vert="horz"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44555" y="1534791"/>
            <a:ext cx="4041799" cy="639589"/>
          </a:xfrm>
          <a:prstGeom prst="rect">
            <a:avLst/>
          </a:prstGeom>
        </p:spPr>
        <p:txBody>
          <a:bodyPr vert="horz" lIns="64284" tIns="32142" rIns="64284" bIns="32142" anchor="b"/>
          <a:lstStyle>
            <a:lvl1pPr marL="0" indent="0">
              <a:buNone/>
              <a:defRPr sz="1700" b="1"/>
            </a:lvl1pPr>
            <a:lvl2pPr marL="321310" indent="0">
              <a:buNone/>
              <a:defRPr sz="1400" b="1"/>
            </a:lvl2pPr>
            <a:lvl3pPr marL="642620" indent="0">
              <a:buNone/>
              <a:defRPr sz="1300" b="1"/>
            </a:lvl3pPr>
            <a:lvl4pPr marL="964565" indent="0">
              <a:buNone/>
              <a:defRPr sz="1100" b="1"/>
            </a:lvl4pPr>
            <a:lvl5pPr marL="1285875" indent="0">
              <a:buNone/>
              <a:defRPr sz="1100" b="1"/>
            </a:lvl5pPr>
            <a:lvl6pPr marL="1607185" indent="0">
              <a:buNone/>
              <a:defRPr sz="1100" b="1"/>
            </a:lvl6pPr>
            <a:lvl7pPr marL="1928495" indent="0">
              <a:buNone/>
              <a:defRPr sz="1100" b="1"/>
            </a:lvl7pPr>
            <a:lvl8pPr marL="2249805" indent="0">
              <a:buNone/>
              <a:defRPr sz="1100" b="1"/>
            </a:lvl8pPr>
            <a:lvl9pPr marL="2571115" indent="0">
              <a:buNone/>
              <a:defRPr sz="1100" b="1"/>
            </a:lvl9pPr>
          </a:lstStyle>
          <a:p>
            <a:pPr lvl="0"/>
            <a:r>
              <a:rPr lang="zh-CN" altLang="en-US"/>
              <a:t>单击此处编辑母版文本样式</a:t>
            </a:r>
          </a:p>
        </p:txBody>
      </p:sp>
      <p:sp>
        <p:nvSpPr>
          <p:cNvPr id="6" name="内容占位符 5"/>
          <p:cNvSpPr>
            <a:spLocks noGrp="1"/>
          </p:cNvSpPr>
          <p:nvPr>
            <p:ph sz="quarter" idx="4"/>
          </p:nvPr>
        </p:nvSpPr>
        <p:spPr>
          <a:xfrm>
            <a:off x="4644555" y="2174379"/>
            <a:ext cx="4041799" cy="3951387"/>
          </a:xfrm>
          <a:prstGeom prst="rect">
            <a:avLst/>
          </a:prstGeom>
        </p:spPr>
        <p:txBody>
          <a:bodyPr vert="horz"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649" y="273475"/>
            <a:ext cx="3008189" cy="1161975"/>
          </a:xfrm>
        </p:spPr>
        <p:txBody>
          <a:bodyPr anchor="b"/>
          <a:lstStyle>
            <a:lvl1pPr algn="l">
              <a:defRPr sz="1400" b="1"/>
            </a:lvl1pPr>
          </a:lstStyle>
          <a:p>
            <a:r>
              <a:rPr lang="zh-CN" altLang="en-US"/>
              <a:t>单击此处编辑母版标题样式</a:t>
            </a:r>
          </a:p>
        </p:txBody>
      </p:sp>
      <p:sp>
        <p:nvSpPr>
          <p:cNvPr id="3" name="内容占位符 2"/>
          <p:cNvSpPr>
            <a:spLocks noGrp="1"/>
          </p:cNvSpPr>
          <p:nvPr>
            <p:ph idx="1"/>
          </p:nvPr>
        </p:nvSpPr>
        <p:spPr>
          <a:xfrm>
            <a:off x="3575224" y="273473"/>
            <a:ext cx="5111130" cy="5852294"/>
          </a:xfrm>
          <a:prstGeom prst="rect">
            <a:avLst/>
          </a:prstGeom>
        </p:spPr>
        <p:txBody>
          <a:bodyPr vert="horz" lIns="64284" tIns="32142" rIns="64284" bIns="32142"/>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649" y="1435448"/>
            <a:ext cx="3008189" cy="4690318"/>
          </a:xfrm>
          <a:prstGeom prst="rect">
            <a:avLst/>
          </a:prstGeom>
        </p:spPr>
        <p:txBody>
          <a:bodyPr vert="horz" lIns="64284" tIns="32142" rIns="64284" bIns="32142"/>
          <a:lstStyle>
            <a:lvl1pPr marL="0" indent="0">
              <a:buNone/>
              <a:defRPr sz="1000"/>
            </a:lvl1pPr>
            <a:lvl2pPr marL="321310" indent="0">
              <a:buNone/>
              <a:defRPr sz="800"/>
            </a:lvl2pPr>
            <a:lvl3pPr marL="642620" indent="0">
              <a:buNone/>
              <a:defRPr sz="700"/>
            </a:lvl3pPr>
            <a:lvl4pPr marL="964565" indent="0">
              <a:buNone/>
              <a:defRPr sz="600"/>
            </a:lvl4pPr>
            <a:lvl5pPr marL="1285875" indent="0">
              <a:buNone/>
              <a:defRPr sz="600"/>
            </a:lvl5pPr>
            <a:lvl6pPr marL="1607185" indent="0">
              <a:buNone/>
              <a:defRPr sz="600"/>
            </a:lvl6pPr>
            <a:lvl7pPr marL="1928495" indent="0">
              <a:buNone/>
              <a:defRPr sz="600"/>
            </a:lvl7pPr>
            <a:lvl8pPr marL="2249805" indent="0">
              <a:buNone/>
              <a:defRPr sz="600"/>
            </a:lvl8pPr>
            <a:lvl9pPr marL="2571115" indent="0">
              <a:buNone/>
              <a:defRPr sz="600"/>
            </a:lvl9pPr>
          </a:lstStyle>
          <a:p>
            <a:pPr lvl="0"/>
            <a:r>
              <a:rPr lang="zh-CN" altLang="en-US"/>
              <a:t>单击此处编辑母版文本样式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637" y="4800824"/>
            <a:ext cx="5486177" cy="567035"/>
          </a:xfrm>
        </p:spPr>
        <p:txBody>
          <a:bodyPr anchor="b"/>
          <a:lstStyle>
            <a:lvl1pPr algn="l">
              <a:defRPr sz="1400" b="1"/>
            </a:lvl1pPr>
          </a:lstStyle>
          <a:p>
            <a:r>
              <a:rPr lang="zh-CN" altLang="en-US"/>
              <a:t>单击此处编辑母版标题样式</a:t>
            </a:r>
          </a:p>
        </p:txBody>
      </p:sp>
      <p:sp>
        <p:nvSpPr>
          <p:cNvPr id="3" name="图片占位符 2"/>
          <p:cNvSpPr>
            <a:spLocks noGrp="1"/>
          </p:cNvSpPr>
          <p:nvPr>
            <p:ph type="pic" idx="1"/>
          </p:nvPr>
        </p:nvSpPr>
        <p:spPr>
          <a:xfrm>
            <a:off x="1792637" y="612800"/>
            <a:ext cx="5486177" cy="4114354"/>
          </a:xfrm>
          <a:prstGeom prst="rect">
            <a:avLst/>
          </a:prstGeom>
        </p:spPr>
        <p:txBody>
          <a:bodyPr vert="horz" lIns="64284" tIns="32142" rIns="64284" bIns="32142"/>
          <a:lstStyle>
            <a:lvl1pPr marL="0" indent="0">
              <a:buNone/>
              <a:defRPr sz="2200"/>
            </a:lvl1pPr>
            <a:lvl2pPr marL="321310" indent="0">
              <a:buNone/>
              <a:defRPr sz="2000"/>
            </a:lvl2pPr>
            <a:lvl3pPr marL="642620" indent="0">
              <a:buNone/>
              <a:defRPr sz="1700"/>
            </a:lvl3pPr>
            <a:lvl4pPr marL="964565" indent="0">
              <a:buNone/>
              <a:defRPr sz="1400"/>
            </a:lvl4pPr>
            <a:lvl5pPr marL="1285875" indent="0">
              <a:buNone/>
              <a:defRPr sz="1400"/>
            </a:lvl5pPr>
            <a:lvl6pPr marL="1607185" indent="0">
              <a:buNone/>
              <a:defRPr sz="1400"/>
            </a:lvl6pPr>
            <a:lvl7pPr marL="1928495" indent="0">
              <a:buNone/>
              <a:defRPr sz="1400"/>
            </a:lvl7pPr>
            <a:lvl8pPr marL="2249805" indent="0">
              <a:buNone/>
              <a:defRPr sz="1400"/>
            </a:lvl8pPr>
            <a:lvl9pPr marL="2571115" indent="0">
              <a:buNone/>
              <a:defRPr sz="1400"/>
            </a:lvl9pPr>
          </a:lstStyle>
          <a:p>
            <a:pPr lvl="0"/>
            <a:endParaRPr lang="zh-CN" altLang="en-US" noProof="0">
              <a:sym typeface="Optima" charset="0"/>
            </a:endParaRPr>
          </a:p>
        </p:txBody>
      </p:sp>
      <p:sp>
        <p:nvSpPr>
          <p:cNvPr id="4" name="文本占位符 3"/>
          <p:cNvSpPr>
            <a:spLocks noGrp="1"/>
          </p:cNvSpPr>
          <p:nvPr>
            <p:ph type="body" sz="half" idx="2"/>
          </p:nvPr>
        </p:nvSpPr>
        <p:spPr>
          <a:xfrm>
            <a:off x="1792637" y="5367860"/>
            <a:ext cx="5486177" cy="804788"/>
          </a:xfrm>
          <a:prstGeom prst="rect">
            <a:avLst/>
          </a:prstGeom>
        </p:spPr>
        <p:txBody>
          <a:bodyPr vert="horz" lIns="64284" tIns="32142" rIns="64284" bIns="32142"/>
          <a:lstStyle>
            <a:lvl1pPr marL="0" indent="0">
              <a:buNone/>
              <a:defRPr sz="1000"/>
            </a:lvl1pPr>
            <a:lvl2pPr marL="321310" indent="0">
              <a:buNone/>
              <a:defRPr sz="800"/>
            </a:lvl2pPr>
            <a:lvl3pPr marL="642620" indent="0">
              <a:buNone/>
              <a:defRPr sz="700"/>
            </a:lvl3pPr>
            <a:lvl4pPr marL="964565" indent="0">
              <a:buNone/>
              <a:defRPr sz="600"/>
            </a:lvl4pPr>
            <a:lvl5pPr marL="1285875" indent="0">
              <a:buNone/>
              <a:defRPr sz="600"/>
            </a:lvl5pPr>
            <a:lvl6pPr marL="1607185" indent="0">
              <a:buNone/>
              <a:defRPr sz="600"/>
            </a:lvl6pPr>
            <a:lvl7pPr marL="1928495" indent="0">
              <a:buNone/>
              <a:defRPr sz="600"/>
            </a:lvl7pPr>
            <a:lvl8pPr marL="2249805" indent="0">
              <a:buNone/>
              <a:defRPr sz="600"/>
            </a:lvl8pPr>
            <a:lvl9pPr marL="2571115" indent="0">
              <a:buNone/>
              <a:defRPr sz="600"/>
            </a:lvl9pPr>
          </a:lstStyle>
          <a:p>
            <a:pPr lvl="0"/>
            <a:r>
              <a:rPr lang="zh-CN" altLang="en-US"/>
              <a:t>单击此处编辑母版文本样式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454557"/>
            </a:gs>
          </a:gsLst>
          <a:lin ang="5400000" scaled="1"/>
        </a:gradFill>
        <a:effectLst/>
      </p:bgPr>
    </p:bg>
    <p:spTree>
      <p:nvGrpSpPr>
        <p:cNvPr id="1" name=""/>
        <p:cNvGrpSpPr/>
        <p:nvPr/>
      </p:nvGrpSpPr>
      <p:grpSpPr>
        <a:xfrm>
          <a:off x="0" y="0"/>
          <a:ext cx="0" cy="0"/>
          <a:chOff x="0" y="0"/>
          <a:chExt cx="0" cy="0"/>
        </a:xfrm>
      </p:grpSpPr>
      <p:sp>
        <p:nvSpPr>
          <p:cNvPr id="1026" name="Rectangle 2"/>
          <p:cNvSpPr/>
          <p:nvPr/>
        </p:nvSpPr>
        <p:spPr bwMode="auto">
          <a:xfrm>
            <a:off x="0" y="0"/>
            <a:ext cx="276225" cy="6867525"/>
          </a:xfrm>
          <a:prstGeom prst="rect">
            <a:avLst/>
          </a:prstGeom>
          <a:solidFill>
            <a:srgbClr val="B40000">
              <a:alpha val="81175"/>
            </a:srgbClr>
          </a:solidFill>
          <a:ln>
            <a:noFill/>
          </a:ln>
        </p:spPr>
        <p:txBody>
          <a:bodyPr lIns="0" tIns="0" rIns="0" bIns="0"/>
          <a:lstStyle>
            <a:lvl1pPr>
              <a:defRPr kumimoji="1" sz="3800">
                <a:solidFill>
                  <a:srgbClr val="FFFFFF"/>
                </a:solidFill>
                <a:latin typeface="Helvetica" charset="0"/>
                <a:ea typeface="宋体" panose="02010600030101010101" pitchFamily="2" charset="-122"/>
                <a:sym typeface="Helvetica" charset="0"/>
              </a:defRPr>
            </a:lvl1pPr>
            <a:lvl2pPr marL="742950" indent="-285750">
              <a:defRPr kumimoji="1" sz="3800">
                <a:solidFill>
                  <a:srgbClr val="FFFFFF"/>
                </a:solidFill>
                <a:latin typeface="Helvetica" charset="0"/>
                <a:ea typeface="宋体" panose="02010600030101010101" pitchFamily="2" charset="-122"/>
                <a:sym typeface="Helvetica" charset="0"/>
              </a:defRPr>
            </a:lvl2pPr>
            <a:lvl3pPr marL="1143000" indent="-228600">
              <a:defRPr kumimoji="1" sz="3800">
                <a:solidFill>
                  <a:srgbClr val="FFFFFF"/>
                </a:solidFill>
                <a:latin typeface="Helvetica" charset="0"/>
                <a:ea typeface="宋体" panose="02010600030101010101" pitchFamily="2" charset="-122"/>
                <a:sym typeface="Helvetica" charset="0"/>
              </a:defRPr>
            </a:lvl3pPr>
            <a:lvl4pPr marL="1600200" indent="-228600">
              <a:defRPr kumimoji="1" sz="3800">
                <a:solidFill>
                  <a:srgbClr val="FFFFFF"/>
                </a:solidFill>
                <a:latin typeface="Helvetica" charset="0"/>
                <a:ea typeface="宋体" panose="02010600030101010101" pitchFamily="2" charset="-122"/>
                <a:sym typeface="Helvetica" charset="0"/>
              </a:defRPr>
            </a:lvl4pPr>
            <a:lvl5pPr marL="2057400" indent="-228600">
              <a:defRPr kumimoji="1" sz="3800">
                <a:solidFill>
                  <a:srgbClr val="FFFFFF"/>
                </a:solidFill>
                <a:latin typeface="Helvetica" charset="0"/>
                <a:ea typeface="宋体" panose="02010600030101010101" pitchFamily="2" charset="-122"/>
                <a:sym typeface="Helvetica" charset="0"/>
              </a:defRPr>
            </a:lvl5pPr>
            <a:lvl6pPr marL="25146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6pPr>
            <a:lvl7pPr marL="29718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7pPr>
            <a:lvl8pPr marL="34290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8pPr>
            <a:lvl9pPr marL="38862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9pPr>
          </a:lstStyle>
          <a:p>
            <a:pPr algn="ctr" defTabSz="914400" eaLnBrk="1" hangingPunct="1">
              <a:defRPr/>
            </a:pPr>
            <a:endParaRPr kumimoji="0" lang="zh-CN" altLang="en-US"/>
          </a:p>
        </p:txBody>
      </p:sp>
      <p:sp>
        <p:nvSpPr>
          <p:cNvPr id="1027" name="Rectangle 3"/>
          <p:cNvSpPr>
            <a:spLocks noGrp="1" noChangeArrowheads="1"/>
          </p:cNvSpPr>
          <p:nvPr>
            <p:ph type="title"/>
          </p:nvPr>
        </p:nvSpPr>
        <p:spPr bwMode="auto">
          <a:xfrm>
            <a:off x="347663" y="1633538"/>
            <a:ext cx="8448675" cy="822325"/>
          </a:xfrm>
          <a:prstGeom prst="rect">
            <a:avLst/>
          </a:prstGeom>
          <a:noFill/>
          <a:ln>
            <a:noFill/>
          </a:ln>
          <a:effectLst>
            <a:outerShdw blurRad="25400" dist="35921" dir="2700000" algn="ctr" rotWithShape="0">
              <a:schemeClr val="bg2">
                <a:alpha val="74997"/>
              </a:schemeClr>
            </a:outerShdw>
          </a:effectLst>
        </p:spPr>
        <p:txBody>
          <a:bodyPr vert="horz" wrap="square" lIns="0" tIns="0" rIns="0" bIns="0" numCol="1" anchor="ctr" anchorCtr="0" compatLnSpc="1"/>
          <a:lstStyle/>
          <a:p>
            <a:pPr lvl="0"/>
            <a:r>
              <a:rPr lang="en-US" altLang="zh-CN">
                <a:sym typeface="Optima" charset="0"/>
              </a:rPr>
              <a:t>Click to edit Master title style</a:t>
            </a:r>
          </a:p>
        </p:txBody>
      </p:sp>
      <p:grpSp>
        <p:nvGrpSpPr>
          <p:cNvPr id="1028" name="Group 4"/>
          <p:cNvGrpSpPr/>
          <p:nvPr/>
        </p:nvGrpSpPr>
        <p:grpSpPr bwMode="auto">
          <a:xfrm>
            <a:off x="0" y="3125788"/>
            <a:ext cx="5103813" cy="38100"/>
            <a:chOff x="0" y="0"/>
            <a:chExt cx="4571" cy="34"/>
          </a:xfrm>
        </p:grpSpPr>
        <p:sp>
          <p:nvSpPr>
            <p:cNvPr id="1031" name="Line 5"/>
            <p:cNvSpPr>
              <a:spLocks noChangeShapeType="1"/>
            </p:cNvSpPr>
            <p:nvPr/>
          </p:nvSpPr>
          <p:spPr bwMode="auto">
            <a:xfrm rot="10800000" flipH="1">
              <a:off x="244" y="17"/>
              <a:ext cx="4327" cy="0"/>
            </a:xfrm>
            <a:prstGeom prst="line">
              <a:avLst/>
            </a:prstGeom>
            <a:noFill/>
            <a:ln w="50800">
              <a:solidFill>
                <a:srgbClr val="B40000"/>
              </a:solidFill>
              <a:miter lim="800000"/>
            </a:ln>
          </p:spPr>
          <p:txBody>
            <a:bodyPr lIns="0" tIns="0" rIns="0" bIns="0"/>
            <a:lstStyle/>
            <a:p>
              <a:endParaRPr lang="zh-CN" altLang="en-US"/>
            </a:p>
          </p:txBody>
        </p:sp>
        <p:sp>
          <p:nvSpPr>
            <p:cNvPr id="1032" name="Line 6"/>
            <p:cNvSpPr>
              <a:spLocks noChangeShapeType="1"/>
            </p:cNvSpPr>
            <p:nvPr/>
          </p:nvSpPr>
          <p:spPr bwMode="auto">
            <a:xfrm rot="10800000" flipH="1">
              <a:off x="0" y="16"/>
              <a:ext cx="244" cy="0"/>
            </a:xfrm>
            <a:prstGeom prst="line">
              <a:avLst/>
            </a:prstGeom>
            <a:noFill/>
            <a:ln w="50800">
              <a:solidFill>
                <a:schemeClr val="tx1"/>
              </a:solidFill>
              <a:miter lim="800000"/>
            </a:ln>
          </p:spPr>
          <p:txBody>
            <a:bodyPr lIns="0" tIns="0" rIns="0" bIns="0"/>
            <a:lstStyle/>
            <a:p>
              <a:endParaRPr lang="zh-CN" altLang="en-US"/>
            </a:p>
          </p:txBody>
        </p:sp>
      </p:grpSp>
      <p:sp>
        <p:nvSpPr>
          <p:cNvPr id="1029" name="Rectangle 7"/>
          <p:cNvSpPr/>
          <p:nvPr/>
        </p:nvSpPr>
        <p:spPr bwMode="auto">
          <a:xfrm rot="5400000">
            <a:off x="8193087" y="5903913"/>
            <a:ext cx="142875" cy="1771650"/>
          </a:xfrm>
          <a:prstGeom prst="rect">
            <a:avLst/>
          </a:prstGeom>
          <a:solidFill>
            <a:srgbClr val="B40000">
              <a:alpha val="81175"/>
            </a:srgbClr>
          </a:solidFill>
          <a:ln>
            <a:noFill/>
          </a:ln>
        </p:spPr>
        <p:txBody>
          <a:bodyPr lIns="0" tIns="0" rIns="0" bIns="0"/>
          <a:lstStyle>
            <a:lvl1pPr>
              <a:defRPr kumimoji="1" sz="3800">
                <a:solidFill>
                  <a:srgbClr val="FFFFFF"/>
                </a:solidFill>
                <a:latin typeface="Helvetica" charset="0"/>
                <a:ea typeface="宋体" panose="02010600030101010101" pitchFamily="2" charset="-122"/>
                <a:sym typeface="Helvetica" charset="0"/>
              </a:defRPr>
            </a:lvl1pPr>
            <a:lvl2pPr marL="742950" indent="-285750">
              <a:defRPr kumimoji="1" sz="3800">
                <a:solidFill>
                  <a:srgbClr val="FFFFFF"/>
                </a:solidFill>
                <a:latin typeface="Helvetica" charset="0"/>
                <a:ea typeface="宋体" panose="02010600030101010101" pitchFamily="2" charset="-122"/>
                <a:sym typeface="Helvetica" charset="0"/>
              </a:defRPr>
            </a:lvl2pPr>
            <a:lvl3pPr marL="1143000" indent="-228600">
              <a:defRPr kumimoji="1" sz="3800">
                <a:solidFill>
                  <a:srgbClr val="FFFFFF"/>
                </a:solidFill>
                <a:latin typeface="Helvetica" charset="0"/>
                <a:ea typeface="宋体" panose="02010600030101010101" pitchFamily="2" charset="-122"/>
                <a:sym typeface="Helvetica" charset="0"/>
              </a:defRPr>
            </a:lvl3pPr>
            <a:lvl4pPr marL="1600200" indent="-228600">
              <a:defRPr kumimoji="1" sz="3800">
                <a:solidFill>
                  <a:srgbClr val="FFFFFF"/>
                </a:solidFill>
                <a:latin typeface="Helvetica" charset="0"/>
                <a:ea typeface="宋体" panose="02010600030101010101" pitchFamily="2" charset="-122"/>
                <a:sym typeface="Helvetica" charset="0"/>
              </a:defRPr>
            </a:lvl4pPr>
            <a:lvl5pPr marL="2057400" indent="-228600">
              <a:defRPr kumimoji="1" sz="3800">
                <a:solidFill>
                  <a:srgbClr val="FFFFFF"/>
                </a:solidFill>
                <a:latin typeface="Helvetica" charset="0"/>
                <a:ea typeface="宋体" panose="02010600030101010101" pitchFamily="2" charset="-122"/>
                <a:sym typeface="Helvetica" charset="0"/>
              </a:defRPr>
            </a:lvl5pPr>
            <a:lvl6pPr marL="25146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6pPr>
            <a:lvl7pPr marL="29718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7pPr>
            <a:lvl8pPr marL="34290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8pPr>
            <a:lvl9pPr marL="38862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9pPr>
          </a:lstStyle>
          <a:p>
            <a:pPr algn="ctr" defTabSz="914400" eaLnBrk="1" hangingPunct="1">
              <a:defRPr/>
            </a:pPr>
            <a:endParaRPr kumimoji="0" lang="zh-CN" altLang="en-US"/>
          </a:p>
        </p:txBody>
      </p:sp>
      <p:sp>
        <p:nvSpPr>
          <p:cNvPr id="1030" name="AutoShape 8"/>
          <p:cNvSpPr/>
          <p:nvPr/>
        </p:nvSpPr>
        <p:spPr bwMode="auto">
          <a:xfrm flipH="1">
            <a:off x="7235825" y="6719888"/>
            <a:ext cx="150813" cy="150812"/>
          </a:xfrm>
          <a:prstGeom prst="rtTriangle">
            <a:avLst/>
          </a:prstGeom>
          <a:solidFill>
            <a:srgbClr val="B40000">
              <a:alpha val="81175"/>
            </a:srgbClr>
          </a:solidFill>
          <a:ln>
            <a:noFill/>
          </a:ln>
        </p:spPr>
        <p:txBody>
          <a:bodyPr lIns="0" tIns="0" rIns="0" bIns="0"/>
          <a:lstStyle>
            <a:lvl1pPr>
              <a:defRPr kumimoji="1" sz="3800">
                <a:solidFill>
                  <a:srgbClr val="FFFFFF"/>
                </a:solidFill>
                <a:latin typeface="Helvetica" charset="0"/>
                <a:ea typeface="宋体" panose="02010600030101010101" pitchFamily="2" charset="-122"/>
                <a:sym typeface="Helvetica" charset="0"/>
              </a:defRPr>
            </a:lvl1pPr>
            <a:lvl2pPr marL="742950" indent="-285750">
              <a:defRPr kumimoji="1" sz="3800">
                <a:solidFill>
                  <a:srgbClr val="FFFFFF"/>
                </a:solidFill>
                <a:latin typeface="Helvetica" charset="0"/>
                <a:ea typeface="宋体" panose="02010600030101010101" pitchFamily="2" charset="-122"/>
                <a:sym typeface="Helvetica" charset="0"/>
              </a:defRPr>
            </a:lvl2pPr>
            <a:lvl3pPr marL="1143000" indent="-228600">
              <a:defRPr kumimoji="1" sz="3800">
                <a:solidFill>
                  <a:srgbClr val="FFFFFF"/>
                </a:solidFill>
                <a:latin typeface="Helvetica" charset="0"/>
                <a:ea typeface="宋体" panose="02010600030101010101" pitchFamily="2" charset="-122"/>
                <a:sym typeface="Helvetica" charset="0"/>
              </a:defRPr>
            </a:lvl3pPr>
            <a:lvl4pPr marL="1600200" indent="-228600">
              <a:defRPr kumimoji="1" sz="3800">
                <a:solidFill>
                  <a:srgbClr val="FFFFFF"/>
                </a:solidFill>
                <a:latin typeface="Helvetica" charset="0"/>
                <a:ea typeface="宋体" panose="02010600030101010101" pitchFamily="2" charset="-122"/>
                <a:sym typeface="Helvetica" charset="0"/>
              </a:defRPr>
            </a:lvl4pPr>
            <a:lvl5pPr marL="2057400" indent="-228600">
              <a:defRPr kumimoji="1" sz="3800">
                <a:solidFill>
                  <a:srgbClr val="FFFFFF"/>
                </a:solidFill>
                <a:latin typeface="Helvetica" charset="0"/>
                <a:ea typeface="宋体" panose="02010600030101010101" pitchFamily="2" charset="-122"/>
                <a:sym typeface="Helvetica" charset="0"/>
              </a:defRPr>
            </a:lvl5pPr>
            <a:lvl6pPr marL="25146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6pPr>
            <a:lvl7pPr marL="29718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7pPr>
            <a:lvl8pPr marL="34290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8pPr>
            <a:lvl9pPr marL="38862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9pPr>
          </a:lstStyle>
          <a:p>
            <a:pPr algn="ctr" defTabSz="914400" eaLnBrk="1" hangingPunct="1">
              <a:defRPr/>
            </a:pPr>
            <a:endParaRPr kumimoji="0" lang="zh-CN"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dt="0"/>
  <p:txStyles>
    <p:titleStyle>
      <a:lvl1pPr algn="ctr" rtl="0" eaLnBrk="0" fontAlgn="base" hangingPunct="0">
        <a:spcBef>
          <a:spcPts val="75"/>
        </a:spcBef>
        <a:spcAft>
          <a:spcPct val="0"/>
        </a:spcAft>
        <a:defRPr sz="4500" b="1">
          <a:solidFill>
            <a:srgbClr val="2D0515"/>
          </a:solidFill>
          <a:latin typeface="+mj-lt"/>
          <a:ea typeface="宋体" panose="02010600030101010101" pitchFamily="2" charset="-122"/>
          <a:cs typeface="宋体" panose="02010600030101010101" pitchFamily="2" charset="-122"/>
          <a:sym typeface="Optima"/>
        </a:defRPr>
      </a:lvl1pPr>
      <a:lvl2pPr algn="ctr" rtl="0" eaLnBrk="0" fontAlgn="base" hangingPunct="0">
        <a:spcBef>
          <a:spcPts val="75"/>
        </a:spcBef>
        <a:spcAft>
          <a:spcPct val="0"/>
        </a:spcAft>
        <a:defRPr sz="4500" b="1">
          <a:solidFill>
            <a:srgbClr val="2D0515"/>
          </a:solidFill>
          <a:latin typeface="Optima" charset="0"/>
          <a:ea typeface="宋体" panose="02010600030101010101" pitchFamily="2" charset="-122"/>
          <a:cs typeface="宋体" panose="02010600030101010101" pitchFamily="2" charset="-122"/>
          <a:sym typeface="Optima"/>
        </a:defRPr>
      </a:lvl2pPr>
      <a:lvl3pPr algn="ctr" rtl="0" eaLnBrk="0" fontAlgn="base" hangingPunct="0">
        <a:spcBef>
          <a:spcPts val="75"/>
        </a:spcBef>
        <a:spcAft>
          <a:spcPct val="0"/>
        </a:spcAft>
        <a:defRPr sz="4500" b="1">
          <a:solidFill>
            <a:srgbClr val="2D0515"/>
          </a:solidFill>
          <a:latin typeface="Optima" charset="0"/>
          <a:ea typeface="宋体" panose="02010600030101010101" pitchFamily="2" charset="-122"/>
          <a:cs typeface="宋体" panose="02010600030101010101" pitchFamily="2" charset="-122"/>
          <a:sym typeface="Optima"/>
        </a:defRPr>
      </a:lvl3pPr>
      <a:lvl4pPr algn="ctr" rtl="0" eaLnBrk="0" fontAlgn="base" hangingPunct="0">
        <a:spcBef>
          <a:spcPts val="75"/>
        </a:spcBef>
        <a:spcAft>
          <a:spcPct val="0"/>
        </a:spcAft>
        <a:defRPr sz="4500" b="1">
          <a:solidFill>
            <a:srgbClr val="2D0515"/>
          </a:solidFill>
          <a:latin typeface="Optima" charset="0"/>
          <a:ea typeface="宋体" panose="02010600030101010101" pitchFamily="2" charset="-122"/>
          <a:cs typeface="宋体" panose="02010600030101010101" pitchFamily="2" charset="-122"/>
          <a:sym typeface="Optima"/>
        </a:defRPr>
      </a:lvl4pPr>
      <a:lvl5pPr algn="ctr" rtl="0" eaLnBrk="0" fontAlgn="base" hangingPunct="0">
        <a:spcBef>
          <a:spcPts val="75"/>
        </a:spcBef>
        <a:spcAft>
          <a:spcPct val="0"/>
        </a:spcAft>
        <a:defRPr sz="4500" b="1">
          <a:solidFill>
            <a:srgbClr val="2D0515"/>
          </a:solidFill>
          <a:latin typeface="Optima" charset="0"/>
          <a:ea typeface="宋体" panose="02010600030101010101" pitchFamily="2" charset="-122"/>
          <a:cs typeface="宋体" panose="02010600030101010101" pitchFamily="2" charset="-122"/>
          <a:sym typeface="Optima"/>
        </a:defRPr>
      </a:lvl5pPr>
      <a:lvl6pPr marL="321310" algn="ctr" rtl="0" fontAlgn="base">
        <a:spcBef>
          <a:spcPts val="80"/>
        </a:spcBef>
        <a:spcAft>
          <a:spcPct val="0"/>
        </a:spcAft>
        <a:defRPr sz="4500" b="1">
          <a:solidFill>
            <a:srgbClr val="2D0515"/>
          </a:solidFill>
          <a:latin typeface="Optima" charset="0"/>
          <a:ea typeface="宋体" panose="02010600030101010101" pitchFamily="2" charset="-122"/>
          <a:sym typeface="Optima" charset="0"/>
        </a:defRPr>
      </a:lvl6pPr>
      <a:lvl7pPr marL="642620" algn="ctr" rtl="0" fontAlgn="base">
        <a:spcBef>
          <a:spcPts val="80"/>
        </a:spcBef>
        <a:spcAft>
          <a:spcPct val="0"/>
        </a:spcAft>
        <a:defRPr sz="4500" b="1">
          <a:solidFill>
            <a:srgbClr val="2D0515"/>
          </a:solidFill>
          <a:latin typeface="Optima" charset="0"/>
          <a:ea typeface="宋体" panose="02010600030101010101" pitchFamily="2" charset="-122"/>
          <a:sym typeface="Optima" charset="0"/>
        </a:defRPr>
      </a:lvl7pPr>
      <a:lvl8pPr marL="964565" algn="ctr" rtl="0" fontAlgn="base">
        <a:spcBef>
          <a:spcPts val="80"/>
        </a:spcBef>
        <a:spcAft>
          <a:spcPct val="0"/>
        </a:spcAft>
        <a:defRPr sz="4500" b="1">
          <a:solidFill>
            <a:srgbClr val="2D0515"/>
          </a:solidFill>
          <a:latin typeface="Optima" charset="0"/>
          <a:ea typeface="宋体" panose="02010600030101010101" pitchFamily="2" charset="-122"/>
          <a:sym typeface="Optima" charset="0"/>
        </a:defRPr>
      </a:lvl8pPr>
      <a:lvl9pPr marL="1285875" algn="ctr" rtl="0" fontAlgn="base">
        <a:spcBef>
          <a:spcPts val="80"/>
        </a:spcBef>
        <a:spcAft>
          <a:spcPct val="0"/>
        </a:spcAft>
        <a:defRPr sz="4500" b="1">
          <a:solidFill>
            <a:srgbClr val="2D0515"/>
          </a:solidFill>
          <a:latin typeface="Optima" charset="0"/>
          <a:ea typeface="宋体" panose="02010600030101010101" pitchFamily="2" charset="-122"/>
          <a:sym typeface="Optima" charset="0"/>
        </a:defRPr>
      </a:lvl9pPr>
    </p:titleStyle>
    <p:bodyStyle>
      <a:lvl1pPr marL="240030" indent="-240030" algn="l" rtl="0" eaLnBrk="0" fontAlgn="base" hangingPunct="0">
        <a:spcBef>
          <a:spcPts val="1475"/>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l" rtl="0" eaLnBrk="0" fontAlgn="base" hangingPunct="0">
        <a:spcBef>
          <a:spcPts val="1475"/>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l" rtl="0" eaLnBrk="0" fontAlgn="base" hangingPunct="0">
        <a:spcBef>
          <a:spcPts val="1475"/>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l" rtl="0" eaLnBrk="0" fontAlgn="base" hangingPunct="0">
        <a:spcBef>
          <a:spcPts val="1475"/>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l" rtl="0" eaLnBrk="0" fontAlgn="base" hangingPunct="0">
        <a:spcBef>
          <a:spcPts val="1475"/>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l" rtl="0" fontAlgn="base">
        <a:spcBef>
          <a:spcPts val="1475"/>
        </a:spcBef>
        <a:spcAft>
          <a:spcPct val="0"/>
        </a:spcAft>
        <a:defRPr sz="2400">
          <a:solidFill>
            <a:schemeClr val="tx1"/>
          </a:solidFill>
          <a:latin typeface="+mn-lt"/>
          <a:ea typeface="+mn-ea"/>
          <a:sym typeface="Optima" charset="0"/>
        </a:defRPr>
      </a:lvl6pPr>
      <a:lvl7pPr marL="642620" algn="l" rtl="0" fontAlgn="base">
        <a:spcBef>
          <a:spcPts val="1475"/>
        </a:spcBef>
        <a:spcAft>
          <a:spcPct val="0"/>
        </a:spcAft>
        <a:defRPr sz="2400">
          <a:solidFill>
            <a:schemeClr val="tx1"/>
          </a:solidFill>
          <a:latin typeface="+mn-lt"/>
          <a:ea typeface="+mn-ea"/>
          <a:sym typeface="Optima" charset="0"/>
        </a:defRPr>
      </a:lvl7pPr>
      <a:lvl8pPr marL="964565" algn="l" rtl="0" fontAlgn="base">
        <a:spcBef>
          <a:spcPts val="1475"/>
        </a:spcBef>
        <a:spcAft>
          <a:spcPct val="0"/>
        </a:spcAft>
        <a:defRPr sz="2400">
          <a:solidFill>
            <a:schemeClr val="tx1"/>
          </a:solidFill>
          <a:latin typeface="+mn-lt"/>
          <a:ea typeface="+mn-ea"/>
          <a:sym typeface="Optima" charset="0"/>
        </a:defRPr>
      </a:lvl8pPr>
      <a:lvl9pPr marL="1285875" algn="l" rtl="0" fontAlgn="base">
        <a:spcBef>
          <a:spcPts val="1475"/>
        </a:spcBef>
        <a:spcAft>
          <a:spcPct val="0"/>
        </a:spcAft>
        <a:defRPr sz="2400">
          <a:solidFill>
            <a:schemeClr val="tx1"/>
          </a:solidFill>
          <a:latin typeface="+mn-lt"/>
          <a:ea typeface="+mn-ea"/>
          <a:sym typeface="Optima" charset="0"/>
        </a:defRPr>
      </a:lvl9pPr>
    </p:bodyStyle>
    <p:otherStyle>
      <a:defPPr>
        <a:defRPr lang="zh-CN"/>
      </a:defPPr>
      <a:lvl1pPr marL="0" algn="l" defTabSz="321310" rtl="0" eaLnBrk="1" latinLnBrk="0" hangingPunct="1">
        <a:defRPr sz="1300" kern="1200">
          <a:solidFill>
            <a:schemeClr val="tx1"/>
          </a:solidFill>
          <a:latin typeface="+mn-lt"/>
          <a:ea typeface="+mn-ea"/>
          <a:cs typeface="+mn-cs"/>
        </a:defRPr>
      </a:lvl1pPr>
      <a:lvl2pPr marL="321310" algn="l" defTabSz="321310" rtl="0" eaLnBrk="1" latinLnBrk="0" hangingPunct="1">
        <a:defRPr sz="1300" kern="1200">
          <a:solidFill>
            <a:schemeClr val="tx1"/>
          </a:solidFill>
          <a:latin typeface="+mn-lt"/>
          <a:ea typeface="+mn-ea"/>
          <a:cs typeface="+mn-cs"/>
        </a:defRPr>
      </a:lvl2pPr>
      <a:lvl3pPr marL="642620" algn="l" defTabSz="321310" rtl="0" eaLnBrk="1" latinLnBrk="0" hangingPunct="1">
        <a:defRPr sz="1300" kern="1200">
          <a:solidFill>
            <a:schemeClr val="tx1"/>
          </a:solidFill>
          <a:latin typeface="+mn-lt"/>
          <a:ea typeface="+mn-ea"/>
          <a:cs typeface="+mn-cs"/>
        </a:defRPr>
      </a:lvl3pPr>
      <a:lvl4pPr marL="964565" algn="l" defTabSz="321310" rtl="0" eaLnBrk="1" latinLnBrk="0" hangingPunct="1">
        <a:defRPr sz="1300" kern="1200">
          <a:solidFill>
            <a:schemeClr val="tx1"/>
          </a:solidFill>
          <a:latin typeface="+mn-lt"/>
          <a:ea typeface="+mn-ea"/>
          <a:cs typeface="+mn-cs"/>
        </a:defRPr>
      </a:lvl4pPr>
      <a:lvl5pPr marL="1285875" algn="l" defTabSz="321310" rtl="0" eaLnBrk="1" latinLnBrk="0" hangingPunct="1">
        <a:defRPr sz="1300" kern="1200">
          <a:solidFill>
            <a:schemeClr val="tx1"/>
          </a:solidFill>
          <a:latin typeface="+mn-lt"/>
          <a:ea typeface="+mn-ea"/>
          <a:cs typeface="+mn-cs"/>
        </a:defRPr>
      </a:lvl5pPr>
      <a:lvl6pPr marL="1607185" algn="l" defTabSz="321310" rtl="0" eaLnBrk="1" latinLnBrk="0" hangingPunct="1">
        <a:defRPr sz="1300" kern="1200">
          <a:solidFill>
            <a:schemeClr val="tx1"/>
          </a:solidFill>
          <a:latin typeface="+mn-lt"/>
          <a:ea typeface="+mn-ea"/>
          <a:cs typeface="+mn-cs"/>
        </a:defRPr>
      </a:lvl6pPr>
      <a:lvl7pPr marL="1928495" algn="l" defTabSz="321310" rtl="0" eaLnBrk="1" latinLnBrk="0" hangingPunct="1">
        <a:defRPr sz="1300" kern="1200">
          <a:solidFill>
            <a:schemeClr val="tx1"/>
          </a:solidFill>
          <a:latin typeface="+mn-lt"/>
          <a:ea typeface="+mn-ea"/>
          <a:cs typeface="+mn-cs"/>
        </a:defRPr>
      </a:lvl7pPr>
      <a:lvl8pPr marL="2249805" algn="l" defTabSz="321310" rtl="0" eaLnBrk="1" latinLnBrk="0" hangingPunct="1">
        <a:defRPr sz="1300" kern="1200">
          <a:solidFill>
            <a:schemeClr val="tx1"/>
          </a:solidFill>
          <a:latin typeface="+mn-lt"/>
          <a:ea typeface="+mn-ea"/>
          <a:cs typeface="+mn-cs"/>
        </a:defRPr>
      </a:lvl8pPr>
      <a:lvl9pPr marL="2571115" algn="l" defTabSz="32131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p:nvPr/>
        </p:nvSpPr>
        <p:spPr bwMode="auto">
          <a:xfrm>
            <a:off x="276225" y="125413"/>
            <a:ext cx="4279900" cy="561975"/>
          </a:xfrm>
          <a:prstGeom prst="rect">
            <a:avLst/>
          </a:prstGeom>
          <a:gradFill rotWithShape="0">
            <a:gsLst>
              <a:gs pos="0">
                <a:srgbClr val="FFFFFF">
                  <a:alpha val="24022"/>
                </a:srgbClr>
              </a:gs>
              <a:gs pos="100000">
                <a:srgbClr val="FFFFFF">
                  <a:alpha val="0"/>
                </a:srgbClr>
              </a:gs>
            </a:gsLst>
            <a:lin ang="0" scaled="1"/>
          </a:gradFill>
          <a:ln>
            <a:noFill/>
          </a:ln>
          <a:effectLst>
            <a:outerShdw blurRad="25400" dist="35921" dir="2700000" algn="ctr" rotWithShape="0">
              <a:srgbClr val="FFFFFF">
                <a:alpha val="74997"/>
              </a:srgbClr>
            </a:outerShdw>
          </a:effectLst>
        </p:spPr>
        <p:txBody>
          <a:bodyPr lIns="0" tIns="0" rIns="0" bIns="0"/>
          <a:lstStyle>
            <a:lvl1pPr>
              <a:defRPr kumimoji="1" sz="3800">
                <a:solidFill>
                  <a:srgbClr val="FFFFFF"/>
                </a:solidFill>
                <a:latin typeface="Helvetica" charset="0"/>
                <a:ea typeface="宋体" panose="02010600030101010101" pitchFamily="2" charset="-122"/>
                <a:sym typeface="Helvetica" charset="0"/>
              </a:defRPr>
            </a:lvl1pPr>
            <a:lvl2pPr marL="742950" indent="-285750">
              <a:defRPr kumimoji="1" sz="3800">
                <a:solidFill>
                  <a:srgbClr val="FFFFFF"/>
                </a:solidFill>
                <a:latin typeface="Helvetica" charset="0"/>
                <a:ea typeface="宋体" panose="02010600030101010101" pitchFamily="2" charset="-122"/>
                <a:sym typeface="Helvetica" charset="0"/>
              </a:defRPr>
            </a:lvl2pPr>
            <a:lvl3pPr marL="1143000" indent="-228600">
              <a:defRPr kumimoji="1" sz="3800">
                <a:solidFill>
                  <a:srgbClr val="FFFFFF"/>
                </a:solidFill>
                <a:latin typeface="Helvetica" charset="0"/>
                <a:ea typeface="宋体" panose="02010600030101010101" pitchFamily="2" charset="-122"/>
                <a:sym typeface="Helvetica" charset="0"/>
              </a:defRPr>
            </a:lvl3pPr>
            <a:lvl4pPr marL="1600200" indent="-228600">
              <a:defRPr kumimoji="1" sz="3800">
                <a:solidFill>
                  <a:srgbClr val="FFFFFF"/>
                </a:solidFill>
                <a:latin typeface="Helvetica" charset="0"/>
                <a:ea typeface="宋体" panose="02010600030101010101" pitchFamily="2" charset="-122"/>
                <a:sym typeface="Helvetica" charset="0"/>
              </a:defRPr>
            </a:lvl4pPr>
            <a:lvl5pPr marL="2057400" indent="-228600">
              <a:defRPr kumimoji="1" sz="3800">
                <a:solidFill>
                  <a:srgbClr val="FFFFFF"/>
                </a:solidFill>
                <a:latin typeface="Helvetica" charset="0"/>
                <a:ea typeface="宋体" panose="02010600030101010101" pitchFamily="2" charset="-122"/>
                <a:sym typeface="Helvetica" charset="0"/>
              </a:defRPr>
            </a:lvl5pPr>
            <a:lvl6pPr marL="25146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6pPr>
            <a:lvl7pPr marL="29718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7pPr>
            <a:lvl8pPr marL="34290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8pPr>
            <a:lvl9pPr marL="38862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9pPr>
          </a:lstStyle>
          <a:p>
            <a:pPr algn="ctr" defTabSz="914400" eaLnBrk="1" hangingPunct="1">
              <a:defRPr/>
            </a:pPr>
            <a:endParaRPr kumimoji="0" lang="zh-CN" altLang="en-US"/>
          </a:p>
        </p:txBody>
      </p:sp>
      <p:sp>
        <p:nvSpPr>
          <p:cNvPr id="2051" name="Rectangle 3"/>
          <p:cNvSpPr/>
          <p:nvPr/>
        </p:nvSpPr>
        <p:spPr bwMode="auto">
          <a:xfrm>
            <a:off x="0" y="0"/>
            <a:ext cx="276225" cy="6867525"/>
          </a:xfrm>
          <a:prstGeom prst="rect">
            <a:avLst/>
          </a:prstGeom>
          <a:solidFill>
            <a:srgbClr val="B40000">
              <a:alpha val="81175"/>
            </a:srgbClr>
          </a:solidFill>
          <a:ln>
            <a:noFill/>
          </a:ln>
        </p:spPr>
        <p:txBody>
          <a:bodyPr lIns="0" tIns="0" rIns="0" bIns="0"/>
          <a:lstStyle>
            <a:lvl1pPr>
              <a:defRPr kumimoji="1" sz="3800">
                <a:solidFill>
                  <a:srgbClr val="FFFFFF"/>
                </a:solidFill>
                <a:latin typeface="Helvetica" charset="0"/>
                <a:ea typeface="宋体" panose="02010600030101010101" pitchFamily="2" charset="-122"/>
                <a:sym typeface="Helvetica" charset="0"/>
              </a:defRPr>
            </a:lvl1pPr>
            <a:lvl2pPr marL="742950" indent="-285750">
              <a:defRPr kumimoji="1" sz="3800">
                <a:solidFill>
                  <a:srgbClr val="FFFFFF"/>
                </a:solidFill>
                <a:latin typeface="Helvetica" charset="0"/>
                <a:ea typeface="宋体" panose="02010600030101010101" pitchFamily="2" charset="-122"/>
                <a:sym typeface="Helvetica" charset="0"/>
              </a:defRPr>
            </a:lvl2pPr>
            <a:lvl3pPr marL="1143000" indent="-228600">
              <a:defRPr kumimoji="1" sz="3800">
                <a:solidFill>
                  <a:srgbClr val="FFFFFF"/>
                </a:solidFill>
                <a:latin typeface="Helvetica" charset="0"/>
                <a:ea typeface="宋体" panose="02010600030101010101" pitchFamily="2" charset="-122"/>
                <a:sym typeface="Helvetica" charset="0"/>
              </a:defRPr>
            </a:lvl3pPr>
            <a:lvl4pPr marL="1600200" indent="-228600">
              <a:defRPr kumimoji="1" sz="3800">
                <a:solidFill>
                  <a:srgbClr val="FFFFFF"/>
                </a:solidFill>
                <a:latin typeface="Helvetica" charset="0"/>
                <a:ea typeface="宋体" panose="02010600030101010101" pitchFamily="2" charset="-122"/>
                <a:sym typeface="Helvetica" charset="0"/>
              </a:defRPr>
            </a:lvl4pPr>
            <a:lvl5pPr marL="2057400" indent="-228600">
              <a:defRPr kumimoji="1" sz="3800">
                <a:solidFill>
                  <a:srgbClr val="FFFFFF"/>
                </a:solidFill>
                <a:latin typeface="Helvetica" charset="0"/>
                <a:ea typeface="宋体" panose="02010600030101010101" pitchFamily="2" charset="-122"/>
                <a:sym typeface="Helvetica" charset="0"/>
              </a:defRPr>
            </a:lvl5pPr>
            <a:lvl6pPr marL="25146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6pPr>
            <a:lvl7pPr marL="29718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7pPr>
            <a:lvl8pPr marL="34290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8pPr>
            <a:lvl9pPr marL="38862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9pPr>
          </a:lstStyle>
          <a:p>
            <a:pPr algn="ctr" defTabSz="914400" eaLnBrk="1" hangingPunct="1">
              <a:defRPr/>
            </a:pPr>
            <a:endParaRPr kumimoji="0" lang="zh-CN" altLang="en-US"/>
          </a:p>
        </p:txBody>
      </p:sp>
      <p:sp>
        <p:nvSpPr>
          <p:cNvPr id="2052" name="Rectangle 4"/>
          <p:cNvSpPr>
            <a:spLocks noGrp="1" noChangeArrowheads="1"/>
          </p:cNvSpPr>
          <p:nvPr>
            <p:ph type="title"/>
          </p:nvPr>
        </p:nvSpPr>
        <p:spPr bwMode="auto">
          <a:xfrm>
            <a:off x="411163" y="125413"/>
            <a:ext cx="8534400" cy="561975"/>
          </a:xfrm>
          <a:prstGeom prst="rect">
            <a:avLst/>
          </a:prstGeom>
          <a:noFill/>
          <a:ln>
            <a:noFill/>
          </a:ln>
          <a:effectLst>
            <a:outerShdw blurRad="25400" dist="35921" dir="2700000" algn="ctr" rotWithShape="0">
              <a:srgbClr val="FFFFFF">
                <a:alpha val="74997"/>
              </a:srgbClr>
            </a:outerShdw>
          </a:effectLst>
        </p:spPr>
        <p:txBody>
          <a:bodyPr vert="horz" wrap="square" lIns="0" tIns="0" rIns="0" bIns="0" numCol="1" anchor="ctr" anchorCtr="0" compatLnSpc="1"/>
          <a:lstStyle/>
          <a:p>
            <a:pPr lvl="0"/>
            <a:r>
              <a:rPr lang="en-US" altLang="zh-CN">
                <a:sym typeface="Lucida Grande" charset="0"/>
              </a:rPr>
              <a:t>Click to edit Master title style</a:t>
            </a:r>
          </a:p>
        </p:txBody>
      </p:sp>
      <p:sp>
        <p:nvSpPr>
          <p:cNvPr id="2053" name="Rectangle 5"/>
          <p:cNvSpPr/>
          <p:nvPr/>
        </p:nvSpPr>
        <p:spPr bwMode="auto">
          <a:xfrm rot="5400000">
            <a:off x="8193087" y="5903913"/>
            <a:ext cx="142875" cy="1771650"/>
          </a:xfrm>
          <a:prstGeom prst="rect">
            <a:avLst/>
          </a:prstGeom>
          <a:solidFill>
            <a:srgbClr val="B40000">
              <a:alpha val="81175"/>
            </a:srgbClr>
          </a:solidFill>
          <a:ln>
            <a:noFill/>
          </a:ln>
        </p:spPr>
        <p:txBody>
          <a:bodyPr lIns="0" tIns="0" rIns="0" bIns="0"/>
          <a:lstStyle>
            <a:lvl1pPr>
              <a:defRPr kumimoji="1" sz="3800">
                <a:solidFill>
                  <a:srgbClr val="FFFFFF"/>
                </a:solidFill>
                <a:latin typeface="Helvetica" charset="0"/>
                <a:ea typeface="宋体" panose="02010600030101010101" pitchFamily="2" charset="-122"/>
                <a:sym typeface="Helvetica" charset="0"/>
              </a:defRPr>
            </a:lvl1pPr>
            <a:lvl2pPr marL="742950" indent="-285750">
              <a:defRPr kumimoji="1" sz="3800">
                <a:solidFill>
                  <a:srgbClr val="FFFFFF"/>
                </a:solidFill>
                <a:latin typeface="Helvetica" charset="0"/>
                <a:ea typeface="宋体" panose="02010600030101010101" pitchFamily="2" charset="-122"/>
                <a:sym typeface="Helvetica" charset="0"/>
              </a:defRPr>
            </a:lvl2pPr>
            <a:lvl3pPr marL="1143000" indent="-228600">
              <a:defRPr kumimoji="1" sz="3800">
                <a:solidFill>
                  <a:srgbClr val="FFFFFF"/>
                </a:solidFill>
                <a:latin typeface="Helvetica" charset="0"/>
                <a:ea typeface="宋体" panose="02010600030101010101" pitchFamily="2" charset="-122"/>
                <a:sym typeface="Helvetica" charset="0"/>
              </a:defRPr>
            </a:lvl3pPr>
            <a:lvl4pPr marL="1600200" indent="-228600">
              <a:defRPr kumimoji="1" sz="3800">
                <a:solidFill>
                  <a:srgbClr val="FFFFFF"/>
                </a:solidFill>
                <a:latin typeface="Helvetica" charset="0"/>
                <a:ea typeface="宋体" panose="02010600030101010101" pitchFamily="2" charset="-122"/>
                <a:sym typeface="Helvetica" charset="0"/>
              </a:defRPr>
            </a:lvl4pPr>
            <a:lvl5pPr marL="2057400" indent="-228600">
              <a:defRPr kumimoji="1" sz="3800">
                <a:solidFill>
                  <a:srgbClr val="FFFFFF"/>
                </a:solidFill>
                <a:latin typeface="Helvetica" charset="0"/>
                <a:ea typeface="宋体" panose="02010600030101010101" pitchFamily="2" charset="-122"/>
                <a:sym typeface="Helvetica" charset="0"/>
              </a:defRPr>
            </a:lvl5pPr>
            <a:lvl6pPr marL="25146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6pPr>
            <a:lvl7pPr marL="29718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7pPr>
            <a:lvl8pPr marL="34290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8pPr>
            <a:lvl9pPr marL="38862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9pPr>
          </a:lstStyle>
          <a:p>
            <a:pPr algn="ctr" defTabSz="914400" eaLnBrk="1" hangingPunct="1">
              <a:defRPr/>
            </a:pPr>
            <a:endParaRPr kumimoji="0" lang="zh-CN" altLang="en-US"/>
          </a:p>
        </p:txBody>
      </p:sp>
      <p:sp>
        <p:nvSpPr>
          <p:cNvPr id="2054" name="AutoShape 6"/>
          <p:cNvSpPr/>
          <p:nvPr/>
        </p:nvSpPr>
        <p:spPr bwMode="auto">
          <a:xfrm flipH="1">
            <a:off x="7235825" y="6719888"/>
            <a:ext cx="150813" cy="150812"/>
          </a:xfrm>
          <a:prstGeom prst="rtTriangle">
            <a:avLst/>
          </a:prstGeom>
          <a:solidFill>
            <a:srgbClr val="B40000">
              <a:alpha val="81175"/>
            </a:srgbClr>
          </a:solidFill>
          <a:ln>
            <a:noFill/>
          </a:ln>
        </p:spPr>
        <p:txBody>
          <a:bodyPr lIns="0" tIns="0" rIns="0" bIns="0"/>
          <a:lstStyle>
            <a:lvl1pPr>
              <a:defRPr kumimoji="1" sz="3800">
                <a:solidFill>
                  <a:srgbClr val="FFFFFF"/>
                </a:solidFill>
                <a:latin typeface="Helvetica" charset="0"/>
                <a:ea typeface="宋体" panose="02010600030101010101" pitchFamily="2" charset="-122"/>
                <a:sym typeface="Helvetica" charset="0"/>
              </a:defRPr>
            </a:lvl1pPr>
            <a:lvl2pPr marL="742950" indent="-285750">
              <a:defRPr kumimoji="1" sz="3800">
                <a:solidFill>
                  <a:srgbClr val="FFFFFF"/>
                </a:solidFill>
                <a:latin typeface="Helvetica" charset="0"/>
                <a:ea typeface="宋体" panose="02010600030101010101" pitchFamily="2" charset="-122"/>
                <a:sym typeface="Helvetica" charset="0"/>
              </a:defRPr>
            </a:lvl2pPr>
            <a:lvl3pPr marL="1143000" indent="-228600">
              <a:defRPr kumimoji="1" sz="3800">
                <a:solidFill>
                  <a:srgbClr val="FFFFFF"/>
                </a:solidFill>
                <a:latin typeface="Helvetica" charset="0"/>
                <a:ea typeface="宋体" panose="02010600030101010101" pitchFamily="2" charset="-122"/>
                <a:sym typeface="Helvetica" charset="0"/>
              </a:defRPr>
            </a:lvl3pPr>
            <a:lvl4pPr marL="1600200" indent="-228600">
              <a:defRPr kumimoji="1" sz="3800">
                <a:solidFill>
                  <a:srgbClr val="FFFFFF"/>
                </a:solidFill>
                <a:latin typeface="Helvetica" charset="0"/>
                <a:ea typeface="宋体" panose="02010600030101010101" pitchFamily="2" charset="-122"/>
                <a:sym typeface="Helvetica" charset="0"/>
              </a:defRPr>
            </a:lvl4pPr>
            <a:lvl5pPr marL="2057400" indent="-228600">
              <a:defRPr kumimoji="1" sz="3800">
                <a:solidFill>
                  <a:srgbClr val="FFFFFF"/>
                </a:solidFill>
                <a:latin typeface="Helvetica" charset="0"/>
                <a:ea typeface="宋体" panose="02010600030101010101" pitchFamily="2" charset="-122"/>
                <a:sym typeface="Helvetica" charset="0"/>
              </a:defRPr>
            </a:lvl5pPr>
            <a:lvl6pPr marL="25146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6pPr>
            <a:lvl7pPr marL="29718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7pPr>
            <a:lvl8pPr marL="34290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8pPr>
            <a:lvl9pPr marL="3886200" indent="-228600" algn="ctr" fontAlgn="base">
              <a:spcBef>
                <a:spcPct val="0"/>
              </a:spcBef>
              <a:spcAft>
                <a:spcPct val="0"/>
              </a:spcAft>
              <a:defRPr kumimoji="1" sz="3800">
                <a:solidFill>
                  <a:srgbClr val="FFFFFF"/>
                </a:solidFill>
                <a:latin typeface="Helvetica" charset="0"/>
                <a:ea typeface="宋体" panose="02010600030101010101" pitchFamily="2" charset="-122"/>
                <a:sym typeface="Helvetica" charset="0"/>
              </a:defRPr>
            </a:lvl9pPr>
          </a:lstStyle>
          <a:p>
            <a:pPr algn="ctr" defTabSz="914400" eaLnBrk="1" hangingPunct="1">
              <a:defRPr/>
            </a:pPr>
            <a:endParaRPr kumimoji="0" lang="zh-CN" altLang="en-US"/>
          </a:p>
        </p:txBody>
      </p:sp>
      <p:grpSp>
        <p:nvGrpSpPr>
          <p:cNvPr id="2055" name="Group 7"/>
          <p:cNvGrpSpPr/>
          <p:nvPr/>
        </p:nvGrpSpPr>
        <p:grpSpPr bwMode="auto">
          <a:xfrm>
            <a:off x="0" y="822325"/>
            <a:ext cx="5103813" cy="38100"/>
            <a:chOff x="0" y="0"/>
            <a:chExt cx="4571" cy="34"/>
          </a:xfrm>
        </p:grpSpPr>
        <p:sp>
          <p:nvSpPr>
            <p:cNvPr id="2057" name="Line 8"/>
            <p:cNvSpPr>
              <a:spLocks noChangeShapeType="1"/>
            </p:cNvSpPr>
            <p:nvPr/>
          </p:nvSpPr>
          <p:spPr bwMode="auto">
            <a:xfrm rot="10800000" flipH="1">
              <a:off x="244" y="17"/>
              <a:ext cx="4327" cy="0"/>
            </a:xfrm>
            <a:prstGeom prst="line">
              <a:avLst/>
            </a:prstGeom>
            <a:noFill/>
            <a:ln w="50800">
              <a:solidFill>
                <a:srgbClr val="B40000"/>
              </a:solidFill>
              <a:miter lim="800000"/>
            </a:ln>
          </p:spPr>
          <p:txBody>
            <a:bodyPr lIns="0" tIns="0" rIns="0" bIns="0"/>
            <a:lstStyle/>
            <a:p>
              <a:endParaRPr lang="zh-CN" altLang="en-US"/>
            </a:p>
          </p:txBody>
        </p:sp>
        <p:sp>
          <p:nvSpPr>
            <p:cNvPr id="2" name="Line 9"/>
            <p:cNvSpPr>
              <a:spLocks noChangeShapeType="1"/>
            </p:cNvSpPr>
            <p:nvPr/>
          </p:nvSpPr>
          <p:spPr bwMode="auto">
            <a:xfrm rot="10800000" flipH="1">
              <a:off x="0" y="16"/>
              <a:ext cx="244" cy="0"/>
            </a:xfrm>
            <a:prstGeom prst="line">
              <a:avLst/>
            </a:prstGeom>
            <a:noFill/>
            <a:ln w="50800">
              <a:solidFill>
                <a:schemeClr val="tx1"/>
              </a:solidFill>
              <a:miter lim="800000"/>
            </a:ln>
          </p:spPr>
          <p:txBody>
            <a:bodyPr lIns="0" tIns="0" rIns="0" bIns="0"/>
            <a:lstStyle/>
            <a:p>
              <a:endParaRPr lang="zh-CN" altLang="en-US"/>
            </a:p>
          </p:txBody>
        </p:sp>
      </p:grpSp>
      <p:sp>
        <p:nvSpPr>
          <p:cNvPr id="2058" name="Rectangle 10"/>
          <p:cNvSpPr>
            <a:spLocks noGrp="1" noChangeArrowheads="1"/>
          </p:cNvSpPr>
          <p:nvPr>
            <p:ph type="body" idx="1"/>
          </p:nvPr>
        </p:nvSpPr>
        <p:spPr bwMode="auto">
          <a:xfrm>
            <a:off x="554038" y="1108075"/>
            <a:ext cx="8393112" cy="5357813"/>
          </a:xfrm>
          <a:prstGeom prst="rect">
            <a:avLst/>
          </a:prstGeom>
          <a:noFill/>
          <a:ln>
            <a:noFill/>
          </a:ln>
          <a:effectLst>
            <a:outerShdw blurRad="25400" dist="25399" dir="2700000" algn="ctr" rotWithShape="0">
              <a:srgbClr val="FFFFFF">
                <a:alpha val="70000"/>
              </a:srgbClr>
            </a:outerShdw>
          </a:effectLst>
        </p:spPr>
        <p:txBody>
          <a:bodyPr vert="horz" wrap="square" lIns="35709" tIns="35709" rIns="35709" bIns="35709" numCol="1" anchor="t" anchorCtr="0" compatLnSpc="1"/>
          <a:lstStyle/>
          <a:p>
            <a:pPr lvl="0"/>
            <a:r>
              <a:rPr lang="en-US" altLang="zh-CN">
                <a:sym typeface="Optima" charset="0"/>
              </a:rPr>
              <a:t>Click to edit Master text styles</a:t>
            </a:r>
          </a:p>
          <a:p>
            <a:pPr lvl="1"/>
            <a:r>
              <a:rPr lang="en-US" altLang="zh-CN">
                <a:sym typeface="Optima" charset="0"/>
              </a:rPr>
              <a:t>Second level</a:t>
            </a:r>
          </a:p>
          <a:p>
            <a:pPr lvl="2"/>
            <a:r>
              <a:rPr lang="en-US" altLang="zh-CN">
                <a:sym typeface="Optima" charset="0"/>
              </a:rPr>
              <a:t>Third level</a:t>
            </a:r>
          </a:p>
          <a:p>
            <a:pPr lvl="3"/>
            <a:r>
              <a:rPr lang="en-US" altLang="zh-CN">
                <a:sym typeface="Optima" charset="0"/>
              </a:rPr>
              <a:t>Fourth level</a:t>
            </a:r>
          </a:p>
          <a:p>
            <a:pPr lvl="4"/>
            <a:r>
              <a:rPr lang="en-US" altLang="zh-CN">
                <a:sym typeface="Optima"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hf hdr="0" dt="0"/>
  <p:txStyles>
    <p:titleStyle>
      <a:lvl1pPr algn="l" rtl="0" eaLnBrk="0" fontAlgn="base" hangingPunct="0">
        <a:spcBef>
          <a:spcPts val="75"/>
        </a:spcBef>
        <a:spcAft>
          <a:spcPct val="0"/>
        </a:spcAft>
        <a:defRPr sz="3800" b="1">
          <a:solidFill>
            <a:srgbClr val="2D0515"/>
          </a:solidFill>
          <a:latin typeface="+mj-lt"/>
          <a:ea typeface="宋体" panose="02010600030101010101" pitchFamily="2" charset="-122"/>
          <a:cs typeface="宋体" panose="02010600030101010101" pitchFamily="2" charset="-122"/>
          <a:sym typeface="Lucida Grande"/>
        </a:defRPr>
      </a:lvl1pPr>
      <a:lvl2pPr algn="l" rtl="0" eaLnBrk="0" fontAlgn="base" hangingPunct="0">
        <a:spcBef>
          <a:spcPts val="75"/>
        </a:spcBef>
        <a:spcAft>
          <a:spcPct val="0"/>
        </a:spcAft>
        <a:defRPr sz="3800" b="1">
          <a:solidFill>
            <a:srgbClr val="2D0515"/>
          </a:solidFill>
          <a:latin typeface="Lucida Grande" charset="0"/>
          <a:ea typeface="宋体" panose="02010600030101010101" pitchFamily="2" charset="-122"/>
          <a:cs typeface="宋体" panose="02010600030101010101" pitchFamily="2" charset="-122"/>
          <a:sym typeface="Lucida Grande"/>
        </a:defRPr>
      </a:lvl2pPr>
      <a:lvl3pPr algn="l" rtl="0" eaLnBrk="0" fontAlgn="base" hangingPunct="0">
        <a:spcBef>
          <a:spcPts val="75"/>
        </a:spcBef>
        <a:spcAft>
          <a:spcPct val="0"/>
        </a:spcAft>
        <a:defRPr sz="3800" b="1">
          <a:solidFill>
            <a:srgbClr val="2D0515"/>
          </a:solidFill>
          <a:latin typeface="Lucida Grande" charset="0"/>
          <a:ea typeface="宋体" panose="02010600030101010101" pitchFamily="2" charset="-122"/>
          <a:cs typeface="宋体" panose="02010600030101010101" pitchFamily="2" charset="-122"/>
          <a:sym typeface="Lucida Grande"/>
        </a:defRPr>
      </a:lvl3pPr>
      <a:lvl4pPr algn="l" rtl="0" eaLnBrk="0" fontAlgn="base" hangingPunct="0">
        <a:spcBef>
          <a:spcPts val="75"/>
        </a:spcBef>
        <a:spcAft>
          <a:spcPct val="0"/>
        </a:spcAft>
        <a:defRPr sz="3800" b="1">
          <a:solidFill>
            <a:srgbClr val="2D0515"/>
          </a:solidFill>
          <a:latin typeface="Lucida Grande" charset="0"/>
          <a:ea typeface="宋体" panose="02010600030101010101" pitchFamily="2" charset="-122"/>
          <a:cs typeface="宋体" panose="02010600030101010101" pitchFamily="2" charset="-122"/>
          <a:sym typeface="Lucida Grande"/>
        </a:defRPr>
      </a:lvl4pPr>
      <a:lvl5pPr algn="l" rtl="0" eaLnBrk="0" fontAlgn="base" hangingPunct="0">
        <a:spcBef>
          <a:spcPts val="75"/>
        </a:spcBef>
        <a:spcAft>
          <a:spcPct val="0"/>
        </a:spcAft>
        <a:defRPr sz="3800" b="1">
          <a:solidFill>
            <a:srgbClr val="2D0515"/>
          </a:solidFill>
          <a:latin typeface="Lucida Grande" charset="0"/>
          <a:ea typeface="宋体" panose="02010600030101010101" pitchFamily="2" charset="-122"/>
          <a:cs typeface="宋体" panose="02010600030101010101" pitchFamily="2" charset="-122"/>
          <a:sym typeface="Lucida Grande"/>
        </a:defRPr>
      </a:lvl5pPr>
      <a:lvl6pPr marL="321310" algn="l" rtl="0" fontAlgn="base">
        <a:spcBef>
          <a:spcPts val="80"/>
        </a:spcBef>
        <a:spcAft>
          <a:spcPct val="0"/>
        </a:spcAft>
        <a:defRPr sz="3800" b="1">
          <a:solidFill>
            <a:srgbClr val="2D0515"/>
          </a:solidFill>
          <a:latin typeface="Lucida Grande" charset="0"/>
          <a:ea typeface="宋体" panose="02010600030101010101" pitchFamily="2" charset="-122"/>
          <a:sym typeface="Lucida Grande" charset="0"/>
        </a:defRPr>
      </a:lvl6pPr>
      <a:lvl7pPr marL="642620" algn="l" rtl="0" fontAlgn="base">
        <a:spcBef>
          <a:spcPts val="80"/>
        </a:spcBef>
        <a:spcAft>
          <a:spcPct val="0"/>
        </a:spcAft>
        <a:defRPr sz="3800" b="1">
          <a:solidFill>
            <a:srgbClr val="2D0515"/>
          </a:solidFill>
          <a:latin typeface="Lucida Grande" charset="0"/>
          <a:ea typeface="宋体" panose="02010600030101010101" pitchFamily="2" charset="-122"/>
          <a:sym typeface="Lucida Grande" charset="0"/>
        </a:defRPr>
      </a:lvl7pPr>
      <a:lvl8pPr marL="964565" algn="l" rtl="0" fontAlgn="base">
        <a:spcBef>
          <a:spcPts val="80"/>
        </a:spcBef>
        <a:spcAft>
          <a:spcPct val="0"/>
        </a:spcAft>
        <a:defRPr sz="3800" b="1">
          <a:solidFill>
            <a:srgbClr val="2D0515"/>
          </a:solidFill>
          <a:latin typeface="Lucida Grande" charset="0"/>
          <a:ea typeface="宋体" panose="02010600030101010101" pitchFamily="2" charset="-122"/>
          <a:sym typeface="Lucida Grande" charset="0"/>
        </a:defRPr>
      </a:lvl8pPr>
      <a:lvl9pPr marL="1285875" algn="l" rtl="0" fontAlgn="base">
        <a:spcBef>
          <a:spcPts val="80"/>
        </a:spcBef>
        <a:spcAft>
          <a:spcPct val="0"/>
        </a:spcAft>
        <a:defRPr sz="3800" b="1">
          <a:solidFill>
            <a:srgbClr val="2D0515"/>
          </a:solidFill>
          <a:latin typeface="Lucida Grande" charset="0"/>
          <a:ea typeface="宋体" panose="02010600030101010101" pitchFamily="2" charset="-122"/>
          <a:sym typeface="Lucida Grande" charset="0"/>
        </a:defRPr>
      </a:lvl9pPr>
    </p:titleStyle>
    <p:body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p:bodyStyle>
    <p:otherStyle>
      <a:defPPr>
        <a:defRPr lang="zh-CN"/>
      </a:defPPr>
      <a:lvl1pPr marL="0" algn="l" defTabSz="321310" rtl="0" eaLnBrk="1" latinLnBrk="0" hangingPunct="1">
        <a:defRPr sz="1300" kern="1200">
          <a:solidFill>
            <a:schemeClr val="tx1"/>
          </a:solidFill>
          <a:latin typeface="+mn-lt"/>
          <a:ea typeface="+mn-ea"/>
          <a:cs typeface="+mn-cs"/>
        </a:defRPr>
      </a:lvl1pPr>
      <a:lvl2pPr marL="321310" algn="l" defTabSz="321310" rtl="0" eaLnBrk="1" latinLnBrk="0" hangingPunct="1">
        <a:defRPr sz="1300" kern="1200">
          <a:solidFill>
            <a:schemeClr val="tx1"/>
          </a:solidFill>
          <a:latin typeface="+mn-lt"/>
          <a:ea typeface="+mn-ea"/>
          <a:cs typeface="+mn-cs"/>
        </a:defRPr>
      </a:lvl2pPr>
      <a:lvl3pPr marL="642620" algn="l" defTabSz="321310" rtl="0" eaLnBrk="1" latinLnBrk="0" hangingPunct="1">
        <a:defRPr sz="1300" kern="1200">
          <a:solidFill>
            <a:schemeClr val="tx1"/>
          </a:solidFill>
          <a:latin typeface="+mn-lt"/>
          <a:ea typeface="+mn-ea"/>
          <a:cs typeface="+mn-cs"/>
        </a:defRPr>
      </a:lvl3pPr>
      <a:lvl4pPr marL="964565" algn="l" defTabSz="321310" rtl="0" eaLnBrk="1" latinLnBrk="0" hangingPunct="1">
        <a:defRPr sz="1300" kern="1200">
          <a:solidFill>
            <a:schemeClr val="tx1"/>
          </a:solidFill>
          <a:latin typeface="+mn-lt"/>
          <a:ea typeface="+mn-ea"/>
          <a:cs typeface="+mn-cs"/>
        </a:defRPr>
      </a:lvl4pPr>
      <a:lvl5pPr marL="1285875" algn="l" defTabSz="321310" rtl="0" eaLnBrk="1" latinLnBrk="0" hangingPunct="1">
        <a:defRPr sz="1300" kern="1200">
          <a:solidFill>
            <a:schemeClr val="tx1"/>
          </a:solidFill>
          <a:latin typeface="+mn-lt"/>
          <a:ea typeface="+mn-ea"/>
          <a:cs typeface="+mn-cs"/>
        </a:defRPr>
      </a:lvl5pPr>
      <a:lvl6pPr marL="1607185" algn="l" defTabSz="321310" rtl="0" eaLnBrk="1" latinLnBrk="0" hangingPunct="1">
        <a:defRPr sz="1300" kern="1200">
          <a:solidFill>
            <a:schemeClr val="tx1"/>
          </a:solidFill>
          <a:latin typeface="+mn-lt"/>
          <a:ea typeface="+mn-ea"/>
          <a:cs typeface="+mn-cs"/>
        </a:defRPr>
      </a:lvl6pPr>
      <a:lvl7pPr marL="1928495" algn="l" defTabSz="321310" rtl="0" eaLnBrk="1" latinLnBrk="0" hangingPunct="1">
        <a:defRPr sz="1300" kern="1200">
          <a:solidFill>
            <a:schemeClr val="tx1"/>
          </a:solidFill>
          <a:latin typeface="+mn-lt"/>
          <a:ea typeface="+mn-ea"/>
          <a:cs typeface="+mn-cs"/>
        </a:defRPr>
      </a:lvl7pPr>
      <a:lvl8pPr marL="2249805" algn="l" defTabSz="321310" rtl="0" eaLnBrk="1" latinLnBrk="0" hangingPunct="1">
        <a:defRPr sz="1300" kern="1200">
          <a:solidFill>
            <a:schemeClr val="tx1"/>
          </a:solidFill>
          <a:latin typeface="+mn-lt"/>
          <a:ea typeface="+mn-ea"/>
          <a:cs typeface="+mn-cs"/>
        </a:defRPr>
      </a:lvl8pPr>
      <a:lvl9pPr marL="2571115" algn="l" defTabSz="32131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14.xml"/><Relationship Id="rId7"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2.wmf"/><Relationship Id="rId3" Type="http://schemas.openxmlformats.org/officeDocument/2006/relationships/notesSlide" Target="../notesSlides/notesSlide16.xml"/><Relationship Id="rId7" Type="http://schemas.openxmlformats.org/officeDocument/2006/relationships/image" Target="../media/image29.wmf"/><Relationship Id="rId12"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31.wmf"/><Relationship Id="rId5" Type="http://schemas.openxmlformats.org/officeDocument/2006/relationships/image" Target="../media/image28.wmf"/><Relationship Id="rId15" Type="http://schemas.openxmlformats.org/officeDocument/2006/relationships/image" Target="../media/image33.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30.wmf"/><Relationship Id="rId1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5.bin"/><Relationship Id="rId18" Type="http://schemas.openxmlformats.org/officeDocument/2006/relationships/image" Target="../media/image48.wmf"/><Relationship Id="rId3" Type="http://schemas.openxmlformats.org/officeDocument/2006/relationships/notesSlide" Target="../notesSlides/notesSlide20.xml"/><Relationship Id="rId21" Type="http://schemas.openxmlformats.org/officeDocument/2006/relationships/oleObject" Target="../embeddings/oleObject19.bin"/><Relationship Id="rId7" Type="http://schemas.openxmlformats.org/officeDocument/2006/relationships/image" Target="../media/image43.wmf"/><Relationship Id="rId12" Type="http://schemas.openxmlformats.org/officeDocument/2006/relationships/image" Target="../media/image54.png"/><Relationship Id="rId17" Type="http://schemas.openxmlformats.org/officeDocument/2006/relationships/oleObject" Target="../embeddings/oleObject17.bin"/><Relationship Id="rId2" Type="http://schemas.openxmlformats.org/officeDocument/2006/relationships/slideLayout" Target="../slideLayouts/slideLayout18.xml"/><Relationship Id="rId16" Type="http://schemas.openxmlformats.org/officeDocument/2006/relationships/image" Target="../media/image47.wmf"/><Relationship Id="rId20" Type="http://schemas.openxmlformats.org/officeDocument/2006/relationships/image" Target="../media/image49.wmf"/><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45.wmf"/><Relationship Id="rId24" Type="http://schemas.openxmlformats.org/officeDocument/2006/relationships/image" Target="../media/image51.wmf"/><Relationship Id="rId5" Type="http://schemas.openxmlformats.org/officeDocument/2006/relationships/image" Target="../media/image52.png"/><Relationship Id="rId15" Type="http://schemas.openxmlformats.org/officeDocument/2006/relationships/oleObject" Target="../embeddings/oleObject16.bin"/><Relationship Id="rId23" Type="http://schemas.openxmlformats.org/officeDocument/2006/relationships/oleObject" Target="../embeddings/oleObject20.bin"/><Relationship Id="rId10" Type="http://schemas.openxmlformats.org/officeDocument/2006/relationships/oleObject" Target="../embeddings/oleObject14.bin"/><Relationship Id="rId19" Type="http://schemas.openxmlformats.org/officeDocument/2006/relationships/oleObject" Target="../embeddings/oleObject18.bin"/><Relationship Id="rId4" Type="http://schemas.openxmlformats.org/officeDocument/2006/relationships/image" Target="../media/image1.png"/><Relationship Id="rId9" Type="http://schemas.openxmlformats.org/officeDocument/2006/relationships/image" Target="../media/image44.wmf"/><Relationship Id="rId14" Type="http://schemas.openxmlformats.org/officeDocument/2006/relationships/image" Target="../media/image46.wmf"/><Relationship Id="rId22" Type="http://schemas.openxmlformats.org/officeDocument/2006/relationships/image" Target="../media/image50.w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oleObject" Target="../embeddings/oleObject2.bin"/><Relationship Id="rId12" Type="http://schemas.openxmlformats.org/officeDocument/2006/relationships/image" Target="../media/image10.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9.wmf"/><Relationship Id="rId4" Type="http://schemas.openxmlformats.org/officeDocument/2006/relationships/image" Target="../media/image1.png"/><Relationship Id="rId9"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1" name="Rectangle 4"/>
          <p:cNvSpPr/>
          <p:nvPr/>
        </p:nvSpPr>
        <p:spPr bwMode="auto">
          <a:xfrm>
            <a:off x="372969" y="1401973"/>
            <a:ext cx="8396474" cy="984885"/>
          </a:xfrm>
          <a:prstGeom prst="rect">
            <a:avLst/>
          </a:prstGeom>
          <a:noFill/>
          <a:ln>
            <a:noFill/>
          </a:ln>
        </p:spPr>
        <p:txBody>
          <a:bodyPr wrap="square" lIns="0" tIns="0" rIns="0" bIns="0" anchor="ctr">
            <a:spAutoFit/>
          </a:bodyPr>
          <a:lstStyle>
            <a:lvl1pPr>
              <a:defRPr>
                <a:solidFill>
                  <a:schemeClr val="tx1"/>
                </a:solidFill>
                <a:latin typeface="Optima"/>
                <a:ea typeface="宋体" panose="02010600030101010101" pitchFamily="2" charset="-122"/>
              </a:defRPr>
            </a:lvl1pPr>
            <a:lvl2pPr marL="742950" indent="-285750">
              <a:defRPr>
                <a:solidFill>
                  <a:schemeClr val="tx1"/>
                </a:solidFill>
                <a:latin typeface="Optima"/>
                <a:ea typeface="宋体" panose="02010600030101010101" pitchFamily="2" charset="-122"/>
              </a:defRPr>
            </a:lvl2pPr>
            <a:lvl3pPr marL="1143000" indent="-228600">
              <a:defRPr>
                <a:solidFill>
                  <a:schemeClr val="tx1"/>
                </a:solidFill>
                <a:latin typeface="Optima"/>
                <a:ea typeface="宋体" panose="02010600030101010101" pitchFamily="2" charset="-122"/>
              </a:defRPr>
            </a:lvl3pPr>
            <a:lvl4pPr marL="1600200" indent="-228600">
              <a:defRPr>
                <a:solidFill>
                  <a:schemeClr val="tx1"/>
                </a:solidFill>
                <a:latin typeface="Optima"/>
                <a:ea typeface="宋体" panose="02010600030101010101" pitchFamily="2" charset="-122"/>
              </a:defRPr>
            </a:lvl4pPr>
            <a:lvl5pPr marL="2057400" indent="-228600">
              <a:defRPr>
                <a:solidFill>
                  <a:schemeClr val="tx1"/>
                </a:solidFill>
                <a:latin typeface="Optima"/>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Optima"/>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Optima"/>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Optima"/>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Optima"/>
                <a:ea typeface="宋体" panose="02010600030101010101" pitchFamily="2" charset="-122"/>
              </a:defRPr>
            </a:lvl9pPr>
          </a:lstStyle>
          <a:p>
            <a:pPr algn="ctr" eaLnBrk="1" hangingPunct="1"/>
            <a:r>
              <a:rPr lang="en-US" altLang="zh-CN"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experiment of determining the geopotential difference using two hydrogen atomic clocks</a:t>
            </a: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539552" y="116632"/>
            <a:ext cx="1224136" cy="1238473"/>
          </a:xfrm>
          <a:prstGeom prst="rect">
            <a:avLst/>
          </a:prstGeom>
        </p:spPr>
      </p:pic>
      <p:pic>
        <p:nvPicPr>
          <p:cNvPr id="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 y="6021288"/>
            <a:ext cx="9141098" cy="83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矩形 1">
            <a:extLst>
              <a:ext uri="{FF2B5EF4-FFF2-40B4-BE49-F238E27FC236}">
                <a16:creationId xmlns:a16="http://schemas.microsoft.com/office/drawing/2014/main" id="{8D7F51C3-B43C-4063-9D67-781B599E8D19}"/>
              </a:ext>
            </a:extLst>
          </p:cNvPr>
          <p:cNvSpPr/>
          <p:nvPr/>
        </p:nvSpPr>
        <p:spPr>
          <a:xfrm>
            <a:off x="1586936" y="3285894"/>
            <a:ext cx="5968539" cy="830997"/>
          </a:xfrm>
          <a:prstGeom prst="rect">
            <a:avLst/>
          </a:prstGeom>
        </p:spPr>
        <p:txBody>
          <a:bodyPr wrap="square">
            <a:spAutoFit/>
          </a:bodyPr>
          <a:lstStyle/>
          <a:p>
            <a:pPr algn="ctr" eaLnBrk="1" hangingPunct="1"/>
            <a:r>
              <a:rPr kumimoji="1" lang="en-US" altLang="zh-CN" sz="2400" b="1" dirty="0" err="1">
                <a:solidFill>
                  <a:srgbClr val="660066"/>
                </a:solidFill>
                <a:latin typeface="Cambria" panose="02040503050406030204" pitchFamily="18" charset="0"/>
              </a:rPr>
              <a:t>Kuangchao</a:t>
            </a:r>
            <a:r>
              <a:rPr kumimoji="1" lang="en-US" altLang="zh-CN" sz="2400" b="1" dirty="0">
                <a:solidFill>
                  <a:srgbClr val="660066"/>
                </a:solidFill>
                <a:latin typeface="Cambria" panose="02040503050406030204" pitchFamily="18" charset="0"/>
              </a:rPr>
              <a:t> Wu</a:t>
            </a:r>
            <a:r>
              <a:rPr kumimoji="1" lang="en-US" altLang="zh-CN" sz="2400" dirty="0">
                <a:solidFill>
                  <a:srgbClr val="660066"/>
                </a:solidFill>
                <a:latin typeface="Cambria" panose="02040503050406030204" pitchFamily="18" charset="0"/>
              </a:rPr>
              <a:t>,</a:t>
            </a:r>
            <a:r>
              <a:rPr lang="zh-CN" altLang="en-US" sz="2400" b="1" dirty="0">
                <a:solidFill>
                  <a:srgbClr val="660066"/>
                </a:solidFill>
                <a:latin typeface="Times New Roman" panose="02020603050405020304" pitchFamily="18" charset="0"/>
                <a:ea typeface="楷体_GB2312" pitchFamily="49" charset="-122"/>
              </a:rPr>
              <a:t> </a:t>
            </a:r>
            <a:r>
              <a:rPr kumimoji="1" lang="en-US" altLang="zh-CN" sz="2400" dirty="0">
                <a:solidFill>
                  <a:srgbClr val="660066"/>
                </a:solidFill>
                <a:latin typeface="Cambria" panose="02040503050406030204" pitchFamily="18" charset="0"/>
              </a:rPr>
              <a:t>Wen-Bin Shen*</a:t>
            </a:r>
            <a:r>
              <a:rPr kumimoji="1" lang="zh-CN" altLang="en-US" sz="2400" dirty="0">
                <a:solidFill>
                  <a:srgbClr val="660066"/>
                </a:solidFill>
                <a:latin typeface="Cambria" panose="02040503050406030204" pitchFamily="18" charset="0"/>
              </a:rPr>
              <a:t>，</a:t>
            </a:r>
            <a:r>
              <a:rPr kumimoji="1" lang="en-US" altLang="zh-CN" sz="2400" dirty="0" err="1">
                <a:solidFill>
                  <a:srgbClr val="660066"/>
                </a:solidFill>
                <a:latin typeface="Cambria" panose="02040503050406030204" pitchFamily="18" charset="0"/>
              </a:rPr>
              <a:t>Ziyu</a:t>
            </a:r>
            <a:r>
              <a:rPr kumimoji="1" lang="en-US" altLang="zh-CN" sz="2400" dirty="0">
                <a:solidFill>
                  <a:srgbClr val="660066"/>
                </a:solidFill>
                <a:latin typeface="Cambria" panose="02040503050406030204" pitchFamily="18" charset="0"/>
              </a:rPr>
              <a:t> Shen, </a:t>
            </a:r>
            <a:r>
              <a:rPr kumimoji="1" lang="en-US" altLang="zh-CN" sz="2400" dirty="0" err="1">
                <a:solidFill>
                  <a:srgbClr val="660066"/>
                </a:solidFill>
                <a:latin typeface="Cambria" panose="02040503050406030204" pitchFamily="18" charset="0"/>
              </a:rPr>
              <a:t>Chenghui</a:t>
            </a:r>
            <a:r>
              <a:rPr kumimoji="1" lang="en-US" altLang="zh-CN" sz="2400" dirty="0">
                <a:solidFill>
                  <a:srgbClr val="660066"/>
                </a:solidFill>
                <a:latin typeface="Cambria" panose="02040503050406030204" pitchFamily="18" charset="0"/>
              </a:rPr>
              <a:t> Cai, Xiao Sun, An Ning</a:t>
            </a:r>
            <a:r>
              <a:rPr kumimoji="1" lang="zh-CN" altLang="en-US" sz="2400" dirty="0">
                <a:solidFill>
                  <a:srgbClr val="660066"/>
                </a:solidFill>
                <a:latin typeface="Cambria" panose="02040503050406030204" pitchFamily="18" charset="0"/>
              </a:rPr>
              <a:t>，</a:t>
            </a:r>
            <a:r>
              <a:rPr kumimoji="1" lang="en-US" altLang="zh-CN" sz="2400" dirty="0" err="1">
                <a:solidFill>
                  <a:srgbClr val="660066"/>
                </a:solidFill>
                <a:latin typeface="Cambria" panose="02040503050406030204" pitchFamily="18" charset="0"/>
              </a:rPr>
              <a:t>Yifan</a:t>
            </a:r>
            <a:r>
              <a:rPr kumimoji="1" lang="en-US" altLang="zh-CN" sz="2400" dirty="0">
                <a:solidFill>
                  <a:srgbClr val="660066"/>
                </a:solidFill>
                <a:latin typeface="Cambria" panose="02040503050406030204" pitchFamily="18" charset="0"/>
              </a:rPr>
              <a:t> Wu</a:t>
            </a:r>
            <a:endParaRPr kumimoji="1" lang="zh-CN" altLang="zh-CN" sz="2400" dirty="0">
              <a:solidFill>
                <a:srgbClr val="660066"/>
              </a:solidFill>
              <a:latin typeface="Cambria" panose="02040503050406030204" pitchFamily="18" charset="0"/>
            </a:endParaRPr>
          </a:p>
        </p:txBody>
      </p:sp>
      <p:sp>
        <p:nvSpPr>
          <p:cNvPr id="7" name="TextBox 4">
            <a:extLst>
              <a:ext uri="{FF2B5EF4-FFF2-40B4-BE49-F238E27FC236}">
                <a16:creationId xmlns:a16="http://schemas.microsoft.com/office/drawing/2014/main" id="{83D7CA65-F947-439E-898A-722E18727A62}"/>
              </a:ext>
            </a:extLst>
          </p:cNvPr>
          <p:cNvSpPr txBox="1">
            <a:spLocks noChangeArrowheads="1"/>
          </p:cNvSpPr>
          <p:nvPr/>
        </p:nvSpPr>
        <p:spPr bwMode="auto">
          <a:xfrm>
            <a:off x="2627313" y="5437188"/>
            <a:ext cx="38877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200" dirty="0">
                <a:solidFill>
                  <a:schemeClr val="bg1"/>
                </a:solidFill>
                <a:latin typeface="Times New Roman" panose="02020603050405020304" pitchFamily="18" charset="0"/>
                <a:cs typeface="Times New Roman" panose="02020603050405020304" pitchFamily="18" charset="0"/>
              </a:rPr>
              <a:t>Email: wbshen@sgg.whu.edu.cn </a:t>
            </a:r>
            <a:endParaRPr lang="zh-CN" altLang="en-US" sz="2200" dirty="0">
              <a:solidFill>
                <a:schemeClr val="bg1"/>
              </a:solidFill>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CB60219E-3ECC-4658-8E27-02BD52AA1DCD}"/>
              </a:ext>
            </a:extLst>
          </p:cNvPr>
          <p:cNvSpPr/>
          <p:nvPr/>
        </p:nvSpPr>
        <p:spPr>
          <a:xfrm>
            <a:off x="3397615" y="4353847"/>
            <a:ext cx="2347182" cy="430887"/>
          </a:xfrm>
          <a:prstGeom prst="rect">
            <a:avLst/>
          </a:prstGeom>
        </p:spPr>
        <p:txBody>
          <a:bodyPr wrap="none">
            <a:spAutoFit/>
          </a:bodyPr>
          <a:lstStyle/>
          <a:p>
            <a:pPr algn="ctr" eaLnBrk="1" hangingPunct="1"/>
            <a:r>
              <a:rPr kumimoji="1" lang="zh-CN" altLang="zh-CN" sz="2200" dirty="0">
                <a:solidFill>
                  <a:srgbClr val="660066"/>
                </a:solidFill>
                <a:latin typeface="Cambria" panose="02040503050406030204" pitchFamily="18" charset="0"/>
                <a:ea typeface="楷体_GB2312" pitchFamily="49" charset="-122"/>
              </a:rPr>
              <a:t>W</a:t>
            </a:r>
            <a:r>
              <a:rPr kumimoji="1" lang="en-US" altLang="zh-CN" sz="2200" dirty="0" err="1">
                <a:solidFill>
                  <a:srgbClr val="660066"/>
                </a:solidFill>
                <a:latin typeface="Cambria" panose="02040503050406030204" pitchFamily="18" charset="0"/>
                <a:ea typeface="楷体_GB2312" pitchFamily="49" charset="-122"/>
              </a:rPr>
              <a:t>uhan</a:t>
            </a:r>
            <a:r>
              <a:rPr kumimoji="1" lang="zh-CN" altLang="en-US" sz="2200" dirty="0">
                <a:solidFill>
                  <a:srgbClr val="660066"/>
                </a:solidFill>
                <a:latin typeface="Cambria" panose="02040503050406030204" pitchFamily="18" charset="0"/>
                <a:ea typeface="楷体_GB2312" pitchFamily="49" charset="-122"/>
              </a:rPr>
              <a:t> </a:t>
            </a:r>
            <a:r>
              <a:rPr kumimoji="1" lang="en-US" altLang="zh-CN" sz="2200" dirty="0">
                <a:solidFill>
                  <a:srgbClr val="660066"/>
                </a:solidFill>
                <a:latin typeface="Cambria" panose="02040503050406030204" pitchFamily="18" charset="0"/>
                <a:ea typeface="楷体_GB2312" pitchFamily="49" charset="-122"/>
              </a:rPr>
              <a:t>University</a:t>
            </a:r>
            <a:endParaRPr lang="zh-CN" altLang="en-US" sz="2200" dirty="0">
              <a:solidFill>
                <a:srgbClr val="660066"/>
              </a:solidFill>
              <a:latin typeface="Times New Roman" panose="02020603050405020304" pitchFamily="18" charset="0"/>
              <a:ea typeface="楷体_GB2312" pitchFamily="49" charset="-122"/>
            </a:endParaRPr>
          </a:p>
        </p:txBody>
      </p:sp>
      <p:sp>
        <p:nvSpPr>
          <p:cNvPr id="8" name="灯片编号占位符 3">
            <a:extLst>
              <a:ext uri="{FF2B5EF4-FFF2-40B4-BE49-F238E27FC236}">
                <a16:creationId xmlns:a16="http://schemas.microsoft.com/office/drawing/2014/main" id="{8FECC10A-3D1D-498F-8DC1-25D7026660CA}"/>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1</a:t>
            </a:fld>
            <a:endParaRPr lang="en-US" altLang="zh-CN" dirty="0">
              <a:solidFill>
                <a:srgbClr val="898989"/>
              </a:solidFill>
              <a:latin typeface="Times New Roman" panose="02020603050405020304" pitchFamily="18" charset="0"/>
            </a:endParaRPr>
          </a:p>
        </p:txBody>
      </p:sp>
    </p:spTree>
  </p:cSld>
  <p:clrMapOvr>
    <a:masterClrMapping/>
  </p:clrMapOvr>
  <p:transition advTm="55023"/>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3" name="文本框 2">
            <a:extLst>
              <a:ext uri="{FF2B5EF4-FFF2-40B4-BE49-F238E27FC236}">
                <a16:creationId xmlns:a16="http://schemas.microsoft.com/office/drawing/2014/main" id="{D08302AE-031E-449A-82A1-4828385DDAAE}"/>
              </a:ext>
            </a:extLst>
          </p:cNvPr>
          <p:cNvSpPr txBox="1"/>
          <p:nvPr/>
        </p:nvSpPr>
        <p:spPr>
          <a:xfrm>
            <a:off x="395536" y="272851"/>
            <a:ext cx="4464496"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Experiments</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pic>
        <p:nvPicPr>
          <p:cNvPr id="20" name="图片 19">
            <a:extLst>
              <a:ext uri="{FF2B5EF4-FFF2-40B4-BE49-F238E27FC236}">
                <a16:creationId xmlns:a16="http://schemas.microsoft.com/office/drawing/2014/main" id="{4D21BDB7-893B-4B82-B71D-CBE0C26323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03" r="2931" b="7808"/>
          <a:stretch/>
        </p:blipFill>
        <p:spPr>
          <a:xfrm>
            <a:off x="386605" y="4223088"/>
            <a:ext cx="3177283" cy="2374264"/>
          </a:xfrm>
          <a:prstGeom prst="rect">
            <a:avLst/>
          </a:prstGeom>
          <a:ln w="12700">
            <a:solidFill>
              <a:schemeClr val="tx1"/>
            </a:solidFill>
          </a:ln>
        </p:spPr>
      </p:pic>
      <p:pic>
        <p:nvPicPr>
          <p:cNvPr id="21" name="图片 20">
            <a:extLst>
              <a:ext uri="{FF2B5EF4-FFF2-40B4-BE49-F238E27FC236}">
                <a16:creationId xmlns:a16="http://schemas.microsoft.com/office/drawing/2014/main" id="{3006364F-7217-48EE-AD63-8265F2B7CC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898"/>
          <a:stretch>
            <a:fillRect/>
          </a:stretch>
        </p:blipFill>
        <p:spPr>
          <a:xfrm>
            <a:off x="361137" y="1694997"/>
            <a:ext cx="3177283" cy="2454083"/>
          </a:xfrm>
          <a:prstGeom prst="rect">
            <a:avLst/>
          </a:prstGeom>
          <a:ln w="12700">
            <a:solidFill>
              <a:schemeClr val="tx1"/>
            </a:solidFill>
          </a:ln>
        </p:spPr>
      </p:pic>
      <p:pic>
        <p:nvPicPr>
          <p:cNvPr id="22" name="图片 21">
            <a:extLst>
              <a:ext uri="{FF2B5EF4-FFF2-40B4-BE49-F238E27FC236}">
                <a16:creationId xmlns:a16="http://schemas.microsoft.com/office/drawing/2014/main" id="{18D8EE8B-28AB-450A-BBED-B2D69B484AE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824" r="35103" b="69382"/>
          <a:stretch>
            <a:fillRect/>
          </a:stretch>
        </p:blipFill>
        <p:spPr>
          <a:xfrm>
            <a:off x="6156176" y="4417101"/>
            <a:ext cx="2727424" cy="2010211"/>
          </a:xfrm>
          <a:prstGeom prst="rect">
            <a:avLst/>
          </a:prstGeom>
          <a:ln w="12700">
            <a:solidFill>
              <a:schemeClr val="tx1">
                <a:lumMod val="75000"/>
              </a:schemeClr>
            </a:solidFill>
          </a:ln>
        </p:spPr>
      </p:pic>
      <p:pic>
        <p:nvPicPr>
          <p:cNvPr id="23" name="图片 2">
            <a:extLst>
              <a:ext uri="{FF2B5EF4-FFF2-40B4-BE49-F238E27FC236}">
                <a16:creationId xmlns:a16="http://schemas.microsoft.com/office/drawing/2014/main" id="{89211BCD-2246-40A1-862D-88AB269A1D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3645" t="3139" r="7767" b="10504"/>
          <a:stretch>
            <a:fillRect/>
          </a:stretch>
        </p:blipFill>
        <p:spPr bwMode="auto">
          <a:xfrm>
            <a:off x="5727204" y="1781805"/>
            <a:ext cx="1725116" cy="204772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文本框 1">
            <a:extLst>
              <a:ext uri="{FF2B5EF4-FFF2-40B4-BE49-F238E27FC236}">
                <a16:creationId xmlns:a16="http://schemas.microsoft.com/office/drawing/2014/main" id="{8273FD31-9AB6-4017-A3E4-92B22DCBEF89}"/>
              </a:ext>
            </a:extLst>
          </p:cNvPr>
          <p:cNvSpPr txBox="1">
            <a:spLocks noChangeArrowheads="1"/>
          </p:cNvSpPr>
          <p:nvPr/>
        </p:nvSpPr>
        <p:spPr bwMode="auto">
          <a:xfrm>
            <a:off x="3675063" y="6245225"/>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kumimoji="1" lang="zh-CN" altLang="en-US"/>
          </a:p>
        </p:txBody>
      </p:sp>
      <p:pic>
        <p:nvPicPr>
          <p:cNvPr id="26" name="Picture 13">
            <a:extLst>
              <a:ext uri="{FF2B5EF4-FFF2-40B4-BE49-F238E27FC236}">
                <a16:creationId xmlns:a16="http://schemas.microsoft.com/office/drawing/2014/main" id="{4E5EAD65-3BBB-40FD-83C3-ECCC58E4A6B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7750" y="1781805"/>
            <a:ext cx="1589611" cy="215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9">
            <a:extLst>
              <a:ext uri="{FF2B5EF4-FFF2-40B4-BE49-F238E27FC236}">
                <a16:creationId xmlns:a16="http://schemas.microsoft.com/office/drawing/2014/main" id="{1C63C0CB-3D85-4D25-A671-0020EB0438E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711" t="14211" r="23918" b="28999"/>
          <a:stretch/>
        </p:blipFill>
        <p:spPr bwMode="auto">
          <a:xfrm>
            <a:off x="7527404" y="1781806"/>
            <a:ext cx="1509092" cy="203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5">
            <a:extLst>
              <a:ext uri="{FF2B5EF4-FFF2-40B4-BE49-F238E27FC236}">
                <a16:creationId xmlns:a16="http://schemas.microsoft.com/office/drawing/2014/main" id="{36634595-2413-427B-8E39-997B797FCD3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26115" t="21941" r="36298" b="20787"/>
          <a:stretch>
            <a:fillRect/>
          </a:stretch>
        </p:blipFill>
        <p:spPr bwMode="auto">
          <a:xfrm>
            <a:off x="4004816" y="4379585"/>
            <a:ext cx="1791320" cy="204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20">
            <a:extLst>
              <a:ext uri="{FF2B5EF4-FFF2-40B4-BE49-F238E27FC236}">
                <a16:creationId xmlns:a16="http://schemas.microsoft.com/office/drawing/2014/main" id="{CC6B4731-B592-44F7-B1DE-DF7A2E188057}"/>
              </a:ext>
            </a:extLst>
          </p:cNvPr>
          <p:cNvSpPr>
            <a:spLocks noChangeArrowheads="1"/>
          </p:cNvSpPr>
          <p:nvPr/>
        </p:nvSpPr>
        <p:spPr bwMode="auto">
          <a:xfrm>
            <a:off x="1579484" y="3645024"/>
            <a:ext cx="803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b="1" dirty="0">
                <a:solidFill>
                  <a:srgbClr val="FFFF00"/>
                </a:solidFill>
                <a:latin typeface="Times New Roman" panose="02020603050405020304" pitchFamily="18" charset="0"/>
              </a:rPr>
              <a:t>LTFS</a:t>
            </a:r>
            <a:endParaRPr lang="zh-CN" altLang="en-US" sz="2000" b="1" dirty="0">
              <a:solidFill>
                <a:srgbClr val="FFFF00"/>
              </a:solidFill>
              <a:latin typeface="Times New Roman" panose="02020603050405020304" pitchFamily="18" charset="0"/>
            </a:endParaRPr>
          </a:p>
        </p:txBody>
      </p:sp>
      <p:sp>
        <p:nvSpPr>
          <p:cNvPr id="34" name="矩形 20">
            <a:extLst>
              <a:ext uri="{FF2B5EF4-FFF2-40B4-BE49-F238E27FC236}">
                <a16:creationId xmlns:a16="http://schemas.microsoft.com/office/drawing/2014/main" id="{0E724BCA-B3F1-4604-B876-6EFEAF9C8CE1}"/>
              </a:ext>
            </a:extLst>
          </p:cNvPr>
          <p:cNvSpPr>
            <a:spLocks noChangeArrowheads="1"/>
          </p:cNvSpPr>
          <p:nvPr/>
        </p:nvSpPr>
        <p:spPr bwMode="auto">
          <a:xfrm>
            <a:off x="1613608" y="6082004"/>
            <a:ext cx="7841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b="1" dirty="0">
                <a:solidFill>
                  <a:srgbClr val="FFFF00"/>
                </a:solidFill>
                <a:latin typeface="Times New Roman" panose="02020603050405020304" pitchFamily="18" charset="0"/>
              </a:rPr>
              <a:t>JTFS</a:t>
            </a:r>
            <a:endParaRPr lang="zh-CN" altLang="en-US" sz="2000" b="1" dirty="0">
              <a:solidFill>
                <a:srgbClr val="FFFF00"/>
              </a:solidFill>
              <a:latin typeface="Times New Roman" panose="02020603050405020304" pitchFamily="18" charset="0"/>
            </a:endParaRPr>
          </a:p>
        </p:txBody>
      </p:sp>
      <p:sp>
        <p:nvSpPr>
          <p:cNvPr id="15" name="内容占位符 1">
            <a:extLst>
              <a:ext uri="{FF2B5EF4-FFF2-40B4-BE49-F238E27FC236}">
                <a16:creationId xmlns:a16="http://schemas.microsoft.com/office/drawing/2014/main" id="{A110B167-C274-440C-96AC-2C7C00DB0EFF}"/>
              </a:ext>
            </a:extLst>
          </p:cNvPr>
          <p:cNvSpPr txBox="1">
            <a:spLocks/>
          </p:cNvSpPr>
          <p:nvPr/>
        </p:nvSpPr>
        <p:spPr>
          <a:xfrm>
            <a:off x="271138" y="910183"/>
            <a:ext cx="4012830" cy="539750"/>
          </a:xfrm>
          <a:prstGeom prst="rect">
            <a:avLst/>
          </a:prstGeom>
        </p:spPr>
        <p:txBody>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r>
              <a:rPr lang="en-US" altLang="zh-CN" sz="2800" kern="0" dirty="0">
                <a:solidFill>
                  <a:schemeClr val="bg2"/>
                </a:solidFill>
                <a:latin typeface="Arial" panose="020B0604020202020204" pitchFamily="34" charset="0"/>
                <a:ea typeface="微软雅黑" panose="020B0503020204020204" pitchFamily="34" charset="-122"/>
                <a:cs typeface="Arial" panose="020B0604020202020204" pitchFamily="34" charset="0"/>
              </a:rPr>
              <a:t>Basic information</a:t>
            </a:r>
          </a:p>
          <a:p>
            <a:pPr defTabSz="914400" eaLnBrk="1" hangingPunct="1"/>
            <a:endParaRPr lang="zh-CN" altLang="en-US" sz="1800" kern="0" dirty="0"/>
          </a:p>
        </p:txBody>
      </p:sp>
      <p:sp>
        <p:nvSpPr>
          <p:cNvPr id="16" name="灯片编号占位符 3">
            <a:extLst>
              <a:ext uri="{FF2B5EF4-FFF2-40B4-BE49-F238E27FC236}">
                <a16:creationId xmlns:a16="http://schemas.microsoft.com/office/drawing/2014/main" id="{F2306B44-9F63-40FD-9E14-9034D86C0462}"/>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10</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7702547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3" name="文本框 2">
            <a:extLst>
              <a:ext uri="{FF2B5EF4-FFF2-40B4-BE49-F238E27FC236}">
                <a16:creationId xmlns:a16="http://schemas.microsoft.com/office/drawing/2014/main" id="{D08302AE-031E-449A-82A1-4828385DDAAE}"/>
              </a:ext>
            </a:extLst>
          </p:cNvPr>
          <p:cNvSpPr txBox="1"/>
          <p:nvPr/>
        </p:nvSpPr>
        <p:spPr>
          <a:xfrm>
            <a:off x="395536" y="272851"/>
            <a:ext cx="4464496"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Experiments</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pic>
        <p:nvPicPr>
          <p:cNvPr id="4" name="图片 3">
            <a:extLst>
              <a:ext uri="{FF2B5EF4-FFF2-40B4-BE49-F238E27FC236}">
                <a16:creationId xmlns:a16="http://schemas.microsoft.com/office/drawing/2014/main" id="{22894C70-F124-4B59-970F-359B58864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171" y="1268760"/>
            <a:ext cx="7129657" cy="4123532"/>
          </a:xfrm>
          <a:prstGeom prst="rect">
            <a:avLst/>
          </a:prstGeom>
        </p:spPr>
      </p:pic>
      <p:sp>
        <p:nvSpPr>
          <p:cNvPr id="7" name="矩形 6">
            <a:extLst>
              <a:ext uri="{FF2B5EF4-FFF2-40B4-BE49-F238E27FC236}">
                <a16:creationId xmlns:a16="http://schemas.microsoft.com/office/drawing/2014/main" id="{54113415-3CA7-4FBC-9332-F3AA87CC07FF}"/>
              </a:ext>
            </a:extLst>
          </p:cNvPr>
          <p:cNvSpPr/>
          <p:nvPr/>
        </p:nvSpPr>
        <p:spPr>
          <a:xfrm>
            <a:off x="539552" y="5517232"/>
            <a:ext cx="7992888" cy="1231106"/>
          </a:xfrm>
          <a:prstGeom prst="rect">
            <a:avLst/>
          </a:prstGeom>
        </p:spPr>
        <p:txBody>
          <a:bodyPr wrap="square">
            <a:spAutoFit/>
          </a:bodyPr>
          <a:lstStyle/>
          <a:p>
            <a:pPr algn="just"/>
            <a:r>
              <a:rPr lang="en-US" altLang="zh-CN" b="1"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Fig. 4</a:t>
            </a:r>
            <a:r>
              <a:rPr lang="en-US" altLang="zh-CN"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 The experiment process in the experiment. The clock </a:t>
            </a:r>
            <a:r>
              <a:rPr lang="en-US" altLang="zh-CN" i="1"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C</a:t>
            </a:r>
            <a:r>
              <a:rPr lang="en-US" altLang="zh-CN" i="1" kern="0" baseline="-2500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B</a:t>
            </a:r>
            <a:r>
              <a:rPr lang="en-US" altLang="zh-CN" i="1"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solidFill>
                  <a:schemeClr val="bg2"/>
                </a:solidFill>
                <a:latin typeface="Times New Roman" panose="02020603050405020304" pitchFamily="18" charset="0"/>
                <a:cs typeface="Times New Roman" panose="02020603050405020304" pitchFamily="18" charset="0"/>
              </a:rPr>
              <a:t> was transported to LTFS from JGFS after geopotential difference measurement. And the two stations are around 240 km away. The OH difference of clocks' locations of JTFS and LTFS is about </a:t>
            </a:r>
            <a:r>
              <a:rPr lang="en-US" altLang="zh-CN" sz="2000" b="1" dirty="0">
                <a:solidFill>
                  <a:schemeClr val="bg2"/>
                </a:solidFill>
                <a:latin typeface="Times New Roman" panose="02020603050405020304" pitchFamily="18" charset="0"/>
                <a:cs typeface="Times New Roman" panose="02020603050405020304" pitchFamily="18" charset="0"/>
              </a:rPr>
              <a:t>1230</a:t>
            </a:r>
            <a:r>
              <a:rPr lang="en-US" altLang="zh-CN" dirty="0">
                <a:solidFill>
                  <a:schemeClr val="bg2"/>
                </a:solidFill>
                <a:latin typeface="Times New Roman" panose="02020603050405020304" pitchFamily="18" charset="0"/>
                <a:cs typeface="Times New Roman" panose="02020603050405020304" pitchFamily="18" charset="0"/>
              </a:rPr>
              <a:t> m.</a:t>
            </a:r>
            <a:endParaRPr lang="zh-CN" altLang="zh-CN" dirty="0">
              <a:solidFill>
                <a:schemeClr val="bg2"/>
              </a:solidFill>
              <a:latin typeface="Times New Roman" panose="02020603050405020304" pitchFamily="18" charset="0"/>
              <a:cs typeface="Times New Roman" panose="02020603050405020304" pitchFamily="18" charset="0"/>
            </a:endParaRPr>
          </a:p>
        </p:txBody>
      </p:sp>
      <p:sp>
        <p:nvSpPr>
          <p:cNvPr id="6" name="内容占位符 1">
            <a:extLst>
              <a:ext uri="{FF2B5EF4-FFF2-40B4-BE49-F238E27FC236}">
                <a16:creationId xmlns:a16="http://schemas.microsoft.com/office/drawing/2014/main" id="{895391EF-8260-4E07-BC79-083E82B0B420}"/>
              </a:ext>
            </a:extLst>
          </p:cNvPr>
          <p:cNvSpPr txBox="1">
            <a:spLocks/>
          </p:cNvSpPr>
          <p:nvPr/>
        </p:nvSpPr>
        <p:spPr>
          <a:xfrm>
            <a:off x="271138" y="910183"/>
            <a:ext cx="4012830" cy="539750"/>
          </a:xfrm>
          <a:prstGeom prst="rect">
            <a:avLst/>
          </a:prstGeom>
        </p:spPr>
        <p:txBody>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r>
              <a:rPr lang="en-US" altLang="zh-CN" sz="2800" kern="0" dirty="0">
                <a:solidFill>
                  <a:schemeClr val="bg2"/>
                </a:solidFill>
                <a:latin typeface="Arial" panose="020B0604020202020204" pitchFamily="34" charset="0"/>
                <a:ea typeface="微软雅黑" panose="020B0503020204020204" pitchFamily="34" charset="-122"/>
                <a:cs typeface="Arial" panose="020B0604020202020204" pitchFamily="34" charset="0"/>
              </a:rPr>
              <a:t>Experimental program</a:t>
            </a:r>
          </a:p>
          <a:p>
            <a:pPr defTabSz="914400" eaLnBrk="1" hangingPunct="1"/>
            <a:endParaRPr lang="zh-CN" altLang="en-US" sz="1800" kern="0" dirty="0"/>
          </a:p>
        </p:txBody>
      </p:sp>
      <p:sp>
        <p:nvSpPr>
          <p:cNvPr id="8" name="灯片编号占位符 3">
            <a:extLst>
              <a:ext uri="{FF2B5EF4-FFF2-40B4-BE49-F238E27FC236}">
                <a16:creationId xmlns:a16="http://schemas.microsoft.com/office/drawing/2014/main" id="{E6DE7B5F-E928-43FA-8E45-3FB96C42634D}"/>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11</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9039712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3" name="文本框 2">
            <a:extLst>
              <a:ext uri="{FF2B5EF4-FFF2-40B4-BE49-F238E27FC236}">
                <a16:creationId xmlns:a16="http://schemas.microsoft.com/office/drawing/2014/main" id="{D08302AE-031E-449A-82A1-4828385DDAAE}"/>
              </a:ext>
            </a:extLst>
          </p:cNvPr>
          <p:cNvSpPr txBox="1"/>
          <p:nvPr/>
        </p:nvSpPr>
        <p:spPr>
          <a:xfrm>
            <a:off x="395536" y="272851"/>
            <a:ext cx="4464496"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zh-CN" altLang="en-US" sz="3200" b="1" kern="0" dirty="0">
                <a:solidFill>
                  <a:srgbClr val="660066"/>
                </a:solidFill>
                <a:latin typeface="Arial" panose="020B0604020202020204" pitchFamily="34" charset="0"/>
                <a:ea typeface="楷体" panose="02010609060101010101" pitchFamily="49" charset="-122"/>
                <a:cs typeface="Arial" panose="020B0604020202020204" pitchFamily="34" charset="0"/>
                <a:sym typeface="Lucida Grande"/>
              </a:rPr>
              <a:t>  </a:t>
            </a: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Contents</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sp>
        <p:nvSpPr>
          <p:cNvPr id="9" name="内容占位符 7">
            <a:extLst>
              <a:ext uri="{FF2B5EF4-FFF2-40B4-BE49-F238E27FC236}">
                <a16:creationId xmlns:a16="http://schemas.microsoft.com/office/drawing/2014/main" id="{0CDDD7EA-A253-4AE2-9367-A13D3C8EB49E}"/>
              </a:ext>
            </a:extLst>
          </p:cNvPr>
          <p:cNvSpPr txBox="1">
            <a:spLocks/>
          </p:cNvSpPr>
          <p:nvPr/>
        </p:nvSpPr>
        <p:spPr>
          <a:xfrm>
            <a:off x="1763713" y="1557338"/>
            <a:ext cx="4103687" cy="4104713"/>
          </a:xfrm>
          <a:prstGeom prst="rect">
            <a:avLst/>
          </a:prstGeom>
        </p:spPr>
        <p:txBody>
          <a:bodyPr>
            <a:spAutoFit/>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lnSpc>
                <a:spcPct val="150000"/>
              </a:lnSpc>
              <a:buFont typeface="Wingdings" panose="05000000000000000000" pitchFamily="2" charset="2"/>
              <a:buChar char="p"/>
            </a:pP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Introduction</a:t>
            </a:r>
            <a:endPar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endParaRPr>
          </a:p>
          <a:p>
            <a:pPr defTabSz="914400" eaLnBrk="1" hangingPunct="1">
              <a:lnSpc>
                <a:spcPct val="150000"/>
              </a:lnSpc>
              <a:buFont typeface="Wingdings" panose="05000000000000000000" pitchFamily="2" charset="2"/>
              <a:buChar char="p"/>
            </a:pP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Method</a:t>
            </a:r>
            <a:endPar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endParaRPr>
          </a:p>
          <a:p>
            <a:pPr defTabSz="914400" eaLnBrk="1" hangingPunct="1">
              <a:lnSpc>
                <a:spcPct val="150000"/>
              </a:lnSpc>
              <a:buFont typeface="Wingdings" panose="05000000000000000000" pitchFamily="2" charset="2"/>
              <a:buChar char="p"/>
            </a:pP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Experiments</a:t>
            </a:r>
          </a:p>
          <a:p>
            <a:pPr defTabSz="914400" eaLnBrk="1" hangingPunct="1">
              <a:lnSpc>
                <a:spcPct val="150000"/>
              </a:lnSpc>
              <a:buFont typeface="Wingdings" panose="05000000000000000000" pitchFamily="2" charset="2"/>
              <a:buChar char="p"/>
            </a:pPr>
            <a:r>
              <a:rPr lang="zh-CN" altLang="en-US" sz="3200" b="1" u="sng" kern="0" dirty="0">
                <a:solidFill>
                  <a:srgbClr val="FF0000"/>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u="sng" kern="0" dirty="0">
                <a:solidFill>
                  <a:srgbClr val="FF0000"/>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Data</a:t>
            </a:r>
            <a:r>
              <a:rPr lang="zh-CN" altLang="en-US" sz="3200" b="1" u="sng" kern="0" dirty="0">
                <a:solidFill>
                  <a:srgbClr val="FF0000"/>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u="sng" kern="0" dirty="0">
                <a:solidFill>
                  <a:srgbClr val="FF0000"/>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Analysis</a:t>
            </a:r>
            <a:r>
              <a:rPr lang="zh-CN" altLang="en-US" sz="3200" b="1" u="sng" kern="0" dirty="0">
                <a:solidFill>
                  <a:srgbClr val="FF0000"/>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endParaRPr lang="en-US" altLang="zh-CN" sz="3200" b="1" u="sng" kern="0" dirty="0">
              <a:solidFill>
                <a:srgbClr val="FF0000"/>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endParaRPr>
          </a:p>
          <a:p>
            <a:pPr defTabSz="914400" eaLnBrk="1" hangingPunct="1">
              <a:lnSpc>
                <a:spcPct val="150000"/>
              </a:lnSpc>
              <a:buFont typeface="Wingdings" panose="05000000000000000000" pitchFamily="2" charset="2"/>
              <a:buChar char="p"/>
            </a:pP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Discussion</a:t>
            </a:r>
          </a:p>
        </p:txBody>
      </p:sp>
      <p:sp>
        <p:nvSpPr>
          <p:cNvPr id="5" name="灯片编号占位符 3">
            <a:extLst>
              <a:ext uri="{FF2B5EF4-FFF2-40B4-BE49-F238E27FC236}">
                <a16:creationId xmlns:a16="http://schemas.microsoft.com/office/drawing/2014/main" id="{65F9BDC5-CF53-4E7B-A44C-F811DE98E8A0}"/>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12</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356447894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13" name="文本框 12">
            <a:extLst>
              <a:ext uri="{FF2B5EF4-FFF2-40B4-BE49-F238E27FC236}">
                <a16:creationId xmlns:a16="http://schemas.microsoft.com/office/drawing/2014/main" id="{AA50595A-8A3F-EC43-93FA-AC22F27A04D8}"/>
              </a:ext>
            </a:extLst>
          </p:cNvPr>
          <p:cNvSpPr txBox="1"/>
          <p:nvPr/>
        </p:nvSpPr>
        <p:spPr>
          <a:xfrm>
            <a:off x="395536" y="272851"/>
            <a:ext cx="5616624"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Data Analysis</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pic>
        <p:nvPicPr>
          <p:cNvPr id="8" name="图片 7">
            <a:extLst>
              <a:ext uri="{FF2B5EF4-FFF2-40B4-BE49-F238E27FC236}">
                <a16:creationId xmlns:a16="http://schemas.microsoft.com/office/drawing/2014/main" id="{59F309B2-56D7-6444-ACFC-3FF3CF7BAC0D}"/>
              </a:ext>
            </a:extLst>
          </p:cNvPr>
          <p:cNvPicPr/>
          <p:nvPr/>
        </p:nvPicPr>
        <p:blipFill>
          <a:blip r:embed="rId4"/>
          <a:stretch>
            <a:fillRect/>
          </a:stretch>
        </p:blipFill>
        <p:spPr>
          <a:xfrm>
            <a:off x="552956" y="1592263"/>
            <a:ext cx="5040312" cy="4190667"/>
          </a:xfrm>
          <a:prstGeom prst="rect">
            <a:avLst/>
          </a:prstGeom>
          <a:solidFill>
            <a:srgbClr val="FFC000"/>
          </a:solidFill>
          <a:ln w="25400">
            <a:solidFill>
              <a:schemeClr val="bg2">
                <a:lumMod val="50000"/>
                <a:lumOff val="50000"/>
              </a:schemeClr>
            </a:solidFill>
          </a:ln>
        </p:spPr>
      </p:pic>
      <p:sp>
        <p:nvSpPr>
          <p:cNvPr id="6" name="矩形 5">
            <a:extLst>
              <a:ext uri="{FF2B5EF4-FFF2-40B4-BE49-F238E27FC236}">
                <a16:creationId xmlns:a16="http://schemas.microsoft.com/office/drawing/2014/main" id="{B57835C0-E52D-4EF2-A39C-4F6DB6793C73}"/>
              </a:ext>
            </a:extLst>
          </p:cNvPr>
          <p:cNvSpPr/>
          <p:nvPr/>
        </p:nvSpPr>
        <p:spPr>
          <a:xfrm>
            <a:off x="2938942" y="5723950"/>
            <a:ext cx="529811" cy="430887"/>
          </a:xfrm>
          <a:prstGeom prst="rect">
            <a:avLst/>
          </a:prstGeom>
        </p:spPr>
        <p:txBody>
          <a:bodyPr wrap="square">
            <a:spAutoFit/>
          </a:bodyPr>
          <a:lstStyle/>
          <a:p>
            <a:r>
              <a:rPr lang="en-US" altLang="zh-CN" sz="2200" b="1" dirty="0">
                <a:solidFill>
                  <a:schemeClr val="bg2"/>
                </a:solidFill>
                <a:latin typeface="Times New Roman" panose="02020603050405020304" pitchFamily="18" charset="0"/>
              </a:rPr>
              <a:t>(a) </a:t>
            </a:r>
            <a:endParaRPr lang="zh-CN" altLang="en-US" sz="2200" b="1" dirty="0"/>
          </a:p>
        </p:txBody>
      </p:sp>
      <p:sp>
        <p:nvSpPr>
          <p:cNvPr id="14" name="矩形 13">
            <a:extLst>
              <a:ext uri="{FF2B5EF4-FFF2-40B4-BE49-F238E27FC236}">
                <a16:creationId xmlns:a16="http://schemas.microsoft.com/office/drawing/2014/main" id="{579BD8A5-F3DB-4766-B6D5-20C1CB9BA957}"/>
              </a:ext>
            </a:extLst>
          </p:cNvPr>
          <p:cNvSpPr/>
          <p:nvPr/>
        </p:nvSpPr>
        <p:spPr>
          <a:xfrm>
            <a:off x="7092050" y="5723950"/>
            <a:ext cx="601447" cy="430887"/>
          </a:xfrm>
          <a:prstGeom prst="rect">
            <a:avLst/>
          </a:prstGeom>
        </p:spPr>
        <p:txBody>
          <a:bodyPr wrap="none">
            <a:spAutoFit/>
          </a:bodyPr>
          <a:lstStyle/>
          <a:p>
            <a:r>
              <a:rPr lang="en-US" altLang="zh-CN" sz="2200" b="1" dirty="0">
                <a:solidFill>
                  <a:schemeClr val="bg2"/>
                </a:solidFill>
                <a:latin typeface="Times New Roman" panose="02020603050405020304" pitchFamily="18" charset="0"/>
              </a:rPr>
              <a:t>(b) </a:t>
            </a:r>
            <a:endParaRPr lang="zh-CN" altLang="en-US" sz="2200" b="1" dirty="0"/>
          </a:p>
        </p:txBody>
      </p:sp>
      <p:sp>
        <p:nvSpPr>
          <p:cNvPr id="16" name="矩形 15">
            <a:extLst>
              <a:ext uri="{FF2B5EF4-FFF2-40B4-BE49-F238E27FC236}">
                <a16:creationId xmlns:a16="http://schemas.microsoft.com/office/drawing/2014/main" id="{5BAAC1DF-1920-40A7-86C7-AA65BE189E87}"/>
              </a:ext>
            </a:extLst>
          </p:cNvPr>
          <p:cNvSpPr/>
          <p:nvPr/>
        </p:nvSpPr>
        <p:spPr>
          <a:xfrm>
            <a:off x="395288" y="6093853"/>
            <a:ext cx="8712016" cy="707886"/>
          </a:xfrm>
          <a:prstGeom prst="rect">
            <a:avLst/>
          </a:prstGeom>
        </p:spPr>
        <p:txBody>
          <a:bodyPr wrap="square">
            <a:spAutoFit/>
          </a:bodyPr>
          <a:lstStyle/>
          <a:p>
            <a:pPr algn="just"/>
            <a:r>
              <a:rPr lang="en-US" altLang="zh-CN" sz="2000" b="1"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Fig. 5 </a:t>
            </a:r>
            <a:r>
              <a:rPr lang="en-US" altLang="zh-CN" sz="200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The data preprocessing process.(a)The determination of CGGTTS files; (b) the data preprocessing from initial observations to preprocessed data.</a:t>
            </a:r>
            <a:endParaRPr lang="zh-CN" altLang="en-US" sz="2000" dirty="0"/>
          </a:p>
        </p:txBody>
      </p:sp>
      <p:pic>
        <p:nvPicPr>
          <p:cNvPr id="11" name="图片 10">
            <a:extLst>
              <a:ext uri="{FF2B5EF4-FFF2-40B4-BE49-F238E27FC236}">
                <a16:creationId xmlns:a16="http://schemas.microsoft.com/office/drawing/2014/main" id="{26DDA9F2-B9BB-4873-B956-3F9F968B9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857" y="857626"/>
            <a:ext cx="1979205" cy="5051275"/>
          </a:xfrm>
          <a:prstGeom prst="rect">
            <a:avLst/>
          </a:prstGeom>
        </p:spPr>
      </p:pic>
      <p:sp>
        <p:nvSpPr>
          <p:cNvPr id="21" name="内容占位符 1">
            <a:extLst>
              <a:ext uri="{FF2B5EF4-FFF2-40B4-BE49-F238E27FC236}">
                <a16:creationId xmlns:a16="http://schemas.microsoft.com/office/drawing/2014/main" id="{98EF4A76-C7E9-40FE-B0EB-5F4D7A33A01B}"/>
              </a:ext>
            </a:extLst>
          </p:cNvPr>
          <p:cNvSpPr txBox="1">
            <a:spLocks/>
          </p:cNvSpPr>
          <p:nvPr/>
        </p:nvSpPr>
        <p:spPr>
          <a:xfrm>
            <a:off x="271138" y="910183"/>
            <a:ext cx="4012830" cy="539750"/>
          </a:xfrm>
          <a:prstGeom prst="rect">
            <a:avLst/>
          </a:prstGeom>
        </p:spPr>
        <p:txBody>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r>
              <a:rPr lang="en-US" altLang="zh-CN" sz="2800" kern="0" dirty="0">
                <a:solidFill>
                  <a:schemeClr val="bg2"/>
                </a:solidFill>
                <a:latin typeface="Arial" panose="020B0604020202020204" pitchFamily="34" charset="0"/>
                <a:ea typeface="微软雅黑" panose="020B0503020204020204" pitchFamily="34" charset="-122"/>
                <a:cs typeface="Arial" panose="020B0604020202020204" pitchFamily="34" charset="0"/>
              </a:rPr>
              <a:t>Data preprocessing</a:t>
            </a:r>
          </a:p>
          <a:p>
            <a:pPr defTabSz="914400" eaLnBrk="1" hangingPunct="1"/>
            <a:endParaRPr lang="zh-CN" altLang="en-US" sz="1800" kern="0" dirty="0"/>
          </a:p>
        </p:txBody>
      </p:sp>
      <p:sp>
        <p:nvSpPr>
          <p:cNvPr id="10" name="灯片编号占位符 3">
            <a:extLst>
              <a:ext uri="{FF2B5EF4-FFF2-40B4-BE49-F238E27FC236}">
                <a16:creationId xmlns:a16="http://schemas.microsoft.com/office/drawing/2014/main" id="{6B6CF52E-4226-46B0-A5BA-D46EF910AD24}"/>
              </a:ext>
            </a:extLst>
          </p:cNvPr>
          <p:cNvSpPr txBox="1">
            <a:spLocks/>
          </p:cNvSpPr>
          <p:nvPr/>
        </p:nvSpPr>
        <p:spPr bwMode="auto">
          <a:xfrm>
            <a:off x="7983016" y="6462713"/>
            <a:ext cx="76569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13</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18922168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pic>
        <p:nvPicPr>
          <p:cNvPr id="11" name="图片 10">
            <a:extLst>
              <a:ext uri="{FF2B5EF4-FFF2-40B4-BE49-F238E27FC236}">
                <a16:creationId xmlns:a16="http://schemas.microsoft.com/office/drawing/2014/main" id="{AEBA7CA6-6006-4888-ADFB-2858249B7D9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71290" y="1484784"/>
            <a:ext cx="4376073" cy="3315632"/>
          </a:xfrm>
          <a:prstGeom prst="rect">
            <a:avLst/>
          </a:prstGeom>
        </p:spPr>
      </p:pic>
      <p:pic>
        <p:nvPicPr>
          <p:cNvPr id="14" name="图片 13">
            <a:extLst>
              <a:ext uri="{FF2B5EF4-FFF2-40B4-BE49-F238E27FC236}">
                <a16:creationId xmlns:a16="http://schemas.microsoft.com/office/drawing/2014/main" id="{38E23900-CA5F-4C9C-8BEE-AE1A25896A9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671084" y="1593685"/>
            <a:ext cx="4376073" cy="3206731"/>
          </a:xfrm>
          <a:prstGeom prst="rect">
            <a:avLst/>
          </a:prstGeom>
        </p:spPr>
      </p:pic>
      <p:sp>
        <p:nvSpPr>
          <p:cNvPr id="4" name="Rectangle 144">
            <a:extLst>
              <a:ext uri="{FF2B5EF4-FFF2-40B4-BE49-F238E27FC236}">
                <a16:creationId xmlns:a16="http://schemas.microsoft.com/office/drawing/2014/main" id="{D6601A46-CAAA-4A0E-9F04-E3C10C30F57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Fig. 3 </a:t>
            </a:r>
            <a:r>
              <a:rPr kumimoji="0" lang="en-US" altLang="zh-CN" sz="1000" b="0" i="0" u="none" strike="noStrike" cap="none" normalizeH="0" baseline="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The data preprocessing of the results of CVSTT technique in the experiments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8" name="Rectangle 147">
            <a:extLst>
              <a:ext uri="{FF2B5EF4-FFF2-40B4-BE49-F238E27FC236}">
                <a16:creationId xmlns:a16="http://schemas.microsoft.com/office/drawing/2014/main" id="{276C14B5-04B0-470E-A897-EA8D69FCFA1D}"/>
              </a:ext>
            </a:extLst>
          </p:cNvPr>
          <p:cNvSpPr>
            <a:spLocks noChangeArrowheads="1"/>
          </p:cNvSpPr>
          <p:nvPr/>
        </p:nvSpPr>
        <p:spPr bwMode="auto">
          <a:xfrm>
            <a:off x="4902043" y="3350370"/>
            <a:ext cx="39904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the experiments </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对象 8">
            <a:extLst>
              <a:ext uri="{FF2B5EF4-FFF2-40B4-BE49-F238E27FC236}">
                <a16:creationId xmlns:a16="http://schemas.microsoft.com/office/drawing/2014/main" id="{D2959042-3FBF-4C82-BFE0-0E444AFDDB33}"/>
              </a:ext>
            </a:extLst>
          </p:cNvPr>
          <p:cNvGraphicFramePr>
            <a:graphicFrameLocks noChangeAspect="1"/>
          </p:cNvGraphicFramePr>
          <p:nvPr>
            <p:extLst>
              <p:ext uri="{D42A27DB-BD31-4B8C-83A1-F6EECF244321}">
                <p14:modId xmlns:p14="http://schemas.microsoft.com/office/powerpoint/2010/main" val="1905752293"/>
              </p:ext>
            </p:extLst>
          </p:nvPr>
        </p:nvGraphicFramePr>
        <p:xfrm>
          <a:off x="1403648" y="3395376"/>
          <a:ext cx="638175" cy="228600"/>
        </p:xfrm>
        <a:graphic>
          <a:graphicData uri="http://schemas.openxmlformats.org/presentationml/2006/ole">
            <mc:AlternateContent xmlns:mc="http://schemas.openxmlformats.org/markup-compatibility/2006">
              <mc:Choice xmlns:v="urn:schemas-microsoft-com:vml" Requires="v">
                <p:oleObj spid="_x0000_s30807" name="Equation" r:id="rId7" imgW="634725" imgH="228501" progId="Equation.DSMT4">
                  <p:embed/>
                </p:oleObj>
              </mc:Choice>
              <mc:Fallback>
                <p:oleObj name="Equation" r:id="rId7" imgW="634725" imgH="228501" progId="Equation.DSMT4">
                  <p:embed/>
                  <p:pic>
                    <p:nvPicPr>
                      <p:cNvPr id="9" name="对象 8">
                        <a:extLst>
                          <a:ext uri="{FF2B5EF4-FFF2-40B4-BE49-F238E27FC236}">
                            <a16:creationId xmlns:a16="http://schemas.microsoft.com/office/drawing/2014/main" id="{D2959042-3FBF-4C82-BFE0-0E444AFDDB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648" y="3395376"/>
                        <a:ext cx="6381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148">
            <a:extLst>
              <a:ext uri="{FF2B5EF4-FFF2-40B4-BE49-F238E27FC236}">
                <a16:creationId xmlns:a16="http://schemas.microsoft.com/office/drawing/2014/main" id="{7927D299-053E-41BD-AD42-F172B4795A00}"/>
              </a:ext>
            </a:extLst>
          </p:cNvPr>
          <p:cNvSpPr>
            <a:spLocks noChangeArrowheads="1"/>
          </p:cNvSpPr>
          <p:nvPr/>
        </p:nvSpPr>
        <p:spPr bwMode="auto">
          <a:xfrm>
            <a:off x="1403648" y="30127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1000" b="0" i="0" u="none" strike="noStrike" cap="none" normalizeH="0" baseline="0">
                <a:ln>
                  <a:noFill/>
                </a:ln>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5" name="矩形 14">
            <a:extLst>
              <a:ext uri="{FF2B5EF4-FFF2-40B4-BE49-F238E27FC236}">
                <a16:creationId xmlns:a16="http://schemas.microsoft.com/office/drawing/2014/main" id="{2C5E8B40-F781-44F9-8645-8E0C9D1145CE}"/>
              </a:ext>
            </a:extLst>
          </p:cNvPr>
          <p:cNvSpPr/>
          <p:nvPr/>
        </p:nvSpPr>
        <p:spPr>
          <a:xfrm>
            <a:off x="395534" y="5201905"/>
            <a:ext cx="8496945" cy="1323439"/>
          </a:xfrm>
          <a:prstGeom prst="rect">
            <a:avLst/>
          </a:prstGeom>
        </p:spPr>
        <p:txBody>
          <a:bodyPr wrap="square">
            <a:spAutoFit/>
          </a:bodyPr>
          <a:lstStyle/>
          <a:p>
            <a:pPr algn="just"/>
            <a:r>
              <a:rPr lang="en-US" altLang="zh-CN" sz="2000" b="1"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Fig. 6 </a:t>
            </a:r>
            <a:r>
              <a:rPr lang="en-US" altLang="zh-CN" sz="200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The data preprocessing of the results of CVSTT technique.</a:t>
            </a:r>
            <a:r>
              <a:rPr lang="en-US" altLang="zh-CN" sz="2000" kern="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kern="0" dirty="0">
                <a:solidFill>
                  <a:srgbClr val="000000"/>
                </a:solidFill>
                <a:latin typeface="Times New Roman" panose="02020603050405020304" pitchFamily="18" charset="0"/>
                <a:ea typeface="等线" panose="02010600030101010101" pitchFamily="2" charset="-122"/>
              </a:rPr>
              <a:t>(a</a:t>
            </a:r>
            <a:r>
              <a:rPr lang="en-US" altLang="zh-CN" sz="2000" kern="0" dirty="0">
                <a:solidFill>
                  <a:schemeClr val="bg2"/>
                </a:solidFill>
                <a:latin typeface="Times New Roman" panose="02020603050405020304" pitchFamily="18" charset="0"/>
                <a:ea typeface="等线" panose="02010600030101010101" pitchFamily="2" charset="-122"/>
              </a:rPr>
              <a:t>) the experiment results of geopotential difference measurement </a:t>
            </a:r>
            <a:r>
              <a:rPr lang="en-US" altLang="zh-CN" sz="2000" kern="0" dirty="0">
                <a:solidFill>
                  <a:srgbClr val="000000"/>
                </a:solidFill>
                <a:latin typeface="Times New Roman" panose="02020603050405020304" pitchFamily="18" charset="0"/>
                <a:ea typeface="等线" panose="02010600030101010101" pitchFamily="2" charset="-122"/>
              </a:rPr>
              <a:t>(Sep. 21, 2018 to Oct. 11, 2018),</a:t>
            </a:r>
            <a:r>
              <a:rPr lang="en-US" altLang="zh-CN" sz="2000" kern="0" dirty="0">
                <a:latin typeface="Times New Roman" panose="02020603050405020304" pitchFamily="18" charset="0"/>
                <a:ea typeface="等线" panose="02010600030101010101" pitchFamily="2" charset="-122"/>
              </a:rPr>
              <a:t> </a:t>
            </a:r>
            <a:r>
              <a:rPr lang="en-US" altLang="zh-CN" sz="2000" kern="0" dirty="0">
                <a:solidFill>
                  <a:srgbClr val="000000"/>
                </a:solidFill>
                <a:latin typeface="Times New Roman" panose="02020603050405020304" pitchFamily="18" charset="0"/>
                <a:ea typeface="等线" panose="02010600030101010101" pitchFamily="2" charset="-122"/>
              </a:rPr>
              <a:t>(b) the experiment results of zero-baseline measurement (from Oct. 12, 2018 to Oct. 26, 2018).</a:t>
            </a:r>
            <a:endParaRPr lang="zh-CN" altLang="en-US" sz="2000" dirty="0"/>
          </a:p>
        </p:txBody>
      </p:sp>
      <p:sp>
        <p:nvSpPr>
          <p:cNvPr id="13" name="文本框 12">
            <a:extLst>
              <a:ext uri="{FF2B5EF4-FFF2-40B4-BE49-F238E27FC236}">
                <a16:creationId xmlns:a16="http://schemas.microsoft.com/office/drawing/2014/main" id="{707613E3-C389-4DF1-B5D8-B9131AA92AAE}"/>
              </a:ext>
            </a:extLst>
          </p:cNvPr>
          <p:cNvSpPr txBox="1"/>
          <p:nvPr/>
        </p:nvSpPr>
        <p:spPr>
          <a:xfrm>
            <a:off x="395536" y="272851"/>
            <a:ext cx="5616624"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Data Analysis</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sp>
        <p:nvSpPr>
          <p:cNvPr id="16" name="内容占位符 1">
            <a:extLst>
              <a:ext uri="{FF2B5EF4-FFF2-40B4-BE49-F238E27FC236}">
                <a16:creationId xmlns:a16="http://schemas.microsoft.com/office/drawing/2014/main" id="{832E5AF2-F40C-4610-ACCD-E95CE3B29C67}"/>
              </a:ext>
            </a:extLst>
          </p:cNvPr>
          <p:cNvSpPr txBox="1">
            <a:spLocks/>
          </p:cNvSpPr>
          <p:nvPr/>
        </p:nvSpPr>
        <p:spPr>
          <a:xfrm>
            <a:off x="271138" y="910183"/>
            <a:ext cx="4012830" cy="539750"/>
          </a:xfrm>
          <a:prstGeom prst="rect">
            <a:avLst/>
          </a:prstGeom>
        </p:spPr>
        <p:txBody>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r>
              <a:rPr lang="en-US" altLang="zh-CN" sz="2800" kern="0" dirty="0">
                <a:solidFill>
                  <a:schemeClr val="bg2"/>
                </a:solidFill>
                <a:latin typeface="Arial" panose="020B0604020202020204" pitchFamily="34" charset="0"/>
                <a:ea typeface="微软雅黑" panose="020B0503020204020204" pitchFamily="34" charset="-122"/>
                <a:cs typeface="Arial" panose="020B0604020202020204" pitchFamily="34" charset="0"/>
              </a:rPr>
              <a:t>Preprocessed data</a:t>
            </a:r>
          </a:p>
          <a:p>
            <a:pPr defTabSz="914400" eaLnBrk="1" hangingPunct="1"/>
            <a:endParaRPr lang="zh-CN" altLang="en-US" sz="1800" kern="0" dirty="0"/>
          </a:p>
        </p:txBody>
      </p:sp>
      <p:sp>
        <p:nvSpPr>
          <p:cNvPr id="17" name="矩形 16">
            <a:extLst>
              <a:ext uri="{FF2B5EF4-FFF2-40B4-BE49-F238E27FC236}">
                <a16:creationId xmlns:a16="http://schemas.microsoft.com/office/drawing/2014/main" id="{A23D6A95-E560-43D6-9C83-D4CC045AF71B}"/>
              </a:ext>
            </a:extLst>
          </p:cNvPr>
          <p:cNvSpPr/>
          <p:nvPr/>
        </p:nvSpPr>
        <p:spPr>
          <a:xfrm>
            <a:off x="2411760" y="4745733"/>
            <a:ext cx="529811" cy="400110"/>
          </a:xfrm>
          <a:prstGeom prst="rect">
            <a:avLst/>
          </a:prstGeom>
        </p:spPr>
        <p:txBody>
          <a:bodyPr wrap="square">
            <a:spAutoFit/>
          </a:bodyPr>
          <a:lstStyle/>
          <a:p>
            <a:r>
              <a:rPr lang="en-US" altLang="zh-CN" sz="2000" b="1" dirty="0">
                <a:solidFill>
                  <a:schemeClr val="bg2"/>
                </a:solidFill>
                <a:latin typeface="Times New Roman" panose="02020603050405020304" pitchFamily="18" charset="0"/>
              </a:rPr>
              <a:t>(a) </a:t>
            </a:r>
            <a:endParaRPr lang="zh-CN" altLang="en-US" sz="2000" b="1" dirty="0"/>
          </a:p>
        </p:txBody>
      </p:sp>
      <p:sp>
        <p:nvSpPr>
          <p:cNvPr id="18" name="矩形 17">
            <a:extLst>
              <a:ext uri="{FF2B5EF4-FFF2-40B4-BE49-F238E27FC236}">
                <a16:creationId xmlns:a16="http://schemas.microsoft.com/office/drawing/2014/main" id="{C59D5E97-9E5D-462E-9728-E81735ED134F}"/>
              </a:ext>
            </a:extLst>
          </p:cNvPr>
          <p:cNvSpPr/>
          <p:nvPr/>
        </p:nvSpPr>
        <p:spPr>
          <a:xfrm>
            <a:off x="6771577" y="4757082"/>
            <a:ext cx="561372" cy="400110"/>
          </a:xfrm>
          <a:prstGeom prst="rect">
            <a:avLst/>
          </a:prstGeom>
        </p:spPr>
        <p:txBody>
          <a:bodyPr wrap="none">
            <a:spAutoFit/>
          </a:bodyPr>
          <a:lstStyle/>
          <a:p>
            <a:r>
              <a:rPr lang="en-US" altLang="zh-CN" sz="2000" b="1" dirty="0">
                <a:solidFill>
                  <a:schemeClr val="bg2"/>
                </a:solidFill>
                <a:latin typeface="Times New Roman" panose="02020603050405020304" pitchFamily="18" charset="0"/>
              </a:rPr>
              <a:t>(b) </a:t>
            </a:r>
            <a:endParaRPr lang="zh-CN" altLang="en-US" sz="2000" b="1" dirty="0"/>
          </a:p>
        </p:txBody>
      </p:sp>
      <p:sp>
        <p:nvSpPr>
          <p:cNvPr id="19" name="灯片编号占位符 3">
            <a:extLst>
              <a:ext uri="{FF2B5EF4-FFF2-40B4-BE49-F238E27FC236}">
                <a16:creationId xmlns:a16="http://schemas.microsoft.com/office/drawing/2014/main" id="{8CAD4A0D-1F60-4D0D-BB65-7C9BB8660CF0}"/>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14</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153166427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13" name="文本框 12">
            <a:extLst>
              <a:ext uri="{FF2B5EF4-FFF2-40B4-BE49-F238E27FC236}">
                <a16:creationId xmlns:a16="http://schemas.microsoft.com/office/drawing/2014/main" id="{AA50595A-8A3F-EC43-93FA-AC22F27A04D8}"/>
              </a:ext>
            </a:extLst>
          </p:cNvPr>
          <p:cNvSpPr txBox="1"/>
          <p:nvPr/>
        </p:nvSpPr>
        <p:spPr>
          <a:xfrm>
            <a:off x="395536" y="272851"/>
            <a:ext cx="5616624"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Data Analysis</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sp>
        <p:nvSpPr>
          <p:cNvPr id="18" name="文本框 9">
            <a:extLst>
              <a:ext uri="{FF2B5EF4-FFF2-40B4-BE49-F238E27FC236}">
                <a16:creationId xmlns:a16="http://schemas.microsoft.com/office/drawing/2014/main" id="{682C38D8-E916-4FB4-89BC-6D824AD6A094}"/>
              </a:ext>
            </a:extLst>
          </p:cNvPr>
          <p:cNvSpPr txBox="1">
            <a:spLocks noChangeArrowheads="1"/>
          </p:cNvSpPr>
          <p:nvPr/>
        </p:nvSpPr>
        <p:spPr bwMode="auto">
          <a:xfrm>
            <a:off x="468313" y="1503171"/>
            <a:ext cx="417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Clr>
                <a:srgbClr val="7F7F7F"/>
              </a:buClr>
              <a:buFont typeface="Wingdings" panose="05000000000000000000" pitchFamily="2" charset="2"/>
              <a:buChar char="Ø"/>
            </a:pPr>
            <a:r>
              <a:rPr lang="en-US" altLang="zh-CN" sz="2400" dirty="0">
                <a:solidFill>
                  <a:schemeClr val="bg2"/>
                </a:solidFill>
                <a:latin typeface="Times New Roman" panose="02020603050405020304" pitchFamily="18" charset="0"/>
              </a:rPr>
              <a:t>EMD steps:</a:t>
            </a:r>
            <a:endParaRPr lang="zh-CN" altLang="en-US" sz="2400" dirty="0">
              <a:solidFill>
                <a:schemeClr val="bg2"/>
              </a:solidFill>
              <a:latin typeface="Times New Roman" panose="02020603050405020304" pitchFamily="18" charset="0"/>
            </a:endParaRPr>
          </a:p>
        </p:txBody>
      </p:sp>
      <p:sp>
        <p:nvSpPr>
          <p:cNvPr id="19" name="文本框 11">
            <a:extLst>
              <a:ext uri="{FF2B5EF4-FFF2-40B4-BE49-F238E27FC236}">
                <a16:creationId xmlns:a16="http://schemas.microsoft.com/office/drawing/2014/main" id="{B9D46EBF-FD7F-4A24-AF98-2C248215F842}"/>
              </a:ext>
            </a:extLst>
          </p:cNvPr>
          <p:cNvSpPr txBox="1">
            <a:spLocks noChangeArrowheads="1"/>
          </p:cNvSpPr>
          <p:nvPr/>
        </p:nvSpPr>
        <p:spPr bwMode="auto">
          <a:xfrm>
            <a:off x="468313" y="1907454"/>
            <a:ext cx="7850187"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b="1" dirty="0">
                <a:solidFill>
                  <a:schemeClr val="bg2"/>
                </a:solidFill>
                <a:latin typeface="Times New Roman" panose="02020603050405020304" pitchFamily="18" charset="0"/>
              </a:rPr>
              <a:t>1)</a:t>
            </a:r>
            <a:r>
              <a:rPr lang="en-US" altLang="zh-CN" dirty="0">
                <a:solidFill>
                  <a:schemeClr val="bg2"/>
                </a:solidFill>
                <a:latin typeface="Times New Roman" panose="02020603050405020304" pitchFamily="18" charset="0"/>
              </a:rPr>
              <a:t> Identify all extrema of </a:t>
            </a:r>
            <a:r>
              <a:rPr lang="en-US" altLang="zh-CN" i="1" dirty="0">
                <a:solidFill>
                  <a:schemeClr val="bg2"/>
                </a:solidFill>
                <a:latin typeface="Times New Roman" panose="02020603050405020304" pitchFamily="18" charset="0"/>
              </a:rPr>
              <a:t>x</a:t>
            </a:r>
            <a:r>
              <a:rPr lang="en-US" altLang="zh-CN" dirty="0">
                <a:solidFill>
                  <a:schemeClr val="bg2"/>
                </a:solidFill>
                <a:latin typeface="Times New Roman" panose="02020603050405020304" pitchFamily="18" charset="0"/>
              </a:rPr>
              <a:t>(</a:t>
            </a:r>
            <a:r>
              <a:rPr lang="en-US" altLang="zh-CN" i="1" dirty="0">
                <a:solidFill>
                  <a:schemeClr val="bg2"/>
                </a:solidFill>
                <a:latin typeface="Times New Roman" panose="02020603050405020304" pitchFamily="18" charset="0"/>
              </a:rPr>
              <a:t>t</a:t>
            </a:r>
            <a:r>
              <a:rPr lang="en-US" altLang="zh-CN" dirty="0">
                <a:solidFill>
                  <a:schemeClr val="bg2"/>
                </a:solidFill>
                <a:latin typeface="Times New Roman" panose="02020603050405020304" pitchFamily="18" charset="0"/>
              </a:rPr>
              <a:t>);</a:t>
            </a:r>
          </a:p>
          <a:p>
            <a:pPr>
              <a:lnSpc>
                <a:spcPct val="150000"/>
              </a:lnSpc>
            </a:pPr>
            <a:r>
              <a:rPr lang="en-US" altLang="zh-CN" b="1" dirty="0">
                <a:solidFill>
                  <a:schemeClr val="bg2"/>
                </a:solidFill>
                <a:latin typeface="Times New Roman" panose="02020603050405020304" pitchFamily="18" charset="0"/>
              </a:rPr>
              <a:t>2) </a:t>
            </a:r>
            <a:r>
              <a:rPr lang="en-US" altLang="zh-CN" dirty="0">
                <a:solidFill>
                  <a:schemeClr val="bg2"/>
                </a:solidFill>
                <a:latin typeface="Times New Roman" panose="02020603050405020304" pitchFamily="18" charset="0"/>
              </a:rPr>
              <a:t>Interpolate between minima(resp. maxima), ending up with some ‘envelope’        </a:t>
            </a:r>
          </a:p>
          <a:p>
            <a:pPr>
              <a:lnSpc>
                <a:spcPct val="150000"/>
              </a:lnSpc>
            </a:pPr>
            <a:r>
              <a:rPr lang="en-US" altLang="zh-CN" dirty="0">
                <a:solidFill>
                  <a:schemeClr val="bg2"/>
                </a:solidFill>
                <a:latin typeface="Times New Roman" panose="02020603050405020304" pitchFamily="18" charset="0"/>
              </a:rPr>
              <a:t>     </a:t>
            </a:r>
            <a:r>
              <a:rPr lang="en-US" altLang="zh-CN" i="1" dirty="0" err="1">
                <a:solidFill>
                  <a:schemeClr val="bg2"/>
                </a:solidFill>
                <a:latin typeface="Times New Roman" panose="02020603050405020304" pitchFamily="18" charset="0"/>
              </a:rPr>
              <a:t>e</a:t>
            </a:r>
            <a:r>
              <a:rPr lang="en-US" altLang="zh-CN" i="1" baseline="-25000" dirty="0" err="1">
                <a:solidFill>
                  <a:schemeClr val="bg2"/>
                </a:solidFill>
                <a:latin typeface="Times New Roman" panose="02020603050405020304" pitchFamily="18" charset="0"/>
              </a:rPr>
              <a:t>min</a:t>
            </a:r>
            <a:r>
              <a:rPr lang="en-US" altLang="zh-CN" dirty="0">
                <a:solidFill>
                  <a:schemeClr val="bg2"/>
                </a:solidFill>
                <a:latin typeface="Times New Roman" panose="02020603050405020304" pitchFamily="18" charset="0"/>
              </a:rPr>
              <a:t>(</a:t>
            </a:r>
            <a:r>
              <a:rPr lang="en-US" altLang="zh-CN" i="1" dirty="0">
                <a:solidFill>
                  <a:schemeClr val="bg2"/>
                </a:solidFill>
                <a:latin typeface="Times New Roman" panose="02020603050405020304" pitchFamily="18" charset="0"/>
              </a:rPr>
              <a:t>t</a:t>
            </a:r>
            <a:r>
              <a:rPr lang="en-US" altLang="zh-CN" dirty="0">
                <a:solidFill>
                  <a:schemeClr val="bg2"/>
                </a:solidFill>
                <a:latin typeface="Times New Roman" panose="02020603050405020304" pitchFamily="18" charset="0"/>
              </a:rPr>
              <a:t>)(resp.  </a:t>
            </a:r>
            <a:r>
              <a:rPr lang="en-US" altLang="zh-CN" i="1" dirty="0" err="1">
                <a:solidFill>
                  <a:schemeClr val="bg2"/>
                </a:solidFill>
                <a:latin typeface="Times New Roman" panose="02020603050405020304" pitchFamily="18" charset="0"/>
              </a:rPr>
              <a:t>e</a:t>
            </a:r>
            <a:r>
              <a:rPr lang="en-US" altLang="zh-CN" i="1" baseline="-25000" dirty="0" err="1">
                <a:solidFill>
                  <a:schemeClr val="bg2"/>
                </a:solidFill>
                <a:latin typeface="Times New Roman" panose="02020603050405020304" pitchFamily="18" charset="0"/>
              </a:rPr>
              <a:t>max</a:t>
            </a:r>
            <a:r>
              <a:rPr lang="en-US" altLang="zh-CN" dirty="0">
                <a:solidFill>
                  <a:schemeClr val="bg2"/>
                </a:solidFill>
                <a:latin typeface="Times New Roman" panose="02020603050405020304" pitchFamily="18" charset="0"/>
              </a:rPr>
              <a:t>(</a:t>
            </a:r>
            <a:r>
              <a:rPr lang="en-US" altLang="zh-CN" i="1" dirty="0">
                <a:solidFill>
                  <a:schemeClr val="bg2"/>
                </a:solidFill>
                <a:latin typeface="Times New Roman" panose="02020603050405020304" pitchFamily="18" charset="0"/>
              </a:rPr>
              <a:t>t</a:t>
            </a:r>
            <a:r>
              <a:rPr lang="en-US" altLang="zh-CN" dirty="0">
                <a:solidFill>
                  <a:schemeClr val="bg2"/>
                </a:solidFill>
                <a:latin typeface="Times New Roman" panose="02020603050405020304" pitchFamily="18" charset="0"/>
              </a:rPr>
              <a:t>));</a:t>
            </a:r>
          </a:p>
          <a:p>
            <a:pPr>
              <a:lnSpc>
                <a:spcPct val="150000"/>
              </a:lnSpc>
            </a:pPr>
            <a:r>
              <a:rPr lang="en-US" altLang="zh-CN" b="1" dirty="0">
                <a:solidFill>
                  <a:schemeClr val="bg2"/>
                </a:solidFill>
                <a:latin typeface="Times New Roman" panose="02020603050405020304" pitchFamily="18" charset="0"/>
              </a:rPr>
              <a:t>3) </a:t>
            </a:r>
            <a:r>
              <a:rPr lang="en-US" altLang="zh-CN" dirty="0">
                <a:solidFill>
                  <a:schemeClr val="bg2"/>
                </a:solidFill>
                <a:latin typeface="Times New Roman" panose="02020603050405020304" pitchFamily="18" charset="0"/>
              </a:rPr>
              <a:t>Compute the average </a:t>
            </a:r>
            <a:r>
              <a:rPr lang="en-US" altLang="zh-CN" i="1" dirty="0">
                <a:solidFill>
                  <a:schemeClr val="bg2"/>
                </a:solidFill>
                <a:latin typeface="Times New Roman" panose="02020603050405020304" pitchFamily="18" charset="0"/>
              </a:rPr>
              <a:t>m</a:t>
            </a:r>
            <a:r>
              <a:rPr lang="en-US" altLang="zh-CN" dirty="0">
                <a:solidFill>
                  <a:schemeClr val="bg2"/>
                </a:solidFill>
                <a:latin typeface="Times New Roman" panose="02020603050405020304" pitchFamily="18" charset="0"/>
              </a:rPr>
              <a:t>(</a:t>
            </a:r>
            <a:r>
              <a:rPr lang="en-US" altLang="zh-CN" i="1" dirty="0">
                <a:solidFill>
                  <a:schemeClr val="bg2"/>
                </a:solidFill>
                <a:latin typeface="Times New Roman" panose="02020603050405020304" pitchFamily="18" charset="0"/>
              </a:rPr>
              <a:t>t</a:t>
            </a:r>
            <a:r>
              <a:rPr lang="en-US" altLang="zh-CN" dirty="0">
                <a:solidFill>
                  <a:schemeClr val="bg2"/>
                </a:solidFill>
                <a:latin typeface="Times New Roman" panose="02020603050405020304" pitchFamily="18" charset="0"/>
              </a:rPr>
              <a:t>)=(</a:t>
            </a:r>
            <a:r>
              <a:rPr lang="en-US" altLang="zh-CN" i="1" dirty="0" err="1">
                <a:solidFill>
                  <a:schemeClr val="bg2"/>
                </a:solidFill>
                <a:latin typeface="Times New Roman" panose="02020603050405020304" pitchFamily="18" charset="0"/>
              </a:rPr>
              <a:t>e</a:t>
            </a:r>
            <a:r>
              <a:rPr lang="en-US" altLang="zh-CN" i="1" baseline="-25000" dirty="0" err="1">
                <a:solidFill>
                  <a:schemeClr val="bg2"/>
                </a:solidFill>
                <a:latin typeface="Times New Roman" panose="02020603050405020304" pitchFamily="18" charset="0"/>
              </a:rPr>
              <a:t>min</a:t>
            </a:r>
            <a:r>
              <a:rPr lang="en-US" altLang="zh-CN" dirty="0">
                <a:solidFill>
                  <a:schemeClr val="bg2"/>
                </a:solidFill>
                <a:latin typeface="Times New Roman" panose="02020603050405020304" pitchFamily="18" charset="0"/>
              </a:rPr>
              <a:t>(</a:t>
            </a:r>
            <a:r>
              <a:rPr lang="en-US" altLang="zh-CN" i="1" dirty="0">
                <a:solidFill>
                  <a:schemeClr val="bg2"/>
                </a:solidFill>
                <a:latin typeface="Times New Roman" panose="02020603050405020304" pitchFamily="18" charset="0"/>
              </a:rPr>
              <a:t>t</a:t>
            </a:r>
            <a:r>
              <a:rPr lang="en-US" altLang="zh-CN" dirty="0">
                <a:solidFill>
                  <a:schemeClr val="bg2"/>
                </a:solidFill>
                <a:latin typeface="Times New Roman" panose="02020603050405020304" pitchFamily="18" charset="0"/>
              </a:rPr>
              <a:t>)+</a:t>
            </a:r>
            <a:r>
              <a:rPr lang="en-US" altLang="zh-CN" i="1" dirty="0" err="1">
                <a:solidFill>
                  <a:schemeClr val="bg2"/>
                </a:solidFill>
                <a:latin typeface="Times New Roman" panose="02020603050405020304" pitchFamily="18" charset="0"/>
              </a:rPr>
              <a:t>e</a:t>
            </a:r>
            <a:r>
              <a:rPr lang="en-US" altLang="zh-CN" i="1" baseline="-25000" dirty="0" err="1">
                <a:solidFill>
                  <a:schemeClr val="bg2"/>
                </a:solidFill>
                <a:latin typeface="Times New Roman" panose="02020603050405020304" pitchFamily="18" charset="0"/>
              </a:rPr>
              <a:t>max</a:t>
            </a:r>
            <a:r>
              <a:rPr lang="en-US" altLang="zh-CN" dirty="0">
                <a:solidFill>
                  <a:schemeClr val="bg2"/>
                </a:solidFill>
                <a:latin typeface="Times New Roman" panose="02020603050405020304" pitchFamily="18" charset="0"/>
              </a:rPr>
              <a:t>(</a:t>
            </a:r>
            <a:r>
              <a:rPr lang="en-US" altLang="zh-CN" i="1" dirty="0">
                <a:solidFill>
                  <a:schemeClr val="bg2"/>
                </a:solidFill>
                <a:latin typeface="Times New Roman" panose="02020603050405020304" pitchFamily="18" charset="0"/>
              </a:rPr>
              <a:t>t</a:t>
            </a:r>
            <a:r>
              <a:rPr lang="en-US" altLang="zh-CN" dirty="0">
                <a:solidFill>
                  <a:schemeClr val="bg2"/>
                </a:solidFill>
                <a:latin typeface="Times New Roman" panose="02020603050405020304" pitchFamily="18" charset="0"/>
              </a:rPr>
              <a:t>))/2;</a:t>
            </a:r>
          </a:p>
          <a:p>
            <a:pPr>
              <a:lnSpc>
                <a:spcPct val="150000"/>
              </a:lnSpc>
            </a:pPr>
            <a:r>
              <a:rPr lang="en-US" altLang="zh-CN" b="1" dirty="0">
                <a:solidFill>
                  <a:schemeClr val="bg2"/>
                </a:solidFill>
                <a:latin typeface="Times New Roman" panose="02020603050405020304" pitchFamily="18" charset="0"/>
              </a:rPr>
              <a:t>4)</a:t>
            </a:r>
            <a:r>
              <a:rPr lang="zh-CN" altLang="en-US" dirty="0">
                <a:solidFill>
                  <a:schemeClr val="bg2"/>
                </a:solidFill>
                <a:latin typeface="Times New Roman" panose="02020603050405020304" pitchFamily="18" charset="0"/>
              </a:rPr>
              <a:t> </a:t>
            </a:r>
            <a:r>
              <a:rPr lang="en-US" altLang="zh-CN" dirty="0">
                <a:solidFill>
                  <a:schemeClr val="bg2"/>
                </a:solidFill>
                <a:latin typeface="Times New Roman" panose="02020603050405020304" pitchFamily="18" charset="0"/>
              </a:rPr>
              <a:t>Extract the detail </a:t>
            </a:r>
            <a:r>
              <a:rPr lang="en-US" altLang="zh-CN" i="1" dirty="0">
                <a:solidFill>
                  <a:schemeClr val="bg2"/>
                </a:solidFill>
                <a:latin typeface="Times New Roman" panose="02020603050405020304" pitchFamily="18" charset="0"/>
              </a:rPr>
              <a:t>d</a:t>
            </a:r>
            <a:r>
              <a:rPr lang="en-US" altLang="zh-CN" dirty="0">
                <a:solidFill>
                  <a:schemeClr val="bg2"/>
                </a:solidFill>
                <a:latin typeface="Times New Roman" panose="02020603050405020304" pitchFamily="18" charset="0"/>
              </a:rPr>
              <a:t>(</a:t>
            </a:r>
            <a:r>
              <a:rPr lang="en-US" altLang="zh-CN" i="1" dirty="0">
                <a:solidFill>
                  <a:schemeClr val="bg2"/>
                </a:solidFill>
                <a:latin typeface="Times New Roman" panose="02020603050405020304" pitchFamily="18" charset="0"/>
              </a:rPr>
              <a:t>t</a:t>
            </a:r>
            <a:r>
              <a:rPr lang="en-US" altLang="zh-CN" dirty="0">
                <a:solidFill>
                  <a:schemeClr val="bg2"/>
                </a:solidFill>
                <a:latin typeface="Times New Roman" panose="02020603050405020304" pitchFamily="18" charset="0"/>
              </a:rPr>
              <a:t>)=</a:t>
            </a:r>
            <a:r>
              <a:rPr lang="en-US" altLang="zh-CN" i="1" dirty="0">
                <a:solidFill>
                  <a:schemeClr val="bg2"/>
                </a:solidFill>
                <a:latin typeface="Times New Roman" panose="02020603050405020304" pitchFamily="18" charset="0"/>
              </a:rPr>
              <a:t>x</a:t>
            </a:r>
            <a:r>
              <a:rPr lang="en-US" altLang="zh-CN" dirty="0">
                <a:solidFill>
                  <a:schemeClr val="bg2"/>
                </a:solidFill>
                <a:latin typeface="Times New Roman" panose="02020603050405020304" pitchFamily="18" charset="0"/>
              </a:rPr>
              <a:t>(</a:t>
            </a:r>
            <a:r>
              <a:rPr lang="en-US" altLang="zh-CN" i="1" dirty="0">
                <a:solidFill>
                  <a:schemeClr val="bg2"/>
                </a:solidFill>
                <a:latin typeface="Times New Roman" panose="02020603050405020304" pitchFamily="18" charset="0"/>
              </a:rPr>
              <a:t>t</a:t>
            </a:r>
            <a:r>
              <a:rPr lang="en-US" altLang="zh-CN" dirty="0">
                <a:solidFill>
                  <a:schemeClr val="bg2"/>
                </a:solidFill>
                <a:latin typeface="Times New Roman" panose="02020603050405020304" pitchFamily="18" charset="0"/>
              </a:rPr>
              <a:t>)-</a:t>
            </a:r>
            <a:r>
              <a:rPr lang="en-US" altLang="zh-CN" i="1" dirty="0">
                <a:solidFill>
                  <a:schemeClr val="bg2"/>
                </a:solidFill>
                <a:latin typeface="Times New Roman" panose="02020603050405020304" pitchFamily="18" charset="0"/>
              </a:rPr>
              <a:t>m</a:t>
            </a:r>
            <a:r>
              <a:rPr lang="en-US" altLang="zh-CN" dirty="0">
                <a:solidFill>
                  <a:schemeClr val="bg2"/>
                </a:solidFill>
                <a:latin typeface="Times New Roman" panose="02020603050405020304" pitchFamily="18" charset="0"/>
              </a:rPr>
              <a:t>(</a:t>
            </a:r>
            <a:r>
              <a:rPr lang="en-US" altLang="zh-CN" i="1" dirty="0">
                <a:solidFill>
                  <a:schemeClr val="bg2"/>
                </a:solidFill>
                <a:latin typeface="Times New Roman" panose="02020603050405020304" pitchFamily="18" charset="0"/>
              </a:rPr>
              <a:t>t</a:t>
            </a:r>
            <a:r>
              <a:rPr lang="en-US" altLang="zh-CN" dirty="0">
                <a:solidFill>
                  <a:schemeClr val="bg2"/>
                </a:solidFill>
                <a:latin typeface="Times New Roman" panose="02020603050405020304" pitchFamily="18" charset="0"/>
              </a:rPr>
              <a:t>);</a:t>
            </a:r>
          </a:p>
          <a:p>
            <a:pPr>
              <a:lnSpc>
                <a:spcPct val="150000"/>
              </a:lnSpc>
            </a:pPr>
            <a:r>
              <a:rPr lang="en-US" altLang="zh-CN" b="1" dirty="0">
                <a:solidFill>
                  <a:schemeClr val="bg2"/>
                </a:solidFill>
                <a:latin typeface="Times New Roman" panose="02020603050405020304" pitchFamily="18" charset="0"/>
              </a:rPr>
              <a:t>5)</a:t>
            </a:r>
            <a:r>
              <a:rPr lang="en-US" altLang="zh-CN" dirty="0">
                <a:solidFill>
                  <a:schemeClr val="bg2"/>
                </a:solidFill>
                <a:latin typeface="Times New Roman" panose="02020603050405020304" pitchFamily="18" charset="0"/>
              </a:rPr>
              <a:t> Iterate on the residual </a:t>
            </a:r>
            <a:r>
              <a:rPr lang="en-US" altLang="zh-CN" i="1" dirty="0">
                <a:solidFill>
                  <a:schemeClr val="bg2"/>
                </a:solidFill>
                <a:latin typeface="Times New Roman" panose="02020603050405020304" pitchFamily="18" charset="0"/>
              </a:rPr>
              <a:t>m</a:t>
            </a:r>
            <a:r>
              <a:rPr lang="en-US" altLang="zh-CN" dirty="0">
                <a:solidFill>
                  <a:schemeClr val="bg2"/>
                </a:solidFill>
                <a:latin typeface="Times New Roman" panose="02020603050405020304" pitchFamily="18" charset="0"/>
              </a:rPr>
              <a:t>(</a:t>
            </a:r>
            <a:r>
              <a:rPr lang="en-US" altLang="zh-CN" i="1" dirty="0">
                <a:solidFill>
                  <a:schemeClr val="bg2"/>
                </a:solidFill>
                <a:latin typeface="Times New Roman" panose="02020603050405020304" pitchFamily="18" charset="0"/>
              </a:rPr>
              <a:t>t</a:t>
            </a:r>
            <a:r>
              <a:rPr lang="en-US" altLang="zh-CN" dirty="0">
                <a:solidFill>
                  <a:schemeClr val="bg2"/>
                </a:solidFill>
                <a:latin typeface="Times New Roman" panose="02020603050405020304" pitchFamily="18" charset="0"/>
              </a:rPr>
              <a:t>)</a:t>
            </a:r>
          </a:p>
          <a:p>
            <a:pPr>
              <a:buFontTx/>
              <a:buAutoNum type="arabicParenR"/>
            </a:pPr>
            <a:endParaRPr lang="en-US" altLang="zh-CN" sz="1600" dirty="0">
              <a:latin typeface="Times New Roman" panose="02020603050405020304" pitchFamily="18" charset="0"/>
            </a:endParaRPr>
          </a:p>
        </p:txBody>
      </p:sp>
      <p:pic>
        <p:nvPicPr>
          <p:cNvPr id="20" name="图片 6">
            <a:extLst>
              <a:ext uri="{FF2B5EF4-FFF2-40B4-BE49-F238E27FC236}">
                <a16:creationId xmlns:a16="http://schemas.microsoft.com/office/drawing/2014/main" id="{BC3B6F6C-7512-4228-B3E3-BE725A4813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5027761"/>
            <a:ext cx="626586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1">
            <a:extLst>
              <a:ext uri="{FF2B5EF4-FFF2-40B4-BE49-F238E27FC236}">
                <a16:creationId xmlns:a16="http://schemas.microsoft.com/office/drawing/2014/main" id="{E02E118A-7F67-4ABC-A4BA-DDD3BB2317C4}"/>
              </a:ext>
            </a:extLst>
          </p:cNvPr>
          <p:cNvSpPr txBox="1">
            <a:spLocks/>
          </p:cNvSpPr>
          <p:nvPr/>
        </p:nvSpPr>
        <p:spPr>
          <a:xfrm>
            <a:off x="271138" y="910183"/>
            <a:ext cx="4012830" cy="539750"/>
          </a:xfrm>
          <a:prstGeom prst="rect">
            <a:avLst/>
          </a:prstGeom>
        </p:spPr>
        <p:txBody>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r>
              <a:rPr lang="en-US" altLang="zh-CN" sz="2800" kern="0" dirty="0">
                <a:solidFill>
                  <a:schemeClr val="bg2"/>
                </a:solidFill>
                <a:latin typeface="Arial" panose="020B0604020202020204" pitchFamily="34" charset="0"/>
                <a:ea typeface="微软雅黑" panose="020B0503020204020204" pitchFamily="34" charset="-122"/>
                <a:cs typeface="Arial" panose="020B0604020202020204" pitchFamily="34" charset="0"/>
              </a:rPr>
              <a:t>EEMD method</a:t>
            </a:r>
          </a:p>
          <a:p>
            <a:pPr defTabSz="914400" eaLnBrk="1" hangingPunct="1"/>
            <a:endParaRPr lang="zh-CN" altLang="en-US" sz="1800" kern="0" dirty="0"/>
          </a:p>
        </p:txBody>
      </p:sp>
      <p:sp>
        <p:nvSpPr>
          <p:cNvPr id="9" name="灯片编号占位符 3">
            <a:extLst>
              <a:ext uri="{FF2B5EF4-FFF2-40B4-BE49-F238E27FC236}">
                <a16:creationId xmlns:a16="http://schemas.microsoft.com/office/drawing/2014/main" id="{6C79A292-EAB7-4237-88C4-1D25149AAA8C}"/>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15</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12646182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
            <a:extLst>
              <a:ext uri="{FF2B5EF4-FFF2-40B4-BE49-F238E27FC236}">
                <a16:creationId xmlns:a16="http://schemas.microsoft.com/office/drawing/2014/main" id="{2170E8AC-BF99-46F3-87E0-0EA2CC50354B}"/>
              </a:ext>
            </a:extLst>
          </p:cNvPr>
          <p:cNvSpPr txBox="1">
            <a:spLocks noChangeArrowheads="1"/>
          </p:cNvSpPr>
          <p:nvPr/>
        </p:nvSpPr>
        <p:spPr bwMode="auto">
          <a:xfrm>
            <a:off x="461963" y="1516722"/>
            <a:ext cx="71343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b="1" dirty="0">
                <a:solidFill>
                  <a:schemeClr val="bg2"/>
                </a:solidFill>
                <a:latin typeface="Times New Roman" panose="02020603050405020304" pitchFamily="18" charset="0"/>
              </a:rPr>
              <a:t>1) </a:t>
            </a:r>
            <a:r>
              <a:rPr lang="en-US" altLang="zh-CN" sz="2000" b="1" i="1" dirty="0">
                <a:solidFill>
                  <a:schemeClr val="bg2"/>
                </a:solidFill>
                <a:latin typeface="Times New Roman" panose="02020603050405020304" pitchFamily="18" charset="0"/>
              </a:rPr>
              <a:t>y</a:t>
            </a:r>
            <a:r>
              <a:rPr lang="en-US" altLang="zh-CN" sz="2000" dirty="0">
                <a:solidFill>
                  <a:schemeClr val="bg2"/>
                </a:solidFill>
                <a:latin typeface="Times New Roman" panose="02020603050405020304" pitchFamily="18" charset="0"/>
              </a:rPr>
              <a:t>(t) is determined after adding Gaussian white noise         </a:t>
            </a:r>
            <a:r>
              <a:rPr lang="zh-CN" altLang="en-US" sz="2000" dirty="0">
                <a:solidFill>
                  <a:schemeClr val="bg2"/>
                </a:solidFill>
                <a:latin typeface="Times New Roman" panose="02020603050405020304" pitchFamily="18" charset="0"/>
              </a:rPr>
              <a:t>：</a:t>
            </a:r>
            <a:endParaRPr lang="en-US" altLang="zh-CN" sz="2000" dirty="0">
              <a:solidFill>
                <a:schemeClr val="bg2"/>
              </a:solidFill>
              <a:latin typeface="Times New Roman" panose="02020603050405020304" pitchFamily="18" charset="0"/>
            </a:endParaRPr>
          </a:p>
        </p:txBody>
      </p:sp>
      <p:sp>
        <p:nvSpPr>
          <p:cNvPr id="8" name="文本框 11">
            <a:extLst>
              <a:ext uri="{FF2B5EF4-FFF2-40B4-BE49-F238E27FC236}">
                <a16:creationId xmlns:a16="http://schemas.microsoft.com/office/drawing/2014/main" id="{EE29E208-2801-4EEB-9228-8F3AC2FEDB96}"/>
              </a:ext>
            </a:extLst>
          </p:cNvPr>
          <p:cNvSpPr txBox="1">
            <a:spLocks noChangeArrowheads="1"/>
          </p:cNvSpPr>
          <p:nvPr/>
        </p:nvSpPr>
        <p:spPr bwMode="auto">
          <a:xfrm>
            <a:off x="461011" y="2276872"/>
            <a:ext cx="65592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b="1" dirty="0">
                <a:solidFill>
                  <a:schemeClr val="bg2"/>
                </a:solidFill>
                <a:latin typeface="Times New Roman" panose="02020603050405020304" pitchFamily="18" charset="0"/>
              </a:rPr>
              <a:t>2) </a:t>
            </a:r>
            <a:r>
              <a:rPr lang="en-US" altLang="zh-CN" sz="2000" dirty="0">
                <a:solidFill>
                  <a:schemeClr val="bg2"/>
                </a:solidFill>
                <a:latin typeface="Times New Roman" panose="02020603050405020304" pitchFamily="18" charset="0"/>
              </a:rPr>
              <a:t>Then use the EMD method to implement decomposition: </a:t>
            </a:r>
          </a:p>
        </p:txBody>
      </p:sp>
      <p:sp>
        <p:nvSpPr>
          <p:cNvPr id="9" name="文本框 14">
            <a:extLst>
              <a:ext uri="{FF2B5EF4-FFF2-40B4-BE49-F238E27FC236}">
                <a16:creationId xmlns:a16="http://schemas.microsoft.com/office/drawing/2014/main" id="{FB02C078-4471-4D4C-9DC4-B31D1FCEB960}"/>
              </a:ext>
            </a:extLst>
          </p:cNvPr>
          <p:cNvSpPr txBox="1">
            <a:spLocks noChangeArrowheads="1"/>
          </p:cNvSpPr>
          <p:nvPr/>
        </p:nvSpPr>
        <p:spPr bwMode="auto">
          <a:xfrm>
            <a:off x="495300" y="3212976"/>
            <a:ext cx="73170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b="1" dirty="0">
                <a:solidFill>
                  <a:schemeClr val="bg2"/>
                </a:solidFill>
                <a:latin typeface="Times New Roman" panose="02020603050405020304" pitchFamily="18" charset="0"/>
              </a:rPr>
              <a:t>3) </a:t>
            </a:r>
            <a:r>
              <a:rPr lang="en-US" altLang="zh-CN" sz="2000" dirty="0">
                <a:solidFill>
                  <a:schemeClr val="bg2"/>
                </a:solidFill>
                <a:latin typeface="Times New Roman" panose="02020603050405020304" pitchFamily="18" charset="0"/>
              </a:rPr>
              <a:t>Add different Gaussian white noise and repeat step 1) and step 2): </a:t>
            </a:r>
          </a:p>
        </p:txBody>
      </p:sp>
      <p:sp>
        <p:nvSpPr>
          <p:cNvPr id="10" name="文本框 18">
            <a:extLst>
              <a:ext uri="{FF2B5EF4-FFF2-40B4-BE49-F238E27FC236}">
                <a16:creationId xmlns:a16="http://schemas.microsoft.com/office/drawing/2014/main" id="{1C58F3CF-481A-42AD-BEEA-44901EB86BD6}"/>
              </a:ext>
            </a:extLst>
          </p:cNvPr>
          <p:cNvSpPr txBox="1">
            <a:spLocks noChangeArrowheads="1"/>
          </p:cNvSpPr>
          <p:nvPr/>
        </p:nvSpPr>
        <p:spPr bwMode="auto">
          <a:xfrm>
            <a:off x="7439025" y="2854325"/>
            <a:ext cx="5540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a:latin typeface="Times New Roman" panose="02020603050405020304" pitchFamily="18" charset="0"/>
              </a:rPr>
              <a:t>(9)</a:t>
            </a:r>
            <a:endParaRPr lang="zh-CN" altLang="en-US" sz="2200">
              <a:latin typeface="Times New Roman" panose="02020603050405020304" pitchFamily="18" charset="0"/>
            </a:endParaRPr>
          </a:p>
        </p:txBody>
      </p:sp>
      <p:sp>
        <p:nvSpPr>
          <p:cNvPr id="11" name="文本框 19">
            <a:extLst>
              <a:ext uri="{FF2B5EF4-FFF2-40B4-BE49-F238E27FC236}">
                <a16:creationId xmlns:a16="http://schemas.microsoft.com/office/drawing/2014/main" id="{14D84609-A761-44CC-89AF-4A40FFB8B577}"/>
              </a:ext>
            </a:extLst>
          </p:cNvPr>
          <p:cNvSpPr txBox="1">
            <a:spLocks noChangeArrowheads="1"/>
          </p:cNvSpPr>
          <p:nvPr/>
        </p:nvSpPr>
        <p:spPr bwMode="auto">
          <a:xfrm>
            <a:off x="7331075" y="4278313"/>
            <a:ext cx="7699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a:latin typeface="Times New Roman" panose="02020603050405020304" pitchFamily="18" charset="0"/>
              </a:rPr>
              <a:t>(10)</a:t>
            </a:r>
            <a:endParaRPr lang="zh-CN" altLang="en-US" sz="2200">
              <a:latin typeface="Times New Roman" panose="02020603050405020304" pitchFamily="18" charset="0"/>
            </a:endParaRPr>
          </a:p>
        </p:txBody>
      </p:sp>
      <p:sp>
        <p:nvSpPr>
          <p:cNvPr id="12" name="文本框 20">
            <a:extLst>
              <a:ext uri="{FF2B5EF4-FFF2-40B4-BE49-F238E27FC236}">
                <a16:creationId xmlns:a16="http://schemas.microsoft.com/office/drawing/2014/main" id="{96CD3D7E-DD58-466C-B40D-DFAACFEC5B07}"/>
              </a:ext>
            </a:extLst>
          </p:cNvPr>
          <p:cNvSpPr txBox="1">
            <a:spLocks noChangeArrowheads="1"/>
          </p:cNvSpPr>
          <p:nvPr/>
        </p:nvSpPr>
        <p:spPr bwMode="auto">
          <a:xfrm>
            <a:off x="7346950" y="5487988"/>
            <a:ext cx="7699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a:latin typeface="Times New Roman" panose="02020603050405020304" pitchFamily="18" charset="0"/>
              </a:rPr>
              <a:t>(11)</a:t>
            </a:r>
            <a:endParaRPr lang="zh-CN" altLang="en-US" sz="2200">
              <a:latin typeface="Times New Roman" panose="02020603050405020304" pitchFamily="18" charset="0"/>
            </a:endParaRPr>
          </a:p>
        </p:txBody>
      </p:sp>
      <p:sp>
        <p:nvSpPr>
          <p:cNvPr id="14" name="文本框 13">
            <a:extLst>
              <a:ext uri="{FF2B5EF4-FFF2-40B4-BE49-F238E27FC236}">
                <a16:creationId xmlns:a16="http://schemas.microsoft.com/office/drawing/2014/main" id="{52E54F52-D372-4BE7-B8FA-ECB66BCD01CC}"/>
              </a:ext>
            </a:extLst>
          </p:cNvPr>
          <p:cNvSpPr txBox="1"/>
          <p:nvPr/>
        </p:nvSpPr>
        <p:spPr>
          <a:xfrm>
            <a:off x="395536" y="272851"/>
            <a:ext cx="5616624"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Data Analysis</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sp>
        <p:nvSpPr>
          <p:cNvPr id="17" name="文本框 21">
            <a:extLst>
              <a:ext uri="{FF2B5EF4-FFF2-40B4-BE49-F238E27FC236}">
                <a16:creationId xmlns:a16="http://schemas.microsoft.com/office/drawing/2014/main" id="{DF72C79E-1207-49DD-9D72-409DB0961F49}"/>
              </a:ext>
            </a:extLst>
          </p:cNvPr>
          <p:cNvSpPr txBox="1">
            <a:spLocks noChangeArrowheads="1"/>
          </p:cNvSpPr>
          <p:nvPr/>
        </p:nvSpPr>
        <p:spPr bwMode="auto">
          <a:xfrm>
            <a:off x="495300" y="4181018"/>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b="1" dirty="0">
                <a:solidFill>
                  <a:schemeClr val="bg2"/>
                </a:solidFill>
                <a:latin typeface="Times New Roman" panose="02020603050405020304" pitchFamily="18" charset="0"/>
              </a:rPr>
              <a:t>4) </a:t>
            </a:r>
            <a:r>
              <a:rPr lang="en-US" altLang="zh-CN" sz="2000" dirty="0">
                <a:solidFill>
                  <a:schemeClr val="bg2"/>
                </a:solidFill>
                <a:latin typeface="Times New Roman" panose="02020603050405020304" pitchFamily="18" charset="0"/>
              </a:rPr>
              <a:t>The </a:t>
            </a:r>
            <a:r>
              <a:rPr lang="en-US" altLang="zh-CN" sz="2000" i="1" dirty="0" err="1">
                <a:solidFill>
                  <a:schemeClr val="bg2"/>
                </a:solidFill>
                <a:latin typeface="Times New Roman" panose="02020603050405020304" pitchFamily="18" charset="0"/>
              </a:rPr>
              <a:t>c</a:t>
            </a:r>
            <a:r>
              <a:rPr lang="en-US" altLang="zh-CN" sz="2000" i="1" baseline="-25000" dirty="0" err="1">
                <a:solidFill>
                  <a:schemeClr val="bg2"/>
                </a:solidFill>
                <a:latin typeface="Times New Roman" panose="02020603050405020304" pitchFamily="18" charset="0"/>
              </a:rPr>
              <a:t>j</a:t>
            </a:r>
            <a:r>
              <a:rPr lang="en-US" altLang="zh-CN" sz="2000" dirty="0">
                <a:solidFill>
                  <a:schemeClr val="bg2"/>
                </a:solidFill>
                <a:latin typeface="Times New Roman" panose="02020603050405020304" pitchFamily="18" charset="0"/>
              </a:rPr>
              <a:t> is determined after averaging:</a:t>
            </a:r>
          </a:p>
        </p:txBody>
      </p:sp>
      <p:sp>
        <p:nvSpPr>
          <p:cNvPr id="18" name="文本框 23">
            <a:extLst>
              <a:ext uri="{FF2B5EF4-FFF2-40B4-BE49-F238E27FC236}">
                <a16:creationId xmlns:a16="http://schemas.microsoft.com/office/drawing/2014/main" id="{CE430974-1D5B-44A0-8B9F-03710BAB03CC}"/>
              </a:ext>
            </a:extLst>
          </p:cNvPr>
          <p:cNvSpPr txBox="1">
            <a:spLocks noChangeArrowheads="1"/>
          </p:cNvSpPr>
          <p:nvPr/>
        </p:nvSpPr>
        <p:spPr bwMode="auto">
          <a:xfrm>
            <a:off x="468313" y="5229200"/>
            <a:ext cx="71280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b="1" dirty="0">
                <a:solidFill>
                  <a:schemeClr val="bg2"/>
                </a:solidFill>
                <a:latin typeface="Times New Roman" panose="02020603050405020304" pitchFamily="18" charset="0"/>
              </a:rPr>
              <a:t>5) </a:t>
            </a:r>
            <a:r>
              <a:rPr lang="en-US" altLang="zh-CN" sz="2000" dirty="0">
                <a:solidFill>
                  <a:schemeClr val="bg2"/>
                </a:solidFill>
                <a:latin typeface="Times New Roman" panose="02020603050405020304" pitchFamily="18" charset="0"/>
              </a:rPr>
              <a:t>The  </a:t>
            </a:r>
            <a:r>
              <a:rPr lang="en-US" altLang="zh-CN" sz="2000" i="1" dirty="0">
                <a:solidFill>
                  <a:schemeClr val="bg2"/>
                </a:solidFill>
                <a:latin typeface="Times New Roman" panose="02020603050405020304" pitchFamily="18" charset="0"/>
              </a:rPr>
              <a:t>x</a:t>
            </a:r>
            <a:r>
              <a:rPr lang="en-US" altLang="zh-CN" sz="2000" dirty="0">
                <a:solidFill>
                  <a:schemeClr val="bg2"/>
                </a:solidFill>
                <a:latin typeface="Times New Roman" panose="02020603050405020304" pitchFamily="18" charset="0"/>
              </a:rPr>
              <a:t>(</a:t>
            </a:r>
            <a:r>
              <a:rPr lang="en-US" altLang="zh-CN" sz="2000" i="1" dirty="0">
                <a:solidFill>
                  <a:schemeClr val="bg2"/>
                </a:solidFill>
                <a:latin typeface="Times New Roman" panose="02020603050405020304" pitchFamily="18" charset="0"/>
              </a:rPr>
              <a:t>t</a:t>
            </a:r>
            <a:r>
              <a:rPr lang="en-US" altLang="zh-CN" sz="2000" dirty="0">
                <a:solidFill>
                  <a:schemeClr val="bg2"/>
                </a:solidFill>
                <a:latin typeface="Times New Roman" panose="02020603050405020304" pitchFamily="18" charset="0"/>
              </a:rPr>
              <a:t>) is decomposed into different </a:t>
            </a:r>
            <a:r>
              <a:rPr lang="en-US" altLang="zh-CN" sz="2000" i="1" dirty="0" err="1">
                <a:solidFill>
                  <a:schemeClr val="bg2"/>
                </a:solidFill>
                <a:latin typeface="Times New Roman" panose="02020603050405020304" pitchFamily="18" charset="0"/>
              </a:rPr>
              <a:t>c</a:t>
            </a:r>
            <a:r>
              <a:rPr lang="en-US" altLang="zh-CN" sz="2000" i="1" baseline="-25000" dirty="0" err="1">
                <a:solidFill>
                  <a:schemeClr val="bg2"/>
                </a:solidFill>
                <a:latin typeface="Times New Roman" panose="02020603050405020304" pitchFamily="18" charset="0"/>
              </a:rPr>
              <a:t>j</a:t>
            </a:r>
            <a:r>
              <a:rPr lang="en-US" altLang="zh-CN" sz="2000" dirty="0">
                <a:solidFill>
                  <a:schemeClr val="bg2"/>
                </a:solidFill>
                <a:latin typeface="Times New Roman" panose="02020603050405020304" pitchFamily="18" charset="0"/>
              </a:rPr>
              <a:t> and a residual trend </a:t>
            </a:r>
            <a:r>
              <a:rPr lang="en-US" altLang="zh-CN" sz="2000" i="1" dirty="0">
                <a:solidFill>
                  <a:schemeClr val="bg2"/>
                </a:solidFill>
                <a:latin typeface="Times New Roman" panose="02020603050405020304" pitchFamily="18" charset="0"/>
              </a:rPr>
              <a:t>r</a:t>
            </a:r>
            <a:r>
              <a:rPr lang="en-US" altLang="zh-CN" sz="2000" dirty="0">
                <a:solidFill>
                  <a:schemeClr val="bg2"/>
                </a:solidFill>
                <a:latin typeface="Times New Roman" panose="02020603050405020304" pitchFamily="18" charset="0"/>
              </a:rPr>
              <a:t>:</a:t>
            </a:r>
          </a:p>
        </p:txBody>
      </p:sp>
      <p:sp>
        <p:nvSpPr>
          <p:cNvPr id="19" name="文本框 21">
            <a:extLst>
              <a:ext uri="{FF2B5EF4-FFF2-40B4-BE49-F238E27FC236}">
                <a16:creationId xmlns:a16="http://schemas.microsoft.com/office/drawing/2014/main" id="{F4109824-9F20-45A9-A496-183738115680}"/>
              </a:ext>
            </a:extLst>
          </p:cNvPr>
          <p:cNvSpPr txBox="1">
            <a:spLocks noChangeArrowheads="1"/>
          </p:cNvSpPr>
          <p:nvPr/>
        </p:nvSpPr>
        <p:spPr bwMode="auto">
          <a:xfrm>
            <a:off x="7164388" y="5809679"/>
            <a:ext cx="7699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a:latin typeface="Times New Roman" panose="02020603050405020304" pitchFamily="18" charset="0"/>
              </a:rPr>
              <a:t>(12)</a:t>
            </a:r>
            <a:endParaRPr lang="zh-CN" altLang="en-US" sz="2200">
              <a:latin typeface="Times New Roman" panose="02020603050405020304" pitchFamily="18" charset="0"/>
            </a:endParaRPr>
          </a:p>
        </p:txBody>
      </p:sp>
      <p:graphicFrame>
        <p:nvGraphicFramePr>
          <p:cNvPr id="6" name="对象 5">
            <a:extLst>
              <a:ext uri="{FF2B5EF4-FFF2-40B4-BE49-F238E27FC236}">
                <a16:creationId xmlns:a16="http://schemas.microsoft.com/office/drawing/2014/main" id="{D1F25902-D63F-41AE-9D97-523D9BA671CF}"/>
              </a:ext>
            </a:extLst>
          </p:cNvPr>
          <p:cNvGraphicFramePr>
            <a:graphicFrameLocks noChangeAspect="1"/>
          </p:cNvGraphicFramePr>
          <p:nvPr>
            <p:extLst>
              <p:ext uri="{D42A27DB-BD31-4B8C-83A1-F6EECF244321}">
                <p14:modId xmlns:p14="http://schemas.microsoft.com/office/powerpoint/2010/main" val="2199413253"/>
              </p:ext>
            </p:extLst>
          </p:nvPr>
        </p:nvGraphicFramePr>
        <p:xfrm>
          <a:off x="3343275" y="1968500"/>
          <a:ext cx="1738313" cy="330200"/>
        </p:xfrm>
        <a:graphic>
          <a:graphicData uri="http://schemas.openxmlformats.org/presentationml/2006/ole">
            <mc:AlternateContent xmlns:mc="http://schemas.openxmlformats.org/markup-compatibility/2006">
              <mc:Choice xmlns:v="urn:schemas-microsoft-com:vml" Requires="v">
                <p:oleObj spid="_x0000_s32154" name="Equation" r:id="rId4" imgW="1066680" imgH="203040" progId="Equation.DSMT4">
                  <p:embed/>
                </p:oleObj>
              </mc:Choice>
              <mc:Fallback>
                <p:oleObj name="Equation" r:id="rId4" imgW="1066680" imgH="203040" progId="Equation.DSMT4">
                  <p:embed/>
                  <p:pic>
                    <p:nvPicPr>
                      <p:cNvPr id="0" name=""/>
                      <p:cNvPicPr/>
                      <p:nvPr/>
                    </p:nvPicPr>
                    <p:blipFill>
                      <a:blip r:embed="rId5"/>
                      <a:stretch>
                        <a:fillRect/>
                      </a:stretch>
                    </p:blipFill>
                    <p:spPr>
                      <a:xfrm>
                        <a:off x="3343275" y="1968500"/>
                        <a:ext cx="1738313" cy="330200"/>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2B7E503D-2B6A-4E33-AB1F-A9566C7C699A}"/>
              </a:ext>
            </a:extLst>
          </p:cNvPr>
          <p:cNvGraphicFramePr>
            <a:graphicFrameLocks noChangeAspect="1"/>
          </p:cNvGraphicFramePr>
          <p:nvPr>
            <p:extLst>
              <p:ext uri="{D42A27DB-BD31-4B8C-83A1-F6EECF244321}">
                <p14:modId xmlns:p14="http://schemas.microsoft.com/office/powerpoint/2010/main" val="2190502046"/>
              </p:ext>
            </p:extLst>
          </p:nvPr>
        </p:nvGraphicFramePr>
        <p:xfrm>
          <a:off x="3343275" y="2593975"/>
          <a:ext cx="1550988" cy="722313"/>
        </p:xfrm>
        <a:graphic>
          <a:graphicData uri="http://schemas.openxmlformats.org/presentationml/2006/ole">
            <mc:AlternateContent xmlns:mc="http://schemas.openxmlformats.org/markup-compatibility/2006">
              <mc:Choice xmlns:v="urn:schemas-microsoft-com:vml" Requires="v">
                <p:oleObj spid="_x0000_s32155" name="Equation" r:id="rId6" imgW="952200" imgH="444240" progId="Equation.DSMT4">
                  <p:embed/>
                </p:oleObj>
              </mc:Choice>
              <mc:Fallback>
                <p:oleObj name="Equation" r:id="rId6" imgW="952200" imgH="444240" progId="Equation.DSMT4">
                  <p:embed/>
                  <p:pic>
                    <p:nvPicPr>
                      <p:cNvPr id="6" name="对象 5">
                        <a:extLst>
                          <a:ext uri="{FF2B5EF4-FFF2-40B4-BE49-F238E27FC236}">
                            <a16:creationId xmlns:a16="http://schemas.microsoft.com/office/drawing/2014/main" id="{D1F25902-D63F-41AE-9D97-523D9BA671CF}"/>
                          </a:ext>
                        </a:extLst>
                      </p:cNvPr>
                      <p:cNvPicPr/>
                      <p:nvPr/>
                    </p:nvPicPr>
                    <p:blipFill>
                      <a:blip r:embed="rId7"/>
                      <a:stretch>
                        <a:fillRect/>
                      </a:stretch>
                    </p:blipFill>
                    <p:spPr>
                      <a:xfrm>
                        <a:off x="3343275" y="2593975"/>
                        <a:ext cx="1550988" cy="722313"/>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098ADF17-AC3C-49DA-AD9E-35C5FB32139E}"/>
              </a:ext>
            </a:extLst>
          </p:cNvPr>
          <p:cNvGraphicFramePr>
            <a:graphicFrameLocks noChangeAspect="1"/>
          </p:cNvGraphicFramePr>
          <p:nvPr>
            <p:extLst>
              <p:ext uri="{D42A27DB-BD31-4B8C-83A1-F6EECF244321}">
                <p14:modId xmlns:p14="http://schemas.microsoft.com/office/powerpoint/2010/main" val="279286007"/>
              </p:ext>
            </p:extLst>
          </p:nvPr>
        </p:nvGraphicFramePr>
        <p:xfrm>
          <a:off x="3352800" y="3556000"/>
          <a:ext cx="1654175" cy="722313"/>
        </p:xfrm>
        <a:graphic>
          <a:graphicData uri="http://schemas.openxmlformats.org/presentationml/2006/ole">
            <mc:AlternateContent xmlns:mc="http://schemas.openxmlformats.org/markup-compatibility/2006">
              <mc:Choice xmlns:v="urn:schemas-microsoft-com:vml" Requires="v">
                <p:oleObj spid="_x0000_s32156" name="Equation" r:id="rId8" imgW="1015920" imgH="444240" progId="Equation.DSMT4">
                  <p:embed/>
                </p:oleObj>
              </mc:Choice>
              <mc:Fallback>
                <p:oleObj name="Equation" r:id="rId8" imgW="1015920" imgH="444240" progId="Equation.DSMT4">
                  <p:embed/>
                  <p:pic>
                    <p:nvPicPr>
                      <p:cNvPr id="22" name="对象 21">
                        <a:extLst>
                          <a:ext uri="{FF2B5EF4-FFF2-40B4-BE49-F238E27FC236}">
                            <a16:creationId xmlns:a16="http://schemas.microsoft.com/office/drawing/2014/main" id="{2B7E503D-2B6A-4E33-AB1F-A9566C7C699A}"/>
                          </a:ext>
                        </a:extLst>
                      </p:cNvPr>
                      <p:cNvPicPr/>
                      <p:nvPr/>
                    </p:nvPicPr>
                    <p:blipFill>
                      <a:blip r:embed="rId9"/>
                      <a:stretch>
                        <a:fillRect/>
                      </a:stretch>
                    </p:blipFill>
                    <p:spPr>
                      <a:xfrm>
                        <a:off x="3352800" y="3556000"/>
                        <a:ext cx="1654175" cy="722313"/>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9260F995-E916-428D-95F1-8B1D5747A61B}"/>
              </a:ext>
            </a:extLst>
          </p:cNvPr>
          <p:cNvGraphicFramePr>
            <a:graphicFrameLocks noChangeAspect="1"/>
          </p:cNvGraphicFramePr>
          <p:nvPr>
            <p:extLst>
              <p:ext uri="{D42A27DB-BD31-4B8C-83A1-F6EECF244321}">
                <p14:modId xmlns:p14="http://schemas.microsoft.com/office/powerpoint/2010/main" val="2507632552"/>
              </p:ext>
            </p:extLst>
          </p:nvPr>
        </p:nvGraphicFramePr>
        <p:xfrm>
          <a:off x="3320344" y="4558392"/>
          <a:ext cx="1819275" cy="701675"/>
        </p:xfrm>
        <a:graphic>
          <a:graphicData uri="http://schemas.openxmlformats.org/presentationml/2006/ole">
            <mc:AlternateContent xmlns:mc="http://schemas.openxmlformats.org/markup-compatibility/2006">
              <mc:Choice xmlns:v="urn:schemas-microsoft-com:vml" Requires="v">
                <p:oleObj spid="_x0000_s32157" name="Equation" r:id="rId10" imgW="1117440" imgH="431640" progId="Equation.DSMT4">
                  <p:embed/>
                </p:oleObj>
              </mc:Choice>
              <mc:Fallback>
                <p:oleObj name="Equation" r:id="rId10" imgW="1117440" imgH="431640" progId="Equation.DSMT4">
                  <p:embed/>
                  <p:pic>
                    <p:nvPicPr>
                      <p:cNvPr id="23" name="对象 22">
                        <a:extLst>
                          <a:ext uri="{FF2B5EF4-FFF2-40B4-BE49-F238E27FC236}">
                            <a16:creationId xmlns:a16="http://schemas.microsoft.com/office/drawing/2014/main" id="{098ADF17-AC3C-49DA-AD9E-35C5FB32139E}"/>
                          </a:ext>
                        </a:extLst>
                      </p:cNvPr>
                      <p:cNvPicPr/>
                      <p:nvPr/>
                    </p:nvPicPr>
                    <p:blipFill>
                      <a:blip r:embed="rId11"/>
                      <a:stretch>
                        <a:fillRect/>
                      </a:stretch>
                    </p:blipFill>
                    <p:spPr>
                      <a:xfrm>
                        <a:off x="3320344" y="4558392"/>
                        <a:ext cx="1819275" cy="701675"/>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165F0957-D2CD-42AD-A14B-C250A283EBF3}"/>
              </a:ext>
            </a:extLst>
          </p:cNvPr>
          <p:cNvGraphicFramePr>
            <a:graphicFrameLocks noChangeAspect="1"/>
          </p:cNvGraphicFramePr>
          <p:nvPr>
            <p:extLst>
              <p:ext uri="{D42A27DB-BD31-4B8C-83A1-F6EECF244321}">
                <p14:modId xmlns:p14="http://schemas.microsoft.com/office/powerpoint/2010/main" val="2480056476"/>
              </p:ext>
            </p:extLst>
          </p:nvPr>
        </p:nvGraphicFramePr>
        <p:xfrm>
          <a:off x="3320344" y="5814767"/>
          <a:ext cx="2046287" cy="722313"/>
        </p:xfrm>
        <a:graphic>
          <a:graphicData uri="http://schemas.openxmlformats.org/presentationml/2006/ole">
            <mc:AlternateContent xmlns:mc="http://schemas.openxmlformats.org/markup-compatibility/2006">
              <mc:Choice xmlns:v="urn:schemas-microsoft-com:vml" Requires="v">
                <p:oleObj spid="_x0000_s32158" name="Equation" r:id="rId12" imgW="1257120" imgH="444240" progId="Equation.DSMT4">
                  <p:embed/>
                </p:oleObj>
              </mc:Choice>
              <mc:Fallback>
                <p:oleObj name="Equation" r:id="rId12" imgW="1257120" imgH="444240" progId="Equation.DSMT4">
                  <p:embed/>
                  <p:pic>
                    <p:nvPicPr>
                      <p:cNvPr id="24" name="对象 23">
                        <a:extLst>
                          <a:ext uri="{FF2B5EF4-FFF2-40B4-BE49-F238E27FC236}">
                            <a16:creationId xmlns:a16="http://schemas.microsoft.com/office/drawing/2014/main" id="{9260F995-E916-428D-95F1-8B1D5747A61B}"/>
                          </a:ext>
                        </a:extLst>
                      </p:cNvPr>
                      <p:cNvPicPr/>
                      <p:nvPr/>
                    </p:nvPicPr>
                    <p:blipFill>
                      <a:blip r:embed="rId13"/>
                      <a:stretch>
                        <a:fillRect/>
                      </a:stretch>
                    </p:blipFill>
                    <p:spPr>
                      <a:xfrm>
                        <a:off x="3320344" y="5814767"/>
                        <a:ext cx="2046287" cy="722313"/>
                      </a:xfrm>
                      <a:prstGeom prst="rect">
                        <a:avLst/>
                      </a:prstGeom>
                    </p:spPr>
                  </p:pic>
                </p:oleObj>
              </mc:Fallback>
            </mc:AlternateContent>
          </a:graphicData>
        </a:graphic>
      </p:graphicFrame>
      <p:sp>
        <p:nvSpPr>
          <p:cNvPr id="26" name="内容占位符 1">
            <a:extLst>
              <a:ext uri="{FF2B5EF4-FFF2-40B4-BE49-F238E27FC236}">
                <a16:creationId xmlns:a16="http://schemas.microsoft.com/office/drawing/2014/main" id="{836B2A84-EF53-46E1-8E89-1ABFF1BCCAA5}"/>
              </a:ext>
            </a:extLst>
          </p:cNvPr>
          <p:cNvSpPr txBox="1">
            <a:spLocks/>
          </p:cNvSpPr>
          <p:nvPr/>
        </p:nvSpPr>
        <p:spPr>
          <a:xfrm>
            <a:off x="271138" y="910183"/>
            <a:ext cx="4012830" cy="539750"/>
          </a:xfrm>
          <a:prstGeom prst="rect">
            <a:avLst/>
          </a:prstGeom>
        </p:spPr>
        <p:txBody>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r>
              <a:rPr lang="en-US" altLang="zh-CN" sz="2800" kern="0" dirty="0">
                <a:solidFill>
                  <a:schemeClr val="bg2"/>
                </a:solidFill>
                <a:latin typeface="Arial" panose="020B0604020202020204" pitchFamily="34" charset="0"/>
                <a:ea typeface="微软雅黑" panose="020B0503020204020204" pitchFamily="34" charset="-122"/>
                <a:cs typeface="Arial" panose="020B0604020202020204" pitchFamily="34" charset="0"/>
              </a:rPr>
              <a:t>EEMD method</a:t>
            </a:r>
          </a:p>
          <a:p>
            <a:pPr marL="0" indent="0" defTabSz="914400" eaLnBrk="1" hangingPunct="1">
              <a:buNone/>
            </a:pPr>
            <a:endParaRPr lang="zh-CN" altLang="en-US" sz="1800" kern="0" dirty="0"/>
          </a:p>
        </p:txBody>
      </p:sp>
      <p:graphicFrame>
        <p:nvGraphicFramePr>
          <p:cNvPr id="21" name="对象 20">
            <a:extLst>
              <a:ext uri="{FF2B5EF4-FFF2-40B4-BE49-F238E27FC236}">
                <a16:creationId xmlns:a16="http://schemas.microsoft.com/office/drawing/2014/main" id="{F3A63431-8F5A-4461-B93C-901331200D2F}"/>
              </a:ext>
            </a:extLst>
          </p:cNvPr>
          <p:cNvGraphicFramePr>
            <a:graphicFrameLocks noChangeAspect="1"/>
          </p:cNvGraphicFramePr>
          <p:nvPr>
            <p:extLst>
              <p:ext uri="{D42A27DB-BD31-4B8C-83A1-F6EECF244321}">
                <p14:modId xmlns:p14="http://schemas.microsoft.com/office/powerpoint/2010/main" val="1746009597"/>
              </p:ext>
            </p:extLst>
          </p:nvPr>
        </p:nvGraphicFramePr>
        <p:xfrm>
          <a:off x="6236940" y="1586632"/>
          <a:ext cx="495300" cy="330200"/>
        </p:xfrm>
        <a:graphic>
          <a:graphicData uri="http://schemas.openxmlformats.org/presentationml/2006/ole">
            <mc:AlternateContent xmlns:mc="http://schemas.openxmlformats.org/markup-compatibility/2006">
              <mc:Choice xmlns:v="urn:schemas-microsoft-com:vml" Requires="v">
                <p:oleObj spid="_x0000_s32159" name="Equation" r:id="rId14" imgW="304560" imgH="203040" progId="Equation.DSMT4">
                  <p:embed/>
                </p:oleObj>
              </mc:Choice>
              <mc:Fallback>
                <p:oleObj name="Equation" r:id="rId14" imgW="304560" imgH="203040" progId="Equation.DSMT4">
                  <p:embed/>
                  <p:pic>
                    <p:nvPicPr>
                      <p:cNvPr id="6" name="对象 5">
                        <a:extLst>
                          <a:ext uri="{FF2B5EF4-FFF2-40B4-BE49-F238E27FC236}">
                            <a16:creationId xmlns:a16="http://schemas.microsoft.com/office/drawing/2014/main" id="{D1F25902-D63F-41AE-9D97-523D9BA671CF}"/>
                          </a:ext>
                        </a:extLst>
                      </p:cNvPr>
                      <p:cNvPicPr/>
                      <p:nvPr/>
                    </p:nvPicPr>
                    <p:blipFill>
                      <a:blip r:embed="rId15"/>
                      <a:stretch>
                        <a:fillRect/>
                      </a:stretch>
                    </p:blipFill>
                    <p:spPr>
                      <a:xfrm>
                        <a:off x="6236940" y="1586632"/>
                        <a:ext cx="495300" cy="330200"/>
                      </a:xfrm>
                      <a:prstGeom prst="rect">
                        <a:avLst/>
                      </a:prstGeom>
                    </p:spPr>
                  </p:pic>
                </p:oleObj>
              </mc:Fallback>
            </mc:AlternateContent>
          </a:graphicData>
        </a:graphic>
      </p:graphicFrame>
      <p:sp>
        <p:nvSpPr>
          <p:cNvPr id="27" name="灯片编号占位符 3">
            <a:extLst>
              <a:ext uri="{FF2B5EF4-FFF2-40B4-BE49-F238E27FC236}">
                <a16:creationId xmlns:a16="http://schemas.microsoft.com/office/drawing/2014/main" id="{C86081D6-F82C-4A7D-8186-FDDECF264B2E}"/>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16</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273732181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11" name="Rectangle 5">
            <a:extLst>
              <a:ext uri="{FF2B5EF4-FFF2-40B4-BE49-F238E27FC236}">
                <a16:creationId xmlns:a16="http://schemas.microsoft.com/office/drawing/2014/main" id="{0B203EDB-D4AD-4799-A529-E3D0E60DF25D}"/>
              </a:ext>
            </a:extLst>
          </p:cNvPr>
          <p:cNvSpPr>
            <a:spLocks noChangeArrowheads="1"/>
          </p:cNvSpPr>
          <p:nvPr/>
        </p:nvSpPr>
        <p:spPr bwMode="auto">
          <a:xfrm>
            <a:off x="76448" y="10350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文本框 12">
            <a:extLst>
              <a:ext uri="{FF2B5EF4-FFF2-40B4-BE49-F238E27FC236}">
                <a16:creationId xmlns:a16="http://schemas.microsoft.com/office/drawing/2014/main" id="{AA50595A-8A3F-EC43-93FA-AC22F27A04D8}"/>
              </a:ext>
            </a:extLst>
          </p:cNvPr>
          <p:cNvSpPr txBox="1"/>
          <p:nvPr/>
        </p:nvSpPr>
        <p:spPr>
          <a:xfrm>
            <a:off x="395536" y="272851"/>
            <a:ext cx="5616624"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Data Analysis</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pic>
        <p:nvPicPr>
          <p:cNvPr id="14" name="图片 13">
            <a:extLst>
              <a:ext uri="{FF2B5EF4-FFF2-40B4-BE49-F238E27FC236}">
                <a16:creationId xmlns:a16="http://schemas.microsoft.com/office/drawing/2014/main" id="{C0FF56BC-4217-48F7-88F4-42D3177BF17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23528" y="908720"/>
            <a:ext cx="4363442" cy="2033855"/>
          </a:xfrm>
          <a:prstGeom prst="rect">
            <a:avLst/>
          </a:prstGeom>
        </p:spPr>
      </p:pic>
      <p:pic>
        <p:nvPicPr>
          <p:cNvPr id="16" name="图片 15">
            <a:extLst>
              <a:ext uri="{FF2B5EF4-FFF2-40B4-BE49-F238E27FC236}">
                <a16:creationId xmlns:a16="http://schemas.microsoft.com/office/drawing/2014/main" id="{A1D6D8DA-C517-49E9-895F-9ADACE12421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80566" y="2924944"/>
            <a:ext cx="4363442" cy="2033855"/>
          </a:xfrm>
          <a:prstGeom prst="rect">
            <a:avLst/>
          </a:prstGeom>
        </p:spPr>
      </p:pic>
      <p:pic>
        <p:nvPicPr>
          <p:cNvPr id="17" name="图片 16">
            <a:extLst>
              <a:ext uri="{FF2B5EF4-FFF2-40B4-BE49-F238E27FC236}">
                <a16:creationId xmlns:a16="http://schemas.microsoft.com/office/drawing/2014/main" id="{8AB8471A-2A35-44F4-BE52-60D27D2A35B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51520" y="4941168"/>
            <a:ext cx="4392488" cy="881736"/>
          </a:xfrm>
          <a:prstGeom prst="rect">
            <a:avLst/>
          </a:prstGeom>
        </p:spPr>
      </p:pic>
      <p:sp>
        <p:nvSpPr>
          <p:cNvPr id="23" name="矩形 22">
            <a:extLst>
              <a:ext uri="{FF2B5EF4-FFF2-40B4-BE49-F238E27FC236}">
                <a16:creationId xmlns:a16="http://schemas.microsoft.com/office/drawing/2014/main" id="{44355799-9135-4AEA-BBA0-0664B8F85A1A}"/>
              </a:ext>
            </a:extLst>
          </p:cNvPr>
          <p:cNvSpPr/>
          <p:nvPr/>
        </p:nvSpPr>
        <p:spPr>
          <a:xfrm>
            <a:off x="311217" y="5949280"/>
            <a:ext cx="8636706" cy="923330"/>
          </a:xfrm>
          <a:prstGeom prst="rect">
            <a:avLst/>
          </a:prstGeom>
        </p:spPr>
        <p:txBody>
          <a:bodyPr wrap="square">
            <a:spAutoFit/>
          </a:bodyPr>
          <a:lstStyle/>
          <a:p>
            <a:pPr algn="just"/>
            <a:r>
              <a:rPr lang="en-US" altLang="zh-CN" b="1" kern="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Fig. 7  </a:t>
            </a:r>
            <a:r>
              <a:rPr lang="en-US" altLang="zh-CN" kern="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The resulting EEMD components in geopotential difference measurement (Sep. 21, </a:t>
            </a:r>
            <a:r>
              <a:rPr lang="en-US" altLang="zh-CN"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2018 to Oct. 11, 2018)  and </a:t>
            </a:r>
            <a:r>
              <a:rPr lang="en-US" altLang="zh-CN" kern="0" dirty="0">
                <a:solidFill>
                  <a:srgbClr val="000000"/>
                </a:solidFill>
                <a:latin typeface="Times New Roman" panose="02020603050405020304" pitchFamily="18" charset="0"/>
                <a:ea typeface="等线" panose="02010600030101010101" pitchFamily="2" charset="-122"/>
              </a:rPr>
              <a:t>zero-baseline measurement (from Oct. 12, 2018 to Oct. 26, 2018), respectively</a:t>
            </a:r>
            <a:r>
              <a:rPr lang="en-US" altLang="zh-CN"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a:t>
            </a:r>
            <a:endParaRPr lang="zh-CN" altLang="en-US" dirty="0">
              <a:solidFill>
                <a:schemeClr val="bg2"/>
              </a:solidFill>
              <a:latin typeface="Times New Roman" panose="02020603050405020304" pitchFamily="18" charset="0"/>
              <a:cs typeface="Times New Roman" panose="02020603050405020304" pitchFamily="18" charset="0"/>
            </a:endParaRPr>
          </a:p>
        </p:txBody>
      </p:sp>
      <p:pic>
        <p:nvPicPr>
          <p:cNvPr id="33" name="图片 32">
            <a:extLst>
              <a:ext uri="{FF2B5EF4-FFF2-40B4-BE49-F238E27FC236}">
                <a16:creationId xmlns:a16="http://schemas.microsoft.com/office/drawing/2014/main" id="{027861E2-20A5-4199-AFAD-B52C03FE1A8C}"/>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898740" y="930619"/>
            <a:ext cx="4133502" cy="2084947"/>
          </a:xfrm>
          <a:prstGeom prst="rect">
            <a:avLst/>
          </a:prstGeom>
        </p:spPr>
      </p:pic>
      <p:pic>
        <p:nvPicPr>
          <p:cNvPr id="34" name="图片 33">
            <a:extLst>
              <a:ext uri="{FF2B5EF4-FFF2-40B4-BE49-F238E27FC236}">
                <a16:creationId xmlns:a16="http://schemas.microsoft.com/office/drawing/2014/main" id="{429A69A4-CB01-4DF0-B85F-9CFB6C250A4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4932040" y="3037412"/>
            <a:ext cx="4160564" cy="1903752"/>
          </a:xfrm>
          <a:prstGeom prst="rect">
            <a:avLst/>
          </a:prstGeom>
        </p:spPr>
      </p:pic>
      <p:pic>
        <p:nvPicPr>
          <p:cNvPr id="35" name="图片 34">
            <a:extLst>
              <a:ext uri="{FF2B5EF4-FFF2-40B4-BE49-F238E27FC236}">
                <a16:creationId xmlns:a16="http://schemas.microsoft.com/office/drawing/2014/main" id="{8518A2A4-B9C5-459D-9723-B1E95E4C5A8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4932040" y="4941168"/>
            <a:ext cx="4133502" cy="824590"/>
          </a:xfrm>
          <a:prstGeom prst="rect">
            <a:avLst/>
          </a:prstGeom>
        </p:spPr>
      </p:pic>
      <p:cxnSp>
        <p:nvCxnSpPr>
          <p:cNvPr id="37" name="直接连接符 36">
            <a:extLst>
              <a:ext uri="{FF2B5EF4-FFF2-40B4-BE49-F238E27FC236}">
                <a16:creationId xmlns:a16="http://schemas.microsoft.com/office/drawing/2014/main" id="{1E9FFCD3-C923-4F49-9C35-B7E40DC9E5CE}"/>
              </a:ext>
            </a:extLst>
          </p:cNvPr>
          <p:cNvCxnSpPr/>
          <p:nvPr/>
        </p:nvCxnSpPr>
        <p:spPr bwMode="auto">
          <a:xfrm flipV="1">
            <a:off x="4788024" y="1139572"/>
            <a:ext cx="110716" cy="4864081"/>
          </a:xfrm>
          <a:prstGeom prst="line">
            <a:avLst/>
          </a:prstGeom>
          <a:solidFill>
            <a:srgbClr val="E66714"/>
          </a:solidFill>
          <a:ln>
            <a:noFill/>
          </a:ln>
        </p:spPr>
      </p:cxnSp>
      <p:cxnSp>
        <p:nvCxnSpPr>
          <p:cNvPr id="39" name="直接连接符 38">
            <a:extLst>
              <a:ext uri="{FF2B5EF4-FFF2-40B4-BE49-F238E27FC236}">
                <a16:creationId xmlns:a16="http://schemas.microsoft.com/office/drawing/2014/main" id="{B913FB76-5A21-461B-AC50-1102C015106A}"/>
              </a:ext>
            </a:extLst>
          </p:cNvPr>
          <p:cNvCxnSpPr/>
          <p:nvPr/>
        </p:nvCxnSpPr>
        <p:spPr bwMode="auto">
          <a:xfrm>
            <a:off x="4788024" y="1052736"/>
            <a:ext cx="0" cy="4857038"/>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5" name="灯片编号占位符 3">
            <a:extLst>
              <a:ext uri="{FF2B5EF4-FFF2-40B4-BE49-F238E27FC236}">
                <a16:creationId xmlns:a16="http://schemas.microsoft.com/office/drawing/2014/main" id="{D263D4DA-D310-45C5-82D9-3CDF2B577BA3}"/>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17</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41837293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11" name="Rectangle 5">
            <a:extLst>
              <a:ext uri="{FF2B5EF4-FFF2-40B4-BE49-F238E27FC236}">
                <a16:creationId xmlns:a16="http://schemas.microsoft.com/office/drawing/2014/main" id="{0B203EDB-D4AD-4799-A529-E3D0E60DF25D}"/>
              </a:ext>
            </a:extLst>
          </p:cNvPr>
          <p:cNvSpPr>
            <a:spLocks noChangeArrowheads="1"/>
          </p:cNvSpPr>
          <p:nvPr/>
        </p:nvSpPr>
        <p:spPr bwMode="auto">
          <a:xfrm>
            <a:off x="76448" y="10350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文本框 12">
            <a:extLst>
              <a:ext uri="{FF2B5EF4-FFF2-40B4-BE49-F238E27FC236}">
                <a16:creationId xmlns:a16="http://schemas.microsoft.com/office/drawing/2014/main" id="{AA50595A-8A3F-EC43-93FA-AC22F27A04D8}"/>
              </a:ext>
            </a:extLst>
          </p:cNvPr>
          <p:cNvSpPr txBox="1"/>
          <p:nvPr/>
        </p:nvSpPr>
        <p:spPr>
          <a:xfrm>
            <a:off x="395536" y="272851"/>
            <a:ext cx="5616624"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Data Analysis</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pic>
        <p:nvPicPr>
          <p:cNvPr id="15" name="图片 14">
            <a:extLst>
              <a:ext uri="{FF2B5EF4-FFF2-40B4-BE49-F238E27FC236}">
                <a16:creationId xmlns:a16="http://schemas.microsoft.com/office/drawing/2014/main" id="{47B19328-18EE-47ED-8795-3D3FD300ECB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95536" y="1556792"/>
            <a:ext cx="4320480" cy="2969530"/>
          </a:xfrm>
          <a:prstGeom prst="rect">
            <a:avLst/>
          </a:prstGeom>
        </p:spPr>
      </p:pic>
      <p:pic>
        <p:nvPicPr>
          <p:cNvPr id="18" name="图片 17">
            <a:extLst>
              <a:ext uri="{FF2B5EF4-FFF2-40B4-BE49-F238E27FC236}">
                <a16:creationId xmlns:a16="http://schemas.microsoft.com/office/drawing/2014/main" id="{38DE4F0E-7BB9-44CD-87FA-6D416F8FC94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788024" y="1576376"/>
            <a:ext cx="4144345" cy="2945233"/>
          </a:xfrm>
          <a:prstGeom prst="rect">
            <a:avLst/>
          </a:prstGeom>
        </p:spPr>
      </p:pic>
      <p:sp>
        <p:nvSpPr>
          <p:cNvPr id="2" name="矩形 1">
            <a:extLst>
              <a:ext uri="{FF2B5EF4-FFF2-40B4-BE49-F238E27FC236}">
                <a16:creationId xmlns:a16="http://schemas.microsoft.com/office/drawing/2014/main" id="{DEB3DEAA-DD8C-4E02-A306-099B9E706E2E}"/>
              </a:ext>
            </a:extLst>
          </p:cNvPr>
          <p:cNvSpPr/>
          <p:nvPr/>
        </p:nvSpPr>
        <p:spPr>
          <a:xfrm>
            <a:off x="399423" y="4941168"/>
            <a:ext cx="8568952" cy="1477328"/>
          </a:xfrm>
          <a:prstGeom prst="rect">
            <a:avLst/>
          </a:prstGeom>
        </p:spPr>
        <p:txBody>
          <a:bodyPr wrap="square">
            <a:spAutoFit/>
          </a:bodyPr>
          <a:lstStyle/>
          <a:p>
            <a:pPr algn="just">
              <a:spcAft>
                <a:spcPts val="0"/>
              </a:spcAft>
            </a:pPr>
            <a:r>
              <a:rPr lang="en-US" altLang="zh-CN" b="1"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Fig. 8</a:t>
            </a:r>
            <a:r>
              <a:rPr lang="en-US" altLang="zh-CN"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 The CVSTT results before and after EEMD decomposition. The results of geopotential difference measurement </a:t>
            </a:r>
            <a:r>
              <a:rPr lang="en-US" altLang="zh-CN" b="1"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(a) </a:t>
            </a:r>
            <a:r>
              <a:rPr lang="en-US" altLang="zh-CN"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and that of zero-baseline measurement </a:t>
            </a:r>
            <a:r>
              <a:rPr lang="en-US" altLang="zh-CN" b="1"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(b)</a:t>
            </a:r>
            <a:r>
              <a:rPr lang="en-US" altLang="zh-CN"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 It should be noted that the blue curve is the preprocessed data sets, the green curve is the result after EEMD decomposition (denote as EEMD results), and the red curve is a linear fitting of the EEMD results.</a:t>
            </a:r>
            <a:endParaRPr lang="zh-CN" altLang="zh-CN" sz="1800" kern="100" dirty="0">
              <a:solidFill>
                <a:schemeClr val="bg2"/>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8" name="内容占位符 1">
            <a:extLst>
              <a:ext uri="{FF2B5EF4-FFF2-40B4-BE49-F238E27FC236}">
                <a16:creationId xmlns:a16="http://schemas.microsoft.com/office/drawing/2014/main" id="{74C8365D-17BA-4960-B2A8-5E3DCD13CDB6}"/>
              </a:ext>
            </a:extLst>
          </p:cNvPr>
          <p:cNvSpPr txBox="1">
            <a:spLocks/>
          </p:cNvSpPr>
          <p:nvPr/>
        </p:nvSpPr>
        <p:spPr>
          <a:xfrm>
            <a:off x="271138" y="910183"/>
            <a:ext cx="4012830" cy="539750"/>
          </a:xfrm>
          <a:prstGeom prst="rect">
            <a:avLst/>
          </a:prstGeom>
        </p:spPr>
        <p:txBody>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r>
              <a:rPr lang="en-US" altLang="zh-CN" sz="2800" kern="0" dirty="0">
                <a:solidFill>
                  <a:schemeClr val="bg2"/>
                </a:solidFill>
                <a:latin typeface="Arial" panose="020B0604020202020204" pitchFamily="34" charset="0"/>
                <a:ea typeface="微软雅黑" panose="020B0503020204020204" pitchFamily="34" charset="-122"/>
                <a:cs typeface="Arial" panose="020B0604020202020204" pitchFamily="34" charset="0"/>
              </a:rPr>
              <a:t>EEMD results</a:t>
            </a:r>
          </a:p>
          <a:p>
            <a:pPr defTabSz="914400" eaLnBrk="1" hangingPunct="1"/>
            <a:endParaRPr lang="zh-CN" altLang="en-US" sz="1800" kern="0" dirty="0"/>
          </a:p>
        </p:txBody>
      </p:sp>
      <p:sp>
        <p:nvSpPr>
          <p:cNvPr id="9" name="矩形 8">
            <a:extLst>
              <a:ext uri="{FF2B5EF4-FFF2-40B4-BE49-F238E27FC236}">
                <a16:creationId xmlns:a16="http://schemas.microsoft.com/office/drawing/2014/main" id="{684B8076-EDF1-45F4-96EB-AD523B0F3551}"/>
              </a:ext>
            </a:extLst>
          </p:cNvPr>
          <p:cNvSpPr/>
          <p:nvPr/>
        </p:nvSpPr>
        <p:spPr>
          <a:xfrm>
            <a:off x="2268842" y="4541058"/>
            <a:ext cx="529811" cy="400110"/>
          </a:xfrm>
          <a:prstGeom prst="rect">
            <a:avLst/>
          </a:prstGeom>
        </p:spPr>
        <p:txBody>
          <a:bodyPr wrap="square">
            <a:spAutoFit/>
          </a:bodyPr>
          <a:lstStyle/>
          <a:p>
            <a:r>
              <a:rPr lang="en-US" altLang="zh-CN" sz="2000" b="1" dirty="0">
                <a:solidFill>
                  <a:schemeClr val="bg2"/>
                </a:solidFill>
                <a:latin typeface="Times New Roman" panose="02020603050405020304" pitchFamily="18" charset="0"/>
              </a:rPr>
              <a:t>(a) </a:t>
            </a:r>
            <a:endParaRPr lang="zh-CN" altLang="en-US" sz="2000" b="1" dirty="0"/>
          </a:p>
        </p:txBody>
      </p:sp>
      <p:sp>
        <p:nvSpPr>
          <p:cNvPr id="14" name="矩形 13">
            <a:extLst>
              <a:ext uri="{FF2B5EF4-FFF2-40B4-BE49-F238E27FC236}">
                <a16:creationId xmlns:a16="http://schemas.microsoft.com/office/drawing/2014/main" id="{759454B8-2800-47C9-BBF6-1F384A8F4204}"/>
              </a:ext>
            </a:extLst>
          </p:cNvPr>
          <p:cNvSpPr/>
          <p:nvPr/>
        </p:nvSpPr>
        <p:spPr>
          <a:xfrm>
            <a:off x="6579510" y="4577062"/>
            <a:ext cx="561372" cy="400110"/>
          </a:xfrm>
          <a:prstGeom prst="rect">
            <a:avLst/>
          </a:prstGeom>
        </p:spPr>
        <p:txBody>
          <a:bodyPr wrap="none">
            <a:spAutoFit/>
          </a:bodyPr>
          <a:lstStyle/>
          <a:p>
            <a:r>
              <a:rPr lang="en-US" altLang="zh-CN" sz="2000" b="1" dirty="0">
                <a:solidFill>
                  <a:schemeClr val="bg2"/>
                </a:solidFill>
                <a:latin typeface="Times New Roman" panose="02020603050405020304" pitchFamily="18" charset="0"/>
              </a:rPr>
              <a:t>(b) </a:t>
            </a:r>
            <a:endParaRPr lang="zh-CN" altLang="en-US" sz="2000" b="1" dirty="0"/>
          </a:p>
        </p:txBody>
      </p:sp>
      <p:sp>
        <p:nvSpPr>
          <p:cNvPr id="16" name="灯片编号占位符 3">
            <a:extLst>
              <a:ext uri="{FF2B5EF4-FFF2-40B4-BE49-F238E27FC236}">
                <a16:creationId xmlns:a16="http://schemas.microsoft.com/office/drawing/2014/main" id="{04FB6418-8D20-494A-95FB-9E98A2D101E2}"/>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18</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233881196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11" name="Rectangle 5">
            <a:extLst>
              <a:ext uri="{FF2B5EF4-FFF2-40B4-BE49-F238E27FC236}">
                <a16:creationId xmlns:a16="http://schemas.microsoft.com/office/drawing/2014/main" id="{0B203EDB-D4AD-4799-A529-E3D0E60DF25D}"/>
              </a:ext>
            </a:extLst>
          </p:cNvPr>
          <p:cNvSpPr>
            <a:spLocks noChangeArrowheads="1"/>
          </p:cNvSpPr>
          <p:nvPr/>
        </p:nvSpPr>
        <p:spPr bwMode="auto">
          <a:xfrm>
            <a:off x="76448" y="18159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文本框 12">
            <a:extLst>
              <a:ext uri="{FF2B5EF4-FFF2-40B4-BE49-F238E27FC236}">
                <a16:creationId xmlns:a16="http://schemas.microsoft.com/office/drawing/2014/main" id="{AA50595A-8A3F-EC43-93FA-AC22F27A04D8}"/>
              </a:ext>
            </a:extLst>
          </p:cNvPr>
          <p:cNvSpPr txBox="1"/>
          <p:nvPr/>
        </p:nvSpPr>
        <p:spPr>
          <a:xfrm>
            <a:off x="395536" y="272851"/>
            <a:ext cx="5616624"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Data Analysis</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sp>
        <p:nvSpPr>
          <p:cNvPr id="4" name="矩形 3">
            <a:extLst>
              <a:ext uri="{FF2B5EF4-FFF2-40B4-BE49-F238E27FC236}">
                <a16:creationId xmlns:a16="http://schemas.microsoft.com/office/drawing/2014/main" id="{BCB57D26-F084-4CFC-A12C-E1DF26ED350B}"/>
              </a:ext>
            </a:extLst>
          </p:cNvPr>
          <p:cNvSpPr/>
          <p:nvPr/>
        </p:nvSpPr>
        <p:spPr>
          <a:xfrm>
            <a:off x="537640" y="4581128"/>
            <a:ext cx="8500767" cy="2031325"/>
          </a:xfrm>
          <a:prstGeom prst="rect">
            <a:avLst/>
          </a:prstGeom>
        </p:spPr>
        <p:txBody>
          <a:bodyPr wrap="square">
            <a:spAutoFit/>
          </a:bodyPr>
          <a:lstStyle/>
          <a:p>
            <a:pPr algn="just"/>
            <a:r>
              <a:rPr lang="en-US" altLang="zh-CN" b="1"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Fig. 9</a:t>
            </a:r>
            <a:r>
              <a:rPr lang="en-US" altLang="zh-CN"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 The clocks running rates of (</a:t>
            </a:r>
            <a:r>
              <a:rPr lang="en-US" altLang="zh-CN" i="1"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C</a:t>
            </a:r>
            <a:r>
              <a:rPr lang="en-US" altLang="zh-CN" i="1" kern="0" baseline="-2500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B</a:t>
            </a:r>
            <a:r>
              <a:rPr lang="en-US" altLang="zh-CN"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i="1"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C</a:t>
            </a:r>
            <a:r>
              <a:rPr lang="en-US" altLang="zh-CN" i="1" kern="0" baseline="-2500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A</a:t>
            </a:r>
            <a:r>
              <a:rPr lang="en-US" altLang="zh-CN"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 in the </a:t>
            </a:r>
            <a:r>
              <a:rPr lang="zh-CN" altLang="zh-CN" dirty="0">
                <a:solidFill>
                  <a:schemeClr val="bg2"/>
                </a:solidFill>
                <a:latin typeface="Times New Roman" panose="02020603050405020304" pitchFamily="18" charset="0"/>
                <a:cs typeface="Times New Roman" panose="02020603050405020304" pitchFamily="18" charset="0"/>
              </a:rPr>
              <a:t> </a:t>
            </a:r>
            <a:r>
              <a:rPr lang="en-US" altLang="zh-CN" dirty="0">
                <a:solidFill>
                  <a:schemeClr val="bg2"/>
                </a:solidFill>
                <a:latin typeface="Times New Roman" panose="02020603050405020304" pitchFamily="18" charset="0"/>
                <a:cs typeface="Times New Roman" panose="02020603050405020304" pitchFamily="18" charset="0"/>
              </a:rPr>
              <a:t>geopotential difference measurement and that of in zero-baseline measurement (Unit:10</a:t>
            </a:r>
            <a:r>
              <a:rPr lang="en-US" altLang="zh-CN" baseline="30000" dirty="0">
                <a:solidFill>
                  <a:schemeClr val="bg2"/>
                </a:solidFill>
                <a:latin typeface="Times New Roman" panose="02020603050405020304" pitchFamily="18" charset="0"/>
                <a:cs typeface="Times New Roman" panose="02020603050405020304" pitchFamily="18" charset="0"/>
              </a:rPr>
              <a:t>-14</a:t>
            </a:r>
            <a:r>
              <a:rPr lang="en-US" altLang="zh-CN" dirty="0">
                <a:solidFill>
                  <a:schemeClr val="bg2"/>
                </a:solidFill>
                <a:latin typeface="Times New Roman" panose="02020603050405020304" pitchFamily="18" charset="0"/>
                <a:cs typeface="Times New Roman" panose="02020603050405020304" pitchFamily="18" charset="0"/>
              </a:rPr>
              <a:t>). The subfigure </a:t>
            </a:r>
            <a:r>
              <a:rPr lang="en-US" altLang="zh-CN" b="1" dirty="0">
                <a:solidFill>
                  <a:schemeClr val="bg2"/>
                </a:solidFill>
                <a:latin typeface="Times New Roman" panose="02020603050405020304" pitchFamily="18" charset="0"/>
                <a:cs typeface="Times New Roman" panose="02020603050405020304" pitchFamily="18" charset="0"/>
              </a:rPr>
              <a:t>(a)</a:t>
            </a:r>
            <a:r>
              <a:rPr lang="en-US" altLang="zh-CN" dirty="0">
                <a:solidFill>
                  <a:schemeClr val="bg2"/>
                </a:solidFill>
                <a:latin typeface="Times New Roman" panose="02020603050405020304" pitchFamily="18" charset="0"/>
                <a:cs typeface="Times New Roman" panose="02020603050405020304" pitchFamily="18" charset="0"/>
              </a:rPr>
              <a:t> and </a:t>
            </a:r>
            <a:r>
              <a:rPr lang="en-US" altLang="zh-CN" b="1" dirty="0">
                <a:solidFill>
                  <a:schemeClr val="bg2"/>
                </a:solidFill>
                <a:latin typeface="Times New Roman" panose="02020603050405020304" pitchFamily="18" charset="0"/>
                <a:cs typeface="Times New Roman" panose="02020603050405020304" pitchFamily="18" charset="0"/>
              </a:rPr>
              <a:t>(b) </a:t>
            </a:r>
            <a:r>
              <a:rPr lang="en-US" altLang="zh-CN" dirty="0">
                <a:solidFill>
                  <a:schemeClr val="bg2"/>
                </a:solidFill>
                <a:latin typeface="Times New Roman" panose="02020603050405020304" pitchFamily="18" charset="0"/>
                <a:cs typeface="Times New Roman" panose="02020603050405020304" pitchFamily="18" charset="0"/>
              </a:rPr>
              <a:t>is the preprocessed results and EEMD results, respectively. The dotted curve is the instant running rates of </a:t>
            </a:r>
            <a:r>
              <a:rPr lang="en-US" altLang="zh-CN"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i="1"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C</a:t>
            </a:r>
            <a:r>
              <a:rPr lang="en-US" altLang="zh-CN" i="1" kern="0" baseline="-2500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B</a:t>
            </a:r>
            <a:r>
              <a:rPr lang="en-US" altLang="zh-CN"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i="1"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C</a:t>
            </a:r>
            <a:r>
              <a:rPr lang="en-US" altLang="zh-CN" i="1" kern="0" baseline="-2500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A</a:t>
            </a:r>
            <a:r>
              <a:rPr lang="en-US" altLang="zh-CN"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dirty="0">
                <a:solidFill>
                  <a:schemeClr val="bg2"/>
                </a:solidFill>
                <a:latin typeface="Times New Roman" panose="02020603050405020304" pitchFamily="18" charset="0"/>
                <a:cs typeface="Times New Roman" panose="02020603050405020304" pitchFamily="18" charset="0"/>
              </a:rPr>
              <a:t> , the measurement results is the average results of around 210,000s nearby. On average, the measured results agree with the  interval of uncertainty (shade area) around the expected results of weighted average value, demonstrating the validity of the experiments.</a:t>
            </a:r>
            <a:endParaRPr lang="zh-CN" altLang="zh-CN" dirty="0">
              <a:solidFill>
                <a:schemeClr val="bg2"/>
              </a:solidFill>
              <a:latin typeface="Times New Roman" panose="02020603050405020304" pitchFamily="18" charset="0"/>
              <a:cs typeface="Times New Roman" panose="02020603050405020304" pitchFamily="18" charset="0"/>
            </a:endParaRPr>
          </a:p>
        </p:txBody>
      </p:sp>
      <p:sp>
        <p:nvSpPr>
          <p:cNvPr id="8" name="内容占位符 1">
            <a:extLst>
              <a:ext uri="{FF2B5EF4-FFF2-40B4-BE49-F238E27FC236}">
                <a16:creationId xmlns:a16="http://schemas.microsoft.com/office/drawing/2014/main" id="{937FC6F0-4E87-4379-860B-18F02D0855F7}"/>
              </a:ext>
            </a:extLst>
          </p:cNvPr>
          <p:cNvSpPr txBox="1">
            <a:spLocks/>
          </p:cNvSpPr>
          <p:nvPr/>
        </p:nvSpPr>
        <p:spPr>
          <a:xfrm>
            <a:off x="271138" y="910183"/>
            <a:ext cx="4012830" cy="539750"/>
          </a:xfrm>
          <a:prstGeom prst="rect">
            <a:avLst/>
          </a:prstGeom>
        </p:spPr>
        <p:txBody>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r>
              <a:rPr lang="en-US" altLang="zh-CN" sz="2800" kern="0" dirty="0">
                <a:solidFill>
                  <a:schemeClr val="bg2"/>
                </a:solidFill>
                <a:latin typeface="Arial" panose="020B0604020202020204" pitchFamily="34" charset="0"/>
                <a:ea typeface="微软雅黑" panose="020B0503020204020204" pitchFamily="34" charset="-122"/>
                <a:cs typeface="Arial" panose="020B0604020202020204" pitchFamily="34" charset="0"/>
              </a:rPr>
              <a:t>Relative clock speed</a:t>
            </a:r>
          </a:p>
          <a:p>
            <a:pPr defTabSz="914400" eaLnBrk="1" hangingPunct="1"/>
            <a:endParaRPr lang="zh-CN" altLang="en-US" sz="1800" kern="0" dirty="0"/>
          </a:p>
        </p:txBody>
      </p:sp>
      <p:pic>
        <p:nvPicPr>
          <p:cNvPr id="10" name="图片 9">
            <a:extLst>
              <a:ext uri="{FF2B5EF4-FFF2-40B4-BE49-F238E27FC236}">
                <a16:creationId xmlns:a16="http://schemas.microsoft.com/office/drawing/2014/main" id="{F08F8B55-AFD8-482B-96F5-8BEFC6EC5F58}"/>
              </a:ext>
            </a:extLst>
          </p:cNvPr>
          <p:cNvPicPr/>
          <p:nvPr/>
        </p:nvPicPr>
        <p:blipFill rotWithShape="1">
          <a:blip r:embed="rId4">
            <a:extLst>
              <a:ext uri="{28A0092B-C50C-407E-A947-70E740481C1C}">
                <a14:useLocalDpi xmlns:a14="http://schemas.microsoft.com/office/drawing/2010/main" val="0"/>
              </a:ext>
            </a:extLst>
          </a:blip>
          <a:srcRect b="50093"/>
          <a:stretch/>
        </p:blipFill>
        <p:spPr>
          <a:xfrm>
            <a:off x="271138" y="1738038"/>
            <a:ext cx="4663251" cy="2771082"/>
          </a:xfrm>
          <a:prstGeom prst="rect">
            <a:avLst/>
          </a:prstGeom>
        </p:spPr>
      </p:pic>
      <p:pic>
        <p:nvPicPr>
          <p:cNvPr id="14" name="图片 13">
            <a:extLst>
              <a:ext uri="{FF2B5EF4-FFF2-40B4-BE49-F238E27FC236}">
                <a16:creationId xmlns:a16="http://schemas.microsoft.com/office/drawing/2014/main" id="{EC9A18C9-03C9-4353-B57C-B9B5B8FC0B5E}"/>
              </a:ext>
            </a:extLst>
          </p:cNvPr>
          <p:cNvPicPr/>
          <p:nvPr/>
        </p:nvPicPr>
        <p:blipFill rotWithShape="1">
          <a:blip r:embed="rId4">
            <a:extLst>
              <a:ext uri="{28A0092B-C50C-407E-A947-70E740481C1C}">
                <a14:useLocalDpi xmlns:a14="http://schemas.microsoft.com/office/drawing/2010/main" val="0"/>
              </a:ext>
            </a:extLst>
          </a:blip>
          <a:srcRect t="50093"/>
          <a:stretch/>
        </p:blipFill>
        <p:spPr>
          <a:xfrm>
            <a:off x="4648448" y="1738038"/>
            <a:ext cx="4444878" cy="2679932"/>
          </a:xfrm>
          <a:prstGeom prst="rect">
            <a:avLst/>
          </a:prstGeom>
        </p:spPr>
      </p:pic>
      <p:sp>
        <p:nvSpPr>
          <p:cNvPr id="9" name="灯片编号占位符 3">
            <a:extLst>
              <a:ext uri="{FF2B5EF4-FFF2-40B4-BE49-F238E27FC236}">
                <a16:creationId xmlns:a16="http://schemas.microsoft.com/office/drawing/2014/main" id="{E4448938-BE78-4480-BF60-FAB9C5F4831D}"/>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19</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13263100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3" name="文本框 2">
            <a:extLst>
              <a:ext uri="{FF2B5EF4-FFF2-40B4-BE49-F238E27FC236}">
                <a16:creationId xmlns:a16="http://schemas.microsoft.com/office/drawing/2014/main" id="{D08302AE-031E-449A-82A1-4828385DDAAE}"/>
              </a:ext>
            </a:extLst>
          </p:cNvPr>
          <p:cNvSpPr txBox="1"/>
          <p:nvPr/>
        </p:nvSpPr>
        <p:spPr>
          <a:xfrm>
            <a:off x="395536" y="272851"/>
            <a:ext cx="4464496"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  </a:t>
            </a: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Contents</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sp>
        <p:nvSpPr>
          <p:cNvPr id="9" name="内容占位符 7">
            <a:extLst>
              <a:ext uri="{FF2B5EF4-FFF2-40B4-BE49-F238E27FC236}">
                <a16:creationId xmlns:a16="http://schemas.microsoft.com/office/drawing/2014/main" id="{0CDDD7EA-A253-4AE2-9367-A13D3C8EB49E}"/>
              </a:ext>
            </a:extLst>
          </p:cNvPr>
          <p:cNvSpPr txBox="1">
            <a:spLocks/>
          </p:cNvSpPr>
          <p:nvPr/>
        </p:nvSpPr>
        <p:spPr>
          <a:xfrm>
            <a:off x="1763713" y="1557338"/>
            <a:ext cx="4103687" cy="4104713"/>
          </a:xfrm>
          <a:prstGeom prst="rect">
            <a:avLst/>
          </a:prstGeom>
        </p:spPr>
        <p:txBody>
          <a:bodyPr>
            <a:spAutoFit/>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lnSpc>
                <a:spcPct val="150000"/>
              </a:lnSpc>
              <a:buFont typeface="Wingdings" panose="05000000000000000000" pitchFamily="2" charset="2"/>
              <a:buChar char="p"/>
            </a:pPr>
            <a:r>
              <a:rPr lang="en-US" altLang="zh-CN" sz="3200" b="1" kern="0" dirty="0">
                <a:solidFill>
                  <a:srgbClr val="FF0000"/>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u="sng" kern="0" dirty="0">
                <a:solidFill>
                  <a:srgbClr val="FF0000"/>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Introduction</a:t>
            </a:r>
            <a:endParaRPr lang="zh-CN" altLang="en-US" sz="3200" b="1" u="sng" kern="0" dirty="0">
              <a:solidFill>
                <a:srgbClr val="FF0000"/>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endParaRPr>
          </a:p>
          <a:p>
            <a:pPr defTabSz="914400" eaLnBrk="1" hangingPunct="1">
              <a:lnSpc>
                <a:spcPct val="150000"/>
              </a:lnSpc>
              <a:buFont typeface="Wingdings" panose="05000000000000000000" pitchFamily="2" charset="2"/>
              <a:buChar char="p"/>
            </a:pP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Method</a:t>
            </a:r>
            <a:endPar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endParaRPr>
          </a:p>
          <a:p>
            <a:pPr defTabSz="914400" eaLnBrk="1" hangingPunct="1">
              <a:lnSpc>
                <a:spcPct val="150000"/>
              </a:lnSpc>
              <a:buFont typeface="Wingdings" panose="05000000000000000000" pitchFamily="2" charset="2"/>
              <a:buChar char="p"/>
            </a:pP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Experiments</a:t>
            </a:r>
          </a:p>
          <a:p>
            <a:pPr defTabSz="914400" eaLnBrk="1" hangingPunct="1">
              <a:lnSpc>
                <a:spcPct val="150000"/>
              </a:lnSpc>
              <a:buFont typeface="Wingdings" panose="05000000000000000000" pitchFamily="2" charset="2"/>
              <a:buChar char="p"/>
            </a:pP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Data</a:t>
            </a: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Analysis</a:t>
            </a: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endPar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endParaRPr>
          </a:p>
          <a:p>
            <a:pPr defTabSz="914400" eaLnBrk="1" hangingPunct="1">
              <a:lnSpc>
                <a:spcPct val="150000"/>
              </a:lnSpc>
              <a:buFont typeface="Wingdings" panose="05000000000000000000" pitchFamily="2" charset="2"/>
              <a:buChar char="p"/>
            </a:pP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Discussion</a:t>
            </a:r>
          </a:p>
        </p:txBody>
      </p:sp>
      <p:sp>
        <p:nvSpPr>
          <p:cNvPr id="5" name="灯片编号占位符 3">
            <a:extLst>
              <a:ext uri="{FF2B5EF4-FFF2-40B4-BE49-F238E27FC236}">
                <a16:creationId xmlns:a16="http://schemas.microsoft.com/office/drawing/2014/main" id="{601C93A4-981B-4C94-9131-A4303E1B43E7}"/>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2</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315397082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11" name="Rectangle 5">
            <a:extLst>
              <a:ext uri="{FF2B5EF4-FFF2-40B4-BE49-F238E27FC236}">
                <a16:creationId xmlns:a16="http://schemas.microsoft.com/office/drawing/2014/main" id="{0B203EDB-D4AD-4799-A529-E3D0E60DF25D}"/>
              </a:ext>
            </a:extLst>
          </p:cNvPr>
          <p:cNvSpPr>
            <a:spLocks noChangeArrowheads="1"/>
          </p:cNvSpPr>
          <p:nvPr/>
        </p:nvSpPr>
        <p:spPr bwMode="auto">
          <a:xfrm>
            <a:off x="76448" y="15747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文本框 12">
            <a:extLst>
              <a:ext uri="{FF2B5EF4-FFF2-40B4-BE49-F238E27FC236}">
                <a16:creationId xmlns:a16="http://schemas.microsoft.com/office/drawing/2014/main" id="{AA50595A-8A3F-EC43-93FA-AC22F27A04D8}"/>
              </a:ext>
            </a:extLst>
          </p:cNvPr>
          <p:cNvSpPr txBox="1"/>
          <p:nvPr/>
        </p:nvSpPr>
        <p:spPr>
          <a:xfrm>
            <a:off x="395536" y="272851"/>
            <a:ext cx="5616624"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Data Analysis</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pic>
        <p:nvPicPr>
          <p:cNvPr id="5" name="图片 4">
            <a:extLst>
              <a:ext uri="{FF2B5EF4-FFF2-40B4-BE49-F238E27FC236}">
                <a16:creationId xmlns:a16="http://schemas.microsoft.com/office/drawing/2014/main" id="{74424B42-E874-4143-B933-E54807FC9DA3}"/>
              </a:ext>
            </a:extLst>
          </p:cNvPr>
          <p:cNvPicPr/>
          <p:nvPr/>
        </p:nvPicPr>
        <p:blipFill rotWithShape="1">
          <a:blip r:embed="rId5">
            <a:extLst>
              <a:ext uri="{28A0092B-C50C-407E-A947-70E740481C1C}">
                <a14:useLocalDpi xmlns:a14="http://schemas.microsoft.com/office/drawing/2010/main" val="0"/>
              </a:ext>
            </a:extLst>
          </a:blip>
          <a:srcRect l="4217" t="4264" r="5903"/>
          <a:stretch/>
        </p:blipFill>
        <p:spPr bwMode="auto">
          <a:xfrm>
            <a:off x="425603" y="1574790"/>
            <a:ext cx="4167737" cy="2862322"/>
          </a:xfrm>
          <a:prstGeom prst="rect">
            <a:avLst/>
          </a:prstGeom>
          <a:ln>
            <a:noFill/>
          </a:ln>
          <a:extLst>
            <a:ext uri="{53640926-AAD7-44D8-BBD7-CCE9431645EC}">
              <a14:shadowObscured xmlns:a14="http://schemas.microsoft.com/office/drawing/2010/main"/>
            </a:ext>
          </a:extLst>
        </p:spPr>
      </p:pic>
      <p:sp>
        <p:nvSpPr>
          <p:cNvPr id="6" name="矩形 5">
            <a:extLst>
              <a:ext uri="{FF2B5EF4-FFF2-40B4-BE49-F238E27FC236}">
                <a16:creationId xmlns:a16="http://schemas.microsoft.com/office/drawing/2014/main" id="{B1A07F6B-E5FF-48BA-BF90-8A6121FE7D09}"/>
              </a:ext>
            </a:extLst>
          </p:cNvPr>
          <p:cNvSpPr/>
          <p:nvPr/>
        </p:nvSpPr>
        <p:spPr>
          <a:xfrm>
            <a:off x="4572000" y="1574790"/>
            <a:ext cx="4417565" cy="2585323"/>
          </a:xfrm>
          <a:prstGeom prst="rect">
            <a:avLst/>
          </a:prstGeom>
        </p:spPr>
        <p:txBody>
          <a:bodyPr wrap="square">
            <a:spAutoFit/>
          </a:bodyPr>
          <a:lstStyle/>
          <a:p>
            <a:pPr algn="just">
              <a:spcAft>
                <a:spcPts val="0"/>
              </a:spcAft>
            </a:pPr>
            <a:r>
              <a:rPr lang="en-US" altLang="zh-CN" b="1"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Fig. 10</a:t>
            </a:r>
            <a:r>
              <a:rPr lang="en-US" altLang="zh-CN"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 The Modified Allan Deviation (MDEV) of the preprocessed results and that of after EEMD decomposition in the experiments. </a:t>
            </a:r>
            <a:r>
              <a:rPr lang="en-US" altLang="zh-CN" dirty="0">
                <a:solidFill>
                  <a:schemeClr val="bg2"/>
                </a:solidFill>
                <a:latin typeface="Times New Roman" panose="02020603050405020304" pitchFamily="18" charset="0"/>
                <a:cs typeface="Times New Roman" panose="02020603050405020304" pitchFamily="18" charset="0"/>
              </a:rPr>
              <a:t>The MDEV of preprocessed results is at the level of 10</a:t>
            </a:r>
            <a:r>
              <a:rPr lang="en-US" altLang="zh-CN" baseline="30000" dirty="0">
                <a:solidFill>
                  <a:schemeClr val="bg2"/>
                </a:solidFill>
                <a:latin typeface="Times New Roman" panose="02020603050405020304" pitchFamily="18" charset="0"/>
                <a:cs typeface="Times New Roman" panose="02020603050405020304" pitchFamily="18" charset="0"/>
              </a:rPr>
              <a:t>-14</a:t>
            </a:r>
            <a:r>
              <a:rPr lang="en-US" altLang="zh-CN" dirty="0">
                <a:solidFill>
                  <a:schemeClr val="bg2"/>
                </a:solidFill>
                <a:latin typeface="Times New Roman" panose="02020603050405020304" pitchFamily="18" charset="0"/>
                <a:cs typeface="Times New Roman" panose="02020603050405020304" pitchFamily="18" charset="0"/>
              </a:rPr>
              <a:t>/day, and the EEMD results is at the level of 10</a:t>
            </a:r>
            <a:r>
              <a:rPr lang="en-US" altLang="zh-CN" baseline="30000" dirty="0">
                <a:solidFill>
                  <a:schemeClr val="bg2"/>
                </a:solidFill>
                <a:latin typeface="Times New Roman" panose="02020603050405020304" pitchFamily="18" charset="0"/>
                <a:cs typeface="Times New Roman" panose="02020603050405020304" pitchFamily="18" charset="0"/>
              </a:rPr>
              <a:t>-15</a:t>
            </a:r>
            <a:r>
              <a:rPr lang="en-US" altLang="zh-CN" dirty="0">
                <a:solidFill>
                  <a:schemeClr val="bg2"/>
                </a:solidFill>
                <a:latin typeface="Times New Roman" panose="02020603050405020304" pitchFamily="18" charset="0"/>
                <a:cs typeface="Times New Roman" panose="02020603050405020304" pitchFamily="18" charset="0"/>
              </a:rPr>
              <a:t>/day, which indicates that the accuracy of the determined geopotential is limited to tens of meters to hundreds of meters.</a:t>
            </a:r>
            <a:endParaRPr lang="zh-CN" altLang="zh-CN" sz="1800" kern="100" dirty="0">
              <a:solidFill>
                <a:schemeClr val="bg2"/>
              </a:solidFill>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id="{53965D15-AEEF-4534-B94F-D68E8EB3D6E8}"/>
              </a:ext>
            </a:extLst>
          </p:cNvPr>
          <p:cNvSpPr/>
          <p:nvPr/>
        </p:nvSpPr>
        <p:spPr>
          <a:xfrm>
            <a:off x="445477" y="4365104"/>
            <a:ext cx="8522021" cy="923330"/>
          </a:xfrm>
          <a:prstGeom prst="rect">
            <a:avLst/>
          </a:prstGeom>
        </p:spPr>
        <p:txBody>
          <a:bodyPr wrap="square">
            <a:spAutoFit/>
          </a:bodyPr>
          <a:lstStyle/>
          <a:p>
            <a:pPr algn="just">
              <a:spcAft>
                <a:spcPts val="0"/>
              </a:spcAft>
            </a:pPr>
            <a:r>
              <a:rPr lang="en-US" altLang="zh-CN" b="1"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Table. 2 </a:t>
            </a:r>
            <a:r>
              <a:rPr lang="en-US" altLang="zh-CN"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The clock-comparison-determined geopotential difference           and OH of clock </a:t>
            </a:r>
            <a:r>
              <a:rPr lang="en-US" altLang="zh-CN" i="1"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C</a:t>
            </a:r>
            <a:r>
              <a:rPr lang="en-US" altLang="zh-CN" i="1" kern="0" baseline="-2500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B</a:t>
            </a:r>
            <a:r>
              <a:rPr lang="en-US" altLang="zh-CN"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 at station JTFS(         ).</a:t>
            </a:r>
            <a:r>
              <a:rPr lang="zh-CN" altLang="en-US"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kern="0" dirty="0">
                <a:solidFill>
                  <a:schemeClr val="bg2"/>
                </a:solidFill>
                <a:latin typeface="Times New Roman" panose="02020603050405020304" pitchFamily="18" charset="0"/>
                <a:ea typeface="等线" panose="02010600030101010101" pitchFamily="2" charset="-122"/>
                <a:cs typeface="Times New Roman" panose="02020603050405020304" pitchFamily="18" charset="0"/>
              </a:rPr>
              <a:t>                            is the difference between          and the EGM 2008 results           (                           ).</a:t>
            </a:r>
            <a:endParaRPr lang="zh-CN" altLang="zh-CN" sz="1800" kern="100" dirty="0">
              <a:solidFill>
                <a:schemeClr val="bg2"/>
              </a:solidFill>
              <a:effectLst/>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7" name="对象 6">
            <a:extLst>
              <a:ext uri="{FF2B5EF4-FFF2-40B4-BE49-F238E27FC236}">
                <a16:creationId xmlns:a16="http://schemas.microsoft.com/office/drawing/2014/main" id="{119245E1-C760-4447-886F-189BA9812D01}"/>
              </a:ext>
            </a:extLst>
          </p:cNvPr>
          <p:cNvGraphicFramePr>
            <a:graphicFrameLocks noChangeAspect="1"/>
          </p:cNvGraphicFramePr>
          <p:nvPr>
            <p:extLst>
              <p:ext uri="{D42A27DB-BD31-4B8C-83A1-F6EECF244321}">
                <p14:modId xmlns:p14="http://schemas.microsoft.com/office/powerpoint/2010/main" val="1447458230"/>
              </p:ext>
            </p:extLst>
          </p:nvPr>
        </p:nvGraphicFramePr>
        <p:xfrm>
          <a:off x="6765538" y="4387545"/>
          <a:ext cx="565609" cy="325654"/>
        </p:xfrm>
        <a:graphic>
          <a:graphicData uri="http://schemas.openxmlformats.org/presentationml/2006/ole">
            <mc:AlternateContent xmlns:mc="http://schemas.openxmlformats.org/markup-compatibility/2006">
              <mc:Choice xmlns:v="urn:schemas-microsoft-com:vml" Requires="v">
                <p:oleObj spid="_x0000_s26508" name="Equation" r:id="rId6" imgW="419040" imgH="241200" progId="Equation.DSMT4">
                  <p:embed/>
                </p:oleObj>
              </mc:Choice>
              <mc:Fallback>
                <p:oleObj name="Equation" r:id="rId6" imgW="419040" imgH="241200" progId="Equation.DSMT4">
                  <p:embed/>
                  <p:pic>
                    <p:nvPicPr>
                      <p:cNvPr id="0" name=""/>
                      <p:cNvPicPr/>
                      <p:nvPr/>
                    </p:nvPicPr>
                    <p:blipFill>
                      <a:blip r:embed="rId7"/>
                      <a:stretch>
                        <a:fillRect/>
                      </a:stretch>
                    </p:blipFill>
                    <p:spPr>
                      <a:xfrm>
                        <a:off x="6765538" y="4387545"/>
                        <a:ext cx="565609" cy="325654"/>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E48DAAE1-B645-4452-9F76-524BD89213E3}"/>
              </a:ext>
            </a:extLst>
          </p:cNvPr>
          <p:cNvGraphicFramePr>
            <a:graphicFrameLocks noChangeAspect="1"/>
          </p:cNvGraphicFramePr>
          <p:nvPr>
            <p:extLst>
              <p:ext uri="{D42A27DB-BD31-4B8C-83A1-F6EECF244321}">
                <p14:modId xmlns:p14="http://schemas.microsoft.com/office/powerpoint/2010/main" val="3814271356"/>
              </p:ext>
            </p:extLst>
          </p:nvPr>
        </p:nvGraphicFramePr>
        <p:xfrm>
          <a:off x="2274913" y="4638171"/>
          <a:ext cx="496887" cy="325438"/>
        </p:xfrm>
        <a:graphic>
          <a:graphicData uri="http://schemas.openxmlformats.org/presentationml/2006/ole">
            <mc:AlternateContent xmlns:mc="http://schemas.openxmlformats.org/markup-compatibility/2006">
              <mc:Choice xmlns:v="urn:schemas-microsoft-com:vml" Requires="v">
                <p:oleObj spid="_x0000_s26509" name="Equation" r:id="rId8" imgW="368280" imgH="241200" progId="Equation.DSMT4">
                  <p:embed/>
                </p:oleObj>
              </mc:Choice>
              <mc:Fallback>
                <p:oleObj name="Equation" r:id="rId8" imgW="368280" imgH="241200" progId="Equation.DSMT4">
                  <p:embed/>
                  <p:pic>
                    <p:nvPicPr>
                      <p:cNvPr id="7" name="对象 6">
                        <a:extLst>
                          <a:ext uri="{FF2B5EF4-FFF2-40B4-BE49-F238E27FC236}">
                            <a16:creationId xmlns:a16="http://schemas.microsoft.com/office/drawing/2014/main" id="{119245E1-C760-4447-886F-189BA9812D01}"/>
                          </a:ext>
                        </a:extLst>
                      </p:cNvPr>
                      <p:cNvPicPr/>
                      <p:nvPr/>
                    </p:nvPicPr>
                    <p:blipFill>
                      <a:blip r:embed="rId9"/>
                      <a:stretch>
                        <a:fillRect/>
                      </a:stretch>
                    </p:blipFill>
                    <p:spPr>
                      <a:xfrm>
                        <a:off x="2274913" y="4638171"/>
                        <a:ext cx="496887" cy="325438"/>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73F7D06C-8ECA-40F7-9098-A61B308879D9}"/>
              </a:ext>
            </a:extLst>
          </p:cNvPr>
          <p:cNvGraphicFramePr>
            <a:graphicFrameLocks noChangeAspect="1"/>
          </p:cNvGraphicFramePr>
          <p:nvPr>
            <p:extLst>
              <p:ext uri="{D42A27DB-BD31-4B8C-83A1-F6EECF244321}">
                <p14:modId xmlns:p14="http://schemas.microsoft.com/office/powerpoint/2010/main" val="1932243585"/>
              </p:ext>
            </p:extLst>
          </p:nvPr>
        </p:nvGraphicFramePr>
        <p:xfrm>
          <a:off x="2987824" y="4656982"/>
          <a:ext cx="1508125" cy="325438"/>
        </p:xfrm>
        <a:graphic>
          <a:graphicData uri="http://schemas.openxmlformats.org/presentationml/2006/ole">
            <mc:AlternateContent xmlns:mc="http://schemas.openxmlformats.org/markup-compatibility/2006">
              <mc:Choice xmlns:v="urn:schemas-microsoft-com:vml" Requires="v">
                <p:oleObj spid="_x0000_s26510" name="Equation" r:id="rId10" imgW="1117440" imgH="241200" progId="Equation.DSMT4">
                  <p:embed/>
                </p:oleObj>
              </mc:Choice>
              <mc:Fallback>
                <p:oleObj name="Equation" r:id="rId10" imgW="1117440" imgH="241200" progId="Equation.DSMT4">
                  <p:embed/>
                  <p:pic>
                    <p:nvPicPr>
                      <p:cNvPr id="15" name="对象 14">
                        <a:extLst>
                          <a:ext uri="{FF2B5EF4-FFF2-40B4-BE49-F238E27FC236}">
                            <a16:creationId xmlns:a16="http://schemas.microsoft.com/office/drawing/2014/main" id="{E48DAAE1-B645-4452-9F76-524BD89213E3}"/>
                          </a:ext>
                        </a:extLst>
                      </p:cNvPr>
                      <p:cNvPicPr/>
                      <p:nvPr/>
                    </p:nvPicPr>
                    <p:blipFill>
                      <a:blip r:embed="rId11"/>
                      <a:stretch>
                        <a:fillRect/>
                      </a:stretch>
                    </p:blipFill>
                    <p:spPr>
                      <a:xfrm>
                        <a:off x="2987824" y="4656982"/>
                        <a:ext cx="1508125" cy="325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013F0141-2D03-4CA1-95B7-C2B18DAEEA72}"/>
                  </a:ext>
                </a:extLst>
              </p:cNvPr>
              <p:cNvSpPr/>
              <p:nvPr/>
            </p:nvSpPr>
            <p:spPr>
              <a:xfrm>
                <a:off x="4182791" y="3754085"/>
                <a:ext cx="778418" cy="429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𝐻</m:t>
                          </m:r>
                        </m:e>
                        <m:sub>
                          <m:r>
                            <a:rPr lang="zh-CN" altLang="en-US" i="1">
                              <a:latin typeface="Cambria Math" panose="02040503050406030204" pitchFamily="18" charset="0"/>
                            </a:rPr>
                            <m:t>𝐽𝑇𝐹𝑆</m:t>
                          </m:r>
                        </m:sub>
                        <m:sup/>
                      </m:sSubSup>
                    </m:oMath>
                  </m:oMathPara>
                </a14:m>
                <a:endParaRPr lang="zh-CN" altLang="en-US" dirty="0"/>
              </a:p>
            </p:txBody>
          </p:sp>
        </mc:Choice>
        <mc:Fallback xmlns="">
          <p:sp>
            <p:nvSpPr>
              <p:cNvPr id="8" name="矩形 7">
                <a:extLst>
                  <a:ext uri="{FF2B5EF4-FFF2-40B4-BE49-F238E27FC236}">
                    <a16:creationId xmlns:a16="http://schemas.microsoft.com/office/drawing/2014/main" id="{013F0141-2D03-4CA1-95B7-C2B18DAEEA72}"/>
                  </a:ext>
                </a:extLst>
              </p:cNvPr>
              <p:cNvSpPr>
                <a:spLocks noRot="1" noChangeAspect="1" noMove="1" noResize="1" noEditPoints="1" noAdjustHandles="1" noChangeArrowheads="1" noChangeShapeType="1" noTextEdit="1"/>
              </p:cNvSpPr>
              <p:nvPr/>
            </p:nvSpPr>
            <p:spPr>
              <a:xfrm>
                <a:off x="4182791" y="3754085"/>
                <a:ext cx="778418" cy="429220"/>
              </a:xfrm>
              <a:prstGeom prst="rect">
                <a:avLst/>
              </a:prstGeom>
              <a:blipFill>
                <a:blip r:embed="rId12"/>
                <a:stretch>
                  <a:fillRect b="-5714"/>
                </a:stretch>
              </a:blipFill>
            </p:spPr>
            <p:txBody>
              <a:bodyPr/>
              <a:lstStyle/>
              <a:p>
                <a:r>
                  <a:rPr lang="zh-CN" altLang="en-US">
                    <a:noFill/>
                  </a:rPr>
                  <a:t> </a:t>
                </a:r>
              </a:p>
            </p:txBody>
          </p:sp>
        </mc:Fallback>
      </mc:AlternateContent>
      <p:graphicFrame>
        <p:nvGraphicFramePr>
          <p:cNvPr id="17" name="对象 16">
            <a:extLst>
              <a:ext uri="{FF2B5EF4-FFF2-40B4-BE49-F238E27FC236}">
                <a16:creationId xmlns:a16="http://schemas.microsoft.com/office/drawing/2014/main" id="{9300A60E-A110-447B-BDD0-23CAE81603CF}"/>
              </a:ext>
            </a:extLst>
          </p:cNvPr>
          <p:cNvGraphicFramePr>
            <a:graphicFrameLocks noChangeAspect="1"/>
          </p:cNvGraphicFramePr>
          <p:nvPr>
            <p:extLst>
              <p:ext uri="{D42A27DB-BD31-4B8C-83A1-F6EECF244321}">
                <p14:modId xmlns:p14="http://schemas.microsoft.com/office/powerpoint/2010/main" val="2215427038"/>
              </p:ext>
            </p:extLst>
          </p:nvPr>
        </p:nvGraphicFramePr>
        <p:xfrm>
          <a:off x="7099448" y="4645080"/>
          <a:ext cx="496888" cy="325438"/>
        </p:xfrm>
        <a:graphic>
          <a:graphicData uri="http://schemas.openxmlformats.org/presentationml/2006/ole">
            <mc:AlternateContent xmlns:mc="http://schemas.openxmlformats.org/markup-compatibility/2006">
              <mc:Choice xmlns:v="urn:schemas-microsoft-com:vml" Requires="v">
                <p:oleObj spid="_x0000_s26511" name="Equation" r:id="rId13" imgW="368280" imgH="241200" progId="Equation.DSMT4">
                  <p:embed/>
                </p:oleObj>
              </mc:Choice>
              <mc:Fallback>
                <p:oleObj name="Equation" r:id="rId13" imgW="368280" imgH="241200" progId="Equation.DSMT4">
                  <p:embed/>
                  <p:pic>
                    <p:nvPicPr>
                      <p:cNvPr id="16" name="对象 15">
                        <a:extLst>
                          <a:ext uri="{FF2B5EF4-FFF2-40B4-BE49-F238E27FC236}">
                            <a16:creationId xmlns:a16="http://schemas.microsoft.com/office/drawing/2014/main" id="{73F7D06C-8ECA-40F7-9098-A61B308879D9}"/>
                          </a:ext>
                        </a:extLst>
                      </p:cNvPr>
                      <p:cNvPicPr/>
                      <p:nvPr/>
                    </p:nvPicPr>
                    <p:blipFill>
                      <a:blip r:embed="rId14"/>
                      <a:stretch>
                        <a:fillRect/>
                      </a:stretch>
                    </p:blipFill>
                    <p:spPr>
                      <a:xfrm>
                        <a:off x="7099448" y="4645080"/>
                        <a:ext cx="496888" cy="325438"/>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7C984182-8BA7-4BDF-8796-64D5DEC81614}"/>
              </a:ext>
            </a:extLst>
          </p:cNvPr>
          <p:cNvGraphicFramePr>
            <a:graphicFrameLocks noChangeAspect="1"/>
          </p:cNvGraphicFramePr>
          <p:nvPr>
            <p:extLst>
              <p:ext uri="{D42A27DB-BD31-4B8C-83A1-F6EECF244321}">
                <p14:modId xmlns:p14="http://schemas.microsoft.com/office/powerpoint/2010/main" val="1100052877"/>
              </p:ext>
            </p:extLst>
          </p:nvPr>
        </p:nvGraphicFramePr>
        <p:xfrm>
          <a:off x="1670013" y="4929147"/>
          <a:ext cx="496888" cy="325437"/>
        </p:xfrm>
        <a:graphic>
          <a:graphicData uri="http://schemas.openxmlformats.org/presentationml/2006/ole">
            <mc:AlternateContent xmlns:mc="http://schemas.openxmlformats.org/markup-compatibility/2006">
              <mc:Choice xmlns:v="urn:schemas-microsoft-com:vml" Requires="v">
                <p:oleObj spid="_x0000_s26512" name="Equation" r:id="rId15" imgW="368280" imgH="241200" progId="Equation.DSMT4">
                  <p:embed/>
                </p:oleObj>
              </mc:Choice>
              <mc:Fallback>
                <p:oleObj name="Equation" r:id="rId15" imgW="368280" imgH="241200" progId="Equation.DSMT4">
                  <p:embed/>
                  <p:pic>
                    <p:nvPicPr>
                      <p:cNvPr id="16" name="对象 15">
                        <a:extLst>
                          <a:ext uri="{FF2B5EF4-FFF2-40B4-BE49-F238E27FC236}">
                            <a16:creationId xmlns:a16="http://schemas.microsoft.com/office/drawing/2014/main" id="{73F7D06C-8ECA-40F7-9098-A61B308879D9}"/>
                          </a:ext>
                        </a:extLst>
                      </p:cNvPr>
                      <p:cNvPicPr/>
                      <p:nvPr/>
                    </p:nvPicPr>
                    <p:blipFill>
                      <a:blip r:embed="rId16"/>
                      <a:stretch>
                        <a:fillRect/>
                      </a:stretch>
                    </p:blipFill>
                    <p:spPr>
                      <a:xfrm>
                        <a:off x="1670013" y="4929147"/>
                        <a:ext cx="496888" cy="325437"/>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A3AA1593-6D56-48E9-AA61-2A15B49A3873}"/>
              </a:ext>
            </a:extLst>
          </p:cNvPr>
          <p:cNvGraphicFramePr>
            <a:graphicFrameLocks noChangeAspect="1"/>
          </p:cNvGraphicFramePr>
          <p:nvPr>
            <p:extLst>
              <p:ext uri="{D42A27DB-BD31-4B8C-83A1-F6EECF244321}">
                <p14:modId xmlns:p14="http://schemas.microsoft.com/office/powerpoint/2010/main" val="395223853"/>
              </p:ext>
            </p:extLst>
          </p:nvPr>
        </p:nvGraphicFramePr>
        <p:xfrm>
          <a:off x="2339752" y="4926203"/>
          <a:ext cx="1525588" cy="325438"/>
        </p:xfrm>
        <a:graphic>
          <a:graphicData uri="http://schemas.openxmlformats.org/presentationml/2006/ole">
            <mc:AlternateContent xmlns:mc="http://schemas.openxmlformats.org/markup-compatibility/2006">
              <mc:Choice xmlns:v="urn:schemas-microsoft-com:vml" Requires="v">
                <p:oleObj spid="_x0000_s26513" name="Equation" r:id="rId17" imgW="1130040" imgH="241200" progId="Equation.DSMT4">
                  <p:embed/>
                </p:oleObj>
              </mc:Choice>
              <mc:Fallback>
                <p:oleObj name="Equation" r:id="rId17" imgW="1130040" imgH="241200" progId="Equation.DSMT4">
                  <p:embed/>
                  <p:pic>
                    <p:nvPicPr>
                      <p:cNvPr id="18" name="对象 17">
                        <a:extLst>
                          <a:ext uri="{FF2B5EF4-FFF2-40B4-BE49-F238E27FC236}">
                            <a16:creationId xmlns:a16="http://schemas.microsoft.com/office/drawing/2014/main" id="{7C984182-8BA7-4BDF-8796-64D5DEC81614}"/>
                          </a:ext>
                        </a:extLst>
                      </p:cNvPr>
                      <p:cNvPicPr/>
                      <p:nvPr/>
                    </p:nvPicPr>
                    <p:blipFill>
                      <a:blip r:embed="rId18"/>
                      <a:stretch>
                        <a:fillRect/>
                      </a:stretch>
                    </p:blipFill>
                    <p:spPr>
                      <a:xfrm>
                        <a:off x="2339752" y="4926203"/>
                        <a:ext cx="1525588" cy="325438"/>
                      </a:xfrm>
                      <a:prstGeom prst="rect">
                        <a:avLst/>
                      </a:prstGeom>
                    </p:spPr>
                  </p:pic>
                </p:oleObj>
              </mc:Fallback>
            </mc:AlternateContent>
          </a:graphicData>
        </a:graphic>
      </p:graphicFrame>
      <p:graphicFrame>
        <p:nvGraphicFramePr>
          <p:cNvPr id="30" name="表格 29">
            <a:extLst>
              <a:ext uri="{FF2B5EF4-FFF2-40B4-BE49-F238E27FC236}">
                <a16:creationId xmlns:a16="http://schemas.microsoft.com/office/drawing/2014/main" id="{89DF024A-FF68-4A8E-83C3-538849EE8342}"/>
              </a:ext>
            </a:extLst>
          </p:cNvPr>
          <p:cNvGraphicFramePr>
            <a:graphicFrameLocks noGrp="1"/>
          </p:cNvGraphicFramePr>
          <p:nvPr>
            <p:extLst>
              <p:ext uri="{D42A27DB-BD31-4B8C-83A1-F6EECF244321}">
                <p14:modId xmlns:p14="http://schemas.microsoft.com/office/powerpoint/2010/main" val="942887734"/>
              </p:ext>
            </p:extLst>
          </p:nvPr>
        </p:nvGraphicFramePr>
        <p:xfrm>
          <a:off x="875540" y="5509940"/>
          <a:ext cx="7459638" cy="1080570"/>
        </p:xfrm>
        <a:graphic>
          <a:graphicData uri="http://schemas.openxmlformats.org/drawingml/2006/table">
            <a:tbl>
              <a:tblPr firstRow="1" firstCol="1" bandRow="1"/>
              <a:tblGrid>
                <a:gridCol w="1621820">
                  <a:extLst>
                    <a:ext uri="{9D8B030D-6E8A-4147-A177-3AD203B41FA5}">
                      <a16:colId xmlns:a16="http://schemas.microsoft.com/office/drawing/2014/main" val="3264574592"/>
                    </a:ext>
                  </a:extLst>
                </a:gridCol>
                <a:gridCol w="2108459">
                  <a:extLst>
                    <a:ext uri="{9D8B030D-6E8A-4147-A177-3AD203B41FA5}">
                      <a16:colId xmlns:a16="http://schemas.microsoft.com/office/drawing/2014/main" val="3169373920"/>
                    </a:ext>
                  </a:extLst>
                </a:gridCol>
                <a:gridCol w="1945633">
                  <a:extLst>
                    <a:ext uri="{9D8B030D-6E8A-4147-A177-3AD203B41FA5}">
                      <a16:colId xmlns:a16="http://schemas.microsoft.com/office/drawing/2014/main" val="1886171152"/>
                    </a:ext>
                  </a:extLst>
                </a:gridCol>
                <a:gridCol w="1783726">
                  <a:extLst>
                    <a:ext uri="{9D8B030D-6E8A-4147-A177-3AD203B41FA5}">
                      <a16:colId xmlns:a16="http://schemas.microsoft.com/office/drawing/2014/main" val="2956795966"/>
                    </a:ext>
                  </a:extLst>
                </a:gridCol>
              </a:tblGrid>
              <a:tr h="360190">
                <a:tc>
                  <a:txBody>
                    <a:bodyPr/>
                    <a:lstStyle/>
                    <a:p>
                      <a:pPr indent="127000" algn="ctr">
                        <a:lnSpc>
                          <a:spcPct val="115000"/>
                        </a:lnSpc>
                        <a:spcAft>
                          <a:spcPts val="0"/>
                        </a:spcAft>
                      </a:pPr>
                      <a:r>
                        <a:rPr lang="en-US" sz="1600" b="1" kern="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1600" b="1" kern="0" dirty="0" err="1">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Method</a:t>
                      </a:r>
                      <a:r>
                        <a:rPr lang="en-US" sz="1050" kern="0" dirty="0" err="1">
                          <a:effectLst/>
                          <a:latin typeface="Times New Roman" panose="02020603050405020304" pitchFamily="18" charset="0"/>
                          <a:ea typeface="宋体" panose="02010600030101010101" pitchFamily="2" charset="-122"/>
                          <a:cs typeface="Times New Roman" panose="02020603050405020304" pitchFamily="18" charset="0"/>
                        </a:rPr>
                        <a:t>Method</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15000"/>
                        </a:lnSpc>
                        <a:spcAft>
                          <a:spcPts val="0"/>
                        </a:spcAft>
                      </a:pPr>
                      <a:endParaRPr lang="en-US" sz="1050" kern="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15000"/>
                        </a:lnSpc>
                        <a:spcAft>
                          <a:spcPts val="0"/>
                        </a:spcAft>
                      </a:pPr>
                      <a:endParaRPr lang="en-US" sz="1050" ker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15000"/>
                        </a:lnSpc>
                        <a:spcAft>
                          <a:spcPts val="0"/>
                        </a:spcAft>
                      </a:pPr>
                      <a:endParaRPr lang="en-US" sz="1050" ker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2753226"/>
                  </a:ext>
                </a:extLst>
              </a:tr>
              <a:tr h="360190">
                <a:tc>
                  <a:txBody>
                    <a:bodyPr/>
                    <a:lstStyle/>
                    <a:p>
                      <a:pPr indent="127000" algn="ctr">
                        <a:lnSpc>
                          <a:spcPct val="115000"/>
                        </a:lnSpc>
                        <a:spcAft>
                          <a:spcPts val="0"/>
                        </a:spcAft>
                      </a:pPr>
                      <a:r>
                        <a:rPr lang="en-US"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Preprocessed</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15000"/>
                        </a:lnSpc>
                        <a:spcAft>
                          <a:spcPts val="0"/>
                        </a:spcAft>
                      </a:pPr>
                      <a:r>
                        <a:rPr lang="en-US"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9823.40±4979.10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15000"/>
                        </a:lnSpc>
                        <a:spcAft>
                          <a:spcPts val="0"/>
                        </a:spcAft>
                      </a:pPr>
                      <a:r>
                        <a:rPr lang="en-US"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1041.28±508.07</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15000"/>
                        </a:lnSpc>
                        <a:spcAft>
                          <a:spcPts val="0"/>
                        </a:spcAft>
                      </a:pPr>
                      <a:r>
                        <a:rPr lang="en-US"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188.36±508.07</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973195"/>
                  </a:ext>
                </a:extLst>
              </a:tr>
              <a:tr h="360190">
                <a:tc>
                  <a:txBody>
                    <a:bodyPr/>
                    <a:lstStyle/>
                    <a:p>
                      <a:pPr indent="127000" algn="ctr">
                        <a:lnSpc>
                          <a:spcPct val="115000"/>
                        </a:lnSpc>
                        <a:spcAft>
                          <a:spcPts val="0"/>
                        </a:spcAft>
                      </a:pPr>
                      <a:r>
                        <a:rPr lang="en-US" sz="16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EEMD results</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15000"/>
                        </a:lnSpc>
                        <a:spcAft>
                          <a:spcPts val="0"/>
                        </a:spcAft>
                      </a:pPr>
                      <a:r>
                        <a:rPr lang="en-US" sz="16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9347.05±1608.77</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15000"/>
                        </a:lnSpc>
                        <a:spcAft>
                          <a:spcPts val="0"/>
                        </a:spcAft>
                      </a:pPr>
                      <a:r>
                        <a:rPr lang="en-US" sz="16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992.68±164.16</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15000"/>
                        </a:lnSpc>
                        <a:spcAft>
                          <a:spcPts val="0"/>
                        </a:spcAft>
                      </a:pPr>
                      <a:r>
                        <a:rPr lang="en-US" sz="16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236.96±164.16</a:t>
                      </a:r>
                      <a:endParaRPr lang="zh-CN" sz="16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701488"/>
                  </a:ext>
                </a:extLst>
              </a:tr>
            </a:tbl>
          </a:graphicData>
        </a:graphic>
      </p:graphicFrame>
      <p:graphicFrame>
        <p:nvGraphicFramePr>
          <p:cNvPr id="31" name="对象 30">
            <a:extLst>
              <a:ext uri="{FF2B5EF4-FFF2-40B4-BE49-F238E27FC236}">
                <a16:creationId xmlns:a16="http://schemas.microsoft.com/office/drawing/2014/main" id="{E81EE220-3251-4637-8891-110411D074C8}"/>
              </a:ext>
            </a:extLst>
          </p:cNvPr>
          <p:cNvGraphicFramePr>
            <a:graphicFrameLocks noChangeAspect="1"/>
          </p:cNvGraphicFramePr>
          <p:nvPr>
            <p:extLst>
              <p:ext uri="{D42A27DB-BD31-4B8C-83A1-F6EECF244321}">
                <p14:modId xmlns:p14="http://schemas.microsoft.com/office/powerpoint/2010/main" val="3959350150"/>
              </p:ext>
            </p:extLst>
          </p:nvPr>
        </p:nvGraphicFramePr>
        <p:xfrm>
          <a:off x="2968114" y="5539673"/>
          <a:ext cx="1214677" cy="313465"/>
        </p:xfrm>
        <a:graphic>
          <a:graphicData uri="http://schemas.openxmlformats.org/presentationml/2006/ole">
            <mc:AlternateContent xmlns:mc="http://schemas.openxmlformats.org/markup-compatibility/2006">
              <mc:Choice xmlns:v="urn:schemas-microsoft-com:vml" Requires="v">
                <p:oleObj spid="_x0000_s26514" name="Equation" r:id="rId19" imgW="901309" imgH="241195" progId="Equation.DSMT4">
                  <p:embed/>
                </p:oleObj>
              </mc:Choice>
              <mc:Fallback>
                <p:oleObj name="Equation" r:id="rId19" imgW="901309" imgH="241195" progId="Equation.DSMT4">
                  <p:embed/>
                  <p:pic>
                    <p:nvPicPr>
                      <p:cNvPr id="0" name="Object 4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68114" y="5539673"/>
                        <a:ext cx="1214677" cy="313465"/>
                      </a:xfrm>
                      <a:prstGeom prst="rect">
                        <a:avLst/>
                      </a:prstGeom>
                      <a:noFill/>
                    </p:spPr>
                  </p:pic>
                </p:oleObj>
              </mc:Fallback>
            </mc:AlternateContent>
          </a:graphicData>
        </a:graphic>
      </p:graphicFrame>
      <p:graphicFrame>
        <p:nvGraphicFramePr>
          <p:cNvPr id="32" name="对象 31">
            <a:extLst>
              <a:ext uri="{FF2B5EF4-FFF2-40B4-BE49-F238E27FC236}">
                <a16:creationId xmlns:a16="http://schemas.microsoft.com/office/drawing/2014/main" id="{32A65B4B-4C1A-4B49-88B8-564F53BA5272}"/>
              </a:ext>
            </a:extLst>
          </p:cNvPr>
          <p:cNvGraphicFramePr>
            <a:graphicFrameLocks noChangeAspect="1"/>
          </p:cNvGraphicFramePr>
          <p:nvPr>
            <p:extLst>
              <p:ext uri="{D42A27DB-BD31-4B8C-83A1-F6EECF244321}">
                <p14:modId xmlns:p14="http://schemas.microsoft.com/office/powerpoint/2010/main" val="1663014579"/>
              </p:ext>
            </p:extLst>
          </p:nvPr>
        </p:nvGraphicFramePr>
        <p:xfrm>
          <a:off x="5163192" y="5539673"/>
          <a:ext cx="848968" cy="313465"/>
        </p:xfrm>
        <a:graphic>
          <a:graphicData uri="http://schemas.openxmlformats.org/presentationml/2006/ole">
            <mc:AlternateContent xmlns:mc="http://schemas.openxmlformats.org/markup-compatibility/2006">
              <mc:Choice xmlns:v="urn:schemas-microsoft-com:vml" Requires="v">
                <p:oleObj spid="_x0000_s26515" name="Equation" r:id="rId21" imgW="622030" imgH="241195" progId="Equation.DSMT4">
                  <p:embed/>
                </p:oleObj>
              </mc:Choice>
              <mc:Fallback>
                <p:oleObj name="Equation" r:id="rId21" imgW="622030" imgH="241195" progId="Equation.DSMT4">
                  <p:embed/>
                  <p:pic>
                    <p:nvPicPr>
                      <p:cNvPr id="0" name="Object 4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63192" y="5539673"/>
                        <a:ext cx="848968" cy="313465"/>
                      </a:xfrm>
                      <a:prstGeom prst="rect">
                        <a:avLst/>
                      </a:prstGeom>
                      <a:noFill/>
                    </p:spPr>
                  </p:pic>
                </p:oleObj>
              </mc:Fallback>
            </mc:AlternateContent>
          </a:graphicData>
        </a:graphic>
      </p:graphicFrame>
      <p:graphicFrame>
        <p:nvGraphicFramePr>
          <p:cNvPr id="33" name="对象 32">
            <a:extLst>
              <a:ext uri="{FF2B5EF4-FFF2-40B4-BE49-F238E27FC236}">
                <a16:creationId xmlns:a16="http://schemas.microsoft.com/office/drawing/2014/main" id="{65B62D4F-6540-4D66-84BD-D1331CB355E4}"/>
              </a:ext>
            </a:extLst>
          </p:cNvPr>
          <p:cNvGraphicFramePr>
            <a:graphicFrameLocks noChangeAspect="1"/>
          </p:cNvGraphicFramePr>
          <p:nvPr>
            <p:extLst>
              <p:ext uri="{D42A27DB-BD31-4B8C-83A1-F6EECF244321}">
                <p14:modId xmlns:p14="http://schemas.microsoft.com/office/powerpoint/2010/main" val="1127341264"/>
              </p:ext>
            </p:extLst>
          </p:nvPr>
        </p:nvGraphicFramePr>
        <p:xfrm>
          <a:off x="7148661" y="5568410"/>
          <a:ext cx="608283" cy="284728"/>
        </p:xfrm>
        <a:graphic>
          <a:graphicData uri="http://schemas.openxmlformats.org/presentationml/2006/ole">
            <mc:AlternateContent xmlns:mc="http://schemas.openxmlformats.org/markup-compatibility/2006">
              <mc:Choice xmlns:v="urn:schemas-microsoft-com:vml" Requires="v">
                <p:oleObj spid="_x0000_s26516" name="Equation" r:id="rId23" imgW="393529" imgH="203112" progId="Equation.DSMT4">
                  <p:embed/>
                </p:oleObj>
              </mc:Choice>
              <mc:Fallback>
                <p:oleObj name="Equation" r:id="rId23" imgW="393529" imgH="203112" progId="Equation.DSMT4">
                  <p:embed/>
                  <p:pic>
                    <p:nvPicPr>
                      <p:cNvPr id="0" name="Object 4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148661" y="5568410"/>
                        <a:ext cx="608283" cy="284728"/>
                      </a:xfrm>
                      <a:prstGeom prst="rect">
                        <a:avLst/>
                      </a:prstGeom>
                      <a:noFill/>
                    </p:spPr>
                  </p:pic>
                </p:oleObj>
              </mc:Fallback>
            </mc:AlternateContent>
          </a:graphicData>
        </a:graphic>
      </p:graphicFrame>
      <p:sp>
        <p:nvSpPr>
          <p:cNvPr id="34" name="内容占位符 1">
            <a:extLst>
              <a:ext uri="{FF2B5EF4-FFF2-40B4-BE49-F238E27FC236}">
                <a16:creationId xmlns:a16="http://schemas.microsoft.com/office/drawing/2014/main" id="{E88C7075-2B64-4153-BF9F-84CDE7ED90CE}"/>
              </a:ext>
            </a:extLst>
          </p:cNvPr>
          <p:cNvSpPr txBox="1">
            <a:spLocks/>
          </p:cNvSpPr>
          <p:nvPr/>
        </p:nvSpPr>
        <p:spPr>
          <a:xfrm>
            <a:off x="271138" y="910183"/>
            <a:ext cx="4012830" cy="539750"/>
          </a:xfrm>
          <a:prstGeom prst="rect">
            <a:avLst/>
          </a:prstGeom>
        </p:spPr>
        <p:txBody>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r>
              <a:rPr lang="en-US" altLang="zh-CN" sz="2800" kern="0" dirty="0">
                <a:solidFill>
                  <a:schemeClr val="bg2"/>
                </a:solidFill>
                <a:latin typeface="Arial" panose="020B0604020202020204" pitchFamily="34" charset="0"/>
                <a:ea typeface="微软雅黑" panose="020B0503020204020204" pitchFamily="34" charset="-122"/>
                <a:cs typeface="Arial" panose="020B0604020202020204" pitchFamily="34" charset="0"/>
              </a:rPr>
              <a:t>Experimental results</a:t>
            </a:r>
          </a:p>
          <a:p>
            <a:pPr defTabSz="914400" eaLnBrk="1" hangingPunct="1"/>
            <a:endParaRPr lang="zh-CN" altLang="en-US" sz="1800" kern="0" dirty="0"/>
          </a:p>
        </p:txBody>
      </p:sp>
      <p:sp>
        <p:nvSpPr>
          <p:cNvPr id="20" name="灯片编号占位符 3">
            <a:extLst>
              <a:ext uri="{FF2B5EF4-FFF2-40B4-BE49-F238E27FC236}">
                <a16:creationId xmlns:a16="http://schemas.microsoft.com/office/drawing/2014/main" id="{D0791C73-9A9B-4628-9B5B-6175C7863B15}"/>
              </a:ext>
            </a:extLst>
          </p:cNvPr>
          <p:cNvSpPr txBox="1">
            <a:spLocks/>
          </p:cNvSpPr>
          <p:nvPr/>
        </p:nvSpPr>
        <p:spPr bwMode="auto">
          <a:xfrm>
            <a:off x="6953250"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20</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34501143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3" name="文本框 2">
            <a:extLst>
              <a:ext uri="{FF2B5EF4-FFF2-40B4-BE49-F238E27FC236}">
                <a16:creationId xmlns:a16="http://schemas.microsoft.com/office/drawing/2014/main" id="{D08302AE-031E-449A-82A1-4828385DDAAE}"/>
              </a:ext>
            </a:extLst>
          </p:cNvPr>
          <p:cNvSpPr txBox="1"/>
          <p:nvPr/>
        </p:nvSpPr>
        <p:spPr>
          <a:xfrm>
            <a:off x="395536" y="272851"/>
            <a:ext cx="4464496"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zh-CN" altLang="en-US" sz="3200" b="1" kern="0" dirty="0">
                <a:solidFill>
                  <a:srgbClr val="660066"/>
                </a:solidFill>
                <a:latin typeface="Arial" panose="020B0604020202020204" pitchFamily="34" charset="0"/>
                <a:ea typeface="楷体" panose="02010609060101010101" pitchFamily="49" charset="-122"/>
                <a:cs typeface="Arial" panose="020B0604020202020204" pitchFamily="34" charset="0"/>
                <a:sym typeface="Lucida Grande"/>
              </a:rPr>
              <a:t>  </a:t>
            </a: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Contents</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sp>
        <p:nvSpPr>
          <p:cNvPr id="9" name="内容占位符 7">
            <a:extLst>
              <a:ext uri="{FF2B5EF4-FFF2-40B4-BE49-F238E27FC236}">
                <a16:creationId xmlns:a16="http://schemas.microsoft.com/office/drawing/2014/main" id="{0CDDD7EA-A253-4AE2-9367-A13D3C8EB49E}"/>
              </a:ext>
            </a:extLst>
          </p:cNvPr>
          <p:cNvSpPr txBox="1">
            <a:spLocks/>
          </p:cNvSpPr>
          <p:nvPr/>
        </p:nvSpPr>
        <p:spPr>
          <a:xfrm>
            <a:off x="1763713" y="1557338"/>
            <a:ext cx="4103687" cy="4104713"/>
          </a:xfrm>
          <a:prstGeom prst="rect">
            <a:avLst/>
          </a:prstGeom>
        </p:spPr>
        <p:txBody>
          <a:bodyPr>
            <a:spAutoFit/>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lnSpc>
                <a:spcPct val="150000"/>
              </a:lnSpc>
              <a:buFont typeface="Wingdings" panose="05000000000000000000" pitchFamily="2" charset="2"/>
              <a:buChar char="p"/>
            </a:pP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Introduction</a:t>
            </a:r>
            <a:endPar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endParaRPr>
          </a:p>
          <a:p>
            <a:pPr defTabSz="914400" eaLnBrk="1" hangingPunct="1">
              <a:lnSpc>
                <a:spcPct val="150000"/>
              </a:lnSpc>
              <a:buFont typeface="Wingdings" panose="05000000000000000000" pitchFamily="2" charset="2"/>
              <a:buChar char="p"/>
            </a:pP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Method</a:t>
            </a:r>
            <a:endPar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endParaRPr>
          </a:p>
          <a:p>
            <a:pPr defTabSz="914400" eaLnBrk="1" hangingPunct="1">
              <a:lnSpc>
                <a:spcPct val="150000"/>
              </a:lnSpc>
              <a:buFont typeface="Wingdings" panose="05000000000000000000" pitchFamily="2" charset="2"/>
              <a:buChar char="p"/>
            </a:pP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Experiments</a:t>
            </a:r>
          </a:p>
          <a:p>
            <a:pPr defTabSz="914400" eaLnBrk="1" hangingPunct="1">
              <a:lnSpc>
                <a:spcPct val="150000"/>
              </a:lnSpc>
              <a:buFont typeface="Wingdings" panose="05000000000000000000" pitchFamily="2" charset="2"/>
              <a:buChar char="p"/>
            </a:pP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Data</a:t>
            </a: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Analysis</a:t>
            </a: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endPar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endParaRPr>
          </a:p>
          <a:p>
            <a:pPr defTabSz="914400" eaLnBrk="1" hangingPunct="1">
              <a:lnSpc>
                <a:spcPct val="150000"/>
              </a:lnSpc>
              <a:buFont typeface="Wingdings" panose="05000000000000000000" pitchFamily="2" charset="2"/>
              <a:buChar char="p"/>
            </a:pPr>
            <a:r>
              <a:rPr lang="en-US" altLang="zh-CN" sz="3200" b="1" u="sng" kern="0" dirty="0">
                <a:solidFill>
                  <a:srgbClr val="FF0000"/>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Discussion</a:t>
            </a:r>
          </a:p>
        </p:txBody>
      </p:sp>
      <p:sp>
        <p:nvSpPr>
          <p:cNvPr id="5" name="灯片编号占位符 3">
            <a:extLst>
              <a:ext uri="{FF2B5EF4-FFF2-40B4-BE49-F238E27FC236}">
                <a16:creationId xmlns:a16="http://schemas.microsoft.com/office/drawing/2014/main" id="{F82D19BB-8191-41D0-A0D5-B005E851BDF1}"/>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21</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286238279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11" name="Rectangle 5">
            <a:extLst>
              <a:ext uri="{FF2B5EF4-FFF2-40B4-BE49-F238E27FC236}">
                <a16:creationId xmlns:a16="http://schemas.microsoft.com/office/drawing/2014/main" id="{0B203EDB-D4AD-4799-A529-E3D0E60DF25D}"/>
              </a:ext>
            </a:extLst>
          </p:cNvPr>
          <p:cNvSpPr>
            <a:spLocks noChangeArrowheads="1"/>
          </p:cNvSpPr>
          <p:nvPr/>
        </p:nvSpPr>
        <p:spPr bwMode="auto">
          <a:xfrm>
            <a:off x="0" y="8576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文本框 12">
            <a:extLst>
              <a:ext uri="{FF2B5EF4-FFF2-40B4-BE49-F238E27FC236}">
                <a16:creationId xmlns:a16="http://schemas.microsoft.com/office/drawing/2014/main" id="{AA50595A-8A3F-EC43-93FA-AC22F27A04D8}"/>
              </a:ext>
            </a:extLst>
          </p:cNvPr>
          <p:cNvSpPr txBox="1"/>
          <p:nvPr/>
        </p:nvSpPr>
        <p:spPr>
          <a:xfrm>
            <a:off x="395536" y="272851"/>
            <a:ext cx="5616624"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Discussion</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sp>
        <p:nvSpPr>
          <p:cNvPr id="6" name="矩形 14">
            <a:extLst>
              <a:ext uri="{FF2B5EF4-FFF2-40B4-BE49-F238E27FC236}">
                <a16:creationId xmlns:a16="http://schemas.microsoft.com/office/drawing/2014/main" id="{CF44FEE7-7EE9-480F-AE0A-36424E3DCDA8}"/>
              </a:ext>
            </a:extLst>
          </p:cNvPr>
          <p:cNvSpPr>
            <a:spLocks noChangeArrowheads="1"/>
          </p:cNvSpPr>
          <p:nvPr/>
        </p:nvSpPr>
        <p:spPr bwMode="auto">
          <a:xfrm>
            <a:off x="468313" y="1484313"/>
            <a:ext cx="81359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buFontTx/>
              <a:buAutoNum type="arabicParenR"/>
            </a:pPr>
            <a:r>
              <a:rPr lang="en-US" altLang="zh-CN" sz="2400" dirty="0">
                <a:solidFill>
                  <a:srgbClr val="000000"/>
                </a:solidFill>
                <a:latin typeface="Times New Roman" panose="02020603050405020304" pitchFamily="18" charset="0"/>
                <a:cs typeface="Times New Roman" panose="02020603050405020304" pitchFamily="18" charset="0"/>
              </a:rPr>
              <a:t>The results of the experiment is consistent with the quality of hydrogen clocks.</a:t>
            </a:r>
          </a:p>
          <a:p>
            <a:pPr algn="just" eaLnBrk="1" hangingPunct="1">
              <a:buFontTx/>
              <a:buAutoNum type="arabicParenR"/>
            </a:pPr>
            <a:endParaRPr lang="en-US" altLang="zh-CN" sz="2400" dirty="0">
              <a:solidFill>
                <a:schemeClr val="bg2"/>
              </a:solidFill>
              <a:latin typeface="Times New Roman" panose="02020603050405020304" pitchFamily="18" charset="0"/>
              <a:cs typeface="Times New Roman" panose="02020603050405020304" pitchFamily="18" charset="0"/>
            </a:endParaRPr>
          </a:p>
          <a:p>
            <a:pPr algn="just" eaLnBrk="1" hangingPunct="1">
              <a:buFontTx/>
              <a:buAutoNum type="arabicParenR"/>
            </a:pPr>
            <a:r>
              <a:rPr lang="en-US" altLang="zh-CN" sz="2400" dirty="0">
                <a:solidFill>
                  <a:schemeClr val="bg2"/>
                </a:solidFill>
                <a:latin typeface="Times New Roman" panose="02020603050405020304" pitchFamily="18" charset="0"/>
                <a:cs typeface="Times New Roman" panose="02020603050405020304" pitchFamily="18" charset="0"/>
              </a:rPr>
              <a:t>The residual errors should be taken into consideration carefully.</a:t>
            </a:r>
          </a:p>
          <a:p>
            <a:pPr algn="just" eaLnBrk="1" hangingPunct="1">
              <a:buFontTx/>
              <a:buAutoNum type="arabicParenR"/>
            </a:pPr>
            <a:endParaRPr lang="en-US" altLang="zh-CN" sz="2400" dirty="0">
              <a:solidFill>
                <a:schemeClr val="bg2"/>
              </a:solidFill>
              <a:latin typeface="Times New Roman" panose="02020603050405020304" pitchFamily="18" charset="0"/>
              <a:cs typeface="Times New Roman" panose="02020603050405020304" pitchFamily="18" charset="0"/>
            </a:endParaRPr>
          </a:p>
          <a:p>
            <a:pPr algn="just" eaLnBrk="1" hangingPunct="1">
              <a:buFontTx/>
              <a:buAutoNum type="arabicParenR"/>
            </a:pPr>
            <a:r>
              <a:rPr lang="en-US" altLang="zh-CN" sz="2400" dirty="0">
                <a:solidFill>
                  <a:schemeClr val="bg2"/>
                </a:solidFill>
                <a:latin typeface="Times New Roman" panose="02020603050405020304" pitchFamily="18" charset="0"/>
                <a:cs typeface="Times New Roman" panose="02020603050405020304" pitchFamily="18" charset="0"/>
              </a:rPr>
              <a:t>With quick development of time and frequency science and technology, the approach proposed in this study for determining the geo-potential difference is prospective.</a:t>
            </a:r>
          </a:p>
        </p:txBody>
      </p:sp>
      <p:sp>
        <p:nvSpPr>
          <p:cNvPr id="7" name="灯片编号占位符 3">
            <a:extLst>
              <a:ext uri="{FF2B5EF4-FFF2-40B4-BE49-F238E27FC236}">
                <a16:creationId xmlns:a16="http://schemas.microsoft.com/office/drawing/2014/main" id="{0D01EB2A-6D59-43BB-91AA-E48603B0BA7F}"/>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22</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25581356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11" name="Rectangle 5">
            <a:extLst>
              <a:ext uri="{FF2B5EF4-FFF2-40B4-BE49-F238E27FC236}">
                <a16:creationId xmlns:a16="http://schemas.microsoft.com/office/drawing/2014/main" id="{0B203EDB-D4AD-4799-A529-E3D0E60DF25D}"/>
              </a:ext>
            </a:extLst>
          </p:cNvPr>
          <p:cNvSpPr>
            <a:spLocks noChangeArrowheads="1"/>
          </p:cNvSpPr>
          <p:nvPr/>
        </p:nvSpPr>
        <p:spPr bwMode="auto">
          <a:xfrm>
            <a:off x="0" y="8576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5">
            <a:extLst>
              <a:ext uri="{FF2B5EF4-FFF2-40B4-BE49-F238E27FC236}">
                <a16:creationId xmlns:a16="http://schemas.microsoft.com/office/drawing/2014/main" id="{14CCD67D-15DA-4787-B2B8-FED6E9C9CC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1195367"/>
            <a:ext cx="3625097" cy="263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
            <a:extLst>
              <a:ext uri="{FF2B5EF4-FFF2-40B4-BE49-F238E27FC236}">
                <a16:creationId xmlns:a16="http://schemas.microsoft.com/office/drawing/2014/main" id="{B35C0434-B370-4F01-B18A-9306DE21514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3861048"/>
            <a:ext cx="3612753" cy="252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
            <a:extLst>
              <a:ext uri="{FF2B5EF4-FFF2-40B4-BE49-F238E27FC236}">
                <a16:creationId xmlns:a16="http://schemas.microsoft.com/office/drawing/2014/main" id="{505448E3-B441-4AD3-98EE-A508B447F01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1195368"/>
            <a:ext cx="3564623" cy="263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a:extLst>
              <a:ext uri="{FF2B5EF4-FFF2-40B4-BE49-F238E27FC236}">
                <a16:creationId xmlns:a16="http://schemas.microsoft.com/office/drawing/2014/main" id="{22010396-2439-45CD-91C2-2DD539E546D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1999" y="3861048"/>
            <a:ext cx="3564623" cy="252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a:extLst>
              <a:ext uri="{FF2B5EF4-FFF2-40B4-BE49-F238E27FC236}">
                <a16:creationId xmlns:a16="http://schemas.microsoft.com/office/drawing/2014/main" id="{9906A08D-0D82-4313-BE61-B75390ED0080}"/>
              </a:ext>
            </a:extLst>
          </p:cNvPr>
          <p:cNvSpPr/>
          <p:nvPr/>
        </p:nvSpPr>
        <p:spPr>
          <a:xfrm>
            <a:off x="50089" y="3225750"/>
            <a:ext cx="9043822"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Font typeface="Arial" panose="020B0604020202020204" pitchFamily="34" charset="0"/>
              <a:buNone/>
              <a:defRPr/>
            </a:pPr>
            <a:r>
              <a:rPr lang="en-US" altLang="zh-CN" sz="54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sym typeface="Times New Roman" panose="02020603050405020304" pitchFamily="18" charset="0"/>
              </a:rPr>
              <a:t>  Thanks for your attention</a:t>
            </a:r>
            <a:r>
              <a:rPr lang="zh-CN" altLang="en-US" sz="54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sym typeface="Times New Roman" panose="02020603050405020304" pitchFamily="18" charset="0"/>
              </a:rPr>
              <a:t>！</a:t>
            </a:r>
            <a:endParaRPr lang="zh-CN" altLang="en-US" sz="54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3" name="灯片编号占位符 3">
            <a:extLst>
              <a:ext uri="{FF2B5EF4-FFF2-40B4-BE49-F238E27FC236}">
                <a16:creationId xmlns:a16="http://schemas.microsoft.com/office/drawing/2014/main" id="{5C1BD018-70E4-4D63-B13A-D8F7A2AF44C0}"/>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23</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931774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3" name="文本框 2">
            <a:extLst>
              <a:ext uri="{FF2B5EF4-FFF2-40B4-BE49-F238E27FC236}">
                <a16:creationId xmlns:a16="http://schemas.microsoft.com/office/drawing/2014/main" id="{D08302AE-031E-449A-82A1-4828385DDAAE}"/>
              </a:ext>
            </a:extLst>
          </p:cNvPr>
          <p:cNvSpPr txBox="1"/>
          <p:nvPr/>
        </p:nvSpPr>
        <p:spPr>
          <a:xfrm>
            <a:off x="395536" y="272851"/>
            <a:ext cx="4464496"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Introduction</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sp>
        <p:nvSpPr>
          <p:cNvPr id="67" name="文本框 40">
            <a:extLst>
              <a:ext uri="{FF2B5EF4-FFF2-40B4-BE49-F238E27FC236}">
                <a16:creationId xmlns:a16="http://schemas.microsoft.com/office/drawing/2014/main" id="{CE066703-D60F-4FD7-9521-9AB97C5173CC}"/>
              </a:ext>
            </a:extLst>
          </p:cNvPr>
          <p:cNvSpPr txBox="1">
            <a:spLocks noChangeArrowheads="1"/>
          </p:cNvSpPr>
          <p:nvPr/>
        </p:nvSpPr>
        <p:spPr bwMode="auto">
          <a:xfrm>
            <a:off x="271138" y="6177498"/>
            <a:ext cx="88361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2000" b="1" dirty="0">
                <a:solidFill>
                  <a:schemeClr val="bg2"/>
                </a:solidFill>
                <a:latin typeface="Times New Roman" panose="02020603050405020304" pitchFamily="18" charset="0"/>
                <a:cs typeface="Times New Roman" panose="02020603050405020304" pitchFamily="18" charset="0"/>
              </a:rPr>
              <a:t>Fig. 1</a:t>
            </a:r>
            <a:r>
              <a:rPr lang="en-US" altLang="zh-CN" sz="2000" dirty="0">
                <a:solidFill>
                  <a:schemeClr val="bg2"/>
                </a:solidFill>
                <a:latin typeface="Times New Roman" panose="02020603050405020304" pitchFamily="18" charset="0"/>
                <a:cs typeface="Times New Roman" panose="02020603050405020304" pitchFamily="18" charset="0"/>
              </a:rPr>
              <a:t> The principle of clock measurement for</a:t>
            </a:r>
            <a:r>
              <a:rPr lang="zh-CN" altLang="en-US" sz="2000" dirty="0">
                <a:solidFill>
                  <a:schemeClr val="bg2"/>
                </a:solidFill>
                <a:latin typeface="Times New Roman" panose="02020603050405020304" pitchFamily="18" charset="0"/>
                <a:cs typeface="Times New Roman" panose="02020603050405020304" pitchFamily="18" charset="0"/>
              </a:rPr>
              <a:t> </a:t>
            </a:r>
            <a:r>
              <a:rPr lang="en-US" altLang="zh-CN" sz="2000" dirty="0">
                <a:solidFill>
                  <a:schemeClr val="bg2"/>
                </a:solidFill>
                <a:latin typeface="Times New Roman" panose="02020603050405020304" pitchFamily="18" charset="0"/>
                <a:cs typeface="Times New Roman" panose="02020603050405020304" pitchFamily="18" charset="0"/>
              </a:rPr>
              <a:t>geopotential</a:t>
            </a:r>
            <a:r>
              <a:rPr lang="zh-CN" altLang="en-US" sz="2000" dirty="0">
                <a:solidFill>
                  <a:schemeClr val="bg2"/>
                </a:solidFill>
                <a:latin typeface="Times New Roman" panose="02020603050405020304" pitchFamily="18" charset="0"/>
                <a:cs typeface="Times New Roman" panose="02020603050405020304" pitchFamily="18" charset="0"/>
              </a:rPr>
              <a:t> </a:t>
            </a:r>
            <a:r>
              <a:rPr lang="en-US" altLang="zh-CN" sz="2000" dirty="0">
                <a:solidFill>
                  <a:schemeClr val="bg2"/>
                </a:solidFill>
                <a:latin typeface="Times New Roman" panose="02020603050405020304" pitchFamily="18" charset="0"/>
                <a:cs typeface="Times New Roman" panose="02020603050405020304" pitchFamily="18" charset="0"/>
              </a:rPr>
              <a:t>difference</a:t>
            </a:r>
            <a:r>
              <a:rPr lang="zh-CN" altLang="en-US" sz="2000" dirty="0">
                <a:solidFill>
                  <a:schemeClr val="bg2"/>
                </a:solidFill>
                <a:latin typeface="Times New Roman" panose="02020603050405020304" pitchFamily="18" charset="0"/>
                <a:cs typeface="Times New Roman" panose="02020603050405020304" pitchFamily="18" charset="0"/>
              </a:rPr>
              <a:t> </a:t>
            </a:r>
            <a:r>
              <a:rPr lang="en-US" altLang="zh-CN" sz="2000" dirty="0">
                <a:solidFill>
                  <a:schemeClr val="bg2"/>
                </a:solidFill>
                <a:latin typeface="Times New Roman" panose="02020603050405020304" pitchFamily="18" charset="0"/>
                <a:cs typeface="Times New Roman" panose="02020603050405020304" pitchFamily="18" charset="0"/>
              </a:rPr>
              <a:t>determination (</a:t>
            </a:r>
            <a:r>
              <a:rPr lang="en-US" altLang="zh-CN" sz="2000" dirty="0">
                <a:solidFill>
                  <a:srgbClr val="3333FF"/>
                </a:solidFill>
                <a:latin typeface="Times New Roman" panose="02020603050405020304" pitchFamily="18" charset="0"/>
                <a:cs typeface="Times New Roman" panose="02020603050405020304" pitchFamily="18" charset="0"/>
              </a:rPr>
              <a:t>Modified from Muller et al. (2018)</a:t>
            </a:r>
            <a:r>
              <a:rPr lang="en-US" altLang="zh-CN" sz="2000" dirty="0">
                <a:solidFill>
                  <a:schemeClr val="bg2"/>
                </a:solidFill>
                <a:latin typeface="Times New Roman" panose="02020603050405020304" pitchFamily="18" charset="0"/>
                <a:cs typeface="Times New Roman" panose="02020603050405020304" pitchFamily="18" charset="0"/>
              </a:rPr>
              <a:t>)</a:t>
            </a:r>
            <a:r>
              <a:rPr lang="en-US" altLang="zh-CN" sz="2000" dirty="0">
                <a:solidFill>
                  <a:srgbClr val="3333FF"/>
                </a:solidFill>
                <a:latin typeface="Times New Roman" panose="02020603050405020304" pitchFamily="18" charset="0"/>
                <a:cs typeface="Times New Roman" panose="02020603050405020304" pitchFamily="18" charset="0"/>
              </a:rPr>
              <a:t>.</a:t>
            </a:r>
            <a:endParaRPr lang="zh-CN" altLang="en-US" sz="2000" dirty="0">
              <a:solidFill>
                <a:srgbClr val="3333FF"/>
              </a:solidFill>
              <a:latin typeface="Times New Roman" panose="02020603050405020304" pitchFamily="18" charset="0"/>
              <a:cs typeface="Times New Roman" panose="02020603050405020304" pitchFamily="18" charset="0"/>
            </a:endParaRPr>
          </a:p>
        </p:txBody>
      </p:sp>
      <p:sp>
        <p:nvSpPr>
          <p:cNvPr id="68" name="内容占位符 1">
            <a:extLst>
              <a:ext uri="{FF2B5EF4-FFF2-40B4-BE49-F238E27FC236}">
                <a16:creationId xmlns:a16="http://schemas.microsoft.com/office/drawing/2014/main" id="{FEFEF2DB-731E-4F2A-97A5-80865747D05D}"/>
              </a:ext>
            </a:extLst>
          </p:cNvPr>
          <p:cNvSpPr txBox="1">
            <a:spLocks/>
          </p:cNvSpPr>
          <p:nvPr/>
        </p:nvSpPr>
        <p:spPr>
          <a:xfrm>
            <a:off x="271138" y="910183"/>
            <a:ext cx="2805085" cy="539750"/>
          </a:xfrm>
          <a:prstGeom prst="rect">
            <a:avLst/>
          </a:prstGeom>
        </p:spPr>
        <p:txBody>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r>
              <a:rPr lang="en-US" altLang="zh-CN" sz="2800" kern="0" dirty="0">
                <a:solidFill>
                  <a:schemeClr val="bg2"/>
                </a:solidFill>
                <a:latin typeface="Arial" panose="020B0604020202020204" pitchFamily="34" charset="0"/>
                <a:ea typeface="微软雅黑" panose="020B0503020204020204" pitchFamily="34" charset="-122"/>
                <a:cs typeface="Arial" panose="020B0604020202020204" pitchFamily="34" charset="0"/>
              </a:rPr>
              <a:t>Background</a:t>
            </a:r>
          </a:p>
          <a:p>
            <a:pPr defTabSz="914400" eaLnBrk="1" hangingPunct="1"/>
            <a:endParaRPr lang="zh-CN" altLang="en-US" sz="1800" kern="0" dirty="0"/>
          </a:p>
        </p:txBody>
      </p:sp>
      <p:pic>
        <p:nvPicPr>
          <p:cNvPr id="69" name="图片 68">
            <a:extLst>
              <a:ext uri="{FF2B5EF4-FFF2-40B4-BE49-F238E27FC236}">
                <a16:creationId xmlns:a16="http://schemas.microsoft.com/office/drawing/2014/main" id="{C5ED47C3-127F-4296-9D45-16C8393AF69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88156" y="3694585"/>
            <a:ext cx="8332316" cy="2542727"/>
          </a:xfrm>
          <a:prstGeom prst="rect">
            <a:avLst/>
          </a:prstGeom>
        </p:spPr>
      </p:pic>
      <p:pic>
        <p:nvPicPr>
          <p:cNvPr id="70" name="图片 69">
            <a:extLst>
              <a:ext uri="{FF2B5EF4-FFF2-40B4-BE49-F238E27FC236}">
                <a16:creationId xmlns:a16="http://schemas.microsoft.com/office/drawing/2014/main" id="{8A8E496D-EA34-4840-9FFD-95674E992F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017" y="1423312"/>
            <a:ext cx="2805085" cy="1924869"/>
          </a:xfrm>
          <a:prstGeom prst="rect">
            <a:avLst/>
          </a:prstGeom>
        </p:spPr>
      </p:pic>
      <p:pic>
        <p:nvPicPr>
          <p:cNvPr id="71" name="图片 70">
            <a:extLst>
              <a:ext uri="{FF2B5EF4-FFF2-40B4-BE49-F238E27FC236}">
                <a16:creationId xmlns:a16="http://schemas.microsoft.com/office/drawing/2014/main" id="{0C6E327A-EA0D-4B7B-B040-620FDE48A0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5108" y="1432150"/>
            <a:ext cx="2805085" cy="1924842"/>
          </a:xfrm>
          <a:prstGeom prst="rect">
            <a:avLst/>
          </a:prstGeom>
        </p:spPr>
      </p:pic>
      <p:pic>
        <p:nvPicPr>
          <p:cNvPr id="5" name="图片 4">
            <a:extLst>
              <a:ext uri="{FF2B5EF4-FFF2-40B4-BE49-F238E27FC236}">
                <a16:creationId xmlns:a16="http://schemas.microsoft.com/office/drawing/2014/main" id="{5A0B11DE-AFDF-42AD-82E4-0A3C8D0FB4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4195" y="1424649"/>
            <a:ext cx="2097421" cy="1966333"/>
          </a:xfrm>
          <a:prstGeom prst="rect">
            <a:avLst/>
          </a:prstGeom>
        </p:spPr>
      </p:pic>
      <p:sp>
        <p:nvSpPr>
          <p:cNvPr id="6" name="矩形 5">
            <a:extLst>
              <a:ext uri="{FF2B5EF4-FFF2-40B4-BE49-F238E27FC236}">
                <a16:creationId xmlns:a16="http://schemas.microsoft.com/office/drawing/2014/main" id="{B25F6076-E448-4CEE-8EF0-FAC2F9D5C2F2}"/>
              </a:ext>
            </a:extLst>
          </p:cNvPr>
          <p:cNvSpPr/>
          <p:nvPr/>
        </p:nvSpPr>
        <p:spPr>
          <a:xfrm>
            <a:off x="7134356" y="3412438"/>
            <a:ext cx="2108269" cy="369332"/>
          </a:xfrm>
          <a:prstGeom prst="rect">
            <a:avLst/>
          </a:prstGeom>
        </p:spPr>
        <p:txBody>
          <a:bodyPr wrap="none">
            <a:spAutoFit/>
          </a:bodyPr>
          <a:lstStyle/>
          <a:p>
            <a:r>
              <a:rPr kumimoji="1" lang="en-CA" altLang="zh-CN" dirty="0">
                <a:solidFill>
                  <a:srgbClr val="3333FF"/>
                </a:solidFill>
                <a:latin typeface="Times New Roman" panose="02020603050405020304" pitchFamily="18" charset="0"/>
                <a:cs typeface="Times New Roman" panose="02020603050405020304" pitchFamily="18" charset="0"/>
              </a:rPr>
              <a:t>(Nathan </a:t>
            </a:r>
            <a:r>
              <a:rPr lang="en-US" altLang="zh-CN" dirty="0">
                <a:solidFill>
                  <a:srgbClr val="3333FF"/>
                </a:solidFill>
                <a:latin typeface="Times New Roman" panose="02020603050405020304" pitchFamily="18" charset="0"/>
                <a:cs typeface="Times New Roman" panose="02020603050405020304" pitchFamily="18" charset="0"/>
              </a:rPr>
              <a:t>et al. 2018</a:t>
            </a:r>
            <a:r>
              <a:rPr kumimoji="1" lang="en-CA" altLang="zh-CN" dirty="0">
                <a:solidFill>
                  <a:srgbClr val="3333FF"/>
                </a:solidFill>
                <a:latin typeface="Times New Roman" panose="02020603050405020304" pitchFamily="18" charset="0"/>
                <a:cs typeface="Times New Roman" panose="02020603050405020304" pitchFamily="18" charset="0"/>
              </a:rPr>
              <a:t>)</a:t>
            </a:r>
            <a:endParaRPr lang="zh-CN" altLang="en-US" dirty="0">
              <a:solidFill>
                <a:srgbClr val="3333FF"/>
              </a:solidFill>
            </a:endParaRPr>
          </a:p>
        </p:txBody>
      </p:sp>
      <p:sp>
        <p:nvSpPr>
          <p:cNvPr id="14" name="矩形 13">
            <a:extLst>
              <a:ext uri="{FF2B5EF4-FFF2-40B4-BE49-F238E27FC236}">
                <a16:creationId xmlns:a16="http://schemas.microsoft.com/office/drawing/2014/main" id="{24C14643-B1BA-495F-9BF1-BB1949330416}"/>
              </a:ext>
            </a:extLst>
          </p:cNvPr>
          <p:cNvSpPr/>
          <p:nvPr/>
        </p:nvSpPr>
        <p:spPr>
          <a:xfrm>
            <a:off x="3913515" y="3412438"/>
            <a:ext cx="2005677" cy="369332"/>
          </a:xfrm>
          <a:prstGeom prst="rect">
            <a:avLst/>
          </a:prstGeom>
        </p:spPr>
        <p:txBody>
          <a:bodyPr wrap="none">
            <a:spAutoFit/>
          </a:bodyPr>
          <a:lstStyle/>
          <a:p>
            <a:r>
              <a:rPr kumimoji="1" lang="en-CA" altLang="zh-CN" dirty="0">
                <a:solidFill>
                  <a:srgbClr val="3333FF"/>
                </a:solidFill>
                <a:latin typeface="Times New Roman" panose="02020603050405020304" pitchFamily="18" charset="0"/>
                <a:cs typeface="Times New Roman" panose="02020603050405020304" pitchFamily="18" charset="0"/>
              </a:rPr>
              <a:t>(</a:t>
            </a:r>
            <a:r>
              <a:rPr kumimoji="1" lang="en-US" altLang="zh-CN" dirty="0">
                <a:solidFill>
                  <a:srgbClr val="3333FF"/>
                </a:solidFill>
                <a:latin typeface="Times New Roman" panose="02020603050405020304" pitchFamily="18" charset="0"/>
                <a:cs typeface="Times New Roman" panose="02020603050405020304" pitchFamily="18" charset="0"/>
              </a:rPr>
              <a:t>Cited from </a:t>
            </a:r>
            <a:r>
              <a:rPr kumimoji="1" lang="en-US" altLang="zh-CN" dirty="0" err="1">
                <a:solidFill>
                  <a:srgbClr val="3333FF"/>
                </a:solidFill>
                <a:latin typeface="Times New Roman" panose="02020603050405020304" pitchFamily="18" charset="0"/>
                <a:cs typeface="Times New Roman" panose="02020603050405020304" pitchFamily="18" charset="0"/>
              </a:rPr>
              <a:t>BaiDu</a:t>
            </a:r>
            <a:r>
              <a:rPr kumimoji="1" lang="en-CA" altLang="zh-CN" dirty="0">
                <a:solidFill>
                  <a:srgbClr val="3333FF"/>
                </a:solidFill>
                <a:latin typeface="Times New Roman" panose="02020603050405020304" pitchFamily="18" charset="0"/>
                <a:cs typeface="Times New Roman" panose="02020603050405020304" pitchFamily="18" charset="0"/>
              </a:rPr>
              <a:t>)</a:t>
            </a:r>
            <a:endParaRPr lang="zh-CN" altLang="en-US" dirty="0">
              <a:solidFill>
                <a:srgbClr val="3333FF"/>
              </a:solidFill>
            </a:endParaRPr>
          </a:p>
        </p:txBody>
      </p:sp>
      <p:sp>
        <p:nvSpPr>
          <p:cNvPr id="15" name="矩形 14">
            <a:extLst>
              <a:ext uri="{FF2B5EF4-FFF2-40B4-BE49-F238E27FC236}">
                <a16:creationId xmlns:a16="http://schemas.microsoft.com/office/drawing/2014/main" id="{1AA93187-66DD-4108-8537-2436042332AD}"/>
              </a:ext>
            </a:extLst>
          </p:cNvPr>
          <p:cNvSpPr/>
          <p:nvPr/>
        </p:nvSpPr>
        <p:spPr>
          <a:xfrm>
            <a:off x="910686" y="3405169"/>
            <a:ext cx="2005677" cy="369332"/>
          </a:xfrm>
          <a:prstGeom prst="rect">
            <a:avLst/>
          </a:prstGeom>
        </p:spPr>
        <p:txBody>
          <a:bodyPr wrap="none">
            <a:spAutoFit/>
          </a:bodyPr>
          <a:lstStyle/>
          <a:p>
            <a:r>
              <a:rPr kumimoji="1" lang="en-CA" altLang="zh-CN" dirty="0">
                <a:solidFill>
                  <a:srgbClr val="3333FF"/>
                </a:solidFill>
                <a:latin typeface="Times New Roman" panose="02020603050405020304" pitchFamily="18" charset="0"/>
                <a:cs typeface="Times New Roman" panose="02020603050405020304" pitchFamily="18" charset="0"/>
              </a:rPr>
              <a:t>(</a:t>
            </a:r>
            <a:r>
              <a:rPr kumimoji="1" lang="en-US" altLang="zh-CN" dirty="0">
                <a:solidFill>
                  <a:srgbClr val="3333FF"/>
                </a:solidFill>
                <a:latin typeface="Times New Roman" panose="02020603050405020304" pitchFamily="18" charset="0"/>
                <a:cs typeface="Times New Roman" panose="02020603050405020304" pitchFamily="18" charset="0"/>
              </a:rPr>
              <a:t>Cited from </a:t>
            </a:r>
            <a:r>
              <a:rPr kumimoji="1" lang="en-US" altLang="zh-CN" dirty="0" err="1">
                <a:solidFill>
                  <a:srgbClr val="3333FF"/>
                </a:solidFill>
                <a:latin typeface="Times New Roman" panose="02020603050405020304" pitchFamily="18" charset="0"/>
                <a:cs typeface="Times New Roman" panose="02020603050405020304" pitchFamily="18" charset="0"/>
              </a:rPr>
              <a:t>BaiDu</a:t>
            </a:r>
            <a:r>
              <a:rPr kumimoji="1" lang="en-CA" altLang="zh-CN" dirty="0">
                <a:solidFill>
                  <a:srgbClr val="3333FF"/>
                </a:solidFill>
                <a:latin typeface="Times New Roman" panose="02020603050405020304" pitchFamily="18" charset="0"/>
                <a:cs typeface="Times New Roman" panose="02020603050405020304" pitchFamily="18" charset="0"/>
              </a:rPr>
              <a:t>)</a:t>
            </a:r>
            <a:endParaRPr lang="zh-CN" altLang="en-US" dirty="0">
              <a:solidFill>
                <a:srgbClr val="3333FF"/>
              </a:solidFill>
            </a:endParaRPr>
          </a:p>
        </p:txBody>
      </p:sp>
      <p:sp>
        <p:nvSpPr>
          <p:cNvPr id="13" name="灯片编号占位符 3">
            <a:extLst>
              <a:ext uri="{FF2B5EF4-FFF2-40B4-BE49-F238E27FC236}">
                <a16:creationId xmlns:a16="http://schemas.microsoft.com/office/drawing/2014/main" id="{6E8AD7D7-2A9B-4735-B84A-0A1EDB3E1F74}"/>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3</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6392505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3" name="文本框 2">
            <a:extLst>
              <a:ext uri="{FF2B5EF4-FFF2-40B4-BE49-F238E27FC236}">
                <a16:creationId xmlns:a16="http://schemas.microsoft.com/office/drawing/2014/main" id="{D08302AE-031E-449A-82A1-4828385DDAAE}"/>
              </a:ext>
            </a:extLst>
          </p:cNvPr>
          <p:cNvSpPr txBox="1"/>
          <p:nvPr/>
        </p:nvSpPr>
        <p:spPr>
          <a:xfrm>
            <a:off x="395536" y="272851"/>
            <a:ext cx="4464496"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Introduction</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sp>
        <p:nvSpPr>
          <p:cNvPr id="30" name="内容占位符 1">
            <a:extLst>
              <a:ext uri="{FF2B5EF4-FFF2-40B4-BE49-F238E27FC236}">
                <a16:creationId xmlns:a16="http://schemas.microsoft.com/office/drawing/2014/main" id="{09661B58-7D77-4349-A702-CAFE486BA988}"/>
              </a:ext>
            </a:extLst>
          </p:cNvPr>
          <p:cNvSpPr txBox="1">
            <a:spLocks/>
          </p:cNvSpPr>
          <p:nvPr/>
        </p:nvSpPr>
        <p:spPr>
          <a:xfrm>
            <a:off x="587796" y="1084263"/>
            <a:ext cx="2530475" cy="539750"/>
          </a:xfrm>
          <a:prstGeom prst="rect">
            <a:avLst/>
          </a:prstGeom>
        </p:spPr>
        <p:txBody>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r>
              <a:rPr lang="en-US" altLang="zh-CN" sz="2800" kern="0" dirty="0"/>
              <a:t>Background</a:t>
            </a:r>
          </a:p>
          <a:p>
            <a:pPr defTabSz="914400" eaLnBrk="1" hangingPunct="1"/>
            <a:endParaRPr lang="zh-CN" altLang="en-US" sz="1800" kern="0" dirty="0"/>
          </a:p>
        </p:txBody>
      </p:sp>
      <p:sp>
        <p:nvSpPr>
          <p:cNvPr id="48" name="Isosceles Triangle 30">
            <a:extLst>
              <a:ext uri="{FF2B5EF4-FFF2-40B4-BE49-F238E27FC236}">
                <a16:creationId xmlns:a16="http://schemas.microsoft.com/office/drawing/2014/main" id="{D9867311-5773-49DD-AFDC-902074C9FC4F}"/>
              </a:ext>
            </a:extLst>
          </p:cNvPr>
          <p:cNvSpPr/>
          <p:nvPr/>
        </p:nvSpPr>
        <p:spPr>
          <a:xfrm flipV="1">
            <a:off x="6086896" y="2472853"/>
            <a:ext cx="141288" cy="614363"/>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50" name="直线箭头连接符 24">
            <a:extLst>
              <a:ext uri="{FF2B5EF4-FFF2-40B4-BE49-F238E27FC236}">
                <a16:creationId xmlns:a16="http://schemas.microsoft.com/office/drawing/2014/main" id="{5A6A78C9-2B78-4764-930E-331A6AF7A6F7}"/>
              </a:ext>
            </a:extLst>
          </p:cNvPr>
          <p:cNvCxnSpPr>
            <a:cxnSpLocks/>
          </p:cNvCxnSpPr>
          <p:nvPr/>
        </p:nvCxnSpPr>
        <p:spPr>
          <a:xfrm flipH="1" flipV="1">
            <a:off x="5717009" y="3811116"/>
            <a:ext cx="0" cy="598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线箭头连接符 30">
            <a:extLst>
              <a:ext uri="{FF2B5EF4-FFF2-40B4-BE49-F238E27FC236}">
                <a16:creationId xmlns:a16="http://schemas.microsoft.com/office/drawing/2014/main" id="{43B876D3-1383-416A-920E-ED8B1E863E65}"/>
              </a:ext>
            </a:extLst>
          </p:cNvPr>
          <p:cNvCxnSpPr>
            <a:cxnSpLocks/>
          </p:cNvCxnSpPr>
          <p:nvPr/>
        </p:nvCxnSpPr>
        <p:spPr>
          <a:xfrm>
            <a:off x="5704309" y="3044353"/>
            <a:ext cx="0" cy="5048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文本框 56">
            <a:extLst>
              <a:ext uri="{FF2B5EF4-FFF2-40B4-BE49-F238E27FC236}">
                <a16:creationId xmlns:a16="http://schemas.microsoft.com/office/drawing/2014/main" id="{C3E736FA-B268-41B8-A899-98D4C96C8436}"/>
              </a:ext>
            </a:extLst>
          </p:cNvPr>
          <p:cNvSpPr txBox="1">
            <a:spLocks noChangeArrowheads="1"/>
          </p:cNvSpPr>
          <p:nvPr/>
        </p:nvSpPr>
        <p:spPr bwMode="auto">
          <a:xfrm>
            <a:off x="5343946" y="3512666"/>
            <a:ext cx="4524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kumimoji="1" lang="en-US" altLang="zh-CN" dirty="0"/>
              <a:t>ΔH</a:t>
            </a:r>
            <a:r>
              <a:rPr kumimoji="1" lang="en-US" altLang="zh-CN" sz="1200" dirty="0"/>
              <a:t>AB</a:t>
            </a:r>
            <a:endParaRPr kumimoji="1" lang="zh-CN" altLang="en-US" sz="1200" dirty="0"/>
          </a:p>
        </p:txBody>
      </p:sp>
      <p:graphicFrame>
        <p:nvGraphicFramePr>
          <p:cNvPr id="61" name="对象 60">
            <a:extLst>
              <a:ext uri="{FF2B5EF4-FFF2-40B4-BE49-F238E27FC236}">
                <a16:creationId xmlns:a16="http://schemas.microsoft.com/office/drawing/2014/main" id="{745DA430-7077-4D30-B10D-92B1D52771C4}"/>
              </a:ext>
            </a:extLst>
          </p:cNvPr>
          <p:cNvGraphicFramePr>
            <a:graphicFrameLocks noChangeAspect="1"/>
          </p:cNvGraphicFramePr>
          <p:nvPr>
            <p:extLst>
              <p:ext uri="{D42A27DB-BD31-4B8C-83A1-F6EECF244321}">
                <p14:modId xmlns:p14="http://schemas.microsoft.com/office/powerpoint/2010/main" val="2516591104"/>
              </p:ext>
            </p:extLst>
          </p:nvPr>
        </p:nvGraphicFramePr>
        <p:xfrm>
          <a:off x="451725" y="1541763"/>
          <a:ext cx="2104182" cy="818828"/>
        </p:xfrm>
        <a:graphic>
          <a:graphicData uri="http://schemas.openxmlformats.org/presentationml/2006/ole">
            <mc:AlternateContent xmlns:mc="http://schemas.openxmlformats.org/markup-compatibility/2006">
              <mc:Choice xmlns:v="urn:schemas-microsoft-com:vml" Requires="v">
                <p:oleObj spid="_x0000_s33070" name="Equation" r:id="rId5" imgW="1295280" imgH="457200" progId="Equation.DSMT4">
                  <p:embed/>
                </p:oleObj>
              </mc:Choice>
              <mc:Fallback>
                <p:oleObj name="Equation" r:id="rId5" imgW="1295280" imgH="457200" progId="Equation.DSMT4">
                  <p:embed/>
                  <p:pic>
                    <p:nvPicPr>
                      <p:cNvPr id="61" name="对象 60">
                        <a:extLst>
                          <a:ext uri="{FF2B5EF4-FFF2-40B4-BE49-F238E27FC236}">
                            <a16:creationId xmlns:a16="http://schemas.microsoft.com/office/drawing/2014/main" id="{745DA430-7077-4D30-B10D-92B1D52771C4}"/>
                          </a:ext>
                        </a:extLst>
                      </p:cNvPr>
                      <p:cNvPicPr>
                        <a:picLocks noChangeAspect="1" noChangeArrowheads="1"/>
                      </p:cNvPicPr>
                      <p:nvPr/>
                    </p:nvPicPr>
                    <p:blipFill>
                      <a:blip r:embed="rId6"/>
                      <a:srcRect/>
                      <a:stretch>
                        <a:fillRect/>
                      </a:stretch>
                    </p:blipFill>
                    <p:spPr bwMode="auto">
                      <a:xfrm>
                        <a:off x="451725" y="1541763"/>
                        <a:ext cx="2104182" cy="818828"/>
                      </a:xfrm>
                      <a:prstGeom prst="rect">
                        <a:avLst/>
                      </a:prstGeom>
                      <a:noFill/>
                    </p:spPr>
                  </p:pic>
                </p:oleObj>
              </mc:Fallback>
            </mc:AlternateContent>
          </a:graphicData>
        </a:graphic>
      </p:graphicFrame>
      <p:graphicFrame>
        <p:nvGraphicFramePr>
          <p:cNvPr id="62" name="对象 61">
            <a:extLst>
              <a:ext uri="{FF2B5EF4-FFF2-40B4-BE49-F238E27FC236}">
                <a16:creationId xmlns:a16="http://schemas.microsoft.com/office/drawing/2014/main" id="{E637F99B-8025-4E75-8754-E62100F56523}"/>
              </a:ext>
            </a:extLst>
          </p:cNvPr>
          <p:cNvGraphicFramePr>
            <a:graphicFrameLocks noChangeAspect="1"/>
          </p:cNvGraphicFramePr>
          <p:nvPr>
            <p:extLst>
              <p:ext uri="{D42A27DB-BD31-4B8C-83A1-F6EECF244321}">
                <p14:modId xmlns:p14="http://schemas.microsoft.com/office/powerpoint/2010/main" val="1626400549"/>
              </p:ext>
            </p:extLst>
          </p:nvPr>
        </p:nvGraphicFramePr>
        <p:xfrm>
          <a:off x="3722055" y="1576166"/>
          <a:ext cx="2104177" cy="696662"/>
        </p:xfrm>
        <a:graphic>
          <a:graphicData uri="http://schemas.openxmlformats.org/presentationml/2006/ole">
            <mc:AlternateContent xmlns:mc="http://schemas.openxmlformats.org/markup-compatibility/2006">
              <mc:Choice xmlns:v="urn:schemas-microsoft-com:vml" Requires="v">
                <p:oleObj spid="_x0000_s33071" name="Equation" r:id="rId7" imgW="1269720" imgH="431640" progId="Equation.DSMT4">
                  <p:embed/>
                </p:oleObj>
              </mc:Choice>
              <mc:Fallback>
                <p:oleObj name="Equation" r:id="rId7" imgW="1269720" imgH="431640" progId="Equation.DSMT4">
                  <p:embed/>
                  <p:pic>
                    <p:nvPicPr>
                      <p:cNvPr id="62" name="对象 61">
                        <a:extLst>
                          <a:ext uri="{FF2B5EF4-FFF2-40B4-BE49-F238E27FC236}">
                            <a16:creationId xmlns:a16="http://schemas.microsoft.com/office/drawing/2014/main" id="{E637F99B-8025-4E75-8754-E62100F56523}"/>
                          </a:ext>
                        </a:extLst>
                      </p:cNvPr>
                      <p:cNvPicPr>
                        <a:picLocks noChangeAspect="1" noChangeArrowheads="1"/>
                      </p:cNvPicPr>
                      <p:nvPr/>
                    </p:nvPicPr>
                    <p:blipFill>
                      <a:blip r:embed="rId8"/>
                      <a:srcRect/>
                      <a:stretch>
                        <a:fillRect/>
                      </a:stretch>
                    </p:blipFill>
                    <p:spPr bwMode="auto">
                      <a:xfrm>
                        <a:off x="3722055" y="1576166"/>
                        <a:ext cx="2104177" cy="696662"/>
                      </a:xfrm>
                      <a:prstGeom prst="rect">
                        <a:avLst/>
                      </a:prstGeom>
                      <a:noFill/>
                    </p:spPr>
                  </p:pic>
                </p:oleObj>
              </mc:Fallback>
            </mc:AlternateContent>
          </a:graphicData>
        </a:graphic>
      </p:graphicFrame>
      <p:graphicFrame>
        <p:nvGraphicFramePr>
          <p:cNvPr id="63" name="对象 62">
            <a:extLst>
              <a:ext uri="{FF2B5EF4-FFF2-40B4-BE49-F238E27FC236}">
                <a16:creationId xmlns:a16="http://schemas.microsoft.com/office/drawing/2014/main" id="{EB1541D0-1331-4771-A784-1BB3601DB30E}"/>
              </a:ext>
            </a:extLst>
          </p:cNvPr>
          <p:cNvGraphicFramePr>
            <a:graphicFrameLocks noChangeAspect="1"/>
          </p:cNvGraphicFramePr>
          <p:nvPr>
            <p:extLst>
              <p:ext uri="{D42A27DB-BD31-4B8C-83A1-F6EECF244321}">
                <p14:modId xmlns:p14="http://schemas.microsoft.com/office/powerpoint/2010/main" val="1705710945"/>
              </p:ext>
            </p:extLst>
          </p:nvPr>
        </p:nvGraphicFramePr>
        <p:xfrm>
          <a:off x="2845477" y="2776087"/>
          <a:ext cx="3168352" cy="818217"/>
        </p:xfrm>
        <a:graphic>
          <a:graphicData uri="http://schemas.openxmlformats.org/presentationml/2006/ole">
            <mc:AlternateContent xmlns:mc="http://schemas.openxmlformats.org/markup-compatibility/2006">
              <mc:Choice xmlns:v="urn:schemas-microsoft-com:vml" Requires="v">
                <p:oleObj spid="_x0000_s33072" name="Equation" r:id="rId9" imgW="1879560" imgH="457200" progId="Equation.DSMT4">
                  <p:embed/>
                </p:oleObj>
              </mc:Choice>
              <mc:Fallback>
                <p:oleObj name="Equation" r:id="rId9" imgW="1879560" imgH="457200" progId="Equation.DSMT4">
                  <p:embed/>
                  <p:pic>
                    <p:nvPicPr>
                      <p:cNvPr id="63" name="对象 62">
                        <a:extLst>
                          <a:ext uri="{FF2B5EF4-FFF2-40B4-BE49-F238E27FC236}">
                            <a16:creationId xmlns:a16="http://schemas.microsoft.com/office/drawing/2014/main" id="{EB1541D0-1331-4771-A784-1BB3601DB30E}"/>
                          </a:ext>
                        </a:extLst>
                      </p:cNvPr>
                      <p:cNvPicPr>
                        <a:picLocks noChangeAspect="1" noChangeArrowheads="1"/>
                      </p:cNvPicPr>
                      <p:nvPr/>
                    </p:nvPicPr>
                    <p:blipFill>
                      <a:blip r:embed="rId10"/>
                      <a:srcRect/>
                      <a:stretch>
                        <a:fillRect/>
                      </a:stretch>
                    </p:blipFill>
                    <p:spPr bwMode="auto">
                      <a:xfrm>
                        <a:off x="2845477" y="2776087"/>
                        <a:ext cx="3168352" cy="818217"/>
                      </a:xfrm>
                      <a:prstGeom prst="rect">
                        <a:avLst/>
                      </a:prstGeom>
                      <a:noFill/>
                    </p:spPr>
                  </p:pic>
                </p:oleObj>
              </mc:Fallback>
            </mc:AlternateContent>
          </a:graphicData>
        </a:graphic>
      </p:graphicFrame>
      <p:graphicFrame>
        <p:nvGraphicFramePr>
          <p:cNvPr id="4" name="对象 3">
            <a:extLst>
              <a:ext uri="{FF2B5EF4-FFF2-40B4-BE49-F238E27FC236}">
                <a16:creationId xmlns:a16="http://schemas.microsoft.com/office/drawing/2014/main" id="{0AEF484A-E882-4F01-A23B-A197FB82EF7C}"/>
              </a:ext>
            </a:extLst>
          </p:cNvPr>
          <p:cNvGraphicFramePr>
            <a:graphicFrameLocks noChangeAspect="1"/>
          </p:cNvGraphicFramePr>
          <p:nvPr>
            <p:extLst>
              <p:ext uri="{D42A27DB-BD31-4B8C-83A1-F6EECF244321}">
                <p14:modId xmlns:p14="http://schemas.microsoft.com/office/powerpoint/2010/main" val="2953280412"/>
              </p:ext>
            </p:extLst>
          </p:nvPr>
        </p:nvGraphicFramePr>
        <p:xfrm>
          <a:off x="6992380" y="1564287"/>
          <a:ext cx="1512169" cy="773268"/>
        </p:xfrm>
        <a:graphic>
          <a:graphicData uri="http://schemas.openxmlformats.org/presentationml/2006/ole">
            <mc:AlternateContent xmlns:mc="http://schemas.openxmlformats.org/markup-compatibility/2006">
              <mc:Choice xmlns:v="urn:schemas-microsoft-com:vml" Requires="v">
                <p:oleObj spid="_x0000_s33073" name="Equation" r:id="rId11" imgW="837836" imgH="431613" progId="Equation.DSMT4">
                  <p:embed/>
                </p:oleObj>
              </mc:Choice>
              <mc:Fallback>
                <p:oleObj name="Equation" r:id="rId11" imgW="837836" imgH="431613" progId="Equation.DSMT4">
                  <p:embed/>
                  <p:pic>
                    <p:nvPicPr>
                      <p:cNvPr id="4" name="对象 3">
                        <a:extLst>
                          <a:ext uri="{FF2B5EF4-FFF2-40B4-BE49-F238E27FC236}">
                            <a16:creationId xmlns:a16="http://schemas.microsoft.com/office/drawing/2014/main" id="{0AEF484A-E882-4F01-A23B-A197FB82EF7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92380" y="1564287"/>
                        <a:ext cx="1512169" cy="773268"/>
                      </a:xfrm>
                      <a:prstGeom prst="rect">
                        <a:avLst/>
                      </a:prstGeom>
                      <a:noFill/>
                    </p:spPr>
                  </p:pic>
                </p:oleObj>
              </mc:Fallback>
            </mc:AlternateContent>
          </a:graphicData>
        </a:graphic>
      </p:graphicFrame>
      <p:sp>
        <p:nvSpPr>
          <p:cNvPr id="5" name="箭头: 右 4">
            <a:extLst>
              <a:ext uri="{FF2B5EF4-FFF2-40B4-BE49-F238E27FC236}">
                <a16:creationId xmlns:a16="http://schemas.microsoft.com/office/drawing/2014/main" id="{3ADF413C-1751-46A8-AF8F-0742CD17465E}"/>
              </a:ext>
            </a:extLst>
          </p:cNvPr>
          <p:cNvSpPr/>
          <p:nvPr/>
        </p:nvSpPr>
        <p:spPr bwMode="auto">
          <a:xfrm>
            <a:off x="6052692" y="1809008"/>
            <a:ext cx="651772" cy="230978"/>
          </a:xfrm>
          <a:prstGeom prst="rightArrow">
            <a:avLst/>
          </a:prstGeom>
          <a:solidFill>
            <a:srgbClr val="E66714"/>
          </a:solidFill>
          <a:ln>
            <a:noFill/>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3800" b="0" i="0" u="none" strike="noStrike" cap="none" normalizeH="0" baseline="0">
              <a:ln>
                <a:noFill/>
              </a:ln>
              <a:solidFill>
                <a:srgbClr val="FFFFFF"/>
              </a:solidFill>
              <a:effectLst/>
              <a:latin typeface="Helvetica" charset="0"/>
              <a:ea typeface="宋体" panose="02010600030101010101" pitchFamily="2" charset="-122"/>
              <a:sym typeface="Helvetica" charset="0"/>
            </a:endParaRPr>
          </a:p>
        </p:txBody>
      </p:sp>
      <p:sp>
        <p:nvSpPr>
          <p:cNvPr id="64" name="箭头: 右 63">
            <a:extLst>
              <a:ext uri="{FF2B5EF4-FFF2-40B4-BE49-F238E27FC236}">
                <a16:creationId xmlns:a16="http://schemas.microsoft.com/office/drawing/2014/main" id="{5683FABA-F3DA-44AD-AFB5-531B510CD33E}"/>
              </a:ext>
            </a:extLst>
          </p:cNvPr>
          <p:cNvSpPr/>
          <p:nvPr/>
        </p:nvSpPr>
        <p:spPr bwMode="auto">
          <a:xfrm rot="5400000">
            <a:off x="4280706" y="2489329"/>
            <a:ext cx="297894" cy="141288"/>
          </a:xfrm>
          <a:prstGeom prst="rightArrow">
            <a:avLst/>
          </a:prstGeom>
          <a:solidFill>
            <a:srgbClr val="E66714"/>
          </a:solidFill>
          <a:ln>
            <a:noFill/>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3800" b="0" i="0" u="none" strike="noStrike" cap="none" normalizeH="0" baseline="0">
              <a:ln>
                <a:noFill/>
              </a:ln>
              <a:solidFill>
                <a:srgbClr val="FFFFFF"/>
              </a:solidFill>
              <a:effectLst/>
              <a:latin typeface="Helvetica" charset="0"/>
              <a:ea typeface="宋体" panose="02010600030101010101" pitchFamily="2" charset="-122"/>
              <a:sym typeface="Helvetica" charset="0"/>
            </a:endParaRPr>
          </a:p>
        </p:txBody>
      </p:sp>
      <p:sp>
        <p:nvSpPr>
          <p:cNvPr id="17" name="内容占位符 1">
            <a:extLst>
              <a:ext uri="{FF2B5EF4-FFF2-40B4-BE49-F238E27FC236}">
                <a16:creationId xmlns:a16="http://schemas.microsoft.com/office/drawing/2014/main" id="{258E08B7-D059-4A32-9415-1011BC56F447}"/>
              </a:ext>
            </a:extLst>
          </p:cNvPr>
          <p:cNvSpPr txBox="1">
            <a:spLocks/>
          </p:cNvSpPr>
          <p:nvPr/>
        </p:nvSpPr>
        <p:spPr>
          <a:xfrm>
            <a:off x="271138" y="910183"/>
            <a:ext cx="2805085" cy="539750"/>
          </a:xfrm>
          <a:prstGeom prst="rect">
            <a:avLst/>
          </a:prstGeom>
        </p:spPr>
        <p:txBody>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r>
              <a:rPr lang="en-US" altLang="zh-CN" sz="2800" kern="0" dirty="0">
                <a:solidFill>
                  <a:schemeClr val="bg2"/>
                </a:solidFill>
                <a:latin typeface="Arial" panose="020B0604020202020204" pitchFamily="34" charset="0"/>
                <a:ea typeface="微软雅黑" panose="020B0503020204020204" pitchFamily="34" charset="-122"/>
                <a:cs typeface="Arial" panose="020B0604020202020204" pitchFamily="34" charset="0"/>
              </a:rPr>
              <a:t>Theory</a:t>
            </a:r>
          </a:p>
          <a:p>
            <a:pPr defTabSz="914400" eaLnBrk="1" hangingPunct="1"/>
            <a:endParaRPr lang="zh-CN" altLang="en-US" sz="1800" kern="0" dirty="0"/>
          </a:p>
        </p:txBody>
      </p:sp>
      <p:sp>
        <p:nvSpPr>
          <p:cNvPr id="19" name="箭头: 右 18">
            <a:extLst>
              <a:ext uri="{FF2B5EF4-FFF2-40B4-BE49-F238E27FC236}">
                <a16:creationId xmlns:a16="http://schemas.microsoft.com/office/drawing/2014/main" id="{A861300C-285B-4253-A17A-002618615C6B}"/>
              </a:ext>
            </a:extLst>
          </p:cNvPr>
          <p:cNvSpPr/>
          <p:nvPr/>
        </p:nvSpPr>
        <p:spPr bwMode="auto">
          <a:xfrm>
            <a:off x="2792385" y="1846604"/>
            <a:ext cx="651772" cy="230978"/>
          </a:xfrm>
          <a:prstGeom prst="rightArrow">
            <a:avLst/>
          </a:prstGeom>
          <a:solidFill>
            <a:srgbClr val="E66714"/>
          </a:solidFill>
          <a:ln>
            <a:noFill/>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3800" b="0" i="0" u="none" strike="noStrike" cap="none" normalizeH="0" baseline="0">
              <a:ln>
                <a:noFill/>
              </a:ln>
              <a:solidFill>
                <a:srgbClr val="FFFFFF"/>
              </a:solidFill>
              <a:effectLst/>
              <a:latin typeface="Helvetica" charset="0"/>
              <a:ea typeface="宋体" panose="02010600030101010101" pitchFamily="2" charset="-122"/>
              <a:sym typeface="Helvetica" charset="0"/>
            </a:endParaRPr>
          </a:p>
        </p:txBody>
      </p:sp>
      <p:sp>
        <p:nvSpPr>
          <p:cNvPr id="2" name="矩形: 圆角 1">
            <a:extLst>
              <a:ext uri="{FF2B5EF4-FFF2-40B4-BE49-F238E27FC236}">
                <a16:creationId xmlns:a16="http://schemas.microsoft.com/office/drawing/2014/main" id="{8F2C1123-6F26-42C2-BD95-B3FC3484B5FB}"/>
              </a:ext>
            </a:extLst>
          </p:cNvPr>
          <p:cNvSpPr/>
          <p:nvPr/>
        </p:nvSpPr>
        <p:spPr bwMode="auto">
          <a:xfrm>
            <a:off x="395536" y="1473074"/>
            <a:ext cx="8155439" cy="887518"/>
          </a:xfrm>
          <a:prstGeom prst="roundRect">
            <a:avLst/>
          </a:prstGeom>
          <a:noFill/>
          <a:ln w="50800">
            <a:solidFill>
              <a:srgbClr val="FFC000"/>
            </a:solidFill>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3800" b="0" i="0" u="none" strike="noStrike" cap="none" normalizeH="0" baseline="0">
              <a:ln>
                <a:noFill/>
              </a:ln>
              <a:solidFill>
                <a:srgbClr val="FFFFFF"/>
              </a:solidFill>
              <a:effectLst/>
              <a:latin typeface="Helvetica" charset="0"/>
              <a:ea typeface="宋体" panose="02010600030101010101" pitchFamily="2" charset="-122"/>
              <a:sym typeface="Helvetica" charset="0"/>
            </a:endParaRPr>
          </a:p>
        </p:txBody>
      </p:sp>
      <p:sp>
        <p:nvSpPr>
          <p:cNvPr id="20" name="矩形: 圆角 19">
            <a:extLst>
              <a:ext uri="{FF2B5EF4-FFF2-40B4-BE49-F238E27FC236}">
                <a16:creationId xmlns:a16="http://schemas.microsoft.com/office/drawing/2014/main" id="{E2F23BBB-EADE-4BE2-A8E5-914B52FE23F7}"/>
              </a:ext>
            </a:extLst>
          </p:cNvPr>
          <p:cNvSpPr/>
          <p:nvPr/>
        </p:nvSpPr>
        <p:spPr bwMode="auto">
          <a:xfrm>
            <a:off x="2845478" y="2725653"/>
            <a:ext cx="3168352" cy="887518"/>
          </a:xfrm>
          <a:prstGeom prst="roundRect">
            <a:avLst/>
          </a:prstGeom>
          <a:noFill/>
          <a:ln w="50800">
            <a:solidFill>
              <a:schemeClr val="accent1">
                <a:lumMod val="50000"/>
              </a:schemeClr>
            </a:solidFill>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3800" b="0" i="0" u="none" strike="noStrike" cap="none" normalizeH="0" baseline="0">
              <a:ln>
                <a:noFill/>
              </a:ln>
              <a:solidFill>
                <a:srgbClr val="FFFFFF"/>
              </a:solidFill>
              <a:effectLst/>
              <a:latin typeface="Helvetica" charset="0"/>
              <a:ea typeface="宋体" panose="02010600030101010101" pitchFamily="2" charset="-122"/>
              <a:sym typeface="Helvetica" charset="0"/>
            </a:endParaRPr>
          </a:p>
        </p:txBody>
      </p:sp>
      <p:cxnSp>
        <p:nvCxnSpPr>
          <p:cNvPr id="21" name="直接连接符 20">
            <a:extLst>
              <a:ext uri="{FF2B5EF4-FFF2-40B4-BE49-F238E27FC236}">
                <a16:creationId xmlns:a16="http://schemas.microsoft.com/office/drawing/2014/main" id="{21AA4579-C050-4048-B7BF-2D331C7F89C6}"/>
              </a:ext>
            </a:extLst>
          </p:cNvPr>
          <p:cNvCxnSpPr>
            <a:cxnSpLocks/>
          </p:cNvCxnSpPr>
          <p:nvPr/>
        </p:nvCxnSpPr>
        <p:spPr>
          <a:xfrm flipV="1">
            <a:off x="451725" y="4163466"/>
            <a:ext cx="8512763" cy="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302E5809-6C28-49F6-9B10-F5F00972EFC0}"/>
              </a:ext>
            </a:extLst>
          </p:cNvPr>
          <p:cNvCxnSpPr>
            <a:cxnSpLocks/>
          </p:cNvCxnSpPr>
          <p:nvPr/>
        </p:nvCxnSpPr>
        <p:spPr>
          <a:xfrm>
            <a:off x="1042988" y="5305003"/>
            <a:ext cx="6858000" cy="0"/>
          </a:xfrm>
          <a:prstGeom prst="straightConnector1">
            <a:avLst/>
          </a:prstGeom>
          <a:ln w="57150">
            <a:solidFill>
              <a:srgbClr val="1A3F6C"/>
            </a:solidFill>
            <a:tailEnd type="arrow"/>
          </a:ln>
        </p:spPr>
        <p:style>
          <a:lnRef idx="1">
            <a:schemeClr val="accent1"/>
          </a:lnRef>
          <a:fillRef idx="0">
            <a:schemeClr val="accent1"/>
          </a:fillRef>
          <a:effectRef idx="0">
            <a:schemeClr val="accent1"/>
          </a:effectRef>
          <a:fontRef idx="minor">
            <a:schemeClr val="tx1"/>
          </a:fontRef>
        </p:style>
      </p:cxnSp>
      <p:sp>
        <p:nvSpPr>
          <p:cNvPr id="23" name="椭圆 34">
            <a:extLst>
              <a:ext uri="{FF2B5EF4-FFF2-40B4-BE49-F238E27FC236}">
                <a16:creationId xmlns:a16="http://schemas.microsoft.com/office/drawing/2014/main" id="{E6C5A657-EEBD-4EF2-BE24-C1CD121FE053}"/>
              </a:ext>
            </a:extLst>
          </p:cNvPr>
          <p:cNvSpPr/>
          <p:nvPr/>
        </p:nvSpPr>
        <p:spPr>
          <a:xfrm>
            <a:off x="1252538" y="4370040"/>
            <a:ext cx="946150" cy="1219200"/>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1A3F6C"/>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24" name="矩形 23">
            <a:extLst>
              <a:ext uri="{FF2B5EF4-FFF2-40B4-BE49-F238E27FC236}">
                <a16:creationId xmlns:a16="http://schemas.microsoft.com/office/drawing/2014/main" id="{7B7E33A1-CB96-4515-B207-EE96B318858C}"/>
              </a:ext>
            </a:extLst>
          </p:cNvPr>
          <p:cNvSpPr>
            <a:spLocks noChangeArrowheads="1"/>
          </p:cNvSpPr>
          <p:nvPr/>
        </p:nvSpPr>
        <p:spPr bwMode="auto">
          <a:xfrm>
            <a:off x="760413" y="5724103"/>
            <a:ext cx="165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b="1" dirty="0">
                <a:solidFill>
                  <a:schemeClr val="bg2">
                    <a:lumMod val="50000"/>
                    <a:lumOff val="50000"/>
                  </a:schemeClr>
                </a:solidFill>
                <a:latin typeface="微软雅黑" panose="020B0503020204020204" pitchFamily="34" charset="-122"/>
                <a:ea typeface="微软雅黑" panose="020B0503020204020204" pitchFamily="34" charset="-122"/>
              </a:rPr>
              <a:t> GP-A</a:t>
            </a:r>
          </a:p>
          <a:p>
            <a:pPr algn="ctr"/>
            <a:r>
              <a:rPr lang="en-US" altLang="zh-CN" sz="1600" b="1" dirty="0">
                <a:solidFill>
                  <a:schemeClr val="bg2">
                    <a:lumMod val="50000"/>
                    <a:lumOff val="50000"/>
                  </a:schemeClr>
                </a:solidFill>
                <a:latin typeface="微软雅黑" panose="020B0503020204020204" pitchFamily="34" charset="-122"/>
                <a:ea typeface="微软雅黑" panose="020B0503020204020204" pitchFamily="34" charset="-122"/>
              </a:rPr>
              <a:t> </a:t>
            </a:r>
            <a:r>
              <a:rPr lang="zh-CN" altLang="en-US" sz="1600" b="1" dirty="0">
                <a:solidFill>
                  <a:schemeClr val="bg2">
                    <a:lumMod val="50000"/>
                    <a:lumOff val="50000"/>
                  </a:schemeClr>
                </a:solidFill>
                <a:latin typeface="微软雅黑" panose="020B0503020204020204" pitchFamily="34" charset="-122"/>
                <a:ea typeface="微软雅黑" panose="020B0503020204020204" pitchFamily="34" charset="-122"/>
              </a:rPr>
              <a:t>（</a:t>
            </a:r>
            <a:r>
              <a:rPr lang="en-US" altLang="zh-CN" sz="1600" b="1" dirty="0">
                <a:solidFill>
                  <a:schemeClr val="bg2">
                    <a:lumMod val="50000"/>
                    <a:lumOff val="50000"/>
                  </a:schemeClr>
                </a:solidFill>
                <a:latin typeface="微软雅黑" panose="020B0503020204020204" pitchFamily="34" charset="-122"/>
                <a:ea typeface="微软雅黑" panose="020B0503020204020204" pitchFamily="34" charset="-122"/>
              </a:rPr>
              <a:t> Satellite </a:t>
            </a:r>
            <a:r>
              <a:rPr lang="zh-CN" altLang="en-US" sz="1600" b="1" dirty="0">
                <a:solidFill>
                  <a:schemeClr val="bg2">
                    <a:lumMod val="50000"/>
                    <a:lumOff val="50000"/>
                  </a:schemeClr>
                </a:solidFill>
                <a:latin typeface="微软雅黑" panose="020B0503020204020204" pitchFamily="34" charset="-122"/>
                <a:ea typeface="微软雅黑" panose="020B0503020204020204" pitchFamily="34" charset="-122"/>
              </a:rPr>
              <a:t>）</a:t>
            </a:r>
            <a:endParaRPr lang="en-US" altLang="zh-CN" sz="1600" b="1" dirty="0">
              <a:solidFill>
                <a:schemeClr val="bg2">
                  <a:lumMod val="50000"/>
                  <a:lumOff val="50000"/>
                </a:schemeClr>
              </a:solidFill>
              <a:latin typeface="微软雅黑" panose="020B0503020204020204" pitchFamily="34" charset="-122"/>
              <a:ea typeface="微软雅黑" panose="020B0503020204020204" pitchFamily="34" charset="-122"/>
            </a:endParaRPr>
          </a:p>
        </p:txBody>
      </p:sp>
      <p:sp>
        <p:nvSpPr>
          <p:cNvPr id="25" name="椭圆 34">
            <a:extLst>
              <a:ext uri="{FF2B5EF4-FFF2-40B4-BE49-F238E27FC236}">
                <a16:creationId xmlns:a16="http://schemas.microsoft.com/office/drawing/2014/main" id="{6E1D6997-07EF-40F2-B431-0FE43FB4FDC6}"/>
              </a:ext>
            </a:extLst>
          </p:cNvPr>
          <p:cNvSpPr/>
          <p:nvPr/>
        </p:nvSpPr>
        <p:spPr>
          <a:xfrm>
            <a:off x="5243513" y="4443635"/>
            <a:ext cx="947737" cy="12176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1A3F6C"/>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26" name="椭圆 34">
            <a:extLst>
              <a:ext uri="{FF2B5EF4-FFF2-40B4-BE49-F238E27FC236}">
                <a16:creationId xmlns:a16="http://schemas.microsoft.com/office/drawing/2014/main" id="{03609F5B-FC0E-4650-9382-80435CD30D95}"/>
              </a:ext>
            </a:extLst>
          </p:cNvPr>
          <p:cNvSpPr/>
          <p:nvPr/>
        </p:nvSpPr>
        <p:spPr>
          <a:xfrm>
            <a:off x="6616700" y="4443635"/>
            <a:ext cx="946150" cy="12176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1A3F6C"/>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grpSp>
        <p:nvGrpSpPr>
          <p:cNvPr id="27" name="组合 26">
            <a:extLst>
              <a:ext uri="{FF2B5EF4-FFF2-40B4-BE49-F238E27FC236}">
                <a16:creationId xmlns:a16="http://schemas.microsoft.com/office/drawing/2014/main" id="{054EF545-3C0A-4332-BC80-B036CE650E51}"/>
              </a:ext>
            </a:extLst>
          </p:cNvPr>
          <p:cNvGrpSpPr/>
          <p:nvPr/>
        </p:nvGrpSpPr>
        <p:grpSpPr>
          <a:xfrm rot="10800000">
            <a:off x="3904496" y="4789481"/>
            <a:ext cx="1045255" cy="1358028"/>
            <a:chOff x="4020870" y="2194485"/>
            <a:chExt cx="1102258" cy="1432090"/>
          </a:xfrm>
          <a:effectLst>
            <a:outerShdw blurRad="444500" dist="254000" dir="8100000" algn="tr" rotWithShape="0">
              <a:prstClr val="black">
                <a:alpha val="50000"/>
              </a:prstClr>
            </a:outerShdw>
          </a:effectLst>
        </p:grpSpPr>
        <p:sp>
          <p:nvSpPr>
            <p:cNvPr id="28" name="等腰三角形 43">
              <a:extLst>
                <a:ext uri="{FF2B5EF4-FFF2-40B4-BE49-F238E27FC236}">
                  <a16:creationId xmlns:a16="http://schemas.microsoft.com/office/drawing/2014/main" id="{EE5BE606-C23A-4D1E-B340-18A25241A6EE}"/>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itchFamily="34" charset="-122"/>
                <a:ea typeface="微软雅黑" pitchFamily="34" charset="-122"/>
              </a:endParaRPr>
            </a:p>
          </p:txBody>
        </p:sp>
        <p:sp>
          <p:nvSpPr>
            <p:cNvPr id="29" name="等腰三角形 42">
              <a:extLst>
                <a:ext uri="{FF2B5EF4-FFF2-40B4-BE49-F238E27FC236}">
                  <a16:creationId xmlns:a16="http://schemas.microsoft.com/office/drawing/2014/main" id="{98EAE4AF-E29F-46A4-A5E9-075B101C4A30}"/>
                </a:ext>
              </a:extLst>
            </p:cNvPr>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grpSp>
      <p:grpSp>
        <p:nvGrpSpPr>
          <p:cNvPr id="31" name="组合 30">
            <a:extLst>
              <a:ext uri="{FF2B5EF4-FFF2-40B4-BE49-F238E27FC236}">
                <a16:creationId xmlns:a16="http://schemas.microsoft.com/office/drawing/2014/main" id="{A80EAC97-68CD-4B5B-B22E-783A273E987E}"/>
              </a:ext>
            </a:extLst>
          </p:cNvPr>
          <p:cNvGrpSpPr/>
          <p:nvPr/>
        </p:nvGrpSpPr>
        <p:grpSpPr>
          <a:xfrm rot="10800000">
            <a:off x="2526818" y="4789480"/>
            <a:ext cx="1045255" cy="1358028"/>
            <a:chOff x="4020870" y="2194485"/>
            <a:chExt cx="1102258" cy="1432090"/>
          </a:xfrm>
          <a:effectLst>
            <a:outerShdw blurRad="444500" dist="254000" dir="8100000" algn="tr" rotWithShape="0">
              <a:prstClr val="black">
                <a:alpha val="50000"/>
              </a:prstClr>
            </a:outerShdw>
          </a:effectLst>
        </p:grpSpPr>
        <p:sp>
          <p:nvSpPr>
            <p:cNvPr id="32" name="等腰三角形 43">
              <a:extLst>
                <a:ext uri="{FF2B5EF4-FFF2-40B4-BE49-F238E27FC236}">
                  <a16:creationId xmlns:a16="http://schemas.microsoft.com/office/drawing/2014/main" id="{FB897932-9F98-4905-AD49-67ADC001A4D6}"/>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itchFamily="34" charset="-122"/>
                <a:ea typeface="微软雅黑" pitchFamily="34" charset="-122"/>
              </a:endParaRPr>
            </a:p>
          </p:txBody>
        </p:sp>
        <p:sp>
          <p:nvSpPr>
            <p:cNvPr id="33" name="等腰三角形 42">
              <a:extLst>
                <a:ext uri="{FF2B5EF4-FFF2-40B4-BE49-F238E27FC236}">
                  <a16:creationId xmlns:a16="http://schemas.microsoft.com/office/drawing/2014/main" id="{DBC0AFB7-4332-4D41-9296-583124CD54B9}"/>
                </a:ext>
              </a:extLst>
            </p:cNvPr>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grpSp>
      <p:sp>
        <p:nvSpPr>
          <p:cNvPr id="34" name="TextBox 73">
            <a:extLst>
              <a:ext uri="{FF2B5EF4-FFF2-40B4-BE49-F238E27FC236}">
                <a16:creationId xmlns:a16="http://schemas.microsoft.com/office/drawing/2014/main" id="{6818F2D8-872B-4DA1-A308-B32ADDE1A128}"/>
              </a:ext>
            </a:extLst>
          </p:cNvPr>
          <p:cNvSpPr txBox="1">
            <a:spLocks noChangeArrowheads="1"/>
          </p:cNvSpPr>
          <p:nvPr/>
        </p:nvSpPr>
        <p:spPr bwMode="auto">
          <a:xfrm>
            <a:off x="1247775" y="5198640"/>
            <a:ext cx="947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dirty="0">
                <a:solidFill>
                  <a:schemeClr val="bg1"/>
                </a:solidFill>
                <a:latin typeface="微软雅黑" panose="020B0503020204020204" pitchFamily="34" charset="-122"/>
                <a:ea typeface="微软雅黑" panose="020B0503020204020204" pitchFamily="34" charset="-122"/>
              </a:rPr>
              <a:t>1979</a:t>
            </a:r>
          </a:p>
        </p:txBody>
      </p:sp>
      <p:sp>
        <p:nvSpPr>
          <p:cNvPr id="35" name="TextBox 74">
            <a:extLst>
              <a:ext uri="{FF2B5EF4-FFF2-40B4-BE49-F238E27FC236}">
                <a16:creationId xmlns:a16="http://schemas.microsoft.com/office/drawing/2014/main" id="{0A203165-059D-42EE-A989-88B15986929E}"/>
              </a:ext>
            </a:extLst>
          </p:cNvPr>
          <p:cNvSpPr txBox="1">
            <a:spLocks noChangeArrowheads="1"/>
          </p:cNvSpPr>
          <p:nvPr/>
        </p:nvSpPr>
        <p:spPr bwMode="auto">
          <a:xfrm>
            <a:off x="2595563" y="5198640"/>
            <a:ext cx="946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dirty="0">
                <a:solidFill>
                  <a:srgbClr val="D53625"/>
                </a:solidFill>
                <a:latin typeface="微软雅黑" panose="020B0503020204020204" pitchFamily="34" charset="-122"/>
                <a:ea typeface="微软雅黑" panose="020B0503020204020204" pitchFamily="34" charset="-122"/>
              </a:rPr>
              <a:t>2008</a:t>
            </a:r>
            <a:endParaRPr lang="zh-CN" altLang="en-US" dirty="0">
              <a:solidFill>
                <a:srgbClr val="D53625"/>
              </a:solidFill>
              <a:latin typeface="微软雅黑" panose="020B0503020204020204" pitchFamily="34" charset="-122"/>
              <a:ea typeface="微软雅黑" panose="020B0503020204020204" pitchFamily="34" charset="-122"/>
            </a:endParaRPr>
          </a:p>
        </p:txBody>
      </p:sp>
      <p:sp>
        <p:nvSpPr>
          <p:cNvPr id="36" name="TextBox 75">
            <a:extLst>
              <a:ext uri="{FF2B5EF4-FFF2-40B4-BE49-F238E27FC236}">
                <a16:creationId xmlns:a16="http://schemas.microsoft.com/office/drawing/2014/main" id="{C2629F2B-9D3A-4D6F-97E9-41B74051E5F1}"/>
              </a:ext>
            </a:extLst>
          </p:cNvPr>
          <p:cNvSpPr txBox="1">
            <a:spLocks noChangeArrowheads="1"/>
          </p:cNvSpPr>
          <p:nvPr/>
        </p:nvSpPr>
        <p:spPr bwMode="auto">
          <a:xfrm>
            <a:off x="3965575" y="5198640"/>
            <a:ext cx="946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dirty="0">
                <a:solidFill>
                  <a:srgbClr val="0070C0"/>
                </a:solidFill>
                <a:latin typeface="微软雅黑" panose="020B0503020204020204" pitchFamily="34" charset="-122"/>
                <a:ea typeface="微软雅黑" panose="020B0503020204020204" pitchFamily="34" charset="-122"/>
              </a:rPr>
              <a:t>2013</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37" name="TextBox 76">
            <a:extLst>
              <a:ext uri="{FF2B5EF4-FFF2-40B4-BE49-F238E27FC236}">
                <a16:creationId xmlns:a16="http://schemas.microsoft.com/office/drawing/2014/main" id="{B645148F-FAA8-4579-9FFE-5187B7306CF3}"/>
              </a:ext>
            </a:extLst>
          </p:cNvPr>
          <p:cNvSpPr txBox="1">
            <a:spLocks noChangeArrowheads="1"/>
          </p:cNvSpPr>
          <p:nvPr/>
        </p:nvSpPr>
        <p:spPr bwMode="auto">
          <a:xfrm>
            <a:off x="5262563" y="5198640"/>
            <a:ext cx="947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a:solidFill>
                  <a:schemeClr val="bg1"/>
                </a:solidFill>
                <a:latin typeface="微软雅黑" panose="020B0503020204020204" pitchFamily="34" charset="-122"/>
                <a:ea typeface="微软雅黑" panose="020B0503020204020204" pitchFamily="34" charset="-122"/>
              </a:rPr>
              <a:t>2018</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TextBox 77">
            <a:extLst>
              <a:ext uri="{FF2B5EF4-FFF2-40B4-BE49-F238E27FC236}">
                <a16:creationId xmlns:a16="http://schemas.microsoft.com/office/drawing/2014/main" id="{CF68259A-11BB-496A-A5EF-5474309C886C}"/>
              </a:ext>
            </a:extLst>
          </p:cNvPr>
          <p:cNvSpPr txBox="1">
            <a:spLocks noChangeArrowheads="1"/>
          </p:cNvSpPr>
          <p:nvPr/>
        </p:nvSpPr>
        <p:spPr bwMode="auto">
          <a:xfrm>
            <a:off x="6621463" y="5225628"/>
            <a:ext cx="947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a:solidFill>
                  <a:schemeClr val="bg1"/>
                </a:solidFill>
                <a:latin typeface="微软雅黑" panose="020B0503020204020204" pitchFamily="34" charset="-122"/>
                <a:ea typeface="微软雅黑" panose="020B0503020204020204" pitchFamily="34" charset="-122"/>
              </a:rPr>
              <a:t>2024</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矩形 38">
            <a:extLst>
              <a:ext uri="{FF2B5EF4-FFF2-40B4-BE49-F238E27FC236}">
                <a16:creationId xmlns:a16="http://schemas.microsoft.com/office/drawing/2014/main" id="{474E5082-825A-450E-A6CA-CBEA63D8E4F7}"/>
              </a:ext>
            </a:extLst>
          </p:cNvPr>
          <p:cNvSpPr>
            <a:spLocks noChangeArrowheads="1"/>
          </p:cNvSpPr>
          <p:nvPr/>
        </p:nvSpPr>
        <p:spPr bwMode="auto">
          <a:xfrm>
            <a:off x="4986338" y="5797128"/>
            <a:ext cx="1427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b="1" dirty="0">
                <a:solidFill>
                  <a:schemeClr val="bg2">
                    <a:lumMod val="75000"/>
                    <a:lumOff val="25000"/>
                  </a:schemeClr>
                </a:solidFill>
                <a:latin typeface="微软雅黑" panose="020B0503020204020204" pitchFamily="34" charset="-122"/>
                <a:ea typeface="微软雅黑" panose="020B0503020204020204" pitchFamily="34" charset="-122"/>
              </a:rPr>
              <a:t> ACES</a:t>
            </a:r>
          </a:p>
          <a:p>
            <a:pPr algn="ctr"/>
            <a:r>
              <a:rPr lang="zh-CN" altLang="en-US" sz="1600" b="1" dirty="0">
                <a:solidFill>
                  <a:schemeClr val="bg2">
                    <a:lumMod val="75000"/>
                    <a:lumOff val="25000"/>
                  </a:schemeClr>
                </a:solidFill>
                <a:latin typeface="微软雅黑" panose="020B0503020204020204" pitchFamily="34" charset="-122"/>
                <a:ea typeface="微软雅黑" panose="020B0503020204020204" pitchFamily="34" charset="-122"/>
              </a:rPr>
              <a:t>（</a:t>
            </a:r>
            <a:r>
              <a:rPr lang="en-US" altLang="zh-CN" sz="1600" b="1" dirty="0">
                <a:solidFill>
                  <a:schemeClr val="bg2">
                    <a:lumMod val="75000"/>
                    <a:lumOff val="25000"/>
                  </a:schemeClr>
                </a:solidFill>
                <a:latin typeface="微软雅黑" panose="020B0503020204020204" pitchFamily="34" charset="-122"/>
                <a:ea typeface="微软雅黑" panose="020B0503020204020204" pitchFamily="34" charset="-122"/>
              </a:rPr>
              <a:t>Satellite</a:t>
            </a:r>
            <a:r>
              <a:rPr lang="zh-CN" altLang="en-US" sz="1600" b="1" dirty="0">
                <a:solidFill>
                  <a:schemeClr val="bg2">
                    <a:lumMod val="75000"/>
                    <a:lumOff val="25000"/>
                  </a:schemeClr>
                </a:solidFill>
                <a:latin typeface="微软雅黑" panose="020B0503020204020204" pitchFamily="34" charset="-122"/>
                <a:ea typeface="微软雅黑" panose="020B0503020204020204" pitchFamily="34" charset="-122"/>
              </a:rPr>
              <a:t>）</a:t>
            </a:r>
            <a:endParaRPr lang="en-US" altLang="zh-CN" sz="1600" b="1" dirty="0">
              <a:solidFill>
                <a:schemeClr val="bg2">
                  <a:lumMod val="75000"/>
                  <a:lumOff val="25000"/>
                </a:schemeClr>
              </a:solidFill>
              <a:latin typeface="微软雅黑" panose="020B0503020204020204" pitchFamily="34" charset="-122"/>
              <a:ea typeface="微软雅黑" panose="020B0503020204020204" pitchFamily="34" charset="-122"/>
            </a:endParaRPr>
          </a:p>
        </p:txBody>
      </p:sp>
      <p:sp>
        <p:nvSpPr>
          <p:cNvPr id="40" name="矩形 39">
            <a:extLst>
              <a:ext uri="{FF2B5EF4-FFF2-40B4-BE49-F238E27FC236}">
                <a16:creationId xmlns:a16="http://schemas.microsoft.com/office/drawing/2014/main" id="{A7F48368-4598-46C1-87DE-D2D03A9D1955}"/>
              </a:ext>
            </a:extLst>
          </p:cNvPr>
          <p:cNvSpPr>
            <a:spLocks noChangeArrowheads="1"/>
          </p:cNvSpPr>
          <p:nvPr/>
        </p:nvSpPr>
        <p:spPr bwMode="auto">
          <a:xfrm>
            <a:off x="6297613" y="5797128"/>
            <a:ext cx="1603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b="1" dirty="0">
                <a:solidFill>
                  <a:schemeClr val="bg2">
                    <a:lumMod val="50000"/>
                    <a:lumOff val="50000"/>
                  </a:schemeClr>
                </a:solidFill>
                <a:latin typeface="微软雅黑" panose="020B0503020204020204" pitchFamily="34" charset="-122"/>
                <a:ea typeface="微软雅黑" panose="020B0503020204020204" pitchFamily="34" charset="-122"/>
              </a:rPr>
              <a:t>STE-QUEST</a:t>
            </a:r>
          </a:p>
          <a:p>
            <a:pPr algn="ctr"/>
            <a:r>
              <a:rPr lang="en-US" altLang="zh-CN" sz="1600" b="1" dirty="0">
                <a:solidFill>
                  <a:schemeClr val="bg2">
                    <a:lumMod val="50000"/>
                    <a:lumOff val="50000"/>
                  </a:schemeClr>
                </a:solidFill>
                <a:latin typeface="微软雅黑" panose="020B0503020204020204" pitchFamily="34" charset="-122"/>
                <a:ea typeface="微软雅黑" panose="020B0503020204020204" pitchFamily="34" charset="-122"/>
              </a:rPr>
              <a:t> </a:t>
            </a:r>
            <a:r>
              <a:rPr lang="zh-CN" altLang="en-US" sz="1600" b="1" dirty="0">
                <a:solidFill>
                  <a:schemeClr val="bg2">
                    <a:lumMod val="50000"/>
                    <a:lumOff val="50000"/>
                  </a:schemeClr>
                </a:solidFill>
                <a:latin typeface="微软雅黑" panose="020B0503020204020204" pitchFamily="34" charset="-122"/>
                <a:ea typeface="微软雅黑" panose="020B0503020204020204" pitchFamily="34" charset="-122"/>
              </a:rPr>
              <a:t>（</a:t>
            </a:r>
            <a:r>
              <a:rPr lang="en-US" altLang="zh-CN" sz="1600" b="1" dirty="0">
                <a:solidFill>
                  <a:schemeClr val="bg2">
                    <a:lumMod val="50000"/>
                    <a:lumOff val="50000"/>
                  </a:schemeClr>
                </a:solidFill>
                <a:latin typeface="微软雅黑" panose="020B0503020204020204" pitchFamily="34" charset="-122"/>
                <a:ea typeface="微软雅黑" panose="020B0503020204020204" pitchFamily="34" charset="-122"/>
              </a:rPr>
              <a:t> Satellite </a:t>
            </a:r>
            <a:r>
              <a:rPr lang="zh-CN" altLang="en-US" sz="1600" b="1" dirty="0">
                <a:solidFill>
                  <a:schemeClr val="bg2">
                    <a:lumMod val="50000"/>
                    <a:lumOff val="50000"/>
                  </a:schemeClr>
                </a:solidFill>
                <a:latin typeface="微软雅黑" panose="020B0503020204020204" pitchFamily="34" charset="-122"/>
                <a:ea typeface="微软雅黑" panose="020B0503020204020204" pitchFamily="34" charset="-122"/>
              </a:rPr>
              <a:t>）</a:t>
            </a:r>
            <a:endParaRPr lang="en-US" altLang="zh-CN" sz="1600" b="1" dirty="0">
              <a:solidFill>
                <a:schemeClr val="bg2">
                  <a:lumMod val="50000"/>
                  <a:lumOff val="50000"/>
                </a:schemeClr>
              </a:solidFill>
              <a:latin typeface="微软雅黑" panose="020B0503020204020204" pitchFamily="34" charset="-122"/>
              <a:ea typeface="微软雅黑" panose="020B0503020204020204" pitchFamily="34" charset="-122"/>
            </a:endParaRPr>
          </a:p>
        </p:txBody>
      </p:sp>
      <p:sp>
        <p:nvSpPr>
          <p:cNvPr id="41" name="矩形 40">
            <a:extLst>
              <a:ext uri="{FF2B5EF4-FFF2-40B4-BE49-F238E27FC236}">
                <a16:creationId xmlns:a16="http://schemas.microsoft.com/office/drawing/2014/main" id="{6BBD2CEB-9260-4E95-8038-47D822B6DC7B}"/>
              </a:ext>
            </a:extLst>
          </p:cNvPr>
          <p:cNvSpPr>
            <a:spLocks noChangeArrowheads="1"/>
          </p:cNvSpPr>
          <p:nvPr/>
        </p:nvSpPr>
        <p:spPr bwMode="auto">
          <a:xfrm>
            <a:off x="3616325" y="6013028"/>
            <a:ext cx="16804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b="1" dirty="0">
                <a:solidFill>
                  <a:schemeClr val="bg2">
                    <a:lumMod val="50000"/>
                    <a:lumOff val="50000"/>
                  </a:schemeClr>
                </a:solidFill>
                <a:latin typeface="微软雅黑" panose="020B0503020204020204" pitchFamily="34" charset="-122"/>
                <a:ea typeface="微软雅黑" panose="020B0503020204020204" pitchFamily="34" charset="-122"/>
              </a:rPr>
              <a:t>（</a:t>
            </a:r>
            <a:r>
              <a:rPr lang="en-US" altLang="zh-CN" sz="1600" b="1" dirty="0">
                <a:solidFill>
                  <a:schemeClr val="bg2">
                    <a:lumMod val="50000"/>
                    <a:lumOff val="50000"/>
                  </a:schemeClr>
                </a:solidFill>
                <a:latin typeface="微软雅黑" panose="020B0503020204020204" pitchFamily="34" charset="-122"/>
                <a:ea typeface="微软雅黑" panose="020B0503020204020204" pitchFamily="34" charset="-122"/>
              </a:rPr>
              <a:t>laboratory</a:t>
            </a:r>
            <a:r>
              <a:rPr lang="zh-CN" altLang="en-US" sz="1600" dirty="0">
                <a:solidFill>
                  <a:schemeClr val="bg2">
                    <a:lumMod val="50000"/>
                    <a:lumOff val="50000"/>
                  </a:schemeClr>
                </a:solidFill>
                <a:latin typeface="微软雅黑" panose="020B0503020204020204" pitchFamily="34" charset="-122"/>
                <a:ea typeface="微软雅黑" panose="020B0503020204020204" pitchFamily="34" charset="-122"/>
              </a:rPr>
              <a:t>）</a:t>
            </a:r>
            <a:endParaRPr lang="en-US" altLang="zh-CN" sz="1600" dirty="0">
              <a:solidFill>
                <a:schemeClr val="bg2">
                  <a:lumMod val="50000"/>
                  <a:lumOff val="50000"/>
                </a:schemeClr>
              </a:solidFill>
              <a:latin typeface="微软雅黑" panose="020B0503020204020204" pitchFamily="34" charset="-122"/>
              <a:ea typeface="微软雅黑" panose="020B0503020204020204" pitchFamily="34" charset="-122"/>
            </a:endParaRPr>
          </a:p>
        </p:txBody>
      </p:sp>
      <p:sp>
        <p:nvSpPr>
          <p:cNvPr id="42" name="矩形 41">
            <a:extLst>
              <a:ext uri="{FF2B5EF4-FFF2-40B4-BE49-F238E27FC236}">
                <a16:creationId xmlns:a16="http://schemas.microsoft.com/office/drawing/2014/main" id="{BB4F5D4F-9730-4B7C-8591-E3702C08A76C}"/>
              </a:ext>
            </a:extLst>
          </p:cNvPr>
          <p:cNvSpPr>
            <a:spLocks noChangeArrowheads="1"/>
          </p:cNvSpPr>
          <p:nvPr/>
        </p:nvSpPr>
        <p:spPr bwMode="auto">
          <a:xfrm>
            <a:off x="2224087" y="6013028"/>
            <a:ext cx="16804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b="1" dirty="0">
                <a:solidFill>
                  <a:schemeClr val="bg2">
                    <a:lumMod val="75000"/>
                    <a:lumOff val="25000"/>
                  </a:schemeClr>
                </a:solidFill>
                <a:latin typeface="微软雅黑" panose="020B0503020204020204" pitchFamily="34" charset="-122"/>
                <a:ea typeface="微软雅黑" panose="020B0503020204020204" pitchFamily="34" charset="-122"/>
              </a:rPr>
              <a:t>（</a:t>
            </a:r>
            <a:r>
              <a:rPr lang="en-US" altLang="zh-CN" sz="1600" b="1" dirty="0">
                <a:solidFill>
                  <a:schemeClr val="bg2">
                    <a:lumMod val="75000"/>
                    <a:lumOff val="25000"/>
                  </a:schemeClr>
                </a:solidFill>
                <a:latin typeface="微软雅黑" panose="020B0503020204020204" pitchFamily="34" charset="-122"/>
                <a:ea typeface="微软雅黑" panose="020B0503020204020204" pitchFamily="34" charset="-122"/>
              </a:rPr>
              <a:t>laboratory</a:t>
            </a:r>
            <a:r>
              <a:rPr lang="zh-CN" altLang="en-US" sz="1600" dirty="0">
                <a:solidFill>
                  <a:schemeClr val="bg2">
                    <a:lumMod val="75000"/>
                    <a:lumOff val="25000"/>
                  </a:schemeClr>
                </a:solidFill>
                <a:latin typeface="微软雅黑" panose="020B0503020204020204" pitchFamily="34" charset="-122"/>
                <a:ea typeface="微软雅黑" panose="020B0503020204020204" pitchFamily="34" charset="-122"/>
              </a:rPr>
              <a:t>）</a:t>
            </a:r>
            <a:endParaRPr lang="en-US" altLang="zh-CN" sz="1600" dirty="0">
              <a:solidFill>
                <a:schemeClr val="bg2">
                  <a:lumMod val="75000"/>
                  <a:lumOff val="25000"/>
                </a:schemeClr>
              </a:solidFill>
              <a:latin typeface="微软雅黑" panose="020B0503020204020204" pitchFamily="34" charset="-122"/>
              <a:ea typeface="微软雅黑" panose="020B0503020204020204" pitchFamily="34" charset="-122"/>
            </a:endParaRPr>
          </a:p>
        </p:txBody>
      </p:sp>
      <p:sp>
        <p:nvSpPr>
          <p:cNvPr id="43" name="矩形 42">
            <a:extLst>
              <a:ext uri="{FF2B5EF4-FFF2-40B4-BE49-F238E27FC236}">
                <a16:creationId xmlns:a16="http://schemas.microsoft.com/office/drawing/2014/main" id="{09D844DC-C1BD-4806-8F87-8D8AD3324184}"/>
              </a:ext>
            </a:extLst>
          </p:cNvPr>
          <p:cNvSpPr/>
          <p:nvPr/>
        </p:nvSpPr>
        <p:spPr>
          <a:xfrm>
            <a:off x="4083050" y="4860503"/>
            <a:ext cx="701675" cy="369887"/>
          </a:xfrm>
          <a:prstGeom prst="rect">
            <a:avLst/>
          </a:prstGeom>
        </p:spPr>
        <p:txBody>
          <a:bodyPr wrap="none">
            <a:spAutoFit/>
          </a:bodyPr>
          <a:lstStyle/>
          <a:p>
            <a:pPr>
              <a:defRPr/>
            </a:pPr>
            <a:r>
              <a:rPr lang="en-US" altLang="zh-CN" dirty="0">
                <a:solidFill>
                  <a:srgbClr val="0070C0"/>
                </a:solidFill>
                <a:latin typeface="微软雅黑" pitchFamily="34" charset="-122"/>
                <a:ea typeface="微软雅黑" pitchFamily="34" charset="-122"/>
              </a:rPr>
              <a:t>10</a:t>
            </a:r>
            <a:r>
              <a:rPr lang="en-US" altLang="zh-CN" baseline="30000" dirty="0">
                <a:solidFill>
                  <a:srgbClr val="0070C0"/>
                </a:solidFill>
                <a:latin typeface="微软雅黑" pitchFamily="34" charset="-122"/>
                <a:ea typeface="微软雅黑" pitchFamily="34" charset="-122"/>
              </a:rPr>
              <a:t>-18</a:t>
            </a:r>
            <a:endParaRPr lang="zh-CN" altLang="en-US" dirty="0">
              <a:solidFill>
                <a:srgbClr val="0070C0"/>
              </a:solidFill>
            </a:endParaRPr>
          </a:p>
        </p:txBody>
      </p:sp>
      <p:sp>
        <p:nvSpPr>
          <p:cNvPr id="44" name="矩形 43">
            <a:extLst>
              <a:ext uri="{FF2B5EF4-FFF2-40B4-BE49-F238E27FC236}">
                <a16:creationId xmlns:a16="http://schemas.microsoft.com/office/drawing/2014/main" id="{F0BA4E08-0E7F-4919-A579-F43B69BDA691}"/>
              </a:ext>
            </a:extLst>
          </p:cNvPr>
          <p:cNvSpPr/>
          <p:nvPr/>
        </p:nvSpPr>
        <p:spPr>
          <a:xfrm>
            <a:off x="2728913" y="4855740"/>
            <a:ext cx="701675" cy="369888"/>
          </a:xfrm>
          <a:prstGeom prst="rect">
            <a:avLst/>
          </a:prstGeom>
        </p:spPr>
        <p:txBody>
          <a:bodyPr wrap="none">
            <a:spAutoFit/>
          </a:bodyPr>
          <a:lstStyle/>
          <a:p>
            <a:pPr>
              <a:defRPr/>
            </a:pPr>
            <a:r>
              <a:rPr lang="en-US" altLang="zh-CN" dirty="0">
                <a:solidFill>
                  <a:srgbClr val="D53625"/>
                </a:solidFill>
                <a:latin typeface="微软雅黑" pitchFamily="34" charset="-122"/>
                <a:ea typeface="微软雅黑" pitchFamily="34" charset="-122"/>
              </a:rPr>
              <a:t>10</a:t>
            </a:r>
            <a:r>
              <a:rPr lang="en-US" altLang="zh-CN" baseline="30000" dirty="0">
                <a:solidFill>
                  <a:srgbClr val="D53625"/>
                </a:solidFill>
                <a:latin typeface="微软雅黑" pitchFamily="34" charset="-122"/>
                <a:ea typeface="微软雅黑" pitchFamily="34" charset="-122"/>
              </a:rPr>
              <a:t>-17</a:t>
            </a:r>
            <a:endParaRPr lang="zh-CN" altLang="en-US" dirty="0">
              <a:solidFill>
                <a:srgbClr val="D53625"/>
              </a:solidFill>
            </a:endParaRPr>
          </a:p>
        </p:txBody>
      </p:sp>
      <p:sp>
        <p:nvSpPr>
          <p:cNvPr id="45" name="矩形 44">
            <a:extLst>
              <a:ext uri="{FF2B5EF4-FFF2-40B4-BE49-F238E27FC236}">
                <a16:creationId xmlns:a16="http://schemas.microsoft.com/office/drawing/2014/main" id="{74AB34AB-27DC-4F20-A4B0-24B4163E2688}"/>
              </a:ext>
            </a:extLst>
          </p:cNvPr>
          <p:cNvSpPr>
            <a:spLocks noChangeArrowheads="1"/>
          </p:cNvSpPr>
          <p:nvPr/>
        </p:nvSpPr>
        <p:spPr bwMode="auto">
          <a:xfrm>
            <a:off x="1379538" y="4850978"/>
            <a:ext cx="700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solidFill>
                  <a:schemeClr val="bg1"/>
                </a:solidFill>
                <a:latin typeface="微软雅黑" panose="020B0503020204020204" pitchFamily="34" charset="-122"/>
                <a:ea typeface="微软雅黑" panose="020B0503020204020204" pitchFamily="34" charset="-122"/>
              </a:rPr>
              <a:t>10</a:t>
            </a:r>
            <a:r>
              <a:rPr lang="en-US" altLang="zh-CN" baseline="30000" dirty="0">
                <a:solidFill>
                  <a:schemeClr val="bg1"/>
                </a:solidFill>
                <a:latin typeface="微软雅黑" panose="020B0503020204020204" pitchFamily="34" charset="-122"/>
                <a:ea typeface="微软雅黑" panose="020B0503020204020204" pitchFamily="34" charset="-122"/>
              </a:rPr>
              <a:t>-13</a:t>
            </a:r>
            <a:endParaRPr lang="zh-CN" altLang="en-US" dirty="0">
              <a:solidFill>
                <a:schemeClr val="bg1"/>
              </a:solidFill>
            </a:endParaRPr>
          </a:p>
        </p:txBody>
      </p:sp>
      <p:sp>
        <p:nvSpPr>
          <p:cNvPr id="46" name="矩形 45">
            <a:extLst>
              <a:ext uri="{FF2B5EF4-FFF2-40B4-BE49-F238E27FC236}">
                <a16:creationId xmlns:a16="http://schemas.microsoft.com/office/drawing/2014/main" id="{9900F115-CE5F-4E6B-8355-902EDB37E9DA}"/>
              </a:ext>
            </a:extLst>
          </p:cNvPr>
          <p:cNvSpPr>
            <a:spLocks noChangeArrowheads="1"/>
          </p:cNvSpPr>
          <p:nvPr/>
        </p:nvSpPr>
        <p:spPr bwMode="auto">
          <a:xfrm>
            <a:off x="5386388" y="4885903"/>
            <a:ext cx="700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a:solidFill>
                  <a:schemeClr val="bg1"/>
                </a:solidFill>
                <a:latin typeface="微软雅黑" panose="020B0503020204020204" pitchFamily="34" charset="-122"/>
                <a:ea typeface="微软雅黑" panose="020B0503020204020204" pitchFamily="34" charset="-122"/>
              </a:rPr>
              <a:t>10</a:t>
            </a:r>
            <a:r>
              <a:rPr lang="en-US" altLang="zh-CN" baseline="30000">
                <a:solidFill>
                  <a:schemeClr val="bg1"/>
                </a:solidFill>
                <a:latin typeface="微软雅黑" panose="020B0503020204020204" pitchFamily="34" charset="-122"/>
                <a:ea typeface="微软雅黑" panose="020B0503020204020204" pitchFamily="34" charset="-122"/>
              </a:rPr>
              <a:t>-17</a:t>
            </a:r>
            <a:endParaRPr lang="zh-CN" altLang="en-US">
              <a:solidFill>
                <a:schemeClr val="bg1"/>
              </a:solidFill>
            </a:endParaRPr>
          </a:p>
        </p:txBody>
      </p:sp>
      <p:sp>
        <p:nvSpPr>
          <p:cNvPr id="47" name="矩形 46">
            <a:extLst>
              <a:ext uri="{FF2B5EF4-FFF2-40B4-BE49-F238E27FC236}">
                <a16:creationId xmlns:a16="http://schemas.microsoft.com/office/drawing/2014/main" id="{BEFFD67F-3E28-4606-96C2-3D53C7C0D8FF}"/>
              </a:ext>
            </a:extLst>
          </p:cNvPr>
          <p:cNvSpPr>
            <a:spLocks noChangeArrowheads="1"/>
          </p:cNvSpPr>
          <p:nvPr/>
        </p:nvSpPr>
        <p:spPr bwMode="auto">
          <a:xfrm>
            <a:off x="6738938" y="4895428"/>
            <a:ext cx="70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a:solidFill>
                  <a:schemeClr val="bg1"/>
                </a:solidFill>
                <a:latin typeface="微软雅黑" panose="020B0503020204020204" pitchFamily="34" charset="-122"/>
                <a:ea typeface="微软雅黑" panose="020B0503020204020204" pitchFamily="34" charset="-122"/>
              </a:rPr>
              <a:t>10</a:t>
            </a:r>
            <a:r>
              <a:rPr lang="en-US" altLang="zh-CN" baseline="30000">
                <a:solidFill>
                  <a:schemeClr val="bg1"/>
                </a:solidFill>
                <a:latin typeface="微软雅黑" panose="020B0503020204020204" pitchFamily="34" charset="-122"/>
                <a:ea typeface="微软雅黑" panose="020B0503020204020204" pitchFamily="34" charset="-122"/>
              </a:rPr>
              <a:t>-18</a:t>
            </a:r>
            <a:endParaRPr lang="zh-CN" altLang="en-US">
              <a:solidFill>
                <a:schemeClr val="bg1"/>
              </a:solidFill>
            </a:endParaRPr>
          </a:p>
        </p:txBody>
      </p:sp>
      <p:sp>
        <p:nvSpPr>
          <p:cNvPr id="49" name="灯片编号占位符 3">
            <a:extLst>
              <a:ext uri="{FF2B5EF4-FFF2-40B4-BE49-F238E27FC236}">
                <a16:creationId xmlns:a16="http://schemas.microsoft.com/office/drawing/2014/main" id="{A3344AA8-FF6B-4D99-88F3-D53CD13D3B75}"/>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4</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2243769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3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0-#ppt_w/2"/>
                                          </p:val>
                                        </p:tav>
                                        <p:tav tm="100000">
                                          <p:val>
                                            <p:strVal val="#ppt_x"/>
                                          </p:val>
                                        </p:tav>
                                      </p:tavLst>
                                    </p:anim>
                                    <p:anim calcmode="lin" valueType="num">
                                      <p:cBhvr additive="base">
                                        <p:cTn id="18" dur="500" fill="hold"/>
                                        <p:tgtEl>
                                          <p:spTgt spid="3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0-#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0-#ppt_w/2"/>
                                          </p:val>
                                        </p:tav>
                                        <p:tav tm="100000">
                                          <p:val>
                                            <p:strVal val="#ppt_x"/>
                                          </p:val>
                                        </p:tav>
                                      </p:tavLst>
                                    </p:anim>
                                    <p:anim calcmode="lin" valueType="num">
                                      <p:cBhvr additive="base">
                                        <p:cTn id="34" dur="500" fill="hold"/>
                                        <p:tgtEl>
                                          <p:spTgt spid="36"/>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ppt_y"/>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ppt_x"/>
                                          </p:val>
                                        </p:tav>
                                        <p:tav tm="100000">
                                          <p:val>
                                            <p:strVal val="#ppt_x"/>
                                          </p:val>
                                        </p:tav>
                                      </p:tavLst>
                                    </p:anim>
                                    <p:anim calcmode="lin" valueType="num">
                                      <p:cBhvr additive="base">
                                        <p:cTn id="58" dur="500" fill="hold"/>
                                        <p:tgtEl>
                                          <p:spTgt spid="3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500" fill="hold"/>
                                        <p:tgtEl>
                                          <p:spTgt spid="42"/>
                                        </p:tgtEl>
                                        <p:attrNameLst>
                                          <p:attrName>ppt_x</p:attrName>
                                        </p:attrNameLst>
                                      </p:cBhvr>
                                      <p:tavLst>
                                        <p:tav tm="0">
                                          <p:val>
                                            <p:strVal val="#ppt_x"/>
                                          </p:val>
                                        </p:tav>
                                        <p:tav tm="100000">
                                          <p:val>
                                            <p:strVal val="#ppt_x"/>
                                          </p:val>
                                        </p:tav>
                                      </p:tavLst>
                                    </p:anim>
                                    <p:anim calcmode="lin" valueType="num">
                                      <p:cBhvr additive="base">
                                        <p:cTn id="70" dur="5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0-#ppt_w/2"/>
                                          </p:val>
                                        </p:tav>
                                        <p:tav tm="100000">
                                          <p:val>
                                            <p:strVal val="#ppt_x"/>
                                          </p:val>
                                        </p:tav>
                                      </p:tavLst>
                                    </p:anim>
                                    <p:anim calcmode="lin" valueType="num">
                                      <p:cBhvr additive="base">
                                        <p:cTn id="74" dur="500" fill="hold"/>
                                        <p:tgtEl>
                                          <p:spTgt spid="45"/>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500" fill="hold"/>
                                        <p:tgtEl>
                                          <p:spTgt spid="44"/>
                                        </p:tgtEl>
                                        <p:attrNameLst>
                                          <p:attrName>ppt_x</p:attrName>
                                        </p:attrNameLst>
                                      </p:cBhvr>
                                      <p:tavLst>
                                        <p:tav tm="0">
                                          <p:val>
                                            <p:strVal val="0-#ppt_w/2"/>
                                          </p:val>
                                        </p:tav>
                                        <p:tav tm="100000">
                                          <p:val>
                                            <p:strVal val="#ppt_x"/>
                                          </p:val>
                                        </p:tav>
                                      </p:tavLst>
                                    </p:anim>
                                    <p:anim calcmode="lin" valueType="num">
                                      <p:cBhvr additive="base">
                                        <p:cTn id="78" dur="500" fill="hold"/>
                                        <p:tgtEl>
                                          <p:spTgt spid="44"/>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fill="hold"/>
                                        <p:tgtEl>
                                          <p:spTgt spid="43"/>
                                        </p:tgtEl>
                                        <p:attrNameLst>
                                          <p:attrName>ppt_x</p:attrName>
                                        </p:attrNameLst>
                                      </p:cBhvr>
                                      <p:tavLst>
                                        <p:tav tm="0">
                                          <p:val>
                                            <p:strVal val="0-#ppt_w/2"/>
                                          </p:val>
                                        </p:tav>
                                        <p:tav tm="100000">
                                          <p:val>
                                            <p:strVal val="#ppt_x"/>
                                          </p:val>
                                        </p:tav>
                                      </p:tavLst>
                                    </p:anim>
                                    <p:anim calcmode="lin" valueType="num">
                                      <p:cBhvr additive="base">
                                        <p:cTn id="82" dur="500" fill="hold"/>
                                        <p:tgtEl>
                                          <p:spTgt spid="43"/>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additive="base">
                                        <p:cTn id="85" dur="500" fill="hold"/>
                                        <p:tgtEl>
                                          <p:spTgt spid="46"/>
                                        </p:tgtEl>
                                        <p:attrNameLst>
                                          <p:attrName>ppt_x</p:attrName>
                                        </p:attrNameLst>
                                      </p:cBhvr>
                                      <p:tavLst>
                                        <p:tav tm="0">
                                          <p:val>
                                            <p:strVal val="0-#ppt_w/2"/>
                                          </p:val>
                                        </p:tav>
                                        <p:tav tm="100000">
                                          <p:val>
                                            <p:strVal val="#ppt_x"/>
                                          </p:val>
                                        </p:tav>
                                      </p:tavLst>
                                    </p:anim>
                                    <p:anim calcmode="lin" valueType="num">
                                      <p:cBhvr additive="base">
                                        <p:cTn id="86" dur="500" fill="hold"/>
                                        <p:tgtEl>
                                          <p:spTgt spid="46"/>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additive="base">
                                        <p:cTn id="89" dur="500" fill="hold"/>
                                        <p:tgtEl>
                                          <p:spTgt spid="47"/>
                                        </p:tgtEl>
                                        <p:attrNameLst>
                                          <p:attrName>ppt_x</p:attrName>
                                        </p:attrNameLst>
                                      </p:cBhvr>
                                      <p:tavLst>
                                        <p:tav tm="0">
                                          <p:val>
                                            <p:strVal val="0-#ppt_w/2"/>
                                          </p:val>
                                        </p:tav>
                                        <p:tav tm="100000">
                                          <p:val>
                                            <p:strVal val="#ppt_x"/>
                                          </p:val>
                                        </p:tav>
                                      </p:tavLst>
                                    </p:anim>
                                    <p:anim calcmode="lin" valueType="num">
                                      <p:cBhvr additive="base">
                                        <p:cTn id="90"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3" name="文本框 2">
            <a:extLst>
              <a:ext uri="{FF2B5EF4-FFF2-40B4-BE49-F238E27FC236}">
                <a16:creationId xmlns:a16="http://schemas.microsoft.com/office/drawing/2014/main" id="{D08302AE-031E-449A-82A1-4828385DDAAE}"/>
              </a:ext>
            </a:extLst>
          </p:cNvPr>
          <p:cNvSpPr txBox="1"/>
          <p:nvPr/>
        </p:nvSpPr>
        <p:spPr>
          <a:xfrm>
            <a:off x="395536" y="272851"/>
            <a:ext cx="4464496"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zh-CN" altLang="en-US" sz="3200" b="1" kern="0" dirty="0">
                <a:solidFill>
                  <a:srgbClr val="660066"/>
                </a:solidFill>
                <a:latin typeface="Arial" panose="020B0604020202020204" pitchFamily="34" charset="0"/>
                <a:ea typeface="楷体" panose="02010609060101010101" pitchFamily="49" charset="-122"/>
                <a:cs typeface="Arial" panose="020B0604020202020204" pitchFamily="34" charset="0"/>
                <a:sym typeface="Lucida Grande"/>
              </a:rPr>
              <a:t>  </a:t>
            </a: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Contents</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sp>
        <p:nvSpPr>
          <p:cNvPr id="9" name="内容占位符 7">
            <a:extLst>
              <a:ext uri="{FF2B5EF4-FFF2-40B4-BE49-F238E27FC236}">
                <a16:creationId xmlns:a16="http://schemas.microsoft.com/office/drawing/2014/main" id="{0CDDD7EA-A253-4AE2-9367-A13D3C8EB49E}"/>
              </a:ext>
            </a:extLst>
          </p:cNvPr>
          <p:cNvSpPr txBox="1">
            <a:spLocks/>
          </p:cNvSpPr>
          <p:nvPr/>
        </p:nvSpPr>
        <p:spPr>
          <a:xfrm>
            <a:off x="1763713" y="1557338"/>
            <a:ext cx="4103687" cy="4104713"/>
          </a:xfrm>
          <a:prstGeom prst="rect">
            <a:avLst/>
          </a:prstGeom>
        </p:spPr>
        <p:txBody>
          <a:bodyPr>
            <a:spAutoFit/>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lnSpc>
                <a:spcPct val="150000"/>
              </a:lnSpc>
              <a:buFont typeface="Wingdings" panose="05000000000000000000" pitchFamily="2" charset="2"/>
              <a:buChar char="p"/>
            </a:pP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Introduction</a:t>
            </a:r>
            <a:endPar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endParaRPr>
          </a:p>
          <a:p>
            <a:pPr defTabSz="914400" eaLnBrk="1" hangingPunct="1">
              <a:lnSpc>
                <a:spcPct val="150000"/>
              </a:lnSpc>
              <a:buFont typeface="Wingdings" panose="05000000000000000000" pitchFamily="2" charset="2"/>
              <a:buChar char="p"/>
            </a:pPr>
            <a:r>
              <a:rPr lang="zh-CN" altLang="en-US" sz="3200" b="1" u="sng" kern="0" dirty="0">
                <a:solidFill>
                  <a:srgbClr val="FF0000"/>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u="sng" kern="0" dirty="0">
                <a:solidFill>
                  <a:srgbClr val="FF0000"/>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Method</a:t>
            </a:r>
            <a:endParaRPr lang="zh-CN" altLang="en-US" sz="3200" b="1" u="sng" kern="0" dirty="0">
              <a:solidFill>
                <a:srgbClr val="FF0000"/>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endParaRPr>
          </a:p>
          <a:p>
            <a:pPr defTabSz="914400" eaLnBrk="1" hangingPunct="1">
              <a:lnSpc>
                <a:spcPct val="150000"/>
              </a:lnSpc>
              <a:buFont typeface="Wingdings" panose="05000000000000000000" pitchFamily="2" charset="2"/>
              <a:buChar char="p"/>
            </a:pP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Experiments</a:t>
            </a:r>
          </a:p>
          <a:p>
            <a:pPr defTabSz="914400" eaLnBrk="1" hangingPunct="1">
              <a:lnSpc>
                <a:spcPct val="150000"/>
              </a:lnSpc>
              <a:buFont typeface="Wingdings" panose="05000000000000000000" pitchFamily="2" charset="2"/>
              <a:buChar char="p"/>
            </a:pP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Data</a:t>
            </a: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Analysis</a:t>
            </a: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endPar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endParaRPr>
          </a:p>
          <a:p>
            <a:pPr defTabSz="914400" eaLnBrk="1" hangingPunct="1">
              <a:lnSpc>
                <a:spcPct val="150000"/>
              </a:lnSpc>
              <a:buFont typeface="Wingdings" panose="05000000000000000000" pitchFamily="2" charset="2"/>
              <a:buChar char="p"/>
            </a:pP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Discussion</a:t>
            </a:r>
          </a:p>
        </p:txBody>
      </p:sp>
      <p:sp>
        <p:nvSpPr>
          <p:cNvPr id="5" name="灯片编号占位符 3">
            <a:extLst>
              <a:ext uri="{FF2B5EF4-FFF2-40B4-BE49-F238E27FC236}">
                <a16:creationId xmlns:a16="http://schemas.microsoft.com/office/drawing/2014/main" id="{C2722EF2-CF5F-406D-8933-6EBCA7B560AD}"/>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5</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334148949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3" name="文本框 2">
            <a:extLst>
              <a:ext uri="{FF2B5EF4-FFF2-40B4-BE49-F238E27FC236}">
                <a16:creationId xmlns:a16="http://schemas.microsoft.com/office/drawing/2014/main" id="{D08302AE-031E-449A-82A1-4828385DDAAE}"/>
              </a:ext>
            </a:extLst>
          </p:cNvPr>
          <p:cNvSpPr txBox="1"/>
          <p:nvPr/>
        </p:nvSpPr>
        <p:spPr>
          <a:xfrm>
            <a:off x="395536" y="272851"/>
            <a:ext cx="4464496"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Method</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pic>
        <p:nvPicPr>
          <p:cNvPr id="39" name="图片 6">
            <a:extLst>
              <a:ext uri="{FF2B5EF4-FFF2-40B4-BE49-F238E27FC236}">
                <a16:creationId xmlns:a16="http://schemas.microsoft.com/office/drawing/2014/main" id="{F701E59C-3A13-4D6E-9B2E-3A26BEC119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628775"/>
            <a:ext cx="5688632" cy="388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6">
            <a:extLst>
              <a:ext uri="{FF2B5EF4-FFF2-40B4-BE49-F238E27FC236}">
                <a16:creationId xmlns:a16="http://schemas.microsoft.com/office/drawing/2014/main" id="{2659A170-8DF3-4ED1-B341-72923D4C272E}"/>
              </a:ext>
            </a:extLst>
          </p:cNvPr>
          <p:cNvSpPr>
            <a:spLocks noChangeArrowheads="1"/>
          </p:cNvSpPr>
          <p:nvPr/>
        </p:nvSpPr>
        <p:spPr bwMode="auto">
          <a:xfrm>
            <a:off x="273050" y="2259013"/>
            <a:ext cx="820737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1" name="文本框 40">
            <a:extLst>
              <a:ext uri="{FF2B5EF4-FFF2-40B4-BE49-F238E27FC236}">
                <a16:creationId xmlns:a16="http://schemas.microsoft.com/office/drawing/2014/main" id="{0C0675CD-5F44-403B-9614-A9456D48004F}"/>
              </a:ext>
            </a:extLst>
          </p:cNvPr>
          <p:cNvSpPr txBox="1">
            <a:spLocks noChangeArrowheads="1"/>
          </p:cNvSpPr>
          <p:nvPr/>
        </p:nvSpPr>
        <p:spPr bwMode="auto">
          <a:xfrm>
            <a:off x="395536" y="5765887"/>
            <a:ext cx="86595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b="1" dirty="0">
                <a:solidFill>
                  <a:schemeClr val="bg2"/>
                </a:solidFill>
                <a:latin typeface="Times New Roman" panose="02020603050405020304" pitchFamily="18" charset="0"/>
              </a:rPr>
              <a:t>Fig. 2</a:t>
            </a:r>
            <a:r>
              <a:rPr lang="en-US" altLang="zh-CN" dirty="0">
                <a:solidFill>
                  <a:schemeClr val="bg2"/>
                </a:solidFill>
                <a:latin typeface="Times New Roman" panose="02020603050405020304" pitchFamily="18" charset="0"/>
              </a:rPr>
              <a:t> The schematic diagram of the CVSTT technique. The GNSS receiver receive 1PPS</a:t>
            </a:r>
            <a:r>
              <a:rPr lang="zh-CN" altLang="en-US" dirty="0">
                <a:solidFill>
                  <a:schemeClr val="bg2"/>
                </a:solidFill>
                <a:latin typeface="Times New Roman" panose="02020603050405020304" pitchFamily="18" charset="0"/>
              </a:rPr>
              <a:t> </a:t>
            </a:r>
            <a:r>
              <a:rPr lang="en-US" altLang="zh-CN" dirty="0">
                <a:solidFill>
                  <a:schemeClr val="bg2"/>
                </a:solidFill>
                <a:latin typeface="Times New Roman" panose="02020603050405020304" pitchFamily="18" charset="0"/>
              </a:rPr>
              <a:t>(1 pulse per second) signals from atomic clocks and the satellites. Then the 1PPS signals were compared in the TIC (Time Interval Counter). </a:t>
            </a:r>
            <a:endParaRPr lang="en-US" altLang="zh-CN" sz="1600" dirty="0">
              <a:solidFill>
                <a:schemeClr val="bg2"/>
              </a:solidFill>
            </a:endParaRPr>
          </a:p>
        </p:txBody>
      </p:sp>
      <p:pic>
        <p:nvPicPr>
          <p:cNvPr id="43" name="图片 13">
            <a:extLst>
              <a:ext uri="{FF2B5EF4-FFF2-40B4-BE49-F238E27FC236}">
                <a16:creationId xmlns:a16="http://schemas.microsoft.com/office/drawing/2014/main" id="{5E0E0D07-FBAD-4236-A21C-F4BD0398F6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3079750"/>
            <a:ext cx="2286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 name="直接箭头连接符 43">
            <a:extLst>
              <a:ext uri="{FF2B5EF4-FFF2-40B4-BE49-F238E27FC236}">
                <a16:creationId xmlns:a16="http://schemas.microsoft.com/office/drawing/2014/main" id="{56772972-ED77-417C-BADD-A323AFC45058}"/>
              </a:ext>
            </a:extLst>
          </p:cNvPr>
          <p:cNvCxnSpPr>
            <a:cxnSpLocks/>
          </p:cNvCxnSpPr>
          <p:nvPr/>
        </p:nvCxnSpPr>
        <p:spPr>
          <a:xfrm flipV="1">
            <a:off x="2843213" y="2200275"/>
            <a:ext cx="3575050" cy="2640013"/>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内容占位符 1">
            <a:extLst>
              <a:ext uri="{FF2B5EF4-FFF2-40B4-BE49-F238E27FC236}">
                <a16:creationId xmlns:a16="http://schemas.microsoft.com/office/drawing/2014/main" id="{41A39306-837B-4698-9EAF-495CAB91BA37}"/>
              </a:ext>
            </a:extLst>
          </p:cNvPr>
          <p:cNvSpPr txBox="1">
            <a:spLocks/>
          </p:cNvSpPr>
          <p:nvPr/>
        </p:nvSpPr>
        <p:spPr>
          <a:xfrm>
            <a:off x="271138" y="910183"/>
            <a:ext cx="4012830" cy="539750"/>
          </a:xfrm>
          <a:prstGeom prst="rect">
            <a:avLst/>
          </a:prstGeom>
        </p:spPr>
        <p:txBody>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r>
              <a:rPr lang="en-US" altLang="zh-CN" sz="2800" kern="0" dirty="0">
                <a:solidFill>
                  <a:schemeClr val="bg2"/>
                </a:solidFill>
                <a:latin typeface="Arial" panose="020B0604020202020204" pitchFamily="34" charset="0"/>
                <a:ea typeface="微软雅黑" panose="020B0503020204020204" pitchFamily="34" charset="-122"/>
                <a:cs typeface="Arial" panose="020B0604020202020204" pitchFamily="34" charset="0"/>
              </a:rPr>
              <a:t>CVSTT principle</a:t>
            </a:r>
          </a:p>
          <a:p>
            <a:pPr defTabSz="914400" eaLnBrk="1" hangingPunct="1"/>
            <a:endParaRPr lang="zh-CN" altLang="en-US" sz="1800" kern="0" dirty="0"/>
          </a:p>
        </p:txBody>
      </p:sp>
      <p:sp>
        <p:nvSpPr>
          <p:cNvPr id="10" name="灯片编号占位符 3">
            <a:extLst>
              <a:ext uri="{FF2B5EF4-FFF2-40B4-BE49-F238E27FC236}">
                <a16:creationId xmlns:a16="http://schemas.microsoft.com/office/drawing/2014/main" id="{8638DC64-6956-49E4-A5B4-72E7990F9C14}"/>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6</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2428485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3" name="文本框 2">
            <a:extLst>
              <a:ext uri="{FF2B5EF4-FFF2-40B4-BE49-F238E27FC236}">
                <a16:creationId xmlns:a16="http://schemas.microsoft.com/office/drawing/2014/main" id="{D08302AE-031E-449A-82A1-4828385DDAAE}"/>
              </a:ext>
            </a:extLst>
          </p:cNvPr>
          <p:cNvSpPr txBox="1"/>
          <p:nvPr/>
        </p:nvSpPr>
        <p:spPr>
          <a:xfrm>
            <a:off x="395536" y="272851"/>
            <a:ext cx="4464496"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Method</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cxnSp>
        <p:nvCxnSpPr>
          <p:cNvPr id="44" name="直接箭头连接符 43">
            <a:extLst>
              <a:ext uri="{FF2B5EF4-FFF2-40B4-BE49-F238E27FC236}">
                <a16:creationId xmlns:a16="http://schemas.microsoft.com/office/drawing/2014/main" id="{56772972-ED77-417C-BADD-A323AFC45058}"/>
              </a:ext>
            </a:extLst>
          </p:cNvPr>
          <p:cNvCxnSpPr>
            <a:cxnSpLocks/>
          </p:cNvCxnSpPr>
          <p:nvPr/>
        </p:nvCxnSpPr>
        <p:spPr>
          <a:xfrm flipV="1">
            <a:off x="2195736" y="2396447"/>
            <a:ext cx="3575050" cy="2640013"/>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6A5C0258-91C8-4FF3-87E8-BDB1D8E8886A}"/>
              </a:ext>
            </a:extLst>
          </p:cNvPr>
          <p:cNvSpPr/>
          <p:nvPr/>
        </p:nvSpPr>
        <p:spPr>
          <a:xfrm>
            <a:off x="2256069" y="4978943"/>
            <a:ext cx="2056338" cy="830997"/>
          </a:xfrm>
          <a:prstGeom prst="rect">
            <a:avLst/>
          </a:prstGeom>
        </p:spPr>
        <p:txBody>
          <a:bodyPr wrap="square">
            <a:spAutoFit/>
          </a:bodyPr>
          <a:lstStyle/>
          <a:p>
            <a:pPr algn="ctr"/>
            <a:r>
              <a:rPr lang="en-US" altLang="zh-CN" sz="2400" b="1" dirty="0">
                <a:solidFill>
                  <a:schemeClr val="bg2"/>
                </a:solidFill>
              </a:rPr>
              <a:t>Environmental </a:t>
            </a:r>
          </a:p>
          <a:p>
            <a:pPr algn="ctr"/>
            <a:r>
              <a:rPr lang="en-US" altLang="zh-CN" sz="2400" b="1" dirty="0">
                <a:solidFill>
                  <a:schemeClr val="bg2"/>
                </a:solidFill>
              </a:rPr>
              <a:t>influence </a:t>
            </a:r>
            <a:endParaRPr lang="zh-CN" altLang="en-US" sz="2400" dirty="0"/>
          </a:p>
        </p:txBody>
      </p:sp>
      <p:sp>
        <p:nvSpPr>
          <p:cNvPr id="5" name="矩形 4">
            <a:extLst>
              <a:ext uri="{FF2B5EF4-FFF2-40B4-BE49-F238E27FC236}">
                <a16:creationId xmlns:a16="http://schemas.microsoft.com/office/drawing/2014/main" id="{518A857A-B299-48DA-B4E6-23C8DF99AA07}"/>
              </a:ext>
            </a:extLst>
          </p:cNvPr>
          <p:cNvSpPr/>
          <p:nvPr/>
        </p:nvSpPr>
        <p:spPr>
          <a:xfrm>
            <a:off x="2367477" y="3055733"/>
            <a:ext cx="1777509" cy="830997"/>
          </a:xfrm>
          <a:prstGeom prst="rect">
            <a:avLst/>
          </a:prstGeom>
        </p:spPr>
        <p:txBody>
          <a:bodyPr wrap="square">
            <a:spAutoFit/>
          </a:bodyPr>
          <a:lstStyle/>
          <a:p>
            <a:pPr algn="ctr"/>
            <a:r>
              <a:rPr lang="en-US" altLang="zh-CN" sz="2400" b="1" dirty="0">
                <a:solidFill>
                  <a:schemeClr val="bg2"/>
                </a:solidFill>
              </a:rPr>
              <a:t>Propagation</a:t>
            </a:r>
          </a:p>
          <a:p>
            <a:pPr algn="ctr"/>
            <a:r>
              <a:rPr lang="en-US" altLang="zh-CN" sz="2400" b="1" dirty="0">
                <a:solidFill>
                  <a:schemeClr val="bg2"/>
                </a:solidFill>
              </a:rPr>
              <a:t> error </a:t>
            </a:r>
            <a:endParaRPr lang="zh-CN" altLang="en-US" sz="2400" dirty="0"/>
          </a:p>
        </p:txBody>
      </p:sp>
      <p:sp>
        <p:nvSpPr>
          <p:cNvPr id="6" name="矩形 5">
            <a:extLst>
              <a:ext uri="{FF2B5EF4-FFF2-40B4-BE49-F238E27FC236}">
                <a16:creationId xmlns:a16="http://schemas.microsoft.com/office/drawing/2014/main" id="{0A2B5393-EB43-4764-824A-09BA5B099DD1}"/>
              </a:ext>
            </a:extLst>
          </p:cNvPr>
          <p:cNvSpPr/>
          <p:nvPr/>
        </p:nvSpPr>
        <p:spPr>
          <a:xfrm>
            <a:off x="2413999" y="1916832"/>
            <a:ext cx="1730987" cy="461665"/>
          </a:xfrm>
          <a:prstGeom prst="rect">
            <a:avLst/>
          </a:prstGeom>
        </p:spPr>
        <p:txBody>
          <a:bodyPr wrap="none">
            <a:spAutoFit/>
          </a:bodyPr>
          <a:lstStyle/>
          <a:p>
            <a:r>
              <a:rPr lang="en-US" altLang="zh-CN" sz="2400" b="1" dirty="0">
                <a:solidFill>
                  <a:schemeClr val="bg2"/>
                </a:solidFill>
              </a:rPr>
              <a:t>Clock error :</a:t>
            </a:r>
            <a:endParaRPr lang="zh-CN" altLang="en-US" sz="2200" dirty="0">
              <a:solidFill>
                <a:schemeClr val="bg2"/>
              </a:solidFill>
              <a:latin typeface="Times New Roman" panose="02020603050405020304" pitchFamily="18" charset="0"/>
            </a:endParaRPr>
          </a:p>
        </p:txBody>
      </p:sp>
      <p:sp>
        <p:nvSpPr>
          <p:cNvPr id="8" name="矩形 7">
            <a:extLst>
              <a:ext uri="{FF2B5EF4-FFF2-40B4-BE49-F238E27FC236}">
                <a16:creationId xmlns:a16="http://schemas.microsoft.com/office/drawing/2014/main" id="{BA9E542B-3058-479B-80CC-017578CB3353}"/>
              </a:ext>
            </a:extLst>
          </p:cNvPr>
          <p:cNvSpPr/>
          <p:nvPr/>
        </p:nvSpPr>
        <p:spPr>
          <a:xfrm>
            <a:off x="4080635" y="3217184"/>
            <a:ext cx="269626" cy="461665"/>
          </a:xfrm>
          <a:prstGeom prst="rect">
            <a:avLst/>
          </a:prstGeom>
        </p:spPr>
        <p:txBody>
          <a:bodyPr wrap="none">
            <a:spAutoFit/>
          </a:bodyPr>
          <a:lstStyle/>
          <a:p>
            <a:r>
              <a:rPr lang="en-US" altLang="zh-CN" sz="2400" b="1" dirty="0">
                <a:solidFill>
                  <a:schemeClr val="bg2"/>
                </a:solidFill>
              </a:rPr>
              <a:t>:</a:t>
            </a:r>
            <a:endParaRPr lang="zh-CN" altLang="en-US" sz="2400" dirty="0"/>
          </a:p>
        </p:txBody>
      </p:sp>
      <p:sp>
        <p:nvSpPr>
          <p:cNvPr id="33" name="矩形 32">
            <a:extLst>
              <a:ext uri="{FF2B5EF4-FFF2-40B4-BE49-F238E27FC236}">
                <a16:creationId xmlns:a16="http://schemas.microsoft.com/office/drawing/2014/main" id="{24948B2C-8535-4EC8-9D2A-D38D5AEEE9DD}"/>
              </a:ext>
            </a:extLst>
          </p:cNvPr>
          <p:cNvSpPr/>
          <p:nvPr/>
        </p:nvSpPr>
        <p:spPr>
          <a:xfrm>
            <a:off x="4080635" y="5253600"/>
            <a:ext cx="269626" cy="461665"/>
          </a:xfrm>
          <a:prstGeom prst="rect">
            <a:avLst/>
          </a:prstGeom>
        </p:spPr>
        <p:txBody>
          <a:bodyPr wrap="none">
            <a:spAutoFit/>
          </a:bodyPr>
          <a:lstStyle/>
          <a:p>
            <a:r>
              <a:rPr lang="en-US" altLang="zh-CN" sz="2400" b="1" dirty="0">
                <a:solidFill>
                  <a:schemeClr val="bg2"/>
                </a:solidFill>
              </a:rPr>
              <a:t>:</a:t>
            </a:r>
            <a:endParaRPr lang="zh-CN" altLang="en-US" sz="2400" dirty="0"/>
          </a:p>
        </p:txBody>
      </p:sp>
      <p:sp>
        <p:nvSpPr>
          <p:cNvPr id="9" name="矩形 8">
            <a:extLst>
              <a:ext uri="{FF2B5EF4-FFF2-40B4-BE49-F238E27FC236}">
                <a16:creationId xmlns:a16="http://schemas.microsoft.com/office/drawing/2014/main" id="{0EA8A96A-9DFB-4260-81BE-63FD72CF4751}"/>
              </a:ext>
            </a:extLst>
          </p:cNvPr>
          <p:cNvSpPr/>
          <p:nvPr/>
        </p:nvSpPr>
        <p:spPr>
          <a:xfrm>
            <a:off x="4376778" y="2663317"/>
            <a:ext cx="3575050" cy="1954381"/>
          </a:xfrm>
          <a:prstGeom prst="rect">
            <a:avLst/>
          </a:prstGeom>
        </p:spPr>
        <p:txBody>
          <a:bodyPr wrap="square">
            <a:spAutoFit/>
          </a:bodyPr>
          <a:lstStyle/>
          <a:p>
            <a:pPr>
              <a:lnSpc>
                <a:spcPct val="150000"/>
              </a:lnSpc>
              <a:buClr>
                <a:srgbClr val="00B050"/>
              </a:buClr>
              <a:buFont typeface="Wingdings" panose="05000000000000000000" pitchFamily="2" charset="2"/>
              <a:buChar char="u"/>
            </a:pPr>
            <a:r>
              <a:rPr lang="en-US" altLang="zh-CN" sz="2200" dirty="0">
                <a:solidFill>
                  <a:schemeClr val="bg2"/>
                </a:solidFill>
                <a:latin typeface="Times New Roman" panose="02020603050405020304" pitchFamily="18" charset="0"/>
              </a:rPr>
              <a:t>Satellite Position error</a:t>
            </a:r>
          </a:p>
          <a:p>
            <a:pPr>
              <a:buClr>
                <a:srgbClr val="00B050"/>
              </a:buClr>
              <a:buFont typeface="Wingdings" panose="05000000000000000000" pitchFamily="2" charset="2"/>
              <a:buChar char="u"/>
            </a:pPr>
            <a:r>
              <a:rPr lang="en-US" altLang="zh-CN" sz="2200" dirty="0">
                <a:solidFill>
                  <a:schemeClr val="bg2"/>
                </a:solidFill>
                <a:latin typeface="Times New Roman" panose="02020603050405020304" pitchFamily="18" charset="0"/>
              </a:rPr>
              <a:t>Ionospheric effect</a:t>
            </a:r>
          </a:p>
          <a:p>
            <a:pPr>
              <a:buClr>
                <a:srgbClr val="00B050"/>
              </a:buClr>
              <a:buFont typeface="Wingdings" panose="05000000000000000000" pitchFamily="2" charset="2"/>
              <a:buChar char="u"/>
            </a:pPr>
            <a:r>
              <a:rPr lang="en-US" altLang="zh-CN" sz="2200" dirty="0">
                <a:solidFill>
                  <a:schemeClr val="bg2"/>
                </a:solidFill>
                <a:latin typeface="Times New Roman" panose="02020603050405020304" pitchFamily="18" charset="0"/>
              </a:rPr>
              <a:t>Tropospheric effect</a:t>
            </a:r>
          </a:p>
          <a:p>
            <a:pPr>
              <a:buClr>
                <a:srgbClr val="00B050"/>
              </a:buClr>
              <a:buFont typeface="Wingdings" panose="05000000000000000000" pitchFamily="2" charset="2"/>
              <a:buChar char="u"/>
            </a:pPr>
            <a:r>
              <a:rPr lang="en-US" altLang="zh-CN" sz="2200" dirty="0" err="1">
                <a:solidFill>
                  <a:schemeClr val="bg2"/>
                </a:solidFill>
                <a:latin typeface="Times New Roman" panose="02020603050405020304" pitchFamily="18" charset="0"/>
              </a:rPr>
              <a:t>Sagnac</a:t>
            </a:r>
            <a:r>
              <a:rPr lang="en-US" altLang="zh-CN" sz="2200" dirty="0">
                <a:solidFill>
                  <a:schemeClr val="bg2"/>
                </a:solidFill>
                <a:latin typeface="Times New Roman" panose="02020603050405020304" pitchFamily="18" charset="0"/>
              </a:rPr>
              <a:t> effect</a:t>
            </a:r>
          </a:p>
          <a:p>
            <a:pPr>
              <a:buClr>
                <a:srgbClr val="00B050"/>
              </a:buClr>
              <a:buFont typeface="Wingdings" panose="05000000000000000000" pitchFamily="2" charset="2"/>
              <a:buChar char="u"/>
            </a:pPr>
            <a:r>
              <a:rPr lang="en-US" altLang="zh-CN" sz="2200" dirty="0">
                <a:solidFill>
                  <a:schemeClr val="bg2"/>
                </a:solidFill>
                <a:latin typeface="Times New Roman" panose="02020603050405020304" pitchFamily="18" charset="0"/>
              </a:rPr>
              <a:t>Cable delay</a:t>
            </a:r>
            <a:endParaRPr lang="zh-CN" altLang="en-US" sz="2200" dirty="0">
              <a:solidFill>
                <a:schemeClr val="bg2"/>
              </a:solidFill>
              <a:latin typeface="Times New Roman" panose="02020603050405020304" pitchFamily="18" charset="0"/>
            </a:endParaRPr>
          </a:p>
        </p:txBody>
      </p:sp>
      <p:sp>
        <p:nvSpPr>
          <p:cNvPr id="35" name="矩形 34">
            <a:extLst>
              <a:ext uri="{FF2B5EF4-FFF2-40B4-BE49-F238E27FC236}">
                <a16:creationId xmlns:a16="http://schemas.microsoft.com/office/drawing/2014/main" id="{3CC638ED-DBCA-48AE-A85E-4433EA3ACEEC}"/>
              </a:ext>
            </a:extLst>
          </p:cNvPr>
          <p:cNvSpPr/>
          <p:nvPr/>
        </p:nvSpPr>
        <p:spPr>
          <a:xfrm>
            <a:off x="4349448" y="4691508"/>
            <a:ext cx="3575050" cy="1615827"/>
          </a:xfrm>
          <a:prstGeom prst="rect">
            <a:avLst/>
          </a:prstGeom>
        </p:spPr>
        <p:txBody>
          <a:bodyPr wrap="square">
            <a:spAutoFit/>
          </a:bodyPr>
          <a:lstStyle/>
          <a:p>
            <a:pPr>
              <a:lnSpc>
                <a:spcPct val="150000"/>
              </a:lnSpc>
              <a:buClr>
                <a:srgbClr val="00B050"/>
              </a:buClr>
              <a:buFont typeface="Wingdings" panose="05000000000000000000" pitchFamily="2" charset="2"/>
              <a:buChar char="u"/>
            </a:pPr>
            <a:r>
              <a:rPr lang="en-US" altLang="zh-CN" sz="2200" dirty="0">
                <a:solidFill>
                  <a:schemeClr val="bg2"/>
                </a:solidFill>
                <a:latin typeface="Times New Roman" panose="02020603050405020304" pitchFamily="18" charset="0"/>
              </a:rPr>
              <a:t>Temperature</a:t>
            </a:r>
          </a:p>
          <a:p>
            <a:pPr>
              <a:buClr>
                <a:srgbClr val="00B050"/>
              </a:buClr>
              <a:buFont typeface="Wingdings" panose="05000000000000000000" pitchFamily="2" charset="2"/>
              <a:buChar char="u"/>
            </a:pPr>
            <a:r>
              <a:rPr lang="en-US" altLang="zh-CN" sz="2200" dirty="0">
                <a:solidFill>
                  <a:schemeClr val="bg2"/>
                </a:solidFill>
                <a:latin typeface="Times New Roman" panose="02020603050405020304" pitchFamily="18" charset="0"/>
              </a:rPr>
              <a:t>Humidity</a:t>
            </a:r>
          </a:p>
          <a:p>
            <a:pPr>
              <a:buClr>
                <a:srgbClr val="00B050"/>
              </a:buClr>
              <a:buFont typeface="Wingdings" panose="05000000000000000000" pitchFamily="2" charset="2"/>
              <a:buChar char="u"/>
            </a:pPr>
            <a:r>
              <a:rPr lang="en-US" altLang="zh-CN" sz="2200" dirty="0">
                <a:solidFill>
                  <a:schemeClr val="bg2"/>
                </a:solidFill>
                <a:latin typeface="Times New Roman" panose="02020603050405020304" pitchFamily="18" charset="0"/>
              </a:rPr>
              <a:t>Electromagnetic field</a:t>
            </a:r>
          </a:p>
          <a:p>
            <a:pPr>
              <a:buClr>
                <a:srgbClr val="00B050"/>
              </a:buClr>
              <a:buFont typeface="Wingdings" panose="05000000000000000000" pitchFamily="2" charset="2"/>
              <a:buChar char="u"/>
            </a:pPr>
            <a:r>
              <a:rPr lang="en-US" altLang="zh-CN" sz="2200" dirty="0">
                <a:solidFill>
                  <a:schemeClr val="bg2"/>
                </a:solidFill>
                <a:latin typeface="Times New Roman" panose="02020603050405020304" pitchFamily="18" charset="0"/>
              </a:rPr>
              <a:t>Noise</a:t>
            </a:r>
          </a:p>
        </p:txBody>
      </p:sp>
      <p:sp>
        <p:nvSpPr>
          <p:cNvPr id="10" name="矩形 9">
            <a:extLst>
              <a:ext uri="{FF2B5EF4-FFF2-40B4-BE49-F238E27FC236}">
                <a16:creationId xmlns:a16="http://schemas.microsoft.com/office/drawing/2014/main" id="{1F39DA26-75BA-4CEE-8FE6-BA85FCED91C0}"/>
              </a:ext>
            </a:extLst>
          </p:cNvPr>
          <p:cNvSpPr/>
          <p:nvPr/>
        </p:nvSpPr>
        <p:spPr>
          <a:xfrm>
            <a:off x="4376778" y="1941544"/>
            <a:ext cx="2741456" cy="430887"/>
          </a:xfrm>
          <a:prstGeom prst="rect">
            <a:avLst/>
          </a:prstGeom>
        </p:spPr>
        <p:txBody>
          <a:bodyPr wrap="none">
            <a:spAutoFit/>
          </a:bodyPr>
          <a:lstStyle/>
          <a:p>
            <a:pPr marL="342900" indent="-342900">
              <a:buClr>
                <a:srgbClr val="00B050"/>
              </a:buClr>
              <a:buFont typeface="Wingdings" panose="05000000000000000000" pitchFamily="2" charset="2"/>
              <a:buChar char="u"/>
            </a:pPr>
            <a:r>
              <a:rPr lang="en-US" altLang="zh-CN" sz="2200" dirty="0">
                <a:solidFill>
                  <a:schemeClr val="bg2"/>
                </a:solidFill>
                <a:latin typeface="Times New Roman" panose="02020603050405020304" pitchFamily="18" charset="0"/>
              </a:rPr>
              <a:t>Intrinsic properties </a:t>
            </a:r>
            <a:endParaRPr lang="zh-CN" altLang="en-US" sz="2200" dirty="0">
              <a:solidFill>
                <a:schemeClr val="bg2"/>
              </a:solidFill>
              <a:latin typeface="Times New Roman" panose="02020603050405020304" pitchFamily="18" charset="0"/>
            </a:endParaRPr>
          </a:p>
        </p:txBody>
      </p:sp>
      <p:sp>
        <p:nvSpPr>
          <p:cNvPr id="29" name="左大括号 28">
            <a:extLst>
              <a:ext uri="{FF2B5EF4-FFF2-40B4-BE49-F238E27FC236}">
                <a16:creationId xmlns:a16="http://schemas.microsoft.com/office/drawing/2014/main" id="{0732FD1C-9E04-432F-BFD5-8B5DB5787844}"/>
              </a:ext>
            </a:extLst>
          </p:cNvPr>
          <p:cNvSpPr/>
          <p:nvPr/>
        </p:nvSpPr>
        <p:spPr bwMode="auto">
          <a:xfrm>
            <a:off x="1119103" y="2156987"/>
            <a:ext cx="897250" cy="3288237"/>
          </a:xfrm>
          <a:prstGeom prst="leftBrace">
            <a:avLst/>
          </a:prstGeom>
          <a:solidFill>
            <a:schemeClr val="bg1"/>
          </a:solidFill>
          <a:ln w="66675">
            <a:solidFill>
              <a:srgbClr val="FFC000"/>
            </a:solidFill>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3800" b="0" i="0" u="none" strike="noStrike" cap="none" normalizeH="0" baseline="0">
              <a:ln>
                <a:noFill/>
              </a:ln>
              <a:solidFill>
                <a:srgbClr val="FFFFFF"/>
              </a:solidFill>
              <a:effectLst/>
              <a:latin typeface="Helvetica" charset="0"/>
              <a:ea typeface="宋体" panose="02010600030101010101" pitchFamily="2" charset="-122"/>
              <a:sym typeface="Helvetica" charset="0"/>
            </a:endParaRPr>
          </a:p>
        </p:txBody>
      </p:sp>
      <p:sp>
        <p:nvSpPr>
          <p:cNvPr id="46" name="内容占位符 1">
            <a:extLst>
              <a:ext uri="{FF2B5EF4-FFF2-40B4-BE49-F238E27FC236}">
                <a16:creationId xmlns:a16="http://schemas.microsoft.com/office/drawing/2014/main" id="{2F40BB54-5F62-4D75-B727-BF2BB7CE1755}"/>
              </a:ext>
            </a:extLst>
          </p:cNvPr>
          <p:cNvSpPr txBox="1">
            <a:spLocks/>
          </p:cNvSpPr>
          <p:nvPr/>
        </p:nvSpPr>
        <p:spPr>
          <a:xfrm>
            <a:off x="271138" y="910183"/>
            <a:ext cx="4012830" cy="539750"/>
          </a:xfrm>
          <a:prstGeom prst="rect">
            <a:avLst/>
          </a:prstGeom>
        </p:spPr>
        <p:txBody>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r>
              <a:rPr lang="en-US" altLang="zh-CN" sz="2800" kern="0" dirty="0">
                <a:solidFill>
                  <a:schemeClr val="bg2"/>
                </a:solidFill>
                <a:latin typeface="Arial" panose="020B0604020202020204" pitchFamily="34" charset="0"/>
                <a:ea typeface="微软雅黑" panose="020B0503020204020204" pitchFamily="34" charset="-122"/>
                <a:cs typeface="Arial" panose="020B0604020202020204" pitchFamily="34" charset="0"/>
              </a:rPr>
              <a:t>Error sources</a:t>
            </a:r>
          </a:p>
          <a:p>
            <a:pPr defTabSz="914400" eaLnBrk="1" hangingPunct="1"/>
            <a:endParaRPr lang="zh-CN" altLang="en-US" sz="1800" kern="0" dirty="0"/>
          </a:p>
        </p:txBody>
      </p:sp>
      <p:sp>
        <p:nvSpPr>
          <p:cNvPr id="17" name="灯片编号占位符 3">
            <a:extLst>
              <a:ext uri="{FF2B5EF4-FFF2-40B4-BE49-F238E27FC236}">
                <a16:creationId xmlns:a16="http://schemas.microsoft.com/office/drawing/2014/main" id="{EC31608F-F25C-40FB-AC85-7BAE77687924}"/>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7</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2772526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3" name="文本框 2">
            <a:extLst>
              <a:ext uri="{FF2B5EF4-FFF2-40B4-BE49-F238E27FC236}">
                <a16:creationId xmlns:a16="http://schemas.microsoft.com/office/drawing/2014/main" id="{D08302AE-031E-449A-82A1-4828385DDAAE}"/>
              </a:ext>
            </a:extLst>
          </p:cNvPr>
          <p:cNvSpPr txBox="1"/>
          <p:nvPr/>
        </p:nvSpPr>
        <p:spPr>
          <a:xfrm>
            <a:off x="395536" y="272851"/>
            <a:ext cx="4464496"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zh-CN" altLang="en-US" sz="3200" b="1" kern="0" dirty="0">
                <a:solidFill>
                  <a:srgbClr val="660066"/>
                </a:solidFill>
                <a:latin typeface="Arial" panose="020B0604020202020204" pitchFamily="34" charset="0"/>
                <a:ea typeface="楷体" panose="02010609060101010101" pitchFamily="49" charset="-122"/>
                <a:cs typeface="Arial" panose="020B0604020202020204" pitchFamily="34" charset="0"/>
                <a:sym typeface="Lucida Grande"/>
              </a:rPr>
              <a:t>  </a:t>
            </a: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Contents</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sp>
        <p:nvSpPr>
          <p:cNvPr id="9" name="内容占位符 7">
            <a:extLst>
              <a:ext uri="{FF2B5EF4-FFF2-40B4-BE49-F238E27FC236}">
                <a16:creationId xmlns:a16="http://schemas.microsoft.com/office/drawing/2014/main" id="{0CDDD7EA-A253-4AE2-9367-A13D3C8EB49E}"/>
              </a:ext>
            </a:extLst>
          </p:cNvPr>
          <p:cNvSpPr txBox="1">
            <a:spLocks/>
          </p:cNvSpPr>
          <p:nvPr/>
        </p:nvSpPr>
        <p:spPr>
          <a:xfrm>
            <a:off x="1763713" y="1557338"/>
            <a:ext cx="4103687" cy="4104713"/>
          </a:xfrm>
          <a:prstGeom prst="rect">
            <a:avLst/>
          </a:prstGeom>
        </p:spPr>
        <p:txBody>
          <a:bodyPr>
            <a:spAutoFit/>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lnSpc>
                <a:spcPct val="150000"/>
              </a:lnSpc>
              <a:buFont typeface="Wingdings" panose="05000000000000000000" pitchFamily="2" charset="2"/>
              <a:buChar char="p"/>
            </a:pP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Introduction</a:t>
            </a:r>
            <a:endPar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endParaRPr>
          </a:p>
          <a:p>
            <a:pPr defTabSz="914400" eaLnBrk="1" hangingPunct="1">
              <a:lnSpc>
                <a:spcPct val="150000"/>
              </a:lnSpc>
              <a:buFont typeface="Wingdings" panose="05000000000000000000" pitchFamily="2" charset="2"/>
              <a:buChar char="p"/>
            </a:pP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Method</a:t>
            </a:r>
            <a:endPar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endParaRPr>
          </a:p>
          <a:p>
            <a:pPr defTabSz="914400" eaLnBrk="1" hangingPunct="1">
              <a:lnSpc>
                <a:spcPct val="150000"/>
              </a:lnSpc>
              <a:buFont typeface="Wingdings" panose="05000000000000000000" pitchFamily="2" charset="2"/>
              <a:buChar char="p"/>
            </a:pPr>
            <a:r>
              <a:rPr lang="zh-CN" altLang="en-US" sz="3200" b="1" u="sng" kern="0" dirty="0">
                <a:solidFill>
                  <a:srgbClr val="FF0000"/>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u="sng" kern="0" dirty="0">
                <a:solidFill>
                  <a:srgbClr val="FF0000"/>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Experiments</a:t>
            </a:r>
          </a:p>
          <a:p>
            <a:pPr defTabSz="914400" eaLnBrk="1" hangingPunct="1">
              <a:lnSpc>
                <a:spcPct val="150000"/>
              </a:lnSpc>
              <a:buFont typeface="Wingdings" panose="05000000000000000000" pitchFamily="2" charset="2"/>
              <a:buChar char="p"/>
            </a:pP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Data</a:t>
            </a: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Analysis</a:t>
            </a:r>
            <a:r>
              <a:rPr lang="zh-CN" altLang="en-US"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a:t>
            </a:r>
            <a:endPar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endParaRPr>
          </a:p>
          <a:p>
            <a:pPr defTabSz="914400" eaLnBrk="1" hangingPunct="1">
              <a:lnSpc>
                <a:spcPct val="150000"/>
              </a:lnSpc>
              <a:buFont typeface="Wingdings" panose="05000000000000000000" pitchFamily="2" charset="2"/>
              <a:buChar char="p"/>
            </a:pPr>
            <a:r>
              <a:rPr lang="en-US" altLang="zh-CN" sz="3200" b="1" kern="0" dirty="0">
                <a:solidFill>
                  <a:srgbClr val="3333FF"/>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rPr>
              <a:t> Discussion</a:t>
            </a:r>
          </a:p>
        </p:txBody>
      </p:sp>
      <p:sp>
        <p:nvSpPr>
          <p:cNvPr id="5" name="灯片编号占位符 3">
            <a:extLst>
              <a:ext uri="{FF2B5EF4-FFF2-40B4-BE49-F238E27FC236}">
                <a16:creationId xmlns:a16="http://schemas.microsoft.com/office/drawing/2014/main" id="{203CF4CB-D03C-424C-A8D7-0653266C6607}"/>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8</a:t>
            </a:fld>
            <a:endParaRPr lang="en-US" altLang="zh-CN" dirty="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5899293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 r="66057" b="-7863"/>
          <a:stretch>
            <a:fillRect/>
          </a:stretch>
        </p:blipFill>
        <p:spPr>
          <a:xfrm>
            <a:off x="8315216" y="56261"/>
            <a:ext cx="792088" cy="801365"/>
          </a:xfrm>
          <a:prstGeom prst="rect">
            <a:avLst/>
          </a:prstGeom>
        </p:spPr>
      </p:pic>
      <p:sp>
        <p:nvSpPr>
          <p:cNvPr id="3" name="文本框 2">
            <a:extLst>
              <a:ext uri="{FF2B5EF4-FFF2-40B4-BE49-F238E27FC236}">
                <a16:creationId xmlns:a16="http://schemas.microsoft.com/office/drawing/2014/main" id="{D08302AE-031E-449A-82A1-4828385DDAAE}"/>
              </a:ext>
            </a:extLst>
          </p:cNvPr>
          <p:cNvSpPr txBox="1"/>
          <p:nvPr/>
        </p:nvSpPr>
        <p:spPr>
          <a:xfrm>
            <a:off x="395536" y="272851"/>
            <a:ext cx="4464496" cy="584775"/>
          </a:xfrm>
          <a:prstGeom prst="rect">
            <a:avLst/>
          </a:prstGeom>
          <a:noFill/>
        </p:spPr>
        <p:txBody>
          <a:bodyPr wrap="square" rtlCol="0">
            <a:spAutoFit/>
          </a:bodyPr>
          <a:lstStyle/>
          <a:p>
            <a:pPr marL="457200" indent="-457200" defTabSz="914400" eaLnBrk="1" hangingPunct="1">
              <a:spcBef>
                <a:spcPts val="80"/>
              </a:spcBef>
              <a:buFont typeface="Wingdings" panose="05000000000000000000" pitchFamily="2" charset="2"/>
              <a:buChar char="p"/>
              <a:tabLst>
                <a:tab pos="866775" algn="l"/>
              </a:tabLst>
              <a:defRPr/>
            </a:pPr>
            <a:r>
              <a:rPr lang="en-US" altLang="zh-CN"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rPr>
              <a:t>Experiments</a:t>
            </a:r>
            <a:endParaRPr lang="zh-CN" altLang="en-US" sz="3200" b="1" kern="0" dirty="0">
              <a:solidFill>
                <a:srgbClr val="660066"/>
              </a:solidFill>
              <a:effectLst>
                <a:outerShdw blurRad="38100" dist="38100" dir="2700000" algn="tl">
                  <a:srgbClr val="000000">
                    <a:alpha val="43137"/>
                  </a:srgbClr>
                </a:outerShdw>
              </a:effectLst>
              <a:latin typeface="Arial" panose="020B0604020202020204" pitchFamily="34" charset="0"/>
              <a:ea typeface="楷体" panose="02010609060101010101" pitchFamily="49" charset="-122"/>
              <a:cs typeface="Arial" panose="020B0604020202020204" pitchFamily="34" charset="0"/>
              <a:sym typeface="Lucida Grande"/>
            </a:endParaRPr>
          </a:p>
        </p:txBody>
      </p:sp>
      <p:sp>
        <p:nvSpPr>
          <p:cNvPr id="15" name="灯片编号占位符 3">
            <a:extLst>
              <a:ext uri="{FF2B5EF4-FFF2-40B4-BE49-F238E27FC236}">
                <a16:creationId xmlns:a16="http://schemas.microsoft.com/office/drawing/2014/main" id="{82CEC09D-9196-4C9C-96A5-DD9207A0CB3F}"/>
              </a:ext>
            </a:extLst>
          </p:cNvPr>
          <p:cNvSpPr txBox="1">
            <a:spLocks/>
          </p:cNvSpPr>
          <p:nvPr/>
        </p:nvSpPr>
        <p:spPr bwMode="auto">
          <a:xfrm>
            <a:off x="6953250" y="646271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742950" indent="-28575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430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6002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057400" indent="-228600" algn="l" defTabSz="91313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9pPr>
          </a:lstStyle>
          <a:p>
            <a:fld id="{148153B8-1785-4150-A63B-0058248A03CD}" type="slidenum">
              <a:rPr lang="zh-CN" altLang="en-US" smtClean="0">
                <a:solidFill>
                  <a:srgbClr val="898989"/>
                </a:solidFill>
                <a:latin typeface="Times New Roman" panose="02020603050405020304" pitchFamily="18" charset="0"/>
              </a:rPr>
              <a:pPr/>
              <a:t>9</a:t>
            </a:fld>
            <a:endParaRPr lang="en-US" altLang="zh-CN" dirty="0">
              <a:solidFill>
                <a:srgbClr val="898989"/>
              </a:solidFill>
              <a:latin typeface="Times New Roman" panose="02020603050405020304" pitchFamily="18" charset="0"/>
            </a:endParaRPr>
          </a:p>
        </p:txBody>
      </p:sp>
      <p:sp>
        <p:nvSpPr>
          <p:cNvPr id="16" name="文本框 1">
            <a:extLst>
              <a:ext uri="{FF2B5EF4-FFF2-40B4-BE49-F238E27FC236}">
                <a16:creationId xmlns:a16="http://schemas.microsoft.com/office/drawing/2014/main" id="{EB26A8A6-3E40-4237-8AEC-A8333E665D2C}"/>
              </a:ext>
            </a:extLst>
          </p:cNvPr>
          <p:cNvSpPr txBox="1">
            <a:spLocks noChangeArrowheads="1"/>
          </p:cNvSpPr>
          <p:nvPr/>
        </p:nvSpPr>
        <p:spPr bwMode="auto">
          <a:xfrm>
            <a:off x="3675063" y="6245225"/>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kumimoji="1" lang="zh-CN" altLang="en-US"/>
          </a:p>
        </p:txBody>
      </p:sp>
      <p:sp>
        <p:nvSpPr>
          <p:cNvPr id="17" name="文本框 1">
            <a:extLst>
              <a:ext uri="{FF2B5EF4-FFF2-40B4-BE49-F238E27FC236}">
                <a16:creationId xmlns:a16="http://schemas.microsoft.com/office/drawing/2014/main" id="{59BCD8A7-0B3E-420C-864C-63E99C3AA024}"/>
              </a:ext>
            </a:extLst>
          </p:cNvPr>
          <p:cNvSpPr txBox="1">
            <a:spLocks noChangeArrowheads="1"/>
          </p:cNvSpPr>
          <p:nvPr/>
        </p:nvSpPr>
        <p:spPr bwMode="auto">
          <a:xfrm>
            <a:off x="338386" y="5317974"/>
            <a:ext cx="87484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2000" b="1" dirty="0">
                <a:solidFill>
                  <a:schemeClr val="bg2"/>
                </a:solidFill>
                <a:latin typeface="Times New Roman" panose="02020603050405020304" pitchFamily="18" charset="0"/>
              </a:rPr>
              <a:t>Fig.3</a:t>
            </a:r>
            <a:r>
              <a:rPr lang="en-US" altLang="zh-CN" sz="2000" dirty="0">
                <a:solidFill>
                  <a:schemeClr val="bg2"/>
                </a:solidFill>
                <a:latin typeface="Times New Roman" panose="02020603050405020304" pitchFamily="18" charset="0"/>
              </a:rPr>
              <a:t> The distribution of the two stations JTFS and LTFS. In the experiment, the clock was transported from JTFS to LTFS. The two stations are about </a:t>
            </a:r>
            <a:r>
              <a:rPr lang="en-US" altLang="zh-CN" b="1" dirty="0">
                <a:solidFill>
                  <a:schemeClr val="bg2"/>
                </a:solidFill>
                <a:latin typeface="Times New Roman" panose="02020603050405020304" pitchFamily="18" charset="0"/>
                <a:ea typeface="楷体_GB2312" pitchFamily="49" charset="-122"/>
              </a:rPr>
              <a:t>240</a:t>
            </a:r>
            <a:r>
              <a:rPr lang="zh-CN" altLang="en-US" b="1" dirty="0">
                <a:solidFill>
                  <a:schemeClr val="bg2"/>
                </a:solidFill>
                <a:latin typeface="Times New Roman" panose="02020603050405020304" pitchFamily="18" charset="0"/>
                <a:ea typeface="楷体_GB2312" pitchFamily="49" charset="-122"/>
              </a:rPr>
              <a:t> </a:t>
            </a:r>
            <a:r>
              <a:rPr lang="en-US" altLang="zh-CN" b="1" dirty="0">
                <a:solidFill>
                  <a:schemeClr val="bg2"/>
                </a:solidFill>
                <a:latin typeface="Times New Roman" panose="02020603050405020304" pitchFamily="18" charset="0"/>
                <a:ea typeface="楷体_GB2312" pitchFamily="49" charset="-122"/>
              </a:rPr>
              <a:t>km </a:t>
            </a:r>
            <a:r>
              <a:rPr lang="en-US" altLang="zh-CN" sz="2000" dirty="0">
                <a:solidFill>
                  <a:schemeClr val="bg2"/>
                </a:solidFill>
                <a:latin typeface="Times New Roman" panose="02020603050405020304" pitchFamily="18" charset="0"/>
              </a:rPr>
              <a:t>away.</a:t>
            </a:r>
            <a:r>
              <a:rPr lang="zh-CN" altLang="en-US" sz="2000" dirty="0">
                <a:solidFill>
                  <a:schemeClr val="bg2"/>
                </a:solidFill>
                <a:latin typeface="Times New Roman" panose="02020603050405020304" pitchFamily="18" charset="0"/>
              </a:rPr>
              <a:t> </a:t>
            </a:r>
            <a:r>
              <a:rPr lang="en-US" altLang="zh-CN" sz="2000" dirty="0">
                <a:solidFill>
                  <a:schemeClr val="bg2"/>
                </a:solidFill>
                <a:latin typeface="Times New Roman" panose="02020603050405020304" pitchFamily="18" charset="0"/>
              </a:rPr>
              <a:t>The orthometric heights of JTFS and LTFS are </a:t>
            </a:r>
            <a:r>
              <a:rPr lang="en-US" altLang="zh-CN" sz="2000" b="1" kern="100" dirty="0">
                <a:solidFill>
                  <a:schemeClr val="bg2"/>
                </a:solidFill>
                <a:latin typeface="Times New Roman" panose="02020603050405020304" pitchFamily="18" charset="0"/>
                <a:cs typeface="Times New Roman" panose="02020603050405020304" pitchFamily="18" charset="0"/>
              </a:rPr>
              <a:t>1265.15</a:t>
            </a:r>
            <a:r>
              <a:rPr lang="en-US" altLang="zh-CN" sz="2000" kern="100" dirty="0">
                <a:solidFill>
                  <a:schemeClr val="bg2"/>
                </a:solidFill>
                <a:latin typeface="Times New Roman" panose="02020603050405020304" pitchFamily="18" charset="0"/>
                <a:cs typeface="Times New Roman" panose="02020603050405020304" pitchFamily="18" charset="0"/>
              </a:rPr>
              <a:t> m and </a:t>
            </a:r>
            <a:r>
              <a:rPr lang="en-US" altLang="zh-CN" sz="2000" b="1" kern="100" dirty="0">
                <a:solidFill>
                  <a:schemeClr val="bg2"/>
                </a:solidFill>
                <a:latin typeface="Times New Roman" panose="02020603050405020304" pitchFamily="18" charset="0"/>
                <a:cs typeface="Times New Roman" panose="02020603050405020304" pitchFamily="18" charset="0"/>
              </a:rPr>
              <a:t>35.51</a:t>
            </a:r>
            <a:r>
              <a:rPr lang="zh-CN" altLang="en-US" sz="2000" kern="100" dirty="0">
                <a:solidFill>
                  <a:schemeClr val="bg2"/>
                </a:solidFill>
                <a:latin typeface="Times New Roman" panose="02020603050405020304" pitchFamily="18" charset="0"/>
                <a:cs typeface="Times New Roman" panose="02020603050405020304" pitchFamily="18" charset="0"/>
              </a:rPr>
              <a:t> </a:t>
            </a:r>
            <a:r>
              <a:rPr lang="en-US" altLang="zh-CN" sz="2000" kern="100" dirty="0">
                <a:solidFill>
                  <a:schemeClr val="bg2"/>
                </a:solidFill>
                <a:latin typeface="Times New Roman" panose="02020603050405020304" pitchFamily="18" charset="0"/>
                <a:cs typeface="Times New Roman" panose="02020603050405020304" pitchFamily="18" charset="0"/>
              </a:rPr>
              <a:t>m, respectively.</a:t>
            </a:r>
            <a:endParaRPr lang="zh-CN" altLang="en-US" sz="2000" kern="100" dirty="0">
              <a:solidFill>
                <a:schemeClr val="bg2"/>
              </a:solidFill>
              <a:latin typeface="Times New Roman" panose="02020603050405020304" pitchFamily="18" charset="0"/>
              <a:cs typeface="Times New Roman" panose="02020603050405020304" pitchFamily="18" charset="0"/>
            </a:endParaRPr>
          </a:p>
        </p:txBody>
      </p:sp>
      <p:sp>
        <p:nvSpPr>
          <p:cNvPr id="22" name="内容占位符 1">
            <a:extLst>
              <a:ext uri="{FF2B5EF4-FFF2-40B4-BE49-F238E27FC236}">
                <a16:creationId xmlns:a16="http://schemas.microsoft.com/office/drawing/2014/main" id="{8C784E8E-ADF6-4F4E-B262-D7845E04A280}"/>
              </a:ext>
            </a:extLst>
          </p:cNvPr>
          <p:cNvSpPr txBox="1">
            <a:spLocks/>
          </p:cNvSpPr>
          <p:nvPr/>
        </p:nvSpPr>
        <p:spPr>
          <a:xfrm>
            <a:off x="271138" y="910183"/>
            <a:ext cx="4012830" cy="539750"/>
          </a:xfrm>
          <a:prstGeom prst="rect">
            <a:avLst/>
          </a:prstGeom>
        </p:spPr>
        <p:txBody>
          <a:bodyPr/>
          <a:lstStyle>
            <a:lvl1pPr marL="240030" indent="-240030" algn="just" rtl="0" eaLnBrk="0" fontAlgn="base" hangingPunct="0">
              <a:spcBef>
                <a:spcPts val="840"/>
              </a:spcBef>
              <a:spcAft>
                <a:spcPct val="0"/>
              </a:spcAft>
              <a:buChar char="•"/>
              <a:defRPr kumimoji="1" sz="3000">
                <a:solidFill>
                  <a:schemeClr val="tx1"/>
                </a:solidFill>
                <a:latin typeface="+mn-lt"/>
                <a:ea typeface="宋体" panose="02010600030101010101" pitchFamily="2" charset="-122"/>
                <a:cs typeface="宋体" panose="02010600030101010101" pitchFamily="2" charset="-122"/>
                <a:sym typeface="Optima"/>
              </a:defRPr>
            </a:lvl1pPr>
            <a:lvl2pPr marL="522605" indent="-20002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2pPr>
            <a:lvl3pPr marL="803275"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3pPr>
            <a:lvl4pPr marL="112395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4pPr>
            <a:lvl5pPr marL="1446530" indent="-160655" algn="just" rtl="0" eaLnBrk="0" fontAlgn="base" hangingPunct="0">
              <a:spcBef>
                <a:spcPts val="840"/>
              </a:spcBef>
              <a:spcAft>
                <a:spcPct val="0"/>
              </a:spcAft>
              <a:buChar char="»"/>
              <a:defRPr kumimoji="1" sz="2400">
                <a:solidFill>
                  <a:schemeClr val="tx1"/>
                </a:solidFill>
                <a:latin typeface="+mn-lt"/>
                <a:ea typeface="宋体" panose="02010600030101010101" pitchFamily="2" charset="-122"/>
                <a:cs typeface="宋体" panose="02010600030101010101" pitchFamily="2" charset="-122"/>
                <a:sym typeface="Optima"/>
              </a:defRPr>
            </a:lvl5pPr>
            <a:lvl6pPr marL="321310" algn="just" rtl="0" fontAlgn="base">
              <a:spcBef>
                <a:spcPts val="835"/>
              </a:spcBef>
              <a:spcAft>
                <a:spcPct val="0"/>
              </a:spcAft>
              <a:defRPr sz="2400">
                <a:solidFill>
                  <a:schemeClr val="tx1"/>
                </a:solidFill>
                <a:latin typeface="+mn-lt"/>
                <a:ea typeface="+mn-ea"/>
                <a:sym typeface="Optima" charset="0"/>
              </a:defRPr>
            </a:lvl6pPr>
            <a:lvl7pPr marL="642620" algn="just" rtl="0" fontAlgn="base">
              <a:spcBef>
                <a:spcPts val="835"/>
              </a:spcBef>
              <a:spcAft>
                <a:spcPct val="0"/>
              </a:spcAft>
              <a:defRPr sz="2400">
                <a:solidFill>
                  <a:schemeClr val="tx1"/>
                </a:solidFill>
                <a:latin typeface="+mn-lt"/>
                <a:ea typeface="+mn-ea"/>
                <a:sym typeface="Optima" charset="0"/>
              </a:defRPr>
            </a:lvl7pPr>
            <a:lvl8pPr marL="964565" algn="just" rtl="0" fontAlgn="base">
              <a:spcBef>
                <a:spcPts val="835"/>
              </a:spcBef>
              <a:spcAft>
                <a:spcPct val="0"/>
              </a:spcAft>
              <a:defRPr sz="2400">
                <a:solidFill>
                  <a:schemeClr val="tx1"/>
                </a:solidFill>
                <a:latin typeface="+mn-lt"/>
                <a:ea typeface="+mn-ea"/>
                <a:sym typeface="Optima" charset="0"/>
              </a:defRPr>
            </a:lvl8pPr>
            <a:lvl9pPr marL="1285875" algn="just" rtl="0" fontAlgn="base">
              <a:spcBef>
                <a:spcPts val="835"/>
              </a:spcBef>
              <a:spcAft>
                <a:spcPct val="0"/>
              </a:spcAft>
              <a:defRPr sz="2400">
                <a:solidFill>
                  <a:schemeClr val="tx1"/>
                </a:solidFill>
                <a:latin typeface="+mn-lt"/>
                <a:ea typeface="+mn-ea"/>
                <a:sym typeface="Optima" charset="0"/>
              </a:defRPr>
            </a:lvl9pPr>
          </a:lstStyle>
          <a:p>
            <a:pPr defTabSz="914400" eaLnBrk="1" hangingPunct="1"/>
            <a:r>
              <a:rPr lang="en-US" altLang="zh-CN" sz="2800" kern="0" dirty="0">
                <a:solidFill>
                  <a:schemeClr val="bg2"/>
                </a:solidFill>
                <a:latin typeface="Arial" panose="020B0604020202020204" pitchFamily="34" charset="0"/>
                <a:ea typeface="微软雅黑" panose="020B0503020204020204" pitchFamily="34" charset="-122"/>
                <a:cs typeface="Arial" panose="020B0604020202020204" pitchFamily="34" charset="0"/>
              </a:rPr>
              <a:t>Basic information</a:t>
            </a:r>
          </a:p>
          <a:p>
            <a:pPr defTabSz="914400" eaLnBrk="1" hangingPunct="1"/>
            <a:endParaRPr lang="zh-CN" altLang="en-US" sz="1800" kern="0" dirty="0"/>
          </a:p>
        </p:txBody>
      </p:sp>
      <p:pic>
        <p:nvPicPr>
          <p:cNvPr id="5" name="图片 4">
            <a:extLst>
              <a:ext uri="{FF2B5EF4-FFF2-40B4-BE49-F238E27FC236}">
                <a16:creationId xmlns:a16="http://schemas.microsoft.com/office/drawing/2014/main" id="{589538F7-8B9A-450F-828A-6AA3C8FAAC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057" y="1426208"/>
            <a:ext cx="8554787" cy="3658975"/>
          </a:xfrm>
          <a:prstGeom prst="rect">
            <a:avLst/>
          </a:prstGeom>
        </p:spPr>
      </p:pic>
    </p:spTree>
    <p:extLst>
      <p:ext uri="{BB962C8B-B14F-4D97-AF65-F5344CB8AC3E}">
        <p14:creationId xmlns:p14="http://schemas.microsoft.com/office/powerpoint/2010/main" val="354790729"/>
      </p:ext>
    </p:extLst>
  </p:cSld>
  <p:clrMapOvr>
    <a:masterClrMapping/>
  </p:clrMapOvr>
  <p:transition/>
</p:sld>
</file>

<file path=ppt/theme/theme1.xml><?xml version="1.0" encoding="utf-8"?>
<a:theme xmlns:a="http://schemas.openxmlformats.org/drawingml/2006/main" name="Title 拷贝">
  <a:themeElements>
    <a:clrScheme name="">
      <a:dk1>
        <a:srgbClr val="FFFFFF"/>
      </a:dk1>
      <a:lt1>
        <a:srgbClr val="FFFFFF"/>
      </a:lt1>
      <a:dk2>
        <a:srgbClr val="000000"/>
      </a:dk2>
      <a:lt2>
        <a:srgbClr val="000000"/>
      </a:lt2>
      <a:accent1>
        <a:srgbClr val="E66714"/>
      </a:accent1>
      <a:accent2>
        <a:srgbClr val="333399"/>
      </a:accent2>
      <a:accent3>
        <a:srgbClr val="AAAAAA"/>
      </a:accent3>
      <a:accent4>
        <a:srgbClr val="DADADA"/>
      </a:accent4>
      <a:accent5>
        <a:srgbClr val="F0B8AA"/>
      </a:accent5>
      <a:accent6>
        <a:srgbClr val="2D2D8A"/>
      </a:accent6>
      <a:hlink>
        <a:srgbClr val="009999"/>
      </a:hlink>
      <a:folHlink>
        <a:srgbClr val="99CC00"/>
      </a:folHlink>
    </a:clrScheme>
    <a:fontScheme name="Title 拷贝">
      <a:majorFont>
        <a:latin typeface="Optima"/>
        <a:ea typeface="宋体"/>
        <a:cs typeface=""/>
      </a:majorFont>
      <a:minorFont>
        <a:latin typeface="Optima"/>
        <a:ea typeface="宋体"/>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66714"/>
        </a:solidFill>
        <a:ln>
          <a:noFill/>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800" b="0" i="0" u="none" strike="noStrike" cap="none" normalizeH="0" baseline="0">
            <a:ln>
              <a:noFill/>
            </a:ln>
            <a:solidFill>
              <a:srgbClr val="FFFFFF"/>
            </a:solidFill>
            <a:effectLst/>
            <a:latin typeface="Helvetica" charset="0"/>
            <a:ea typeface="宋体" panose="02010600030101010101" pitchFamily="2" charset="-122"/>
            <a:sym typeface="Helvetica" charset="0"/>
          </a:defRPr>
        </a:defPPr>
      </a:lstStyle>
    </a:spDef>
    <a:lnDef>
      <a:spPr bwMode="auto">
        <a:xfrm>
          <a:off x="0" y="0"/>
          <a:ext cx="1" cy="1"/>
        </a:xfrm>
        <a:custGeom>
          <a:avLst/>
          <a:gdLst/>
          <a:ahLst/>
          <a:cxnLst/>
          <a:rect l="0" t="0" r="0" b="0"/>
          <a:pathLst/>
        </a:custGeom>
        <a:solidFill>
          <a:srgbClr val="E66714"/>
        </a:solidFill>
        <a:ln>
          <a:noFill/>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800" b="0" i="0" u="none" strike="noStrike" cap="none" normalizeH="0" baseline="0">
            <a:ln>
              <a:noFill/>
            </a:ln>
            <a:solidFill>
              <a:srgbClr val="FFFFFF"/>
            </a:solidFill>
            <a:effectLst/>
            <a:latin typeface="Helvetica" charset="0"/>
            <a:ea typeface="宋体" panose="02010600030101010101" pitchFamily="2" charset="-122"/>
            <a:sym typeface="Helvetica" charset="0"/>
          </a:defRPr>
        </a:defPPr>
      </a:lstStyle>
    </a:lnDef>
  </a:objectDefaults>
  <a:extraClrSchemeLst>
    <a:extraClrScheme>
      <a:clrScheme name="Title 拷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 Top 拷贝">
  <a:themeElements>
    <a:clrScheme name="">
      <a:dk1>
        <a:srgbClr val="FFFFFF"/>
      </a:dk1>
      <a:lt1>
        <a:srgbClr val="FFFFFF"/>
      </a:lt1>
      <a:dk2>
        <a:srgbClr val="000000"/>
      </a:dk2>
      <a:lt2>
        <a:srgbClr val="000000"/>
      </a:lt2>
      <a:accent1>
        <a:srgbClr val="CADBFE"/>
      </a:accent1>
      <a:accent2>
        <a:srgbClr val="333399"/>
      </a:accent2>
      <a:accent3>
        <a:srgbClr val="FFFFFF"/>
      </a:accent3>
      <a:accent4>
        <a:srgbClr val="DADADA"/>
      </a:accent4>
      <a:accent5>
        <a:srgbClr val="E1EAFE"/>
      </a:accent5>
      <a:accent6>
        <a:srgbClr val="2D2D8A"/>
      </a:accent6>
      <a:hlink>
        <a:srgbClr val="009999"/>
      </a:hlink>
      <a:folHlink>
        <a:srgbClr val="99CC00"/>
      </a:folHlink>
    </a:clrScheme>
    <a:fontScheme name="Title - Top 拷贝">
      <a:majorFont>
        <a:latin typeface="Lucida Grande"/>
        <a:ea typeface="宋体"/>
        <a:cs typeface=""/>
      </a:majorFont>
      <a:minorFont>
        <a:latin typeface="Optima"/>
        <a:ea typeface="宋体"/>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66714"/>
        </a:solidFill>
        <a:ln>
          <a:noFill/>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800" b="0" i="0" u="none" strike="noStrike" cap="none" normalizeH="0" baseline="0">
            <a:ln>
              <a:noFill/>
            </a:ln>
            <a:solidFill>
              <a:srgbClr val="FFFFFF"/>
            </a:solidFill>
            <a:effectLst/>
            <a:latin typeface="Helvetica" charset="0"/>
            <a:ea typeface="宋体" panose="02010600030101010101" pitchFamily="2" charset="-122"/>
            <a:sym typeface="Helvetica" charset="0"/>
          </a:defRPr>
        </a:defPPr>
      </a:lstStyle>
    </a:spDef>
    <a:lnDef>
      <a:spPr bwMode="auto">
        <a:xfrm>
          <a:off x="0" y="0"/>
          <a:ext cx="1" cy="1"/>
        </a:xfrm>
        <a:custGeom>
          <a:avLst/>
          <a:gdLst/>
          <a:ahLst/>
          <a:cxnLst/>
          <a:rect l="0" t="0" r="0" b="0"/>
          <a:pathLst/>
        </a:custGeom>
        <a:solidFill>
          <a:srgbClr val="E66714"/>
        </a:solidFill>
        <a:ln>
          <a:noFill/>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800" b="0" i="0" u="none" strike="noStrike" cap="none" normalizeH="0" baseline="0">
            <a:ln>
              <a:noFill/>
            </a:ln>
            <a:solidFill>
              <a:srgbClr val="FFFFFF"/>
            </a:solidFill>
            <a:effectLst/>
            <a:latin typeface="Helvetica" charset="0"/>
            <a:ea typeface="宋体" panose="02010600030101010101" pitchFamily="2" charset="-122"/>
            <a:sym typeface="Helvetica" charset="0"/>
          </a:defRPr>
        </a:defPPr>
      </a:lstStyle>
    </a:lnDef>
  </a:objectDefaults>
  <a:extraClrSchemeLst>
    <a:extraClrScheme>
      <a:clrScheme name="Title - Top 拷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5770</TotalTime>
  <Words>1130</Words>
  <Application>Microsoft Office PowerPoint</Application>
  <PresentationFormat>全屏显示(4:3)</PresentationFormat>
  <Paragraphs>204</Paragraphs>
  <Slides>23</Slides>
  <Notes>23</Notes>
  <HiddenSlides>0</HiddenSlides>
  <MMClips>0</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1</vt:i4>
      </vt:variant>
      <vt:variant>
        <vt:lpstr>幻灯片标题</vt:lpstr>
      </vt:variant>
      <vt:variant>
        <vt:i4>23</vt:i4>
      </vt:variant>
    </vt:vector>
  </HeadingPairs>
  <TitlesOfParts>
    <vt:vector size="40" baseType="lpstr">
      <vt:lpstr>Lucida Grande</vt:lpstr>
      <vt:lpstr>Optima</vt:lpstr>
      <vt:lpstr>等线</vt:lpstr>
      <vt:lpstr>楷体</vt:lpstr>
      <vt:lpstr>楷体_GB2312</vt:lpstr>
      <vt:lpstr>宋体</vt:lpstr>
      <vt:lpstr>微软雅黑</vt:lpstr>
      <vt:lpstr>Arial</vt:lpstr>
      <vt:lpstr>Calibri</vt:lpstr>
      <vt:lpstr>Cambria</vt:lpstr>
      <vt:lpstr>Cambria Math</vt:lpstr>
      <vt:lpstr>Helvetica</vt:lpstr>
      <vt:lpstr>Times New Roman</vt:lpstr>
      <vt:lpstr>Wingdings</vt:lpstr>
      <vt:lpstr>Title 拷贝</vt:lpstr>
      <vt:lpstr>Title - Top 拷贝</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Administrator</cp:lastModifiedBy>
  <cp:revision>2408</cp:revision>
  <dcterms:created xsi:type="dcterms:W3CDTF">2017-05-09T06:49:00Z</dcterms:created>
  <dcterms:modified xsi:type="dcterms:W3CDTF">2020-05-03T03:52:31Z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