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7.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0" r:id="rId4"/>
    <p:sldId id="296" r:id="rId5"/>
    <p:sldId id="297" r:id="rId6"/>
    <p:sldId id="279" r:id="rId7"/>
    <p:sldId id="285" r:id="rId8"/>
    <p:sldId id="281" r:id="rId9"/>
    <p:sldId id="300" r:id="rId10"/>
    <p:sldId id="293" r:id="rId11"/>
    <p:sldId id="294" r:id="rId12"/>
    <p:sldId id="280" r:id="rId13"/>
    <p:sldId id="298" r:id="rId14"/>
    <p:sldId id="277" r:id="rId15"/>
    <p:sldId id="265" r:id="rId16"/>
    <p:sldId id="301" r:id="rId17"/>
    <p:sldId id="288" r:id="rId18"/>
    <p:sldId id="287" r:id="rId19"/>
    <p:sldId id="299" r:id="rId20"/>
    <p:sldId id="295" r:id="rId21"/>
    <p:sldId id="289" r:id="rId22"/>
    <p:sldId id="260" r:id="rId23"/>
    <p:sldId id="258" r:id="rId24"/>
    <p:sldId id="290"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Li" initials="QL" lastIdx="1" clrIdx="0">
    <p:extLst>
      <p:ext uri="{19B8F6BF-5375-455C-9EA6-DF929625EA0E}">
        <p15:presenceInfo xmlns:p15="http://schemas.microsoft.com/office/powerpoint/2012/main" userId="5cc12a3089c3fc04" providerId="Windows Live"/>
      </p:ext>
    </p:extLst>
  </p:cmAuthor>
  <p:cmAuthor id="2" name="Elie Bou-Zeid" initials="EBZ" lastIdx="9" clrIdx="1">
    <p:extLst>
      <p:ext uri="{19B8F6BF-5375-455C-9EA6-DF929625EA0E}">
        <p15:presenceInfo xmlns:p15="http://schemas.microsoft.com/office/powerpoint/2012/main" userId="Elie Bou-Ze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58F"/>
    <a:srgbClr val="ED7D31"/>
    <a:srgbClr val="0000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78367" autoAdjust="0"/>
  </p:normalViewPr>
  <p:slideViewPr>
    <p:cSldViewPr snapToGrid="0">
      <p:cViewPr varScale="1">
        <p:scale>
          <a:sx n="90" d="100"/>
          <a:sy n="90" d="100"/>
        </p:scale>
        <p:origin x="1680" y="114"/>
      </p:cViewPr>
      <p:guideLst/>
    </p:cSldViewPr>
  </p:slideViewPr>
  <p:notesTextViewPr>
    <p:cViewPr>
      <p:scale>
        <a:sx n="1" d="1"/>
        <a:sy n="1" d="1"/>
      </p:scale>
      <p:origin x="0" y="0"/>
    </p:cViewPr>
  </p:notesText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5"/>
    </inkml:context>
    <inkml:brush xml:id="br0">
      <inkml:brushProperty name="width" value="0.1" units="cm"/>
      <inkml:brushProperty name="height" value="0.1" units="cm"/>
      <inkml:brushProperty name="color" value="#004F8B"/>
    </inkml:brush>
  </inkml:definitions>
  <inkml:trace contextRef="#ctx0" brushRef="#br0">0 135 6992 0 0,'2'-18'760'0'0,"0"14"-617"0"0,0-1 1 0 0,1 0 0 0 0,0 0-1 0 0,-1 1 1 0 0,1-1-1 0 0,1 2 1 0 0,-1-1 0 0 0,0 0-1 0 0,1 1 1 0 0,0-1 0 0 0,-1 1-1 0 0,1 0 1 0 0,0 0-1 0 0,3 0-143 0 0,9-6 589 0 0,0 2 0 0 0,0 1 0 0 0,4-2-589 0 0,9-3 548 0 0,-18 8-397 0 0,1-2 0 0 0,-1 2 0 0 0,1 1 1 0 0,0-1-1 0 0,0 2 0 0 0,0 0 0 0 0,0 1 0 0 0,0 0 0 0 0,0 1 0 0 0,11 4-151 0 0,-17-4 46 0 0,-1 1-1 0 0,1 0 1 0 0,-1 0-1 0 0,1 1 1 0 0,-1-1-1 0 0,0 2 0 0 0,0 0 1 0 0,0-1-1 0 0,-1 1 1 0 0,0 1-1 0 0,1-1 0 0 0,-1 0 1 0 0,0 1-1 0 0,0 0 1 0 0,0 1-1 0 0,0-1 0 0 0,-1 1 1 0 0,0 1-1 0 0,0-1 1 0 0,0 0-1 0 0,-1 0 0 0 0,0 0 1 0 0,2 5-46 0 0,-1 4 63 0 0,0 1 0 0 0,0-1 0 0 0,-1 0 0 0 0,-1 1 0 0 0,0 0 0 0 0,0 0 0 0 0,-1 0 0 0 0,-1 0-63 0 0,0-4 16 0 0,0 0 1 0 0,-1-1 0 0 0,1 1-1 0 0,-2-1 1 0 0,0 0 0 0 0,0 0-1 0 0,0 0 1 0 0,-1 0 0 0 0,-1 0 0 0 0,-4 9-17 0 0,4-13 2 0 0,1 1 1 0 0,-1-2 0 0 0,-1 1 0 0 0,1-1 0 0 0,0-1 0 0 0,-1 1 0 0 0,0-1 0 0 0,0 0 0 0 0,0 0 0 0 0,-1-1 0 0 0,0-1 0 0 0,0 1 0 0 0,0 0 0 0 0,0-2 0 0 0,0 0 0 0 0,-3 1-3 0 0,2-2 1 0 0,0 2 0 0 0,0-3 0 0 0,-1 1 0 0 0,1-1 1 0 0,0 0-1 0 0,0-1 0 0 0,-1-1 0 0 0,1 1 0 0 0,0-1 1 0 0,0-1-1 0 0,0 0 0 0 0,0 0 0 0 0,1-2 1 0 0,-5-1-2 0 0,11 5 0 0 0,-11-6 23 0 0,1-1 0 0 0,1-2-1 0 0,-1 2-22 0 0,8 4 18 0 0,0 2-1 0 0,0-2 1 0 0,0 0 0 0 0,0 2-1 0 0,1-2 1 0 0,0 1-1 0 0,-1-2 1 0 0,1 1 0 0 0,0 0-1 0 0,1-1 1 0 0,-1 2 0 0 0,-1-6-18 0 0,3 9 7 0 0,0-1 0 0 0,0 0 0 0 0,1 0 0 0 0,-1-1 0 0 0,0 2 1 0 0,0-1-1 0 0,0 0 0 0 0,0 0 0 0 0,1 1 0 0 0,-1-2 0 0 0,0 1 1 0 0,1 0-1 0 0,-1 1 0 0 0,0-1 0 0 0,1 0 0 0 0,-1 1 0 0 0,1-2 0 0 0,-1 1 1 0 0,2 0-8 0 0,10-13-674 0 0,-6 8 220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4"/>
    </inkml:context>
    <inkml:brush xml:id="br0">
      <inkml:brushProperty name="width" value="0.1" units="cm"/>
      <inkml:brushProperty name="height" value="0.1" units="cm"/>
      <inkml:brushProperty name="color" value="#004F8B"/>
    </inkml:brush>
  </inkml:definitions>
  <inkml:trace contextRef="#ctx0" brushRef="#br0">1 0 4896 0 0,'0'0'223'0'0,"3"12"256"0"0,2 3-384 0 0,0-2 0 0 0,1 1 0 0 0,6 9-95 0 0,4 8 110 0 0,-9-19 76 0 0,0-1 0 0 0,0 0-1 0 0,1 0 1 0 0,0-1 0 0 0,8 9-186 0 0,-13-17 124 0 0,-3-1-54 0 0,1-1-1 0 0,-1 0 1 0 0,1 2-1 0 0,0-2 1 0 0,0 0-1 0 0,-1 0 0 0 0,1 1 1 0 0,0-1-1 0 0,0 0 1 0 0,-1 0-1 0 0,1 0 1 0 0,0 0-1 0 0,0 0 1 0 0,-1 0-1 0 0,1 0 0 0 0,0 0 1 0 0,0 0-1 0 0,-1 0 1 0 0,1-1-1 0 0,0 1-69 0 0,17-8 928 0 0,-14 6-707 0 0,16-9 801 0 0,16-13-1022 0 0,-21 15-573 0 0,2-4-2996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5"/>
    </inkml:context>
    <inkml:brush xml:id="br0">
      <inkml:brushProperty name="width" value="0.1" units="cm"/>
      <inkml:brushProperty name="height" value="0.1" units="cm"/>
      <inkml:brushProperty name="color" value="#004F8B"/>
    </inkml:brush>
  </inkml:definitions>
  <inkml:trace contextRef="#ctx0" brushRef="#br0">0 387 5696 0 0,'0'-10'126'0'0,"0"-1"0"0"0,1 1 0 0 0,-1 0 0 0 0,1-1 0 0 0,1 1 0 0 0,0 0 0 0 0,0 1 0 0 0,0-1 0 0 0,1 0 0 0 0,0 0 0 0 0,1 1 0 0 0,0 0 0 0 0,0 0 0 0 0,2-2-126 0 0,9-14 415 0 0,1 1 0 0 0,1 1 0 0 0,0 0 0 0 0,1 3 0 0 0,9-9-415 0 0,-15 17 220 0 0,2 1 0 0 0,-1 1 0 0 0,1 0 0 0 0,1 1 0 0 0,-1 1 0 0 0,1 0 1 0 0,0 1-1 0 0,16-4-220 0 0,-22 9 30 0 0,0 1 1 0 0,0-2-1 0 0,1 2 0 0 0,-1 1 1 0 0,1 0-1 0 0,-1 0 1 0 0,1 1-1 0 0,4 2-30 0 0,-9-2 26 0 0,0 0-1 0 0,1 2 1 0 0,-1-1 0 0 0,1 1-1 0 0,-1-1 1 0 0,0 2-1 0 0,0-1 1 0 0,0 1-1 0 0,0 0 1 0 0,0-1-1 0 0,-1 2 1 0 0,1 0-1 0 0,-1 0 1 0 0,2 4-26 0 0,1 1 20 0 0,-1-1 1 0 0,0 2-1 0 0,-1 0 0 0 0,0 1 0 0 0,-1 0 1 0 0,1-1-1 0 0,-2 1 0 0 0,1 0 1 0 0,-2 1-1 0 0,1-1 0 0 0,-1 0 0 0 0,-1 2 1 0 0,0-2-1 0 0,0 2 0 0 0,-1 9-20 0 0,-1-10 12 0 0,1 0 0 0 0,-2-1 0 0 0,1 0 0 0 0,-1 0 0 0 0,-1 1 0 0 0,0-1 0 0 0,0-1-1 0 0,-1 1 1 0 0,0-1 0 0 0,-1 0 0 0 0,0 1 0 0 0,0-1 0 0 0,-1-2 0 0 0,0 1 0 0 0,-1 0 0 0 0,-2 2-12 0 0,-3 2 10 0 0,0-1 1 0 0,0 0 0 0 0,-2-1-1 0 0,2-1 1 0 0,-2 0 0 0 0,0-1-1 0 0,-1-2 1 0 0,0 0 0 0 0,0-1-1 0 0,0 1 1 0 0,-1-4 0 0 0,0 1-1 0 0,-8 1-10 0 0,17-6 6 0 0,1 0 0 0 0,-1 0 0 0 0,1 0-1 0 0,-1-1 1 0 0,1 0 0 0 0,-1 0 0 0 0,1-2 0 0 0,0 1-1 0 0,0-1 1 0 0,-2 0-6 0 0,-4-3-1 0 0,0-2 0 0 0,1 1 0 0 0,1-1 0 0 0,-9-7 1 0 0,13 8 65 0 0,0 1 1 0 0,0-1-1 0 0,0 0 1 0 0,1-2-1 0 0,-1 2 1 0 0,1-2-1 0 0,1 0 1 0 0,0 1-1 0 0,0-1 1 0 0,0-1-1 0 0,1 2 1 0 0,0-2-1 0 0,0 0 1 0 0,1 0-1 0 0,0 0 1 0 0,0 1-1 0 0,1-1 1 0 0,0-1-1 0 0,0-2-65 0 0,1 2-49 0 0,0 2 1 0 0,1-2-1 0 0,-1 1 0 0 0,2-1 0 0 0,-1 1 0 0 0,1 0 1 0 0,0 0-1 0 0,1-1 0 0 0,0 1 0 0 0,3-6 49 0 0,-3 9-409 0 0,1-2 0 0 0,0 2 0 0 0,0 1-1 0 0,0-1 1 0 0,1-1 0 0 0,0 2 0 0 0,0 0-1 0 0,2-1 410 0 0,6-7-4322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6"/>
    </inkml:context>
    <inkml:brush xml:id="br0">
      <inkml:brushProperty name="width" value="0.1" units="cm"/>
      <inkml:brushProperty name="height" value="0.1" units="cm"/>
      <inkml:brushProperty name="color" value="#004F8B"/>
    </inkml:brush>
  </inkml:definitions>
  <inkml:trace contextRef="#ctx0" brushRef="#br0">1 13 6072 0 0,'0'-2'93'0'0,"6"-8"527"0"0,-6 10-325 0 0,1 0-176 0 0,0 1 1 0 0,0-1 0 0 0,0 1-1 0 0,0-1 1 0 0,0 2 0 0 0,0-1-1 0 0,0-1 1 0 0,0 1-1 0 0,0 0 1 0 0,0 1 0 0 0,0-1-120 0 0,4 10 94 0 0,0-1 1 0 0,-1 1 0 0 0,-1 0-1 0 0,2 4-94 0 0,-1-2 208 0 0,0-1 0 0 0,0 0 0 0 0,4 8-208 0 0,-6-17 63 0 0,0 1-1 0 0,0 0 0 0 0,1 1 0 0 0,-1-2 0 0 0,1 0 0 0 0,0 0 0 0 0,0 1 1 0 0,0-2-1 0 0,0 2 0 0 0,0-1 0 0 0,4 1-62 0 0,-5-2 119 0 0,1-1 1 0 0,0 0-1 0 0,0 0 1 0 0,0 1-1 0 0,-1-2 1 0 0,1 1-1 0 0,0-1 1 0 0,0 0-1 0 0,0 0 0 0 0,0 0 1 0 0,0 0-1 0 0,0-1 1 0 0,0 1-1 0 0,-1-2 1 0 0,1 2-1 0 0,2-2-119 0 0,26-13 54 0 0,-1-1-1 0 0,1-1 1 0 0,-2-2 0 0 0,18-16-54 0 0,-17 12-866 0 0,-7 7 260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7"/>
    </inkml:context>
    <inkml:brush xml:id="br0">
      <inkml:brushProperty name="width" value="0.1" units="cm"/>
      <inkml:brushProperty name="height" value="0.1" units="cm"/>
      <inkml:brushProperty name="color" value="#004F8B"/>
    </inkml:brush>
  </inkml:definitions>
  <inkml:trace contextRef="#ctx0" brushRef="#br0">5 237 5784 0 0,'0'-8'127'0'0,"1"-2"1"0"0,0 1-1 0 0,1 1 1 0 0,-1-1-1 0 0,1 1 1 0 0,1-1-1 0 0,-1 1 1 0 0,1-1-1 0 0,1 2 1 0 0,-1-2-1 0 0,2-1-127 0 0,3-1 320 0 0,0-1 0 0 0,0 2-1 0 0,1-1 1 0 0,0 1 0 0 0,0 1-1 0 0,1 0 1 0 0,0 0 0 0 0,-1 2-1 0 0,2 0 1 0 0,0-1 0 0 0,0 2-1 0 0,10-2-319 0 0,-13 4 2 0 0,1 0-1 0 0,0 2 0 0 0,0 1 0 0 0,0-2 1 0 0,0 2-1 0 0,0 1 0 0 0,0 0 0 0 0,0 0 1 0 0,0 1-1 0 0,0 0 0 0 0,0 1 0 0 0,0 0 1 0 0,-1 1-1 0 0,6 3-1 0 0,-6-3-11 0 0,-1 1 1 0 0,0 0-1 0 0,-1 1 1 0 0,0 0-1 0 0,1 1 1 0 0,-1-1-1 0 0,0 1 1 0 0,0 0-1 0 0,-1 1 1 0 0,1-1-1 0 0,-1 2 1 0 0,0-1-1 0 0,-1 2 1 0 0,1-2-1 0 0,-1 1 1 0 0,2 8 10 0 0,0-1-1 0 0,-1 0 1 0 0,-1-1-1 0 0,0 1 1 0 0,-1 1 0 0 0,0-1-1 0 0,-1 1 1 0 0,0-1-1 0 0,-1 1 1 0 0,0-1 0 0 0,-2 9 0 0 0,1-17-1 0 0,-1 0 1 0 0,1 1 0 0 0,-1-1 0 0 0,-1 0 0 0 0,1 1 0 0 0,-1-1-1 0 0,0-1 1 0 0,-1 2 0 0 0,1-1 0 0 0,-1-1 0 0 0,0 0 0 0 0,0 0-1 0 0,-1 0 1 0 0,1 1 0 0 0,-1-1 0 0 0,0-1 0 0 0,-1 0 0 0 0,1-1-1 0 0,-1 1 1 0 0,0 0 0 0 0,0-1 0 0 0,0 1 0 0 0,-1-2 0 0 0,-8 6 82 0 0,-1-2 0 0 0,1 0-1 0 0,-1-1 1 0 0,0-1 0 0 0,-1-1 0 0 0,0-1 0 0 0,1-1 0 0 0,-1 1 0 0 0,-1-3 0 0 0,1 0 0 0 0,-9-1-82 0 0,15-1 4 0 0,1 0 0 0 0,-1-1 1 0 0,1 1-1 0 0,0-2 0 0 0,0 1 0 0 0,1-2 1 0 0,-1 0-1 0 0,-6-5-4 0 0,9 5 18 0 0,1 1 1 0 0,0 0-1 0 0,0-1 1 0 0,0 0-1 0 0,0-1 1 0 0,1 1-1 0 0,-1-1 1 0 0,1-1 0 0 0,0 1-1 0 0,1-1 1 0 0,-1 1-1 0 0,1-1 1 0 0,-1-3-19 0 0,1 1 32 0 0,1 1 1 0 0,-1-1-1 0 0,1 0 1 0 0,0 1-1 0 0,1-1 1 0 0,0 0 0 0 0,0-6-33 0 0,1 10 35 0 0,0 1 0 0 0,0-1 0 0 0,0 0 1 0 0,1 2-1 0 0,0-2 0 0 0,0 0 0 0 0,0 1 1 0 0,0-1-1 0 0,0 2 0 0 0,1-2 0 0 0,-1 2 1 0 0,1-1-1 0 0,0 0 0 0 0,0 0 0 0 0,0 0 1 0 0,1 1-36 0 0,7-8-159 0 0,-1 0 1 0 0,2 1-1 0 0,-1 0 1 0 0,1 1-1 0 0,0 1 1 0 0,1-1 0 0 0,-1 3-1 0 0,2-1 159 0 0,4-4-2356 0 0,-1 2-1612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8"/>
    </inkml:context>
    <inkml:brush xml:id="br0">
      <inkml:brushProperty name="width" value="0.1" units="cm"/>
      <inkml:brushProperty name="height" value="0.1" units="cm"/>
      <inkml:brushProperty name="color" value="#004F8B"/>
    </inkml:brush>
  </inkml:definitions>
  <inkml:trace contextRef="#ctx0" brushRef="#br0">1 6 2760 0 0,'0'0'125'0'0,"6"-5"2591"0"0,-3 7-2553 0 0,-1 2 0 0 0,1 0 0 0 0,-1-1 1 0 0,0 1-1 0 0,0 0 0 0 0,-1 1 0 0 0,1-2 0 0 0,-1 1 0 0 0,1 1 0 0 0,-1-1 0 0 0,0 0 0 0 0,0 0-163 0 0,1 11 87 0 0,-1-2 1 0 0,0 2-1 0 0,0 2-87 0 0,-1-8 178 0 0,0 1 0 0 0,1 0-1 0 0,0 0 1 0 0,0 0 0 0 0,1-1 0 0 0,0 0 0 0 0,3 9-178 0 0,-4-17 69 0 0,-1 1 1 0 0,1-2-1 0 0,0 1 1 0 0,-1 0-1 0 0,1 0 0 0 0,0 0 1 0 0,0-1-1 0 0,-1 2 0 0 0,1-1 1 0 0,0-1-1 0 0,0 1 1 0 0,0-1-1 0 0,0 1 0 0 0,0-1 1 0 0,0 2-1 0 0,0-2 0 0 0,0 0 1 0 0,0 1-1 0 0,0-1 1 0 0,0 0-1 0 0,0 0 0 0 0,1 0 1 0 0,-1 0-1 0 0,0 0 0 0 0,0 0 1 0 0,0 0-1 0 0,0 0 1 0 0,0 0-1 0 0,0-1 0 0 0,0 1 1 0 0,0 0-1 0 0,0-2 0 0 0,1 2-69 0 0,5-3 311 0 0,0-1-1 0 0,0 0 0 0 0,0 1 0 0 0,3-3-310 0 0,-6 2 18 0 0,54-30-399 0 0,-47 26 189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9"/>
    </inkml:context>
    <inkml:brush xml:id="br0">
      <inkml:brushProperty name="width" value="0.1" units="cm"/>
      <inkml:brushProperty name="height" value="0.1" units="cm"/>
      <inkml:brushProperty name="color" value="#004F8B"/>
    </inkml:brush>
  </inkml:definitions>
  <inkml:trace contextRef="#ctx0" brushRef="#br0">24 149 6448 0 0,'0'-17'640'0'0,"2"11"-586"0"0,0 0 1 0 0,0 1-1 0 0,0-1 1 0 0,1 1-1 0 0,-1-1 1 0 0,1 1-1 0 0,0 0 1 0 0,0 0-1 0 0,1 0 1 0 0,-1 0-1 0 0,1 2 1 0 0,0-1 0 0 0,0-1-1 0 0,0 2 1 0 0,0 0-1 0 0,0-1 1 0 0,1 1-1 0 0,-1 0 1 0 0,1 1-1 0 0,3-2-54 0 0,12-4 722 0 0,-1 0 0 0 0,2 2 0 0 0,0 0 0 0 0,6 1-722 0 0,-17 3 8 0 0,0 0 0 0 0,0 1 0 0 0,0 0 0 0 0,0 1 0 0 0,1 1 0 0 0,-1-1-1 0 0,0 3 1 0 0,0-2 0 0 0,-1 3 0 0 0,1-2 0 0 0,0 2 0 0 0,-1 1 0 0 0,1-2 0 0 0,-1 3-1 0 0,0-1 1 0 0,0 1 0 0 0,-1 2 0 0 0,-1-2 0 0 0,1 2 0 0 0,0 0 0 0 0,0 2-8 0 0,4 2 11 0 0,-2 2 1 0 0,1 0 0 0 0,-2 1 0 0 0,3 5-12 0 0,-7-11 18 0 0,-1 1 1 0 0,0-2 0 0 0,0 2-1 0 0,-1 0 1 0 0,0 0-1 0 0,0-1 1 0 0,-1 3 0 0 0,1 3-19 0 0,0 9 221 0 0,1 4-77 0 0,0-1 1 0 0,-2 0-1 0 0,-1 19-144 0 0,-1-37-1 0 0,0-1 0 0 0,-1 1 0 0 0,0 1 1 0 0,-1-2-1 0 0,1 1 0 0 0,-1-1 0 0 0,-1 1 1 0 0,0-2-1 0 0,1 2 0 0 0,-2-2 0 0 0,1 2 0 0 0,-1-2 1 0 0,-2 4 0 0 0,0-1 10 0 0,-1-2 1 0 0,0 0-1 0 0,0 0 1 0 0,0 0-1 0 0,0-1 1 0 0,-1-1-1 0 0,0 0 1 0 0,0 0-1 0 0,-1 1 1 0 0,1-3 0 0 0,-1 0-1 0 0,1 1 1 0 0,-1-1-11 0 0,-5 1 2 0 0,1-2 1 0 0,-1 1 0 0 0,0-2 0 0 0,0 0 0 0 0,0-1 0 0 0,1-1 0 0 0,-1 0 0 0 0,-10-3-3 0 0,12 1 17 0 0,1-1 0 0 0,-1-1 0 0 0,0 0 1 0 0,1-1-1 0 0,0-1 0 0 0,0 0 0 0 0,0 0 1 0 0,0-2-1 0 0,2 0 0 0 0,-1-1 0 0 0,1 1 0 0 0,-5-6-17 0 0,5 4 96 0 0,1 1-1 0 0,0-2 1 0 0,0 0-1 0 0,1-1 1 0 0,0 0-1 0 0,0 1 0 0 0,1-1 1 0 0,0-1-1 0 0,1 0 1 0 0,0 0-1 0 0,1-1 1 0 0,-2-10-96 0 0,4 14 29 0 0,0 0 0 0 0,1 1 0 0 0,0-2 0 0 0,1 1 0 0 0,0-1 1 0 0,0 1-1 0 0,1 0 0 0 0,0-1 0 0 0,1 1 0 0 0,-1 1 0 0 0,1-1 1 0 0,1 0-1 0 0,0 0 0 0 0,0 0 0 0 0,0 2 0 0 0,1-2 0 0 0,0 1 1 0 0,1 1-1 0 0,0-1 0 0 0,0 1 0 0 0,0 0 0 0 0,1 1 0 0 0,0 0 1 0 0,0-1-1 0 0,0 2 0 0 0,1 0 0 0 0,0 0 0 0 0,0 0 0 0 0,0 1 1 0 0,0 0-1 0 0,1 1 0 0 0,1 0-29 0 0,1 0-3539 0 0,0 4-1183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0"/>
    </inkml:context>
    <inkml:brush xml:id="br0">
      <inkml:brushProperty name="width" value="0.1" units="cm"/>
      <inkml:brushProperty name="height" value="0.1" units="cm"/>
      <inkml:brushProperty name="color" value="#004F8B"/>
    </inkml:brush>
  </inkml:definitions>
  <inkml:trace contextRef="#ctx0" brushRef="#br0">1 5 3224 0 0,'0'-2'240'0'0,"1"0"-17"0"0,-1 2 675 0 0,0 0 282 0 0,0 0 48 0 0,0 0-100 0 0,0 0-463 0 0,0 0-199 0 0,2 1-349 0 0,0 2 1 0 0,0-1 0 0 0,-1 1 0 0 0,1-2-1 0 0,-1 1 1 0 0,0 1 0 0 0,1-1 0 0 0,-1 2-1 0 0,0-2 1 0 0,0 2-118 0 0,3 9 5 0 0,0 3-1 0 0,2 13-4 0 0,-4-19 8 0 0,-1 0 0 0 0,2 1 0 0 0,-1-1 0 0 0,1-2-1 0 0,0 2 1 0 0,1 0 0 0 0,3 4-8 0 0,-7-13 56 0 0,1 1 0 0 0,0-1-1 0 0,0 1 1 0 0,0 0 0 0 0,0-1 0 0 0,0 0 0 0 0,0 0-1 0 0,1-1 1 0 0,-1 1 0 0 0,0 1 0 0 0,0-1 0 0 0,1-1-1 0 0,-1 1 1 0 0,0 0 0 0 0,1-1 0 0 0,-1 2 0 0 0,0-2-1 0 0,1 0 1 0 0,-1 0 0 0 0,1 1 0 0 0,-1-1 0 0 0,1 0 0 0 0,-1 0-1 0 0,1 0 1 0 0,-1 0 0 0 0,1-1 0 0 0,-1 1-56 0 0,5-2 219 0 0,1 0 1 0 0,-1-1 0 0 0,0 0-1 0 0,0 0 1 0 0,4-4-220 0 0,16-6 358 0 0,12-2-2992 0 0,25-14 2634 0 0,-45 20-1110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1"/>
    </inkml:context>
    <inkml:brush xml:id="br0">
      <inkml:brushProperty name="width" value="0.1" units="cm"/>
      <inkml:brushProperty name="height" value="0.1" units="cm"/>
      <inkml:brushProperty name="color" value="#004F8B"/>
    </inkml:brush>
  </inkml:definitions>
  <inkml:trace contextRef="#ctx0" brushRef="#br0">120 99 8840 0 0,'9'-12'658'0'0,"0"3"-532"0"0,-1 1-1 0 0,1-1 0 0 0,0 1 1 0 0,1 0-1 0 0,-1 2 0 0 0,1 0 1 0 0,1 0-1 0 0,-1 1 0 0 0,1 0 1 0 0,-1 1-1 0 0,1 1 0 0 0,-1-1 1 0 0,1 2-1 0 0,0 0 0 0 0,8 1-125 0 0,-12 0 85 0 0,0 2-1 0 0,0-1 0 0 0,0 1 1 0 0,0 1-1 0 0,0-1 1 0 0,0 1-1 0 0,-1 1 0 0 0,1-1 1 0 0,-1 2-1 0 0,1 0 0 0 0,4 3-84 0 0,-6-3-5 0 0,0-1-1 0 0,-1 2 1 0 0,1 0-1 0 0,-1 0 1 0 0,0 0-1 0 0,-1 0 1 0 0,1 1-1 0 0,-1-1 1 0 0,1 1-1 0 0,-1 0 1 0 0,0 0-1 0 0,-1 0 1 0 0,1 2-1 0 0,-1-2 1 0 0,0 2 5 0 0,3 12 7 0 0,-1-1 0 0 0,-1 2 0 0 0,0-1-1 0 0,-1 0 1 0 0,-1 0 0 0 0,0 1 0 0 0,-2-2 0 0 0,0 2 0 0 0,0 0 0 0 0,-2-1 0 0 0,0 2-7 0 0,-1-3-2 0 0,0 0-1 0 0,-1 0 0 0 0,0-1 1 0 0,-1 1-1 0 0,-1-1 1 0 0,1-1-1 0 0,-2 0 0 0 0,-1 0 1 0 0,0-1-1 0 0,-1 0 1 0 0,-5 6 2 0 0,11-17 1 0 0,-1-1 0 0 0,1 1 0 0 0,-1-2 0 0 0,0 2 0 0 0,-1-1 1 0 0,1-2-1 0 0,0 2 0 0 0,-1-1 0 0 0,0-1 0 0 0,1 0 0 0 0,-1 0 0 0 0,0 0 1 0 0,0-1-1 0 0,0-1 0 0 0,0 2-1 0 0,-5-1 27 0 0,-1-1 0 0 0,1 0 0 0 0,0-1-1 0 0,-1-1 1 0 0,1 1 0 0 0,-1-1 0 0 0,-2-3-27 0 0,5 1 41 0 0,0-1 0 0 0,0 0 0 0 0,0 0 1 0 0,0-1-1 0 0,1 0 0 0 0,-1-1 0 0 0,1 0 0 0 0,1-1 0 0 0,-1 1 1 0 0,1-2-1 0 0,-2-4-41 0 0,-1-2 139 0 0,0 2 0 0 0,1-3 0 0 0,0 1 0 0 0,1-1 0 0 0,1-1 0 0 0,0 1 1 0 0,0-5-140 0 0,4 14 80 0 0,1 0 0 0 0,0-2 0 0 0,0 2 0 0 0,1-2 0 0 0,0 1 0 0 0,0 0 0 0 0,1 0 0 0 0,-1-1 0 0 0,1 1 0 0 0,1 0 0 0 0,-1 0 0 0 0,1-1 0 0 0,1 2 0 0 0,-1-2 0 0 0,1 1 0 0 0,0 0 0 0 0,1 1 0 0 0,-1-1 0 0 0,1 0 0 0 0,0 1 0 0 0,1 1 1 0 0,-1-2-1 0 0,1 1 0 0 0,1 1 0 0 0,-1 0 0 0 0,1 0 0 0 0,-1 0 0 0 0,1 1 0 0 0,5-5-80 0 0,1-1 114 0 0,1 0-1 0 0,0 1 1 0 0,1 0 0 0 0,0 2 0 0 0,13-7-114 0 0,-17 10-388 0 0,0 2 0 0 0,0-1 0 0 0,1 1 0 0 0,-1 1 0 0 0,1 0 0 0 0,0 0 0 0 0,-1 1 0 0 0,1 1 0 0 0,5 1 388 0 0,0 1-1150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2"/>
    </inkml:context>
    <inkml:brush xml:id="br0">
      <inkml:brushProperty name="width" value="0.1" units="cm"/>
      <inkml:brushProperty name="height" value="0.1" units="cm"/>
      <inkml:brushProperty name="color" value="#004F8B"/>
    </inkml:brush>
  </inkml:definitions>
  <inkml:trace contextRef="#ctx0" brushRef="#br0">0 13 8840 0 0,'0'-12'890'0'0,"0"12"-744"0"0,0 0-40 0 0,0 0-8 0 0,10 21 412 0 0,-4-5-138 0 0,0 0 0 0 0,-1 0 0 0 0,0 1-1 0 0,-1 0 1 0 0,1 11-372 0 0,9 40 295 0 0,-14-67-366 0 0,1 1 154 0 0,-1-1 0 0 0,1 2 0 0 0,-1-2-1 0 0,1 0 1 0 0,0 1 0 0 0,-1 0 0 0 0,1-1 0 0 0,0 1-1 0 0,0-1 1 0 0,0 0 0 0 0,0 0 0 0 0,0 2 0 0 0,0-3-1 0 0,0 1 1 0 0,0 0 0 0 0,0 0 0 0 0,0 1 0 0 0,1-1-83 0 0,-1-1-3 0 0,-1 0-254 0 0,2-3-545 0 0,-1 2 380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3"/>
    </inkml:context>
    <inkml:brush xml:id="br0">
      <inkml:brushProperty name="width" value="0.1" units="cm"/>
      <inkml:brushProperty name="height" value="0.1" units="cm"/>
      <inkml:brushProperty name="color" value="#004F8B"/>
    </inkml:brush>
  </inkml:definitions>
  <inkml:trace contextRef="#ctx0" brushRef="#br0">158 17 6912 0 0,'0'0'528'0'0,"0"-15"3600"0"0,-1 14-4077 0 0,1 1 1 0 0,-1 0 0 0 0,0 0 0 0 0,1 0-1 0 0,-1 0 1 0 0,1 0 0 0 0,-1 0 0 0 0,0 0-1 0 0,1 0 1 0 0,-1 0 0 0 0,0 0 0 0 0,1 0-1 0 0,-1 0 1 0 0,0 0 0 0 0,1 0-1 0 0,-1 1 1 0 0,1-1 0 0 0,-1 0 0 0 0,1 0-1 0 0,-1 1 1 0 0,0-1 0 0 0,1 2 0 0 0,-1-2-1 0 0,1 0 1 0 0,-1 1-52 0 0,-16 19 133 0 0,5-8 385 0 0,-2 0-426 0 0,1 1 0 0 0,1 0 1 0 0,-1 3-93 0 0,-31 29-2107 0 0,32-34 961 0 0,7-8 570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6"/>
    </inkml:context>
    <inkml:brush xml:id="br0">
      <inkml:brushProperty name="width" value="0.1" units="cm"/>
      <inkml:brushProperty name="height" value="0.1" units="cm"/>
      <inkml:brushProperty name="color" value="#004F8B"/>
    </inkml:brush>
  </inkml:definitions>
  <inkml:trace contextRef="#ctx0" brushRef="#br0">17 32 1376 0 0,'-9'-6'452'0'0,"2"-5"5830"0"0,7 11-6085 0 0,0 0 0 0 0,0-2-1 0 0,0 2 1 0 0,0 0 0 0 0,0-1-1 0 0,0 1 1 0 0,0 0 0 0 0,0 0-1 0 0,0-1 1 0 0,0 1 0 0 0,0 0 0 0 0,0 0-1 0 0,0-1 1 0 0,0 1 0 0 0,0 0-1 0 0,0-1 1 0 0,0 1 0 0 0,1 0-1 0 0,-1 0 1 0 0,0 0 0 0 0,0-2 0 0 0,0 2-1 0 0,0 0 1 0 0,0 0 0 0 0,1-1-1 0 0,-1 1 1 0 0,0 0-197 0 0,13-6 472 0 0,-10 6-399 0 0,-1 0 0 0 0,0 1 0 0 0,1-1 0 0 0,-1 0 0 0 0,0 1 0 0 0,0-1 0 0 0,1 2 0 0 0,-1-1 0 0 0,0 0 0 0 0,0 0 0 0 0,0 1 0 0 0,0-1 0 0 0,0 0 0 0 0,0 0 0 0 0,0 2 0 0 0,1-1-73 0 0,3 4 40 0 0,0 2-1 0 0,0-1 1 0 0,-1-1 0 0 0,1 3-40 0 0,-2-3 71 0 0,-1 1 1 0 0,0 0-1 0 0,0 1 1 0 0,0-1-1 0 0,-1 0 1 0 0,0 1-1 0 0,0-2 1 0 0,0 3-1 0 0,0 3-71 0 0,-1-5 19 0 0,0 2 0 0 0,1-2 0 0 0,0 1 0 0 0,0-1 0 0 0,1 0 1 0 0,0 1-1 0 0,0-1 0 0 0,3 6-19 0 0,-5-13 16 0 0,0 2 1 0 0,-1-1 0 0 0,1-1 0 0 0,0 1 0 0 0,0-1 0 0 0,-1 1-1 0 0,1-1 1 0 0,-1 0 0 0 0,1 2 0 0 0,0-2 0 0 0,0 0 0 0 0,0 1-1 0 0,0-1 1 0 0,-1 0 0 0 0,1 0 0 0 0,0 0 0 0 0,0 0 0 0 0,0 0-1 0 0,0 0 1 0 0,0 0 0 0 0,0 0 0 0 0,0 0 0 0 0,0-1 0 0 0,0 1-1 0 0,0 0 1 0 0,0 0 0 0 0,-1-2 0 0 0,1 2 0 0 0,0-1 0 0 0,0 1-17 0 0,26-19 437 0 0,-24 15-360 0 0,28-24-147 0 0,7-9 70 0 0,-21 21-1141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4"/>
    </inkml:context>
    <inkml:brush xml:id="br0">
      <inkml:brushProperty name="width" value="0.05" units="cm"/>
      <inkml:brushProperty name="height" value="0.05" units="cm"/>
      <inkml:brushProperty name="color" value="#004F8B"/>
    </inkml:brush>
  </inkml:definitions>
  <inkml:trace contextRef="#ctx0" brushRef="#br0">1 238 9936 0 0,'0'0'222'0'0,"2"-20"588"0"0,6 0-174 0 0,0 2 0 0 0,1 0 0 0 0,1 1 0 0 0,1 0 0 0 0,0 1 0 0 0,1 2 0 0 0,0-2 0 0 0,7-4-636 0 0,-11 12 149 0 0,2 1 0 0 0,0 0 0 0 0,0 1 0 0 0,1 0 0 0 0,-1 1 0 0 0,1 0 1 0 0,0 1-1 0 0,6 0-149 0 0,-6 1 178 0 0,0 1 1 0 0,0-1-1 0 0,0 2 1 0 0,0 1-1 0 0,0 0 1 0 0,0 0-1 0 0,0 1 1 0 0,0 2-1 0 0,0-1-178 0 0,-7-1 169 0 0,0 2 0 0 0,-1-1-1 0 0,1 1 1 0 0,0-1-1 0 0,-1 1 1 0 0,1-1-1 0 0,-1 2 1 0 0,0-1 0 0 0,1 1-1 0 0,-1-2 1 0 0,-1 3-1 0 0,1-1 1 0 0,0 0 0 0 0,-1 1-1 0 0,1-2 1 0 0,0 6-169 0 0,17 23 442 0 0,-17-26-413 0 0,0 0-1 0 0,0 0 0 0 0,-1 0 1 0 0,1 0-1 0 0,-1 0 1 0 0,0 0-1 0 0,-1 2 0 0 0,1-2 1 0 0,-1 1-1 0 0,0-1 1 0 0,-1 2-29 0 0,7 30 161 0 0,-4-7 12 0 0,-1-1-18 0 0,-1-20-148 0 0,0-2 1 0 0,-1 1-1 0 0,1 0 1 0 0,-2 0 0 0 0,1 1-1 0 0,-1-2-7 0 0,0 23 97 0 0,0-16-46 0 0,-1-1-1 0 0,0 1 1 0 0,-1 0-1 0 0,-1-2 1 0 0,1 2-1 0 0,-2-2 1 0 0,1 1 0 0 0,-2-1-1 0 0,0 1 1 0 0,-1 0-51 0 0,5-10 62 0 0,-1 1 0 0 0,1-1 0 0 0,-1-1 0 0 0,0 1 0 0 0,0 0 0 0 0,0-1 1 0 0,-1 1-1 0 0,1-2 0 0 0,-1 1 0 0 0,0 1-62 0 0,-40 22 495 0 0,23-15-209 0 0,18-9-214 0 0,-1 0 0 0 0,0-1 1 0 0,0-1-1 0 0,1 2 0 0 0,-1-1 0 0 0,0-1 0 0 0,0 0 0 0 0,-4 0-72 0 0,4 0 116 0 0,0 0 0 0 0,-1 0 0 0 0,1 1 0 0 0,0-1-1 0 0,-1 1 1 0 0,-2 2-116 0 0,4-2 23 0 0,-1 0 1 0 0,1 0-1 0 0,-1 1 0 0 0,1-1 0 0 0,-1-1 0 0 0,1 0 1 0 0,-1 0-1 0 0,0 0 0 0 0,-2 0-23 0 0,2-1 16 0 0,-1-1 1 0 0,1 1-1 0 0,0 0 1 0 0,0 0-1 0 0,0-2 0 0 0,0 1 1 0 0,1 1-1 0 0,-1-2 0 0 0,0-1 1 0 0,1 2-1 0 0,-1-2 0 0 0,1 1-16 0 0,-2-2 31 0 0,0 0 0 0 0,2-1-1 0 0,-1 1 1 0 0,0-1 0 0 0,0 0-1 0 0,0-2 1 0 0,1 2 0 0 0,0-1-1 0 0,0 1 1 0 0,1-2 0 0 0,-1 1-1 0 0,1 0 1 0 0,1-1 0 0 0,-1 1-31 0 0,-2-16 60 0 0,-3-19 76 0 0,0-14-136 0 0,6 42 6 0 0,0 0-1 0 0,1 0 1 0 0,0 0-1 0 0,1-1 1 0 0,1 1-1 0 0,-1 0-5 0 0,25-151 0 0 0,-25 159-137 0 0,1-1-1 0 0,-1 1 1 0 0,1 1-1 0 0,0-1 1 0 0,0 1-1 0 0,1-1 1 0 0,2-4 137 0 0,7-5-3375 0 0,-5 10 1560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5"/>
    </inkml:context>
    <inkml:brush xml:id="br0">
      <inkml:brushProperty name="width" value="0.05" units="cm"/>
      <inkml:brushProperty name="height" value="0.05" units="cm"/>
      <inkml:brushProperty name="color" value="#004F8B"/>
    </inkml:brush>
  </inkml:definitions>
  <inkml:trace contextRef="#ctx0" brushRef="#br0">4 7 10592 0 0,'0'0'818'0'0,"-3"-5"1230"0"0,3 4 3967 0 0,2 2-5912 0 0,0 0 0 0 0,1 2 0 0 0,-1-1 0 0 0,0 0 0 0 0,0 0 1 0 0,0 0-1 0 0,0 1 0 0 0,0-1 0 0 0,0 1 0 0 0,0 1 0 0 0,-1-2 1 0 0,1 2-104 0 0,13 37 342 0 0,-13-35-253 0 0,-1 1 0 0 0,1-3 0 0 0,0 3 0 0 0,0-1 0 0 0,1-1 0 0 0,0-1 1 0 0,-1 3-1 0 0,1-2 0 0 0,0-1 0 0 0,1 0 0 0 0,2 3-89 0 0,-5-5 46 0 0,0-1 1 0 0,0-1 0 0 0,1 1 0 0 0,-1 0-1 0 0,0-1 1 0 0,1 0 0 0 0,-1 2 0 0 0,0-2-1 0 0,1 0 1 0 0,-1 1 0 0 0,1-1 0 0 0,-1 0-1 0 0,0 0 1 0 0,1 0 0 0 0,-1 0 0 0 0,1-1-1 0 0,-1 1 1 0 0,0 0 0 0 0,1-2 0 0 0,-1 2-1 0 0,0 0 1 0 0,1-1 0 0 0,-1 0 0 0 0,0 0-47 0 0,6-3 176 0 0,-1-1 0 0 0,0 0 1 0 0,-1 0-1 0 0,3-2-176 0 0,-4 3 106 0 0,7-7-20 0 0,0-1 1 0 0,-1 0-1 0 0,0-1 0 0 0,3-5-86 0 0,0 0-576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6"/>
    </inkml:context>
    <inkml:brush xml:id="br0">
      <inkml:brushProperty name="width" value="0.05" units="cm"/>
      <inkml:brushProperty name="height" value="0.05" units="cm"/>
      <inkml:brushProperty name="color" value="#004F8B"/>
    </inkml:brush>
  </inkml:definitions>
  <inkml:trace contextRef="#ctx0" brushRef="#br0">16 210 1376 0 0,'8'-23'830'0'0,"-8"20"-353"0"0,1 0 0 0 0,0 0 0 0 0,0 1 0 0 0,0-2 0 0 0,0 2-1 0 0,0-1 1 0 0,0 0 0 0 0,1-1-477 0 0,34-44 3334 0 0,-24 32-2423 0 0,1 2 1 0 0,0 0-1 0 0,7-6-911 0 0,-12 14 190 0 0,0-1 1 0 0,1 1 0 0 0,-1 1-1 0 0,1 1 1 0 0,0-1 0 0 0,0 1-1 0 0,2 0-190 0 0,-4 2 170 0 0,1 1-1 0 0,0-2 0 0 0,0 3 1 0 0,0-1-1 0 0,7 1-169 0 0,-5 1 117 0 0,0 0 0 0 0,0 1-1 0 0,0 0 1 0 0,0 1 0 0 0,0 0-1 0 0,-1 1 1 0 0,0 0 0 0 0,0 0-1 0 0,5 5-116 0 0,-9-5 33 0 0,0-1 0 0 0,0 2-1 0 0,0-1 1 0 0,-1 1-1 0 0,1 0 1 0 0,-1-1 0 0 0,0 3-1 0 0,0-3 1 0 0,-1 3-1 0 0,1-1 1 0 0,-1 0 0 0 0,0 0-1 0 0,0 0 1 0 0,-1 0 0 0 0,0 1-1 0 0,2 7-32 0 0,-1 2 111 0 0,0 0 0 0 0,-1-1-1 0 0,-1 3 1 0 0,0-3 0 0 0,0 2 0 0 0,-2-1-1 0 0,1 1 1 0 0,-2-1 0 0 0,0 1 0 0 0,0-1-1 0 0,-2 0 1 0 0,1 0 0 0 0,-2 0-1 0 0,0-1 1 0 0,0 0 0 0 0,-1 0 0 0 0,0 0-1 0 0,-1-2 1 0 0,-7 12-111 0 0,3-7 35 0 0,0 0-1 0 0,-1 0 1 0 0,0 0 0 0 0,-1-3-1 0 0,-1 1 1 0 0,-7 6-35 0 0,15-18 37 0 0,0 1 0 0 0,0-2 0 0 0,0 0-1 0 0,0 1 1 0 0,-1-2 0 0 0,1 0 0 0 0,-1 1 0 0 0,0-2-1 0 0,-1 0 1 0 0,2 1 0 0 0,-1-2 0 0 0,0 1 0 0 0,0-2-1 0 0,0 1-36 0 0,-2-2 68 0 0,0 1 0 0 0,1 0 0 0 0,-1-2 0 0 0,1 1-1 0 0,0 0 1 0 0,0-2 0 0 0,1 0 0 0 0,-1-1 0 0 0,0 2 0 0 0,0-3-1 0 0,1 1-67 0 0,2 0 55 0 0,0 0-1 0 0,1 0 0 0 0,0 0 1 0 0,0-1-1 0 0,0 1 1 0 0,1-1-1 0 0,0 0 0 0 0,-1 0 1 0 0,2 0-1 0 0,-3-8-54 0 0,-4-10 136 0 0,2 0 0 0 0,-1-8-136 0 0,5 20 66 0 0,1-2 0 0 0,0 2 0 0 0,1 0 0 0 0,0-2 0 0 0,1 2 0 0 0,0 0 0 0 0,0-2 0 0 0,1 2 0 0 0,1 0 0 0 0,0-1 0 0 0,2-6-66 0 0,0 2-44 0 0,0 0-1 0 0,1 1 0 0 0,1 0 0 0 0,1 1 1 0 0,-1-1-1 0 0,2 1 0 0 0,0 0 0 0 0,1 0 45 0 0,11-10-1245 0 0,-6 12-4404 0 0,-6 7-256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7"/>
    </inkml:context>
    <inkml:brush xml:id="br0">
      <inkml:brushProperty name="width" value="0.05" units="cm"/>
      <inkml:brushProperty name="height" value="0.05" units="cm"/>
      <inkml:brushProperty name="color" value="#004F8B"/>
    </inkml:brush>
  </inkml:definitions>
  <inkml:trace contextRef="#ctx0" brushRef="#br0">0 1 6448 0 0,'0'0'498'0'0,"0"0"-259"0"0,0 0 129 0 0,0 0 89 0 0,0 0 21 0 0,0 0-16 0 0,4 22 1340 0 0,-3-13-1343 0 0,1 1 0 0 0,0-2 0 0 0,1 1 0 0 0,0 2-459 0 0,3 13 785 0 0,-5-22-697 0 0,-1 0 0 0 0,0 0 1 0 0,1 0-1 0 0,-1 0 0 0 0,1-1 0 0 0,-1 2 1 0 0,1-2-1 0 0,0 1 0 0 0,-1 0 0 0 0,1-1 0 0 0,0 1 1 0 0,0 0-1 0 0,0-1 0 0 0,0 0 0 0 0,0 0 1 0 0,0 2-1 0 0,1-2 0 0 0,-1 0 0 0 0,0 0 1 0 0,1-1-1 0 0,-1 2 0 0 0,0-1 0 0 0,1 0 1 0 0,-1-1-1 0 0,1 1 0 0 0,-1-1 0 0 0,0 2 0 0 0,0-2 1 0 0,1 0-1 0 0,0 1 0 0 0,-1-1 0 0 0,1 0 1 0 0,-1 0-1 0 0,1 0 0 0 0,0 0 0 0 0,-1 0 1 0 0,1-1-1 0 0,-1 1 0 0 0,1 0 0 0 0,-1-2 1 0 0,1 2-1 0 0,-1-1 0 0 0,1 0 0 0 0,-1 1 0 0 0,1-3-88 0 0,28-13 706 0 0,23-18-706 0 0,-37 23-739 0 0,0 0-571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8"/>
    </inkml:context>
    <inkml:brush xml:id="br0">
      <inkml:brushProperty name="width" value="0.05" units="cm"/>
      <inkml:brushProperty name="height" value="0.05" units="cm"/>
      <inkml:brushProperty name="color" value="#004F8B"/>
    </inkml:brush>
  </inkml:definitions>
  <inkml:trace contextRef="#ctx0" brushRef="#br0">84 339 1376 0 0,'-12'-13'1215'0'0,"9"9"-718"0"0,1 2 1 0 0,0-2 0 0 0,0 0 0 0 0,1 1-1 0 0,-1-1 1 0 0,1 0 0 0 0,-1 0 0 0 0,1 1-1 0 0,0-1 1 0 0,0 0 0 0 0,0 1 0 0 0,0-2 0 0 0,1 1-1 0 0,-1 1 1 0 0,1-2-498 0 0,0-3 372 0 0,0 2 0 0 0,1 0-1 0 0,-1-1 1 0 0,1 1 0 0 0,0-1 0 0 0,1 0 0 0 0,-1 1-1 0 0,1 0 1 0 0,1-2-372 0 0,1-3 398 0 0,1-1 0 0 0,0 1 0 0 0,1 0-1 0 0,0 1 1 0 0,0-1 0 0 0,1 2 0 0 0,-1-1 0 0 0,2 1-1 0 0,5-6-397 0 0,-1 3 296 0 0,1 0 0 0 0,1 0 0 0 0,-1 2 1 0 0,1 0-1 0 0,1 0 0 0 0,9-3-296 0 0,-19 12 13 0 0,0-2 1 0 0,0 1 0 0 0,0 0 0 0 0,0 1 0 0 0,1 1-1 0 0,-1-1 1 0 0,0 1 0 0 0,1 0 0 0 0,-1 0 0 0 0,0 0-1 0 0,1 1 1 0 0,-1 0 0 0 0,0 1 0 0 0,-1-1 0 0 0,1 1 0 0 0,0 1-1 0 0,0-1 1 0 0,0 1 0 0 0,0 0 0 0 0,-1 0 0 0 0,1 1-1 0 0,0 0-13 0 0,0 0 8 0 0,0 1 0 0 0,-1 0 0 0 0,0 0 0 0 0,1 1 0 0 0,-2-1 0 0 0,1 1 0 0 0,0 0 0 0 0,-1 0-1 0 0,0 0 1 0 0,0 0 0 0 0,0 2 0 0 0,0 2-8 0 0,0 1 3 0 0,0-2 1 0 0,-1 2-1 0 0,0 0 1 0 0,-1 0-1 0 0,0 1 0 0 0,0 0 1 0 0,-1 10-4 0 0,-1 0 13 0 0,-1 0 0 0 0,-1 0 1 0 0,0 0-1 0 0,-2 0 1 0 0,0-1-1 0 0,-1 0 0 0 0,0 0 1 0 0,-3 2-14 0 0,2-5 114 0 0,-1-1 0 0 0,-1 1 1 0 0,0-3-1 0 0,0 1 1 0 0,-2 0-1 0 0,1 0-114 0 0,3-7 5 0 0,-1 1 1 0 0,1-2-1 0 0,-2 1 0 0 0,1-2 1 0 0,-1 0-1 0 0,0 1 1 0 0,0-2-1 0 0,0 0 0 0 0,-8 3-5 0 0,12-7 23 0 0,0-1 0 0 0,0-1 0 0 0,0 2 0 0 0,1-2 0 0 0,-1 1 0 0 0,0-2 0 0 0,0 1 0 0 0,0 0 0 0 0,0-2 0 0 0,0 1 0 0 0,1 0 0 0 0,-1 0 0 0 0,0-2 0 0 0,1 1 0 0 0,-1 1 0 0 0,1-3 0 0 0,0 1 0 0 0,-1 1 0 0 0,1-2 0 0 0,0 1 0 0 0,-1-2-23 0 0,-6-8 76 0 0,-2 1-1 0 0,2-1 0 0 0,0-2 1 0 0,0 0-1 0 0,-8-14-75 0 0,14 19 2 0 0,0 0 1 0 0,1 1-1 0 0,0-3 0 0 0,0 3 0 0 0,1-2 0 0 0,0 0 0 0 0,0 0 0 0 0,1 0 0 0 0,1-2 0 0 0,-1 2 0 0 0,2 0 1 0 0,-1-1-1 0 0,1 1 0 0 0,0 0 0 0 0,1-1 0 0 0,0 1 0 0 0,1 0 0 0 0,0 0 0 0 0,0 0 0 0 0,1 0 0 0 0,1-3-2 0 0,-2 9-46 0 0,0 0 1 0 0,1 2-1 0 0,-1-2 0 0 0,1 1 0 0 0,0-1 0 0 0,0 1 0 0 0,0 1 0 0 0,1-1 0 0 0,-1 0 0 0 0,2 0 46 0 0,5-4-1374 0 0,0 1 0 0 0,1-1 0 0 0,3 0 1374 0 0,0 1-6074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9"/>
    </inkml:context>
    <inkml:brush xml:id="br0">
      <inkml:brushProperty name="width" value="0.05" units="cm"/>
      <inkml:brushProperty name="height" value="0.05" units="cm"/>
      <inkml:brushProperty name="color" value="#004F8B"/>
    </inkml:brush>
  </inkml:definitions>
  <inkml:trace contextRef="#ctx0" brushRef="#br0">1 0 9616 0 0,'0'0'438'0'0,"0"0"-8"0"0,11 18 1958 0 0,-3 3-1786 0 0,-2 0 0 0 0,0 0 0 0 0,-1 1 0 0 0,0 4-602 0 0,-5-22 81 0 0,1-2 1 0 0,-1 1-1 0 0,1-1 1 0 0,-1 1-1 0 0,1 0 1 0 0,0 0-1 0 0,0-1 1 0 0,0 1-1 0 0,0-1 1 0 0,0 1-1 0 0,0-1 1 0 0,1-1-1 0 0,-1 2 0 0 0,1-1 1 0 0,-1 1-1 0 0,1-2 1 0 0,0 1-1 0 0,-1-1 1 0 0,1 1-1 0 0,1 0-81 0 0,-2-1 91 0 0,1-1 0 0 0,0 2 0 0 0,0-2 0 0 0,0 1 0 0 0,0-1 0 0 0,0 0 0 0 0,0 0-1 0 0,0 1 1 0 0,0-1 0 0 0,0-1 0 0 0,0 1 0 0 0,0 0 0 0 0,0 0 0 0 0,0-1-1 0 0,0 1 1 0 0,-1-2 0 0 0,1 1 0 0 0,0 1 0 0 0,-1-1 0 0 0,1 0 0 0 0,-1-1 0 0 0,1 1-1 0 0,0-1-90 0 0,39-30 957 0 0,-23 16-2045 0 0,1 2-3423 0 0,-2 0-1646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0"/>
    </inkml:context>
    <inkml:brush xml:id="br0">
      <inkml:brushProperty name="width" value="0.05" units="cm"/>
      <inkml:brushProperty name="height" value="0.05" units="cm"/>
      <inkml:brushProperty name="color" value="#004F8B"/>
    </inkml:brush>
  </inkml:definitions>
  <inkml:trace contextRef="#ctx0" brushRef="#br0">10 214 9216 0 0,'0'-6'212'0'0,"0"0"-1"0"0,0 1 1 0 0,0-1 0 0 0,1 0 0 0 0,0 1 0 0 0,0-1-1 0 0,0 1 1 0 0,0-1 0 0 0,1 1 0 0 0,0 0 0 0 0,0-1-1 0 0,0 1 1 0 0,0 0 0 0 0,1 0 0 0 0,0 0 0 0 0,-1 1-1 0 0,4-4-211 0 0,1-3 511 0 0,1 2-1 0 0,0-1 1 0 0,0 2 0 0 0,0-1-1 0 0,0 2 1 0 0,1 0-1 0 0,4-3-510 0 0,-2 2 295 0 0,0 2 0 0 0,1 0 0 0 0,0 1 0 0 0,0 0 0 0 0,1 2-1 0 0,-1-1 1 0 0,1 2 0 0 0,-1-1 0 0 0,13 2-295 0 0,-20 1 46 0 0,-1 0-1 0 0,1 0 1 0 0,-1 1-1 0 0,1 0 1 0 0,0 1-1 0 0,-1-1 1 0 0,1 1 0 0 0,0 0-1 0 0,-1 0 1 0 0,0 0-1 0 0,1 2 1 0 0,0 0-46 0 0,-1-2 13 0 0,-1 2 0 0 0,0-2 0 0 0,-1 2 0 0 0,1 0 0 0 0,0-1 0 0 0,-1 1 0 0 0,0 0 0 0 0,0 1 0 0 0,0-2 0 0 0,0 1 0 0 0,0 1 0 0 0,0 0 0 0 0,-1-2 0 0 0,0 2 0 0 0,0 0 0 0 0,1 4-13 0 0,0 7 27 0 0,0-2 0 0 0,-1 2-1 0 0,-1-1 1 0 0,0 1-1 0 0,-1 0 1 0 0,0-2-1 0 0,0 2 1 0 0,-2 0-1 0 0,1-1 1 0 0,-2 0 0 0 0,-4 13-27 0 0,3-11 58 0 0,-1-2 0 0 0,0 0 0 0 0,-1 0 1 0 0,0 0-1 0 0,-1 0 0 0 0,0-2 0 0 0,-1 0 1 0 0,0 1-1 0 0,0-2 0 0 0,-10 9-58 0 0,16-17 7 0 0,-1-1 0 0 0,1 0 1 0 0,-1 0-1 0 0,0 0 0 0 0,0-1 0 0 0,0 1 0 0 0,0-1 1 0 0,0-1-1 0 0,-1 2 0 0 0,1-2 0 0 0,0 0 0 0 0,-1 1 1 0 0,1-2-1 0 0,-2 1 0 0 0,2-1 0 0 0,-1 0-7 0 0,0-1 25 0 0,-1 1 0 0 0,1-2 0 0 0,-1 1 0 0 0,1-1 0 0 0,0-1 1 0 0,-1 2-1 0 0,1-1 0 0 0,0-2 0 0 0,0 1 0 0 0,0 0 0 0 0,1-1 0 0 0,-1 0-25 0 0,-2-3 31 0 0,0 0 0 0 0,0-1 0 0 0,0 0 0 0 0,1-1 0 0 0,-1 1 0 0 0,1-1 0 0 0,1-1 0 0 0,0 1 0 0 0,0-1 0 0 0,0 0 0 0 0,1-1 0 0 0,0 0 0 0 0,1 0 0 0 0,0 0 0 0 0,0 0-31 0 0,1-3 54 0 0,0 0 0 0 0,0 0 0 0 0,1 1 0 0 0,0-1 0 0 0,1 0 0 0 0,0 0 0 0 0,2-8-54 0 0,-2 17-183 0 0,1 0 0 0 0,0 1 0 0 0,0-1 0 0 0,0 1 0 0 0,0-1 0 0 0,1 0 0 0 0,0 2 0 0 0,-1-2 0 0 0,1 1 0 0 0,1-1 0 0 0,-1 1 0 0 0,0 1 0 0 0,1-1 0 0 0,-1 0 0 0 0,1 1 0 0 0,0-1 0 0 0,0 2 0 0 0,0-2 0 0 0,1 1 0 0 0,-1 1-1 0 0,0 0 1 0 0,1-1 0 0 0,1 1 183 0 0,5-3-6515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1"/>
    </inkml:context>
    <inkml:brush xml:id="br0">
      <inkml:brushProperty name="width" value="0.05" units="cm"/>
      <inkml:brushProperty name="height" value="0.05" units="cm"/>
      <inkml:brushProperty name="color" value="#004F8B"/>
    </inkml:brush>
  </inkml:definitions>
  <inkml:trace contextRef="#ctx0" brushRef="#br0">0 43 12672 0 0,'5'-9'1452'0'0,"-5"8"-1020"0"0,15 5 1897 0 0,-13-1-2212 0 0,1 1 1 0 0,0 0-1 0 0,-1-1 0 0 0,1 2 1 0 0,-1-1-1 0 0,0 1 1 0 0,0-2-1 0 0,-1 2 1 0 0,1 0-1 0 0,-1-1 0 0 0,0 1 1 0 0,0 0-1 0 0,0 0 1 0 0,0 0-1 0 0,0 4-117 0 0,0 0 127 0 0,1-1 1 0 0,-1 1-1 0 0,2 0 0 0 0,0 0-127 0 0,-3-7 43 0 0,1-1-1 0 0,-1-1 1 0 0,1 1-1 0 0,-1 0 1 0 0,1-1-1 0 0,-1 1 1 0 0,1 1-1 0 0,0-2 1 0 0,-1 1-1 0 0,1-1 0 0 0,0 1 1 0 0,-1-1-1 0 0,1 1 1 0 0,0-1-1 0 0,0 0 1 0 0,0 2-1 0 0,-1-2 1 0 0,1 0-1 0 0,0 0 1 0 0,0 0-1 0 0,0 1 1 0 0,0-1-1 0 0,-1 0 0 0 0,1 0 1 0 0,0 0-1 0 0,0 0 1 0 0,0 0-1 0 0,0-1 1 0 0,0 1-1 0 0,-1 0 1 0 0,1 0-1 0 0,0 0 1 0 0,0-2-1 0 0,0 2 0 0 0,-1 0 1 0 0,2-1-43 0 0,3-3 189 0 0,1 1 0 0 0,0-1 1 0 0,-1 0-1 0 0,4-3-189 0 0,-5 3 60 0 0,24-21-371 0 0,0-2 0 0 0,-2-1 1 0 0,8-11 310 0 0,-19 19-1714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2"/>
    </inkml:context>
    <inkml:brush xml:id="br0">
      <inkml:brushProperty name="width" value="0.05" units="cm"/>
      <inkml:brushProperty name="height" value="0.05" units="cm"/>
      <inkml:brushProperty name="color" value="#004F8B"/>
    </inkml:brush>
  </inkml:definitions>
  <inkml:trace contextRef="#ctx0" brushRef="#br0">21 325 1840 0 0,'1'-12'978'0'0,"0"0"0"0"0,0 0 0 0 0,1-1-1 0 0,0 1 1 0 0,1 0 0 0 0,0 1 0 0 0,1-1 0 0 0,0 1 0 0 0,1 0 0 0 0,3-8-978 0 0,1 0 737 0 0,1-1 0 0 0,1 2 0 0 0,1 0 0 0 0,0 0 0 0 0,5-2-737 0 0,-10 11 198 0 0,0 2 0 0 0,0-1 0 0 0,1 2 1 0 0,0 0-1 0 0,0 0 0 0 0,0 0 0 0 0,0 1 0 0 0,2 0 1 0 0,-2 1-1 0 0,1 1 0 0 0,4-2-198 0 0,-8 4 41 0 0,1-1 1 0 0,0 1-1 0 0,-1 1 0 0 0,1-1 0 0 0,-1 1 1 0 0,1 1-1 0 0,0-1 0 0 0,-1 1 0 0 0,1 1 0 0 0,-1-1 1 0 0,1 0-1 0 0,-1 2 0 0 0,1-1 0 0 0,-1 0 1 0 0,0 1-1 0 0,0 1 0 0 0,0-1 0 0 0,0 1 0 0 0,1 1-41 0 0,-2-2 16 0 0,1 2-1 0 0,-1 0 1 0 0,0 0-1 0 0,0 0 1 0 0,0 1-1 0 0,-1-1 1 0 0,1 1-1 0 0,-2 0 1 0 0,1 0-1 0 0,0 0 0 0 0,-1 1 1 0 0,0-1-1 0 0,0 1 1 0 0,1 4-16 0 0,-1-1 27 0 0,-1 0 0 0 0,0-2 0 0 0,0 2 0 0 0,-1 0 0 0 0,0 0 0 0 0,-1-1 0 0 0,1 1 0 0 0,-2 0 1 0 0,-1 8-28 0 0,-2 7 101 0 0,-2-2 1 0 0,1 0 0 0 0,-2 0 0 0 0,-1-1 0 0 0,-1 0 0 0 0,-1 0 0 0 0,-11 16-102 0 0,17-29 56 0 0,0-2 1 0 0,0 1 0 0 0,0-1-1 0 0,-1 0 1 0 0,0-1-1 0 0,0 0 1 0 0,-1 1 0 0 0,1-3-1 0 0,-1 3 1 0 0,0-3 0 0 0,-2 1-57 0 0,3-2 16 0 0,1-1 0 0 0,-1 1 0 0 0,0-1 1 0 0,0-1-1 0 0,-1 1 0 0 0,0-1 0 0 0,0-1 1 0 0,1 1-1 0 0,0-2 0 0 0,-1 1 1 0 0,1-1-1 0 0,-1 1 0 0 0,1-3 0 0 0,0 2-16 0 0,-2-2 25 0 0,1 1-1 0 0,0 0 1 0 0,0-2-1 0 0,0 0 0 0 0,0 1 1 0 0,0-2-1 0 0,1 0 1 0 0,-1 0-1 0 0,2 0 1 0 0,-1-1-1 0 0,0 0 0 0 0,1 0 1 0 0,-1-2-1 0 0,1 2 1 0 0,0-1-1 0 0,1 0 0 0 0,0-2 1 0 0,0 2-1 0 0,0-2 1 0 0,0 2-1 0 0,1-2 0 0 0,1 1 1 0 0,-1-2-1 0 0,1 1 1 0 0,0 1-1 0 0,0-2 1 0 0,1 1-1 0 0,0 0 0 0 0,0-5-24 0 0,2 8 37 0 0,-1-1 0 0 0,1-1-1 0 0,0 2 1 0 0,1-1 0 0 0,-1 0-1 0 0,1 0 1 0 0,0 1 0 0 0,1-1-1 0 0,-1 1 1 0 0,1 0 0 0 0,0 0-1 0 0,0 0 1 0 0,1 1 0 0 0,-1-1-1 0 0,1 1 1 0 0,1-1-37 0 0,1-2-237 0 0,1 1 0 0 0,-1 0 0 0 0,1-1 0 0 0,0 2 0 0 0,0 0 0 0 0,1 1 1 0 0,0-1-1 0 0,0 2 0 0 0,0-1 0 0 0,2 2 237 0 0,4-5-1250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3"/>
    </inkml:context>
    <inkml:brush xml:id="br0">
      <inkml:brushProperty name="width" value="0.05" units="cm"/>
      <inkml:brushProperty name="height" value="0.05" units="cm"/>
      <inkml:brushProperty name="color" value="#004F8B"/>
    </inkml:brush>
  </inkml:definitions>
  <inkml:trace contextRef="#ctx0" brushRef="#br0">1 6 12528 0 0,'0'0'281'0'0,"7"-6"2478"0"0,-6 8-2585 0 0,0 0 1 0 0,0-1 0 0 0,0 0 0 0 0,0 2-1 0 0,0-2 1 0 0,0 1 0 0 0,0-1 0 0 0,0 2-1 0 0,0-2 1 0 0,-1 2 0 0 0,1-2 0 0 0,-1 1 0 0 0,1 1-1 0 0,-1 0-174 0 0,6 37 422 0 0,-4-20 21 0 0,-2-18-381 0 0,0 0-1 0 0,0 0 0 0 0,1-1 0 0 0,-1 2 0 0 0,1-2 0 0 0,-1 1 0 0 0,1 0 0 0 0,0 0 1 0 0,-1-1-1 0 0,1 0 0 0 0,0 2 0 0 0,0-2 0 0 0,0 0 0 0 0,0 1 0 0 0,0-1 1 0 0,0 1-1 0 0,0-1 0 0 0,1 1 0 0 0,-1-1 0 0 0,1 0-61 0 0,0 0 42 0 0,0-1 1 0 0,0 2-1 0 0,-1-2 1 0 0,1 1-1 0 0,0-1 1 0 0,0 0-1 0 0,0 0 0 0 0,-1 0 1 0 0,1 0-1 0 0,0 0 1 0 0,0 0-1 0 0,-1-1 1 0 0,1 1-1 0 0,0-2 0 0 0,0 2 1 0 0,-1-1-1 0 0,3 0-42 0 0,20-13-181 0 0,0 0-1 0 0,0-1 0 0 0,-1-2 1 0 0,13-12 181 0 0,-24 18-834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7"/>
    </inkml:context>
    <inkml:brush xml:id="br0">
      <inkml:brushProperty name="width" value="0.1" units="cm"/>
      <inkml:brushProperty name="height" value="0.1" units="cm"/>
      <inkml:brushProperty name="color" value="#004F8B"/>
    </inkml:brush>
  </inkml:definitions>
  <inkml:trace contextRef="#ctx0" brushRef="#br0">294 734 5528 0 0,'-19'3'600'0'0,"12"-1"-342"0"0,1-1 0 0 0,-1-1 0 0 0,0 0 0 0 0,0 0 1 0 0,0-1-1 0 0,1-1 0 0 0,-1 1 0 0 0,0-1 0 0 0,1-1 1 0 0,-1 1-1 0 0,1-1 0 0 0,0 0 0 0 0,-5-3-258 0 0,-2-3 676 0 0,-1 0-1 0 0,1-2 1 0 0,0 0 0 0 0,2 0-1 0 0,-7-7-675 0 0,10 8 5 0 0,-1 1-1 0 0,1-1 1 0 0,1 0 0 0 0,0-1-1 0 0,0-1 1 0 0,0 1-1 0 0,1-2 1 0 0,1 1 0 0 0,0 0-1 0 0,0-1 1 0 0,1 0-1 0 0,0 0 1 0 0,1-1-1 0 0,0 1 1 0 0,1-2 0 0 0,-1-5-5 0 0,2-2 118 0 0,0 0 0 0 0,1-1-1 0 0,0 1 1 0 0,2 0 0 0 0,0 0 0 0 0,1 0 0 0 0,1 0 0 0 0,1 2 0 0 0,0-2 0 0 0,1 1 0 0 0,1 1 0 0 0,0 0 0 0 0,2 0 0 0 0,0 2 0 0 0,1-2-118 0 0,-6 11 90 0 0,1 2 0 0 0,0 0 1 0 0,0-1-1 0 0,0 2 0 0 0,1 0 1 0 0,0 0-1 0 0,0 0 0 0 0,0 0 0 0 0,0 1 1 0 0,1 0-1 0 0,-1 1 0 0 0,1 0 1 0 0,3-1-91 0 0,-3 2 32 0 0,1 0 0 0 0,0 0 0 0 0,0 1 0 0 0,0 0 0 0 0,0 1 1 0 0,0 0-1 0 0,0 1 0 0 0,0 0 0 0 0,0 0 0 0 0,0 1 1 0 0,0 0-1 0 0,0 2 0 0 0,-1-2 0 0 0,1 3 0 0 0,0-2 1 0 0,-1 2-1 0 0,1 0 0 0 0,-1-1 0 0 0,4 5-32 0 0,8 5-75 0 0,-1 3-1 0 0,0 0 1 0 0,10 13 75 0 0,-28-29 1 0 0,0 0 0 0 0,0 0 0 0 0,0 0 0 0 0,0 1 0 0 0,1-1 0 0 0,-1 0 0 0 0,0 0 0 0 0,0 0 0 0 0,0 0 1 0 0,1 2-1 0 0,-1-2 0 0 0,0 0 0 0 0,0 0 0 0 0,1 0 0 0 0,-1 0 0 0 0,0 0 0 0 0,0 0 0 0 0,1 0 1 0 0,-1 0-1 0 0,0 0 0 0 0,0 0 0 0 0,1 0 0 0 0,-1 0 0 0 0,0 0 0 0 0,1 0 0 0 0,-1 0 0 0 0,0 0 1 0 0,0 0-1 0 0,1 0 0 0 0,-1 0 0 0 0,0 0 0 0 0,0 0 0 0 0,1 0 0 0 0,-1 0 0 0 0,0 0 0 0 0,0-2 1 0 0,0 2-1 0 0,1 0 0 0 0,-1 0 0 0 0,0 0 0 0 0,0 0 0 0 0,0-1 0 0 0,1 1 0 0 0,-1 0 0 0 0,0 0 0 0 0,0-1 1 0 0,0 1-1 0 0,0 0 0 0 0,0 0 0 0 0,1 0 0 0 0,-1-1 0 0 0,0 1 0 0 0,0 0 0 0 0,0-2 0 0 0,0 2 1 0 0,0 0-1 0 0,0 0 0 0 0,0-1 0 0 0,0 1-1 0 0,0 0 0 0 0,0 0 0 0 0,0-1 0 0 0,0 1 0 0 0,0 0 0 0 0,0 0 0 0 0,0 0 0 0 0,0 0 0 0 0,0 0 0 0 0,0-1 0 0 0,0 1 0 0 0,0 0-1 0 0,0 0 1 0 0,0 0 0 0 0,0 0 0 0 0,0 0 0 0 0,0 0 0 0 0,0-1 0 0 0,1 1 0 0 0,-1 0 0 0 0,0 0 0 0 0,0 0 0 0 0,0 0 0 0 0,0 0 0 0 0,0 0 0 0 0,0 0 0 0 0,0 0 0 0 0,1-2 0 0 0,-1 2 0 0 0,0 0 0 0 0,0 0 0 0 0,0 0 0 0 0,0 0 0 0 0,0 0 0 0 0,1 0 0 0 0,-1 0 0 0 0,0 0 0 0 0,0 0 0 0 0,0 0 0 0 0,0 0 0 0 0,0 0 0 0 0,1 0 0 0 0,1 4 0 0 0,0 1 0 0 0,1-1 0 0 0,-1 0 0 0 0,11 10 0 0 0,-6-8 0 0 0,-3 0 1 0 0,0 0 0 0 0,-1 0 0 0 0,1 1 0 0 0,-1 0 0 0 0,-1-1 0 0 0,1 1 1 0 0,-1 1-1 0 0,0-1 0 0 0,1 6-1 0 0,2 18-91 0 0,2 24 91 0 0,-4-33-109 0 0,-1-6 46 0 0,-1-1-1 0 0,0 0 1 0 0,-1 0-1 0 0,0 1 1 0 0,-1-1-1 0 0,-1-1 1 0 0,0 2-1 0 0,0 1 64 0 0,0-9-60 0 0,0 0 0 0 0,-1 0 0 0 0,1-1-1 0 0,-1 0 1 0 0,0 1 0 0 0,0-1 0 0 0,-1 0 0 0 0,0-1 0 0 0,0 2-1 0 0,0-2 1 0 0,-1 0 0 0 0,0-1 0 0 0,1 1 0 0 0,-2-1 0 0 0,-4 5 60 0 0,0-3-594 0 0,1 0 1 0 0,-1-1 0 0 0,-5 3 593 0 0,-2 0-900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4"/>
    </inkml:context>
    <inkml:brush xml:id="br0">
      <inkml:brushProperty name="width" value="0.05" units="cm"/>
      <inkml:brushProperty name="height" value="0.05" units="cm"/>
      <inkml:brushProperty name="color" value="#004F8B"/>
    </inkml:brush>
  </inkml:definitions>
  <inkml:trace contextRef="#ctx0" brushRef="#br0">36 304 6912 0 0,'0'-3'155'0'0,"-1"-1"1"0"0,0 1 0 0 0,1 0 0 0 0,-1 0-1 0 0,1 0 1 0 0,0-1 0 0 0,0 1-1 0 0,0 0 1 0 0,0 0 0 0 0,0 0-1 0 0,1 0 1 0 0,-1-1 0 0 0,1 1-1 0 0,0 0 1 0 0,0 0 0 0 0,-1 1 0 0 0,2-3-156 0 0,3-7 1166 0 0,0 0 1 0 0,1-1-1 0 0,3-4-1166 0 0,-2 4 427 0 0,2-3 180 0 0,0 1 0 0 0,1 0-1 0 0,-1 1 1 0 0,2 0 0 0 0,0 1 0 0 0,1 1 0 0 0,0 1 0 0 0,3-3-607 0 0,-7 7 191 0 0,1 1-1 0 0,0-1 1 0 0,0 1 0 0 0,1 1-1 0 0,0 1 1 0 0,-1-1 0 0 0,1 1 0 0 0,0 2-1 0 0,1-2 1 0 0,-1 3 0 0 0,0-2 0 0 0,6 2-191 0 0,-11 1 16 0 0,-1 1 1 0 0,1-1-1 0 0,-1 1 1 0 0,1 1-1 0 0,-1-1 1 0 0,1 0-1 0 0,-1 2 1 0 0,1-1-1 0 0,-1-1 1 0 0,1 3-1 0 0,-1-2 1 0 0,0 1-1 0 0,0 0 1 0 0,0 1-1 0 0,-1 0 1 0 0,1-1-1 0 0,-1 1 1 0 0,1 1-1 0 0,-1-1 1 0 0,0 1-1 0 0,0 0 1 0 0,-1-1-1 0 0,1 1 1 0 0,-1 0-1 0 0,0 0 1 0 0,0 1-1 0 0,0-1 1 0 0,0 2-17 0 0,1 6 51 0 0,0-1 0 0 0,0 0 1 0 0,-2 0-1 0 0,1 1 0 0 0,-1-1 0 0 0,0 0 1 0 0,-1 0-1 0 0,0 1 0 0 0,-1 0 0 0 0,0-1 1 0 0,-1 1-1 0 0,-2 9-51 0 0,0-5 54 0 0,-1 0-1 0 0,0-1 1 0 0,-1 1-1 0 0,0-1 1 0 0,-2 0 0 0 0,1-2-1 0 0,-2 1-53 0 0,4-5 34 0 0,-1 0 0 0 0,-1-2 0 0 0,1 1 0 0 0,-1-1 0 0 0,0 0 0 0 0,-1-1 0 0 0,2 0 0 0 0,-2 1 0 0 0,-1-2 0 0 0,1-1 0 0 0,-2 1-34 0 0,3-2 15 0 0,0-2 0 0 0,-1 0 0 0 0,1 1 0 0 0,-1-1 0 0 0,0 0 0 0 0,1-2 0 0 0,-1 1 0 0 0,0-1-1 0 0,0 0 1 0 0,0-1 0 0 0,-7-2-15 0 0,3 1 12 0 0,-1-2 0 0 0,0-1 0 0 0,1 0-1 0 0,0 0 1 0 0,1-1 0 0 0,-9-6-12 0 0,14 7 14 0 0,0 1 1 0 0,0-1-1 0 0,1-1 1 0 0,0 1-1 0 0,0-1 1 0 0,0 1-1 0 0,0-2 0 0 0,1 1 1 0 0,0 0-1 0 0,0-1 1 0 0,0-1-1 0 0,1 1 1 0 0,0-1-1 0 0,0 1 1 0 0,0 0-1 0 0,-1-5-14 0 0,3 5 3 0 0,0 1 0 0 0,0 0-1 0 0,0 0 1 0 0,0 0 0 0 0,1 0 0 0 0,0 0 0 0 0,0 0 0 0 0,0-1-1 0 0,0 1 1 0 0,1 0 0 0 0,0 0 0 0 0,0 0 0 0 0,1 0 0 0 0,-1 0-1 0 0,1 0 1 0 0,0 0 0 0 0,0 1 0 0 0,1-1 0 0 0,-1 1 0 0 0,1 0-1 0 0,0 0 1 0 0,1-2-3 0 0,3-3-429 0 0,0 0 0 0 0,1 1 0 0 0,-1 1 0 0 0,2 0 0 0 0,-1 1 0 0 0,0 0 0 0 0,1-1 0 0 0,1 2 429 0 0,5-2-7143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5"/>
    </inkml:context>
    <inkml:brush xml:id="br0">
      <inkml:brushProperty name="width" value="0.05" units="cm"/>
      <inkml:brushProperty name="height" value="0.05" units="cm"/>
      <inkml:brushProperty name="color" value="#004F8B"/>
    </inkml:brush>
  </inkml:definitions>
  <inkml:trace contextRef="#ctx0" brushRef="#br0">1 51 7280 0 0,'3'-33'712'0'0,"-3"19"4922"0"0,0 10-2310 0 0,6 51-1379 0 0,-2 20-107 0 0,-1 26-1838 0 0,-3-91 25 0 0,0 0 0 0 0,0-1 0 0 0,0 1 0 0 0,1-1 0 0 0,-1 1 0 0 0,1-1 0 0 0,-1 1 0 0 0,1 0 0 0 0,-1-1 0 0 0,1 0 0 0 0,0 0 0 0 0,-1 1 0 0 0,1-1 0 0 0,0 0 0 0 0,0 0 0 0 0,0 0 0 0 0,0 1 0 0 0,0-1 0 0 0,0 0 0 0 0,0 0 0 0 0,0-1 1 0 0,0 2-1 0 0,0-1 0 0 0,0-1 0 0 0,1 1 0 0 0,-1-1 0 0 0,0 1 0 0 0,0-1 0 0 0,1 0-25 0 0,4 3 107 0 0,1-1 0 0 0,-1-1 0 0 0,1 1 1 0 0,6-1-108 0 0,-12-1 38 0 0,8 0 48 0 0,-1 0 0 0 0,0 0 0 0 0,0-1-1 0 0,0-1 1 0 0,1 1 0 0 0,-1-1 0 0 0,8-4-86 0 0,15-9-6410 0 0,-25 12-515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6"/>
    </inkml:context>
    <inkml:brush xml:id="br0">
      <inkml:brushProperty name="width" value="0.05" units="cm"/>
      <inkml:brushProperty name="height" value="0.05" units="cm"/>
      <inkml:brushProperty name="color" value="#004F8B"/>
    </inkml:brush>
  </inkml:definitions>
  <inkml:trace contextRef="#ctx0" brushRef="#br0">67 443 5064 0 0,'-2'-2'330'0'0,"0"-2"1"0"0,0 1-1 0 0,0-1 0 0 0,0 0 1 0 0,1 1-1 0 0,-1-1 1 0 0,1 0-1 0 0,0 1 0 0 0,0-2 1 0 0,0 1-1 0 0,1 0 0 0 0,-1-1 1 0 0,1 2-1 0 0,0-1 1 0 0,0-1-1 0 0,0-2-330 0 0,1-9 1427 0 0,0 0-1 0 0,1 1 1 0 0,2-13-1427 0 0,3 2 737 0 0,0 2-1 0 0,2-1 0 0 0,0 1 1 0 0,1 1-1 0 0,1-1 0 0 0,0 2 1 0 0,5-5-737 0 0,-11 18 72 0 0,1-1-1 0 0,0 1 1 0 0,0 1 0 0 0,1 0 0 0 0,0 0-1 0 0,0 0 1 0 0,1 1 0 0 0,0 1 0 0 0,0 0 0 0 0,0 0-1 0 0,2-1-71 0 0,-5 5 25 0 0,-1 0 0 0 0,1-1 0 0 0,0 2 0 0 0,0 0 0 0 0,-1-1 0 0 0,1 1 0 0 0,0 1 0 0 0,0-1-1 0 0,0 1 1 0 0,0 0 0 0 0,0 0 0 0 0,2 1-25 0 0,-3 0 2 0 0,0 1 0 0 0,1-1 1 0 0,-1 1-1 0 0,0 0 0 0 0,0 0 0 0 0,0 0 0 0 0,0 1 1 0 0,0-1-1 0 0,2 3-2 0 0,-1 1 18 0 0,-1 1 0 0 0,1-1 0 0 0,0 0-1 0 0,0 1 1 0 0,-1-1 0 0 0,0 2 0 0 0,0-1 0 0 0,-1 2 0 0 0,1-2 0 0 0,-1 0 0 0 0,-1 2 0 0 0,1-1 0 0 0,-1 0 0 0 0,0 0 0 0 0,0 7-18 0 0,1 7-7 0 0,0 0 0 0 0,-2 0 0 0 0,0 0 0 0 0,-1 0 0 0 0,-1 16 7 0 0,-1-15 57 0 0,0 1 0 0 0,-1-2-1 0 0,-1 1 1 0 0,-3 6-57 0 0,4-16-8 0 0,-1-2 1 0 0,0 0 0 0 0,0 0-1 0 0,-1-1 1 0 0,0 1-1 0 0,-1-2 1 0 0,1 1 0 0 0,-1 0-1 0 0,-2 1 8 0 0,5-6 34 0 0,-1 0 0 0 0,0 0 0 0 0,0 0 0 0 0,0-2 0 0 0,-1 2 0 0 0,1-1 0 0 0,-1 0-1 0 0,0-1 1 0 0,0 0 0 0 0,0-1 0 0 0,0 2 0 0 0,0-3 0 0 0,0 1 0 0 0,-1 1 0 0 0,1-2-1 0 0,-1 0 1 0 0,-5 1-34 0 0,2-2-71 0 0,-17 2 78 0 0,1-2-1 0 0,0-1 1 0 0,-9-3-7 0 0,27 3-18 0 0,1 0 0 0 0,-1-1 0 0 0,0 0 0 0 0,1 0 0 0 0,-1-1 0 0 0,1-1 0 0 0,0 1 0 0 0,0-1 0 0 0,0 0 0 0 0,0-1-1 0 0,0 1 1 0 0,1-1 0 0 0,-1 0 0 0 0,-3-5 18 0 0,7 6 6 0 0,0 2 1 0 0,0-2-1 0 0,0 2 0 0 0,1-2 0 0 0,-1 0 0 0 0,0 1 0 0 0,1-1 1 0 0,0 0-1 0 0,0 1 0 0 0,0-1 0 0 0,0 0 0 0 0,0 1 0 0 0,1-1 0 0 0,-1 0 1 0 0,1 1-1 0 0,0-2 0 0 0,0 1 0 0 0,0 0 0 0 0,0 0-6 0 0,1-5-326 0 0,1 2-1 0 0,-1-2 1 0 0,1 2-1 0 0,1-1 1 0 0,-1 1 0 0 0,1 0-1 0 0,0-1 1 0 0,3-5 326 0 0,4-4-1330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7"/>
    </inkml:context>
    <inkml:brush xml:id="br0">
      <inkml:brushProperty name="width" value="0.05" units="cm"/>
      <inkml:brushProperty name="height" value="0.05" units="cm"/>
      <inkml:brushProperty name="color" value="#004F8B"/>
    </inkml:brush>
  </inkml:definitions>
  <inkml:trace contextRef="#ctx0" brushRef="#br0">97 15 3680 0 0,'0'0'284'0'0,"0"0"-7"0"0,0 0 667 0 0,12-15 7391 0 0,-12 15-8249 0 0,0 0-1 0 0,1 0 1 0 0,-1 0 0 0 0,0 0 0 0 0,0 0 0 0 0,1 0 0 0 0,-1 0 0 0 0,0 1 0 0 0,1-1 0 0 0,-1 0 0 0 0,0 0 0 0 0,1 0-1 0 0,-1 0 1 0 0,0 0 0 0 0,1 0 0 0 0,-1 0 0 0 0,0 1 0 0 0,0-1 0 0 0,1 0 0 0 0,-1 0 0 0 0,0 0 0 0 0,0 2 0 0 0,0-2 0 0 0,1 0-1 0 0,-1 0 1 0 0,0 1 0 0 0,0-1 0 0 0,0 0 0 0 0,1 1 0 0 0,-1-1 0 0 0,0 0 0 0 0,0 0 0 0 0,0 1 0 0 0,0-1 0 0 0,0 0 0 0 0,0 2-1 0 0,0-2 1 0 0,0 0-86 0 0,-4 19 1363 0 0,2-13-1217 0 0,-1 0 1 0 0,0 0-1 0 0,0-1 1 0 0,0 1-1 0 0,-2 2-146 0 0,-21 32 506 0 0,3-2-361 0 0,12-26-288 0 0,-10 18 322 0 0,10-7-3296 0 0,9-18 1548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8"/>
    </inkml:context>
    <inkml:brush xml:id="br0">
      <inkml:brushProperty name="width" value="0.05" units="cm"/>
      <inkml:brushProperty name="height" value="0.05" units="cm"/>
      <inkml:brushProperty name="color" value="#004F8B"/>
    </inkml:brush>
  </inkml:definitions>
  <inkml:trace contextRef="#ctx0" brushRef="#br0">3 16 2304 0 0,'-2'-10'2886'0'0,"1"4"5741"0"0,3 7-8366 0 0,0-1 0 0 0,0 1 0 0 0,0-1 0 0 0,-1 2 0 0 0,1-2 0 0 0,0 1 0 0 0,-1 0 0 0 0,1 0 1 0 0,-1 1-1 0 0,1-1 0 0 0,-1 0 0 0 0,1 0 0 0 0,0 3-261 0 0,19 23 679 0 0,-16-21-338 0 0,4 5-98 0 0,0 1-1 0 0,0 2 0 0 0,-1-1 0 0 0,0 1 1 0 0,-1-1-1 0 0,-1 2 0 0 0,0 0 0 0 0,0-1 0 0 0,3 13-242 0 0,-5 17 313 0 0,-3-25-6381 0 0,-1-19-236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4:33.763"/>
    </inkml:context>
    <inkml:brush xml:id="br0">
      <inkml:brushProperty name="width" value="0.1" units="cm"/>
      <inkml:brushProperty name="height" value="0.1" units="cm"/>
      <inkml:brushProperty name="color" value="#004F8B"/>
    </inkml:brush>
  </inkml:definitions>
  <inkml:trace contextRef="#ctx0" brushRef="#br0">413 1032 5528 0 0,'-27'4'600'0'0,"17"-1"-342"0"0,2-1 0 0 0,-2-2 0 0 0,0 0 0 0 0,0 0 1 0 0,0-2-1 0 0,2-1 0 0 0,-2 2 0 0 0,0-2 0 0 0,2-1 1 0 0,-2 1-1 0 0,2-1 0 0 0,-1 0 0 0 0,-6-5-258 0 0,-4-3 676 0 0,0-1-1 0 0,0-3 1 0 0,1 1 0 0 0,3 0-1 0 0,-11-11-675 0 0,15 12 5 0 0,-1 2-1 0 0,0-3 1 0 0,3 1 0 0 0,-1-1-1 0 0,0-2 1 0 0,0 2-1 0 0,2-4 1 0 0,1 2 0 0 0,0 1-1 0 0,0-3 1 0 0,1 1-1 0 0,0 0 1 0 0,2-2-1 0 0,0 2 1 0 0,1-3 0 0 0,-1-7-5 0 0,2-3 118 0 0,1 0 0 0 0,1-2-1 0 0,0 2 1 0 0,3 0 0 0 0,0 0 0 0 0,1 1 0 0 0,1-1 0 0 0,2 2 0 0 0,1-1 0 0 0,0 0 0 0 0,2 2 0 0 0,0 0 0 0 0,2 0 0 0 0,1 2 0 0 0,1-2-118 0 0,-8 16 90 0 0,1 2 0 0 0,0 0 1 0 0,0-1-1 0 0,0 2 0 0 0,1 1 1 0 0,1-1-1 0 0,-1 1 0 0 0,0-1 0 0 0,1 2 1 0 0,1 0-1 0 0,-2 2 0 0 0,2-1 1 0 0,4-1-91 0 0,-4 3 32 0 0,1 0 0 0 0,0-1 0 0 0,1 3 0 0 0,-1-1 0 0 0,0 1 1 0 0,0 1-1 0 0,0 1 0 0 0,1 0 0 0 0,-1 0 0 0 0,0 1 1 0 0,0 1-1 0 0,1 2 0 0 0,-3-3 0 0 0,3 5 0 0 0,-1-3 1 0 0,-1 2-1 0 0,1 1 0 0 0,-1-2 0 0 0,5 8-32 0 0,12 6-75 0 0,-2 4-1 0 0,1 1 1 0 0,13 18 75 0 0,-39-41 1 0 0,0 0 0 0 0,0 0 0 0 0,0 0 0 0 0,0 1 0 0 0,1-1 0 0 0,-1 0 0 0 0,0 0 0 0 0,0 0 0 0 0,0 0 1 0 0,2 3-1 0 0,-2-3 0 0 0,0 0 0 0 0,0 0 0 0 0,1 0 0 0 0,-1 0 0 0 0,0 0 0 0 0,0 0 0 0 0,2 0 1 0 0,-2 0-1 0 0,0 0 0 0 0,0 0 0 0 0,1 0 0 0 0,-1 0 0 0 0,0 0 0 0 0,1 0 0 0 0,-1 0 0 0 0,0 0 1 0 0,0 0-1 0 0,2 0 0 0 0,-2 0 0 0 0,0 0 0 0 0,0 0 0 0 0,1 0 0 0 0,-1 0 0 0 0,0 0 0 0 0,0-3 1 0 0,0 3-1 0 0,2 0 0 0 0,-2 0 0 0 0,0 0 0 0 0,0 0 0 0 0,0-1 0 0 0,1 1 0 0 0,-1 0 0 0 0,0 0 0 0 0,0-2 1 0 0,0 2-1 0 0,0 0 0 0 0,0 0 0 0 0,1 0 0 0 0,-1-1 0 0 0,0 1 0 0 0,0 0 0 0 0,0-3 0 0 0,0 3 1 0 0,0 0-1 0 0,0 0 0 0 0,0-1 0 0 0,0 1-1 0 0,0 0 0 0 0,0 0 0 0 0,0-2 0 0 0,0 2 0 0 0,0 0 0 0 0,0 0 0 0 0,0 0 0 0 0,0 0 0 0 0,0 0 0 0 0,0-1 0 0 0,0 1 0 0 0,0 0-1 0 0,0 0 1 0 0,0 0 0 0 0,0 0 0 0 0,0 0 0 0 0,0 0 0 0 0,0-2 0 0 0,2 2 0 0 0,-2 0 0 0 0,0 0 0 0 0,0 0 0 0 0,0 0 0 0 0,0 0 0 0 0,0 0 0 0 0,0 0 0 0 0,0 0 0 0 0,1-2 0 0 0,-1 2 0 0 0,0 0 0 0 0,0 0 0 0 0,0 0 0 0 0,0 0 0 0 0,0 0 0 0 0,2 0 0 0 0,-2 0 0 0 0,0 0 0 0 0,0 0 0 0 0,0 0 0 0 0,0 0 0 0 0,0 0 0 0 0,1 0 0 0 0,2 5 0 0 0,0 2 0 0 0,1-1 0 0 0,-1-1 0 0 0,15 15 0 0 0,-8-11 0 0 0,-5-1 1 0 0,1 0 0 0 0,-2 1 0 0 0,2 1 0 0 0,-2 0 0 0 0,-1-2 0 0 0,1 2 1 0 0,-1 1-1 0 0,0-1 0 0 0,1 8-1 0 0,3 26-91 0 0,3 33 91 0 0,-6-46-109 0 0,-1-8 46 0 0,-2-2-1 0 0,1 0 1 0 0,-2 0-1 0 0,0 1 1 0 0,-2 0-1 0 0,-1-3 1 0 0,1 4-1 0 0,-1 1 64 0 0,0-13-60 0 0,0 0 0 0 0,-1 0 0 0 0,1-1-1 0 0,-1 0 1 0 0,0 1 0 0 0,-1-1 0 0 0,0 0 0 0 0,-1-2 0 0 0,1 4-1 0 0,-1-4 1 0 0,-1 1 0 0 0,0-2 0 0 0,1 1 0 0 0,-2-1 0 0 0,-6 7 60 0 0,0-4-594 0 0,1 0 1 0 0,-1-2 0 0 0,-7 5 593 0 0,-3 0-900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4:40.437"/>
    </inkml:context>
    <inkml:brush xml:id="br0">
      <inkml:brushProperty name="width" value="0.1" units="cm"/>
      <inkml:brushProperty name="height" value="0.1" units="cm"/>
      <inkml:brushProperty name="color" value="#004F8B"/>
    </inkml:brush>
  </inkml:definitions>
  <inkml:trace contextRef="#ctx0" brushRef="#br0">0 177 6768 0 0,'0'0'306'0'0,"0"0"-4"0"0,10-21 1602 0 0,1 5-1610 0 0,2-1-1 0 0,-1 2 1 0 0,3-1 0 0 0,-1 2 0 0 0,0 0 0 0 0,1 3 0 0 0,-1-2 0 0 0,3 4-1 0 0,-1-3 1 0 0,6 0-294 0 0,-19 12 26 0 0,0-3-1 0 0,-2 1 0 0 0,2 2 1 0 0,0 0-1 0 0,0-1 0 0 0,-2 1 1 0 0,2 0-1 0 0,0 0 1 0 0,-1 0-1 0 0,1 0 0 0 0,-1 0 1 0 0,0 1-1 0 0,1-1 0 0 0,0 0 1 0 0,-1 2-1 0 0,0-2 1 0 0,1 3-1 0 0,-1-2 0 0 0,0-1 1 0 0,1 3-26 0 0,1 1 93 0 0,-1-3 1 0 0,0 2-1 0 0,0 3 1 0 0,0-2-1 0 0,-2-1 1 0 0,2 0-1 0 0,-2 2 1 0 0,2 0-1 0 0,-1-1 1 0 0,-1 0-1 0 0,2 0 1 0 0,-2 2-94 0 0,5 11 18 0 0,11 29 943 0 0,1-22-5150 0 0,-12-20-377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5"/>
    </inkml:context>
    <inkml:brush xml:id="br0">
      <inkml:brushProperty name="width" value="0.1" units="cm"/>
      <inkml:brushProperty name="height" value="0.1" units="cm"/>
      <inkml:brushProperty name="color" value="#004F8B"/>
    </inkml:brush>
  </inkml:definitions>
  <inkml:trace contextRef="#ctx0" brushRef="#br0">0 135 6992 0 0,'2'-18'760'0'0,"0"14"-617"0"0,0-1 1 0 0,1 0 0 0 0,0 0-1 0 0,-1 1 1 0 0,1-1-1 0 0,1 2 1 0 0,-1-1 0 0 0,0 0-1 0 0,1 1 1 0 0,0-1 0 0 0,-1 1-1 0 0,1 0 1 0 0,0 0-1 0 0,3 0-143 0 0,9-6 589 0 0,0 2 0 0 0,0 1 0 0 0,4-2-589 0 0,9-3 548 0 0,-18 8-397 0 0,1-2 0 0 0,-1 2 0 0 0,1 1 1 0 0,-1-1-1 0 0,1 2 0 0 0,0 0 0 0 0,0 1 0 0 0,0 0 0 0 0,0 1 0 0 0,11 4-151 0 0,-17-4 46 0 0,-1 1-1 0 0,1 0 1 0 0,-1 0-1 0 0,1 1 1 0 0,-1-1-1 0 0,0 2 0 0 0,0 0 1 0 0,0-1-1 0 0,-1 1 1 0 0,0 1-1 0 0,1-1 0 0 0,-1 0 1 0 0,0 1-1 0 0,0 0 1 0 0,0 1-1 0 0,0-1 0 0 0,-1 1 1 0 0,0 1-1 0 0,0-1 1 0 0,0 0-1 0 0,-1 0 0 0 0,0 0 1 0 0,2 5-46 0 0,-1 4 63 0 0,0 1 0 0 0,0-1 0 0 0,-1 0 0 0 0,-1 1 0 0 0,0 0 0 0 0,0 0 0 0 0,-1 0 0 0 0,-1 0-63 0 0,0-4 16 0 0,0 0 1 0 0,-1-1 0 0 0,1 1-1 0 0,-2-1 1 0 0,0 0 0 0 0,0 0-1 0 0,0 0 1 0 0,-1 0 0 0 0,-1 0 0 0 0,-4 9-17 0 0,4-13 2 0 0,1 1 1 0 0,-1-2 0 0 0,-1 1 0 0 0,1-1 0 0 0,0-1 0 0 0,-1 1 0 0 0,0-1 0 0 0,0 0 0 0 0,0 0 0 0 0,-1-1 0 0 0,0-1 0 0 0,0 1 0 0 0,0 0 0 0 0,0-2 0 0 0,0 0 0 0 0,-3 1-3 0 0,2-2 1 0 0,0 2 0 0 0,0-3 0 0 0,-1 1 0 0 0,1-1 1 0 0,0 0-1 0 0,0-1 0 0 0,0-1 0 0 0,0 1 0 0 0,0-1 1 0 0,0-1-1 0 0,0 0 0 0 0,0 0 0 0 0,1-2 1 0 0,-5-1-2 0 0,11 5 0 0 0,-11-6 23 0 0,1-1 0 0 0,1-2-1 0 0,-1 2-22 0 0,8 4 18 0 0,0 2-1 0 0,0-2 1 0 0,0 0 0 0 0,0 2-1 0 0,1-2 1 0 0,0 1-1 0 0,-1-2 1 0 0,1 1 0 0 0,0 0-1 0 0,1-1 1 0 0,-1 2 0 0 0,-1-6-18 0 0,3 9 7 0 0,0-1 0 0 0,0 0 0 0 0,1 0 0 0 0,-1-1 0 0 0,0 2 1 0 0,0-1-1 0 0,0 0 0 0 0,0 0 0 0 0,1 1 0 0 0,-1-2 0 0 0,0 1 1 0 0,1 0-1 0 0,-1 1 0 0 0,0-1 0 0 0,1 0 0 0 0,-1 1 0 0 0,1-2 0 0 0,-1 1 1 0 0,2 0-8 0 0,10-13-674 0 0,-6 8 220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6"/>
    </inkml:context>
    <inkml:brush xml:id="br0">
      <inkml:brushProperty name="width" value="0.1" units="cm"/>
      <inkml:brushProperty name="height" value="0.1" units="cm"/>
      <inkml:brushProperty name="color" value="#004F8B"/>
    </inkml:brush>
  </inkml:definitions>
  <inkml:trace contextRef="#ctx0" brushRef="#br0">17 32 1376 0 0,'-9'-6'452'0'0,"2"-5"5830"0"0,7 11-6085 0 0,0 0 0 0 0,0-2-1 0 0,0 2 1 0 0,0 0 0 0 0,0-1-1 0 0,0 1 1 0 0,0 0 0 0 0,0 0-1 0 0,0-1 1 0 0,0 1 0 0 0,0 0 0 0 0,0 0-1 0 0,0-1 1 0 0,0 1 0 0 0,0 0-1 0 0,0-1 1 0 0,0 1 0 0 0,1 0-1 0 0,-1 0 1 0 0,0 0 0 0 0,0-2 0 0 0,0 2-1 0 0,0 0 1 0 0,0 0 0 0 0,1-1-1 0 0,-1 1 1 0 0,0 0-197 0 0,13-6 472 0 0,-10 6-399 0 0,-1 0 0 0 0,0 1 0 0 0,1-1 0 0 0,-1 0 0 0 0,0 1 0 0 0,0-1 0 0 0,1 2 0 0 0,-1-1 0 0 0,0 0 0 0 0,0 0 0 0 0,0 1 0 0 0,0-1 0 0 0,0 0 0 0 0,0 0 0 0 0,0 2 0 0 0,1-1-73 0 0,3 4 40 0 0,0 2-1 0 0,0-1 1 0 0,-1-1 0 0 0,1 3-40 0 0,-2-3 71 0 0,-1 1 1 0 0,0 0-1 0 0,0 1 1 0 0,0-1-1 0 0,-1 0 1 0 0,0 1-1 0 0,0-1 1 0 0,0 2-1 0 0,0 3-71 0 0,-1-5 19 0 0,0 2 0 0 0,1-2 0 0 0,0 1 0 0 0,0-1 0 0 0,1 0 1 0 0,0 1-1 0 0,0-1 0 0 0,3 6-19 0 0,-5-13 16 0 0,0 2 1 0 0,-1-1 0 0 0,1-1 0 0 0,0 1 0 0 0,0-1 0 0 0,-1 1-1 0 0,1-1 1 0 0,-1 0 0 0 0,1 2 0 0 0,0-2 0 0 0,0 0 0 0 0,0 1-1 0 0,0-1 1 0 0,-1 0 0 0 0,1 0 0 0 0,0 0 0 0 0,0 0 0 0 0,0 0-1 0 0,0 0 1 0 0,0 0 0 0 0,0 0 0 0 0,0 0 0 0 0,0-1 0 0 0,0 1-1 0 0,0 0 1 0 0,0 0 0 0 0,-1-2 0 0 0,1 2 0 0 0,0-1 0 0 0,0 1-17 0 0,26-19 437 0 0,-24 15-360 0 0,28-24-147 0 0,7-9 70 0 0,-21 20-1141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7"/>
    </inkml:context>
    <inkml:brush xml:id="br0">
      <inkml:brushProperty name="width" value="0.1" units="cm"/>
      <inkml:brushProperty name="height" value="0.1" units="cm"/>
      <inkml:brushProperty name="color" value="#004F8B"/>
    </inkml:brush>
  </inkml:definitions>
  <inkml:trace contextRef="#ctx0" brushRef="#br0">294 735 5528 0 0,'-19'3'600'0'0,"12"-1"-342"0"0,1-1 0 0 0,-1-1 0 0 0,0 0 0 0 0,0 0 1 0 0,0-1-1 0 0,1-1 0 0 0,-1 1 0 0 0,0-1 0 0 0,1-1 1 0 0,-1 1-1 0 0,1-1 0 0 0,0 0 0 0 0,-5-3-258 0 0,-2-3 676 0 0,-1 0-1 0 0,1-2 1 0 0,0 0 0 0 0,2 0-1 0 0,-7-7-675 0 0,10 8 5 0 0,-1 1-1 0 0,1-1 1 0 0,1 0 0 0 0,0-1-1 0 0,0-1 1 0 0,0 1-1 0 0,1-2 1 0 0,1 1 0 0 0,0 0-1 0 0,0-1 1 0 0,1 0-1 0 0,0 0 1 0 0,1-1-1 0 0,0 1 1 0 0,1-2 0 0 0,-1-5-5 0 0,2-2 118 0 0,0 0 0 0 0,1-1-1 0 0,0 0 1 0 0,2 1 0 0 0,0 0 0 0 0,1 0 0 0 0,1 0 0 0 0,1 2 0 0 0,0-2 0 0 0,1 1 0 0 0,1 1 0 0 0,0 0 0 0 0,2 0 0 0 0,0 2 0 0 0,1-2-118 0 0,-6 11 90 0 0,1 2 0 0 0,0 0 1 0 0,0-1-1 0 0,0 2 0 0 0,1 0 1 0 0,0 0-1 0 0,0 0 0 0 0,0 0 0 0 0,0 1 1 0 0,1 0-1 0 0,-1 1 0 0 0,1 0 1 0 0,3-1-91 0 0,-3 2 32 0 0,1 0 0 0 0,0 0 0 0 0,0 1 0 0 0,0 0 0 0 0,0 1 1 0 0,0 0-1 0 0,0 1 0 0 0,0 0 0 0 0,0 0 0 0 0,0 1 1 0 0,0 0-1 0 0,0 2 0 0 0,-1-2 0 0 0,1 3 0 0 0,0-2 1 0 0,-1 2-1 0 0,1 0 0 0 0,-1-1 0 0 0,4 5-32 0 0,8 5-75 0 0,-1 3-1 0 0,0 0 1 0 0,10 13 75 0 0,-28-29 1 0 0,0 0 0 0 0,0 0 0 0 0,0 0 0 0 0,0 1 0 0 0,1-1 0 0 0,-1 0 0 0 0,0 0 0 0 0,0 0 0 0 0,0 0 1 0 0,1 2-1 0 0,-1-2 0 0 0,0 0 0 0 0,0 0 0 0 0,1 0 0 0 0,-1 0 0 0 0,0 0 0 0 0,0 0 0 0 0,1 0 1 0 0,-1 0-1 0 0,0 0 0 0 0,0 0 0 0 0,1 0 0 0 0,-1 0 0 0 0,0 0 0 0 0,1 0 0 0 0,-1 0 0 0 0,0 0 1 0 0,0 0-1 0 0,1 0 0 0 0,-1 0 0 0 0,0 0 0 0 0,0 0 0 0 0,1 0 0 0 0,-1 0 0 0 0,0 0 0 0 0,0-2 1 0 0,0 2-1 0 0,1 0 0 0 0,-1 0 0 0 0,0 0 0 0 0,0 0 0 0 0,0-1 0 0 0,1 1 0 0 0,-1 0 0 0 0,0 0 0 0 0,0-1 1 0 0,0 1-1 0 0,0 0 0 0 0,0 0 0 0 0,1 0 0 0 0,-1-1 0 0 0,0 1 0 0 0,0 0 0 0 0,0-2 0 0 0,0 2 1 0 0,0 0-1 0 0,0 0 0 0 0,0-1 0 0 0,0 1-1 0 0,0 0 0 0 0,0 0 0 0 0,0-1 0 0 0,0 1 0 0 0,0 0 0 0 0,0 0 0 0 0,0 0 0 0 0,0 0 0 0 0,0 0 0 0 0,0-1 0 0 0,0 1 0 0 0,0 0-1 0 0,0 0 1 0 0,0 0 0 0 0,0 0 0 0 0,0 0 0 0 0,0 0 0 0 0,0-1 0 0 0,1 1 0 0 0,-1 0 0 0 0,0 0 0 0 0,0 0 0 0 0,0 0 0 0 0,0 0 0 0 0,0 0 0 0 0,0 0 0 0 0,0 0 0 0 0,1-2 0 0 0,-1 2 0 0 0,0 0 0 0 0,0 0 0 0 0,0 0 0 0 0,0 0 0 0 0,0 0 0 0 0,1 0 0 0 0,-1 0 0 0 0,0 0 0 0 0,0 0 0 0 0,0 0 0 0 0,0 0 0 0 0,0 0 0 0 0,1 0 0 0 0,1 4 0 0 0,0 1 0 0 0,1-1 0 0 0,-1 0 0 0 0,11 10 0 0 0,-6-8 0 0 0,-3 0 1 0 0,0 0 0 0 0,-1 0 0 0 0,1 1 0 0 0,-1 0 0 0 0,-1-1 0 0 0,1 1 1 0 0,-1 1-1 0 0,0-1 0 0 0,1 6-1 0 0,2 18-91 0 0,2 24 91 0 0,-4-33-109 0 0,-1-6 46 0 0,-1-1-1 0 0,0 0 1 0 0,-1 1-1 0 0,0 0 1 0 0,-1-1-1 0 0,-1-1 1 0 0,0 2-1 0 0,0 1 64 0 0,0-9-60 0 0,0 0 0 0 0,-1 0 0 0 0,1-1-1 0 0,-1 0 1 0 0,0 1 0 0 0,0-1 0 0 0,-1 0 0 0 0,0-1 0 0 0,0 2-1 0 0,0-2 1 0 0,-1 0 0 0 0,0-1 0 0 0,1 1 0 0 0,-2-1 0 0 0,-4 5 60 0 0,0-3-594 0 0,1 0 1 0 0,-1-1 0 0 0,-5 3 593 0 0,-2 0-900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8"/>
    </inkml:context>
    <inkml:brush xml:id="br0">
      <inkml:brushProperty name="width" value="0.1" units="cm"/>
      <inkml:brushProperty name="height" value="0.1" units="cm"/>
      <inkml:brushProperty name="color" value="#004F8B"/>
    </inkml:brush>
  </inkml:definitions>
  <inkml:trace contextRef="#ctx0" brushRef="#br0">0 126 6768 0 0,'0'0'306'0'0,"0"0"-4"0"0,7-15 1602 0 0,1 4-1610 0 0,1-1-1 0 0,0 1 1 0 0,1 0 0 0 0,0 1 0 0 0,0 0 0 0 0,1 2 0 0 0,-1-1 0 0 0,2 2-1 0 0,-1-1 1 0 0,5-1-294 0 0,-14 9 26 0 0,0-2-1 0 0,-1 1 0 0 0,1 1 1 0 0,0 0-1 0 0,0-1 0 0 0,-1 1 1 0 0,1 0-1 0 0,0 0 1 0 0,0 0-1 0 0,0 0 0 0 0,-1 0 1 0 0,1 1-1 0 0,0-1 0 0 0,0 0 1 0 0,-1 1-1 0 0,1-1 1 0 0,0 2-1 0 0,-1-1 0 0 0,1-1 1 0 0,0 2-26 0 0,1 1 93 0 0,-1-2 1 0 0,0 1-1 0 0,0 2 1 0 0,0-1-1 0 0,-1-1 1 0 0,1 0-1 0 0,-1 2 1 0 0,1-1-1 0 0,-1 0 1 0 0,0 0-1 0 0,1 0 1 0 0,-1 1-94 0 0,3 8 18 0 0,8 21 943 0 0,1-16-5150 0 0,-9-14-377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8"/>
    </inkml:context>
    <inkml:brush xml:id="br0">
      <inkml:brushProperty name="width" value="0.1" units="cm"/>
      <inkml:brushProperty name="height" value="0.1" units="cm"/>
      <inkml:brushProperty name="color" value="#004F8B"/>
    </inkml:brush>
  </inkml:definitions>
  <inkml:trace contextRef="#ctx0" brushRef="#br0">0 126 6768 0 0,'0'0'306'0'0,"0"0"-4"0"0,7-15 1602 0 0,1 4-1610 0 0,1-1-1 0 0,0 1 1 0 0,1 0 0 0 0,0 1 0 0 0,0 0 0 0 0,1 2 0 0 0,-1-1 0 0 0,2 2-1 0 0,-1-1 1 0 0,5-1-294 0 0,-14 9 26 0 0,0-2-1 0 0,-1 1 0 0 0,1 1 1 0 0,0 0-1 0 0,0-1 0 0 0,-1 1 1 0 0,1 0-1 0 0,0 0 1 0 0,0 0-1 0 0,0 0 0 0 0,-1 0 1 0 0,1 1-1 0 0,0-1 0 0 0,0 0 1 0 0,-1 1-1 0 0,1-1 1 0 0,0 2-1 0 0,-1-1 0 0 0,1-1 1 0 0,0 2-26 0 0,1 1 93 0 0,-1-2 1 0 0,0 1-1 0 0,0 2 1 0 0,0-1-1 0 0,-1-1 1 0 0,1 0-1 0 0,-1 2 1 0 0,1-1-1 0 0,-1 0 1 0 0,0 0-1 0 0,1 0 1 0 0,-1 1-94 0 0,3 8 18 0 0,8 21 943 0 0,1-16-5150 0 0,-9-14-377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9"/>
    </inkml:context>
    <inkml:brush xml:id="br0">
      <inkml:brushProperty name="width" value="0.1" units="cm"/>
      <inkml:brushProperty name="height" value="0.1" units="cm"/>
      <inkml:brushProperty name="color" value="#004F8B"/>
    </inkml:brush>
  </inkml:definitions>
  <inkml:trace contextRef="#ctx0" brushRef="#br0">11 267 3224 0 0,'-2'-4'172'0'0,"0"-1"-1"0"0,1 2 1 0 0,0-2 0 0 0,0 0-1 0 0,0 1 1 0 0,0-1 0 0 0,0 0 0 0 0,1 0-1 0 0,0 2 1 0 0,0-2 0 0 0,0 0 0 0 0,0 0-1 0 0,0 1 1 0 0,1-1 0 0 0,0-1-172 0 0,0 0 199 0 0,1-1-1 0 0,0 1 1 0 0,0 0 0 0 0,1 0 0 0 0,-1 1 0 0 0,1-1 0 0 0,0-1 0 0 0,0 3 0 0 0,1-1 0 0 0,0-2-199 0 0,4-4 225 0 0,1 2 0 0 0,0-1 0 0 0,1 1 0 0 0,0 1 0 0 0,0-1 0 0 0,0 2 0 0 0,1 0 0 0 0,-1 0 0 0 0,4 0-225 0 0,-1 0 136 0 0,1 2 0 0 0,1-1 0 0 0,-1 2 0 0 0,0 0 0 0 0,1 2-1 0 0,0-1 1 0 0,0 2 0 0 0,-1 1 0 0 0,1 0 0 0 0,9 3-136 0 0,-16-2 26 0 0,-1 0 1 0 0,0 2-1 0 0,0-1 0 0 0,0 0 1 0 0,0 1-1 0 0,-1 1 1 0 0,1-1-1 0 0,-1 2 1 0 0,1-1-1 0 0,-1 1 0 0 0,0 1 1 0 0,0-1-1 0 0,0 1 1 0 0,-1 0-1 0 0,1 0 1 0 0,-1 0-1 0 0,-1 2 0 0 0,1-1 1 0 0,-1 0-1 0 0,0 1 1 0 0,3 7-27 0 0,-2-1 21 0 0,-1-2 0 0 0,0 2 0 0 0,-1-1 0 0 0,0 2 0 0 0,0-2 0 0 0,-2 1 0 0 0,1 0 0 0 0,-1 1 0 0 0,-1-1 1 0 0,0 0-1 0 0,-1 0 0 0 0,0 0 0 0 0,-1 0 0 0 0,0 1 0 0 0,-1-2 0 0 0,0 0 0 0 0,0 1 0 0 0,-2-1 0 0 0,1 1 0 0 0,-1-2 1 0 0,-1 0-1 0 0,-4 9-21 0 0,1-5 134 0 0,-1 0 1 0 0,0 0-1 0 0,-1-1 1 0 0,-1-2-1 0 0,1 0 1 0 0,-1 1 0 0 0,-1-2-1 0 0,0 0 1 0 0,-1-2-1 0 0,-1 2-134 0 0,7-7 24 0 0,0 0 0 0 0,0-1 0 0 0,-1 0 0 0 0,1-1 0 0 0,-1 0 0 0 0,0-1 0 0 0,1 1 0 0 0,-1-2-1 0 0,0 0-23 0 0,3-1 27 0 0,0 0 0 0 0,-1-1 1 0 0,1 1-1 0 0,0-1 0 0 0,0-1 0 0 0,0 0 0 0 0,0 1 0 0 0,0-2 0 0 0,0 1 0 0 0,1-2 0 0 0,-1 0 0 0 0,1 2 0 0 0,-2-4-27 0 0,1 0 17 0 0,1 1 0 0 0,0-1 0 0 0,0 1 0 0 0,0-1 0 0 0,1-2 1 0 0,0 2-1 0 0,0-1 0 0 0,0 1 0 0 0,0-2 0 0 0,1 1 1 0 0,0-1-1 0 0,1 0 0 0 0,-1 1 0 0 0,1-2 0 0 0,0 1 1 0 0,1 0-1 0 0,0 0 0 0 0,0-1 0 0 0,0-3-17 0 0,0-5 1 0 0,0 1 0 0 0,2-1 0 0 0,-1 1 0 0 0,2-1 0 0 0,-1 1 0 0 0,2 0 0 0 0,0 0 1 0 0,1 0-1 0 0,3-10-1 0 0,0 4 14 0 0,1 2 0 0 0,1-1 0 0 0,1 1 1 0 0,0 1-1 0 0,0-1 0 0 0,2 2 1 0 0,1-1-1 0 0,0 2 0 0 0,0 1 0 0 0,2 0 1 0 0,-1 2-1 0 0,2-1 0 0 0,-1 2 1 0 0,3-1-15 0 0,-14 12-144 0 0,1-1 0 0 0,0 1 0 0 0,-1-1 0 0 0,1 2 0 0 0,0 0 0 0 0,3-2 144 0 0,4 1-992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0"/>
    </inkml:context>
    <inkml:brush xml:id="br0">
      <inkml:brushProperty name="width" value="0.1" units="cm"/>
      <inkml:brushProperty name="height" value="0.1" units="cm"/>
      <inkml:brushProperty name="color" value="#004F8B"/>
    </inkml:brush>
  </inkml:definitions>
  <inkml:trace contextRef="#ctx0" brushRef="#br0">4 7 3224 0 0,'-3'-7'457'0'0,"3"7"294"0"0,0 0 245 0 0,6 12 1349 0 0,-1 0-2133 0 0,-1-1 1 0 0,0 2-1 0 0,-1-1 0 0 0,2 9-212 0 0,-2-10 225 0 0,0 0 0 0 0,0-1 0 0 0,0 1-1 0 0,1-2 1 0 0,5 11-225 0 0,-3-8 119 0 0,-2-3 63 0 0,-1-3 0 0 0,1 1 0 0 0,1 0 1 0 0,-1 0-1 0 0,1-1 0 0 0,0 0-182 0 0,-4-5 74 0 0,0 0 0 0 0,0 0 0 0 0,0 1-1 0 0,0-1 1 0 0,0-1 0 0 0,1 1 0 0 0,-1 0-1 0 0,0-1 1 0 0,0 2 0 0 0,1-2 0 0 0,-1 1 0 0 0,0-1-1 0 0,1 0 1 0 0,-1 0 0 0 0,1 1 0 0 0,-1-1 0 0 0,0 0-1 0 0,1 0 1 0 0,-1 0 0 0 0,0-1 0 0 0,1 1 0 0 0,-1 0-1 0 0,0 0 1 0 0,1-1 0 0 0,-1 1 0 0 0,0-2 0 0 0,1 2-1 0 0,-1-1 1 0 0,0 0 0 0 0,0 1 0 0 0,-1-1 0 0 0,2-1-74 0 0,15-15 120 0 0,-1-1 0 0 0,-1 0 0 0 0,0-2 0 0 0,-1-1 1 0 0,0 2-1 0 0,6-17-120 0 0,-6 11-97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1"/>
    </inkml:context>
    <inkml:brush xml:id="br0">
      <inkml:brushProperty name="width" value="0.1" units="cm"/>
      <inkml:brushProperty name="height" value="0.1" units="cm"/>
      <inkml:brushProperty name="color" value="#004F8B"/>
    </inkml:brush>
  </inkml:definitions>
  <inkml:trace contextRef="#ctx0" brushRef="#br0">110 391 2304 0 0,'-1'-5'46'0'0,"0"0"0"0"0,0-1 0 0 0,0 1 0 0 0,1 1 0 0 0,-1-1 0 0 0,1 0 0 0 0,0 0 0 0 0,0-1 0 0 0,1 1 0 0 0,0 0 0 0 0,-1 0 0 0 0,1 0 0 0 0,0 0 0 0 0,1 0 0 0 0,-1 0 0 0 0,1 1 0 0 0,0-1 0 0 0,1-1-46 0 0,4-10 1046 0 0,2 0 1 0 0,0 0-1 0 0,0 1 0 0 0,5-6-1046 0 0,-4 8 301 0 0,1-1 0 0 0,0 2 0 0 0,0 1-1 0 0,1 0 1 0 0,0 0 0 0 0,1 1 0 0 0,2-1-301 0 0,-7 7 82 0 0,0-1 1 0 0,0 1-1 0 0,0-1 0 0 0,1 3 1 0 0,-1-2-1 0 0,1 2 1 0 0,-1-1-1 0 0,1 2 0 0 0,0 0 1 0 0,-1-1-1 0 0,1 2 1 0 0,8 2-83 0 0,-10-1 29 0 0,1 0 1 0 0,-1 2-1 0 0,0-1 1 0 0,0 2-1 0 0,0-1 1 0 0,-1 1 0 0 0,1 0-1 0 0,-1 1 1 0 0,0-1-1 0 0,0 1 1 0 0,0 1-1 0 0,-1-1 1 0 0,1 1-1 0 0,-1 1 1 0 0,0 0-1 0 0,0 0 1 0 0,0-1 0 0 0,-1 2-1 0 0,0 0 1 0 0,0 0-1 0 0,1 4-29 0 0,-1-2 48 0 0,0 1 0 0 0,-1-2 0 0 0,0 2 0 0 0,-1 0 0 0 0,1 0 0 0 0,-2 0 0 0 0,1 0 0 0 0,-1 0 0 0 0,-1 0 0 0 0,1 1 0 0 0,-2 0 0 0 0,1-1 0 0 0,-1 0 0 0 0,-1 0 0 0 0,1 0 0 0 0,-2 0 0 0 0,0 1-48 0 0,-1 0 41 0 0,0 2 0 0 0,-1-2 0 0 0,-1 0 0 0 0,0 0 1 0 0,0-1-1 0 0,-1 0 0 0 0,0 0 0 0 0,-1 0 1 0 0,-4 4-42 0 0,1-3 39 0 0,1 1 1 0 0,-2-2-1 0 0,-1 0 1 0 0,1-2-1 0 0,-1 1 1 0 0,-13 6-40 0 0,9-7 29 0 0,1-3 1 0 0,-1 0 0 0 0,0-1 0 0 0,0-2 0 0 0,-1 1 0 0 0,1-3 0 0 0,-1 1 0 0 0,1-1-1 0 0,-1-2 1 0 0,-6-2-30 0 0,16 2 11 0 0,-1 0 1 0 0,1-2-1 0 0,0 1 0 0 0,0-2 0 0 0,0 2 1 0 0,0-3-1 0 0,1 1 0 0 0,-1-1 0 0 0,2 0 0 0 0,-1-1 1 0 0,0 1-1 0 0,1-1 0 0 0,-1-1 0 0 0,1 1 0 0 0,0-2 1 0 0,-4-6-12 0 0,5 6 8 0 0,1 2 0 0 0,0-1 1 0 0,1 0-1 0 0,0-2 1 0 0,0 2-1 0 0,0-1 0 0 0,1 0 1 0 0,0 0-1 0 0,0 0 0 0 0,0-1 1 0 0,1 1-1 0 0,0-1 0 0 0,0 1 1 0 0,1-1-1 0 0,0 0 0 0 0,0 1 1 0 0,1-1-1 0 0,0 1 1 0 0,0-1-1 0 0,1-2-8 0 0,3-10 15 0 0,1 1-1 0 0,1-1 1 0 0,0 1 0 0 0,1 1 0 0 0,1-1-1 0 0,0 2 1 0 0,11-16-15 0 0,-2 3 133 0 0,3 2 0 0 0,1-1 0 0 0,0 3 0 0 0,3 0-133 0 0,22-17-555 0 0,-25 26-250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2"/>
    </inkml:context>
    <inkml:brush xml:id="br0">
      <inkml:brushProperty name="width" value="0.1" units="cm"/>
      <inkml:brushProperty name="height" value="0.1" units="cm"/>
      <inkml:brushProperty name="color" value="#004F8B"/>
    </inkml:brush>
  </inkml:definitions>
  <inkml:trace contextRef="#ctx0" brushRef="#br0">1 0 6072 0 0,'0'17'602'0'0,"2"-2"-566"0"0,0-2 0 0 0,0 1 0 0 0,2-1 0 0 0,-1 1 0 0 0,1-2-1 0 0,1 1 1 0 0,0 0 0 0 0,4 6-36 0 0,-7-15 213 0 0,0 0 1 0 0,0-1-1 0 0,0 1 0 0 0,1 0 1 0 0,-1-1-1 0 0,3 3-213 0 0,-3-4 109 0 0,-1-2 1 0 0,0 1-1 0 0,0 0 0 0 0,1-1 0 0 0,-1 1 1 0 0,1 1-1 0 0,-1-2 0 0 0,1 0 0 0 0,-1 1 1 0 0,0-1-1 0 0,1 0 0 0 0,-1 0 0 0 0,1 0 1 0 0,-1 0-1 0 0,1 0 0 0 0,-1 0 0 0 0,1 0 1 0 0,0-1-110 0 0,11-2 443 0 0,0-1 1 0 0,0 0 0 0 0,-1-1 0 0 0,-1-1-1 0 0,11-7-443 0 0,17-12-343 0 0,1-5 343 0 0,-20 17-361 0 0,-4 0-537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3"/>
    </inkml:context>
    <inkml:brush xml:id="br0">
      <inkml:brushProperty name="width" value="0.1" units="cm"/>
      <inkml:brushProperty name="height" value="0.1" units="cm"/>
      <inkml:brushProperty name="color" value="#004F8B"/>
    </inkml:brush>
  </inkml:definitions>
  <inkml:trace contextRef="#ctx0" brushRef="#br0">0 256 6992 0 0,'4'-14'529'0'0,"-3"10"-505"0"0,0 0-1 0 0,1-1 0 0 0,-1 1 1 0 0,1-1-1 0 0,0 2 1 0 0,0-1-1 0 0,0 0 1 0 0,0 1-1 0 0,0-1 1 0 0,1 0-24 0 0,28-32 189 0 0,-25 28-102 0 0,2 1-48 0 0,0 0 1 0 0,0 0 0 0 0,0 0-1 0 0,0 2 1 0 0,1-1-1 0 0,0 1 1 0 0,0 0 0 0 0,0 2-1 0 0,1-1 1 0 0,1 0-40 0 0,2 1 49 0 0,0 0 1 0 0,-1 2 0 0 0,1-2 0 0 0,0 3-1 0 0,0 0 1 0 0,0 2 0 0 0,5-1-50 0 0,-12 1 0 0 0,1 0 0 0 0,-1 0 0 0 0,0 0 0 0 0,0 1 0 0 0,0-1 0 0 0,-1 2 0 0 0,1 0 0 0 0,0-1 0 0 0,-1 2 0 0 0,0-1 0 0 0,0 1 0 0 0,0 0 0 0 0,0 1 0 0 0,-1-1 0 0 0,1 1 0 0 0,-1 0 0 0 0,-1 0 0 0 0,3 4 0 0 0,-3-5 0 0 0,0 1 0 0 0,0 0 0 0 0,-1 0 0 0 0,0 0 0 0 0,0 2 0 0 0,0-2 0 0 0,0 0 0 0 0,-1 1 0 0 0,0-1 0 0 0,0 2 0 0 0,0-1 0 0 0,-1-1 0 0 0,0 2 0 0 0,0-2 0 0 0,0 1 0 0 0,-1 0 0 0 0,0-1 0 0 0,0 2 0 0 0,0-2 0 0 0,-1 1 0 0 0,0-1 0 0 0,-1 4 58 0 0,-1 1-1 0 0,-1-1 1 0 0,1 0 0 0 0,-1-2 0 0 0,-1 2 0 0 0,1-1-1 0 0,-1-1 1 0 0,-1 0 0 0 0,1 0 0 0 0,-1 0 0 0 0,0-1-1 0 0,0-1 1 0 0,-1 0 0 0 0,0 0 0 0 0,0 0 0 0 0,0-1-1 0 0,0-1 1 0 0,-1 1 0 0 0,1-1 0 0 0,-1-2 0 0 0,0 2-1 0 0,0-2 1 0 0,0-1 0 0 0,0 1 0 0 0,0-1 0 0 0,1-1-1 0 0,-1 0 1 0 0,-1-1 0 0 0,1-1 0 0 0,0 1 0 0 0,0-1-58 0 0,4 0 41 0 0,-1 0 1 0 0,1 0-1 0 0,-1-1 1 0 0,1 1-1 0 0,0-2 1 0 0,0 0 0 0 0,1 1-1 0 0,-1-1 1 0 0,0-1-1 0 0,1 1 1 0 0,0-1-1 0 0,0 1 1 0 0,0-1 0 0 0,0-1-1 0 0,1 1 1 0 0,0-1-1 0 0,0-1 1 0 0,0 1-1 0 0,0 0 1 0 0,1 0 0 0 0,-1 0-1 0 0,2 0 1 0 0,-2-6-42 0 0,0 2 68 0 0,1 0 0 0 0,1 0 0 0 0,-1 0 1 0 0,1-1-1 0 0,1 2 0 0 0,-1-1 0 0 0,1 0 1 0 0,1-1-1 0 0,0 1 0 0 0,0 0 0 0 0,0 1 1 0 0,1-1-1 0 0,0 0 0 0 0,1 0 0 0 0,0 0 1 0 0,1-1-69 0 0,4-9 332 0 0,2 0 0 0 0,0 2 0 0 0,0-1 0 0 0,5-4-332 0 0,-8 13-102 0 0,0 0 0 0 0,1 2 1 0 0,5-6 101 0 0,-6 8-896 0 0,0 0 0 0 0,1 0 0 0 0,0 1 1 0 0,4-2 895 0 0,5-3-4312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4"/>
    </inkml:context>
    <inkml:brush xml:id="br0">
      <inkml:brushProperty name="width" value="0.1" units="cm"/>
      <inkml:brushProperty name="height" value="0.1" units="cm"/>
      <inkml:brushProperty name="color" value="#004F8B"/>
    </inkml:brush>
  </inkml:definitions>
  <inkml:trace contextRef="#ctx0" brushRef="#br0">1 0 4896 0 0,'0'0'223'0'0,"3"12"256"0"0,2 3-384 0 0,0-2 0 0 0,1 1 0 0 0,6 9-95 0 0,4 9 110 0 0,-9-20 76 0 0,0-1 0 0 0,0 0-1 0 0,1 0 1 0 0,0-1 0 0 0,8 9-186 0 0,-13-17 124 0 0,-3-1-54 0 0,1-1-1 0 0,-1 0 1 0 0,1 2-1 0 0,0-2 1 0 0,0 0-1 0 0,-1 0 0 0 0,1 1 1 0 0,0-1-1 0 0,0 0 1 0 0,-1 0-1 0 0,1 0 1 0 0,0 0-1 0 0,0 0 1 0 0,-1 0-1 0 0,1 0 0 0 0,0 0 1 0 0,0 0-1 0 0,-1 0 1 0 0,1-1-1 0 0,0 1-69 0 0,17-8 928 0 0,-14 6-707 0 0,16-9 801 0 0,16-13-1022 0 0,-21 15-573 0 0,2-4-2996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5"/>
    </inkml:context>
    <inkml:brush xml:id="br0">
      <inkml:brushProperty name="width" value="0.1" units="cm"/>
      <inkml:brushProperty name="height" value="0.1" units="cm"/>
      <inkml:brushProperty name="color" value="#004F8B"/>
    </inkml:brush>
  </inkml:definitions>
  <inkml:trace contextRef="#ctx0" brushRef="#br0">0 387 5696 0 0,'0'-10'126'0'0,"0"-1"0"0"0,1 1 0 0 0,-1 0 0 0 0,1-1 0 0 0,1 1 0 0 0,0 0 0 0 0,0 1 0 0 0,0-1 0 0 0,1 0 0 0 0,0 0 0 0 0,1 1 0 0 0,0 0 0 0 0,0 0 0 0 0,2-2-126 0 0,9-14 415 0 0,1 1 0 0 0,1 1 0 0 0,0 0 0 0 0,1 3 0 0 0,9-9-415 0 0,-15 17 220 0 0,2 1 0 0 0,-1 1 0 0 0,1 0 0 0 0,1 1 0 0 0,-1 1 0 0 0,1 0 1 0 0,0 1-1 0 0,16-4-220 0 0,-22 9 30 0 0,0 1 1 0 0,0-2-1 0 0,1 2 0 0 0,-1 1 1 0 0,1 0-1 0 0,-1 0 1 0 0,1 1-1 0 0,4 2-30 0 0,-9-2 26 0 0,0 0-1 0 0,1 2 1 0 0,-1-1 0 0 0,1 1-1 0 0,-1-1 1 0 0,0 2-1 0 0,0-1 1 0 0,0 1-1 0 0,0 0 1 0 0,0-1-1 0 0,-1 2 1 0 0,1 0-1 0 0,-1 0 1 0 0,2 4-26 0 0,1 1 20 0 0,-1-1 1 0 0,0 2-1 0 0,-1 0 0 0 0,0 1 0 0 0,-1 0 1 0 0,1-1-1 0 0,-2 1 0 0 0,1 0 1 0 0,-2 1-1 0 0,1-1 0 0 0,-1 0 0 0 0,-1 2 1 0 0,0-2-1 0 0,0 2 0 0 0,-1 9-20 0 0,-1-10 12 0 0,1 0 0 0 0,-2-1 0 0 0,1 0 0 0 0,-1 0 0 0 0,-1 1 0 0 0,0-1 0 0 0,0-1-1 0 0,-1 1 1 0 0,0-1 0 0 0,-1 0 0 0 0,0 1 0 0 0,0-1 0 0 0,-1-2 0 0 0,0 1 0 0 0,-1 0 0 0 0,-2 2-12 0 0,-3 2 10 0 0,0-1 1 0 0,0 0 0 0 0,-2-1-1 0 0,2-1 1 0 0,-2 0 0 0 0,0-1-1 0 0,-1-2 1 0 0,0 0 0 0 0,0-1-1 0 0,0 1 1 0 0,-1-4 0 0 0,0 1-1 0 0,-8 1-10 0 0,17-6 6 0 0,1 0 0 0 0,-1 0 0 0 0,1 0-1 0 0,-1-1 1 0 0,1 0 0 0 0,-1 0 0 0 0,1-2 0 0 0,0 1-1 0 0,0-1 1 0 0,-2 0-6 0 0,-4-3-1 0 0,0-2 0 0 0,1 1 0 0 0,1-1 0 0 0,-9-7 1 0 0,13 8 65 0 0,0 1 1 0 0,0-1-1 0 0,0 0 1 0 0,1-2-1 0 0,-1 2 1 0 0,1-2-1 0 0,1 0 1 0 0,0 1-1 0 0,0-1 1 0 0,0-1-1 0 0,1 2 1 0 0,0-2-1 0 0,0 0 1 0 0,1 0-1 0 0,0 0 1 0 0,0 1-1 0 0,1-1 1 0 0,0-1-1 0 0,0-2-65 0 0,1 2-49 0 0,0 2 1 0 0,1-2-1 0 0,-1 1 0 0 0,2-1 0 0 0,-1 1 0 0 0,1 0 1 0 0,0 0-1 0 0,1-1 0 0 0,0 1 0 0 0,3-6 49 0 0,-3 9-409 0 0,1-2 0 0 0,0 2 0 0 0,0 1-1 0 0,0-1 1 0 0,1-1 0 0 0,0 2 0 0 0,0 0-1 0 0,2-1 410 0 0,6-7-4322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6"/>
    </inkml:context>
    <inkml:brush xml:id="br0">
      <inkml:brushProperty name="width" value="0.1" units="cm"/>
      <inkml:brushProperty name="height" value="0.1" units="cm"/>
      <inkml:brushProperty name="color" value="#004F8B"/>
    </inkml:brush>
  </inkml:definitions>
  <inkml:trace contextRef="#ctx0" brushRef="#br0">1 13 6072 0 0,'0'-2'93'0'0,"6"-8"527"0"0,-6 10-325 0 0,1 0-176 0 0,0 1 1 0 0,0-1 0 0 0,0 1-1 0 0,0-1 1 0 0,0 2 0 0 0,0-1-1 0 0,0-1 1 0 0,0 1-1 0 0,0 0 1 0 0,0 1 0 0 0,0-1-120 0 0,4 10 94 0 0,0-1 1 0 0,-1 1 0 0 0,-1 0-1 0 0,2 4-94 0 0,-1-2 208 0 0,0 0 0 0 0,0-1 0 0 0,4 8-208 0 0,-6-17 63 0 0,0 1-1 0 0,0 0 0 0 0,1 1 0 0 0,-1-2 0 0 0,1 0 0 0 0,0 0 0 0 0,0 1 1 0 0,0-2-1 0 0,0 2 0 0 0,0-1 0 0 0,4 1-62 0 0,-5-2 119 0 0,1-1 1 0 0,0 0-1 0 0,0 0 1 0 0,0 1-1 0 0,-1-2 1 0 0,1 1-1 0 0,0-1 1 0 0,0 0-1 0 0,0 0 0 0 0,0 0 1 0 0,0 0-1 0 0,0-1 1 0 0,0 1-1 0 0,-1-2 1 0 0,1 2-1 0 0,2-2-119 0 0,26-13 54 0 0,-2-1-1 0 0,2-1 1 0 0,-2-2 0 0 0,18-17-54 0 0,-17 13-866 0 0,-7 7 260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7"/>
    </inkml:context>
    <inkml:brush xml:id="br0">
      <inkml:brushProperty name="width" value="0.1" units="cm"/>
      <inkml:brushProperty name="height" value="0.1" units="cm"/>
      <inkml:brushProperty name="color" value="#004F8B"/>
    </inkml:brush>
  </inkml:definitions>
  <inkml:trace contextRef="#ctx0" brushRef="#br0">5 237 5784 0 0,'0'-8'127'0'0,"1"-2"1"0"0,0 1-1 0 0,1 1 1 0 0,-1-1-1 0 0,1 1 1 0 0,1-1-1 0 0,-1 1 1 0 0,1-1-1 0 0,1 2 1 0 0,-1-2-1 0 0,2-1-127 0 0,3-1 320 0 0,0-1 0 0 0,0 2-1 0 0,1-1 1 0 0,0 1 0 0 0,0 1-1 0 0,1 0 1 0 0,0 0 0 0 0,-1 2-1 0 0,2 0 1 0 0,0-1 0 0 0,0 2-1 0 0,10-2-319 0 0,-13 4 2 0 0,1 0-1 0 0,0 2 0 0 0,0 1 0 0 0,0-2 1 0 0,-1 2-1 0 0,1 1 0 0 0,0 0 0 0 0,0 0 1 0 0,0 1-1 0 0,0 0 0 0 0,0 1 0 0 0,0 0 1 0 0,-1 1-1 0 0,6 3-1 0 0,-6-3-11 0 0,-1 1 1 0 0,0 0-1 0 0,-1 1 1 0 0,0 0-1 0 0,1 1 1 0 0,-1-1-1 0 0,0 1 1 0 0,0 0-1 0 0,-1 1 1 0 0,1-1-1 0 0,-1 2 1 0 0,0-1-1 0 0,-1 2 1 0 0,1-2-1 0 0,-1 1 1 0 0,2 8 10 0 0,0-1-1 0 0,-1 0 1 0 0,-1-1-1 0 0,0 1 1 0 0,-1 1 0 0 0,0-1-1 0 0,-1 1 1 0 0,0 0-1 0 0,-1 0 1 0 0,0-1 0 0 0,-2 9 0 0 0,1-17-1 0 0,-1 0 1 0 0,1 1 0 0 0,-1-1 0 0 0,-1 0 0 0 0,1 1 0 0 0,-1-1-1 0 0,0-1 1 0 0,-1 2 0 0 0,1-1 0 0 0,-1-1 0 0 0,0 0 0 0 0,0 0-1 0 0,-1 0 1 0 0,1 1 0 0 0,-1-1 0 0 0,0-1 0 0 0,-1 0 0 0 0,1-1-1 0 0,-1 1 1 0 0,0 0 0 0 0,0-1 0 0 0,0 1 0 0 0,-1-2 0 0 0,-8 6 82 0 0,-1-2 0 0 0,1 0-1 0 0,-1-1 1 0 0,0-1 0 0 0,-1-1 0 0 0,0-1 0 0 0,1-1 0 0 0,-1 1 0 0 0,0-3 0 0 0,0 0 0 0 0,-9-1-82 0 0,15-1 4 0 0,1 0 0 0 0,-1-1 1 0 0,1 1-1 0 0,0-2 0 0 0,0 1 0 0 0,1-2 1 0 0,-1 0-1 0 0,-6-5-4 0 0,9 5 18 0 0,1 1 1 0 0,0 0-1 0 0,0-1 1 0 0,0 0-1 0 0,0-1 1 0 0,1 1-1 0 0,-1-1 1 0 0,1-1 0 0 0,0 1-1 0 0,1-1 1 0 0,-1 1-1 0 0,1-1 1 0 0,-1-3-19 0 0,1 1 32 0 0,1 1 1 0 0,-1-1-1 0 0,1 0 1 0 0,0 1-1 0 0,1-1 1 0 0,0 0 0 0 0,0-6-33 0 0,1 10 35 0 0,0 1 0 0 0,0-1 0 0 0,0 0 1 0 0,1 2-1 0 0,0-2 0 0 0,0 0 0 0 0,0 1 1 0 0,0-1-1 0 0,0 2 0 0 0,1-2 0 0 0,-1 1 1 0 0,1 0-1 0 0,0 0 0 0 0,0 0 0 0 0,0 0 1 0 0,1 1-36 0 0,7-8-159 0 0,-1 0 1 0 0,2 1-1 0 0,-1 0 1 0 0,1 1-1 0 0,0 1 1 0 0,1-1 0 0 0,-1 3-1 0 0,2-1 159 0 0,4-4-2356 0 0,-1 2-1612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89"/>
    </inkml:context>
    <inkml:brush xml:id="br0">
      <inkml:brushProperty name="width" value="0.1" units="cm"/>
      <inkml:brushProperty name="height" value="0.1" units="cm"/>
      <inkml:brushProperty name="color" value="#004F8B"/>
    </inkml:brush>
  </inkml:definitions>
  <inkml:trace contextRef="#ctx0" brushRef="#br0">11 267 3224 0 0,'-2'-4'172'0'0,"0"-1"-1"0"0,1 2 1 0 0,0-2 0 0 0,0 0-1 0 0,0 1 1 0 0,0-1 0 0 0,0 0 0 0 0,1 0-1 0 0,0 2 1 0 0,0-2 0 0 0,0 0 0 0 0,0 0-1 0 0,0 1 1 0 0,1-1 0 0 0,0-1-172 0 0,0 0 199 0 0,1-1-1 0 0,0 1 1 0 0,0 0 0 0 0,1 0 0 0 0,-1 1 0 0 0,1-1 0 0 0,0-1 0 0 0,0 3 0 0 0,1-1 0 0 0,0-2-199 0 0,4-4 225 0 0,1 2 0 0 0,0-1 0 0 0,1 1 0 0 0,0 1 0 0 0,0-1 0 0 0,0 2 0 0 0,1 0 0 0 0,-1 0 0 0 0,4 0-225 0 0,-1 0 136 0 0,1 2 0 0 0,1-1 0 0 0,-1 2 0 0 0,0 0 0 0 0,1 2-1 0 0,0-1 1 0 0,0 2 0 0 0,-1 1 0 0 0,1 0 0 0 0,9 3-136 0 0,-16-2 26 0 0,-1 0 1 0 0,0 2-1 0 0,0-1 0 0 0,0 0 1 0 0,0 1-1 0 0,-1 1 1 0 0,1-1-1 0 0,-1 2 1 0 0,1-1-1 0 0,-1 1 0 0 0,0 1 1 0 0,0-1-1 0 0,0 1 1 0 0,-1 0-1 0 0,1 0 1 0 0,-1 0-1 0 0,-1 2 0 0 0,1-1 1 0 0,-1 0-1 0 0,0 1 1 0 0,3 7-27 0 0,-2-1 21 0 0,-1-2 0 0 0,0 2 0 0 0,-1-1 0 0 0,0 2 0 0 0,0-2 0 0 0,-2 1 0 0 0,1 0 0 0 0,-1 1 0 0 0,-1-1 1 0 0,0 0-1 0 0,-1 0 0 0 0,0 0 0 0 0,-1 0 0 0 0,0 1 0 0 0,-1-2 0 0 0,0 0 0 0 0,0 1 0 0 0,-2-1 0 0 0,1 1 0 0 0,-1-2 1 0 0,-1 0-1 0 0,-4 9-21 0 0,1-5 134 0 0,-1 0 1 0 0,0 0-1 0 0,-1-1 1 0 0,-1-2-1 0 0,1 0 1 0 0,-1 1 0 0 0,-1-2-1 0 0,0 0 1 0 0,-1-2-1 0 0,-1 2-134 0 0,7-7 24 0 0,0 0 0 0 0,0-1 0 0 0,-1 0 0 0 0,1-1 0 0 0,-1 0 0 0 0,0-1 0 0 0,1 1 0 0 0,-1-2-1 0 0,0 0-23 0 0,3-1 27 0 0,0 0 0 0 0,-1-1 1 0 0,1 1-1 0 0,0-1 0 0 0,0-1 0 0 0,0 0 0 0 0,0 1 0 0 0,0-2 0 0 0,0 1 0 0 0,1-2 0 0 0,-1 0 0 0 0,1 2 0 0 0,-2-4-27 0 0,1 0 17 0 0,1 1 0 0 0,0-1 0 0 0,0 1 0 0 0,0-1 0 0 0,1-2 1 0 0,0 2-1 0 0,0-1 0 0 0,0 1 0 0 0,0-2 0 0 0,1 1 1 0 0,0-1-1 0 0,1 0 0 0 0,-1 1 0 0 0,1-2 0 0 0,0 1 1 0 0,1 0-1 0 0,0 0 0 0 0,0-1 0 0 0,0-3-17 0 0,0-5 1 0 0,0 1 0 0 0,2-1 0 0 0,-1 1 0 0 0,2-1 0 0 0,-1 1 0 0 0,2 0 0 0 0,0 0 1 0 0,1 0-1 0 0,3-10-1 0 0,0 4 14 0 0,1 2 0 0 0,1-1 0 0 0,1 1 1 0 0,0 1-1 0 0,0-1 0 0 0,2 2 1 0 0,1-1-1 0 0,0 2 0 0 0,0 1 0 0 0,2 0 1 0 0,-1 2-1 0 0,2-1 0 0 0,-1 2 1 0 0,3-1-15 0 0,-14 12-144 0 0,1-1 0 0 0,0 1 0 0 0,-1-1 0 0 0,1 2 0 0 0,0 0 0 0 0,3-2 144 0 0,4 1-992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8"/>
    </inkml:context>
    <inkml:brush xml:id="br0">
      <inkml:brushProperty name="width" value="0.1" units="cm"/>
      <inkml:brushProperty name="height" value="0.1" units="cm"/>
      <inkml:brushProperty name="color" value="#004F8B"/>
    </inkml:brush>
  </inkml:definitions>
  <inkml:trace contextRef="#ctx0" brushRef="#br0">1 6 2760 0 0,'0'0'125'0'0,"6"-5"2591"0"0,-3 7-2553 0 0,-1 2 0 0 0,1 0 0 0 0,-1-1 1 0 0,0 1-1 0 0,0 0 0 0 0,-1 1 0 0 0,1-2 0 0 0,-1 1 0 0 0,1 1 0 0 0,-1-1 0 0 0,0 0 0 0 0,0 0-163 0 0,1 11 87 0 0,-1-2 1 0 0,0 2-1 0 0,0 1-87 0 0,-1-7 178 0 0,0 1 0 0 0,1 0-1 0 0,0 0 1 0 0,0 0 0 0 0,1-1 0 0 0,0 0 0 0 0,3 9-178 0 0,-4-17 69 0 0,-1 1 1 0 0,1-2-1 0 0,0 1 1 0 0,-1 0-1 0 0,1 0 0 0 0,0 0 1 0 0,0-1-1 0 0,-1 2 0 0 0,1-1 1 0 0,0-1-1 0 0,0 1 1 0 0,0-1-1 0 0,0 1 0 0 0,0-1 1 0 0,0 2-1 0 0,0-2 0 0 0,0 0 1 0 0,0 1-1 0 0,0-1 1 0 0,0 0-1 0 0,0 0 0 0 0,1 0 1 0 0,-1 0-1 0 0,0 0 0 0 0,0 0 1 0 0,0 0-1 0 0,0 0 1 0 0,0 0-1 0 0,0-1 0 0 0,0 1 1 0 0,0 0-1 0 0,0-2 0 0 0,1 2-69 0 0,5-3 311 0 0,0-1-1 0 0,0 0 0 0 0,0 1 0 0 0,3-3-310 0 0,-6 2 18 0 0,54-30-399 0 0,-47 26 189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9"/>
    </inkml:context>
    <inkml:brush xml:id="br0">
      <inkml:brushProperty name="width" value="0.1" units="cm"/>
      <inkml:brushProperty name="height" value="0.1" units="cm"/>
      <inkml:brushProperty name="color" value="#004F8B"/>
    </inkml:brush>
  </inkml:definitions>
  <inkml:trace contextRef="#ctx0" brushRef="#br0">24 149 6448 0 0,'0'-17'640'0'0,"2"11"-586"0"0,0 0 1 0 0,0 1-1 0 0,0-1 1 0 0,1 1-1 0 0,-1-1 1 0 0,1 1-1 0 0,0 0 1 0 0,0 0-1 0 0,1 0 1 0 0,-1 0-1 0 0,1 2 1 0 0,0-1 0 0 0,0-1-1 0 0,0 2 1 0 0,0 0-1 0 0,0-1 1 0 0,1 1-1 0 0,-1 0 1 0 0,1 1-1 0 0,3-2-54 0 0,12-4 722 0 0,-1 0 0 0 0,2 2 0 0 0,0 0 0 0 0,6 1-722 0 0,-17 3 8 0 0,0 0 0 0 0,0 1 0 0 0,0 0 0 0 0,0 1 0 0 0,1 1 0 0 0,-1-1-1 0 0,0 3 1 0 0,0-2 0 0 0,-1 3 0 0 0,1-2 0 0 0,0 2 0 0 0,-1 1 0 0 0,1-2 0 0 0,-1 3-1 0 0,0-1 1 0 0,0 1 0 0 0,-1 2 0 0 0,-1-2 0 0 0,1 2 0 0 0,0 0 0 0 0,0 2-8 0 0,4 2 11 0 0,-2 2 1 0 0,1 0 0 0 0,-2 1 0 0 0,3 5-12 0 0,-7-11 18 0 0,-1 1 1 0 0,0-2 0 0 0,0 2-1 0 0,-1 0 1 0 0,0 0-1 0 0,0-1 1 0 0,-1 3 0 0 0,1 3-19 0 0,0 9 221 0 0,1 4-77 0 0,0-1 1 0 0,-2 0-1 0 0,-1 19-144 0 0,-1-37-1 0 0,0-1 0 0 0,-1 1 0 0 0,0 1 1 0 0,-1-2-1 0 0,1 1 0 0 0,-1-1 0 0 0,-1 1 1 0 0,0-2-1 0 0,1 2 0 0 0,-2-2 0 0 0,1 2 0 0 0,-1-2 1 0 0,-2 4 0 0 0,0-1 10 0 0,-1-2 1 0 0,0 0-1 0 0,0 0 1 0 0,0 0-1 0 0,0-1 1 0 0,-1-1-1 0 0,0 0 1 0 0,0 0-1 0 0,-1 1 1 0 0,1-3 0 0 0,-1 0-1 0 0,1 1 1 0 0,-1-1-11 0 0,-5 1 2 0 0,1-2 1 0 0,-1 1 0 0 0,0-2 0 0 0,0 0 0 0 0,0-1 0 0 0,1-1 0 0 0,-1 0 0 0 0,-10-3-3 0 0,12 1 17 0 0,1-1 0 0 0,-1-1 0 0 0,0 0 1 0 0,1-1-1 0 0,0-1 0 0 0,0 0 0 0 0,0 0 1 0 0,0-2-1 0 0,2 0 0 0 0,-1-1 0 0 0,1 1 0 0 0,-5-6-17 0 0,5 4 96 0 0,1 1-1 0 0,0-2 1 0 0,0 0-1 0 0,1-1 1 0 0,0 0-1 0 0,0 1 0 0 0,1-1 1 0 0,0-1-1 0 0,1 0 1 0 0,0 0-1 0 0,1-1 1 0 0,-2-10-96 0 0,4 14 29 0 0,0 0 0 0 0,1 1 0 0 0,0-2 0 0 0,1 1 0 0 0,0-1 1 0 0,0 1-1 0 0,1 0 0 0 0,0-1 0 0 0,1 1 0 0 0,-1 1 0 0 0,1-1 1 0 0,1 0-1 0 0,0 0 0 0 0,0 0 0 0 0,0 2 0 0 0,1-2 0 0 0,0 1 1 0 0,1 1-1 0 0,0-1 0 0 0,0 1 0 0 0,0 0 0 0 0,1 1 0 0 0,0 0 1 0 0,0-1-1 0 0,0 2 0 0 0,1 0 0 0 0,0 0 0 0 0,0 0 0 0 0,0 1 1 0 0,0 0-1 0 0,1 1 0 0 0,1 0-29 0 0,1 0-3539 0 0,0 4-1183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0"/>
    </inkml:context>
    <inkml:brush xml:id="br0">
      <inkml:brushProperty name="width" value="0.1" units="cm"/>
      <inkml:brushProperty name="height" value="0.1" units="cm"/>
      <inkml:brushProperty name="color" value="#004F8B"/>
    </inkml:brush>
  </inkml:definitions>
  <inkml:trace contextRef="#ctx0" brushRef="#br0">1 5 3224 0 0,'0'-2'240'0'0,"1"0"-17"0"0,-1 2 675 0 0,0 0 282 0 0,0 0 48 0 0,0 0-100 0 0,0 0-463 0 0,0 0-199 0 0,2 1-349 0 0,0 2 1 0 0,0-1 0 0 0,-1 1 0 0 0,1-2-1 0 0,-1 1 1 0 0,0 1 0 0 0,1-1 0 0 0,-1 2-1 0 0,0-2 1 0 0,0 2-118 0 0,3 9 5 0 0,0 3-1 0 0,2 13-4 0 0,-4-18 8 0 0,-1-1 0 0 0,2 1 0 0 0,-1-1 0 0 0,1-2-1 0 0,0 2 1 0 0,1 0 0 0 0,3 4-8 0 0,-7-13 56 0 0,1 1 0 0 0,0-1-1 0 0,0 1 1 0 0,0 0 0 0 0,0-1 0 0 0,0 0 0 0 0,0 0-1 0 0,1-1 1 0 0,-1 1 0 0 0,0 1 0 0 0,0-1 0 0 0,1-1-1 0 0,-1 1 1 0 0,0 0 0 0 0,1-1 0 0 0,-1 2 0 0 0,0-2-1 0 0,1 0 1 0 0,-1 0 0 0 0,1 1 0 0 0,-1-1 0 0 0,1 0 0 0 0,-1 0-1 0 0,1 0 1 0 0,-1 0 0 0 0,1-1 0 0 0,-1 1-56 0 0,5-2 219 0 0,1 0 1 0 0,-1-1 0 0 0,0 0-1 0 0,0 0 1 0 0,4-4-220 0 0,15-6 358 0 0,13-2-2992 0 0,25-14 2634 0 0,-45 20-1110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1"/>
    </inkml:context>
    <inkml:brush xml:id="br0">
      <inkml:brushProperty name="width" value="0.1" units="cm"/>
      <inkml:brushProperty name="height" value="0.1" units="cm"/>
      <inkml:brushProperty name="color" value="#004F8B"/>
    </inkml:brush>
  </inkml:definitions>
  <inkml:trace contextRef="#ctx0" brushRef="#br0">120 99 8840 0 0,'9'-12'658'0'0,"0"3"-532"0"0,-1 1-1 0 0,1-1 0 0 0,0 1 1 0 0,1 0-1 0 0,-1 2 0 0 0,1 0 1 0 0,1 0-1 0 0,-1 1 0 0 0,1 0 1 0 0,-1 1-1 0 0,1 1 0 0 0,-1-1 1 0 0,1 2-1 0 0,0 0 0 0 0,8 1-125 0 0,-12 0 85 0 0,0 2-1 0 0,0-1 0 0 0,0 1 1 0 0,0 1-1 0 0,0-1 1 0 0,0 1-1 0 0,-1 1 0 0 0,1-1 1 0 0,-1 2-1 0 0,1 0 0 0 0,4 3-84 0 0,-6-3-5 0 0,0-1-1 0 0,-1 2 1 0 0,1 0-1 0 0,-1 0 1 0 0,0 0-1 0 0,-1 0 1 0 0,1 1-1 0 0,-1-1 1 0 0,1 1-1 0 0,-1 0 1 0 0,0 0-1 0 0,-1 0 1 0 0,1 2-1 0 0,-1-2 1 0 0,0 2 5 0 0,3 12 7 0 0,-1-1 0 0 0,-1 2 0 0 0,0-1-1 0 0,-1 0 1 0 0,-1 0 0 0 0,0 1 0 0 0,-2-2 0 0 0,0 2 0 0 0,0 1 0 0 0,-2-2 0 0 0,0 2-7 0 0,-1-3-2 0 0,0 0-1 0 0,-1 0 0 0 0,0-1 1 0 0,-1 1-1 0 0,-1-1 1 0 0,1-1-1 0 0,-2 0 0 0 0,-1 0 1 0 0,0-1-1 0 0,-1 0 1 0 0,-5 6 2 0 0,11-17 1 0 0,-1-1 0 0 0,1 1 0 0 0,-1-2 0 0 0,0 2 0 0 0,-1-1 1 0 0,1-2-1 0 0,0 2 0 0 0,-1-1 0 0 0,0-1 0 0 0,1 0 0 0 0,-1 0 0 0 0,0 0 1 0 0,0-1-1 0 0,0-1 0 0 0,0 2-1 0 0,-5-1 27 0 0,-1-1 0 0 0,1 0 0 0 0,0-1-1 0 0,-1-1 1 0 0,1 1 0 0 0,-1-1 0 0 0,-2-3-27 0 0,5 1 41 0 0,0-1 0 0 0,0 0 0 0 0,0 0 1 0 0,0-1-1 0 0,1 0 0 0 0,-1-1 0 0 0,1 0 0 0 0,1-1 0 0 0,-1 1 1 0 0,1-2-1 0 0,-2-4-41 0 0,-1-2 139 0 0,0 2 0 0 0,1-3 0 0 0,0 1 0 0 0,1-1 0 0 0,1-1 0 0 0,0 1 1 0 0,0-5-140 0 0,4 14 80 0 0,1 0 0 0 0,0-2 0 0 0,0 2 0 0 0,1-2 0 0 0,0 1 0 0 0,0 0 0 0 0,1 0 0 0 0,-1-1 0 0 0,1 1 0 0 0,1 0 0 0 0,-1-1 0 0 0,1 0 0 0 0,1 2 0 0 0,-1-2 0 0 0,1 1 0 0 0,0 0 0 0 0,1 1 0 0 0,-1-1 0 0 0,1 0 0 0 0,0 1 0 0 0,1 1 1 0 0,-1-2-1 0 0,1 1 0 0 0,1 1 0 0 0,-1 0 0 0 0,1 0 0 0 0,-1 0 0 0 0,1 1 0 0 0,5-5-80 0 0,1-1 114 0 0,1 0-1 0 0,0 1 1 0 0,1 0 0 0 0,0 2 0 0 0,13-7-114 0 0,-17 10-388 0 0,0 2 0 0 0,0-1 0 0 0,1 1 0 0 0,-1 1 0 0 0,1 0 0 0 0,0 0 0 0 0,-1 1 0 0 0,1 1 0 0 0,5 1 388 0 0,0 1-1150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2"/>
    </inkml:context>
    <inkml:brush xml:id="br0">
      <inkml:brushProperty name="width" value="0.1" units="cm"/>
      <inkml:brushProperty name="height" value="0.1" units="cm"/>
      <inkml:brushProperty name="color" value="#004F8B"/>
    </inkml:brush>
  </inkml:definitions>
  <inkml:trace contextRef="#ctx0" brushRef="#br0">0 13 8840 0 0,'0'-12'890'0'0,"0"12"-744"0"0,0 0-40 0 0,0 0-8 0 0,10 21 412 0 0,-4-5-138 0 0,0 0 0 0 0,-1 0 0 0 0,0 1-1 0 0,-1 0 1 0 0,0 10-372 0 0,10 41 295 0 0,-14-67-366 0 0,1 1 154 0 0,-1-1 0 0 0,1 2 0 0 0,-1-2-1 0 0,1 0 1 0 0,0 1 0 0 0,-1 0 0 0 0,1-1 0 0 0,0 1-1 0 0,0-1 1 0 0,0 0 0 0 0,0 0 0 0 0,0 2 0 0 0,0-3-1 0 0,0 1 1 0 0,0 0 0 0 0,0 0 0 0 0,0 1 0 0 0,1-1-83 0 0,-1-1-3 0 0,-1 0-254 0 0,2-3-545 0 0,-1 2 380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3"/>
    </inkml:context>
    <inkml:brush xml:id="br0">
      <inkml:brushProperty name="width" value="0.1" units="cm"/>
      <inkml:brushProperty name="height" value="0.1" units="cm"/>
      <inkml:brushProperty name="color" value="#004F8B"/>
    </inkml:brush>
  </inkml:definitions>
  <inkml:trace contextRef="#ctx0" brushRef="#br0">159 17 6912 0 0,'0'0'528'0'0,"0"-15"3600"0"0,-1 14-4077 0 0,1 1 1 0 0,-1 0 0 0 0,0 0 0 0 0,1 0-1 0 0,-1 0 1 0 0,1 0 0 0 0,-1 0 0 0 0,0 0-1 0 0,1 0 1 0 0,-1 0 0 0 0,0 0 0 0 0,1 0-1 0 0,-1 0 1 0 0,0 0 0 0 0,1 0-1 0 0,-1 1 1 0 0,1-1 0 0 0,-1 0 0 0 0,1 0-1 0 0,-1 1 1 0 0,0-1 0 0 0,1 2 0 0 0,-1-2-1 0 0,1 0 1 0 0,-1 1-52 0 0,-16 19 133 0 0,5-8 385 0 0,-2 0-426 0 0,1 1 0 0 0,0 1 1 0 0,0 2-93 0 0,-31 29-2107 0 0,32-34 961 0 0,7-8 570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4"/>
    </inkml:context>
    <inkml:brush xml:id="br0">
      <inkml:brushProperty name="width" value="0.05" units="cm"/>
      <inkml:brushProperty name="height" value="0.05" units="cm"/>
      <inkml:brushProperty name="color" value="#004F8B"/>
    </inkml:brush>
  </inkml:definitions>
  <inkml:trace contextRef="#ctx0" brushRef="#br0">1 238 9936 0 0,'0'0'222'0'0,"2"-20"588"0"0,6 0-174 0 0,0 2 0 0 0,1 0 0 0 0,1 1 0 0 0,1 0 0 0 0,0 1 0 0 0,1 2 0 0 0,0-2 0 0 0,7-4-636 0 0,-11 12 149 0 0,2 1 0 0 0,0 0 0 0 0,0 1 0 0 0,1 0 0 0 0,-1 1 0 0 0,1 0 1 0 0,0 1-1 0 0,6 0-149 0 0,-6 1 178 0 0,1 1 1 0 0,-1-1-1 0 0,0 2 1 0 0,0 1-1 0 0,0 0 1 0 0,0 0-1 0 0,0 1 1 0 0,0 2-1 0 0,0-1-178 0 0,-7-1 169 0 0,0 2 0 0 0,-1-1-1 0 0,1 1 1 0 0,0-1-1 0 0,-1 1 1 0 0,1-1-1 0 0,-1 2 1 0 0,0-1 0 0 0,1 1-1 0 0,-1-2 1 0 0,-1 3-1 0 0,1-1 1 0 0,0 0 0 0 0,-1 1-1 0 0,1-2 1 0 0,0 6-169 0 0,17 23 442 0 0,-17-26-413 0 0,0 0-1 0 0,0 0 0 0 0,-1 0 1 0 0,1 0-1 0 0,-1 0 1 0 0,0 0-1 0 0,-1 2 0 0 0,1-2 1 0 0,-1 1-1 0 0,0-1 1 0 0,-1 2-29 0 0,7 30 161 0 0,-4-7 12 0 0,-1-1-18 0 0,-1-20-148 0 0,0-2 1 0 0,-1 1-1 0 0,1 0 1 0 0,-2 0 0 0 0,1 1-1 0 0,-1-2-7 0 0,0 23 97 0 0,0-16-46 0 0,-1-1-1 0 0,0 1 1 0 0,-1 0-1 0 0,-1-2 1 0 0,1 2-1 0 0,-2-2 1 0 0,1 1 0 0 0,-2-1-1 0 0,0 1 1 0 0,-1 0-51 0 0,5-10 62 0 0,-1 1 0 0 0,1-1 0 0 0,-1-1 0 0 0,0 1 0 0 0,0 0 0 0 0,0-1 1 0 0,-1 1-1 0 0,1-2 0 0 0,-1 1 0 0 0,0 1-62 0 0,-40 22 495 0 0,23-15-209 0 0,18-9-214 0 0,-1 0 0 0 0,0-1 1 0 0,0-1-1 0 0,1 2 0 0 0,-1-1 0 0 0,0-1 0 0 0,0 0 0 0 0,-4 0-72 0 0,4 0 116 0 0,0 0 0 0 0,-1 0 0 0 0,1 1 0 0 0,0-1-1 0 0,-1 1 1 0 0,-3 2-116 0 0,5-2 23 0 0,-1 0 1 0 0,1 0-1 0 0,-1 1 0 0 0,1-1 0 0 0,-1-1 0 0 0,1 0 1 0 0,-1 0-1 0 0,0 0 0 0 0,-2 0-23 0 0,2-1 16 0 0,-1-1 1 0 0,1 1-1 0 0,0 0 1 0 0,0 0-1 0 0,0-2 0 0 0,0 1 1 0 0,1 1-1 0 0,-1-2 0 0 0,0-1 1 0 0,1 2-1 0 0,-1-2 0 0 0,1 1-16 0 0,-2-2 31 0 0,0 0 0 0 0,2-1-1 0 0,-1 1 1 0 0,0-1 0 0 0,0 0-1 0 0,0-2 1 0 0,1 2 0 0 0,0-1-1 0 0,0 1 1 0 0,1-2 0 0 0,-1 1-1 0 0,1 0 1 0 0,1-1 0 0 0,-1 1-31 0 0,-2-16 60 0 0,-3-19 76 0 0,0-14-136 0 0,6 42 6 0 0,0 0-1 0 0,1 0 1 0 0,0 0-1 0 0,1-1 1 0 0,1 1-1 0 0,-1 0-5 0 0,25-151 0 0 0,-25 159-137 0 0,1-1-1 0 0,-1 1 1 0 0,1 1-1 0 0,0-1 1 0 0,0 1-1 0 0,1-1 1 0 0,2-4 137 0 0,7-5-3375 0 0,-5 10 1560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5"/>
    </inkml:context>
    <inkml:brush xml:id="br0">
      <inkml:brushProperty name="width" value="0.05" units="cm"/>
      <inkml:brushProperty name="height" value="0.05" units="cm"/>
      <inkml:brushProperty name="color" value="#004F8B"/>
    </inkml:brush>
  </inkml:definitions>
  <inkml:trace contextRef="#ctx0" brushRef="#br0">4 7 10592 0 0,'0'0'818'0'0,"-3"-5"1230"0"0,3 4 3967 0 0,2 2-5912 0 0,0 0 0 0 0,1 2 0 0 0,-1-1 0 0 0,0 0 0 0 0,0 0 1 0 0,0 0-1 0 0,0 1 0 0 0,0-1 0 0 0,0 1 0 0 0,0 1 0 0 0,-1-2 1 0 0,1 2-104 0 0,13 37 342 0 0,-13-36-253 0 0,-1 2 0 0 0,1-3 0 0 0,0 3 0 0 0,0-1 0 0 0,1-1 0 0 0,0-1 1 0 0,-1 3-1 0 0,1-2 0 0 0,0-1 0 0 0,1 0 0 0 0,2 3-89 0 0,-5-5 46 0 0,0-1 1 0 0,0-1 0 0 0,1 1 0 0 0,-1 0-1 0 0,0-1 1 0 0,1 0 0 0 0,-1 2 0 0 0,0-2-1 0 0,1 0 1 0 0,-1 1 0 0 0,1-1 0 0 0,-1 0-1 0 0,0 0 1 0 0,1 0 0 0 0,-1 0 0 0 0,1-1-1 0 0,-1 1 1 0 0,0 0 0 0 0,1-2 0 0 0,-1 2-1 0 0,0 0 1 0 0,1-1 0 0 0,-1 0 0 0 0,0 0-47 0 0,6-3 176 0 0,-1-1 0 0 0,0 0 1 0 0,-1 0-1 0 0,3-2-176 0 0,-4 3 106 0 0,7-7-20 0 0,0-1 1 0 0,-1 0-1 0 0,0 0 0 0 0,3-6-86 0 0,0 0-576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6"/>
    </inkml:context>
    <inkml:brush xml:id="br0">
      <inkml:brushProperty name="width" value="0.05" units="cm"/>
      <inkml:brushProperty name="height" value="0.05" units="cm"/>
      <inkml:brushProperty name="color" value="#004F8B"/>
    </inkml:brush>
  </inkml:definitions>
  <inkml:trace contextRef="#ctx0" brushRef="#br0">16 210 1376 0 0,'8'-23'830'0'0,"-8"20"-353"0"0,1 0 0 0 0,0 0 0 0 0,0 1 0 0 0,0-2 0 0 0,0 2-1 0 0,0-1 1 0 0,0 0 0 0 0,1-1-477 0 0,34-44 3334 0 0,-24 32-2423 0 0,1 2 1 0 0,0 0-1 0 0,7-6-911 0 0,-12 14 190 0 0,0-1 1 0 0,1 1 0 0 0,-1 1-1 0 0,1 1 1 0 0,0-1 0 0 0,0 1-1 0 0,2 0-190 0 0,-4 2 170 0 0,1 1-1 0 0,-1-2 0 0 0,1 3 1 0 0,0-1-1 0 0,7 1-169 0 0,-5 1 117 0 0,0 0 0 0 0,0 1-1 0 0,0 0 1 0 0,0 1 0 0 0,0 0-1 0 0,-1 1 1 0 0,0 0 0 0 0,0 0-1 0 0,5 5-116 0 0,-9-5 33 0 0,0-1 0 0 0,0 2-1 0 0,0-1 1 0 0,-1 1-1 0 0,1 0 1 0 0,-1-1 0 0 0,0 3-1 0 0,0-3 1 0 0,-1 3-1 0 0,1-1 1 0 0,-1 0 0 0 0,0 0-1 0 0,0 0 1 0 0,-1 0 0 0 0,0 1-1 0 0,2 7-32 0 0,-1 2 111 0 0,0 0 0 0 0,-1-1-1 0 0,-1 3 1 0 0,0-3 0 0 0,0 2 0 0 0,-2-1-1 0 0,1 1 1 0 0,-2-1 0 0 0,0 1 0 0 0,0-1-1 0 0,-2 0 1 0 0,1 0 0 0 0,-2 0-1 0 0,0-1 1 0 0,0 0 0 0 0,-1 0 0 0 0,0 0-1 0 0,-1-2 1 0 0,-7 12-111 0 0,3-7 35 0 0,0 0-1 0 0,-1 0 1 0 0,0 0 0 0 0,-1-3-1 0 0,-1 1 1 0 0,-7 6-35 0 0,15-18 37 0 0,0 1 0 0 0,0-2 0 0 0,0 0-1 0 0,0 1 1 0 0,-1-2 0 0 0,1 0 0 0 0,-1 1 0 0 0,0-2-1 0 0,0 0 1 0 0,1 1 0 0 0,-1-2 0 0 0,0 1 0 0 0,0-2-1 0 0,0 1-36 0 0,-2-2 68 0 0,0 1 0 0 0,1 0 0 0 0,-1-2 0 0 0,1 1-1 0 0,0 0 1 0 0,0-2 0 0 0,1 0 0 0 0,-1-1 0 0 0,0 2 0 0 0,0-3-1 0 0,1 1-67 0 0,2 0 55 0 0,0 0-1 0 0,1 0 0 0 0,0 0 1 0 0,0-1-1 0 0,0 1 1 0 0,1-1-1 0 0,0 0 0 0 0,-1 0 1 0 0,2 0-1 0 0,-3-8-54 0 0,-4-10 136 0 0,2 0 0 0 0,-1-8-136 0 0,5 20 66 0 0,1-2 0 0 0,0 2 0 0 0,1 0 0 0 0,0-2 0 0 0,1 2 0 0 0,0 0 0 0 0,0-2 0 0 0,1 2 0 0 0,1 0 0 0 0,0-1 0 0 0,2-6-66 0 0,0 2-44 0 0,0 0-1 0 0,1 1 0 0 0,1 0 0 0 0,1 1 1 0 0,-1-1-1 0 0,2 1 0 0 0,0 0 0 0 0,1 0 45 0 0,11-10-1245 0 0,-6 12-4404 0 0,-6 7-256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7"/>
    </inkml:context>
    <inkml:brush xml:id="br0">
      <inkml:brushProperty name="width" value="0.05" units="cm"/>
      <inkml:brushProperty name="height" value="0.05" units="cm"/>
      <inkml:brushProperty name="color" value="#004F8B"/>
    </inkml:brush>
  </inkml:definitions>
  <inkml:trace contextRef="#ctx0" brushRef="#br0">0 1 6448 0 0,'0'0'498'0'0,"0"0"-259"0"0,0 0 129 0 0,0 0 89 0 0,0 0 21 0 0,0 0-16 0 0,4 22 1340 0 0,-3-13-1343 0 0,1 1 0 0 0,0-2 0 0 0,1 1 0 0 0,0 2-459 0 0,3 13 785 0 0,-5-22-697 0 0,-1 0 0 0 0,0 0 1 0 0,1 0-1 0 0,-1 0 0 0 0,1-1 0 0 0,-1 2 1 0 0,1-2-1 0 0,0 1 0 0 0,-1 0 0 0 0,1-1 0 0 0,0 1 1 0 0,0 0-1 0 0,0-1 0 0 0,0 0 0 0 0,0 0 1 0 0,0 2-1 0 0,1-2 0 0 0,-1 0 0 0 0,0 0 1 0 0,1-1-1 0 0,-1 2 0 0 0,0-1 0 0 0,1 0 1 0 0,-1-1-1 0 0,1 1 0 0 0,-1-1 0 0 0,0 2 0 0 0,0-2 1 0 0,1 0-1 0 0,0 1 0 0 0,-1-1 0 0 0,1 0 1 0 0,-1 0-1 0 0,1 0 0 0 0,0 0 0 0 0,-1 0 1 0 0,1-1-1 0 0,-1 1 0 0 0,1 0 0 0 0,-1-2 1 0 0,1 2-1 0 0,-1-1 0 0 0,1 0 0 0 0,-1 1 0 0 0,1-3-88 0 0,28-13 706 0 0,23-18-706 0 0,-37 23-739 0 0,0 0-571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0"/>
    </inkml:context>
    <inkml:brush xml:id="br0">
      <inkml:brushProperty name="width" value="0.1" units="cm"/>
      <inkml:brushProperty name="height" value="0.1" units="cm"/>
      <inkml:brushProperty name="color" value="#004F8B"/>
    </inkml:brush>
  </inkml:definitions>
  <inkml:trace contextRef="#ctx0" brushRef="#br0">4 7 3224 0 0,'-3'-7'457'0'0,"3"7"294"0"0,0 0 245 0 0,6 12 1349 0 0,-1 0-2133 0 0,-1-1 1 0 0,0 2-1 0 0,-1-1 0 0 0,2 9-212 0 0,-2-10 225 0 0,0 0 0 0 0,0 0 0 0 0,0 0-1 0 0,1-2 1 0 0,5 11-225 0 0,-3-8 119 0 0,-2-3 63 0 0,-1-3 0 0 0,1 1 0 0 0,1 0 1 0 0,-1 0-1 0 0,1-1 0 0 0,0 0-182 0 0,-4-5 74 0 0,0 0 0 0 0,0 0 0 0 0,0 1-1 0 0,0-1 1 0 0,0-1 0 0 0,1 1 0 0 0,-1 0-1 0 0,0-1 1 0 0,0 2 0 0 0,1-2 0 0 0,-1 1 0 0 0,0-1-1 0 0,1 0 1 0 0,-1 0 0 0 0,1 1 0 0 0,-1-1 0 0 0,0 0-1 0 0,1 0 1 0 0,-1 0 0 0 0,0-1 0 0 0,1 1 0 0 0,-1 0-1 0 0,0 0 1 0 0,1-1 0 0 0,-1 1 0 0 0,0-2 0 0 0,1 2-1 0 0,-1-1 1 0 0,0 0 0 0 0,0 1 0 0 0,-1-1 0 0 0,2-1-74 0 0,15-15 120 0 0,-1-1 0 0 0,-1 0 0 0 0,0-2 0 0 0,-1-1 1 0 0,0 1-1 0 0,6-16-120 0 0,-6 11-97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8"/>
    </inkml:context>
    <inkml:brush xml:id="br0">
      <inkml:brushProperty name="width" value="0.05" units="cm"/>
      <inkml:brushProperty name="height" value="0.05" units="cm"/>
      <inkml:brushProperty name="color" value="#004F8B"/>
    </inkml:brush>
  </inkml:definitions>
  <inkml:trace contextRef="#ctx0" brushRef="#br0">84 338 1376 0 0,'-12'-13'1215'0'0,"9"9"-718"0"0,1 2 1 0 0,0-2 0 0 0,0 0 0 0 0,1 1-1 0 0,-1-1 1 0 0,1 1 0 0 0,-1-1 0 0 0,1 1-1 0 0,0-1 1 0 0,0 0 0 0 0,0 1 0 0 0,0-2 0 0 0,1 1-1 0 0,-1 1 1 0 0,1-2-498 0 0,0-3 372 0 0,0 2 0 0 0,1 0-1 0 0,-1-1 1 0 0,1 1 0 0 0,0-1 0 0 0,1 0 0 0 0,-1 1-1 0 0,1 0 1 0 0,1-2-372 0 0,1-3 398 0 0,1-1 0 0 0,0 1 0 0 0,1 0-1 0 0,0 1 1 0 0,0-1 0 0 0,1 2 0 0 0,-1-1 0 0 0,2 1-1 0 0,5-6-397 0 0,-1 3 296 0 0,1 0 0 0 0,1 0 0 0 0,-1 2 1 0 0,1 0-1 0 0,2 0 0 0 0,8-3-296 0 0,-19 12 13 0 0,0-2 1 0 0,0 1 0 0 0,0 0 0 0 0,0 1 0 0 0,1 1-1 0 0,-1-1 1 0 0,0 1 0 0 0,1 0 0 0 0,-1 0 0 0 0,0 0-1 0 0,1 1 1 0 0,-1 0 0 0 0,0 1 0 0 0,-1-1 0 0 0,1 1 0 0 0,0 1-1 0 0,0-1 1 0 0,0 1 0 0 0,0 0 0 0 0,-1 0 0 0 0,1 1-1 0 0,0 0-13 0 0,0 0 8 0 0,0 1 0 0 0,-1 0 0 0 0,0 0 0 0 0,1 1 0 0 0,-2-1 0 0 0,1 1 0 0 0,0 0 0 0 0,-1 0-1 0 0,0 0 1 0 0,0 0 0 0 0,0 2 0 0 0,0 2-8 0 0,0 1 3 0 0,0-2 1 0 0,-1 2-1 0 0,0 0 1 0 0,-1 0-1 0 0,0 1 0 0 0,0 0 1 0 0,-1 10-4 0 0,-1 0 13 0 0,-1 0 0 0 0,-1 0 1 0 0,0 0-1 0 0,-2-1 1 0 0,0 0-1 0 0,-1 0 0 0 0,0 0 1 0 0,-3 2-14 0 0,2-5 114 0 0,-1-1 0 0 0,-1 1 1 0 0,0-3-1 0 0,0 1 1 0 0,-2 0-1 0 0,1 0-114 0 0,3-7 5 0 0,-1 1 1 0 0,1-2-1 0 0,-2 1 0 0 0,1-2 1 0 0,-1 0-1 0 0,0 1 1 0 0,0-2-1 0 0,0 0 0 0 0,-8 3-5 0 0,12-7 23 0 0,0-1 0 0 0,-1-1 0 0 0,1 2 0 0 0,1-2 0 0 0,-1 1 0 0 0,0-2 0 0 0,0 1 0 0 0,0 0 0 0 0,0-2 0 0 0,0 1 0 0 0,1 0 0 0 0,-1 0 0 0 0,0-2 0 0 0,1 1 0 0 0,-1 1 0 0 0,1-3 0 0 0,0 1 0 0 0,-1 1 0 0 0,1-2 0 0 0,0 1 0 0 0,-1-2-23 0 0,-6-8 76 0 0,-2 1-1 0 0,2-1 0 0 0,0-2 1 0 0,0 0-1 0 0,-8-14-75 0 0,14 19 2 0 0,0 0 1 0 0,1 1-1 0 0,0-3 0 0 0,0 3 0 0 0,1-2 0 0 0,0 0 0 0 0,0 0 0 0 0,1 0 0 0 0,1-2 0 0 0,-1 2 0 0 0,2 0 1 0 0,-1-1-1 0 0,1 1 0 0 0,0 0 0 0 0,1 0 0 0 0,0 0 0 0 0,1 0 0 0 0,0 0 0 0 0,0 0 0 0 0,1 0 0 0 0,1-3-2 0 0,-2 9-46 0 0,0 0 1 0 0,1 2-1 0 0,-1-2 0 0 0,1 1 0 0 0,0-1 0 0 0,0 1 0 0 0,0 1 0 0 0,1-1 0 0 0,-1 0 0 0 0,2 0 46 0 0,5-4-1374 0 0,0 1 0 0 0,1-1 0 0 0,3 0 1374 0 0,0 1-6074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09"/>
    </inkml:context>
    <inkml:brush xml:id="br0">
      <inkml:brushProperty name="width" value="0.05" units="cm"/>
      <inkml:brushProperty name="height" value="0.05" units="cm"/>
      <inkml:brushProperty name="color" value="#004F8B"/>
    </inkml:brush>
  </inkml:definitions>
  <inkml:trace contextRef="#ctx0" brushRef="#br0">1 0 9616 0 0,'0'0'438'0'0,"0"0"-8"0"0,11 18 1958 0 0,-3 3-1786 0 0,-2 0 0 0 0,0 0 0 0 0,-1 0 0 0 0,0 5-602 0 0,-5-22 81 0 0,1-2 1 0 0,-1 1-1 0 0,1-1 1 0 0,-1 1-1 0 0,1 0 1 0 0,0 0-1 0 0,0-1 1 0 0,0 1-1 0 0,0-1 1 0 0,0 1-1 0 0,0-1 1 0 0,1-1-1 0 0,-1 2 0 0 0,1-1 1 0 0,-1 1-1 0 0,1-2 1 0 0,0 1-1 0 0,-1-1 1 0 0,1 1-1 0 0,1 0-81 0 0,-2-1 91 0 0,1-1 0 0 0,0 2 0 0 0,0-2 0 0 0,0 1 0 0 0,0-1 0 0 0,0 0 0 0 0,0 0-1 0 0,0 1 1 0 0,0-1 0 0 0,0-1 0 0 0,0 1 0 0 0,0 0 0 0 0,0 0 0 0 0,0-1-1 0 0,0 1 1 0 0,-1-2 0 0 0,1 1 0 0 0,0 1 0 0 0,-1-1 0 0 0,1 0 0 0 0,-1-1 0 0 0,1 1-1 0 0,0-1-90 0 0,39-30 957 0 0,-23 16-2045 0 0,1 2-3423 0 0,-2 0-1646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0"/>
    </inkml:context>
    <inkml:brush xml:id="br0">
      <inkml:brushProperty name="width" value="0.05" units="cm"/>
      <inkml:brushProperty name="height" value="0.05" units="cm"/>
      <inkml:brushProperty name="color" value="#004F8B"/>
    </inkml:brush>
  </inkml:definitions>
  <inkml:trace contextRef="#ctx0" brushRef="#br0">10 214 9216 0 0,'0'-6'212'0'0,"0"0"-1"0"0,0 1 1 0 0,0-1 0 0 0,1 0 0 0 0,0 1 0 0 0,0-1-1 0 0,0 1 1 0 0,0-1 0 0 0,1 1 0 0 0,0 0 0 0 0,0-1-1 0 0,0 1 1 0 0,0 0 0 0 0,1 0 0 0 0,0 0 0 0 0,-1 1-1 0 0,4-4-211 0 0,1-3 511 0 0,1 2-1 0 0,0-1 1 0 0,0 2 0 0 0,0-1-1 0 0,0 2 1 0 0,1 0-1 0 0,4-3-510 0 0,-2 2 295 0 0,0 2 0 0 0,1 0 0 0 0,0 1 0 0 0,0 0 0 0 0,1 2-1 0 0,-1-1 1 0 0,1 2 0 0 0,-1-1 0 0 0,13 2-295 0 0,-20 1 46 0 0,-1 0-1 0 0,1 0 1 0 0,-1 1-1 0 0,1 0 1 0 0,0 1-1 0 0,-1-1 1 0 0,1 1 0 0 0,0 0-1 0 0,-1 0 1 0 0,0 0-1 0 0,1 2 1 0 0,0 0-46 0 0,-1-2 13 0 0,-1 2 0 0 0,0-2 0 0 0,-1 2 0 0 0,1 0 0 0 0,0-1 0 0 0,-1 1 0 0 0,0 0 0 0 0,0 1 0 0 0,0-2 0 0 0,0 1 0 0 0,0 1 0 0 0,0 0 0 0 0,-1-2 0 0 0,0 2 0 0 0,0 0 0 0 0,1 4-13 0 0,0 7 27 0 0,0-2 0 0 0,-1 2-1 0 0,-1-1 1 0 0,0 1-1 0 0,-1 0 1 0 0,0-2-1 0 0,0 2 1 0 0,-2 0-1 0 0,1-1 1 0 0,-2 0 0 0 0,-4 13-27 0 0,3-11 58 0 0,-1-2 0 0 0,0 0 0 0 0,-1 0 1 0 0,0 0-1 0 0,-1 0 0 0 0,0-2 0 0 0,-1 0 1 0 0,0 1-1 0 0,0-2 0 0 0,-10 9-58 0 0,16-17 7 0 0,-1-1 0 0 0,1 0 1 0 0,-1 0-1 0 0,0 0 0 0 0,0-1 0 0 0,0 1 0 0 0,0-1 1 0 0,0-1-1 0 0,-1 2 0 0 0,1-2 0 0 0,0 0 0 0 0,-1 1 1 0 0,1-2-1 0 0,-2 1 0 0 0,2-1 0 0 0,-1 0-7 0 0,0-1 25 0 0,-1 1 0 0 0,1-2 0 0 0,-1 1 0 0 0,1-1 0 0 0,0-1 1 0 0,-1 2-1 0 0,1-1 0 0 0,0-2 0 0 0,0 1 0 0 0,0 0 0 0 0,1-1 0 0 0,-1 0-25 0 0,-2-3 31 0 0,0 0 0 0 0,0-1 0 0 0,0 0 0 0 0,1-1 0 0 0,-1 1 0 0 0,1-1 0 0 0,1-1 0 0 0,0 1 0 0 0,0-1 0 0 0,0 0 0 0 0,1-1 0 0 0,0 0 0 0 0,1 0 0 0 0,0 0 0 0 0,0 0-31 0 0,1-3 54 0 0,0 0 0 0 0,0 0 0 0 0,1 1 0 0 0,0-1 0 0 0,1 0 0 0 0,0 0 0 0 0,2-8-54 0 0,-2 17-183 0 0,1 0 0 0 0,0 1 0 0 0,0-1 0 0 0,0 1 0 0 0,0-1 0 0 0,1 0 0 0 0,0 2 0 0 0,-1-2 0 0 0,1 1 0 0 0,1-1 0 0 0,-1 1 0 0 0,0 1 0 0 0,1-1 0 0 0,-1 0 0 0 0,1 1 0 0 0,0-1 0 0 0,0 2 0 0 0,0-2 0 0 0,1 1 0 0 0,-1 1-1 0 0,0 0 1 0 0,1-1 0 0 0,1 1 183 0 0,5-3-6515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1"/>
    </inkml:context>
    <inkml:brush xml:id="br0">
      <inkml:brushProperty name="width" value="0.05" units="cm"/>
      <inkml:brushProperty name="height" value="0.05" units="cm"/>
      <inkml:brushProperty name="color" value="#004F8B"/>
    </inkml:brush>
  </inkml:definitions>
  <inkml:trace contextRef="#ctx0" brushRef="#br0">0 43 12672 0 0,'5'-9'1452'0'0,"-5"8"-1020"0"0,15 5 1897 0 0,-13-1-2212 0 0,1 1 1 0 0,0 0-1 0 0,-1-1 0 0 0,1 2 1 0 0,-1-1-1 0 0,0 1 1 0 0,0-2-1 0 0,-1 2 1 0 0,1 0-1 0 0,-1-1 0 0 0,0 1 1 0 0,0 0-1 0 0,0 0 1 0 0,0 0-1 0 0,0 4-117 0 0,0 0 127 0 0,1-1 1 0 0,-1 1-1 0 0,2 0 0 0 0,0 0-127 0 0,-3-7 43 0 0,1-1-1 0 0,-1-1 1 0 0,1 1-1 0 0,-1 0 1 0 0,1-1-1 0 0,-1 1 1 0 0,1 1-1 0 0,0-2 1 0 0,-1 1-1 0 0,1-1 0 0 0,0 1 1 0 0,-1-1-1 0 0,1 1 1 0 0,0-1-1 0 0,0 0 1 0 0,0 2-1 0 0,-1-2 1 0 0,1 0-1 0 0,0 0 1 0 0,0 0-1 0 0,0 1 1 0 0,0-1-1 0 0,-1 0 0 0 0,1 0 1 0 0,0 0-1 0 0,0 0 1 0 0,0 0-1 0 0,0-1 1 0 0,0 1-1 0 0,-1 0 1 0 0,1 0-1 0 0,0 0 1 0 0,0-2-1 0 0,0 2 0 0 0,-1 0 1 0 0,2-1-43 0 0,3-3 189 0 0,1 1 0 0 0,0-1 1 0 0,-1 0-1 0 0,4-3-189 0 0,-5 3 60 0 0,23-21-371 0 0,1-2 0 0 0,-2-1 1 0 0,8-11 310 0 0,-19 19-1714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2"/>
    </inkml:context>
    <inkml:brush xml:id="br0">
      <inkml:brushProperty name="width" value="0.05" units="cm"/>
      <inkml:brushProperty name="height" value="0.05" units="cm"/>
      <inkml:brushProperty name="color" value="#004F8B"/>
    </inkml:brush>
  </inkml:definitions>
  <inkml:trace contextRef="#ctx0" brushRef="#br0">21 324 1840 0 0,'1'-12'978'0'0,"0"0"0"0"0,0 0 0 0 0,1-1-1 0 0,0 1 1 0 0,1 1 0 0 0,0 0 0 0 0,1-1 0 0 0,0 1 0 0 0,1 0 0 0 0,3-8-978 0 0,1 0 737 0 0,1-1 0 0 0,1 2 0 0 0,1 0 0 0 0,0 0 0 0 0,5-2-737 0 0,-10 11 198 0 0,0 2 0 0 0,0-1 0 0 0,1 2 1 0 0,0 0-1 0 0,0 0 0 0 0,0 0 0 0 0,0 1 0 0 0,1 0 1 0 0,-1 1-1 0 0,1 1 0 0 0,4-2-198 0 0,-8 4 41 0 0,1-1 1 0 0,0 1-1 0 0,-1 1 0 0 0,1-1 0 0 0,-1 1 1 0 0,1 1-1 0 0,0-1 0 0 0,-1 1 0 0 0,1 1 0 0 0,-1-1 1 0 0,1 0-1 0 0,-1 2 0 0 0,1-1 0 0 0,-1 0 1 0 0,0 1-1 0 0,0 1 0 0 0,0-1 0 0 0,0 1 0 0 0,1 1-41 0 0,-2-2 16 0 0,1 2-1 0 0,-1 0 1 0 0,0 0-1 0 0,0 0 1 0 0,0 1-1 0 0,-1-1 1 0 0,1 1-1 0 0,-2 0 1 0 0,1 0-1 0 0,0 0 0 0 0,-1 1 1 0 0,0-1-1 0 0,0 1 1 0 0,1 4-16 0 0,-1-1 27 0 0,-1 0 0 0 0,0-2 0 0 0,0 2 0 0 0,-1 0 0 0 0,0 0 0 0 0,-1-1 0 0 0,1 1 0 0 0,-2 0 1 0 0,-1 8-28 0 0,-2 7 101 0 0,-2-3 1 0 0,1 1 0 0 0,-2 0 0 0 0,-1-1 0 0 0,-1 0 0 0 0,-1 0 0 0 0,-11 16-102 0 0,17-29 56 0 0,0-2 1 0 0,0 1 0 0 0,0-1-1 0 0,-1 0 1 0 0,0-1-1 0 0,0 0 1 0 0,-1 1 0 0 0,1-3-1 0 0,-1 3 1 0 0,0-3 0 0 0,-2 1-57 0 0,3-2 16 0 0,1-1 0 0 0,-1 1 0 0 0,0-1 1 0 0,0-1-1 0 0,-1 1 0 0 0,1-1 0 0 0,-1-1 1 0 0,1 1-1 0 0,0-2 0 0 0,-1 1 1 0 0,1-1-1 0 0,-1 1 0 0 0,1-3 0 0 0,0 2-16 0 0,-2-2 25 0 0,1 1-1 0 0,0 0 1 0 0,0-2-1 0 0,0 0 0 0 0,0 1 1 0 0,0-2-1 0 0,1 0 1 0 0,-1 0-1 0 0,2 0 1 0 0,-1-1-1 0 0,0 0 0 0 0,1 0 1 0 0,-1-2-1 0 0,1 2 1 0 0,0-1-1 0 0,1 0 0 0 0,0-2 1 0 0,0 2-1 0 0,0-2 1 0 0,0 2-1 0 0,1-2 0 0 0,1 1 1 0 0,-1-2-1 0 0,1 1 1 0 0,0 1-1 0 0,0-2 1 0 0,1 1-1 0 0,0 0 0 0 0,0-5-24 0 0,2 8 37 0 0,-1-1 0 0 0,1-1-1 0 0,0 2 1 0 0,1-1 0 0 0,-1 0-1 0 0,1 0 1 0 0,0 2 0 0 0,1-2-1 0 0,-1 1 1 0 0,1 0 0 0 0,0 0-1 0 0,0 0 1 0 0,1 1 0 0 0,-1-1-1 0 0,1 1 1 0 0,1-1-37 0 0,1-2-237 0 0,1 1 0 0 0,-1 0 0 0 0,1-1 0 0 0,0 2 0 0 0,0 0 0 0 0,1 1 1 0 0,0-1-1 0 0,0 2 0 0 0,0-1 0 0 0,2 2 237 0 0,4-5-1250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3"/>
    </inkml:context>
    <inkml:brush xml:id="br0">
      <inkml:brushProperty name="width" value="0.05" units="cm"/>
      <inkml:brushProperty name="height" value="0.05" units="cm"/>
      <inkml:brushProperty name="color" value="#004F8B"/>
    </inkml:brush>
  </inkml:definitions>
  <inkml:trace contextRef="#ctx0" brushRef="#br0">1 6 12528 0 0,'0'0'281'0'0,"7"-6"2478"0"0,-6 8-2585 0 0,0 0 1 0 0,0-1 0 0 0,0 0 0 0 0,0 2-1 0 0,0-2 1 0 0,0 1 0 0 0,0-1 0 0 0,0 2-1 0 0,0-2 1 0 0,-1 2 0 0 0,1-2 0 0 0,-1 1 0 0 0,1 1-1 0 0,-1 0-174 0 0,6 38 422 0 0,-4-21 21 0 0,-2-18-381 0 0,0 0-1 0 0,0 0 0 0 0,1-1 0 0 0,-1 2 0 0 0,1-2 0 0 0,-1 1 0 0 0,1 0 0 0 0,0 0 1 0 0,-1-1-1 0 0,1 0 0 0 0,0 2 0 0 0,0-2 0 0 0,0 0 0 0 0,0 1 0 0 0,0-1 1 0 0,0 1-1 0 0,0-1 0 0 0,1 1 0 0 0,-1-1 0 0 0,1 0-61 0 0,0 0 42 0 0,0-1 1 0 0,0 2-1 0 0,-1-2 1 0 0,1 1-1 0 0,0-1 1 0 0,0 0-1 0 0,0 0 0 0 0,-1 0 1 0 0,1 0-1 0 0,0 0 1 0 0,0 0-1 0 0,-1-1 1 0 0,1 1-1 0 0,0-2 0 0 0,0 2 1 0 0,-1-1-1 0 0,3 0-42 0 0,20-13-181 0 0,0 0-1 0 0,0-1 0 0 0,-1-3 1 0 0,13-11 181 0 0,-24 18-834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4"/>
    </inkml:context>
    <inkml:brush xml:id="br0">
      <inkml:brushProperty name="width" value="0.05" units="cm"/>
      <inkml:brushProperty name="height" value="0.05" units="cm"/>
      <inkml:brushProperty name="color" value="#004F8B"/>
    </inkml:brush>
  </inkml:definitions>
  <inkml:trace contextRef="#ctx0" brushRef="#br0">36 304 6912 0 0,'0'-3'155'0'0,"-1"-1"1"0"0,0 1 0 0 0,1 0 0 0 0,-1 0-1 0 0,1 0 1 0 0,0-1 0 0 0,0 1-1 0 0,0 0 1 0 0,0 0 0 0 0,0 0-1 0 0,1 0 1 0 0,-1-1 0 0 0,1 1-1 0 0,0 0 1 0 0,0 0 0 0 0,-1 1 0 0 0,2-3-156 0 0,3-7 1166 0 0,0 0 1 0 0,1-1-1 0 0,3-4-1166 0 0,-2 4 427 0 0,2-3 180 0 0,0 1 0 0 0,1 0-1 0 0,-1 1 1 0 0,2 0 0 0 0,0 1 0 0 0,1 1 0 0 0,0 1 0 0 0,3-3-607 0 0,-7 7 191 0 0,1 1-1 0 0,0-1 1 0 0,0 1 0 0 0,2 1-1 0 0,-1 1 1 0 0,-1-1 0 0 0,1 1 0 0 0,0 2-1 0 0,1-2 1 0 0,-1 3 0 0 0,0-2 0 0 0,6 2-191 0 0,-11 1 16 0 0,-1 1 1 0 0,1-1-1 0 0,-1 1 1 0 0,1 1-1 0 0,-1-1 1 0 0,1 0-1 0 0,-1 2 1 0 0,1-1-1 0 0,-1-1 1 0 0,1 3-1 0 0,-1-2 1 0 0,0 1-1 0 0,0 0 1 0 0,0 1-1 0 0,-1 0 1 0 0,1-1-1 0 0,-1 1 1 0 0,1 1-1 0 0,-1-1 1 0 0,0 1-1 0 0,0 0 1 0 0,-1-1-1 0 0,1 1 1 0 0,-1 0-1 0 0,0 0 1 0 0,0 1-1 0 0,0-1 1 0 0,0 2-17 0 0,1 6 51 0 0,0-1 0 0 0,0 0 1 0 0,-2 0-1 0 0,1 1 0 0 0,-1-1 0 0 0,0 0 1 0 0,-1 0-1 0 0,0 1 0 0 0,-1 0 0 0 0,0-1 1 0 0,-1 1-1 0 0,-2 9-51 0 0,0-5 54 0 0,-1 0-1 0 0,0-1 1 0 0,-1 1-1 0 0,0-1 1 0 0,-2 0 0 0 0,1-2-1 0 0,-2 1-53 0 0,4-5 34 0 0,-1 0 0 0 0,-1-2 0 0 0,1 1 0 0 0,-1-1 0 0 0,0 0 0 0 0,-1-1 0 0 0,2 0 0 0 0,-2 1 0 0 0,-1-2 0 0 0,1-1 0 0 0,-2 1-34 0 0,3-2 15 0 0,0-2 0 0 0,-1 0 0 0 0,1 1 0 0 0,-1-1 0 0 0,0 0 0 0 0,1-2 0 0 0,-1 1 0 0 0,-1-1-1 0 0,1 0 1 0 0,0-1 0 0 0,-7-2-15 0 0,3 1 12 0 0,-1-2 0 0 0,0-1 0 0 0,1 0-1 0 0,0 0 1 0 0,1-1 0 0 0,-9-6-12 0 0,14 7 14 0 0,0 1 1 0 0,0-1-1 0 0,1-1 1 0 0,0 1-1 0 0,0-1 1 0 0,0 1-1 0 0,0-2 0 0 0,1 1 1 0 0,0 0-1 0 0,0-1 1 0 0,0-1-1 0 0,1 1 1 0 0,0-1-1 0 0,0 1 1 0 0,0 0-1 0 0,-1-5-14 0 0,3 5 3 0 0,0 1 0 0 0,0 0-1 0 0,0 0 1 0 0,0 0 0 0 0,1 0 0 0 0,0 0 0 0 0,0 0 0 0 0,0-1-1 0 0,0 1 1 0 0,1 0 0 0 0,0 0 0 0 0,0 0 0 0 0,1 0 0 0 0,-1 0-1 0 0,1 0 1 0 0,0 0 0 0 0,0 1 0 0 0,1-1 0 0 0,-1 1 0 0 0,1 0-1 0 0,0 0 1 0 0,1-2-3 0 0,3-3-429 0 0,0 0 0 0 0,1 1 0 0 0,-1 1 0 0 0,2 0 0 0 0,-1 1 0 0 0,0 0 0 0 0,1-1 0 0 0,1 2 429 0 0,5-2-7143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5"/>
    </inkml:context>
    <inkml:brush xml:id="br0">
      <inkml:brushProperty name="width" value="0.05" units="cm"/>
      <inkml:brushProperty name="height" value="0.05" units="cm"/>
      <inkml:brushProperty name="color" value="#004F8B"/>
    </inkml:brush>
  </inkml:definitions>
  <inkml:trace contextRef="#ctx0" brushRef="#br0">1 51 7280 0 0,'3'-33'712'0'0,"-3"19"4922"0"0,0 10-2310 0 0,6 51-1379 0 0,-2 20-107 0 0,-1 26-1838 0 0,-3-91 25 0 0,0 0 0 0 0,0-1 0 0 0,0 1 0 0 0,1-1 0 0 0,-1 1 0 0 0,1-1 0 0 0,-1 1 0 0 0,1 0 0 0 0,-1-1 0 0 0,1 0 0 0 0,0 0 0 0 0,-1 1 0 0 0,1-1 0 0 0,0 0 0 0 0,0 0 0 0 0,0 0 0 0 0,0 1 0 0 0,0-1 0 0 0,0 0 0 0 0,0 0 0 0 0,0-1 1 0 0,0 2-1 0 0,0-1 0 0 0,0-1 0 0 0,1 1 0 0 0,-1-1 0 0 0,0 1 0 0 0,0-1 0 0 0,1 0-25 0 0,4 3 107 0 0,1-1 0 0 0,-1-1 0 0 0,1 1 1 0 0,6-1-108 0 0,-12-1 38 0 0,8 0 48 0 0,-1 0 0 0 0,0 0 0 0 0,0-1-1 0 0,0-1 1 0 0,1 1 0 0 0,-1-1 0 0 0,8-4-86 0 0,15-9-6410 0 0,-25 12-515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6"/>
    </inkml:context>
    <inkml:brush xml:id="br0">
      <inkml:brushProperty name="width" value="0.05" units="cm"/>
      <inkml:brushProperty name="height" value="0.05" units="cm"/>
      <inkml:brushProperty name="color" value="#004F8B"/>
    </inkml:brush>
  </inkml:definitions>
  <inkml:trace contextRef="#ctx0" brushRef="#br0">67 443 5064 0 0,'-2'-2'330'0'0,"0"-2"1"0"0,0 1-1 0 0,0-1 0 0 0,0 0 1 0 0,1 1-1 0 0,-1-1 1 0 0,1 0-1 0 0,0 1 0 0 0,0-2 1 0 0,0 1-1 0 0,1 0 0 0 0,-1-1 1 0 0,1 2-1 0 0,0-1 1 0 0,0-1-1 0 0,0-2-330 0 0,1-9 1427 0 0,0 0-1 0 0,1 1 1 0 0,2-13-1427 0 0,3 2 737 0 0,0 2-1 0 0,2-1 0 0 0,0 1 1 0 0,1 1-1 0 0,1-1 0 0 0,0 2 1 0 0,5-5-737 0 0,-11 18 72 0 0,1-1-1 0 0,0 1 1 0 0,0 1 0 0 0,1 0 0 0 0,0 0-1 0 0,0 0 1 0 0,1 1 0 0 0,0 1 0 0 0,1 0 0 0 0,-1 0-1 0 0,2-1-71 0 0,-5 5 25 0 0,-1 0 0 0 0,1-1 0 0 0,0 2 0 0 0,0 0 0 0 0,-1-1 0 0 0,1 1 0 0 0,0 1 0 0 0,0-1-1 0 0,0 1 1 0 0,0 0 0 0 0,0 0 0 0 0,2 1-25 0 0,-3 0 2 0 0,0 1 0 0 0,1-1 1 0 0,-1 1-1 0 0,0 0 0 0 0,0 0 0 0 0,0 0 0 0 0,0 1 1 0 0,0-1-1 0 0,2 3-2 0 0,-1 1 18 0 0,-1 1 0 0 0,1-1 0 0 0,0 0-1 0 0,0 1 1 0 0,-1-1 0 0 0,0 2 0 0 0,0-1 0 0 0,-1 2 0 0 0,1-2 0 0 0,-1 0 0 0 0,-1 2 0 0 0,1-1 0 0 0,-1 0 0 0 0,0 0 0 0 0,0 7-18 0 0,1 7-7 0 0,0 0 0 0 0,-2 0 0 0 0,0 0 0 0 0,-1 0 0 0 0,-1 16 7 0 0,-1-15 57 0 0,0 1 0 0 0,-1-2-1 0 0,-1 1 1 0 0,-3 6-57 0 0,4-16-8 0 0,-1-2 1 0 0,0 0 0 0 0,0 0-1 0 0,-1-1 1 0 0,0 1-1 0 0,-1-2 1 0 0,1 1 0 0 0,-1 0-1 0 0,-2 1 8 0 0,5-6 34 0 0,-1 0 0 0 0,0 0 0 0 0,0 0 0 0 0,0-2 0 0 0,-1 2 0 0 0,1-1 0 0 0,-1 0-1 0 0,0-1 1 0 0,0 0 0 0 0,0-1 0 0 0,0 2 0 0 0,0-3 0 0 0,0 1 0 0 0,-1 1 0 0 0,1-2-1 0 0,-1 0 1 0 0,-5 1-34 0 0,2-2-71 0 0,-17 2 78 0 0,0-2-1 0 0,1-1 1 0 0,-9-3-7 0 0,27 3-18 0 0,1 0 0 0 0,-1-1 0 0 0,0 0 0 0 0,1 0 0 0 0,-1-1 0 0 0,1-1 0 0 0,0 1 0 0 0,0-1 0 0 0,0 0 0 0 0,0-1-1 0 0,0 1 1 0 0,1-1 0 0 0,-1 0 0 0 0,-3-5 18 0 0,7 6 6 0 0,0 2 1 0 0,0-2-1 0 0,0 2 0 0 0,1-2 0 0 0,-1 0 0 0 0,0 1 0 0 0,1-1 1 0 0,0 0-1 0 0,0 1 0 0 0,0-1 0 0 0,0 0 0 0 0,0 1 0 0 0,1-1 0 0 0,-1 0 1 0 0,1 1-1 0 0,0-2 0 0 0,0 1 0 0 0,0 0 0 0 0,0 0-6 0 0,1-5-326 0 0,1 2-1 0 0,-1-2 1 0 0,1 2-1 0 0,1-1 1 0 0,-1 1 0 0 0,1 0-1 0 0,0-1 1 0 0,3-5 326 0 0,4-4-1330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7"/>
    </inkml:context>
    <inkml:brush xml:id="br0">
      <inkml:brushProperty name="width" value="0.05" units="cm"/>
      <inkml:brushProperty name="height" value="0.05" units="cm"/>
      <inkml:brushProperty name="color" value="#004F8B"/>
    </inkml:brush>
  </inkml:definitions>
  <inkml:trace contextRef="#ctx0" brushRef="#br0">96 15 3680 0 0,'0'0'284'0'0,"0"0"-7"0"0,0 0 667 0 0,12-15 7391 0 0,-12 15-8249 0 0,0 0-1 0 0,1 0 1 0 0,-1 0 0 0 0,0 0 0 0 0,0 0 0 0 0,1 0 0 0 0,-1 0 0 0 0,0 1 0 0 0,1-1 0 0 0,-1 0 0 0 0,0 0 0 0 0,1 0-1 0 0,-1 0 1 0 0,0 0 0 0 0,1 0 0 0 0,-1 0 0 0 0,0 1 0 0 0,0-1 0 0 0,1 0 0 0 0,-1 0 0 0 0,0 0 0 0 0,0 2 0 0 0,0-2 0 0 0,1 0-1 0 0,-1 0 1 0 0,0 1 0 0 0,0-1 0 0 0,0 0 0 0 0,1 1 0 0 0,-1-1 0 0 0,0 0 0 0 0,0 0 0 0 0,0 1 0 0 0,0-1 0 0 0,0 0 0 0 0,0 2-1 0 0,0-2 1 0 0,0 0-86 0 0,-4 19 1363 0 0,2-13-1217 0 0,-1 0 1 0 0,0 0-1 0 0,0-1 1 0 0,0 1-1 0 0,-2 2-146 0 0,-21 32 506 0 0,4-2-361 0 0,11-26-288 0 0,-10 18 322 0 0,10-7-3296 0 0,9-18 1548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1"/>
    </inkml:context>
    <inkml:brush xml:id="br0">
      <inkml:brushProperty name="width" value="0.1" units="cm"/>
      <inkml:brushProperty name="height" value="0.1" units="cm"/>
      <inkml:brushProperty name="color" value="#004F8B"/>
    </inkml:brush>
  </inkml:definitions>
  <inkml:trace contextRef="#ctx0" brushRef="#br0">110 391 2304 0 0,'-1'-5'46'0'0,"0"0"0"0"0,0-1 0 0 0,0 1 0 0 0,1 1 0 0 0,-1-1 0 0 0,1 0 0 0 0,0 0 0 0 0,0-1 0 0 0,1 1 0 0 0,0 0 0 0 0,-1 0 0 0 0,1 0 0 0 0,0 0 0 0 0,1 0 0 0 0,-1 0 0 0 0,1 1 0 0 0,0-1 0 0 0,1-1-46 0 0,4-10 1046 0 0,2 0 1 0 0,0 0-1 0 0,0 1 0 0 0,5-6-1046 0 0,-4 8 301 0 0,1-1 0 0 0,0 2 0 0 0,0 1-1 0 0,1 0 1 0 0,0 0 0 0 0,1 1 0 0 0,2-1-301 0 0,-7 7 82 0 0,0-1 1 0 0,0 1-1 0 0,0-1 0 0 0,1 3 1 0 0,-1-2-1 0 0,1 2 1 0 0,-1-1-1 0 0,1 2 0 0 0,0 0 1 0 0,-1-1-1 0 0,1 2 1 0 0,8 2-83 0 0,-10-1 29 0 0,1 0 1 0 0,-1 2-1 0 0,0-1 1 0 0,0 2-1 0 0,0-1 1 0 0,-1 1 0 0 0,1 0-1 0 0,-1 1 1 0 0,0-1-1 0 0,0 1 1 0 0,0 1-1 0 0,-1-1 1 0 0,1 1-1 0 0,-1 1 1 0 0,0 0-1 0 0,0 0 1 0 0,0-1 0 0 0,-1 2-1 0 0,0 0 1 0 0,0 0-1 0 0,1 4-29 0 0,-1-2 48 0 0,0 1 0 0 0,-1-2 0 0 0,0 2 0 0 0,-1 0 0 0 0,1 0 0 0 0,-2 0 0 0 0,1 0 0 0 0,-1 0 0 0 0,-1 0 0 0 0,1 1 0 0 0,-2 0 0 0 0,1-1 0 0 0,-1 0 0 0 0,-1 0 0 0 0,1 0 0 0 0,-2 0 0 0 0,0 1-48 0 0,-1 0 41 0 0,0 2 0 0 0,-1-2 0 0 0,-1 0 0 0 0,0 0 1 0 0,0-1-1 0 0,-1 0 0 0 0,0 0 0 0 0,-1 0 1 0 0,-4 4-42 0 0,1-3 39 0 0,1 1 1 0 0,-2-2-1 0 0,-1 0 1 0 0,1-2-1 0 0,-1 1 1 0 0,-13 6-40 0 0,9-7 29 0 0,1-3 1 0 0,-1 0 0 0 0,0-1 0 0 0,0-2 0 0 0,-1 1 0 0 0,1-3 0 0 0,-1 1 0 0 0,1-1-1 0 0,-1-2 1 0 0,-6-2-30 0 0,16 2 11 0 0,-1 0 1 0 0,1-2-1 0 0,0 1 0 0 0,0-2 0 0 0,0 2 1 0 0,0-3-1 0 0,1 1 0 0 0,-1-1 0 0 0,2 0 0 0 0,-1-1 1 0 0,0 1-1 0 0,1-1 0 0 0,-1-1 0 0 0,1 1 0 0 0,0-2 1 0 0,-4-6-12 0 0,5 6 8 0 0,1 2 0 0 0,0-1 1 0 0,1 0-1 0 0,0-2 1 0 0,0 2-1 0 0,0-1 0 0 0,1 0 1 0 0,0 0-1 0 0,0 0 0 0 0,0-1 1 0 0,1 1-1 0 0,0-1 0 0 0,0 1 1 0 0,1-1-1 0 0,0 0 0 0 0,0 1 1 0 0,1-1-1 0 0,0 1 1 0 0,0-1-1 0 0,1-2-8 0 0,3-10 15 0 0,1 1-1 0 0,1-1 1 0 0,0 1 0 0 0,1 1 0 0 0,1-1-1 0 0,0 2 1 0 0,11-16-15 0 0,-2 3 133 0 0,3 2 0 0 0,1-1 0 0 0,0 3 0 0 0,3 0-133 0 0,22-17-555 0 0,-25 26-250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318"/>
    </inkml:context>
    <inkml:brush xml:id="br0">
      <inkml:brushProperty name="width" value="0.05" units="cm"/>
      <inkml:brushProperty name="height" value="0.05" units="cm"/>
      <inkml:brushProperty name="color" value="#004F8B"/>
    </inkml:brush>
  </inkml:definitions>
  <inkml:trace contextRef="#ctx0" brushRef="#br0">3 16 2304 0 0,'-2'-10'2886'0'0,"1"4"5741"0"0,3 7-8366 0 0,0-1 0 0 0,0 1 0 0 0,0-1 0 0 0,-1 2 0 0 0,1-2 0 0 0,0 1 0 0 0,-1 0 0 0 0,1 0 1 0 0,-1 1-1 0 0,1-1 0 0 0,-1 0 0 0 0,1 0 0 0 0,0 3-261 0 0,19 23 679 0 0,-16-21-338 0 0,4 5-98 0 0,1 1-1 0 0,-1 2 0 0 0,-1-1 0 0 0,0 1 1 0 0,-1-1-1 0 0,-1 2 0 0 0,0 0 0 0 0,0-1 0 0 0,3 13-242 0 0,-5 17 313 0 0,-3-25-6381 0 0,-1-19-236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4:33.763"/>
    </inkml:context>
    <inkml:brush xml:id="br0">
      <inkml:brushProperty name="width" value="0.1" units="cm"/>
      <inkml:brushProperty name="height" value="0.1" units="cm"/>
      <inkml:brushProperty name="color" value="#004F8B"/>
    </inkml:brush>
  </inkml:definitions>
  <inkml:trace contextRef="#ctx0" brushRef="#br0">413 1032 5528 0 0,'-27'4'600'0'0,"17"-1"-342"0"0,2-1 0 0 0,-2-2 0 0 0,0 0 0 0 0,0 0 1 0 0,0-2-1 0 0,2-1 0 0 0,-2 2 0 0 0,0-2 0 0 0,2-1 1 0 0,-2 1-1 0 0,2-1 0 0 0,-1 0 0 0 0,-6-5-258 0 0,-4-3 676 0 0,0-1-1 0 0,0-3 1 0 0,1 1 0 0 0,3 0-1 0 0,-11-11-675 0 0,15 12 5 0 0,-1 2-1 0 0,0-3 1 0 0,3 1 0 0 0,-1-1-1 0 0,0-2 1 0 0,0 2-1 0 0,2-4 1 0 0,1 2 0 0 0,0 1-1 0 0,0-3 1 0 0,1 1-1 0 0,0 0 1 0 0,2-2-1 0 0,0 2 1 0 0,1-3 0 0 0,-1-7-5 0 0,2-3 118 0 0,1 0 0 0 0,1-2-1 0 0,0 2 1 0 0,3 0 0 0 0,0 0 0 0 0,1 1 0 0 0,1-1 0 0 0,2 2 0 0 0,1-1 0 0 0,0 0 0 0 0,2 2 0 0 0,0 0 0 0 0,2 0 0 0 0,1 2 0 0 0,1-2-118 0 0,-8 16 90 0 0,1 2 0 0 0,0 0 1 0 0,0-1-1 0 0,0 2 0 0 0,1 1 1 0 0,1-1-1 0 0,-1 1 0 0 0,0-1 0 0 0,1 2 1 0 0,1 0-1 0 0,-2 2 0 0 0,2-1 1 0 0,4-1-91 0 0,-4 3 32 0 0,1 0 0 0 0,0-1 0 0 0,1 3 0 0 0,-1-1 0 0 0,0 1 1 0 0,0 1-1 0 0,0 1 0 0 0,1 0 0 0 0,-1 0 0 0 0,0 1 1 0 0,0 1-1 0 0,1 2 0 0 0,-3-3 0 0 0,3 5 0 0 0,-1-3 1 0 0,-1 2-1 0 0,1 1 0 0 0,-1-2 0 0 0,5 8-32 0 0,12 6-75 0 0,-2 4-1 0 0,1 1 1 0 0,13 18 75 0 0,-39-41 1 0 0,0 0 0 0 0,0 0 0 0 0,0 0 0 0 0,0 1 0 0 0,1-1 0 0 0,-1 0 0 0 0,0 0 0 0 0,0 0 0 0 0,0 0 1 0 0,2 3-1 0 0,-2-3 0 0 0,0 0 0 0 0,0 0 0 0 0,1 0 0 0 0,-1 0 0 0 0,0 0 0 0 0,0 0 0 0 0,2 0 1 0 0,-2 0-1 0 0,0 0 0 0 0,0 0 0 0 0,1 0 0 0 0,-1 0 0 0 0,0 0 0 0 0,1 0 0 0 0,-1 0 0 0 0,0 0 1 0 0,0 0-1 0 0,2 0 0 0 0,-2 0 0 0 0,0 0 0 0 0,0 0 0 0 0,1 0 0 0 0,-1 0 0 0 0,0 0 0 0 0,0-3 1 0 0,0 3-1 0 0,2 0 0 0 0,-2 0 0 0 0,0 0 0 0 0,0 0 0 0 0,0-1 0 0 0,1 1 0 0 0,-1 0 0 0 0,0 0 0 0 0,0-2 1 0 0,0 2-1 0 0,0 0 0 0 0,0 0 0 0 0,1 0 0 0 0,-1-1 0 0 0,0 1 0 0 0,0 0 0 0 0,0-3 0 0 0,0 3 1 0 0,0 0-1 0 0,0 0 0 0 0,0-1 0 0 0,0 1-1 0 0,0 0 0 0 0,0 0 0 0 0,0-2 0 0 0,0 2 0 0 0,0 0 0 0 0,0 0 0 0 0,0 0 0 0 0,0 0 0 0 0,0 0 0 0 0,0-1 0 0 0,0 1 0 0 0,0 0-1 0 0,0 0 1 0 0,0 0 0 0 0,0 0 0 0 0,0 0 0 0 0,0 0 0 0 0,0-2 0 0 0,2 2 0 0 0,-2 0 0 0 0,0 0 0 0 0,0 0 0 0 0,0 0 0 0 0,0 0 0 0 0,0 0 0 0 0,0 0 0 0 0,0 0 0 0 0,1-2 0 0 0,-1 2 0 0 0,0 0 0 0 0,0 0 0 0 0,0 0 0 0 0,0 0 0 0 0,0 0 0 0 0,2 0 0 0 0,-2 0 0 0 0,0 0 0 0 0,0 0 0 0 0,0 0 0 0 0,0 0 0 0 0,0 0 0 0 0,1 0 0 0 0,2 5 0 0 0,0 2 0 0 0,1-1 0 0 0,-1-1 0 0 0,15 15 0 0 0,-8-11 0 0 0,-5-1 1 0 0,1 0 0 0 0,-2 1 0 0 0,2 1 0 0 0,-2 0 0 0 0,-1-2 0 0 0,1 2 1 0 0,-1 1-1 0 0,0-1 0 0 0,1 8-1 0 0,3 26-91 0 0,3 33 91 0 0,-6-46-109 0 0,-1-8 46 0 0,-2-2-1 0 0,1 0 1 0 0,-2 0-1 0 0,0 1 1 0 0,-2 0-1 0 0,-1-3 1 0 0,1 4-1 0 0,-1 1 64 0 0,0-13-60 0 0,0 0 0 0 0,-1 0 0 0 0,1-1-1 0 0,-1 0 1 0 0,0 1 0 0 0,-1-1 0 0 0,0 0 0 0 0,-1-2 0 0 0,1 4-1 0 0,-1-4 1 0 0,-1 1 0 0 0,0-2 0 0 0,1 1 0 0 0,-2-1 0 0 0,-6 7 60 0 0,0-4-594 0 0,1 0 1 0 0,-1-2 0 0 0,-7 5 593 0 0,-3 0-900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4:40.437"/>
    </inkml:context>
    <inkml:brush xml:id="br0">
      <inkml:brushProperty name="width" value="0.1" units="cm"/>
      <inkml:brushProperty name="height" value="0.1" units="cm"/>
      <inkml:brushProperty name="color" value="#004F8B"/>
    </inkml:brush>
  </inkml:definitions>
  <inkml:trace contextRef="#ctx0" brushRef="#br0">0 177 6768 0 0,'0'0'306'0'0,"0"0"-4"0"0,10-21 1602 0 0,1 5-1610 0 0,2-1-1 0 0,-1 2 1 0 0,2-1 0 0 0,0 2 0 0 0,0 0 0 0 0,2 3 0 0 0,-2-2 0 0 0,3 4-1 0 0,-2-3 1 0 0,8 0-294 0 0,-21 12 26 0 0,1-3-1 0 0,-1 1 0 0 0,0 2 1 0 0,1 0-1 0 0,0-1 0 0 0,-2 1 1 0 0,2 0-1 0 0,0 0 1 0 0,0 0-1 0 0,0 0 0 0 0,-2 0 1 0 0,2 1-1 0 0,0-1 0 0 0,-1 0 1 0 0,0 2-1 0 0,1-2 1 0 0,-1 3-1 0 0,0-2 0 0 0,1-1 1 0 0,-1 3-26 0 0,3 1 93 0 0,-3-3 1 0 0,1 2-1 0 0,0 3 1 0 0,0-2-1 0 0,-2-1 1 0 0,2 0-1 0 0,-2 2 1 0 0,2 0-1 0 0,-1-1 1 0 0,-1 0-1 0 0,2 0 1 0 0,-2 2-94 0 0,5 11 18 0 0,11 29 943 0 0,1-22-5150 0 0,-12-20-377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2"/>
    </inkml:context>
    <inkml:brush xml:id="br0">
      <inkml:brushProperty name="width" value="0.1" units="cm"/>
      <inkml:brushProperty name="height" value="0.1" units="cm"/>
      <inkml:brushProperty name="color" value="#004F8B"/>
    </inkml:brush>
  </inkml:definitions>
  <inkml:trace contextRef="#ctx0" brushRef="#br0">1 0 6072 0 0,'0'17'602'0'0,"2"-2"-566"0"0,0-2 0 0 0,0 1 0 0 0,2-1 0 0 0,-1 1 0 0 0,1-2-1 0 0,1 1 1 0 0,0 0 0 0 0,4 6-36 0 0,-7-15 213 0 0,0 0 1 0 0,0-1-1 0 0,0 1 0 0 0,1 0 1 0 0,-1-1-1 0 0,3 3-213 0 0,-3-4 109 0 0,-1-2 1 0 0,0 1-1 0 0,0 0 0 0 0,1-1 0 0 0,-1 1 1 0 0,1 1-1 0 0,-1-2 0 0 0,1 0 0 0 0,-1 1 1 0 0,0-1-1 0 0,1 0 0 0 0,-1 0 0 0 0,1 0 1 0 0,-1 0-1 0 0,1 0 0 0 0,-1 0 0 0 0,1 0 1 0 0,0-1-110 0 0,11-2 443 0 0,0-1 1 0 0,0 0 0 0 0,-1-1 0 0 0,-1-1-1 0 0,11-7-443 0 0,17-12-343 0 0,1-5 343 0 0,-20 17-361 0 0,-4 0-537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5T19:02:41.293"/>
    </inkml:context>
    <inkml:brush xml:id="br0">
      <inkml:brushProperty name="width" value="0.1" units="cm"/>
      <inkml:brushProperty name="height" value="0.1" units="cm"/>
      <inkml:brushProperty name="color" value="#004F8B"/>
    </inkml:brush>
  </inkml:definitions>
  <inkml:trace contextRef="#ctx0" brushRef="#br0">0 256 6992 0 0,'4'-14'529'0'0,"-3"10"-505"0"0,0 0-1 0 0,1-1 0 0 0,-1 1 1 0 0,1-1-1 0 0,0 2 1 0 0,0-1-1 0 0,0 0 1 0 0,0 1-1 0 0,0-1 1 0 0,1 0-24 0 0,28-32 189 0 0,-25 28-102 0 0,2 1-48 0 0,0 0 1 0 0,0 0 0 0 0,0 0-1 0 0,0 2 1 0 0,1-1-1 0 0,0 1 1 0 0,0 0 0 0 0,0 2-1 0 0,1-1 1 0 0,1 0-40 0 0,2 1 49 0 0,0 0 1 0 0,-1 2 0 0 0,0-2 0 0 0,1 3-1 0 0,0 0 1 0 0,0 2 0 0 0,5-1-50 0 0,-12 1 0 0 0,1 0 0 0 0,-1 0 0 0 0,0 0 0 0 0,0 1 0 0 0,0-1 0 0 0,-1 2 0 0 0,1 0 0 0 0,0-1 0 0 0,-1 2 0 0 0,0-1 0 0 0,0 1 0 0 0,0 0 0 0 0,0 1 0 0 0,-1-1 0 0 0,1 1 0 0 0,-1 0 0 0 0,-1 0 0 0 0,3 4 0 0 0,-3-5 0 0 0,0 1 0 0 0,0 0 0 0 0,-1 0 0 0 0,0 0 0 0 0,0 2 0 0 0,0-2 0 0 0,0 0 0 0 0,-1 1 0 0 0,0-1 0 0 0,0 2 0 0 0,0-1 0 0 0,-1-1 0 0 0,0 2 0 0 0,0-2 0 0 0,0 1 0 0 0,-1 0 0 0 0,0-1 0 0 0,0 2 0 0 0,0-2 0 0 0,-1 1 0 0 0,0-1 0 0 0,-1 4 58 0 0,-1 1-1 0 0,-1-1 1 0 0,1 0 0 0 0,-1-2 0 0 0,-1 2 0 0 0,1-1-1 0 0,-1-1 1 0 0,-1 0 0 0 0,1 0 0 0 0,-1 0 0 0 0,0-1-1 0 0,0-1 1 0 0,-1 0 0 0 0,0 0 0 0 0,0 0 0 0 0,0-1-1 0 0,0-1 1 0 0,-1 1 0 0 0,1-1 0 0 0,-1-2 0 0 0,0 2-1 0 0,0-2 1 0 0,0-1 0 0 0,0 1 0 0 0,0-1 0 0 0,2-1-1 0 0,-2 0 1 0 0,-1-1 0 0 0,1-1 0 0 0,0 1 0 0 0,0-1-58 0 0,4 0 41 0 0,-1 0 1 0 0,1 0-1 0 0,-1-1 1 0 0,1 1-1 0 0,0-2 1 0 0,0 0 0 0 0,1 1-1 0 0,-1-1 1 0 0,0-1-1 0 0,1 1 1 0 0,0-1-1 0 0,0 1 1 0 0,0-1 0 0 0,0-1-1 0 0,1 1 1 0 0,0-1-1 0 0,0-1 1 0 0,0 1-1 0 0,0 0 1 0 0,1 0 0 0 0,-1 0-1 0 0,2 0 1 0 0,-2-6-42 0 0,0 2 68 0 0,1 0 0 0 0,1 0 0 0 0,-1 0 1 0 0,1-1-1 0 0,1 2 0 0 0,-1-1 0 0 0,1 0 1 0 0,1-1-1 0 0,0 1 0 0 0,0 0 0 0 0,0 1 1 0 0,1-1-1 0 0,0 0 0 0 0,1 0 0 0 0,0 0 1 0 0,1-1-69 0 0,4-9 332 0 0,2 0 0 0 0,0 2 0 0 0,0-1 0 0 0,5-4-332 0 0,-8 13-102 0 0,0 0 0 0 0,1 2 1 0 0,5-6 101 0 0,-6 8-896 0 0,0 0 0 0 0,1 0 0 0 0,0 1 1 0 0,4-2 895 0 0,4-3-4312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C780E-A97C-4E05-80FD-CC2236FBAA9E}"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E8832-2DDC-4A75-B74D-77D340A42CEA}" type="slidenum">
              <a:rPr lang="en-US" smtClean="0"/>
              <a:t>‹#›</a:t>
            </a:fld>
            <a:endParaRPr lang="en-US"/>
          </a:p>
        </p:txBody>
      </p:sp>
    </p:spTree>
    <p:extLst>
      <p:ext uri="{BB962C8B-B14F-4D97-AF65-F5344CB8AC3E}">
        <p14:creationId xmlns:p14="http://schemas.microsoft.com/office/powerpoint/2010/main" val="274205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urban surface consists of large bluff bodies, which we call a bluff-rough surface. </a:t>
            </a:r>
          </a:p>
          <a:p>
            <a:r>
              <a:rPr lang="en-US" dirty="0"/>
              <a:t>To capture the turbulent exchanges of momentum, energy and mass, such as the sensible and latent heat fluxes from such complex surfaces, especially in land-atmospheric interaction studies, MOS remains the cornerstone.</a:t>
            </a:r>
          </a:p>
          <a:p>
            <a:r>
              <a:rPr lang="en-US" dirty="0"/>
              <a:t>The momentum and scalar roughness lengths, and displacement heights encode information of the bluff-rough surfaces</a:t>
            </a:r>
          </a:p>
          <a:p>
            <a:r>
              <a:rPr lang="en-US" dirty="0"/>
              <a:t>Under neutral condition, we can write down these equations according to MOS.</a:t>
            </a:r>
          </a:p>
          <a:p>
            <a:r>
              <a:rPr lang="en-US" dirty="0"/>
              <a:t>In the literature, the momentum and scalar roughness lengths are usually related by a log ratio. K or kappa B minus one, where kappa is the von Karman constant, kappa B inverse is a function of the roughness Reynolds number.</a:t>
            </a:r>
          </a:p>
        </p:txBody>
      </p:sp>
      <p:sp>
        <p:nvSpPr>
          <p:cNvPr id="4" name="Slide Number Placeholder 3"/>
          <p:cNvSpPr>
            <a:spLocks noGrp="1"/>
          </p:cNvSpPr>
          <p:nvPr>
            <p:ph type="sldNum" sz="quarter" idx="5"/>
          </p:nvPr>
        </p:nvSpPr>
        <p:spPr/>
        <p:txBody>
          <a:bodyPr/>
          <a:lstStyle/>
          <a:p>
            <a:fld id="{C93E8832-2DDC-4A75-B74D-77D340A42CEA}" type="slidenum">
              <a:rPr lang="en-US" smtClean="0"/>
              <a:t>2</a:t>
            </a:fld>
            <a:endParaRPr lang="en-US"/>
          </a:p>
        </p:txBody>
      </p:sp>
    </p:spTree>
    <p:extLst>
      <p:ext uri="{BB962C8B-B14F-4D97-AF65-F5344CB8AC3E}">
        <p14:creationId xmlns:p14="http://schemas.microsoft.com/office/powerpoint/2010/main" val="99971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E8832-2DDC-4A75-B74D-77D340A42CEA}" type="slidenum">
              <a:rPr lang="en-US" smtClean="0"/>
              <a:t>25</a:t>
            </a:fld>
            <a:endParaRPr lang="en-US"/>
          </a:p>
        </p:txBody>
      </p:sp>
    </p:spTree>
    <p:extLst>
      <p:ext uri="{BB962C8B-B14F-4D97-AF65-F5344CB8AC3E}">
        <p14:creationId xmlns:p14="http://schemas.microsoft.com/office/powerpoint/2010/main" val="154898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motivations: </a:t>
            </a:r>
          </a:p>
        </p:txBody>
      </p:sp>
      <p:sp>
        <p:nvSpPr>
          <p:cNvPr id="4" name="Slide Number Placeholder 3"/>
          <p:cNvSpPr>
            <a:spLocks noGrp="1"/>
          </p:cNvSpPr>
          <p:nvPr>
            <p:ph type="sldNum" sz="quarter" idx="5"/>
          </p:nvPr>
        </p:nvSpPr>
        <p:spPr/>
        <p:txBody>
          <a:bodyPr/>
          <a:lstStyle/>
          <a:p>
            <a:fld id="{C93E8832-2DDC-4A75-B74D-77D340A42CEA}" type="slidenum">
              <a:rPr lang="en-US" smtClean="0"/>
              <a:t>3</a:t>
            </a:fld>
            <a:endParaRPr lang="en-US"/>
          </a:p>
        </p:txBody>
      </p:sp>
    </p:spTree>
    <p:extLst>
      <p:ext uri="{BB962C8B-B14F-4D97-AF65-F5344CB8AC3E}">
        <p14:creationId xmlns:p14="http://schemas.microsoft.com/office/powerpoint/2010/main" val="186707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considered three groups of simulations. VPF stands for variable plan and frontal area densities,</a:t>
            </a:r>
          </a:p>
        </p:txBody>
      </p:sp>
      <p:sp>
        <p:nvSpPr>
          <p:cNvPr id="4" name="Slide Number Placeholder 3"/>
          <p:cNvSpPr>
            <a:spLocks noGrp="1"/>
          </p:cNvSpPr>
          <p:nvPr>
            <p:ph type="sldNum" sz="quarter" idx="10"/>
          </p:nvPr>
        </p:nvSpPr>
        <p:spPr/>
        <p:txBody>
          <a:bodyPr/>
          <a:lstStyle/>
          <a:p>
            <a:fld id="{C93E8832-2DDC-4A75-B74D-77D340A42CEA}" type="slidenum">
              <a:rPr lang="en-US" smtClean="0"/>
              <a:t>4</a:t>
            </a:fld>
            <a:endParaRPr lang="en-US"/>
          </a:p>
        </p:txBody>
      </p:sp>
    </p:spTree>
    <p:extLst>
      <p:ext uri="{BB962C8B-B14F-4D97-AF65-F5344CB8AC3E}">
        <p14:creationId xmlns:p14="http://schemas.microsoft.com/office/powerpoint/2010/main" val="356698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consider the momentum and scalar transfer coefficients, which are widely used parameters in urban land-atmospheric interaction modeling. It is clearly that they follow opposite trends. </a:t>
            </a:r>
          </a:p>
          <a:p>
            <a:r>
              <a:rPr lang="en-US" dirty="0"/>
              <a:t>To address our goal, which is to determine the functional dependence of kB-1 on roughness Reynolds number, we next consider the surface renewal theory.</a:t>
            </a:r>
          </a:p>
          <a:p>
            <a:r>
              <a:rPr lang="en-US" dirty="0"/>
              <a:t>So what is surface renewal theory?</a:t>
            </a:r>
          </a:p>
        </p:txBody>
      </p:sp>
      <p:sp>
        <p:nvSpPr>
          <p:cNvPr id="4" name="Slide Number Placeholder 3"/>
          <p:cNvSpPr>
            <a:spLocks noGrp="1"/>
          </p:cNvSpPr>
          <p:nvPr>
            <p:ph type="sldNum" sz="quarter" idx="5"/>
          </p:nvPr>
        </p:nvSpPr>
        <p:spPr/>
        <p:txBody>
          <a:bodyPr/>
          <a:lstStyle/>
          <a:p>
            <a:fld id="{C93E8832-2DDC-4A75-B74D-77D340A42CEA}" type="slidenum">
              <a:rPr lang="en-US" smtClean="0"/>
              <a:t>5</a:t>
            </a:fld>
            <a:endParaRPr lang="en-US"/>
          </a:p>
        </p:txBody>
      </p:sp>
    </p:spTree>
    <p:extLst>
      <p:ext uri="{BB962C8B-B14F-4D97-AF65-F5344CB8AC3E}">
        <p14:creationId xmlns:p14="http://schemas.microsoft.com/office/powerpoint/2010/main" val="163567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E8832-2DDC-4A75-B74D-77D340A42CEA}" type="slidenum">
              <a:rPr lang="en-US" smtClean="0"/>
              <a:t>6</a:t>
            </a:fld>
            <a:endParaRPr lang="en-US"/>
          </a:p>
        </p:txBody>
      </p:sp>
    </p:spTree>
    <p:extLst>
      <p:ext uri="{BB962C8B-B14F-4D97-AF65-F5344CB8AC3E}">
        <p14:creationId xmlns:p14="http://schemas.microsoft.com/office/powerpoint/2010/main" val="406364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E8832-2DDC-4A75-B74D-77D340A42CEA}" type="slidenum">
              <a:rPr lang="en-US" smtClean="0"/>
              <a:t>10</a:t>
            </a:fld>
            <a:endParaRPr lang="en-US"/>
          </a:p>
        </p:txBody>
      </p:sp>
    </p:spTree>
    <p:extLst>
      <p:ext uri="{BB962C8B-B14F-4D97-AF65-F5344CB8AC3E}">
        <p14:creationId xmlns:p14="http://schemas.microsoft.com/office/powerpoint/2010/main" val="36370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E8832-2DDC-4A75-B74D-77D340A42CEA}" type="slidenum">
              <a:rPr lang="en-US" smtClean="0"/>
              <a:t>11</a:t>
            </a:fld>
            <a:endParaRPr lang="en-US"/>
          </a:p>
        </p:txBody>
      </p:sp>
    </p:spTree>
    <p:extLst>
      <p:ext uri="{BB962C8B-B14F-4D97-AF65-F5344CB8AC3E}">
        <p14:creationId xmlns:p14="http://schemas.microsoft.com/office/powerpoint/2010/main" val="418060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E8832-2DDC-4A75-B74D-77D340A42CEA}" type="slidenum">
              <a:rPr lang="en-US" smtClean="0"/>
              <a:t>19</a:t>
            </a:fld>
            <a:endParaRPr lang="en-US"/>
          </a:p>
        </p:txBody>
      </p:sp>
    </p:spTree>
    <p:extLst>
      <p:ext uri="{BB962C8B-B14F-4D97-AF65-F5344CB8AC3E}">
        <p14:creationId xmlns:p14="http://schemas.microsoft.com/office/powerpoint/2010/main" val="226340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aremanifestations</a:t>
            </a:r>
            <a:r>
              <a:rPr lang="en-US" sz="1200" b="0" i="0" u="none" strike="noStrike" kern="1200" baseline="0" dirty="0">
                <a:solidFill>
                  <a:schemeClr val="tx1"/>
                </a:solidFill>
                <a:latin typeface="+mn-lt"/>
                <a:ea typeface="+mn-ea"/>
                <a:cs typeface="+mn-cs"/>
              </a:rPr>
              <a:t> of the aggregate effects of</a:t>
            </a:r>
          </a:p>
          <a:p>
            <a:r>
              <a:rPr lang="en-US" sz="1200" b="0" i="0" u="none" strike="noStrike" kern="1200" baseline="0" dirty="0">
                <a:solidFill>
                  <a:schemeClr val="tx1"/>
                </a:solidFill>
                <a:latin typeface="+mn-lt"/>
                <a:ea typeface="+mn-ea"/>
                <a:cs typeface="+mn-cs"/>
              </a:rPr>
              <a:t>110 the bluff-rough surfaces on the inertial sublayer aloft, where the </a:t>
            </a:r>
            <a:r>
              <a:rPr lang="en-US" sz="1200" b="0" i="0" u="none" strike="noStrike" kern="1200" baseline="0" dirty="0" err="1">
                <a:solidFill>
                  <a:schemeClr val="tx1"/>
                </a:solidFill>
                <a:latin typeface="+mn-lt"/>
                <a:ea typeface="+mn-ea"/>
                <a:cs typeface="+mn-cs"/>
              </a:rPr>
              <a:t>logarithmicmean</a:t>
            </a:r>
            <a:r>
              <a:rPr lang="en-US" sz="1200" b="0" i="0" u="none" strike="noStrike" kern="1200" baseline="0" dirty="0">
                <a:solidFill>
                  <a:schemeClr val="tx1"/>
                </a:solidFill>
                <a:latin typeface="+mn-lt"/>
                <a:ea typeface="+mn-ea"/>
                <a:cs typeface="+mn-cs"/>
              </a:rPr>
              <a:t> velocity and air temperature profiles</a:t>
            </a:r>
          </a:p>
          <a:p>
            <a:r>
              <a:rPr lang="en-US" sz="1200" b="0" i="0" u="none" strike="noStrike" kern="1200" baseline="0" dirty="0">
                <a:solidFill>
                  <a:schemeClr val="tx1"/>
                </a:solidFill>
                <a:latin typeface="+mn-lt"/>
                <a:ea typeface="+mn-ea"/>
                <a:cs typeface="+mn-cs"/>
              </a:rPr>
              <a:t>111 hold</a:t>
            </a:r>
            <a:endParaRPr lang="en-US" dirty="0"/>
          </a:p>
        </p:txBody>
      </p:sp>
      <p:sp>
        <p:nvSpPr>
          <p:cNvPr id="4" name="Slide Number Placeholder 3"/>
          <p:cNvSpPr>
            <a:spLocks noGrp="1"/>
          </p:cNvSpPr>
          <p:nvPr>
            <p:ph type="sldNum" sz="quarter" idx="10"/>
          </p:nvPr>
        </p:nvSpPr>
        <p:spPr/>
        <p:txBody>
          <a:bodyPr/>
          <a:lstStyle/>
          <a:p>
            <a:fld id="{C93E8832-2DDC-4A75-B74D-77D340A42CEA}" type="slidenum">
              <a:rPr lang="en-US" smtClean="0"/>
              <a:t>24</a:t>
            </a:fld>
            <a:endParaRPr lang="en-US"/>
          </a:p>
        </p:txBody>
      </p:sp>
    </p:spTree>
    <p:extLst>
      <p:ext uri="{BB962C8B-B14F-4D97-AF65-F5344CB8AC3E}">
        <p14:creationId xmlns:p14="http://schemas.microsoft.com/office/powerpoint/2010/main" val="30573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12EAFB-8730-493D-A70E-C99DCEE32B83}"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1876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C3219-818C-4D80-82A6-672D7412EFDD}"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226186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E8226-37C6-4962-B1E6-1D040A796B9C}"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3447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CC0F9-618C-4850-8FF9-A45D73FD3A2F}"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48967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0EA6C3-37E0-4C9D-899B-36A8FAEB41B8}"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49080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A2CEF-0BB6-49C7-B002-10DDB6150FBC}"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239272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20A68C-6270-4748-A6CE-8E9BD4CF1EE8}" type="datetime1">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49713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57E70C-01D3-425B-A06D-6238F33D12EB}" type="datetime1">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87348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84973-6ACF-4183-B7A2-B84487935DCF}" type="datetime1">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232182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98ED6-16F4-44DE-9EC6-D213EF7BCA14}"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161208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8E0E0-46FA-45BA-8DCA-D4624E72D296}"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1507-B9DB-4F1F-902A-7D0CE8189494}" type="slidenum">
              <a:rPr lang="en-US" smtClean="0"/>
              <a:t>‹#›</a:t>
            </a:fld>
            <a:endParaRPr lang="en-US"/>
          </a:p>
        </p:txBody>
      </p:sp>
    </p:spTree>
    <p:extLst>
      <p:ext uri="{BB962C8B-B14F-4D97-AF65-F5344CB8AC3E}">
        <p14:creationId xmlns:p14="http://schemas.microsoft.com/office/powerpoint/2010/main" val="327770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F43B-C19D-451A-8178-DABADDF22671}" type="datetime1">
              <a:rPr lang="en-US" smtClean="0"/>
              <a:t>5/3/2020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91507-B9DB-4F1F-902A-7D0CE8189494}" type="slidenum">
              <a:rPr lang="en-US" smtClean="0"/>
              <a:t>‹#›</a:t>
            </a:fld>
            <a:endParaRPr lang="en-US"/>
          </a:p>
        </p:txBody>
      </p:sp>
    </p:spTree>
    <p:extLst>
      <p:ext uri="{BB962C8B-B14F-4D97-AF65-F5344CB8AC3E}">
        <p14:creationId xmlns:p14="http://schemas.microsoft.com/office/powerpoint/2010/main" val="33736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9.xml"/><Relationship Id="rId21" Type="http://schemas.openxmlformats.org/officeDocument/2006/relationships/image" Target="../media/image37.png"/><Relationship Id="rId42" Type="http://schemas.openxmlformats.org/officeDocument/2006/relationships/customXml" Target="../ink/ink17.xml"/><Relationship Id="rId47" Type="http://schemas.openxmlformats.org/officeDocument/2006/relationships/image" Target="../media/image50.png"/><Relationship Id="rId63" Type="http://schemas.openxmlformats.org/officeDocument/2006/relationships/image" Target="../media/image58.png"/><Relationship Id="rId68" Type="http://schemas.openxmlformats.org/officeDocument/2006/relationships/customXml" Target="../ink/ink30.xml"/><Relationship Id="rId84" Type="http://schemas.openxmlformats.org/officeDocument/2006/relationships/image" Target="../media/image17.emf"/><Relationship Id="rId16" Type="http://schemas.openxmlformats.org/officeDocument/2006/relationships/customXml" Target="../ink/ink4.xml"/><Relationship Id="rId11" Type="http://schemas.openxmlformats.org/officeDocument/2006/relationships/image" Target="../media/image32.png"/><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45.png"/><Relationship Id="rId40" Type="http://schemas.openxmlformats.org/officeDocument/2006/relationships/customXml" Target="../ink/ink16.xml"/><Relationship Id="rId45" Type="http://schemas.openxmlformats.org/officeDocument/2006/relationships/image" Target="../media/image49.png"/><Relationship Id="rId53" Type="http://schemas.openxmlformats.org/officeDocument/2006/relationships/image" Target="../media/image53.png"/><Relationship Id="rId58" Type="http://schemas.openxmlformats.org/officeDocument/2006/relationships/customXml" Target="../ink/ink25.xml"/><Relationship Id="rId66" Type="http://schemas.openxmlformats.org/officeDocument/2006/relationships/customXml" Target="../ink/ink29.xml"/><Relationship Id="rId74" Type="http://schemas.openxmlformats.org/officeDocument/2006/relationships/customXml" Target="../ink/ink33.xml"/><Relationship Id="rId79" Type="http://schemas.openxmlformats.org/officeDocument/2006/relationships/image" Target="../media/image19.emf"/><Relationship Id="rId61" Type="http://schemas.openxmlformats.org/officeDocument/2006/relationships/image" Target="../media/image57.png"/><Relationship Id="rId82" Type="http://schemas.openxmlformats.org/officeDocument/2006/relationships/image" Target="../media/image15.emf"/><Relationship Id="rId19" Type="http://schemas.openxmlformats.org/officeDocument/2006/relationships/image" Target="../media/image36.png"/><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40.png"/><Relationship Id="rId30" Type="http://schemas.openxmlformats.org/officeDocument/2006/relationships/customXml" Target="../ink/ink11.xml"/><Relationship Id="rId35" Type="http://schemas.openxmlformats.org/officeDocument/2006/relationships/image" Target="../media/image44.png"/><Relationship Id="rId43" Type="http://schemas.openxmlformats.org/officeDocument/2006/relationships/image" Target="../media/image48.png"/><Relationship Id="rId48" Type="http://schemas.openxmlformats.org/officeDocument/2006/relationships/customXml" Target="../ink/ink20.xml"/><Relationship Id="rId56" Type="http://schemas.openxmlformats.org/officeDocument/2006/relationships/customXml" Target="../ink/ink24.xml"/><Relationship Id="rId64" Type="http://schemas.openxmlformats.org/officeDocument/2006/relationships/customXml" Target="../ink/ink28.xml"/><Relationship Id="rId69" Type="http://schemas.openxmlformats.org/officeDocument/2006/relationships/image" Target="../media/image61.png"/><Relationship Id="rId77" Type="http://schemas.openxmlformats.org/officeDocument/2006/relationships/image" Target="../media/image65.png"/><Relationship Id="rId51" Type="http://schemas.openxmlformats.org/officeDocument/2006/relationships/image" Target="../media/image52.png"/><Relationship Id="rId72" Type="http://schemas.openxmlformats.org/officeDocument/2006/relationships/customXml" Target="../ink/ink32.xml"/><Relationship Id="rId80" Type="http://schemas.openxmlformats.org/officeDocument/2006/relationships/customXml" Target="../ink/ink36.xml"/><Relationship Id="rId3" Type="http://schemas.openxmlformats.org/officeDocument/2006/relationships/customXml" Target="../ink/ink1.xml"/><Relationship Id="rId12" Type="http://schemas.openxmlformats.org/officeDocument/2006/relationships/customXml" Target="../ink/ink2.xml"/><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43.png"/><Relationship Id="rId38" Type="http://schemas.openxmlformats.org/officeDocument/2006/relationships/customXml" Target="../ink/ink15.xml"/><Relationship Id="rId46" Type="http://schemas.openxmlformats.org/officeDocument/2006/relationships/customXml" Target="../ink/ink19.xml"/><Relationship Id="rId59" Type="http://schemas.openxmlformats.org/officeDocument/2006/relationships/image" Target="../media/image56.png"/><Relationship Id="rId67" Type="http://schemas.openxmlformats.org/officeDocument/2006/relationships/image" Target="../media/image60.png"/><Relationship Id="rId20" Type="http://schemas.openxmlformats.org/officeDocument/2006/relationships/customXml" Target="../ink/ink6.xml"/><Relationship Id="rId41" Type="http://schemas.openxmlformats.org/officeDocument/2006/relationships/image" Target="../media/image47.png"/><Relationship Id="rId54" Type="http://schemas.openxmlformats.org/officeDocument/2006/relationships/customXml" Target="../ink/ink23.xml"/><Relationship Id="rId62" Type="http://schemas.openxmlformats.org/officeDocument/2006/relationships/customXml" Target="../ink/ink27.xml"/><Relationship Id="rId70" Type="http://schemas.openxmlformats.org/officeDocument/2006/relationships/customXml" Target="../ink/ink31.xml"/><Relationship Id="rId75" Type="http://schemas.openxmlformats.org/officeDocument/2006/relationships/image" Target="../media/image64.png"/><Relationship Id="rId83" Type="http://schemas.openxmlformats.org/officeDocument/2006/relationships/image" Target="../media/image16.emf"/><Relationship Id="rId1" Type="http://schemas.openxmlformats.org/officeDocument/2006/relationships/slideLayout" Target="../slideLayouts/slideLayout2.xml"/><Relationship Id="rId15" Type="http://schemas.openxmlformats.org/officeDocument/2006/relationships/image" Target="../media/image18.emf"/><Relationship Id="rId23" Type="http://schemas.openxmlformats.org/officeDocument/2006/relationships/image" Target="../media/image38.png"/><Relationship Id="rId28" Type="http://schemas.openxmlformats.org/officeDocument/2006/relationships/customXml" Target="../ink/ink10.xml"/><Relationship Id="rId36" Type="http://schemas.openxmlformats.org/officeDocument/2006/relationships/customXml" Target="../ink/ink14.xml"/><Relationship Id="rId49" Type="http://schemas.openxmlformats.org/officeDocument/2006/relationships/image" Target="../media/image51.png"/><Relationship Id="rId57" Type="http://schemas.openxmlformats.org/officeDocument/2006/relationships/image" Target="../media/image55.png"/><Relationship Id="rId31" Type="http://schemas.openxmlformats.org/officeDocument/2006/relationships/image" Target="../media/image42.png"/><Relationship Id="rId44" Type="http://schemas.openxmlformats.org/officeDocument/2006/relationships/customXml" Target="../ink/ink18.xml"/><Relationship Id="rId52" Type="http://schemas.openxmlformats.org/officeDocument/2006/relationships/customXml" Target="../ink/ink22.xml"/><Relationship Id="rId60" Type="http://schemas.openxmlformats.org/officeDocument/2006/relationships/customXml" Target="../ink/ink26.xml"/><Relationship Id="rId65" Type="http://schemas.openxmlformats.org/officeDocument/2006/relationships/image" Target="../media/image59.png"/><Relationship Id="rId73" Type="http://schemas.openxmlformats.org/officeDocument/2006/relationships/image" Target="../media/image63.png"/><Relationship Id="rId78" Type="http://schemas.openxmlformats.org/officeDocument/2006/relationships/customXml" Target="../ink/ink35.xml"/><Relationship Id="rId81" Type="http://schemas.openxmlformats.org/officeDocument/2006/relationships/image" Target="../media/image20.emf"/><Relationship Id="rId13" Type="http://schemas.openxmlformats.org/officeDocument/2006/relationships/image" Target="../media/image33.png"/><Relationship Id="rId18" Type="http://schemas.openxmlformats.org/officeDocument/2006/relationships/customXml" Target="../ink/ink5.xml"/><Relationship Id="rId39" Type="http://schemas.openxmlformats.org/officeDocument/2006/relationships/image" Target="../media/image46.png"/><Relationship Id="rId34" Type="http://schemas.openxmlformats.org/officeDocument/2006/relationships/customXml" Target="../ink/ink13.xml"/><Relationship Id="rId50" Type="http://schemas.openxmlformats.org/officeDocument/2006/relationships/customXml" Target="../ink/ink21.xml"/><Relationship Id="rId55" Type="http://schemas.openxmlformats.org/officeDocument/2006/relationships/image" Target="../media/image54.png"/><Relationship Id="rId76" Type="http://schemas.openxmlformats.org/officeDocument/2006/relationships/customXml" Target="../ink/ink34.xml"/><Relationship Id="rId71" Type="http://schemas.openxmlformats.org/officeDocument/2006/relationships/image" Target="../media/image62.png"/><Relationship Id="rId2" Type="http://schemas.openxmlformats.org/officeDocument/2006/relationships/notesSlide" Target="../notesSlides/notesSlide6.xml"/><Relationship Id="rId29" Type="http://schemas.openxmlformats.org/officeDocument/2006/relationships/image" Target="../media/image41.pn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21" Type="http://schemas.openxmlformats.org/officeDocument/2006/relationships/customXml" Target="../ink/ink44.xml"/><Relationship Id="rId42" Type="http://schemas.openxmlformats.org/officeDocument/2006/relationships/image" Target="../media/image49.png"/><Relationship Id="rId47" Type="http://schemas.openxmlformats.org/officeDocument/2006/relationships/customXml" Target="../ink/ink57.xml"/><Relationship Id="rId63" Type="http://schemas.openxmlformats.org/officeDocument/2006/relationships/customXml" Target="../ink/ink65.xml"/><Relationship Id="rId68" Type="http://schemas.openxmlformats.org/officeDocument/2006/relationships/image" Target="../media/image62.png"/><Relationship Id="rId16" Type="http://schemas.openxmlformats.org/officeDocument/2006/relationships/image" Target="../media/image36.png"/><Relationship Id="rId11" Type="http://schemas.openxmlformats.org/officeDocument/2006/relationships/customXml" Target="../ink/ink39.xml"/><Relationship Id="rId24" Type="http://schemas.openxmlformats.org/officeDocument/2006/relationships/image" Target="../media/image40.png"/><Relationship Id="rId32" Type="http://schemas.openxmlformats.org/officeDocument/2006/relationships/image" Target="../media/image44.png"/><Relationship Id="rId37" Type="http://schemas.openxmlformats.org/officeDocument/2006/relationships/customXml" Target="../ink/ink52.xml"/><Relationship Id="rId40" Type="http://schemas.openxmlformats.org/officeDocument/2006/relationships/image" Target="../media/image48.png"/><Relationship Id="rId45" Type="http://schemas.openxmlformats.org/officeDocument/2006/relationships/customXml" Target="../ink/ink56.xml"/><Relationship Id="rId53" Type="http://schemas.openxmlformats.org/officeDocument/2006/relationships/customXml" Target="../ink/ink60.xml"/><Relationship Id="rId58" Type="http://schemas.openxmlformats.org/officeDocument/2006/relationships/image" Target="../media/image57.png"/><Relationship Id="rId66" Type="http://schemas.openxmlformats.org/officeDocument/2006/relationships/image" Target="../media/image61.png"/><Relationship Id="rId74" Type="http://schemas.openxmlformats.org/officeDocument/2006/relationships/image" Target="../media/image65.png"/><Relationship Id="rId79" Type="http://schemas.openxmlformats.org/officeDocument/2006/relationships/image" Target="../media/image21.emf"/><Relationship Id="rId61" Type="http://schemas.openxmlformats.org/officeDocument/2006/relationships/customXml" Target="../ink/ink64.xml"/><Relationship Id="rId82" Type="http://schemas.openxmlformats.org/officeDocument/2006/relationships/image" Target="../media/image26.emf"/><Relationship Id="rId19" Type="http://schemas.openxmlformats.org/officeDocument/2006/relationships/customXml" Target="../ink/ink43.xml"/><Relationship Id="rId14" Type="http://schemas.openxmlformats.org/officeDocument/2006/relationships/image" Target="../media/image35.png"/><Relationship Id="rId22" Type="http://schemas.openxmlformats.org/officeDocument/2006/relationships/image" Target="../media/image39.png"/><Relationship Id="rId27" Type="http://schemas.openxmlformats.org/officeDocument/2006/relationships/customXml" Target="../ink/ink47.xml"/><Relationship Id="rId30" Type="http://schemas.openxmlformats.org/officeDocument/2006/relationships/image" Target="../media/image43.png"/><Relationship Id="rId35" Type="http://schemas.openxmlformats.org/officeDocument/2006/relationships/customXml" Target="../ink/ink51.xml"/><Relationship Id="rId43" Type="http://schemas.openxmlformats.org/officeDocument/2006/relationships/customXml" Target="../ink/ink55.xml"/><Relationship Id="rId48" Type="http://schemas.openxmlformats.org/officeDocument/2006/relationships/image" Target="../media/image52.png"/><Relationship Id="rId56" Type="http://schemas.openxmlformats.org/officeDocument/2006/relationships/image" Target="../media/image56.png"/><Relationship Id="rId64" Type="http://schemas.openxmlformats.org/officeDocument/2006/relationships/image" Target="../media/image60.png"/><Relationship Id="rId69" Type="http://schemas.openxmlformats.org/officeDocument/2006/relationships/customXml" Target="../ink/ink68.xml"/><Relationship Id="rId77" Type="http://schemas.openxmlformats.org/officeDocument/2006/relationships/customXml" Target="../ink/ink72.xml"/><Relationship Id="rId8" Type="http://schemas.openxmlformats.org/officeDocument/2006/relationships/image" Target="../media/image32.png"/><Relationship Id="rId51" Type="http://schemas.openxmlformats.org/officeDocument/2006/relationships/customXml" Target="../ink/ink59.xml"/><Relationship Id="rId72" Type="http://schemas.openxmlformats.org/officeDocument/2006/relationships/image" Target="../media/image64.png"/><Relationship Id="rId80" Type="http://schemas.openxmlformats.org/officeDocument/2006/relationships/image" Target="../media/image22.emf"/><Relationship Id="rId3" Type="http://schemas.openxmlformats.org/officeDocument/2006/relationships/customXml" Target="../ink/ink37.xml"/><Relationship Id="rId12" Type="http://schemas.openxmlformats.org/officeDocument/2006/relationships/image" Target="../media/image24.emf"/><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47.png"/><Relationship Id="rId46" Type="http://schemas.openxmlformats.org/officeDocument/2006/relationships/image" Target="../media/image51.png"/><Relationship Id="rId59" Type="http://schemas.openxmlformats.org/officeDocument/2006/relationships/customXml" Target="../ink/ink63.xml"/><Relationship Id="rId67" Type="http://schemas.openxmlformats.org/officeDocument/2006/relationships/customXml" Target="../ink/ink67.xml"/><Relationship Id="rId20" Type="http://schemas.openxmlformats.org/officeDocument/2006/relationships/image" Target="../media/image38.png"/><Relationship Id="rId41" Type="http://schemas.openxmlformats.org/officeDocument/2006/relationships/customXml" Target="../ink/ink54.xml"/><Relationship Id="rId54" Type="http://schemas.openxmlformats.org/officeDocument/2006/relationships/image" Target="../media/image55.png"/><Relationship Id="rId62" Type="http://schemas.openxmlformats.org/officeDocument/2006/relationships/image" Target="../media/image59.png"/><Relationship Id="rId70" Type="http://schemas.openxmlformats.org/officeDocument/2006/relationships/image" Target="../media/image63.png"/><Relationship Id="rId75" Type="http://schemas.openxmlformats.org/officeDocument/2006/relationships/customXml" Target="../ink/ink71.xml"/><Relationship Id="rId1" Type="http://schemas.openxmlformats.org/officeDocument/2006/relationships/slideLayout" Target="../slideLayouts/slideLayout2.xml"/><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42.png"/><Relationship Id="rId36" Type="http://schemas.openxmlformats.org/officeDocument/2006/relationships/image" Target="../media/image46.png"/><Relationship Id="rId49" Type="http://schemas.openxmlformats.org/officeDocument/2006/relationships/customXml" Target="../ink/ink58.xml"/><Relationship Id="rId57" Type="http://schemas.openxmlformats.org/officeDocument/2006/relationships/customXml" Target="../ink/ink62.xml"/><Relationship Id="rId10" Type="http://schemas.openxmlformats.org/officeDocument/2006/relationships/image" Target="../media/image33.png"/><Relationship Id="rId31" Type="http://schemas.openxmlformats.org/officeDocument/2006/relationships/customXml" Target="../ink/ink49.xml"/><Relationship Id="rId44" Type="http://schemas.openxmlformats.org/officeDocument/2006/relationships/image" Target="../media/image50.png"/><Relationship Id="rId52" Type="http://schemas.openxmlformats.org/officeDocument/2006/relationships/image" Target="../media/image54.png"/><Relationship Id="rId60" Type="http://schemas.openxmlformats.org/officeDocument/2006/relationships/image" Target="../media/image58.png"/><Relationship Id="rId65" Type="http://schemas.openxmlformats.org/officeDocument/2006/relationships/customXml" Target="../ink/ink66.xml"/><Relationship Id="rId73" Type="http://schemas.openxmlformats.org/officeDocument/2006/relationships/customXml" Target="../ink/ink70.xml"/><Relationship Id="rId78" Type="http://schemas.openxmlformats.org/officeDocument/2006/relationships/image" Target="../media/image25.emf"/><Relationship Id="rId81" Type="http://schemas.openxmlformats.org/officeDocument/2006/relationships/image" Target="../media/image23.emf"/><Relationship Id="rId9" Type="http://schemas.openxmlformats.org/officeDocument/2006/relationships/customXml" Target="../ink/ink38.xml"/><Relationship Id="rId13" Type="http://schemas.openxmlformats.org/officeDocument/2006/relationships/customXml" Target="../ink/ink40.xml"/><Relationship Id="rId18" Type="http://schemas.openxmlformats.org/officeDocument/2006/relationships/image" Target="../media/image37.png"/><Relationship Id="rId39" Type="http://schemas.openxmlformats.org/officeDocument/2006/relationships/customXml" Target="../ink/ink53.xml"/><Relationship Id="rId34" Type="http://schemas.openxmlformats.org/officeDocument/2006/relationships/image" Target="../media/image45.png"/><Relationship Id="rId50" Type="http://schemas.openxmlformats.org/officeDocument/2006/relationships/image" Target="../media/image53.png"/><Relationship Id="rId55" Type="http://schemas.openxmlformats.org/officeDocument/2006/relationships/customXml" Target="../ink/ink61.xml"/><Relationship Id="rId76" Type="http://schemas.openxmlformats.org/officeDocument/2006/relationships/image" Target="../media/image19.emf"/><Relationship Id="rId71" Type="http://schemas.openxmlformats.org/officeDocument/2006/relationships/customXml" Target="../ink/ink69.xml"/><Relationship Id="rId2" Type="http://schemas.openxmlformats.org/officeDocument/2006/relationships/notesSlide" Target="../notesSlides/notesSlide7.xml"/><Relationship Id="rId29" Type="http://schemas.openxmlformats.org/officeDocument/2006/relationships/customXml" Target="../ink/ink48.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6.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499" y="399156"/>
            <a:ext cx="9144000" cy="2387600"/>
          </a:xfrm>
        </p:spPr>
        <p:txBody>
          <a:bodyPr>
            <a:noAutofit/>
          </a:bodyPr>
          <a:lstStyle/>
          <a:p>
            <a:r>
              <a:rPr lang="en-US" sz="4400" dirty="0"/>
              <a:t>Linking Momentum and Scalar Roughness Lengths of Urban Surfaces at the Macro and Micro Scales</a:t>
            </a:r>
          </a:p>
        </p:txBody>
      </p:sp>
      <p:sp>
        <p:nvSpPr>
          <p:cNvPr id="3" name="Subtitle 2"/>
          <p:cNvSpPr>
            <a:spLocks noGrp="1"/>
          </p:cNvSpPr>
          <p:nvPr>
            <p:ph type="subTitle" idx="1"/>
          </p:nvPr>
        </p:nvSpPr>
        <p:spPr>
          <a:xfrm>
            <a:off x="1457499" y="3244590"/>
            <a:ext cx="9706495" cy="2757857"/>
          </a:xfrm>
        </p:spPr>
        <p:txBody>
          <a:bodyPr>
            <a:normAutofit fontScale="85000" lnSpcReduction="10000"/>
          </a:bodyPr>
          <a:lstStyle/>
          <a:p>
            <a:r>
              <a:rPr lang="en-US" b="1" dirty="0"/>
              <a:t>Qi Li</a:t>
            </a:r>
            <a:r>
              <a:rPr lang="en-US" b="1" baseline="30000" dirty="0"/>
              <a:t>1</a:t>
            </a:r>
            <a:r>
              <a:rPr lang="en-US" dirty="0"/>
              <a:t>, Elie Bou-Zeid</a:t>
            </a:r>
            <a:r>
              <a:rPr lang="en-US" baseline="30000" dirty="0"/>
              <a:t>2</a:t>
            </a:r>
            <a:r>
              <a:rPr lang="en-US" dirty="0"/>
              <a:t>, Sue Grimmond</a:t>
            </a:r>
            <a:r>
              <a:rPr lang="en-US" baseline="30000" dirty="0"/>
              <a:t>3</a:t>
            </a:r>
            <a:r>
              <a:rPr lang="en-US" dirty="0"/>
              <a:t>, Sergej Zilitinkevich</a:t>
            </a:r>
            <a:r>
              <a:rPr lang="en-US" baseline="30000" dirty="0"/>
              <a:t>4</a:t>
            </a:r>
            <a:r>
              <a:rPr lang="en-US" dirty="0"/>
              <a:t> and Gabriel Katul</a:t>
            </a:r>
            <a:r>
              <a:rPr lang="en-US" baseline="30000" dirty="0"/>
              <a:t>5</a:t>
            </a:r>
          </a:p>
          <a:p>
            <a:r>
              <a:rPr lang="en-US" dirty="0" smtClean="0"/>
              <a:t>May </a:t>
            </a:r>
            <a:r>
              <a:rPr lang="en-US" dirty="0"/>
              <a:t>4</a:t>
            </a:r>
            <a:r>
              <a:rPr lang="en-US" baseline="30000" dirty="0" smtClean="0"/>
              <a:t>th</a:t>
            </a:r>
            <a:r>
              <a:rPr lang="en-US" dirty="0" smtClean="0"/>
              <a:t> </a:t>
            </a:r>
            <a:r>
              <a:rPr lang="en-US" dirty="0"/>
              <a:t>2020</a:t>
            </a:r>
          </a:p>
          <a:p>
            <a:r>
              <a:rPr lang="en-US" dirty="0"/>
              <a:t>1: School of Civil and Environmental Engineering, Cornell University, Ithaca, US</a:t>
            </a:r>
          </a:p>
          <a:p>
            <a:r>
              <a:rPr lang="en-US" dirty="0"/>
              <a:t>2: Department of Civil and Environmental Engineering, Princeton University, Princeton, US</a:t>
            </a:r>
          </a:p>
          <a:p>
            <a:r>
              <a:rPr lang="en-US" dirty="0"/>
              <a:t>3: Department of Meteorology, University of Reading, Reading, UK</a:t>
            </a:r>
          </a:p>
          <a:p>
            <a:r>
              <a:rPr lang="en-US" dirty="0"/>
              <a:t>4: Finnish Meteorological Institute, P.O. Box 503, 00101 Helsinki, Finland</a:t>
            </a:r>
          </a:p>
          <a:p>
            <a:r>
              <a:rPr lang="en-US" dirty="0"/>
              <a:t>5: Nicholas School of the Environment and Earth Sciences, Duke University, Durham, US</a:t>
            </a:r>
          </a:p>
        </p:txBody>
      </p:sp>
      <p:sp>
        <p:nvSpPr>
          <p:cNvPr id="4" name="Slide Number Placeholder 3"/>
          <p:cNvSpPr>
            <a:spLocks noGrp="1"/>
          </p:cNvSpPr>
          <p:nvPr>
            <p:ph type="sldNum" sz="quarter" idx="12"/>
          </p:nvPr>
        </p:nvSpPr>
        <p:spPr/>
        <p:txBody>
          <a:bodyPr/>
          <a:lstStyle/>
          <a:p>
            <a:fld id="{11491507-B9DB-4F1F-902A-7D0CE8189494}" type="slidenum">
              <a:rPr lang="en-US" smtClean="0"/>
              <a:t>1</a:t>
            </a:fld>
            <a:endParaRPr lang="en-US"/>
          </a:p>
        </p:txBody>
      </p:sp>
    </p:spTree>
    <p:extLst>
      <p:ext uri="{BB962C8B-B14F-4D97-AF65-F5344CB8AC3E}">
        <p14:creationId xmlns:p14="http://schemas.microsoft.com/office/powerpoint/2010/main" val="140471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910"/>
            <a:ext cx="10515600" cy="1325563"/>
          </a:xfrm>
        </p:spPr>
        <p:txBody>
          <a:bodyPr>
            <a:normAutofit/>
          </a:bodyPr>
          <a:lstStyle/>
          <a:p>
            <a:r>
              <a:rPr lang="en-US" dirty="0"/>
              <a:t>SRT: Micro-Eddy Model</a:t>
            </a:r>
          </a:p>
        </p:txBody>
      </p:sp>
      <p:sp>
        <p:nvSpPr>
          <p:cNvPr id="11" name="Slide Number Placeholder 10"/>
          <p:cNvSpPr>
            <a:spLocks noGrp="1"/>
          </p:cNvSpPr>
          <p:nvPr>
            <p:ph type="sldNum" sz="quarter" idx="12"/>
          </p:nvPr>
        </p:nvSpPr>
        <p:spPr/>
        <p:txBody>
          <a:bodyPr/>
          <a:lstStyle/>
          <a:p>
            <a:fld id="{11491507-B9DB-4F1F-902A-7D0CE8189494}" type="slidenum">
              <a:rPr lang="en-US" smtClean="0"/>
              <a:t>10</a:t>
            </a:fld>
            <a:endParaRPr lang="en-US"/>
          </a:p>
        </p:txBody>
      </p:sp>
      <p:sp>
        <p:nvSpPr>
          <p:cNvPr id="4" name="Down Arrow 3"/>
          <p:cNvSpPr/>
          <p:nvPr/>
        </p:nvSpPr>
        <p:spPr>
          <a:xfrm rot="16200000">
            <a:off x="8463794" y="2602744"/>
            <a:ext cx="334537" cy="479502"/>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Down Arrow 13"/>
          <p:cNvSpPr/>
          <p:nvPr/>
        </p:nvSpPr>
        <p:spPr>
          <a:xfrm>
            <a:off x="10385285" y="3450477"/>
            <a:ext cx="334537" cy="47950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6" name="Group 15"/>
          <p:cNvGrpSpPr/>
          <p:nvPr/>
        </p:nvGrpSpPr>
        <p:grpSpPr>
          <a:xfrm>
            <a:off x="345126" y="4542996"/>
            <a:ext cx="2768463" cy="2132945"/>
            <a:chOff x="1092545" y="3910040"/>
            <a:chExt cx="2768463" cy="2132944"/>
          </a:xfrm>
        </p:grpSpPr>
        <p:grpSp>
          <p:nvGrpSpPr>
            <p:cNvPr id="17" name="Group 16"/>
            <p:cNvGrpSpPr/>
            <p:nvPr/>
          </p:nvGrpSpPr>
          <p:grpSpPr>
            <a:xfrm>
              <a:off x="1092545" y="4852948"/>
              <a:ext cx="2768463" cy="1190036"/>
              <a:chOff x="239118" y="5141227"/>
              <a:chExt cx="2768463" cy="1190036"/>
            </a:xfrm>
          </p:grpSpPr>
          <p:sp>
            <p:nvSpPr>
              <p:cNvPr id="55" name="Rectangle 54"/>
              <p:cNvSpPr/>
              <p:nvPr/>
            </p:nvSpPr>
            <p:spPr>
              <a:xfrm>
                <a:off x="239118" y="5141227"/>
                <a:ext cx="825190" cy="1170878"/>
              </a:xfrm>
              <a:prstGeom prst="rect">
                <a:avLst/>
              </a:prstGeom>
              <a:solidFill>
                <a:schemeClr val="bg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461171" y="5651039"/>
                <a:ext cx="546410" cy="680224"/>
              </a:xfrm>
              <a:prstGeom prst="rect">
                <a:avLst/>
              </a:prstGeom>
              <a:solidFill>
                <a:schemeClr val="bg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847408" y="3910040"/>
              <a:ext cx="1592114" cy="2012452"/>
              <a:chOff x="1530927" y="3325091"/>
              <a:chExt cx="1629777" cy="1676602"/>
            </a:xfrm>
          </p:grpSpPr>
          <p:sp>
            <p:nvSpPr>
              <p:cNvPr id="19" name="Oval 18">
                <a:extLst>
                  <a:ext uri="{FF2B5EF4-FFF2-40B4-BE49-F238E27FC236}">
                    <a16:creationId xmlns:a16="http://schemas.microsoft.com/office/drawing/2014/main" id="{E3E29385-4515-40AB-876D-FA14B547C6DF}"/>
                  </a:ext>
                </a:extLst>
              </p:cNvPr>
              <p:cNvSpPr/>
              <p:nvPr/>
            </p:nvSpPr>
            <p:spPr>
              <a:xfrm>
                <a:off x="1530927" y="3325091"/>
                <a:ext cx="1629777" cy="16766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80399E4-27FF-42B2-AD81-5F4575B851D2}"/>
                  </a:ext>
                </a:extLst>
              </p:cNvPr>
              <p:cNvGrpSpPr/>
              <p:nvPr/>
            </p:nvGrpSpPr>
            <p:grpSpPr>
              <a:xfrm>
                <a:off x="1542353" y="3400787"/>
                <a:ext cx="1618351" cy="1596328"/>
                <a:chOff x="1542354" y="3400787"/>
                <a:chExt cx="1587240" cy="1565640"/>
              </a:xfrm>
            </p:grpSpPr>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924CD8C4-9E6A-4EB1-B4AD-E16A698F555F}"/>
                        </a:ext>
                      </a:extLst>
                    </p14:cNvPr>
                    <p14:cNvContentPartPr/>
                    <p14:nvPr/>
                  </p14:nvContentPartPr>
                  <p14:xfrm>
                    <a:off x="1917114" y="4712627"/>
                    <a:ext cx="146880" cy="140400"/>
                  </p14:xfrm>
                </p:contentPart>
              </mc:Choice>
              <mc:Fallback xmlns="">
                <p:pic>
                  <p:nvPicPr>
                    <p:cNvPr id="17" name="Ink 16">
                      <a:extLst>
                        <a:ext uri="{FF2B5EF4-FFF2-40B4-BE49-F238E27FC236}">
                          <a16:creationId xmlns:a16="http://schemas.microsoft.com/office/drawing/2014/main" id="{924CD8C4-9E6A-4EB1-B4AD-E16A698F555F}"/>
                        </a:ext>
                      </a:extLst>
                    </p:cNvPr>
                    <p:cNvPicPr/>
                    <p:nvPr/>
                  </p:nvPicPr>
                  <p:blipFill>
                    <a:blip r:embed="rId11"/>
                    <a:stretch>
                      <a:fillRect/>
                    </a:stretch>
                  </p:blipFill>
                  <p:spPr>
                    <a:xfrm>
                      <a:off x="1899114" y="4694627"/>
                      <a:ext cx="182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39B7F192-D420-444E-83F4-F0AD95C65BE9}"/>
                        </a:ext>
                      </a:extLst>
                    </p14:cNvPr>
                    <p14:cNvContentPartPr/>
                    <p14:nvPr/>
                  </p14:nvContentPartPr>
                  <p14:xfrm>
                    <a:off x="2011794" y="4791467"/>
                    <a:ext cx="99000" cy="62640"/>
                  </p14:xfrm>
                </p:contentPart>
              </mc:Choice>
              <mc:Fallback xmlns="">
                <p:pic>
                  <p:nvPicPr>
                    <p:cNvPr id="18" name="Ink 17">
                      <a:extLst>
                        <a:ext uri="{FF2B5EF4-FFF2-40B4-BE49-F238E27FC236}">
                          <a16:creationId xmlns:a16="http://schemas.microsoft.com/office/drawing/2014/main" id="{39B7F192-D420-444E-83F4-F0AD95C65BE9}"/>
                        </a:ext>
                      </a:extLst>
                    </p:cNvPr>
                    <p:cNvPicPr/>
                    <p:nvPr/>
                  </p:nvPicPr>
                  <p:blipFill>
                    <a:blip r:embed="rId13"/>
                    <a:stretch>
                      <a:fillRect/>
                    </a:stretch>
                  </p:blipFill>
                  <p:spPr>
                    <a:xfrm>
                      <a:off x="1994154" y="4773467"/>
                      <a:ext cx="134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FC8D455C-2651-4753-A7CE-A61AFB0BFD66}"/>
                        </a:ext>
                      </a:extLst>
                    </p14:cNvPr>
                    <p14:cNvContentPartPr/>
                    <p14:nvPr/>
                  </p14:nvContentPartPr>
                  <p14:xfrm>
                    <a:off x="2244715" y="4748267"/>
                    <a:ext cx="176760" cy="218160"/>
                  </p14:xfrm>
                </p:contentPart>
              </mc:Choice>
              <mc:Fallback xmlns="">
                <p:pic>
                  <p:nvPicPr>
                    <p:cNvPr id="23" name="Ink 22">
                      <a:extLst>
                        <a:ext uri="{FF2B5EF4-FFF2-40B4-BE49-F238E27FC236}">
                          <a16:creationId xmlns:a16="http://schemas.microsoft.com/office/drawing/2014/main" id="{FC8D455C-2651-4753-A7CE-A61AFB0BFD66}"/>
                        </a:ext>
                      </a:extLst>
                    </p:cNvPr>
                    <p:cNvPicPr/>
                    <p:nvPr/>
                  </p:nvPicPr>
                  <p:blipFill>
                    <a:blip r:embed="rId15"/>
                    <a:stretch>
                      <a:fillRect/>
                    </a:stretch>
                  </p:blipFill>
                  <p:spPr>
                    <a:xfrm>
                      <a:off x="2229172" y="4733546"/>
                      <a:ext cx="210015" cy="24141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61310A7A-5581-4356-9F65-BA456996623F}"/>
                        </a:ext>
                      </a:extLst>
                    </p14:cNvPr>
                    <p14:cNvContentPartPr/>
                    <p14:nvPr/>
                  </p14:nvContentPartPr>
                  <p14:xfrm>
                    <a:off x="2211234" y="4830347"/>
                    <a:ext cx="78120" cy="37080"/>
                  </p14:xfrm>
                </p:contentPart>
              </mc:Choice>
              <mc:Fallback xmlns="">
                <p:pic>
                  <p:nvPicPr>
                    <p:cNvPr id="22" name="Ink 21">
                      <a:extLst>
                        <a:ext uri="{FF2B5EF4-FFF2-40B4-BE49-F238E27FC236}">
                          <a16:creationId xmlns:a16="http://schemas.microsoft.com/office/drawing/2014/main" id="{61310A7A-5581-4356-9F65-BA456996623F}"/>
                        </a:ext>
                      </a:extLst>
                    </p:cNvPr>
                    <p:cNvPicPr/>
                    <p:nvPr/>
                  </p:nvPicPr>
                  <p:blipFill>
                    <a:blip r:embed="rId17"/>
                    <a:stretch>
                      <a:fillRect/>
                    </a:stretch>
                  </p:blipFill>
                  <p:spPr>
                    <a:xfrm>
                      <a:off x="2193234" y="4812707"/>
                      <a:ext cx="113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149D1291-1497-47F4-81E8-A659B87CDE1A}"/>
                        </a:ext>
                      </a:extLst>
                    </p14:cNvPr>
                    <p14:cNvContentPartPr/>
                    <p14:nvPr/>
                  </p14:nvContentPartPr>
                  <p14:xfrm>
                    <a:off x="1542354" y="4143467"/>
                    <a:ext cx="166320" cy="185040"/>
                  </p14:xfrm>
                </p:contentPart>
              </mc:Choice>
              <mc:Fallback xmlns="">
                <p:pic>
                  <p:nvPicPr>
                    <p:cNvPr id="13314" name="Ink 13313">
                      <a:extLst>
                        <a:ext uri="{FF2B5EF4-FFF2-40B4-BE49-F238E27FC236}">
                          <a16:creationId xmlns:a16="http://schemas.microsoft.com/office/drawing/2014/main" id="{149D1291-1497-47F4-81E8-A659B87CDE1A}"/>
                        </a:ext>
                      </a:extLst>
                    </p:cNvPr>
                    <p:cNvPicPr/>
                    <p:nvPr/>
                  </p:nvPicPr>
                  <p:blipFill>
                    <a:blip r:embed="rId19"/>
                    <a:stretch>
                      <a:fillRect/>
                    </a:stretch>
                  </p:blipFill>
                  <p:spPr>
                    <a:xfrm>
                      <a:off x="1524714" y="4125467"/>
                      <a:ext cx="201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A906136B-8076-4AA4-8A6E-987D3C8BCE5B}"/>
                        </a:ext>
                      </a:extLst>
                    </p14:cNvPr>
                    <p14:cNvContentPartPr/>
                    <p14:nvPr/>
                  </p14:nvContentPartPr>
                  <p14:xfrm>
                    <a:off x="1664394" y="4229867"/>
                    <a:ext cx="92160" cy="66600"/>
                  </p14:xfrm>
                </p:contentPart>
              </mc:Choice>
              <mc:Fallback xmlns="">
                <p:pic>
                  <p:nvPicPr>
                    <p:cNvPr id="13315" name="Ink 13314">
                      <a:extLst>
                        <a:ext uri="{FF2B5EF4-FFF2-40B4-BE49-F238E27FC236}">
                          <a16:creationId xmlns:a16="http://schemas.microsoft.com/office/drawing/2014/main" id="{A906136B-8076-4AA4-8A6E-987D3C8BCE5B}"/>
                        </a:ext>
                      </a:extLst>
                    </p:cNvPr>
                    <p:cNvPicPr/>
                    <p:nvPr/>
                  </p:nvPicPr>
                  <p:blipFill>
                    <a:blip r:embed="rId21"/>
                    <a:stretch>
                      <a:fillRect/>
                    </a:stretch>
                  </p:blipFill>
                  <p:spPr>
                    <a:xfrm>
                      <a:off x="1646754" y="4211867"/>
                      <a:ext cx="127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DA312BEA-CBA8-43BC-9864-9B126893D0FD}"/>
                        </a:ext>
                      </a:extLst>
                    </p14:cNvPr>
                    <p14:cNvContentPartPr/>
                    <p14:nvPr/>
                  </p14:nvContentPartPr>
                  <p14:xfrm>
                    <a:off x="1601754" y="3875627"/>
                    <a:ext cx="192600" cy="188640"/>
                  </p14:xfrm>
                </p:contentPart>
              </mc:Choice>
              <mc:Fallback xmlns="">
                <p:pic>
                  <p:nvPicPr>
                    <p:cNvPr id="13317" name="Ink 13316">
                      <a:extLst>
                        <a:ext uri="{FF2B5EF4-FFF2-40B4-BE49-F238E27FC236}">
                          <a16:creationId xmlns:a16="http://schemas.microsoft.com/office/drawing/2014/main" id="{DA312BEA-CBA8-43BC-9864-9B126893D0FD}"/>
                        </a:ext>
                      </a:extLst>
                    </p:cNvPr>
                    <p:cNvPicPr/>
                    <p:nvPr/>
                  </p:nvPicPr>
                  <p:blipFill>
                    <a:blip r:embed="rId23"/>
                    <a:stretch>
                      <a:fillRect/>
                    </a:stretch>
                  </p:blipFill>
                  <p:spPr>
                    <a:xfrm>
                      <a:off x="1583754" y="3857987"/>
                      <a:ext cx="228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75888612-8579-4817-BB05-C2317111D607}"/>
                        </a:ext>
                      </a:extLst>
                    </p14:cNvPr>
                    <p14:cNvContentPartPr/>
                    <p14:nvPr/>
                  </p14:nvContentPartPr>
                  <p14:xfrm>
                    <a:off x="1732434" y="3949067"/>
                    <a:ext cx="101880" cy="52920"/>
                  </p14:xfrm>
                </p:contentPart>
              </mc:Choice>
              <mc:Fallback xmlns="">
                <p:pic>
                  <p:nvPicPr>
                    <p:cNvPr id="13318" name="Ink 13317">
                      <a:extLst>
                        <a:ext uri="{FF2B5EF4-FFF2-40B4-BE49-F238E27FC236}">
                          <a16:creationId xmlns:a16="http://schemas.microsoft.com/office/drawing/2014/main" id="{75888612-8579-4817-BB05-C2317111D607}"/>
                        </a:ext>
                      </a:extLst>
                    </p:cNvPr>
                    <p:cNvPicPr/>
                    <p:nvPr/>
                  </p:nvPicPr>
                  <p:blipFill>
                    <a:blip r:embed="rId25"/>
                    <a:stretch>
                      <a:fillRect/>
                    </a:stretch>
                  </p:blipFill>
                  <p:spPr>
                    <a:xfrm>
                      <a:off x="1714794" y="3931067"/>
                      <a:ext cx="137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B4D5F0EA-E211-4257-89E1-B810D0B21BD5}"/>
                        </a:ext>
                      </a:extLst>
                    </p14:cNvPr>
                    <p14:cNvContentPartPr/>
                    <p14:nvPr/>
                  </p14:nvContentPartPr>
                  <p14:xfrm>
                    <a:off x="1707234" y="3675107"/>
                    <a:ext cx="141120" cy="139680"/>
                  </p14:xfrm>
                </p:contentPart>
              </mc:Choice>
              <mc:Fallback xmlns="">
                <p:pic>
                  <p:nvPicPr>
                    <p:cNvPr id="13320" name="Ink 13319">
                      <a:extLst>
                        <a:ext uri="{FF2B5EF4-FFF2-40B4-BE49-F238E27FC236}">
                          <a16:creationId xmlns:a16="http://schemas.microsoft.com/office/drawing/2014/main" id="{B4D5F0EA-E211-4257-89E1-B810D0B21BD5}"/>
                        </a:ext>
                      </a:extLst>
                    </p:cNvPr>
                    <p:cNvPicPr/>
                    <p:nvPr/>
                  </p:nvPicPr>
                  <p:blipFill>
                    <a:blip r:embed="rId27"/>
                    <a:stretch>
                      <a:fillRect/>
                    </a:stretch>
                  </p:blipFill>
                  <p:spPr>
                    <a:xfrm>
                      <a:off x="1689234" y="3657107"/>
                      <a:ext cx="176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C3BFFDF8-7708-46C3-A72C-ECB4475D4E67}"/>
                        </a:ext>
                      </a:extLst>
                    </p14:cNvPr>
                    <p14:cNvContentPartPr/>
                    <p14:nvPr/>
                  </p14:nvContentPartPr>
                  <p14:xfrm>
                    <a:off x="1795794" y="3758987"/>
                    <a:ext cx="82800" cy="55800"/>
                  </p14:xfrm>
                </p:contentPart>
              </mc:Choice>
              <mc:Fallback xmlns="">
                <p:pic>
                  <p:nvPicPr>
                    <p:cNvPr id="13321" name="Ink 13320">
                      <a:extLst>
                        <a:ext uri="{FF2B5EF4-FFF2-40B4-BE49-F238E27FC236}">
                          <a16:creationId xmlns:a16="http://schemas.microsoft.com/office/drawing/2014/main" id="{C3BFFDF8-7708-46C3-A72C-ECB4475D4E67}"/>
                        </a:ext>
                      </a:extLst>
                    </p:cNvPr>
                    <p:cNvPicPr/>
                    <p:nvPr/>
                  </p:nvPicPr>
                  <p:blipFill>
                    <a:blip r:embed="rId29"/>
                    <a:stretch>
                      <a:fillRect/>
                    </a:stretch>
                  </p:blipFill>
                  <p:spPr>
                    <a:xfrm>
                      <a:off x="1778154" y="3740987"/>
                      <a:ext cx="118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D5DFB367-5CEA-432A-8055-EEBD77990F4B}"/>
                        </a:ext>
                      </a:extLst>
                    </p14:cNvPr>
                    <p14:cNvContentPartPr/>
                    <p14:nvPr/>
                  </p14:nvContentPartPr>
                  <p14:xfrm>
                    <a:off x="1917474" y="3566027"/>
                    <a:ext cx="183600" cy="172080"/>
                  </p14:xfrm>
                </p:contentPart>
              </mc:Choice>
              <mc:Fallback xmlns="">
                <p:pic>
                  <p:nvPicPr>
                    <p:cNvPr id="13322" name="Ink 13321">
                      <a:extLst>
                        <a:ext uri="{FF2B5EF4-FFF2-40B4-BE49-F238E27FC236}">
                          <a16:creationId xmlns:a16="http://schemas.microsoft.com/office/drawing/2014/main" id="{D5DFB367-5CEA-432A-8055-EEBD77990F4B}"/>
                        </a:ext>
                      </a:extLst>
                    </p:cNvPr>
                    <p:cNvPicPr/>
                    <p:nvPr/>
                  </p:nvPicPr>
                  <p:blipFill>
                    <a:blip r:embed="rId31"/>
                    <a:stretch>
                      <a:fillRect/>
                    </a:stretch>
                  </p:blipFill>
                  <p:spPr>
                    <a:xfrm>
                      <a:off x="1899474" y="3548387"/>
                      <a:ext cx="219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774A67B9-4E81-4761-A771-720A7DC94C32}"/>
                        </a:ext>
                      </a:extLst>
                    </p14:cNvPr>
                    <p14:cNvContentPartPr/>
                    <p14:nvPr/>
                  </p14:nvContentPartPr>
                  <p14:xfrm>
                    <a:off x="2011794" y="3656747"/>
                    <a:ext cx="132840" cy="51840"/>
                  </p14:xfrm>
                </p:contentPart>
              </mc:Choice>
              <mc:Fallback xmlns="">
                <p:pic>
                  <p:nvPicPr>
                    <p:cNvPr id="13323" name="Ink 13322">
                      <a:extLst>
                        <a:ext uri="{FF2B5EF4-FFF2-40B4-BE49-F238E27FC236}">
                          <a16:creationId xmlns:a16="http://schemas.microsoft.com/office/drawing/2014/main" id="{774A67B9-4E81-4761-A771-720A7DC94C32}"/>
                        </a:ext>
                      </a:extLst>
                    </p:cNvPr>
                    <p:cNvPicPr/>
                    <p:nvPr/>
                  </p:nvPicPr>
                  <p:blipFill>
                    <a:blip r:embed="rId33"/>
                    <a:stretch>
                      <a:fillRect/>
                    </a:stretch>
                  </p:blipFill>
                  <p:spPr>
                    <a:xfrm>
                      <a:off x="1994154" y="3639107"/>
                      <a:ext cx="16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1BB4100F-7142-4024-B469-5308E7230BF3}"/>
                        </a:ext>
                      </a:extLst>
                    </p14:cNvPr>
                    <p14:cNvContentPartPr/>
                    <p14:nvPr/>
                  </p14:nvContentPartPr>
                  <p14:xfrm>
                    <a:off x="2187834" y="3400787"/>
                    <a:ext cx="156600" cy="145800"/>
                  </p14:xfrm>
                </p:contentPart>
              </mc:Choice>
              <mc:Fallback xmlns="">
                <p:pic>
                  <p:nvPicPr>
                    <p:cNvPr id="13324" name="Ink 13323">
                      <a:extLst>
                        <a:ext uri="{FF2B5EF4-FFF2-40B4-BE49-F238E27FC236}">
                          <a16:creationId xmlns:a16="http://schemas.microsoft.com/office/drawing/2014/main" id="{1BB4100F-7142-4024-B469-5308E7230BF3}"/>
                        </a:ext>
                      </a:extLst>
                    </p:cNvPr>
                    <p:cNvPicPr/>
                    <p:nvPr/>
                  </p:nvPicPr>
                  <p:blipFill>
                    <a:blip r:embed="rId35"/>
                    <a:stretch>
                      <a:fillRect/>
                    </a:stretch>
                  </p:blipFill>
                  <p:spPr>
                    <a:xfrm>
                      <a:off x="2170194" y="3383147"/>
                      <a:ext cx="192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27A0AFB2-6A65-44D0-B218-3665080FEC9E}"/>
                        </a:ext>
                      </a:extLst>
                    </p14:cNvPr>
                    <p14:cNvContentPartPr/>
                    <p14:nvPr/>
                  </p14:nvContentPartPr>
                  <p14:xfrm>
                    <a:off x="2296914" y="3477467"/>
                    <a:ext cx="69120" cy="61920"/>
                  </p14:xfrm>
                </p:contentPart>
              </mc:Choice>
              <mc:Fallback xmlns="">
                <p:pic>
                  <p:nvPicPr>
                    <p:cNvPr id="13325" name="Ink 13324">
                      <a:extLst>
                        <a:ext uri="{FF2B5EF4-FFF2-40B4-BE49-F238E27FC236}">
                          <a16:creationId xmlns:a16="http://schemas.microsoft.com/office/drawing/2014/main" id="{27A0AFB2-6A65-44D0-B218-3665080FEC9E}"/>
                        </a:ext>
                      </a:extLst>
                    </p:cNvPr>
                    <p:cNvPicPr/>
                    <p:nvPr/>
                  </p:nvPicPr>
                  <p:blipFill>
                    <a:blip r:embed="rId37"/>
                    <a:stretch>
                      <a:fillRect/>
                    </a:stretch>
                  </p:blipFill>
                  <p:spPr>
                    <a:xfrm>
                      <a:off x="2279274" y="3459827"/>
                      <a:ext cx="104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83AB5A23-B0E8-4F89-BBA3-C9776FCC5C62}"/>
                        </a:ext>
                      </a:extLst>
                    </p14:cNvPr>
                    <p14:cNvContentPartPr/>
                    <p14:nvPr/>
                  </p14:nvContentPartPr>
                  <p14:xfrm>
                    <a:off x="2440554" y="3403307"/>
                    <a:ext cx="184680" cy="185040"/>
                  </p14:xfrm>
                </p:contentPart>
              </mc:Choice>
              <mc:Fallback xmlns="">
                <p:pic>
                  <p:nvPicPr>
                    <p:cNvPr id="13326" name="Ink 13325">
                      <a:extLst>
                        <a:ext uri="{FF2B5EF4-FFF2-40B4-BE49-F238E27FC236}">
                          <a16:creationId xmlns:a16="http://schemas.microsoft.com/office/drawing/2014/main" id="{83AB5A23-B0E8-4F89-BBA3-C9776FCC5C62}"/>
                        </a:ext>
                      </a:extLst>
                    </p:cNvPr>
                    <p:cNvPicPr/>
                    <p:nvPr/>
                  </p:nvPicPr>
                  <p:blipFill>
                    <a:blip r:embed="rId39"/>
                    <a:stretch>
                      <a:fillRect/>
                    </a:stretch>
                  </p:blipFill>
                  <p:spPr>
                    <a:xfrm>
                      <a:off x="2422914" y="3385307"/>
                      <a:ext cx="22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D2853061-3655-4261-82D7-A733E6AF4133}"/>
                        </a:ext>
                      </a:extLst>
                    </p14:cNvPr>
                    <p14:cNvContentPartPr/>
                    <p14:nvPr/>
                  </p14:nvContentPartPr>
                  <p14:xfrm>
                    <a:off x="2576274" y="3537227"/>
                    <a:ext cx="100440" cy="55800"/>
                  </p14:xfrm>
                </p:contentPart>
              </mc:Choice>
              <mc:Fallback xmlns="">
                <p:pic>
                  <p:nvPicPr>
                    <p:cNvPr id="13327" name="Ink 13326">
                      <a:extLst>
                        <a:ext uri="{FF2B5EF4-FFF2-40B4-BE49-F238E27FC236}">
                          <a16:creationId xmlns:a16="http://schemas.microsoft.com/office/drawing/2014/main" id="{D2853061-3655-4261-82D7-A733E6AF4133}"/>
                        </a:ext>
                      </a:extLst>
                    </p:cNvPr>
                    <p:cNvPicPr/>
                    <p:nvPr/>
                  </p:nvPicPr>
                  <p:blipFill>
                    <a:blip r:embed="rId41"/>
                    <a:stretch>
                      <a:fillRect/>
                    </a:stretch>
                  </p:blipFill>
                  <p:spPr>
                    <a:xfrm>
                      <a:off x="2558634" y="3519587"/>
                      <a:ext cx="13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42411DF8-F46F-48D8-BB74-2719CFF2FE31}"/>
                        </a:ext>
                      </a:extLst>
                    </p14:cNvPr>
                    <p14:cNvContentPartPr/>
                    <p14:nvPr/>
                  </p14:nvContentPartPr>
                  <p14:xfrm>
                    <a:off x="2724594" y="3608507"/>
                    <a:ext cx="165960" cy="183960"/>
                  </p14:xfrm>
                </p:contentPart>
              </mc:Choice>
              <mc:Fallback xmlns="">
                <p:pic>
                  <p:nvPicPr>
                    <p:cNvPr id="13328" name="Ink 13327">
                      <a:extLst>
                        <a:ext uri="{FF2B5EF4-FFF2-40B4-BE49-F238E27FC236}">
                          <a16:creationId xmlns:a16="http://schemas.microsoft.com/office/drawing/2014/main" id="{42411DF8-F46F-48D8-BB74-2719CFF2FE31}"/>
                        </a:ext>
                      </a:extLst>
                    </p:cNvPr>
                    <p:cNvPicPr/>
                    <p:nvPr/>
                  </p:nvPicPr>
                  <p:blipFill>
                    <a:blip r:embed="rId43"/>
                    <a:stretch>
                      <a:fillRect/>
                    </a:stretch>
                  </p:blipFill>
                  <p:spPr>
                    <a:xfrm>
                      <a:off x="2706594" y="3590507"/>
                      <a:ext cx="201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4ACB3D36-0E4D-4B2F-B582-5867D9A2BD1D}"/>
                        </a:ext>
                      </a:extLst>
                    </p14:cNvPr>
                    <p14:cNvContentPartPr/>
                    <p14:nvPr/>
                  </p14:nvContentPartPr>
                  <p14:xfrm>
                    <a:off x="2842674" y="3720107"/>
                    <a:ext cx="27720" cy="66960"/>
                  </p14:xfrm>
                </p:contentPart>
              </mc:Choice>
              <mc:Fallback xmlns="">
                <p:pic>
                  <p:nvPicPr>
                    <p:cNvPr id="13329" name="Ink 13328">
                      <a:extLst>
                        <a:ext uri="{FF2B5EF4-FFF2-40B4-BE49-F238E27FC236}">
                          <a16:creationId xmlns:a16="http://schemas.microsoft.com/office/drawing/2014/main" id="{4ACB3D36-0E4D-4B2F-B582-5867D9A2BD1D}"/>
                        </a:ext>
                      </a:extLst>
                    </p:cNvPr>
                    <p:cNvPicPr/>
                    <p:nvPr/>
                  </p:nvPicPr>
                  <p:blipFill>
                    <a:blip r:embed="rId45"/>
                    <a:stretch>
                      <a:fillRect/>
                    </a:stretch>
                  </p:blipFill>
                  <p:spPr>
                    <a:xfrm>
                      <a:off x="2824674" y="3702467"/>
                      <a:ext cx="63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2E40F08F-D6FA-4CAA-8C26-DEF3255B96BE}"/>
                        </a:ext>
                      </a:extLst>
                    </p14:cNvPr>
                    <p14:cNvContentPartPr/>
                    <p14:nvPr/>
                  </p14:nvContentPartPr>
                  <p14:xfrm>
                    <a:off x="2867874" y="3736667"/>
                    <a:ext cx="57600" cy="44640"/>
                  </p14:xfrm>
                </p:contentPart>
              </mc:Choice>
              <mc:Fallback xmlns="">
                <p:pic>
                  <p:nvPicPr>
                    <p:cNvPr id="13330" name="Ink 13329">
                      <a:extLst>
                        <a:ext uri="{FF2B5EF4-FFF2-40B4-BE49-F238E27FC236}">
                          <a16:creationId xmlns:a16="http://schemas.microsoft.com/office/drawing/2014/main" id="{2E40F08F-D6FA-4CAA-8C26-DEF3255B96BE}"/>
                        </a:ext>
                      </a:extLst>
                    </p:cNvPr>
                    <p:cNvPicPr/>
                    <p:nvPr/>
                  </p:nvPicPr>
                  <p:blipFill>
                    <a:blip r:embed="rId47"/>
                    <a:stretch>
                      <a:fillRect/>
                    </a:stretch>
                  </p:blipFill>
                  <p:spPr>
                    <a:xfrm>
                      <a:off x="2849874" y="3719027"/>
                      <a:ext cx="93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4FE2E72B-0105-4ABC-9532-EFD5637F908C}"/>
                        </a:ext>
                      </a:extLst>
                    </p14:cNvPr>
                    <p14:cNvContentPartPr/>
                    <p14:nvPr/>
                  </p14:nvContentPartPr>
                  <p14:xfrm>
                    <a:off x="1685994" y="4411307"/>
                    <a:ext cx="153360" cy="182160"/>
                  </p14:xfrm>
                </p:contentPart>
              </mc:Choice>
              <mc:Fallback xmlns="">
                <p:pic>
                  <p:nvPicPr>
                    <p:cNvPr id="13339" name="Ink 13338">
                      <a:extLst>
                        <a:ext uri="{FF2B5EF4-FFF2-40B4-BE49-F238E27FC236}">
                          <a16:creationId xmlns:a16="http://schemas.microsoft.com/office/drawing/2014/main" id="{4FE2E72B-0105-4ABC-9532-EFD5637F908C}"/>
                        </a:ext>
                      </a:extLst>
                    </p:cNvPr>
                    <p:cNvPicPr/>
                    <p:nvPr/>
                  </p:nvPicPr>
                  <p:blipFill>
                    <a:blip r:embed="rId49"/>
                    <a:stretch>
                      <a:fillRect/>
                    </a:stretch>
                  </p:blipFill>
                  <p:spPr>
                    <a:xfrm>
                      <a:off x="1677354" y="4402667"/>
                      <a:ext cx="171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6E772AAE-3C34-4F03-8F18-420B62DC9496}"/>
                        </a:ext>
                      </a:extLst>
                    </p14:cNvPr>
                    <p14:cNvContentPartPr/>
                    <p14:nvPr/>
                  </p14:nvContentPartPr>
                  <p14:xfrm>
                    <a:off x="1804434" y="4504547"/>
                    <a:ext cx="76680" cy="43200"/>
                  </p14:xfrm>
                </p:contentPart>
              </mc:Choice>
              <mc:Fallback xmlns="">
                <p:pic>
                  <p:nvPicPr>
                    <p:cNvPr id="13340" name="Ink 13339">
                      <a:extLst>
                        <a:ext uri="{FF2B5EF4-FFF2-40B4-BE49-F238E27FC236}">
                          <a16:creationId xmlns:a16="http://schemas.microsoft.com/office/drawing/2014/main" id="{6E772AAE-3C34-4F03-8F18-420B62DC9496}"/>
                        </a:ext>
                      </a:extLst>
                    </p:cNvPr>
                    <p:cNvPicPr/>
                    <p:nvPr/>
                  </p:nvPicPr>
                  <p:blipFill>
                    <a:blip r:embed="rId51"/>
                    <a:stretch>
                      <a:fillRect/>
                    </a:stretch>
                  </p:blipFill>
                  <p:spPr>
                    <a:xfrm>
                      <a:off x="1795794" y="4495907"/>
                      <a:ext cx="94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96E679E6-2927-4E32-8CE7-68AB42B7A28F}"/>
                        </a:ext>
                      </a:extLst>
                    </p14:cNvPr>
                    <p14:cNvContentPartPr/>
                    <p14:nvPr/>
                  </p14:nvContentPartPr>
                  <p14:xfrm>
                    <a:off x="2925114" y="3854027"/>
                    <a:ext cx="154800" cy="180720"/>
                  </p14:xfrm>
                </p:contentPart>
              </mc:Choice>
              <mc:Fallback xmlns="">
                <p:pic>
                  <p:nvPicPr>
                    <p:cNvPr id="13342" name="Ink 13341">
                      <a:extLst>
                        <a:ext uri="{FF2B5EF4-FFF2-40B4-BE49-F238E27FC236}">
                          <a16:creationId xmlns:a16="http://schemas.microsoft.com/office/drawing/2014/main" id="{96E679E6-2927-4E32-8CE7-68AB42B7A28F}"/>
                        </a:ext>
                      </a:extLst>
                    </p:cNvPr>
                    <p:cNvPicPr/>
                    <p:nvPr/>
                  </p:nvPicPr>
                  <p:blipFill>
                    <a:blip r:embed="rId53"/>
                    <a:stretch>
                      <a:fillRect/>
                    </a:stretch>
                  </p:blipFill>
                  <p:spPr>
                    <a:xfrm>
                      <a:off x="2916474" y="3845027"/>
                      <a:ext cx="172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14B56637-F80B-432C-9D2E-05B476EF006A}"/>
                        </a:ext>
                      </a:extLst>
                    </p14:cNvPr>
                    <p14:cNvContentPartPr/>
                    <p14:nvPr/>
                  </p14:nvContentPartPr>
                  <p14:xfrm>
                    <a:off x="3029514" y="3974267"/>
                    <a:ext cx="69480" cy="39600"/>
                  </p14:xfrm>
                </p:contentPart>
              </mc:Choice>
              <mc:Fallback xmlns="">
                <p:pic>
                  <p:nvPicPr>
                    <p:cNvPr id="13343" name="Ink 13342">
                      <a:extLst>
                        <a:ext uri="{FF2B5EF4-FFF2-40B4-BE49-F238E27FC236}">
                          <a16:creationId xmlns:a16="http://schemas.microsoft.com/office/drawing/2014/main" id="{14B56637-F80B-432C-9D2E-05B476EF006A}"/>
                        </a:ext>
                      </a:extLst>
                    </p:cNvPr>
                    <p:cNvPicPr/>
                    <p:nvPr/>
                  </p:nvPicPr>
                  <p:blipFill>
                    <a:blip r:embed="rId55"/>
                    <a:stretch>
                      <a:fillRect/>
                    </a:stretch>
                  </p:blipFill>
                  <p:spPr>
                    <a:xfrm>
                      <a:off x="3020514" y="3965627"/>
                      <a:ext cx="87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5050B5A8-F657-48C6-8725-6C6F60F60EEB}"/>
                        </a:ext>
                      </a:extLst>
                    </p14:cNvPr>
                    <p14:cNvContentPartPr/>
                    <p14:nvPr/>
                  </p14:nvContentPartPr>
                  <p14:xfrm>
                    <a:off x="2971914" y="4113947"/>
                    <a:ext cx="149040" cy="177480"/>
                  </p14:xfrm>
                </p:contentPart>
              </mc:Choice>
              <mc:Fallback xmlns="">
                <p:pic>
                  <p:nvPicPr>
                    <p:cNvPr id="13344" name="Ink 13343">
                      <a:extLst>
                        <a:ext uri="{FF2B5EF4-FFF2-40B4-BE49-F238E27FC236}">
                          <a16:creationId xmlns:a16="http://schemas.microsoft.com/office/drawing/2014/main" id="{5050B5A8-F657-48C6-8725-6C6F60F60EEB}"/>
                        </a:ext>
                      </a:extLst>
                    </p:cNvPr>
                    <p:cNvPicPr/>
                    <p:nvPr/>
                  </p:nvPicPr>
                  <p:blipFill>
                    <a:blip r:embed="rId57"/>
                    <a:stretch>
                      <a:fillRect/>
                    </a:stretch>
                  </p:blipFill>
                  <p:spPr>
                    <a:xfrm>
                      <a:off x="2962914" y="4105307"/>
                      <a:ext cx="166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902DEF8C-DB65-4B45-A8DD-6394BF3F417A}"/>
                        </a:ext>
                      </a:extLst>
                    </p14:cNvPr>
                    <p14:cNvContentPartPr/>
                    <p14:nvPr/>
                  </p14:nvContentPartPr>
                  <p14:xfrm>
                    <a:off x="3055074" y="4208987"/>
                    <a:ext cx="74520" cy="54000"/>
                  </p14:xfrm>
                </p:contentPart>
              </mc:Choice>
              <mc:Fallback xmlns="">
                <p:pic>
                  <p:nvPicPr>
                    <p:cNvPr id="13345" name="Ink 13344">
                      <a:extLst>
                        <a:ext uri="{FF2B5EF4-FFF2-40B4-BE49-F238E27FC236}">
                          <a16:creationId xmlns:a16="http://schemas.microsoft.com/office/drawing/2014/main" id="{902DEF8C-DB65-4B45-A8DD-6394BF3F417A}"/>
                        </a:ext>
                      </a:extLst>
                    </p:cNvPr>
                    <p:cNvPicPr/>
                    <p:nvPr/>
                  </p:nvPicPr>
                  <p:blipFill>
                    <a:blip r:embed="rId59"/>
                    <a:stretch>
                      <a:fillRect/>
                    </a:stretch>
                  </p:blipFill>
                  <p:spPr>
                    <a:xfrm>
                      <a:off x="3046434" y="4199987"/>
                      <a:ext cx="92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550BD1BA-673B-4465-8AB5-3D8491B902D5}"/>
                        </a:ext>
                      </a:extLst>
                    </p14:cNvPr>
                    <p14:cNvContentPartPr/>
                    <p14:nvPr/>
                  </p14:nvContentPartPr>
                  <p14:xfrm>
                    <a:off x="2954634" y="4324547"/>
                    <a:ext cx="124200" cy="143280"/>
                  </p14:xfrm>
                </p:contentPart>
              </mc:Choice>
              <mc:Fallback xmlns="">
                <p:pic>
                  <p:nvPicPr>
                    <p:cNvPr id="13347" name="Ink 13346">
                      <a:extLst>
                        <a:ext uri="{FF2B5EF4-FFF2-40B4-BE49-F238E27FC236}">
                          <a16:creationId xmlns:a16="http://schemas.microsoft.com/office/drawing/2014/main" id="{550BD1BA-673B-4465-8AB5-3D8491B902D5}"/>
                        </a:ext>
                      </a:extLst>
                    </p:cNvPr>
                    <p:cNvPicPr/>
                    <p:nvPr/>
                  </p:nvPicPr>
                  <p:blipFill>
                    <a:blip r:embed="rId61"/>
                    <a:stretch>
                      <a:fillRect/>
                    </a:stretch>
                  </p:blipFill>
                  <p:spPr>
                    <a:xfrm>
                      <a:off x="2945634" y="4315907"/>
                      <a:ext cx="141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36C4E715-1B3E-4332-B05F-2E823A669161}"/>
                        </a:ext>
                      </a:extLst>
                    </p14:cNvPr>
                    <p14:cNvContentPartPr/>
                    <p14:nvPr/>
                  </p14:nvContentPartPr>
                  <p14:xfrm>
                    <a:off x="3031314" y="4391867"/>
                    <a:ext cx="91440" cy="50040"/>
                  </p14:xfrm>
                </p:contentPart>
              </mc:Choice>
              <mc:Fallback xmlns="">
                <p:pic>
                  <p:nvPicPr>
                    <p:cNvPr id="13348" name="Ink 13347">
                      <a:extLst>
                        <a:ext uri="{FF2B5EF4-FFF2-40B4-BE49-F238E27FC236}">
                          <a16:creationId xmlns:a16="http://schemas.microsoft.com/office/drawing/2014/main" id="{36C4E715-1B3E-4332-B05F-2E823A669161}"/>
                        </a:ext>
                      </a:extLst>
                    </p:cNvPr>
                    <p:cNvPicPr/>
                    <p:nvPr/>
                  </p:nvPicPr>
                  <p:blipFill>
                    <a:blip r:embed="rId63"/>
                    <a:stretch>
                      <a:fillRect/>
                    </a:stretch>
                  </p:blipFill>
                  <p:spPr>
                    <a:xfrm>
                      <a:off x="3022314" y="4382867"/>
                      <a:ext cx="109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72659C0D-AA9F-498C-A452-A9D7D9AD5DB4}"/>
                        </a:ext>
                      </a:extLst>
                    </p14:cNvPr>
                    <p14:cNvContentPartPr/>
                    <p14:nvPr/>
                  </p14:nvContentPartPr>
                  <p14:xfrm>
                    <a:off x="2845554" y="4499867"/>
                    <a:ext cx="141120" cy="151920"/>
                  </p14:xfrm>
                </p:contentPart>
              </mc:Choice>
              <mc:Fallback xmlns="">
                <p:pic>
                  <p:nvPicPr>
                    <p:cNvPr id="13350" name="Ink 13349">
                      <a:extLst>
                        <a:ext uri="{FF2B5EF4-FFF2-40B4-BE49-F238E27FC236}">
                          <a16:creationId xmlns:a16="http://schemas.microsoft.com/office/drawing/2014/main" id="{72659C0D-AA9F-498C-A452-A9D7D9AD5DB4}"/>
                        </a:ext>
                      </a:extLst>
                    </p:cNvPr>
                    <p:cNvPicPr/>
                    <p:nvPr/>
                  </p:nvPicPr>
                  <p:blipFill>
                    <a:blip r:embed="rId65"/>
                    <a:stretch>
                      <a:fillRect/>
                    </a:stretch>
                  </p:blipFill>
                  <p:spPr>
                    <a:xfrm>
                      <a:off x="2836554" y="4490867"/>
                      <a:ext cx="158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BFCAD24F-A852-4476-A373-3AB28E011B1C}"/>
                        </a:ext>
                      </a:extLst>
                    </p14:cNvPr>
                    <p14:cNvContentPartPr/>
                    <p14:nvPr/>
                  </p14:nvContentPartPr>
                  <p14:xfrm>
                    <a:off x="2932314" y="4577987"/>
                    <a:ext cx="80280" cy="37800"/>
                  </p14:xfrm>
                </p:contentPart>
              </mc:Choice>
              <mc:Fallback xmlns="">
                <p:pic>
                  <p:nvPicPr>
                    <p:cNvPr id="13351" name="Ink 13350">
                      <a:extLst>
                        <a:ext uri="{FF2B5EF4-FFF2-40B4-BE49-F238E27FC236}">
                          <a16:creationId xmlns:a16="http://schemas.microsoft.com/office/drawing/2014/main" id="{BFCAD24F-A852-4476-A373-3AB28E011B1C}"/>
                        </a:ext>
                      </a:extLst>
                    </p:cNvPr>
                    <p:cNvPicPr/>
                    <p:nvPr/>
                  </p:nvPicPr>
                  <p:blipFill>
                    <a:blip r:embed="rId67"/>
                    <a:stretch>
                      <a:fillRect/>
                    </a:stretch>
                  </p:blipFill>
                  <p:spPr>
                    <a:xfrm>
                      <a:off x="2923674" y="4568987"/>
                      <a:ext cx="97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4E3EDAFD-E22C-413B-8C68-B9B2F8186A8D}"/>
                        </a:ext>
                      </a:extLst>
                    </p14:cNvPr>
                    <p14:cNvContentPartPr/>
                    <p14:nvPr/>
                  </p14:nvContentPartPr>
                  <p14:xfrm>
                    <a:off x="2683554" y="4669427"/>
                    <a:ext cx="151200" cy="147960"/>
                  </p14:xfrm>
                </p:contentPart>
              </mc:Choice>
              <mc:Fallback xmlns="">
                <p:pic>
                  <p:nvPicPr>
                    <p:cNvPr id="13353" name="Ink 13352">
                      <a:extLst>
                        <a:ext uri="{FF2B5EF4-FFF2-40B4-BE49-F238E27FC236}">
                          <a16:creationId xmlns:a16="http://schemas.microsoft.com/office/drawing/2014/main" id="{4E3EDAFD-E22C-413B-8C68-B9B2F8186A8D}"/>
                        </a:ext>
                      </a:extLst>
                    </p:cNvPr>
                    <p:cNvPicPr/>
                    <p:nvPr/>
                  </p:nvPicPr>
                  <p:blipFill>
                    <a:blip r:embed="rId69"/>
                    <a:stretch>
                      <a:fillRect/>
                    </a:stretch>
                  </p:blipFill>
                  <p:spPr>
                    <a:xfrm>
                      <a:off x="2674914" y="4660427"/>
                      <a:ext cx="168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C41D56D0-A439-443F-857A-5CA47FD22252}"/>
                        </a:ext>
                      </a:extLst>
                    </p14:cNvPr>
                    <p14:cNvContentPartPr/>
                    <p14:nvPr/>
                  </p14:nvContentPartPr>
                  <p14:xfrm>
                    <a:off x="2709474" y="4668707"/>
                    <a:ext cx="69480" cy="73800"/>
                  </p14:xfrm>
                </p:contentPart>
              </mc:Choice>
              <mc:Fallback xmlns="">
                <p:pic>
                  <p:nvPicPr>
                    <p:cNvPr id="13354" name="Ink 13353">
                      <a:extLst>
                        <a:ext uri="{FF2B5EF4-FFF2-40B4-BE49-F238E27FC236}">
                          <a16:creationId xmlns:a16="http://schemas.microsoft.com/office/drawing/2014/main" id="{C41D56D0-A439-443F-857A-5CA47FD22252}"/>
                        </a:ext>
                      </a:extLst>
                    </p:cNvPr>
                    <p:cNvPicPr/>
                    <p:nvPr/>
                  </p:nvPicPr>
                  <p:blipFill>
                    <a:blip r:embed="rId71"/>
                    <a:stretch>
                      <a:fillRect/>
                    </a:stretch>
                  </p:blipFill>
                  <p:spPr>
                    <a:xfrm>
                      <a:off x="2700834" y="4659707"/>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0745B974-6D32-4DF9-BD7B-4AC38013A9EE}"/>
                        </a:ext>
                      </a:extLst>
                    </p14:cNvPr>
                    <p14:cNvContentPartPr/>
                    <p14:nvPr/>
                  </p14:nvContentPartPr>
                  <p14:xfrm>
                    <a:off x="2494194" y="4744667"/>
                    <a:ext cx="143280" cy="171720"/>
                  </p14:xfrm>
                </p:contentPart>
              </mc:Choice>
              <mc:Fallback xmlns="">
                <p:pic>
                  <p:nvPicPr>
                    <p:cNvPr id="13355" name="Ink 13354">
                      <a:extLst>
                        <a:ext uri="{FF2B5EF4-FFF2-40B4-BE49-F238E27FC236}">
                          <a16:creationId xmlns:a16="http://schemas.microsoft.com/office/drawing/2014/main" id="{0745B974-6D32-4DF9-BD7B-4AC38013A9EE}"/>
                        </a:ext>
                      </a:extLst>
                    </p:cNvPr>
                    <p:cNvPicPr/>
                    <p:nvPr/>
                  </p:nvPicPr>
                  <p:blipFill>
                    <a:blip r:embed="rId73"/>
                    <a:stretch>
                      <a:fillRect/>
                    </a:stretch>
                  </p:blipFill>
                  <p:spPr>
                    <a:xfrm>
                      <a:off x="2485554" y="4735667"/>
                      <a:ext cx="160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C7245C82-B5D5-4166-B247-2A505A95C492}"/>
                        </a:ext>
                      </a:extLst>
                    </p14:cNvPr>
                    <p14:cNvContentPartPr/>
                    <p14:nvPr/>
                  </p14:nvContentPartPr>
                  <p14:xfrm>
                    <a:off x="2466834" y="4780307"/>
                    <a:ext cx="42480" cy="63000"/>
                  </p14:xfrm>
                </p:contentPart>
              </mc:Choice>
              <mc:Fallback xmlns="">
                <p:pic>
                  <p:nvPicPr>
                    <p:cNvPr id="13356" name="Ink 13355">
                      <a:extLst>
                        <a:ext uri="{FF2B5EF4-FFF2-40B4-BE49-F238E27FC236}">
                          <a16:creationId xmlns:a16="http://schemas.microsoft.com/office/drawing/2014/main" id="{C7245C82-B5D5-4166-B247-2A505A95C492}"/>
                        </a:ext>
                      </a:extLst>
                    </p:cNvPr>
                    <p:cNvPicPr/>
                    <p:nvPr/>
                  </p:nvPicPr>
                  <p:blipFill>
                    <a:blip r:embed="rId75"/>
                    <a:stretch>
                      <a:fillRect/>
                    </a:stretch>
                  </p:blipFill>
                  <p:spPr>
                    <a:xfrm>
                      <a:off x="2457834" y="4771307"/>
                      <a:ext cx="60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C17A3823-906A-4729-9979-EBE8B8AA1590}"/>
                        </a:ext>
                      </a:extLst>
                    </p14:cNvPr>
                    <p14:cNvContentPartPr/>
                    <p14:nvPr/>
                  </p14:nvContentPartPr>
                  <p14:xfrm>
                    <a:off x="2512554" y="4779947"/>
                    <a:ext cx="48240" cy="76680"/>
                  </p14:xfrm>
                </p:contentPart>
              </mc:Choice>
              <mc:Fallback xmlns="">
                <p:pic>
                  <p:nvPicPr>
                    <p:cNvPr id="13357" name="Ink 13356">
                      <a:extLst>
                        <a:ext uri="{FF2B5EF4-FFF2-40B4-BE49-F238E27FC236}">
                          <a16:creationId xmlns:a16="http://schemas.microsoft.com/office/drawing/2014/main" id="{C17A3823-906A-4729-9979-EBE8B8AA1590}"/>
                        </a:ext>
                      </a:extLst>
                    </p:cNvPr>
                    <p:cNvPicPr/>
                    <p:nvPr/>
                  </p:nvPicPr>
                  <p:blipFill>
                    <a:blip r:embed="rId77"/>
                    <a:stretch>
                      <a:fillRect/>
                    </a:stretch>
                  </p:blipFill>
                  <p:spPr>
                    <a:xfrm>
                      <a:off x="2503554" y="4770947"/>
                      <a:ext cx="65880" cy="94320"/>
                    </a:xfrm>
                    <a:prstGeom prst="rect">
                      <a:avLst/>
                    </a:prstGeom>
                  </p:spPr>
                </p:pic>
              </mc:Fallback>
            </mc:AlternateContent>
          </p:grpSp>
        </p:grpSp>
      </p:grpSp>
      <p:grpSp>
        <p:nvGrpSpPr>
          <p:cNvPr id="68" name="Group 67"/>
          <p:cNvGrpSpPr/>
          <p:nvPr/>
        </p:nvGrpSpPr>
        <p:grpSpPr>
          <a:xfrm>
            <a:off x="3225945" y="5716639"/>
            <a:ext cx="2181248" cy="911908"/>
            <a:chOff x="2864613" y="1218289"/>
            <a:chExt cx="2181248" cy="911908"/>
          </a:xfrm>
        </p:grpSpPr>
        <p:grpSp>
          <p:nvGrpSpPr>
            <p:cNvPr id="62" name="Group 61"/>
            <p:cNvGrpSpPr/>
            <p:nvPr/>
          </p:nvGrpSpPr>
          <p:grpSpPr>
            <a:xfrm>
              <a:off x="2887401" y="1238745"/>
              <a:ext cx="299611" cy="374902"/>
              <a:chOff x="2587790" y="4687162"/>
              <a:chExt cx="213374" cy="266994"/>
            </a:xfrm>
          </p:grpSpPr>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FC8D455C-2651-4753-A7CE-A61AFB0BFD66}"/>
                      </a:ext>
                    </a:extLst>
                  </p14:cNvPr>
                  <p14:cNvContentPartPr/>
                  <p14:nvPr/>
                </p14:nvContentPartPr>
                <p14:xfrm>
                  <a:off x="2625104" y="4687162"/>
                  <a:ext cx="176060" cy="266994"/>
                </p14:xfrm>
              </p:contentPart>
            </mc:Choice>
            <mc:Fallback xmlns="">
              <p:pic>
                <p:nvPicPr>
                  <p:cNvPr id="60" name="Ink 59">
                    <a:extLst>
                      <a:ext uri="{FF2B5EF4-FFF2-40B4-BE49-F238E27FC236}">
                        <a16:creationId xmlns:a16="http://schemas.microsoft.com/office/drawing/2014/main" id="{FC8D455C-2651-4753-A7CE-A61AFB0BFD66}"/>
                      </a:ext>
                    </a:extLst>
                  </p:cNvPr>
                  <p:cNvPicPr/>
                  <p:nvPr/>
                </p:nvPicPr>
                <p:blipFill>
                  <a:blip r:embed="rId79"/>
                  <a:stretch>
                    <a:fillRect/>
                  </a:stretch>
                </p:blipFill>
                <p:spPr>
                  <a:xfrm>
                    <a:off x="2614084" y="4674350"/>
                    <a:ext cx="199637" cy="28723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61310A7A-5581-4356-9F65-BA456996623F}"/>
                      </a:ext>
                    </a:extLst>
                  </p14:cNvPr>
                  <p14:cNvContentPartPr/>
                  <p14:nvPr/>
                </p14:nvContentPartPr>
                <p14:xfrm>
                  <a:off x="2587790" y="4758727"/>
                  <a:ext cx="77811" cy="45380"/>
                </p14:xfrm>
              </p:contentPart>
            </mc:Choice>
            <mc:Fallback xmlns="">
              <p:pic>
                <p:nvPicPr>
                  <p:cNvPr id="61" name="Ink 60">
                    <a:extLst>
                      <a:ext uri="{FF2B5EF4-FFF2-40B4-BE49-F238E27FC236}">
                        <a16:creationId xmlns:a16="http://schemas.microsoft.com/office/drawing/2014/main" id="{61310A7A-5581-4356-9F65-BA456996623F}"/>
                      </a:ext>
                    </a:extLst>
                  </p:cNvPr>
                  <p:cNvPicPr/>
                  <p:nvPr/>
                </p:nvPicPr>
                <p:blipFill>
                  <a:blip r:embed="rId81"/>
                  <a:stretch>
                    <a:fillRect/>
                  </a:stretch>
                </p:blipFill>
                <p:spPr>
                  <a:xfrm>
                    <a:off x="2580367" y="4748215"/>
                    <a:ext cx="93168" cy="63327"/>
                  </a:xfrm>
                  <a:prstGeom prst="rect">
                    <a:avLst/>
                  </a:prstGeom>
                </p:spPr>
              </p:pic>
            </mc:Fallback>
          </mc:AlternateContent>
        </p:grpSp>
        <p:sp>
          <p:nvSpPr>
            <p:cNvPr id="64" name="TextBox 63"/>
            <p:cNvSpPr txBox="1"/>
            <p:nvPr/>
          </p:nvSpPr>
          <p:spPr>
            <a:xfrm>
              <a:off x="3299251" y="1218289"/>
              <a:ext cx="1746610" cy="369332"/>
            </a:xfrm>
            <a:prstGeom prst="rect">
              <a:avLst/>
            </a:prstGeom>
            <a:noFill/>
          </p:spPr>
          <p:txBody>
            <a:bodyPr wrap="square" rtlCol="0">
              <a:spAutoFit/>
            </a:bodyPr>
            <a:lstStyle/>
            <a:p>
              <a:r>
                <a:rPr lang="en-US" b="1" dirty="0">
                  <a:solidFill>
                    <a:srgbClr val="08558F"/>
                  </a:solidFill>
                </a:rPr>
                <a:t>Micro-eddy</a:t>
              </a:r>
            </a:p>
          </p:txBody>
        </p:sp>
        <p:sp>
          <p:nvSpPr>
            <p:cNvPr id="65" name="Oval 64">
              <a:extLst>
                <a:ext uri="{FF2B5EF4-FFF2-40B4-BE49-F238E27FC236}">
                  <a16:creationId xmlns:a16="http://schemas.microsoft.com/office/drawing/2014/main" id="{E3E29385-4515-40AB-876D-FA14B547C6DF}"/>
                </a:ext>
              </a:extLst>
            </p:cNvPr>
            <p:cNvSpPr/>
            <p:nvPr/>
          </p:nvSpPr>
          <p:spPr>
            <a:xfrm>
              <a:off x="2864613" y="1710420"/>
              <a:ext cx="444274" cy="4197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315699" y="1710420"/>
              <a:ext cx="1509447" cy="369332"/>
            </a:xfrm>
            <a:prstGeom prst="rect">
              <a:avLst/>
            </a:prstGeom>
            <a:noFill/>
          </p:spPr>
          <p:txBody>
            <a:bodyPr wrap="square" rtlCol="0">
              <a:spAutoFit/>
            </a:bodyPr>
            <a:lstStyle/>
            <a:p>
              <a:r>
                <a:rPr lang="en-US" b="1" dirty="0">
                  <a:solidFill>
                    <a:srgbClr val="C00000"/>
                  </a:solidFill>
                </a:rPr>
                <a:t>Macro-eddy</a:t>
              </a:r>
            </a:p>
          </p:txBody>
        </p:sp>
      </p:grpSp>
      <p:sp>
        <p:nvSpPr>
          <p:cNvPr id="69" name="Rounded Rectangle 68"/>
          <p:cNvSpPr/>
          <p:nvPr/>
        </p:nvSpPr>
        <p:spPr>
          <a:xfrm>
            <a:off x="867228" y="1034463"/>
            <a:ext cx="3365041" cy="4659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Conceptual Picture</a:t>
            </a:r>
          </a:p>
        </p:txBody>
      </p:sp>
      <p:sp>
        <p:nvSpPr>
          <p:cNvPr id="70" name="Rectangle 69"/>
          <p:cNvSpPr/>
          <p:nvPr/>
        </p:nvSpPr>
        <p:spPr>
          <a:xfrm>
            <a:off x="345126" y="956695"/>
            <a:ext cx="4629680" cy="576478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203339" y="5615256"/>
            <a:ext cx="1771467" cy="504263"/>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73" name="TextBox 72"/>
          <p:cNvSpPr txBox="1"/>
          <p:nvPr/>
        </p:nvSpPr>
        <p:spPr>
          <a:xfrm>
            <a:off x="319576" y="1748893"/>
            <a:ext cx="4684095" cy="2431435"/>
          </a:xfrm>
          <a:prstGeom prst="rect">
            <a:avLst/>
          </a:prstGeom>
          <a:noFill/>
        </p:spPr>
        <p:txBody>
          <a:bodyPr wrap="square" rtlCol="0">
            <a:spAutoFit/>
          </a:bodyPr>
          <a:lstStyle/>
          <a:p>
            <a:pPr marL="342900" indent="-342900">
              <a:buFont typeface="Wingdings" panose="05000000000000000000" pitchFamily="2" charset="2"/>
              <a:buChar char="v"/>
            </a:pPr>
            <a:r>
              <a:rPr lang="en-US" sz="1900" dirty="0"/>
              <a:t>The collision frequency between eddies and the viscous sublayer dictates the renewal frequency.</a:t>
            </a:r>
          </a:p>
          <a:p>
            <a:pPr marL="342900" indent="-342900">
              <a:buFont typeface="Wingdings" panose="05000000000000000000" pitchFamily="2" charset="2"/>
              <a:buChar char="v"/>
            </a:pPr>
            <a:r>
              <a:rPr lang="en-US" sz="1900" dirty="0"/>
              <a:t>Size of micro-eddy ~ Kolmogorov length scale.</a:t>
            </a:r>
          </a:p>
          <a:p>
            <a:pPr marL="342900" indent="-342900">
              <a:buFont typeface="Wingdings" panose="05000000000000000000" pitchFamily="2" charset="2"/>
              <a:buChar char="v"/>
            </a:pPr>
            <a:r>
              <a:rPr lang="en-US" sz="1900" dirty="0"/>
              <a:t>Very small eddies in the vicinity of the interface are expected to experience collision events with the viscous sublayer.</a:t>
            </a:r>
          </a:p>
        </p:txBody>
      </p:sp>
      <p:sp>
        <p:nvSpPr>
          <p:cNvPr id="74" name="Rounded Rectangle 73"/>
          <p:cNvSpPr/>
          <p:nvPr/>
        </p:nvSpPr>
        <p:spPr>
          <a:xfrm>
            <a:off x="7612733" y="1104341"/>
            <a:ext cx="3365041" cy="4659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Scaling Analysis</a:t>
            </a:r>
          </a:p>
        </p:txBody>
      </p:sp>
      <p:pic>
        <p:nvPicPr>
          <p:cNvPr id="5" name="Picture 4"/>
          <p:cNvPicPr>
            <a:picLocks noChangeAspect="1"/>
          </p:cNvPicPr>
          <p:nvPr/>
        </p:nvPicPr>
        <p:blipFill>
          <a:blip r:embed="rId82"/>
          <a:stretch>
            <a:fillRect/>
          </a:stretch>
        </p:blipFill>
        <p:spPr>
          <a:xfrm>
            <a:off x="5343931" y="1964134"/>
            <a:ext cx="2463300" cy="1902800"/>
          </a:xfrm>
          <a:prstGeom prst="rect">
            <a:avLst/>
          </a:prstGeom>
        </p:spPr>
      </p:pic>
      <p:pic>
        <p:nvPicPr>
          <p:cNvPr id="6" name="Picture 5"/>
          <p:cNvPicPr>
            <a:picLocks noChangeAspect="1"/>
          </p:cNvPicPr>
          <p:nvPr/>
        </p:nvPicPr>
        <p:blipFill>
          <a:blip r:embed="rId83"/>
          <a:stretch>
            <a:fillRect/>
          </a:stretch>
        </p:blipFill>
        <p:spPr>
          <a:xfrm>
            <a:off x="9326563" y="2469435"/>
            <a:ext cx="2731050" cy="705733"/>
          </a:xfrm>
          <a:prstGeom prst="rect">
            <a:avLst/>
          </a:prstGeom>
        </p:spPr>
      </p:pic>
      <p:pic>
        <p:nvPicPr>
          <p:cNvPr id="7" name="Picture 6"/>
          <p:cNvPicPr>
            <a:picLocks noChangeAspect="1"/>
          </p:cNvPicPr>
          <p:nvPr/>
        </p:nvPicPr>
        <p:blipFill>
          <a:blip r:embed="rId84"/>
          <a:stretch>
            <a:fillRect/>
          </a:stretch>
        </p:blipFill>
        <p:spPr>
          <a:xfrm>
            <a:off x="9326563" y="4049835"/>
            <a:ext cx="2302650" cy="402000"/>
          </a:xfrm>
          <a:prstGeom prst="rect">
            <a:avLst/>
          </a:prstGeom>
        </p:spPr>
      </p:pic>
    </p:spTree>
    <p:extLst>
      <p:ext uri="{BB962C8B-B14F-4D97-AF65-F5344CB8AC3E}">
        <p14:creationId xmlns:p14="http://schemas.microsoft.com/office/powerpoint/2010/main" val="170860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910"/>
            <a:ext cx="10515600" cy="1325563"/>
          </a:xfrm>
        </p:spPr>
        <p:txBody>
          <a:bodyPr>
            <a:normAutofit/>
          </a:bodyPr>
          <a:lstStyle/>
          <a:p>
            <a:r>
              <a:rPr lang="en-US" dirty="0"/>
              <a:t>SRT: Macro-Eddy Model</a:t>
            </a:r>
          </a:p>
        </p:txBody>
      </p:sp>
      <p:sp>
        <p:nvSpPr>
          <p:cNvPr id="11" name="Slide Number Placeholder 10"/>
          <p:cNvSpPr>
            <a:spLocks noGrp="1"/>
          </p:cNvSpPr>
          <p:nvPr>
            <p:ph type="sldNum" sz="quarter" idx="12"/>
          </p:nvPr>
        </p:nvSpPr>
        <p:spPr/>
        <p:txBody>
          <a:bodyPr/>
          <a:lstStyle/>
          <a:p>
            <a:fld id="{11491507-B9DB-4F1F-902A-7D0CE8189494}" type="slidenum">
              <a:rPr lang="en-US" smtClean="0"/>
              <a:t>11</a:t>
            </a:fld>
            <a:endParaRPr lang="en-US"/>
          </a:p>
        </p:txBody>
      </p:sp>
      <p:grpSp>
        <p:nvGrpSpPr>
          <p:cNvPr id="16" name="Group 15"/>
          <p:cNvGrpSpPr/>
          <p:nvPr/>
        </p:nvGrpSpPr>
        <p:grpSpPr>
          <a:xfrm>
            <a:off x="357134" y="4531226"/>
            <a:ext cx="2768463" cy="2132945"/>
            <a:chOff x="1092545" y="3910040"/>
            <a:chExt cx="2768463" cy="2132944"/>
          </a:xfrm>
        </p:grpSpPr>
        <p:grpSp>
          <p:nvGrpSpPr>
            <p:cNvPr id="17" name="Group 16"/>
            <p:cNvGrpSpPr/>
            <p:nvPr/>
          </p:nvGrpSpPr>
          <p:grpSpPr>
            <a:xfrm>
              <a:off x="1092545" y="4852948"/>
              <a:ext cx="2768463" cy="1190036"/>
              <a:chOff x="239118" y="5141227"/>
              <a:chExt cx="2768463" cy="1190036"/>
            </a:xfrm>
          </p:grpSpPr>
          <p:sp>
            <p:nvSpPr>
              <p:cNvPr id="55" name="Rectangle 54"/>
              <p:cNvSpPr/>
              <p:nvPr/>
            </p:nvSpPr>
            <p:spPr>
              <a:xfrm>
                <a:off x="239118" y="5141227"/>
                <a:ext cx="825190" cy="1170878"/>
              </a:xfrm>
              <a:prstGeom prst="rect">
                <a:avLst/>
              </a:prstGeom>
              <a:solidFill>
                <a:schemeClr val="bg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461171" y="5651039"/>
                <a:ext cx="546410" cy="680224"/>
              </a:xfrm>
              <a:prstGeom prst="rect">
                <a:avLst/>
              </a:prstGeom>
              <a:solidFill>
                <a:schemeClr val="bg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847408" y="3910040"/>
              <a:ext cx="1592114" cy="2012452"/>
              <a:chOff x="1530927" y="3325091"/>
              <a:chExt cx="1629777" cy="1676602"/>
            </a:xfrm>
          </p:grpSpPr>
          <p:sp>
            <p:nvSpPr>
              <p:cNvPr id="19" name="Oval 18">
                <a:extLst>
                  <a:ext uri="{FF2B5EF4-FFF2-40B4-BE49-F238E27FC236}">
                    <a16:creationId xmlns:a16="http://schemas.microsoft.com/office/drawing/2014/main" id="{E3E29385-4515-40AB-876D-FA14B547C6DF}"/>
                  </a:ext>
                </a:extLst>
              </p:cNvPr>
              <p:cNvSpPr/>
              <p:nvPr/>
            </p:nvSpPr>
            <p:spPr>
              <a:xfrm>
                <a:off x="1530927" y="3325091"/>
                <a:ext cx="1629777" cy="16766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80399E4-27FF-42B2-AD81-5F4575B851D2}"/>
                  </a:ext>
                </a:extLst>
              </p:cNvPr>
              <p:cNvGrpSpPr/>
              <p:nvPr/>
            </p:nvGrpSpPr>
            <p:grpSpPr>
              <a:xfrm>
                <a:off x="1542353" y="3400787"/>
                <a:ext cx="1618351" cy="1596328"/>
                <a:chOff x="1542354" y="3400787"/>
                <a:chExt cx="1587240" cy="1565640"/>
              </a:xfrm>
            </p:grpSpPr>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924CD8C4-9E6A-4EB1-B4AD-E16A698F555F}"/>
                        </a:ext>
                      </a:extLst>
                    </p14:cNvPr>
                    <p14:cNvContentPartPr/>
                    <p14:nvPr/>
                  </p14:nvContentPartPr>
                  <p14:xfrm>
                    <a:off x="1917114" y="4712627"/>
                    <a:ext cx="146880" cy="140400"/>
                  </p14:xfrm>
                </p:contentPart>
              </mc:Choice>
              <mc:Fallback xmlns="">
                <p:pic>
                  <p:nvPicPr>
                    <p:cNvPr id="17" name="Ink 16">
                      <a:extLst>
                        <a:ext uri="{FF2B5EF4-FFF2-40B4-BE49-F238E27FC236}">
                          <a16:creationId xmlns:a16="http://schemas.microsoft.com/office/drawing/2014/main" id="{924CD8C4-9E6A-4EB1-B4AD-E16A698F555F}"/>
                        </a:ext>
                      </a:extLst>
                    </p:cNvPr>
                    <p:cNvPicPr/>
                    <p:nvPr/>
                  </p:nvPicPr>
                  <p:blipFill>
                    <a:blip r:embed="rId8"/>
                    <a:stretch>
                      <a:fillRect/>
                    </a:stretch>
                  </p:blipFill>
                  <p:spPr>
                    <a:xfrm>
                      <a:off x="1899114" y="4694627"/>
                      <a:ext cx="182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39B7F192-D420-444E-83F4-F0AD95C65BE9}"/>
                        </a:ext>
                      </a:extLst>
                    </p14:cNvPr>
                    <p14:cNvContentPartPr/>
                    <p14:nvPr/>
                  </p14:nvContentPartPr>
                  <p14:xfrm>
                    <a:off x="2011794" y="4791467"/>
                    <a:ext cx="99000" cy="62640"/>
                  </p14:xfrm>
                </p:contentPart>
              </mc:Choice>
              <mc:Fallback xmlns="">
                <p:pic>
                  <p:nvPicPr>
                    <p:cNvPr id="18" name="Ink 17">
                      <a:extLst>
                        <a:ext uri="{FF2B5EF4-FFF2-40B4-BE49-F238E27FC236}">
                          <a16:creationId xmlns:a16="http://schemas.microsoft.com/office/drawing/2014/main" id="{39B7F192-D420-444E-83F4-F0AD95C65BE9}"/>
                        </a:ext>
                      </a:extLst>
                    </p:cNvPr>
                    <p:cNvPicPr/>
                    <p:nvPr/>
                  </p:nvPicPr>
                  <p:blipFill>
                    <a:blip r:embed="rId10"/>
                    <a:stretch>
                      <a:fillRect/>
                    </a:stretch>
                  </p:blipFill>
                  <p:spPr>
                    <a:xfrm>
                      <a:off x="1994154" y="4773467"/>
                      <a:ext cx="134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C8D455C-2651-4753-A7CE-A61AFB0BFD66}"/>
                        </a:ext>
                      </a:extLst>
                    </p14:cNvPr>
                    <p14:cNvContentPartPr/>
                    <p14:nvPr/>
                  </p14:nvContentPartPr>
                  <p14:xfrm>
                    <a:off x="2244715" y="4748267"/>
                    <a:ext cx="176760" cy="218160"/>
                  </p14:xfrm>
                </p:contentPart>
              </mc:Choice>
              <mc:Fallback xmlns="">
                <p:pic>
                  <p:nvPicPr>
                    <p:cNvPr id="23" name="Ink 22">
                      <a:extLst>
                        <a:ext uri="{FF2B5EF4-FFF2-40B4-BE49-F238E27FC236}">
                          <a16:creationId xmlns:a16="http://schemas.microsoft.com/office/drawing/2014/main" id="{FC8D455C-2651-4753-A7CE-A61AFB0BFD66}"/>
                        </a:ext>
                      </a:extLst>
                    </p:cNvPr>
                    <p:cNvPicPr/>
                    <p:nvPr/>
                  </p:nvPicPr>
                  <p:blipFill>
                    <a:blip r:embed="rId12"/>
                    <a:stretch>
                      <a:fillRect/>
                    </a:stretch>
                  </p:blipFill>
                  <p:spPr>
                    <a:xfrm>
                      <a:off x="2229172" y="4733566"/>
                      <a:ext cx="210015" cy="2413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61310A7A-5581-4356-9F65-BA456996623F}"/>
                        </a:ext>
                      </a:extLst>
                    </p14:cNvPr>
                    <p14:cNvContentPartPr/>
                    <p14:nvPr/>
                  </p14:nvContentPartPr>
                  <p14:xfrm>
                    <a:off x="2211234" y="4830347"/>
                    <a:ext cx="78120" cy="37080"/>
                  </p14:xfrm>
                </p:contentPart>
              </mc:Choice>
              <mc:Fallback xmlns="">
                <p:pic>
                  <p:nvPicPr>
                    <p:cNvPr id="22" name="Ink 21">
                      <a:extLst>
                        <a:ext uri="{FF2B5EF4-FFF2-40B4-BE49-F238E27FC236}">
                          <a16:creationId xmlns:a16="http://schemas.microsoft.com/office/drawing/2014/main" id="{61310A7A-5581-4356-9F65-BA456996623F}"/>
                        </a:ext>
                      </a:extLst>
                    </p:cNvPr>
                    <p:cNvPicPr/>
                    <p:nvPr/>
                  </p:nvPicPr>
                  <p:blipFill>
                    <a:blip r:embed="rId14"/>
                    <a:stretch>
                      <a:fillRect/>
                    </a:stretch>
                  </p:blipFill>
                  <p:spPr>
                    <a:xfrm>
                      <a:off x="2193234" y="4812707"/>
                      <a:ext cx="113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149D1291-1497-47F4-81E8-A659B87CDE1A}"/>
                        </a:ext>
                      </a:extLst>
                    </p14:cNvPr>
                    <p14:cNvContentPartPr/>
                    <p14:nvPr/>
                  </p14:nvContentPartPr>
                  <p14:xfrm>
                    <a:off x="1542354" y="4143467"/>
                    <a:ext cx="166320" cy="185040"/>
                  </p14:xfrm>
                </p:contentPart>
              </mc:Choice>
              <mc:Fallback xmlns="">
                <p:pic>
                  <p:nvPicPr>
                    <p:cNvPr id="13314" name="Ink 13313">
                      <a:extLst>
                        <a:ext uri="{FF2B5EF4-FFF2-40B4-BE49-F238E27FC236}">
                          <a16:creationId xmlns:a16="http://schemas.microsoft.com/office/drawing/2014/main" id="{149D1291-1497-47F4-81E8-A659B87CDE1A}"/>
                        </a:ext>
                      </a:extLst>
                    </p:cNvPr>
                    <p:cNvPicPr/>
                    <p:nvPr/>
                  </p:nvPicPr>
                  <p:blipFill>
                    <a:blip r:embed="rId16"/>
                    <a:stretch>
                      <a:fillRect/>
                    </a:stretch>
                  </p:blipFill>
                  <p:spPr>
                    <a:xfrm>
                      <a:off x="1524714" y="4125467"/>
                      <a:ext cx="201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A906136B-8076-4AA4-8A6E-987D3C8BCE5B}"/>
                        </a:ext>
                      </a:extLst>
                    </p14:cNvPr>
                    <p14:cNvContentPartPr/>
                    <p14:nvPr/>
                  </p14:nvContentPartPr>
                  <p14:xfrm>
                    <a:off x="1664394" y="4229867"/>
                    <a:ext cx="92160" cy="66600"/>
                  </p14:xfrm>
                </p:contentPart>
              </mc:Choice>
              <mc:Fallback xmlns="">
                <p:pic>
                  <p:nvPicPr>
                    <p:cNvPr id="13315" name="Ink 13314">
                      <a:extLst>
                        <a:ext uri="{FF2B5EF4-FFF2-40B4-BE49-F238E27FC236}">
                          <a16:creationId xmlns:a16="http://schemas.microsoft.com/office/drawing/2014/main" id="{A906136B-8076-4AA4-8A6E-987D3C8BCE5B}"/>
                        </a:ext>
                      </a:extLst>
                    </p:cNvPr>
                    <p:cNvPicPr/>
                    <p:nvPr/>
                  </p:nvPicPr>
                  <p:blipFill>
                    <a:blip r:embed="rId18"/>
                    <a:stretch>
                      <a:fillRect/>
                    </a:stretch>
                  </p:blipFill>
                  <p:spPr>
                    <a:xfrm>
                      <a:off x="1646754" y="4211867"/>
                      <a:ext cx="127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DA312BEA-CBA8-43BC-9864-9B126893D0FD}"/>
                        </a:ext>
                      </a:extLst>
                    </p14:cNvPr>
                    <p14:cNvContentPartPr/>
                    <p14:nvPr/>
                  </p14:nvContentPartPr>
                  <p14:xfrm>
                    <a:off x="1601754" y="3875627"/>
                    <a:ext cx="192600" cy="188640"/>
                  </p14:xfrm>
                </p:contentPart>
              </mc:Choice>
              <mc:Fallback xmlns="">
                <p:pic>
                  <p:nvPicPr>
                    <p:cNvPr id="13317" name="Ink 13316">
                      <a:extLst>
                        <a:ext uri="{FF2B5EF4-FFF2-40B4-BE49-F238E27FC236}">
                          <a16:creationId xmlns:a16="http://schemas.microsoft.com/office/drawing/2014/main" id="{DA312BEA-CBA8-43BC-9864-9B126893D0FD}"/>
                        </a:ext>
                      </a:extLst>
                    </p:cNvPr>
                    <p:cNvPicPr/>
                    <p:nvPr/>
                  </p:nvPicPr>
                  <p:blipFill>
                    <a:blip r:embed="rId20"/>
                    <a:stretch>
                      <a:fillRect/>
                    </a:stretch>
                  </p:blipFill>
                  <p:spPr>
                    <a:xfrm>
                      <a:off x="1583754" y="3857987"/>
                      <a:ext cx="228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75888612-8579-4817-BB05-C2317111D607}"/>
                        </a:ext>
                      </a:extLst>
                    </p14:cNvPr>
                    <p14:cNvContentPartPr/>
                    <p14:nvPr/>
                  </p14:nvContentPartPr>
                  <p14:xfrm>
                    <a:off x="1732434" y="3949067"/>
                    <a:ext cx="101880" cy="52920"/>
                  </p14:xfrm>
                </p:contentPart>
              </mc:Choice>
              <mc:Fallback xmlns="">
                <p:pic>
                  <p:nvPicPr>
                    <p:cNvPr id="13318" name="Ink 13317">
                      <a:extLst>
                        <a:ext uri="{FF2B5EF4-FFF2-40B4-BE49-F238E27FC236}">
                          <a16:creationId xmlns:a16="http://schemas.microsoft.com/office/drawing/2014/main" id="{75888612-8579-4817-BB05-C2317111D607}"/>
                        </a:ext>
                      </a:extLst>
                    </p:cNvPr>
                    <p:cNvPicPr/>
                    <p:nvPr/>
                  </p:nvPicPr>
                  <p:blipFill>
                    <a:blip r:embed="rId22"/>
                    <a:stretch>
                      <a:fillRect/>
                    </a:stretch>
                  </p:blipFill>
                  <p:spPr>
                    <a:xfrm>
                      <a:off x="1714794" y="3931067"/>
                      <a:ext cx="137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B4D5F0EA-E211-4257-89E1-B810D0B21BD5}"/>
                        </a:ext>
                      </a:extLst>
                    </p14:cNvPr>
                    <p14:cNvContentPartPr/>
                    <p14:nvPr/>
                  </p14:nvContentPartPr>
                  <p14:xfrm>
                    <a:off x="1707234" y="3675107"/>
                    <a:ext cx="141120" cy="139680"/>
                  </p14:xfrm>
                </p:contentPart>
              </mc:Choice>
              <mc:Fallback xmlns="">
                <p:pic>
                  <p:nvPicPr>
                    <p:cNvPr id="13320" name="Ink 13319">
                      <a:extLst>
                        <a:ext uri="{FF2B5EF4-FFF2-40B4-BE49-F238E27FC236}">
                          <a16:creationId xmlns:a16="http://schemas.microsoft.com/office/drawing/2014/main" id="{B4D5F0EA-E211-4257-89E1-B810D0B21BD5}"/>
                        </a:ext>
                      </a:extLst>
                    </p:cNvPr>
                    <p:cNvPicPr/>
                    <p:nvPr/>
                  </p:nvPicPr>
                  <p:blipFill>
                    <a:blip r:embed="rId24"/>
                    <a:stretch>
                      <a:fillRect/>
                    </a:stretch>
                  </p:blipFill>
                  <p:spPr>
                    <a:xfrm>
                      <a:off x="1689234" y="3657107"/>
                      <a:ext cx="176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C3BFFDF8-7708-46C3-A72C-ECB4475D4E67}"/>
                        </a:ext>
                      </a:extLst>
                    </p14:cNvPr>
                    <p14:cNvContentPartPr/>
                    <p14:nvPr/>
                  </p14:nvContentPartPr>
                  <p14:xfrm>
                    <a:off x="1795794" y="3758987"/>
                    <a:ext cx="82800" cy="55800"/>
                  </p14:xfrm>
                </p:contentPart>
              </mc:Choice>
              <mc:Fallback xmlns="">
                <p:pic>
                  <p:nvPicPr>
                    <p:cNvPr id="13321" name="Ink 13320">
                      <a:extLst>
                        <a:ext uri="{FF2B5EF4-FFF2-40B4-BE49-F238E27FC236}">
                          <a16:creationId xmlns:a16="http://schemas.microsoft.com/office/drawing/2014/main" id="{C3BFFDF8-7708-46C3-A72C-ECB4475D4E67}"/>
                        </a:ext>
                      </a:extLst>
                    </p:cNvPr>
                    <p:cNvPicPr/>
                    <p:nvPr/>
                  </p:nvPicPr>
                  <p:blipFill>
                    <a:blip r:embed="rId26"/>
                    <a:stretch>
                      <a:fillRect/>
                    </a:stretch>
                  </p:blipFill>
                  <p:spPr>
                    <a:xfrm>
                      <a:off x="1778154" y="3740987"/>
                      <a:ext cx="118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D5DFB367-5CEA-432A-8055-EEBD77990F4B}"/>
                        </a:ext>
                      </a:extLst>
                    </p14:cNvPr>
                    <p14:cNvContentPartPr/>
                    <p14:nvPr/>
                  </p14:nvContentPartPr>
                  <p14:xfrm>
                    <a:off x="1917474" y="3566027"/>
                    <a:ext cx="183600" cy="172080"/>
                  </p14:xfrm>
                </p:contentPart>
              </mc:Choice>
              <mc:Fallback xmlns="">
                <p:pic>
                  <p:nvPicPr>
                    <p:cNvPr id="13322" name="Ink 13321">
                      <a:extLst>
                        <a:ext uri="{FF2B5EF4-FFF2-40B4-BE49-F238E27FC236}">
                          <a16:creationId xmlns:a16="http://schemas.microsoft.com/office/drawing/2014/main" id="{D5DFB367-5CEA-432A-8055-EEBD77990F4B}"/>
                        </a:ext>
                      </a:extLst>
                    </p:cNvPr>
                    <p:cNvPicPr/>
                    <p:nvPr/>
                  </p:nvPicPr>
                  <p:blipFill>
                    <a:blip r:embed="rId28"/>
                    <a:stretch>
                      <a:fillRect/>
                    </a:stretch>
                  </p:blipFill>
                  <p:spPr>
                    <a:xfrm>
                      <a:off x="1899474" y="3548387"/>
                      <a:ext cx="219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774A67B9-4E81-4761-A771-720A7DC94C32}"/>
                        </a:ext>
                      </a:extLst>
                    </p14:cNvPr>
                    <p14:cNvContentPartPr/>
                    <p14:nvPr/>
                  </p14:nvContentPartPr>
                  <p14:xfrm>
                    <a:off x="2011794" y="3656747"/>
                    <a:ext cx="132840" cy="51840"/>
                  </p14:xfrm>
                </p:contentPart>
              </mc:Choice>
              <mc:Fallback xmlns="">
                <p:pic>
                  <p:nvPicPr>
                    <p:cNvPr id="13323" name="Ink 13322">
                      <a:extLst>
                        <a:ext uri="{FF2B5EF4-FFF2-40B4-BE49-F238E27FC236}">
                          <a16:creationId xmlns:a16="http://schemas.microsoft.com/office/drawing/2014/main" id="{774A67B9-4E81-4761-A771-720A7DC94C32}"/>
                        </a:ext>
                      </a:extLst>
                    </p:cNvPr>
                    <p:cNvPicPr/>
                    <p:nvPr/>
                  </p:nvPicPr>
                  <p:blipFill>
                    <a:blip r:embed="rId30"/>
                    <a:stretch>
                      <a:fillRect/>
                    </a:stretch>
                  </p:blipFill>
                  <p:spPr>
                    <a:xfrm>
                      <a:off x="1994154" y="3639107"/>
                      <a:ext cx="16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1BB4100F-7142-4024-B469-5308E7230BF3}"/>
                        </a:ext>
                      </a:extLst>
                    </p14:cNvPr>
                    <p14:cNvContentPartPr/>
                    <p14:nvPr/>
                  </p14:nvContentPartPr>
                  <p14:xfrm>
                    <a:off x="2187834" y="3400787"/>
                    <a:ext cx="156600" cy="145800"/>
                  </p14:xfrm>
                </p:contentPart>
              </mc:Choice>
              <mc:Fallback xmlns="">
                <p:pic>
                  <p:nvPicPr>
                    <p:cNvPr id="13324" name="Ink 13323">
                      <a:extLst>
                        <a:ext uri="{FF2B5EF4-FFF2-40B4-BE49-F238E27FC236}">
                          <a16:creationId xmlns:a16="http://schemas.microsoft.com/office/drawing/2014/main" id="{1BB4100F-7142-4024-B469-5308E7230BF3}"/>
                        </a:ext>
                      </a:extLst>
                    </p:cNvPr>
                    <p:cNvPicPr/>
                    <p:nvPr/>
                  </p:nvPicPr>
                  <p:blipFill>
                    <a:blip r:embed="rId32"/>
                    <a:stretch>
                      <a:fillRect/>
                    </a:stretch>
                  </p:blipFill>
                  <p:spPr>
                    <a:xfrm>
                      <a:off x="2170194" y="3383147"/>
                      <a:ext cx="192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27A0AFB2-6A65-44D0-B218-3665080FEC9E}"/>
                        </a:ext>
                      </a:extLst>
                    </p14:cNvPr>
                    <p14:cNvContentPartPr/>
                    <p14:nvPr/>
                  </p14:nvContentPartPr>
                  <p14:xfrm>
                    <a:off x="2296914" y="3477467"/>
                    <a:ext cx="69120" cy="61920"/>
                  </p14:xfrm>
                </p:contentPart>
              </mc:Choice>
              <mc:Fallback xmlns="">
                <p:pic>
                  <p:nvPicPr>
                    <p:cNvPr id="13325" name="Ink 13324">
                      <a:extLst>
                        <a:ext uri="{FF2B5EF4-FFF2-40B4-BE49-F238E27FC236}">
                          <a16:creationId xmlns:a16="http://schemas.microsoft.com/office/drawing/2014/main" id="{27A0AFB2-6A65-44D0-B218-3665080FEC9E}"/>
                        </a:ext>
                      </a:extLst>
                    </p:cNvPr>
                    <p:cNvPicPr/>
                    <p:nvPr/>
                  </p:nvPicPr>
                  <p:blipFill>
                    <a:blip r:embed="rId34"/>
                    <a:stretch>
                      <a:fillRect/>
                    </a:stretch>
                  </p:blipFill>
                  <p:spPr>
                    <a:xfrm>
                      <a:off x="2279274" y="3459827"/>
                      <a:ext cx="104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83AB5A23-B0E8-4F89-BBA3-C9776FCC5C62}"/>
                        </a:ext>
                      </a:extLst>
                    </p14:cNvPr>
                    <p14:cNvContentPartPr/>
                    <p14:nvPr/>
                  </p14:nvContentPartPr>
                  <p14:xfrm>
                    <a:off x="2440554" y="3403307"/>
                    <a:ext cx="184680" cy="185040"/>
                  </p14:xfrm>
                </p:contentPart>
              </mc:Choice>
              <mc:Fallback xmlns="">
                <p:pic>
                  <p:nvPicPr>
                    <p:cNvPr id="13326" name="Ink 13325">
                      <a:extLst>
                        <a:ext uri="{FF2B5EF4-FFF2-40B4-BE49-F238E27FC236}">
                          <a16:creationId xmlns:a16="http://schemas.microsoft.com/office/drawing/2014/main" id="{83AB5A23-B0E8-4F89-BBA3-C9776FCC5C62}"/>
                        </a:ext>
                      </a:extLst>
                    </p:cNvPr>
                    <p:cNvPicPr/>
                    <p:nvPr/>
                  </p:nvPicPr>
                  <p:blipFill>
                    <a:blip r:embed="rId36"/>
                    <a:stretch>
                      <a:fillRect/>
                    </a:stretch>
                  </p:blipFill>
                  <p:spPr>
                    <a:xfrm>
                      <a:off x="2422914" y="3385307"/>
                      <a:ext cx="22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D2853061-3655-4261-82D7-A733E6AF4133}"/>
                        </a:ext>
                      </a:extLst>
                    </p14:cNvPr>
                    <p14:cNvContentPartPr/>
                    <p14:nvPr/>
                  </p14:nvContentPartPr>
                  <p14:xfrm>
                    <a:off x="2576274" y="3537227"/>
                    <a:ext cx="100440" cy="55800"/>
                  </p14:xfrm>
                </p:contentPart>
              </mc:Choice>
              <mc:Fallback xmlns="">
                <p:pic>
                  <p:nvPicPr>
                    <p:cNvPr id="13327" name="Ink 13326">
                      <a:extLst>
                        <a:ext uri="{FF2B5EF4-FFF2-40B4-BE49-F238E27FC236}">
                          <a16:creationId xmlns:a16="http://schemas.microsoft.com/office/drawing/2014/main" id="{D2853061-3655-4261-82D7-A733E6AF4133}"/>
                        </a:ext>
                      </a:extLst>
                    </p:cNvPr>
                    <p:cNvPicPr/>
                    <p:nvPr/>
                  </p:nvPicPr>
                  <p:blipFill>
                    <a:blip r:embed="rId38"/>
                    <a:stretch>
                      <a:fillRect/>
                    </a:stretch>
                  </p:blipFill>
                  <p:spPr>
                    <a:xfrm>
                      <a:off x="2558634" y="3519587"/>
                      <a:ext cx="13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42411DF8-F46F-48D8-BB74-2719CFF2FE31}"/>
                        </a:ext>
                      </a:extLst>
                    </p14:cNvPr>
                    <p14:cNvContentPartPr/>
                    <p14:nvPr/>
                  </p14:nvContentPartPr>
                  <p14:xfrm>
                    <a:off x="2724594" y="3608507"/>
                    <a:ext cx="165960" cy="183960"/>
                  </p14:xfrm>
                </p:contentPart>
              </mc:Choice>
              <mc:Fallback xmlns="">
                <p:pic>
                  <p:nvPicPr>
                    <p:cNvPr id="13328" name="Ink 13327">
                      <a:extLst>
                        <a:ext uri="{FF2B5EF4-FFF2-40B4-BE49-F238E27FC236}">
                          <a16:creationId xmlns:a16="http://schemas.microsoft.com/office/drawing/2014/main" id="{42411DF8-F46F-48D8-BB74-2719CFF2FE31}"/>
                        </a:ext>
                      </a:extLst>
                    </p:cNvPr>
                    <p:cNvPicPr/>
                    <p:nvPr/>
                  </p:nvPicPr>
                  <p:blipFill>
                    <a:blip r:embed="rId40"/>
                    <a:stretch>
                      <a:fillRect/>
                    </a:stretch>
                  </p:blipFill>
                  <p:spPr>
                    <a:xfrm>
                      <a:off x="2706594" y="3590507"/>
                      <a:ext cx="201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4ACB3D36-0E4D-4B2F-B582-5867D9A2BD1D}"/>
                        </a:ext>
                      </a:extLst>
                    </p14:cNvPr>
                    <p14:cNvContentPartPr/>
                    <p14:nvPr/>
                  </p14:nvContentPartPr>
                  <p14:xfrm>
                    <a:off x="2842674" y="3720107"/>
                    <a:ext cx="27720" cy="66960"/>
                  </p14:xfrm>
                </p:contentPart>
              </mc:Choice>
              <mc:Fallback xmlns="">
                <p:pic>
                  <p:nvPicPr>
                    <p:cNvPr id="13329" name="Ink 13328">
                      <a:extLst>
                        <a:ext uri="{FF2B5EF4-FFF2-40B4-BE49-F238E27FC236}">
                          <a16:creationId xmlns:a16="http://schemas.microsoft.com/office/drawing/2014/main" id="{4ACB3D36-0E4D-4B2F-B582-5867D9A2BD1D}"/>
                        </a:ext>
                      </a:extLst>
                    </p:cNvPr>
                    <p:cNvPicPr/>
                    <p:nvPr/>
                  </p:nvPicPr>
                  <p:blipFill>
                    <a:blip r:embed="rId42"/>
                    <a:stretch>
                      <a:fillRect/>
                    </a:stretch>
                  </p:blipFill>
                  <p:spPr>
                    <a:xfrm>
                      <a:off x="2824674" y="3702467"/>
                      <a:ext cx="63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2E40F08F-D6FA-4CAA-8C26-DEF3255B96BE}"/>
                        </a:ext>
                      </a:extLst>
                    </p14:cNvPr>
                    <p14:cNvContentPartPr/>
                    <p14:nvPr/>
                  </p14:nvContentPartPr>
                  <p14:xfrm>
                    <a:off x="2867874" y="3736667"/>
                    <a:ext cx="57600" cy="44640"/>
                  </p14:xfrm>
                </p:contentPart>
              </mc:Choice>
              <mc:Fallback xmlns="">
                <p:pic>
                  <p:nvPicPr>
                    <p:cNvPr id="13330" name="Ink 13329">
                      <a:extLst>
                        <a:ext uri="{FF2B5EF4-FFF2-40B4-BE49-F238E27FC236}">
                          <a16:creationId xmlns:a16="http://schemas.microsoft.com/office/drawing/2014/main" id="{2E40F08F-D6FA-4CAA-8C26-DEF3255B96BE}"/>
                        </a:ext>
                      </a:extLst>
                    </p:cNvPr>
                    <p:cNvPicPr/>
                    <p:nvPr/>
                  </p:nvPicPr>
                  <p:blipFill>
                    <a:blip r:embed="rId44"/>
                    <a:stretch>
                      <a:fillRect/>
                    </a:stretch>
                  </p:blipFill>
                  <p:spPr>
                    <a:xfrm>
                      <a:off x="2849874" y="3719027"/>
                      <a:ext cx="93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4FE2E72B-0105-4ABC-9532-EFD5637F908C}"/>
                        </a:ext>
                      </a:extLst>
                    </p14:cNvPr>
                    <p14:cNvContentPartPr/>
                    <p14:nvPr/>
                  </p14:nvContentPartPr>
                  <p14:xfrm>
                    <a:off x="1685994" y="4411307"/>
                    <a:ext cx="153360" cy="182160"/>
                  </p14:xfrm>
                </p:contentPart>
              </mc:Choice>
              <mc:Fallback xmlns="">
                <p:pic>
                  <p:nvPicPr>
                    <p:cNvPr id="13339" name="Ink 13338">
                      <a:extLst>
                        <a:ext uri="{FF2B5EF4-FFF2-40B4-BE49-F238E27FC236}">
                          <a16:creationId xmlns:a16="http://schemas.microsoft.com/office/drawing/2014/main" id="{4FE2E72B-0105-4ABC-9532-EFD5637F908C}"/>
                        </a:ext>
                      </a:extLst>
                    </p:cNvPr>
                    <p:cNvPicPr/>
                    <p:nvPr/>
                  </p:nvPicPr>
                  <p:blipFill>
                    <a:blip r:embed="rId46"/>
                    <a:stretch>
                      <a:fillRect/>
                    </a:stretch>
                  </p:blipFill>
                  <p:spPr>
                    <a:xfrm>
                      <a:off x="1677354" y="4402667"/>
                      <a:ext cx="171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6E772AAE-3C34-4F03-8F18-420B62DC9496}"/>
                        </a:ext>
                      </a:extLst>
                    </p14:cNvPr>
                    <p14:cNvContentPartPr/>
                    <p14:nvPr/>
                  </p14:nvContentPartPr>
                  <p14:xfrm>
                    <a:off x="1804434" y="4504547"/>
                    <a:ext cx="76680" cy="43200"/>
                  </p14:xfrm>
                </p:contentPart>
              </mc:Choice>
              <mc:Fallback xmlns="">
                <p:pic>
                  <p:nvPicPr>
                    <p:cNvPr id="13340" name="Ink 13339">
                      <a:extLst>
                        <a:ext uri="{FF2B5EF4-FFF2-40B4-BE49-F238E27FC236}">
                          <a16:creationId xmlns:a16="http://schemas.microsoft.com/office/drawing/2014/main" id="{6E772AAE-3C34-4F03-8F18-420B62DC9496}"/>
                        </a:ext>
                      </a:extLst>
                    </p:cNvPr>
                    <p:cNvPicPr/>
                    <p:nvPr/>
                  </p:nvPicPr>
                  <p:blipFill>
                    <a:blip r:embed="rId48"/>
                    <a:stretch>
                      <a:fillRect/>
                    </a:stretch>
                  </p:blipFill>
                  <p:spPr>
                    <a:xfrm>
                      <a:off x="1795794" y="4495907"/>
                      <a:ext cx="94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96E679E6-2927-4E32-8CE7-68AB42B7A28F}"/>
                        </a:ext>
                      </a:extLst>
                    </p14:cNvPr>
                    <p14:cNvContentPartPr/>
                    <p14:nvPr/>
                  </p14:nvContentPartPr>
                  <p14:xfrm>
                    <a:off x="2925114" y="3854027"/>
                    <a:ext cx="154800" cy="180720"/>
                  </p14:xfrm>
                </p:contentPart>
              </mc:Choice>
              <mc:Fallback xmlns="">
                <p:pic>
                  <p:nvPicPr>
                    <p:cNvPr id="13342" name="Ink 13341">
                      <a:extLst>
                        <a:ext uri="{FF2B5EF4-FFF2-40B4-BE49-F238E27FC236}">
                          <a16:creationId xmlns:a16="http://schemas.microsoft.com/office/drawing/2014/main" id="{96E679E6-2927-4E32-8CE7-68AB42B7A28F}"/>
                        </a:ext>
                      </a:extLst>
                    </p:cNvPr>
                    <p:cNvPicPr/>
                    <p:nvPr/>
                  </p:nvPicPr>
                  <p:blipFill>
                    <a:blip r:embed="rId50"/>
                    <a:stretch>
                      <a:fillRect/>
                    </a:stretch>
                  </p:blipFill>
                  <p:spPr>
                    <a:xfrm>
                      <a:off x="2916474" y="3845027"/>
                      <a:ext cx="172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14B56637-F80B-432C-9D2E-05B476EF006A}"/>
                        </a:ext>
                      </a:extLst>
                    </p14:cNvPr>
                    <p14:cNvContentPartPr/>
                    <p14:nvPr/>
                  </p14:nvContentPartPr>
                  <p14:xfrm>
                    <a:off x="3029514" y="3974267"/>
                    <a:ext cx="69480" cy="39600"/>
                  </p14:xfrm>
                </p:contentPart>
              </mc:Choice>
              <mc:Fallback xmlns="">
                <p:pic>
                  <p:nvPicPr>
                    <p:cNvPr id="13343" name="Ink 13342">
                      <a:extLst>
                        <a:ext uri="{FF2B5EF4-FFF2-40B4-BE49-F238E27FC236}">
                          <a16:creationId xmlns:a16="http://schemas.microsoft.com/office/drawing/2014/main" id="{14B56637-F80B-432C-9D2E-05B476EF006A}"/>
                        </a:ext>
                      </a:extLst>
                    </p:cNvPr>
                    <p:cNvPicPr/>
                    <p:nvPr/>
                  </p:nvPicPr>
                  <p:blipFill>
                    <a:blip r:embed="rId52"/>
                    <a:stretch>
                      <a:fillRect/>
                    </a:stretch>
                  </p:blipFill>
                  <p:spPr>
                    <a:xfrm>
                      <a:off x="3020514" y="3965627"/>
                      <a:ext cx="87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5050B5A8-F657-48C6-8725-6C6F60F60EEB}"/>
                        </a:ext>
                      </a:extLst>
                    </p14:cNvPr>
                    <p14:cNvContentPartPr/>
                    <p14:nvPr/>
                  </p14:nvContentPartPr>
                  <p14:xfrm>
                    <a:off x="2971914" y="4113947"/>
                    <a:ext cx="149040" cy="177480"/>
                  </p14:xfrm>
                </p:contentPart>
              </mc:Choice>
              <mc:Fallback xmlns="">
                <p:pic>
                  <p:nvPicPr>
                    <p:cNvPr id="13344" name="Ink 13343">
                      <a:extLst>
                        <a:ext uri="{FF2B5EF4-FFF2-40B4-BE49-F238E27FC236}">
                          <a16:creationId xmlns:a16="http://schemas.microsoft.com/office/drawing/2014/main" id="{5050B5A8-F657-48C6-8725-6C6F60F60EEB}"/>
                        </a:ext>
                      </a:extLst>
                    </p:cNvPr>
                    <p:cNvPicPr/>
                    <p:nvPr/>
                  </p:nvPicPr>
                  <p:blipFill>
                    <a:blip r:embed="rId54"/>
                    <a:stretch>
                      <a:fillRect/>
                    </a:stretch>
                  </p:blipFill>
                  <p:spPr>
                    <a:xfrm>
                      <a:off x="2962914" y="4105307"/>
                      <a:ext cx="166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902DEF8C-DB65-4B45-A8DD-6394BF3F417A}"/>
                        </a:ext>
                      </a:extLst>
                    </p14:cNvPr>
                    <p14:cNvContentPartPr/>
                    <p14:nvPr/>
                  </p14:nvContentPartPr>
                  <p14:xfrm>
                    <a:off x="3055074" y="4208987"/>
                    <a:ext cx="74520" cy="54000"/>
                  </p14:xfrm>
                </p:contentPart>
              </mc:Choice>
              <mc:Fallback xmlns="">
                <p:pic>
                  <p:nvPicPr>
                    <p:cNvPr id="13345" name="Ink 13344">
                      <a:extLst>
                        <a:ext uri="{FF2B5EF4-FFF2-40B4-BE49-F238E27FC236}">
                          <a16:creationId xmlns:a16="http://schemas.microsoft.com/office/drawing/2014/main" id="{902DEF8C-DB65-4B45-A8DD-6394BF3F417A}"/>
                        </a:ext>
                      </a:extLst>
                    </p:cNvPr>
                    <p:cNvPicPr/>
                    <p:nvPr/>
                  </p:nvPicPr>
                  <p:blipFill>
                    <a:blip r:embed="rId56"/>
                    <a:stretch>
                      <a:fillRect/>
                    </a:stretch>
                  </p:blipFill>
                  <p:spPr>
                    <a:xfrm>
                      <a:off x="3046434" y="4199987"/>
                      <a:ext cx="92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Ink 45">
                      <a:extLst>
                        <a:ext uri="{FF2B5EF4-FFF2-40B4-BE49-F238E27FC236}">
                          <a16:creationId xmlns:a16="http://schemas.microsoft.com/office/drawing/2014/main" id="{550BD1BA-673B-4465-8AB5-3D8491B902D5}"/>
                        </a:ext>
                      </a:extLst>
                    </p14:cNvPr>
                    <p14:cNvContentPartPr/>
                    <p14:nvPr/>
                  </p14:nvContentPartPr>
                  <p14:xfrm>
                    <a:off x="2954634" y="4324547"/>
                    <a:ext cx="124200" cy="143280"/>
                  </p14:xfrm>
                </p:contentPart>
              </mc:Choice>
              <mc:Fallback xmlns="">
                <p:pic>
                  <p:nvPicPr>
                    <p:cNvPr id="13347" name="Ink 13346">
                      <a:extLst>
                        <a:ext uri="{FF2B5EF4-FFF2-40B4-BE49-F238E27FC236}">
                          <a16:creationId xmlns:a16="http://schemas.microsoft.com/office/drawing/2014/main" id="{550BD1BA-673B-4465-8AB5-3D8491B902D5}"/>
                        </a:ext>
                      </a:extLst>
                    </p:cNvPr>
                    <p:cNvPicPr/>
                    <p:nvPr/>
                  </p:nvPicPr>
                  <p:blipFill>
                    <a:blip r:embed="rId58"/>
                    <a:stretch>
                      <a:fillRect/>
                    </a:stretch>
                  </p:blipFill>
                  <p:spPr>
                    <a:xfrm>
                      <a:off x="2945634" y="4315907"/>
                      <a:ext cx="141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Ink 46">
                      <a:extLst>
                        <a:ext uri="{FF2B5EF4-FFF2-40B4-BE49-F238E27FC236}">
                          <a16:creationId xmlns:a16="http://schemas.microsoft.com/office/drawing/2014/main" id="{36C4E715-1B3E-4332-B05F-2E823A669161}"/>
                        </a:ext>
                      </a:extLst>
                    </p14:cNvPr>
                    <p14:cNvContentPartPr/>
                    <p14:nvPr/>
                  </p14:nvContentPartPr>
                  <p14:xfrm>
                    <a:off x="3031314" y="4391867"/>
                    <a:ext cx="91440" cy="50040"/>
                  </p14:xfrm>
                </p:contentPart>
              </mc:Choice>
              <mc:Fallback xmlns="">
                <p:pic>
                  <p:nvPicPr>
                    <p:cNvPr id="13348" name="Ink 13347">
                      <a:extLst>
                        <a:ext uri="{FF2B5EF4-FFF2-40B4-BE49-F238E27FC236}">
                          <a16:creationId xmlns:a16="http://schemas.microsoft.com/office/drawing/2014/main" id="{36C4E715-1B3E-4332-B05F-2E823A669161}"/>
                        </a:ext>
                      </a:extLst>
                    </p:cNvPr>
                    <p:cNvPicPr/>
                    <p:nvPr/>
                  </p:nvPicPr>
                  <p:blipFill>
                    <a:blip r:embed="rId60"/>
                    <a:stretch>
                      <a:fillRect/>
                    </a:stretch>
                  </p:blipFill>
                  <p:spPr>
                    <a:xfrm>
                      <a:off x="3022314" y="4382867"/>
                      <a:ext cx="109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72659C0D-AA9F-498C-A452-A9D7D9AD5DB4}"/>
                        </a:ext>
                      </a:extLst>
                    </p14:cNvPr>
                    <p14:cNvContentPartPr/>
                    <p14:nvPr/>
                  </p14:nvContentPartPr>
                  <p14:xfrm>
                    <a:off x="2845554" y="4499867"/>
                    <a:ext cx="141120" cy="151920"/>
                  </p14:xfrm>
                </p:contentPart>
              </mc:Choice>
              <mc:Fallback xmlns="">
                <p:pic>
                  <p:nvPicPr>
                    <p:cNvPr id="13350" name="Ink 13349">
                      <a:extLst>
                        <a:ext uri="{FF2B5EF4-FFF2-40B4-BE49-F238E27FC236}">
                          <a16:creationId xmlns:a16="http://schemas.microsoft.com/office/drawing/2014/main" id="{72659C0D-AA9F-498C-A452-A9D7D9AD5DB4}"/>
                        </a:ext>
                      </a:extLst>
                    </p:cNvPr>
                    <p:cNvPicPr/>
                    <p:nvPr/>
                  </p:nvPicPr>
                  <p:blipFill>
                    <a:blip r:embed="rId62"/>
                    <a:stretch>
                      <a:fillRect/>
                    </a:stretch>
                  </p:blipFill>
                  <p:spPr>
                    <a:xfrm>
                      <a:off x="2836554" y="4490867"/>
                      <a:ext cx="158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Ink 48">
                      <a:extLst>
                        <a:ext uri="{FF2B5EF4-FFF2-40B4-BE49-F238E27FC236}">
                          <a16:creationId xmlns:a16="http://schemas.microsoft.com/office/drawing/2014/main" id="{BFCAD24F-A852-4476-A373-3AB28E011B1C}"/>
                        </a:ext>
                      </a:extLst>
                    </p14:cNvPr>
                    <p14:cNvContentPartPr/>
                    <p14:nvPr/>
                  </p14:nvContentPartPr>
                  <p14:xfrm>
                    <a:off x="2932314" y="4577987"/>
                    <a:ext cx="80280" cy="37800"/>
                  </p14:xfrm>
                </p:contentPart>
              </mc:Choice>
              <mc:Fallback xmlns="">
                <p:pic>
                  <p:nvPicPr>
                    <p:cNvPr id="13351" name="Ink 13350">
                      <a:extLst>
                        <a:ext uri="{FF2B5EF4-FFF2-40B4-BE49-F238E27FC236}">
                          <a16:creationId xmlns:a16="http://schemas.microsoft.com/office/drawing/2014/main" id="{BFCAD24F-A852-4476-A373-3AB28E011B1C}"/>
                        </a:ext>
                      </a:extLst>
                    </p:cNvPr>
                    <p:cNvPicPr/>
                    <p:nvPr/>
                  </p:nvPicPr>
                  <p:blipFill>
                    <a:blip r:embed="rId64"/>
                    <a:stretch>
                      <a:fillRect/>
                    </a:stretch>
                  </p:blipFill>
                  <p:spPr>
                    <a:xfrm>
                      <a:off x="2923674" y="4568987"/>
                      <a:ext cx="97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4E3EDAFD-E22C-413B-8C68-B9B2F8186A8D}"/>
                        </a:ext>
                      </a:extLst>
                    </p14:cNvPr>
                    <p14:cNvContentPartPr/>
                    <p14:nvPr/>
                  </p14:nvContentPartPr>
                  <p14:xfrm>
                    <a:off x="2683554" y="4669427"/>
                    <a:ext cx="151200" cy="147960"/>
                  </p14:xfrm>
                </p:contentPart>
              </mc:Choice>
              <mc:Fallback xmlns="">
                <p:pic>
                  <p:nvPicPr>
                    <p:cNvPr id="13353" name="Ink 13352">
                      <a:extLst>
                        <a:ext uri="{FF2B5EF4-FFF2-40B4-BE49-F238E27FC236}">
                          <a16:creationId xmlns:a16="http://schemas.microsoft.com/office/drawing/2014/main" id="{4E3EDAFD-E22C-413B-8C68-B9B2F8186A8D}"/>
                        </a:ext>
                      </a:extLst>
                    </p:cNvPr>
                    <p:cNvPicPr/>
                    <p:nvPr/>
                  </p:nvPicPr>
                  <p:blipFill>
                    <a:blip r:embed="rId66"/>
                    <a:stretch>
                      <a:fillRect/>
                    </a:stretch>
                  </p:blipFill>
                  <p:spPr>
                    <a:xfrm>
                      <a:off x="2674914" y="4660427"/>
                      <a:ext cx="168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Ink 50">
                      <a:extLst>
                        <a:ext uri="{FF2B5EF4-FFF2-40B4-BE49-F238E27FC236}">
                          <a16:creationId xmlns:a16="http://schemas.microsoft.com/office/drawing/2014/main" id="{C41D56D0-A439-443F-857A-5CA47FD22252}"/>
                        </a:ext>
                      </a:extLst>
                    </p14:cNvPr>
                    <p14:cNvContentPartPr/>
                    <p14:nvPr/>
                  </p14:nvContentPartPr>
                  <p14:xfrm>
                    <a:off x="2709474" y="4668707"/>
                    <a:ext cx="69480" cy="73800"/>
                  </p14:xfrm>
                </p:contentPart>
              </mc:Choice>
              <mc:Fallback xmlns="">
                <p:pic>
                  <p:nvPicPr>
                    <p:cNvPr id="13354" name="Ink 13353">
                      <a:extLst>
                        <a:ext uri="{FF2B5EF4-FFF2-40B4-BE49-F238E27FC236}">
                          <a16:creationId xmlns:a16="http://schemas.microsoft.com/office/drawing/2014/main" id="{C41D56D0-A439-443F-857A-5CA47FD22252}"/>
                        </a:ext>
                      </a:extLst>
                    </p:cNvPr>
                    <p:cNvPicPr/>
                    <p:nvPr/>
                  </p:nvPicPr>
                  <p:blipFill>
                    <a:blip r:embed="rId68"/>
                    <a:stretch>
                      <a:fillRect/>
                    </a:stretch>
                  </p:blipFill>
                  <p:spPr>
                    <a:xfrm>
                      <a:off x="2700834" y="4659707"/>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Ink 51">
                      <a:extLst>
                        <a:ext uri="{FF2B5EF4-FFF2-40B4-BE49-F238E27FC236}">
                          <a16:creationId xmlns:a16="http://schemas.microsoft.com/office/drawing/2014/main" id="{0745B974-6D32-4DF9-BD7B-4AC38013A9EE}"/>
                        </a:ext>
                      </a:extLst>
                    </p14:cNvPr>
                    <p14:cNvContentPartPr/>
                    <p14:nvPr/>
                  </p14:nvContentPartPr>
                  <p14:xfrm>
                    <a:off x="2494194" y="4744667"/>
                    <a:ext cx="143280" cy="171720"/>
                  </p14:xfrm>
                </p:contentPart>
              </mc:Choice>
              <mc:Fallback xmlns="">
                <p:pic>
                  <p:nvPicPr>
                    <p:cNvPr id="13355" name="Ink 13354">
                      <a:extLst>
                        <a:ext uri="{FF2B5EF4-FFF2-40B4-BE49-F238E27FC236}">
                          <a16:creationId xmlns:a16="http://schemas.microsoft.com/office/drawing/2014/main" id="{0745B974-6D32-4DF9-BD7B-4AC38013A9EE}"/>
                        </a:ext>
                      </a:extLst>
                    </p:cNvPr>
                    <p:cNvPicPr/>
                    <p:nvPr/>
                  </p:nvPicPr>
                  <p:blipFill>
                    <a:blip r:embed="rId70"/>
                    <a:stretch>
                      <a:fillRect/>
                    </a:stretch>
                  </p:blipFill>
                  <p:spPr>
                    <a:xfrm>
                      <a:off x="2485554" y="4735667"/>
                      <a:ext cx="160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Ink 52">
                      <a:extLst>
                        <a:ext uri="{FF2B5EF4-FFF2-40B4-BE49-F238E27FC236}">
                          <a16:creationId xmlns:a16="http://schemas.microsoft.com/office/drawing/2014/main" id="{C7245C82-B5D5-4166-B247-2A505A95C492}"/>
                        </a:ext>
                      </a:extLst>
                    </p14:cNvPr>
                    <p14:cNvContentPartPr/>
                    <p14:nvPr/>
                  </p14:nvContentPartPr>
                  <p14:xfrm>
                    <a:off x="2466834" y="4780307"/>
                    <a:ext cx="42480" cy="63000"/>
                  </p14:xfrm>
                </p:contentPart>
              </mc:Choice>
              <mc:Fallback xmlns="">
                <p:pic>
                  <p:nvPicPr>
                    <p:cNvPr id="13356" name="Ink 13355">
                      <a:extLst>
                        <a:ext uri="{FF2B5EF4-FFF2-40B4-BE49-F238E27FC236}">
                          <a16:creationId xmlns:a16="http://schemas.microsoft.com/office/drawing/2014/main" id="{C7245C82-B5D5-4166-B247-2A505A95C492}"/>
                        </a:ext>
                      </a:extLst>
                    </p:cNvPr>
                    <p:cNvPicPr/>
                    <p:nvPr/>
                  </p:nvPicPr>
                  <p:blipFill>
                    <a:blip r:embed="rId72"/>
                    <a:stretch>
                      <a:fillRect/>
                    </a:stretch>
                  </p:blipFill>
                  <p:spPr>
                    <a:xfrm>
                      <a:off x="2457834" y="4771307"/>
                      <a:ext cx="60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Ink 53">
                      <a:extLst>
                        <a:ext uri="{FF2B5EF4-FFF2-40B4-BE49-F238E27FC236}">
                          <a16:creationId xmlns:a16="http://schemas.microsoft.com/office/drawing/2014/main" id="{C17A3823-906A-4729-9979-EBE8B8AA1590}"/>
                        </a:ext>
                      </a:extLst>
                    </p14:cNvPr>
                    <p14:cNvContentPartPr/>
                    <p14:nvPr/>
                  </p14:nvContentPartPr>
                  <p14:xfrm>
                    <a:off x="2512554" y="4779947"/>
                    <a:ext cx="48240" cy="76680"/>
                  </p14:xfrm>
                </p:contentPart>
              </mc:Choice>
              <mc:Fallback xmlns="">
                <p:pic>
                  <p:nvPicPr>
                    <p:cNvPr id="13357" name="Ink 13356">
                      <a:extLst>
                        <a:ext uri="{FF2B5EF4-FFF2-40B4-BE49-F238E27FC236}">
                          <a16:creationId xmlns:a16="http://schemas.microsoft.com/office/drawing/2014/main" id="{C17A3823-906A-4729-9979-EBE8B8AA1590}"/>
                        </a:ext>
                      </a:extLst>
                    </p:cNvPr>
                    <p:cNvPicPr/>
                    <p:nvPr/>
                  </p:nvPicPr>
                  <p:blipFill>
                    <a:blip r:embed="rId74"/>
                    <a:stretch>
                      <a:fillRect/>
                    </a:stretch>
                  </p:blipFill>
                  <p:spPr>
                    <a:xfrm>
                      <a:off x="2503554" y="4770947"/>
                      <a:ext cx="65880" cy="94320"/>
                    </a:xfrm>
                    <a:prstGeom prst="rect">
                      <a:avLst/>
                    </a:prstGeom>
                  </p:spPr>
                </p:pic>
              </mc:Fallback>
            </mc:AlternateContent>
          </p:grpSp>
        </p:grpSp>
      </p:grpSp>
      <p:sp>
        <p:nvSpPr>
          <p:cNvPr id="69" name="Rounded Rectangle 68"/>
          <p:cNvSpPr/>
          <p:nvPr/>
        </p:nvSpPr>
        <p:spPr>
          <a:xfrm>
            <a:off x="1312486" y="967132"/>
            <a:ext cx="3365041" cy="46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Conceptual Picture</a:t>
            </a:r>
          </a:p>
        </p:txBody>
      </p:sp>
      <p:sp>
        <p:nvSpPr>
          <p:cNvPr id="70" name="Rectangle 69"/>
          <p:cNvSpPr/>
          <p:nvPr/>
        </p:nvSpPr>
        <p:spPr>
          <a:xfrm>
            <a:off x="345125" y="904986"/>
            <a:ext cx="5769235" cy="581649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396164" y="5644239"/>
            <a:ext cx="2197748" cy="962217"/>
            <a:chOff x="3274954" y="5265862"/>
            <a:chExt cx="2197748" cy="962217"/>
          </a:xfrm>
        </p:grpSpPr>
        <p:grpSp>
          <p:nvGrpSpPr>
            <p:cNvPr id="68" name="Group 67"/>
            <p:cNvGrpSpPr/>
            <p:nvPr/>
          </p:nvGrpSpPr>
          <p:grpSpPr>
            <a:xfrm>
              <a:off x="3291454" y="5265862"/>
              <a:ext cx="2181248" cy="911908"/>
              <a:chOff x="2864613" y="1218289"/>
              <a:chExt cx="2181248" cy="911908"/>
            </a:xfrm>
          </p:grpSpPr>
          <p:grpSp>
            <p:nvGrpSpPr>
              <p:cNvPr id="62" name="Group 61"/>
              <p:cNvGrpSpPr/>
              <p:nvPr/>
            </p:nvGrpSpPr>
            <p:grpSpPr>
              <a:xfrm>
                <a:off x="2887401" y="1238745"/>
                <a:ext cx="299611" cy="374902"/>
                <a:chOff x="2587790" y="4687162"/>
                <a:chExt cx="213374" cy="266994"/>
              </a:xfrm>
            </p:grpSpPr>
            <mc:AlternateContent xmlns:mc="http://schemas.openxmlformats.org/markup-compatibility/2006" xmlns:p14="http://schemas.microsoft.com/office/powerpoint/2010/main">
              <mc:Choice Requires="p14">
                <p:contentPart p14:bwMode="auto" r:id="rId75">
                  <p14:nvContentPartPr>
                    <p14:cNvPr id="60" name="Ink 59">
                      <a:extLst>
                        <a:ext uri="{FF2B5EF4-FFF2-40B4-BE49-F238E27FC236}">
                          <a16:creationId xmlns:a16="http://schemas.microsoft.com/office/drawing/2014/main" id="{FC8D455C-2651-4753-A7CE-A61AFB0BFD66}"/>
                        </a:ext>
                      </a:extLst>
                    </p14:cNvPr>
                    <p14:cNvContentPartPr/>
                    <p14:nvPr/>
                  </p14:nvContentPartPr>
                  <p14:xfrm>
                    <a:off x="2625104" y="4687162"/>
                    <a:ext cx="176060" cy="266994"/>
                  </p14:xfrm>
                </p:contentPart>
              </mc:Choice>
              <mc:Fallback xmlns="">
                <p:pic>
                  <p:nvPicPr>
                    <p:cNvPr id="60" name="Ink 59">
                      <a:extLst>
                        <a:ext uri="{FF2B5EF4-FFF2-40B4-BE49-F238E27FC236}">
                          <a16:creationId xmlns:a16="http://schemas.microsoft.com/office/drawing/2014/main" id="{FC8D455C-2651-4753-A7CE-A61AFB0BFD66}"/>
                        </a:ext>
                      </a:extLst>
                    </p:cNvPr>
                    <p:cNvPicPr/>
                    <p:nvPr/>
                  </p:nvPicPr>
                  <p:blipFill>
                    <a:blip r:embed="rId76"/>
                    <a:stretch>
                      <a:fillRect/>
                    </a:stretch>
                  </p:blipFill>
                  <p:spPr>
                    <a:xfrm>
                      <a:off x="2614084" y="4674350"/>
                      <a:ext cx="199637" cy="28723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61310A7A-5581-4356-9F65-BA456996623F}"/>
                        </a:ext>
                      </a:extLst>
                    </p14:cNvPr>
                    <p14:cNvContentPartPr/>
                    <p14:nvPr/>
                  </p14:nvContentPartPr>
                  <p14:xfrm>
                    <a:off x="2587790" y="4758727"/>
                    <a:ext cx="77811" cy="45380"/>
                  </p14:xfrm>
                </p:contentPart>
              </mc:Choice>
              <mc:Fallback xmlns="">
                <p:pic>
                  <p:nvPicPr>
                    <p:cNvPr id="61" name="Ink 60">
                      <a:extLst>
                        <a:ext uri="{FF2B5EF4-FFF2-40B4-BE49-F238E27FC236}">
                          <a16:creationId xmlns:a16="http://schemas.microsoft.com/office/drawing/2014/main" id="{61310A7A-5581-4356-9F65-BA456996623F}"/>
                        </a:ext>
                      </a:extLst>
                    </p:cNvPr>
                    <p:cNvPicPr/>
                    <p:nvPr/>
                  </p:nvPicPr>
                  <p:blipFill>
                    <a:blip r:embed="rId78"/>
                    <a:stretch>
                      <a:fillRect/>
                    </a:stretch>
                  </p:blipFill>
                  <p:spPr>
                    <a:xfrm>
                      <a:off x="2580343" y="4748215"/>
                      <a:ext cx="93219" cy="63327"/>
                    </a:xfrm>
                    <a:prstGeom prst="rect">
                      <a:avLst/>
                    </a:prstGeom>
                  </p:spPr>
                </p:pic>
              </mc:Fallback>
            </mc:AlternateContent>
          </p:grpSp>
          <p:sp>
            <p:nvSpPr>
              <p:cNvPr id="64" name="TextBox 63"/>
              <p:cNvSpPr txBox="1"/>
              <p:nvPr/>
            </p:nvSpPr>
            <p:spPr>
              <a:xfrm>
                <a:off x="3299251" y="1218289"/>
                <a:ext cx="1746610" cy="369332"/>
              </a:xfrm>
              <a:prstGeom prst="rect">
                <a:avLst/>
              </a:prstGeom>
              <a:noFill/>
            </p:spPr>
            <p:txBody>
              <a:bodyPr wrap="square" rtlCol="0">
                <a:spAutoFit/>
              </a:bodyPr>
              <a:lstStyle/>
              <a:p>
                <a:r>
                  <a:rPr lang="en-US" b="1" dirty="0">
                    <a:solidFill>
                      <a:srgbClr val="08558F"/>
                    </a:solidFill>
                  </a:rPr>
                  <a:t>Micro-eddy</a:t>
                </a:r>
              </a:p>
            </p:txBody>
          </p:sp>
          <p:sp>
            <p:nvSpPr>
              <p:cNvPr id="65" name="Oval 64">
                <a:extLst>
                  <a:ext uri="{FF2B5EF4-FFF2-40B4-BE49-F238E27FC236}">
                    <a16:creationId xmlns:a16="http://schemas.microsoft.com/office/drawing/2014/main" id="{E3E29385-4515-40AB-876D-FA14B547C6DF}"/>
                  </a:ext>
                </a:extLst>
              </p:cNvPr>
              <p:cNvSpPr/>
              <p:nvPr/>
            </p:nvSpPr>
            <p:spPr>
              <a:xfrm>
                <a:off x="2864613" y="1710420"/>
                <a:ext cx="444274" cy="4197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315699" y="1710420"/>
                <a:ext cx="1509447" cy="369332"/>
              </a:xfrm>
              <a:prstGeom prst="rect">
                <a:avLst/>
              </a:prstGeom>
              <a:noFill/>
            </p:spPr>
            <p:txBody>
              <a:bodyPr wrap="square" rtlCol="0">
                <a:spAutoFit/>
              </a:bodyPr>
              <a:lstStyle/>
              <a:p>
                <a:r>
                  <a:rPr lang="en-US" b="1" dirty="0">
                    <a:solidFill>
                      <a:srgbClr val="C00000"/>
                    </a:solidFill>
                  </a:rPr>
                  <a:t>Macro-eddy</a:t>
                </a:r>
              </a:p>
            </p:txBody>
          </p:sp>
        </p:grpSp>
        <p:sp>
          <p:nvSpPr>
            <p:cNvPr id="72" name="Rectangle 71"/>
            <p:cNvSpPr/>
            <p:nvPr/>
          </p:nvSpPr>
          <p:spPr>
            <a:xfrm>
              <a:off x="3274954" y="5723816"/>
              <a:ext cx="1771467" cy="504263"/>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
        <p:nvSpPr>
          <p:cNvPr id="73" name="TextBox 72"/>
          <p:cNvSpPr txBox="1"/>
          <p:nvPr/>
        </p:nvSpPr>
        <p:spPr>
          <a:xfrm>
            <a:off x="506904" y="1410553"/>
            <a:ext cx="5464238" cy="3123932"/>
          </a:xfrm>
          <a:prstGeom prst="rect">
            <a:avLst/>
          </a:prstGeom>
          <a:noFill/>
        </p:spPr>
        <p:txBody>
          <a:bodyPr wrap="square" rtlCol="0">
            <a:spAutoFit/>
          </a:bodyPr>
          <a:lstStyle/>
          <a:p>
            <a:pPr marL="285750" indent="-285750">
              <a:buFont typeface="Wingdings" panose="05000000000000000000" pitchFamily="2" charset="2"/>
              <a:buChar char="v"/>
            </a:pPr>
            <a:r>
              <a:rPr lang="en-US" sz="1900" dirty="0"/>
              <a:t>Rate limiting step: the efficiency of coherent eddies in delivering parcels of fresh air to the surface</a:t>
            </a:r>
          </a:p>
          <a:p>
            <a:pPr marL="285750" indent="-285750">
              <a:buFont typeface="Wingdings" panose="05000000000000000000" pitchFamily="2" charset="2"/>
              <a:buChar char="v"/>
            </a:pPr>
            <a:r>
              <a:rPr lang="en-US" sz="1900" dirty="0"/>
              <a:t>For canopy flows, the shear length scale L</a:t>
            </a:r>
            <a:r>
              <a:rPr lang="en-US" sz="1900" baseline="-25000" dirty="0"/>
              <a:t>s </a:t>
            </a:r>
            <a:r>
              <a:rPr lang="en-US" sz="1900" dirty="0"/>
              <a:t>dictates the penetration depth of vortices</a:t>
            </a:r>
          </a:p>
          <a:p>
            <a:pPr marL="285750" indent="-285750">
              <a:buFont typeface="Wingdings" panose="05000000000000000000" pitchFamily="2" charset="2"/>
              <a:buChar char="v"/>
            </a:pPr>
            <a:endParaRPr lang="en-US" sz="1900" dirty="0"/>
          </a:p>
          <a:p>
            <a:pPr marL="285750" indent="-285750">
              <a:buFont typeface="Wingdings" panose="05000000000000000000" pitchFamily="2" charset="2"/>
              <a:buChar char="v"/>
            </a:pPr>
            <a:endParaRPr lang="en-US" sz="1900" dirty="0"/>
          </a:p>
          <a:p>
            <a:pPr marL="285750" indent="-285750">
              <a:buFont typeface="Wingdings" panose="05000000000000000000" pitchFamily="2" charset="2"/>
              <a:buChar char="v"/>
            </a:pPr>
            <a:endParaRPr lang="en-US" sz="700" dirty="0"/>
          </a:p>
          <a:p>
            <a:pPr marL="285750" indent="-285750">
              <a:buFont typeface="Wingdings" panose="05000000000000000000" pitchFamily="2" charset="2"/>
              <a:buChar char="v"/>
            </a:pPr>
            <a:r>
              <a:rPr lang="en-US" sz="1900" dirty="0"/>
              <a:t>Large canopy-layer air ventilation events control the renewal rate, and the entire building facet area then exchanges scalar with the macro-eddy.</a:t>
            </a:r>
            <a:endParaRPr lang="en-US" sz="1900" baseline="-25000" dirty="0"/>
          </a:p>
        </p:txBody>
      </p:sp>
      <p:sp>
        <p:nvSpPr>
          <p:cNvPr id="74" name="Rounded Rectangle 73"/>
          <p:cNvSpPr/>
          <p:nvPr/>
        </p:nvSpPr>
        <p:spPr>
          <a:xfrm>
            <a:off x="7284750" y="975111"/>
            <a:ext cx="3365041" cy="46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Scaling Analysis</a:t>
            </a:r>
          </a:p>
        </p:txBody>
      </p:sp>
      <p:sp>
        <p:nvSpPr>
          <p:cNvPr id="7" name="Down Arrow 6"/>
          <p:cNvSpPr/>
          <p:nvPr/>
        </p:nvSpPr>
        <p:spPr>
          <a:xfrm>
            <a:off x="8967271" y="3371421"/>
            <a:ext cx="429658" cy="42632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5" name="Down Arrow 74"/>
          <p:cNvSpPr/>
          <p:nvPr/>
        </p:nvSpPr>
        <p:spPr>
          <a:xfrm>
            <a:off x="8967271" y="4834981"/>
            <a:ext cx="429658" cy="42632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79"/>
          <a:stretch>
            <a:fillRect/>
          </a:stretch>
        </p:blipFill>
        <p:spPr>
          <a:xfrm>
            <a:off x="1789389" y="2898607"/>
            <a:ext cx="2293725" cy="634267"/>
          </a:xfrm>
          <a:prstGeom prst="rect">
            <a:avLst/>
          </a:prstGeom>
        </p:spPr>
      </p:pic>
      <p:pic>
        <p:nvPicPr>
          <p:cNvPr id="4" name="Picture 3"/>
          <p:cNvPicPr>
            <a:picLocks noChangeAspect="1"/>
          </p:cNvPicPr>
          <p:nvPr/>
        </p:nvPicPr>
        <p:blipFill>
          <a:blip r:embed="rId80"/>
          <a:stretch>
            <a:fillRect/>
          </a:stretch>
        </p:blipFill>
        <p:spPr>
          <a:xfrm>
            <a:off x="7147200" y="1701583"/>
            <a:ext cx="4069800" cy="1223867"/>
          </a:xfrm>
          <a:prstGeom prst="rect">
            <a:avLst/>
          </a:prstGeom>
        </p:spPr>
      </p:pic>
      <p:pic>
        <p:nvPicPr>
          <p:cNvPr id="8" name="Picture 7"/>
          <p:cNvPicPr>
            <a:picLocks noChangeAspect="1"/>
          </p:cNvPicPr>
          <p:nvPr/>
        </p:nvPicPr>
        <p:blipFill>
          <a:blip r:embed="rId81"/>
          <a:stretch>
            <a:fillRect/>
          </a:stretch>
        </p:blipFill>
        <p:spPr>
          <a:xfrm>
            <a:off x="7821037" y="3864419"/>
            <a:ext cx="2722125" cy="681456"/>
          </a:xfrm>
          <a:prstGeom prst="rect">
            <a:avLst/>
          </a:prstGeom>
        </p:spPr>
      </p:pic>
      <p:pic>
        <p:nvPicPr>
          <p:cNvPr id="10" name="Picture 9"/>
          <p:cNvPicPr>
            <a:picLocks noChangeAspect="1"/>
          </p:cNvPicPr>
          <p:nvPr/>
        </p:nvPicPr>
        <p:blipFill>
          <a:blip r:embed="rId82"/>
          <a:stretch>
            <a:fillRect/>
          </a:stretch>
        </p:blipFill>
        <p:spPr>
          <a:xfrm>
            <a:off x="7977224" y="5397953"/>
            <a:ext cx="2409750" cy="357333"/>
          </a:xfrm>
          <a:prstGeom prst="rect">
            <a:avLst/>
          </a:prstGeom>
        </p:spPr>
      </p:pic>
    </p:spTree>
    <p:extLst>
      <p:ext uri="{BB962C8B-B14F-4D97-AF65-F5344CB8AC3E}">
        <p14:creationId xmlns:p14="http://schemas.microsoft.com/office/powerpoint/2010/main" val="39385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srcRect b="27361"/>
          <a:stretch/>
        </p:blipFill>
        <p:spPr>
          <a:xfrm>
            <a:off x="538132" y="3312814"/>
            <a:ext cx="10868707" cy="2731842"/>
          </a:xfrm>
          <a:prstGeom prst="rect">
            <a:avLst/>
          </a:prstGeom>
        </p:spPr>
      </p:pic>
      <p:sp>
        <p:nvSpPr>
          <p:cNvPr id="2" name="Title 1">
            <a:extLst>
              <a:ext uri="{FF2B5EF4-FFF2-40B4-BE49-F238E27FC236}">
                <a16:creationId xmlns:a16="http://schemas.microsoft.com/office/drawing/2014/main" id="{A168D602-E914-48A2-A7D9-442E379CC46A}"/>
              </a:ext>
            </a:extLst>
          </p:cNvPr>
          <p:cNvSpPr>
            <a:spLocks noGrp="1"/>
          </p:cNvSpPr>
          <p:nvPr>
            <p:ph type="title"/>
          </p:nvPr>
        </p:nvSpPr>
        <p:spPr/>
        <p:txBody>
          <a:bodyPr/>
          <a:lstStyle/>
          <a:p>
            <a:r>
              <a:rPr lang="en-US" dirty="0"/>
              <a:t>Linking Surface Renewal to </a:t>
            </a:r>
            <a:r>
              <a:rPr lang="en-US" i="1" dirty="0"/>
              <a:t>log</a:t>
            </a:r>
            <a:r>
              <a:rPr lang="en-US" dirty="0"/>
              <a:t>(</a:t>
            </a:r>
            <a:r>
              <a:rPr lang="en-US" i="1" dirty="0"/>
              <a:t>z</a:t>
            </a:r>
            <a:r>
              <a:rPr lang="en-US" i="1" baseline="-25000" dirty="0"/>
              <a:t>0m</a:t>
            </a:r>
            <a:r>
              <a:rPr lang="en-US" dirty="0"/>
              <a:t>/</a:t>
            </a:r>
            <a:r>
              <a:rPr lang="en-US" i="1" dirty="0"/>
              <a:t>z</a:t>
            </a:r>
            <a:r>
              <a:rPr lang="en-US" i="1" baseline="-25000" dirty="0"/>
              <a:t>0s</a:t>
            </a:r>
            <a:r>
              <a:rPr lang="en-US" dirty="0"/>
              <a:t>)</a:t>
            </a:r>
          </a:p>
        </p:txBody>
      </p:sp>
      <p:sp>
        <p:nvSpPr>
          <p:cNvPr id="6" name="Slide Number Placeholder 5"/>
          <p:cNvSpPr>
            <a:spLocks noGrp="1"/>
          </p:cNvSpPr>
          <p:nvPr>
            <p:ph type="sldNum" sz="quarter" idx="12"/>
          </p:nvPr>
        </p:nvSpPr>
        <p:spPr/>
        <p:txBody>
          <a:bodyPr/>
          <a:lstStyle/>
          <a:p>
            <a:fld id="{11491507-B9DB-4F1F-902A-7D0CE8189494}" type="slidenum">
              <a:rPr lang="en-US" smtClean="0"/>
              <a:t>12</a:t>
            </a:fld>
            <a:endParaRPr lang="en-US"/>
          </a:p>
        </p:txBody>
      </p:sp>
      <p:pic>
        <p:nvPicPr>
          <p:cNvPr id="8" name="Picture 7"/>
          <p:cNvPicPr>
            <a:picLocks noChangeAspect="1"/>
          </p:cNvPicPr>
          <p:nvPr/>
        </p:nvPicPr>
        <p:blipFill>
          <a:blip r:embed="rId3"/>
          <a:stretch>
            <a:fillRect/>
          </a:stretch>
        </p:blipFill>
        <p:spPr>
          <a:xfrm>
            <a:off x="838200" y="1926548"/>
            <a:ext cx="7211401" cy="938000"/>
          </a:xfrm>
          <a:prstGeom prst="rect">
            <a:avLst/>
          </a:prstGeom>
        </p:spPr>
      </p:pic>
      <p:grpSp>
        <p:nvGrpSpPr>
          <p:cNvPr id="19" name="Group 18"/>
          <p:cNvGrpSpPr/>
          <p:nvPr/>
        </p:nvGrpSpPr>
        <p:grpSpPr>
          <a:xfrm>
            <a:off x="5005653" y="4043726"/>
            <a:ext cx="4102395" cy="2057893"/>
            <a:chOff x="4878063" y="3597159"/>
            <a:chExt cx="4102395" cy="2057893"/>
          </a:xfrm>
        </p:grpSpPr>
        <p:grpSp>
          <p:nvGrpSpPr>
            <p:cNvPr id="18" name="Group 17"/>
            <p:cNvGrpSpPr/>
            <p:nvPr/>
          </p:nvGrpSpPr>
          <p:grpSpPr>
            <a:xfrm>
              <a:off x="7132674" y="3597159"/>
              <a:ext cx="1477926" cy="1425209"/>
              <a:chOff x="7132674" y="3597159"/>
              <a:chExt cx="1477926" cy="1425209"/>
            </a:xfrm>
          </p:grpSpPr>
          <p:grpSp>
            <p:nvGrpSpPr>
              <p:cNvPr id="17" name="Group 16"/>
              <p:cNvGrpSpPr/>
              <p:nvPr/>
            </p:nvGrpSpPr>
            <p:grpSpPr>
              <a:xfrm>
                <a:off x="7132674" y="3597159"/>
                <a:ext cx="1477926" cy="913022"/>
                <a:chOff x="7132674" y="3597159"/>
                <a:chExt cx="1477926" cy="913022"/>
              </a:xfrm>
            </p:grpSpPr>
            <p:sp>
              <p:nvSpPr>
                <p:cNvPr id="9" name="TextBox 8"/>
                <p:cNvSpPr txBox="1"/>
                <p:nvPr/>
              </p:nvSpPr>
              <p:spPr>
                <a:xfrm>
                  <a:off x="7132674" y="3597159"/>
                  <a:ext cx="1477926" cy="369332"/>
                </a:xfrm>
                <a:prstGeom prst="rect">
                  <a:avLst/>
                </a:prstGeom>
                <a:noFill/>
              </p:spPr>
              <p:txBody>
                <a:bodyPr wrap="square" rtlCol="0">
                  <a:spAutoFit/>
                </a:bodyPr>
                <a:lstStyle/>
                <a:p>
                  <a:r>
                    <a:rPr lang="en-US" dirty="0">
                      <a:solidFill>
                        <a:srgbClr val="C00000"/>
                      </a:solidFill>
                    </a:rPr>
                    <a:t>Macro-eddy?</a:t>
                  </a:r>
                </a:p>
              </p:txBody>
            </p:sp>
            <p:sp>
              <p:nvSpPr>
                <p:cNvPr id="10" name="TextBox 9"/>
                <p:cNvSpPr txBox="1"/>
                <p:nvPr/>
              </p:nvSpPr>
              <p:spPr>
                <a:xfrm>
                  <a:off x="7132674" y="4140849"/>
                  <a:ext cx="1477926" cy="369332"/>
                </a:xfrm>
                <a:prstGeom prst="rect">
                  <a:avLst/>
                </a:prstGeom>
                <a:noFill/>
              </p:spPr>
              <p:txBody>
                <a:bodyPr wrap="square" rtlCol="0">
                  <a:spAutoFit/>
                </a:bodyPr>
                <a:lstStyle/>
                <a:p>
                  <a:r>
                    <a:rPr lang="en-US" dirty="0">
                      <a:solidFill>
                        <a:srgbClr val="08558F"/>
                      </a:solidFill>
                    </a:rPr>
                    <a:t>Micro-eddy</a:t>
                  </a:r>
                </a:p>
              </p:txBody>
            </p:sp>
          </p:grpSp>
          <p:sp>
            <p:nvSpPr>
              <p:cNvPr id="11" name="TextBox 10"/>
              <p:cNvSpPr txBox="1"/>
              <p:nvPr/>
            </p:nvSpPr>
            <p:spPr>
              <a:xfrm>
                <a:off x="7132674" y="4653036"/>
                <a:ext cx="1477926" cy="369332"/>
              </a:xfrm>
              <a:prstGeom prst="rect">
                <a:avLst/>
              </a:prstGeom>
              <a:noFill/>
            </p:spPr>
            <p:txBody>
              <a:bodyPr wrap="square" rtlCol="0">
                <a:spAutoFit/>
              </a:bodyPr>
              <a:lstStyle/>
              <a:p>
                <a:r>
                  <a:rPr lang="en-US" dirty="0">
                    <a:solidFill>
                      <a:srgbClr val="08558F"/>
                    </a:solidFill>
                  </a:rPr>
                  <a:t>Micro-eddy</a:t>
                </a:r>
              </a:p>
            </p:txBody>
          </p:sp>
        </p:grpSp>
        <p:sp>
          <p:nvSpPr>
            <p:cNvPr id="12" name="TextBox 11"/>
            <p:cNvSpPr txBox="1"/>
            <p:nvPr/>
          </p:nvSpPr>
          <p:spPr>
            <a:xfrm>
              <a:off x="4878063" y="5008721"/>
              <a:ext cx="4102395" cy="646331"/>
            </a:xfrm>
            <a:prstGeom prst="rect">
              <a:avLst/>
            </a:prstGeom>
            <a:noFill/>
          </p:spPr>
          <p:txBody>
            <a:bodyPr wrap="square" rtlCol="0">
              <a:spAutoFit/>
            </a:bodyPr>
            <a:lstStyle/>
            <a:p>
              <a:r>
                <a:rPr lang="en-US" dirty="0">
                  <a:solidFill>
                    <a:srgbClr val="C00000"/>
                  </a:solidFill>
                </a:rPr>
                <a:t>A different approach, same result as macro-eddy model</a:t>
              </a:r>
            </a:p>
          </p:txBody>
        </p:sp>
      </p:grpSp>
    </p:spTree>
    <p:extLst>
      <p:ext uri="{BB962C8B-B14F-4D97-AF65-F5344CB8AC3E}">
        <p14:creationId xmlns:p14="http://schemas.microsoft.com/office/powerpoint/2010/main" val="308145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7513"/>
          <a:stretch/>
        </p:blipFill>
        <p:spPr>
          <a:xfrm>
            <a:off x="220546" y="403842"/>
            <a:ext cx="8705088" cy="4984587"/>
          </a:xfrm>
          <a:prstGeom prst="rect">
            <a:avLst/>
          </a:prstGeom>
        </p:spPr>
      </p:pic>
      <p:sp>
        <p:nvSpPr>
          <p:cNvPr id="4" name="Slide Number Placeholder 3"/>
          <p:cNvSpPr>
            <a:spLocks noGrp="1"/>
          </p:cNvSpPr>
          <p:nvPr>
            <p:ph type="sldNum" sz="quarter" idx="12"/>
          </p:nvPr>
        </p:nvSpPr>
        <p:spPr/>
        <p:txBody>
          <a:bodyPr/>
          <a:lstStyle/>
          <a:p>
            <a:fld id="{11491507-B9DB-4F1F-902A-7D0CE8189494}" type="slidenum">
              <a:rPr lang="en-US" smtClean="0"/>
              <a:t>13</a:t>
            </a:fld>
            <a:endParaRPr lang="en-US"/>
          </a:p>
        </p:txBody>
      </p:sp>
      <p:grpSp>
        <p:nvGrpSpPr>
          <p:cNvPr id="14" name="Group 13">
            <a:extLst>
              <a:ext uri="{FF2B5EF4-FFF2-40B4-BE49-F238E27FC236}">
                <a16:creationId xmlns:a16="http://schemas.microsoft.com/office/drawing/2014/main" id="{320AE3AA-2AF2-44CA-876E-5BA9ADEB6260}"/>
              </a:ext>
            </a:extLst>
          </p:cNvPr>
          <p:cNvGrpSpPr/>
          <p:nvPr/>
        </p:nvGrpSpPr>
        <p:grpSpPr>
          <a:xfrm>
            <a:off x="8391061" y="3711607"/>
            <a:ext cx="3992528" cy="2031326"/>
            <a:chOff x="8391061" y="3711607"/>
            <a:chExt cx="4102394" cy="2031326"/>
          </a:xfrm>
        </p:grpSpPr>
        <p:sp>
          <p:nvSpPr>
            <p:cNvPr id="13" name="TextBox 12"/>
            <p:cNvSpPr txBox="1"/>
            <p:nvPr/>
          </p:nvSpPr>
          <p:spPr>
            <a:xfrm>
              <a:off x="8391061" y="3711607"/>
              <a:ext cx="4102394" cy="1015663"/>
            </a:xfrm>
            <a:prstGeom prst="rect">
              <a:avLst/>
            </a:prstGeom>
            <a:noFill/>
          </p:spPr>
          <p:txBody>
            <a:bodyPr wrap="square" rtlCol="0">
              <a:spAutoFit/>
            </a:bodyPr>
            <a:lstStyle/>
            <a:p>
              <a:r>
                <a:rPr lang="en-US" sz="3000" b="1" dirty="0">
                  <a:solidFill>
                    <a:srgbClr val="08558F"/>
                  </a:solidFill>
                </a:rPr>
                <a:t>B</a:t>
              </a:r>
              <a:r>
                <a:rPr lang="en-US" sz="3000" dirty="0">
                  <a:solidFill>
                    <a:srgbClr val="08558F"/>
                  </a:solidFill>
                </a:rPr>
                <a:t>: Brutsaert (1975a) </a:t>
              </a:r>
              <a:r>
                <a:rPr lang="en-US" sz="3000" i="1" dirty="0">
                  <a:solidFill>
                    <a:srgbClr val="08558F"/>
                  </a:solidFill>
                </a:rPr>
                <a:t>Micro-eddy</a:t>
              </a:r>
            </a:p>
          </p:txBody>
        </p:sp>
        <p:sp>
          <p:nvSpPr>
            <p:cNvPr id="19" name="TextBox 18">
              <a:extLst>
                <a:ext uri="{FF2B5EF4-FFF2-40B4-BE49-F238E27FC236}">
                  <a16:creationId xmlns:a16="http://schemas.microsoft.com/office/drawing/2014/main" id="{44E62087-D09D-4527-9C65-C4815794791F}"/>
                </a:ext>
              </a:extLst>
            </p:cNvPr>
            <p:cNvSpPr txBox="1"/>
            <p:nvPr/>
          </p:nvSpPr>
          <p:spPr>
            <a:xfrm>
              <a:off x="8391061" y="4727270"/>
              <a:ext cx="3800939" cy="1015663"/>
            </a:xfrm>
            <a:prstGeom prst="rect">
              <a:avLst/>
            </a:prstGeom>
            <a:noFill/>
          </p:spPr>
          <p:txBody>
            <a:bodyPr wrap="square" rtlCol="0">
              <a:spAutoFit/>
            </a:bodyPr>
            <a:lstStyle/>
            <a:p>
              <a:r>
                <a:rPr lang="en-US" sz="3000" b="1" dirty="0">
                  <a:solidFill>
                    <a:srgbClr val="08558F"/>
                  </a:solidFill>
                </a:rPr>
                <a:t>K</a:t>
              </a:r>
              <a:r>
                <a:rPr lang="en-US" sz="3000" dirty="0">
                  <a:solidFill>
                    <a:srgbClr val="08558F"/>
                  </a:solidFill>
                </a:rPr>
                <a:t>: Kanda et al. (2007) </a:t>
              </a:r>
              <a:r>
                <a:rPr lang="en-US" sz="3000" i="1" dirty="0">
                  <a:solidFill>
                    <a:srgbClr val="08558F"/>
                  </a:solidFill>
                </a:rPr>
                <a:t>Micro-eddy</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13677F-CDFF-4B6B-BDA1-B42D4B887942}"/>
                  </a:ext>
                </a:extLst>
              </p:cNvPr>
              <p:cNvSpPr txBox="1"/>
              <p:nvPr/>
            </p:nvSpPr>
            <p:spPr>
              <a:xfrm>
                <a:off x="2012033" y="1128175"/>
                <a:ext cx="4408361" cy="1101840"/>
              </a:xfrm>
              <a:prstGeom prst="rect">
                <a:avLst/>
              </a:prstGeom>
              <a:noFill/>
            </p:spPr>
            <p:txBody>
              <a:bodyPr wrap="square" rtlCol="0">
                <a:spAutoFit/>
              </a:bodyPr>
              <a:lstStyle/>
              <a:p>
                <a14:m>
                  <m:oMath xmlns:m="http://schemas.openxmlformats.org/officeDocument/2006/math">
                    <m:sSubSup>
                      <m:sSubSupPr>
                        <m:ctrlPr>
                          <a:rPr lang="en-US" sz="3000" b="0" i="1" dirty="0" smtClean="0">
                            <a:solidFill>
                              <a:srgbClr val="C00000"/>
                            </a:solidFill>
                            <a:latin typeface="Cambria Math" panose="02040503050406030204" pitchFamily="18" charset="0"/>
                          </a:rPr>
                        </m:ctrlPr>
                      </m:sSubSupPr>
                      <m:e>
                        <m:r>
                          <a:rPr lang="en-US" sz="3000" b="0" i="1" dirty="0" smtClean="0">
                            <a:solidFill>
                              <a:srgbClr val="C00000"/>
                            </a:solidFill>
                            <a:latin typeface="Cambria Math" panose="02040503050406030204" pitchFamily="18" charset="0"/>
                          </a:rPr>
                          <m:t>𝑅𝑒</m:t>
                        </m:r>
                      </m:e>
                      <m:sub>
                        <m:r>
                          <a:rPr lang="en-US" sz="3000" b="0" i="1" dirty="0" smtClean="0">
                            <a:solidFill>
                              <a:srgbClr val="C00000"/>
                            </a:solidFill>
                            <a:latin typeface="Cambria Math" panose="02040503050406030204" pitchFamily="18" charset="0"/>
                          </a:rPr>
                          <m:t>∗</m:t>
                        </m:r>
                      </m:sub>
                      <m:sup>
                        <m:r>
                          <a:rPr lang="en-US" sz="3000" b="0" i="1" dirty="0" smtClean="0">
                            <a:solidFill>
                              <a:srgbClr val="C00000"/>
                            </a:solidFill>
                            <a:latin typeface="Cambria Math" panose="02040503050406030204" pitchFamily="18" charset="0"/>
                          </a:rPr>
                          <m:t>1/2</m:t>
                        </m:r>
                      </m:sup>
                    </m:sSubSup>
                    <m:r>
                      <a:rPr lang="en-US" sz="3000" b="0" i="0" dirty="0" smtClean="0">
                        <a:solidFill>
                          <a:srgbClr val="C00000"/>
                        </a:solidFill>
                        <a:latin typeface="Cambria Math" panose="02040503050406030204" pitchFamily="18" charset="0"/>
                      </a:rPr>
                      <m:t> </m:t>
                    </m:r>
                  </m:oMath>
                </a14:m>
                <a:r>
                  <a:rPr lang="en-US" sz="3000" dirty="0">
                    <a:solidFill>
                      <a:srgbClr val="C00000"/>
                    </a:solidFill>
                  </a:rPr>
                  <a:t> this study:  </a:t>
                </a:r>
              </a:p>
              <a:p>
                <a:r>
                  <a:rPr lang="en-US" sz="3000" i="1" dirty="0">
                    <a:solidFill>
                      <a:srgbClr val="C00000"/>
                    </a:solidFill>
                  </a:rPr>
                  <a:t>Macro-eddy</a:t>
                </a:r>
              </a:p>
            </p:txBody>
          </p:sp>
        </mc:Choice>
        <mc:Fallback xmlns="">
          <p:sp>
            <p:nvSpPr>
              <p:cNvPr id="21" name="TextBox 20">
                <a:extLst>
                  <a:ext uri="{FF2B5EF4-FFF2-40B4-BE49-F238E27FC236}">
                    <a16:creationId xmlns:a16="http://schemas.microsoft.com/office/drawing/2014/main" id="{A513677F-CDFF-4B6B-BDA1-B42D4B887942}"/>
                  </a:ext>
                </a:extLst>
              </p:cNvPr>
              <p:cNvSpPr txBox="1">
                <a:spLocks noRot="1" noChangeAspect="1" noMove="1" noResize="1" noEditPoints="1" noAdjustHandles="1" noChangeArrowheads="1" noChangeShapeType="1" noTextEdit="1"/>
              </p:cNvSpPr>
              <p:nvPr/>
            </p:nvSpPr>
            <p:spPr>
              <a:xfrm>
                <a:off x="2012033" y="1128175"/>
                <a:ext cx="4408361" cy="1101840"/>
              </a:xfrm>
              <a:prstGeom prst="rect">
                <a:avLst/>
              </a:prstGeom>
              <a:blipFill>
                <a:blip r:embed="rId3"/>
                <a:stretch>
                  <a:fillRect l="-3181" b="-16575"/>
                </a:stretch>
              </a:blipFill>
            </p:spPr>
            <p:txBody>
              <a:bodyPr/>
              <a:lstStyle/>
              <a:p>
                <a:r>
                  <a:rPr lang="en-US">
                    <a:noFill/>
                  </a:rPr>
                  <a:t> </a:t>
                </a:r>
              </a:p>
            </p:txBody>
          </p:sp>
        </mc:Fallback>
      </mc:AlternateContent>
    </p:spTree>
    <p:extLst>
      <p:ext uri="{BB962C8B-B14F-4D97-AF65-F5344CB8AC3E}">
        <p14:creationId xmlns:p14="http://schemas.microsoft.com/office/powerpoint/2010/main" val="334407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7" y="247878"/>
            <a:ext cx="11245516" cy="1325563"/>
          </a:xfrm>
        </p:spPr>
        <p:txBody>
          <a:bodyPr/>
          <a:lstStyle/>
          <a:p>
            <a:r>
              <a:rPr lang="en-US" dirty="0"/>
              <a:t>Implications: Inverse relation between </a:t>
            </a:r>
            <a:r>
              <a:rPr lang="en-US" i="1" dirty="0"/>
              <a:t>z</a:t>
            </a:r>
            <a:r>
              <a:rPr lang="en-US" i="1" baseline="-25000" dirty="0"/>
              <a:t>0m</a:t>
            </a:r>
            <a:r>
              <a:rPr lang="en-US" dirty="0"/>
              <a:t> and </a:t>
            </a:r>
            <a:r>
              <a:rPr lang="en-US" i="1" dirty="0"/>
              <a:t>z</a:t>
            </a:r>
            <a:r>
              <a:rPr lang="en-US" i="1" baseline="-25000" dirty="0"/>
              <a:t>0s</a:t>
            </a:r>
            <a:endParaRPr lang="en-US" dirty="0"/>
          </a:p>
        </p:txBody>
      </p:sp>
      <p:sp>
        <p:nvSpPr>
          <p:cNvPr id="6" name="TextBox 5"/>
          <p:cNvSpPr txBox="1"/>
          <p:nvPr/>
        </p:nvSpPr>
        <p:spPr>
          <a:xfrm>
            <a:off x="347330" y="5798145"/>
            <a:ext cx="11844670" cy="923330"/>
          </a:xfrm>
          <a:prstGeom prst="rect">
            <a:avLst/>
          </a:prstGeom>
          <a:noFill/>
        </p:spPr>
        <p:txBody>
          <a:bodyPr wrap="square" rtlCol="0">
            <a:spAutoFit/>
          </a:bodyPr>
          <a:lstStyle/>
          <a:p>
            <a:r>
              <a:rPr lang="en-US" dirty="0">
                <a:solidFill>
                  <a:srgbClr val="FF0000"/>
                </a:solidFill>
              </a:rPr>
              <a:t>K2007</a:t>
            </a:r>
            <a:r>
              <a:rPr lang="en-US" dirty="0"/>
              <a:t>: outdoor urban scale models in Kanda et al. 2007</a:t>
            </a:r>
          </a:p>
          <a:p>
            <a:r>
              <a:rPr lang="en-US" dirty="0">
                <a:solidFill>
                  <a:srgbClr val="0000FF"/>
                </a:solidFill>
              </a:rPr>
              <a:t>MK2006</a:t>
            </a:r>
            <a:r>
              <a:rPr lang="en-US" dirty="0"/>
              <a:t>: measurements from a suburban site in Tokyo, Japan by </a:t>
            </a:r>
            <a:r>
              <a:rPr lang="en-US" dirty="0" err="1"/>
              <a:t>Moriwaki</a:t>
            </a:r>
            <a:r>
              <a:rPr lang="en-US" dirty="0"/>
              <a:t> and Kanda 2006.</a:t>
            </a:r>
          </a:p>
          <a:p>
            <a:r>
              <a:rPr lang="en-US" dirty="0"/>
              <a:t>VG2000: measurements from a light industrial site in Vancouver, British Columbia, Canada from </a:t>
            </a:r>
            <a:r>
              <a:rPr lang="en-US" dirty="0" err="1"/>
              <a:t>Voogt</a:t>
            </a:r>
            <a:r>
              <a:rPr lang="en-US" dirty="0"/>
              <a:t> and Grimmond, 2000.</a:t>
            </a:r>
          </a:p>
        </p:txBody>
      </p:sp>
      <p:sp>
        <p:nvSpPr>
          <p:cNvPr id="7" name="TextBox 6"/>
          <p:cNvSpPr txBox="1"/>
          <p:nvPr/>
        </p:nvSpPr>
        <p:spPr>
          <a:xfrm>
            <a:off x="2297776" y="2235914"/>
            <a:ext cx="2243469" cy="369332"/>
          </a:xfrm>
          <a:prstGeom prst="rect">
            <a:avLst/>
          </a:prstGeom>
          <a:noFill/>
        </p:spPr>
        <p:txBody>
          <a:bodyPr wrap="square" rtlCol="0">
            <a:spAutoFit/>
          </a:bodyPr>
          <a:lstStyle/>
          <a:p>
            <a:r>
              <a:rPr lang="en-US" dirty="0"/>
              <a:t>z</a:t>
            </a:r>
            <a:r>
              <a:rPr lang="en-US" baseline="-25000" dirty="0"/>
              <a:t>0m</a:t>
            </a:r>
            <a:r>
              <a:rPr lang="en-US" dirty="0"/>
              <a:t>/z</a:t>
            </a:r>
            <a:r>
              <a:rPr lang="en-US" baseline="-25000" dirty="0"/>
              <a:t>0s</a:t>
            </a:r>
            <a:r>
              <a:rPr lang="en-US" dirty="0"/>
              <a:t>=Constant</a:t>
            </a:r>
          </a:p>
        </p:txBody>
      </p:sp>
      <p:sp>
        <p:nvSpPr>
          <p:cNvPr id="8" name="TextBox 7"/>
          <p:cNvSpPr txBox="1"/>
          <p:nvPr/>
        </p:nvSpPr>
        <p:spPr>
          <a:xfrm>
            <a:off x="9294680" y="1552932"/>
            <a:ext cx="2796363" cy="4524315"/>
          </a:xfrm>
          <a:prstGeom prst="rect">
            <a:avLst/>
          </a:prstGeom>
          <a:noFill/>
        </p:spPr>
        <p:txBody>
          <a:bodyPr wrap="square" rtlCol="0">
            <a:spAutoFit/>
          </a:bodyPr>
          <a:lstStyle/>
          <a:p>
            <a:r>
              <a:rPr lang="en-US" sz="3200" dirty="0">
                <a:solidFill>
                  <a:srgbClr val="C00000"/>
                </a:solidFill>
              </a:rPr>
              <a:t>“</a:t>
            </a:r>
            <a:r>
              <a:rPr lang="en-US" sz="3200" b="1" dirty="0">
                <a:solidFill>
                  <a:srgbClr val="C00000"/>
                </a:solidFill>
              </a:rPr>
              <a:t>Trade-off effects</a:t>
            </a:r>
            <a:r>
              <a:rPr lang="en-US" sz="3200" dirty="0">
                <a:solidFill>
                  <a:srgbClr val="C00000"/>
                </a:solidFill>
              </a:rPr>
              <a:t>” in the effectiveness of a bluff-rough surface in exchanging momentum and scalars with a fluid</a:t>
            </a:r>
          </a:p>
        </p:txBody>
      </p:sp>
      <p:sp>
        <p:nvSpPr>
          <p:cNvPr id="11" name="Slide Number Placeholder 10"/>
          <p:cNvSpPr>
            <a:spLocks noGrp="1"/>
          </p:cNvSpPr>
          <p:nvPr>
            <p:ph type="sldNum" sz="quarter" idx="12"/>
          </p:nvPr>
        </p:nvSpPr>
        <p:spPr/>
        <p:txBody>
          <a:bodyPr/>
          <a:lstStyle/>
          <a:p>
            <a:fld id="{11491507-B9DB-4F1F-902A-7D0CE8189494}" type="slidenum">
              <a:rPr lang="en-US" smtClean="0"/>
              <a:t>14</a:t>
            </a:fld>
            <a:endParaRPr lang="en-US"/>
          </a:p>
        </p:txBody>
      </p:sp>
      <p:pic>
        <p:nvPicPr>
          <p:cNvPr id="3" name="Picture 2">
            <a:extLst>
              <a:ext uri="{FF2B5EF4-FFF2-40B4-BE49-F238E27FC236}">
                <a16:creationId xmlns:a16="http://schemas.microsoft.com/office/drawing/2014/main" id="{17ECA306-363C-41F9-B751-521404852A48}"/>
              </a:ext>
            </a:extLst>
          </p:cNvPr>
          <p:cNvPicPr>
            <a:picLocks noChangeAspect="1"/>
          </p:cNvPicPr>
          <p:nvPr/>
        </p:nvPicPr>
        <p:blipFill rotWithShape="1">
          <a:blip r:embed="rId2"/>
          <a:srcRect l="2402" t="6218" r="3428" b="3344"/>
          <a:stretch/>
        </p:blipFill>
        <p:spPr>
          <a:xfrm>
            <a:off x="0" y="1659606"/>
            <a:ext cx="9294680" cy="3710545"/>
          </a:xfrm>
          <a:prstGeom prst="rect">
            <a:avLst/>
          </a:prstGeom>
        </p:spPr>
      </p:pic>
    </p:spTree>
    <p:extLst>
      <p:ext uri="{BB962C8B-B14F-4D97-AF65-F5344CB8AC3E}">
        <p14:creationId xmlns:p14="http://schemas.microsoft.com/office/powerpoint/2010/main" val="86589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5" name="Content Placeholder 4"/>
          <p:cNvSpPr>
            <a:spLocks noGrp="1"/>
          </p:cNvSpPr>
          <p:nvPr>
            <p:ph idx="1"/>
          </p:nvPr>
        </p:nvSpPr>
        <p:spPr>
          <a:xfrm>
            <a:off x="838200" y="1474750"/>
            <a:ext cx="6858003" cy="4351338"/>
          </a:xfrm>
        </p:spPr>
        <p:txBody>
          <a:bodyPr>
            <a:normAutofit lnSpcReduction="10000"/>
          </a:bodyPr>
          <a:lstStyle/>
          <a:p>
            <a:pPr>
              <a:buFont typeface="Wingdings" panose="05000000000000000000" pitchFamily="2" charset="2"/>
              <a:buChar char="v"/>
            </a:pPr>
            <a:r>
              <a:rPr lang="en-US" dirty="0"/>
              <a:t> As obstacle-resolving LES is becoming a promising tool to explore urban atmospheric boundary layers, one should be mindful of how to interpret the bulk transfer properties directly computed from LES, especially for scalars </a:t>
            </a:r>
            <a:r>
              <a:rPr lang="en-US" dirty="0">
                <a:solidFill>
                  <a:srgbClr val="C00000"/>
                </a:solidFill>
              </a:rPr>
              <a:t>=&gt; Implications of the wall-model choice</a:t>
            </a:r>
          </a:p>
          <a:p>
            <a:pPr>
              <a:buFont typeface="Wingdings" panose="05000000000000000000" pitchFamily="2" charset="2"/>
              <a:buChar char="v"/>
            </a:pPr>
            <a:r>
              <a:rPr lang="en-US" dirty="0"/>
              <a:t> Making use of the good predictive skills of morphometric models in the literature to determine </a:t>
            </a:r>
            <a:r>
              <a:rPr lang="en-US" i="1" dirty="0"/>
              <a:t>C</a:t>
            </a:r>
            <a:r>
              <a:rPr lang="en-US" i="1" baseline="-25000" dirty="0"/>
              <a:t>m </a:t>
            </a:r>
            <a:r>
              <a:rPr lang="en-US" dirty="0"/>
              <a:t>and the </a:t>
            </a:r>
            <a:r>
              <a:rPr lang="en-US" i="1" dirty="0"/>
              <a:t>Re</a:t>
            </a:r>
            <a:r>
              <a:rPr lang="en-US" i="1" baseline="-25000" dirty="0"/>
              <a:t>*</a:t>
            </a:r>
            <a:r>
              <a:rPr lang="en-US" dirty="0"/>
              <a:t> dependence of scalar transfer </a:t>
            </a:r>
            <a:r>
              <a:rPr lang="en-US" dirty="0">
                <a:solidFill>
                  <a:srgbClr val="C00000"/>
                </a:solidFill>
              </a:rPr>
              <a:t>=&gt; A ‘two-step’ approach is feasible</a:t>
            </a:r>
            <a:endParaRPr lang="en-US" i="1" baseline="-25000" dirty="0">
              <a:solidFill>
                <a:srgbClr val="C00000"/>
              </a:solidFill>
            </a:endParaRP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1087" t="5942" r="4273"/>
          <a:stretch/>
        </p:blipFill>
        <p:spPr>
          <a:xfrm>
            <a:off x="7919762" y="1495784"/>
            <a:ext cx="4104167" cy="3975742"/>
          </a:xfrm>
          <a:prstGeom prst="rect">
            <a:avLst/>
          </a:prstGeom>
        </p:spPr>
      </p:pic>
      <p:sp>
        <p:nvSpPr>
          <p:cNvPr id="3" name="Slide Number Placeholder 2"/>
          <p:cNvSpPr>
            <a:spLocks noGrp="1"/>
          </p:cNvSpPr>
          <p:nvPr>
            <p:ph type="sldNum" sz="quarter" idx="12"/>
          </p:nvPr>
        </p:nvSpPr>
        <p:spPr/>
        <p:txBody>
          <a:bodyPr/>
          <a:lstStyle/>
          <a:p>
            <a:fld id="{11491507-B9DB-4F1F-902A-7D0CE8189494}" type="slidenum">
              <a:rPr lang="en-US" smtClean="0"/>
              <a:t>15</a:t>
            </a:fld>
            <a:endParaRPr lang="en-US"/>
          </a:p>
        </p:txBody>
      </p:sp>
    </p:spTree>
    <p:extLst>
      <p:ext uri="{BB962C8B-B14F-4D97-AF65-F5344CB8AC3E}">
        <p14:creationId xmlns:p14="http://schemas.microsoft.com/office/powerpoint/2010/main" val="153622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63026"/>
            <a:ext cx="10515600" cy="1325563"/>
          </a:xfrm>
        </p:spPr>
        <p:txBody>
          <a:bodyPr/>
          <a:lstStyle/>
          <a:p>
            <a:r>
              <a:rPr lang="en-US" dirty="0"/>
              <a:t>Implications</a:t>
            </a:r>
          </a:p>
        </p:txBody>
      </p:sp>
      <p:sp>
        <p:nvSpPr>
          <p:cNvPr id="5" name="Content Placeholder 4"/>
          <p:cNvSpPr>
            <a:spLocks noGrp="1"/>
          </p:cNvSpPr>
          <p:nvPr>
            <p:ph idx="1"/>
          </p:nvPr>
        </p:nvSpPr>
        <p:spPr>
          <a:xfrm>
            <a:off x="394063" y="1468219"/>
            <a:ext cx="6858003" cy="4351338"/>
          </a:xfrm>
        </p:spPr>
        <p:txBody>
          <a:bodyPr>
            <a:noAutofit/>
          </a:bodyPr>
          <a:lstStyle/>
          <a:p>
            <a:pPr>
              <a:buFont typeface="Wingdings" panose="05000000000000000000" pitchFamily="2" charset="2"/>
              <a:buChar char="v"/>
            </a:pPr>
            <a:r>
              <a:rPr lang="en-US" sz="3200" dirty="0"/>
              <a:t> As obstacle-resolving LES are proliferating, bulk transfer properties directly computed from LES are sensitive to</a:t>
            </a:r>
            <a:r>
              <a:rPr lang="en-US" sz="3200" dirty="0">
                <a:solidFill>
                  <a:srgbClr val="C00000"/>
                </a:solidFill>
              </a:rPr>
              <a:t> the wall-model choice</a:t>
            </a:r>
          </a:p>
          <a:p>
            <a:pPr>
              <a:buFont typeface="Wingdings" panose="05000000000000000000" pitchFamily="2" charset="2"/>
              <a:buChar char="v"/>
            </a:pPr>
            <a:endParaRPr lang="en-US" sz="3200" dirty="0">
              <a:solidFill>
                <a:srgbClr val="C00000"/>
              </a:solidFill>
            </a:endParaRPr>
          </a:p>
          <a:p>
            <a:pPr>
              <a:buFont typeface="Wingdings" panose="05000000000000000000" pitchFamily="2" charset="2"/>
              <a:buChar char="v"/>
            </a:pPr>
            <a:r>
              <a:rPr lang="en-US" sz="3200" dirty="0"/>
              <a:t> As morphometric models begin to approximate well </a:t>
            </a:r>
            <a:r>
              <a:rPr lang="en-US" sz="3200" i="1" dirty="0"/>
              <a:t>C</a:t>
            </a:r>
            <a:r>
              <a:rPr lang="en-US" sz="3200" i="1" baseline="-25000" dirty="0"/>
              <a:t>m </a:t>
            </a:r>
            <a:r>
              <a:rPr lang="en-US" sz="3200" dirty="0"/>
              <a:t>, the </a:t>
            </a:r>
            <a:r>
              <a:rPr lang="en-US" sz="3200" i="1" dirty="0"/>
              <a:t>Re</a:t>
            </a:r>
            <a:r>
              <a:rPr lang="en-US" sz="3200" i="1" baseline="-25000" dirty="0"/>
              <a:t>*</a:t>
            </a:r>
            <a:r>
              <a:rPr lang="en-US" sz="3200" dirty="0"/>
              <a:t> dependence of scalar transfer feasible </a:t>
            </a:r>
            <a:r>
              <a:rPr lang="en-US" sz="3200" dirty="0">
                <a:solidFill>
                  <a:srgbClr val="C00000"/>
                </a:solidFill>
              </a:rPr>
              <a:t>=&gt; A ‘two-step’ approach is recommended</a:t>
            </a:r>
            <a:endParaRPr lang="en-US" sz="3200" i="1" baseline="-25000" dirty="0">
              <a:solidFill>
                <a:srgbClr val="C00000"/>
              </a:solidFill>
            </a:endParaRP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1087" t="5942" r="4273"/>
          <a:stretch/>
        </p:blipFill>
        <p:spPr>
          <a:xfrm>
            <a:off x="6986463" y="1260181"/>
            <a:ext cx="5205537" cy="5042648"/>
          </a:xfrm>
          <a:prstGeom prst="rect">
            <a:avLst/>
          </a:prstGeom>
        </p:spPr>
      </p:pic>
      <p:sp>
        <p:nvSpPr>
          <p:cNvPr id="3" name="Slide Number Placeholder 2"/>
          <p:cNvSpPr>
            <a:spLocks noGrp="1"/>
          </p:cNvSpPr>
          <p:nvPr>
            <p:ph type="sldNum" sz="quarter" idx="12"/>
          </p:nvPr>
        </p:nvSpPr>
        <p:spPr/>
        <p:txBody>
          <a:bodyPr/>
          <a:lstStyle/>
          <a:p>
            <a:fld id="{11491507-B9DB-4F1F-902A-7D0CE8189494}" type="slidenum">
              <a:rPr lang="en-US" smtClean="0"/>
              <a:t>16</a:t>
            </a:fld>
            <a:endParaRPr lang="en-US"/>
          </a:p>
        </p:txBody>
      </p:sp>
    </p:spTree>
    <p:extLst>
      <p:ext uri="{BB962C8B-B14F-4D97-AF65-F5344CB8AC3E}">
        <p14:creationId xmlns:p14="http://schemas.microsoft.com/office/powerpoint/2010/main" val="118124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and Outlook</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Limitations</a:t>
            </a:r>
          </a:p>
          <a:p>
            <a:pPr lvl="1">
              <a:buFont typeface="Wingdings" panose="05000000000000000000" pitchFamily="2" charset="2"/>
              <a:buChar char="v"/>
            </a:pPr>
            <a:r>
              <a:rPr lang="en-US" dirty="0"/>
              <a:t> the number of idealized cases</a:t>
            </a:r>
          </a:p>
          <a:p>
            <a:pPr lvl="1">
              <a:buFont typeface="Wingdings" panose="05000000000000000000" pitchFamily="2" charset="2"/>
              <a:buChar char="v"/>
            </a:pPr>
            <a:r>
              <a:rPr lang="en-US" dirty="0"/>
              <a:t> simple thermal boundary condition</a:t>
            </a:r>
          </a:p>
          <a:p>
            <a:pPr lvl="1">
              <a:buFont typeface="Wingdings" panose="05000000000000000000" pitchFamily="2" charset="2"/>
              <a:buChar char="v"/>
            </a:pPr>
            <a:r>
              <a:rPr lang="en-US" dirty="0"/>
              <a:t> neutral stability</a:t>
            </a:r>
          </a:p>
          <a:p>
            <a:pPr>
              <a:buFont typeface="Wingdings" panose="05000000000000000000" pitchFamily="2" charset="2"/>
              <a:buChar char="v"/>
            </a:pPr>
            <a:r>
              <a:rPr lang="en-US" dirty="0"/>
              <a:t> Needs:</a:t>
            </a:r>
          </a:p>
          <a:p>
            <a:pPr lvl="1">
              <a:buFont typeface="Wingdings" panose="05000000000000000000" pitchFamily="2" charset="2"/>
              <a:buChar char="v"/>
            </a:pPr>
            <a:r>
              <a:rPr lang="en-US" dirty="0"/>
              <a:t> to explore a larger morphometric parameter space, with realistic geometry</a:t>
            </a:r>
          </a:p>
          <a:p>
            <a:pPr lvl="1">
              <a:buFont typeface="Wingdings" panose="05000000000000000000" pitchFamily="2" charset="2"/>
              <a:buChar char="v"/>
            </a:pPr>
            <a:r>
              <a:rPr lang="en-US" dirty="0"/>
              <a:t>more field experiments to test theories (e.g. SRT) and numerical models</a:t>
            </a:r>
          </a:p>
        </p:txBody>
      </p:sp>
      <p:sp>
        <p:nvSpPr>
          <p:cNvPr id="4" name="Slide Number Placeholder 3"/>
          <p:cNvSpPr>
            <a:spLocks noGrp="1"/>
          </p:cNvSpPr>
          <p:nvPr>
            <p:ph type="sldNum" sz="quarter" idx="12"/>
          </p:nvPr>
        </p:nvSpPr>
        <p:spPr/>
        <p:txBody>
          <a:bodyPr/>
          <a:lstStyle/>
          <a:p>
            <a:fld id="{11491507-B9DB-4F1F-902A-7D0CE8189494}" type="slidenum">
              <a:rPr lang="en-US" smtClean="0"/>
              <a:t>17</a:t>
            </a:fld>
            <a:endParaRPr lang="en-US"/>
          </a:p>
        </p:txBody>
      </p:sp>
    </p:spTree>
    <p:extLst>
      <p:ext uri="{BB962C8B-B14F-4D97-AF65-F5344CB8AC3E}">
        <p14:creationId xmlns:p14="http://schemas.microsoft.com/office/powerpoint/2010/main" val="35163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r>
              <a:rPr lang="en-US" dirty="0"/>
              <a:t>This work is supported by the start-up fund from Cornell University, NOAA-Princeton Cooperative Institute for Climate Science, Princeton's </a:t>
            </a:r>
            <a:r>
              <a:rPr lang="en-US" dirty="0" err="1"/>
              <a:t>Andlinger</a:t>
            </a:r>
            <a:r>
              <a:rPr lang="en-US" dirty="0"/>
              <a:t> Center for Energy and the Environment, the Academy of Finland grant314798/799(2018-2020) and the U.S. National Science Foundation’s Sustainability Research Network Cooperative Agreement 1444758 and grant 1664091. The simulations were performed on the computing clusters of the National Center for Atmospheric Research through projects P36861020 and UPRI0007. SZ acknowledges support from the Academy of Finland grant314798/799(2018-2020).</a:t>
            </a:r>
          </a:p>
        </p:txBody>
      </p:sp>
      <p:sp>
        <p:nvSpPr>
          <p:cNvPr id="4" name="Slide Number Placeholder 3"/>
          <p:cNvSpPr>
            <a:spLocks noGrp="1"/>
          </p:cNvSpPr>
          <p:nvPr>
            <p:ph type="sldNum" sz="quarter" idx="12"/>
          </p:nvPr>
        </p:nvSpPr>
        <p:spPr/>
        <p:txBody>
          <a:bodyPr/>
          <a:lstStyle/>
          <a:p>
            <a:fld id="{11491507-B9DB-4F1F-902A-7D0CE8189494}" type="slidenum">
              <a:rPr lang="en-US" smtClean="0"/>
              <a:t>18</a:t>
            </a:fld>
            <a:endParaRPr lang="en-US"/>
          </a:p>
        </p:txBody>
      </p:sp>
    </p:spTree>
    <p:extLst>
      <p:ext uri="{BB962C8B-B14F-4D97-AF65-F5344CB8AC3E}">
        <p14:creationId xmlns:p14="http://schemas.microsoft.com/office/powerpoint/2010/main" val="285108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149" y="1319348"/>
            <a:ext cx="9144000" cy="964519"/>
          </a:xfrm>
        </p:spPr>
        <p:txBody>
          <a:bodyPr>
            <a:noAutofit/>
          </a:bodyPr>
          <a:lstStyle/>
          <a:p>
            <a:r>
              <a:rPr lang="en-US" sz="3200" dirty="0"/>
              <a:t>Linking Momentum and Scalar Roughness Lengths of Urban Surfaces at the Macro and Micro Scales</a:t>
            </a:r>
          </a:p>
        </p:txBody>
      </p:sp>
      <p:sp>
        <p:nvSpPr>
          <p:cNvPr id="3" name="Subtitle 2"/>
          <p:cNvSpPr>
            <a:spLocks noGrp="1"/>
          </p:cNvSpPr>
          <p:nvPr>
            <p:ph type="subTitle" idx="1"/>
          </p:nvPr>
        </p:nvSpPr>
        <p:spPr>
          <a:xfrm>
            <a:off x="869671" y="2691539"/>
            <a:ext cx="9706495" cy="2757857"/>
          </a:xfrm>
        </p:spPr>
        <p:txBody>
          <a:bodyPr>
            <a:normAutofit fontScale="85000" lnSpcReduction="10000"/>
          </a:bodyPr>
          <a:lstStyle/>
          <a:p>
            <a:r>
              <a:rPr lang="en-US" b="1" dirty="0"/>
              <a:t>Qi Li</a:t>
            </a:r>
            <a:r>
              <a:rPr lang="en-US" b="1" baseline="30000" dirty="0"/>
              <a:t>1</a:t>
            </a:r>
            <a:r>
              <a:rPr lang="en-US" dirty="0"/>
              <a:t>, Elie Bou-Zeid</a:t>
            </a:r>
            <a:r>
              <a:rPr lang="en-US" baseline="30000" dirty="0"/>
              <a:t>2</a:t>
            </a:r>
            <a:r>
              <a:rPr lang="en-US" dirty="0"/>
              <a:t>, Sue Grimmond</a:t>
            </a:r>
            <a:r>
              <a:rPr lang="en-US" baseline="30000" dirty="0"/>
              <a:t>3</a:t>
            </a:r>
            <a:r>
              <a:rPr lang="en-US" dirty="0"/>
              <a:t>, Sergej Zilitinkevich</a:t>
            </a:r>
            <a:r>
              <a:rPr lang="en-US" baseline="30000" dirty="0"/>
              <a:t>4</a:t>
            </a:r>
            <a:r>
              <a:rPr lang="en-US" dirty="0"/>
              <a:t> and Gabriel Katul</a:t>
            </a:r>
            <a:r>
              <a:rPr lang="en-US" baseline="30000" dirty="0"/>
              <a:t>5</a:t>
            </a:r>
          </a:p>
          <a:p>
            <a:r>
              <a:rPr lang="en-US" dirty="0"/>
              <a:t>Jan. 16</a:t>
            </a:r>
            <a:r>
              <a:rPr lang="en-US" baseline="30000" dirty="0"/>
              <a:t>th</a:t>
            </a:r>
            <a:r>
              <a:rPr lang="en-US" dirty="0"/>
              <a:t> 2020</a:t>
            </a:r>
          </a:p>
          <a:p>
            <a:r>
              <a:rPr lang="en-US" dirty="0"/>
              <a:t>1: School of Civil and Environmental Engineering, Cornell University, Ithaca, US</a:t>
            </a:r>
          </a:p>
          <a:p>
            <a:r>
              <a:rPr lang="en-US" dirty="0"/>
              <a:t>2: Department of Civil and Environmental Engineering, Princeton University, Princeton, US</a:t>
            </a:r>
          </a:p>
          <a:p>
            <a:r>
              <a:rPr lang="en-US" dirty="0"/>
              <a:t>3: Department of Meteorology, University of Reading, Reading, UK</a:t>
            </a:r>
          </a:p>
          <a:p>
            <a:r>
              <a:rPr lang="en-US" dirty="0"/>
              <a:t>4: Finnish Meteorological Institute, P.O. Box 503, 00101 Helsinki, Finland</a:t>
            </a:r>
          </a:p>
          <a:p>
            <a:r>
              <a:rPr lang="en-US" dirty="0"/>
              <a:t>5: Nicholas School of the Environment and Earth Sciences, Duke University, Durham, US</a:t>
            </a:r>
          </a:p>
        </p:txBody>
      </p:sp>
      <p:sp>
        <p:nvSpPr>
          <p:cNvPr id="4" name="Slide Number Placeholder 3"/>
          <p:cNvSpPr>
            <a:spLocks noGrp="1"/>
          </p:cNvSpPr>
          <p:nvPr>
            <p:ph type="sldNum" sz="quarter" idx="12"/>
          </p:nvPr>
        </p:nvSpPr>
        <p:spPr/>
        <p:txBody>
          <a:bodyPr/>
          <a:lstStyle/>
          <a:p>
            <a:fld id="{11491507-B9DB-4F1F-902A-7D0CE8189494}" type="slidenum">
              <a:rPr lang="en-US" smtClean="0"/>
              <a:t>19</a:t>
            </a:fld>
            <a:endParaRPr lang="en-US"/>
          </a:p>
        </p:txBody>
      </p:sp>
      <p:sp>
        <p:nvSpPr>
          <p:cNvPr id="5" name="TextBox 4">
            <a:extLst>
              <a:ext uri="{FF2B5EF4-FFF2-40B4-BE49-F238E27FC236}">
                <a16:creationId xmlns:a16="http://schemas.microsoft.com/office/drawing/2014/main" id="{0E93C262-E51B-4AEC-AFAA-070B0521D718}"/>
              </a:ext>
            </a:extLst>
          </p:cNvPr>
          <p:cNvSpPr txBox="1"/>
          <p:nvPr/>
        </p:nvSpPr>
        <p:spPr>
          <a:xfrm>
            <a:off x="457199" y="260665"/>
            <a:ext cx="9993085" cy="830997"/>
          </a:xfrm>
          <a:prstGeom prst="rect">
            <a:avLst/>
          </a:prstGeom>
          <a:noFill/>
        </p:spPr>
        <p:txBody>
          <a:bodyPr wrap="square" rtlCol="0">
            <a:spAutoFit/>
          </a:bodyPr>
          <a:lstStyle/>
          <a:p>
            <a:r>
              <a:rPr lang="en-US" sz="4800" dirty="0">
                <a:solidFill>
                  <a:srgbClr val="C00000"/>
                </a:solidFill>
                <a:latin typeface="+mj-lt"/>
              </a:rPr>
              <a:t>Thank you and questions?</a:t>
            </a:r>
          </a:p>
        </p:txBody>
      </p:sp>
      <p:sp>
        <p:nvSpPr>
          <p:cNvPr id="6" name="TextBox 5">
            <a:extLst>
              <a:ext uri="{FF2B5EF4-FFF2-40B4-BE49-F238E27FC236}">
                <a16:creationId xmlns:a16="http://schemas.microsoft.com/office/drawing/2014/main" id="{1955A432-0992-4A84-9E45-A84BA172A2B1}"/>
              </a:ext>
            </a:extLst>
          </p:cNvPr>
          <p:cNvSpPr txBox="1"/>
          <p:nvPr/>
        </p:nvSpPr>
        <p:spPr>
          <a:xfrm>
            <a:off x="1576252" y="5857068"/>
            <a:ext cx="4238897" cy="369332"/>
          </a:xfrm>
          <a:prstGeom prst="rect">
            <a:avLst/>
          </a:prstGeom>
          <a:noFill/>
        </p:spPr>
        <p:txBody>
          <a:bodyPr wrap="square" rtlCol="0">
            <a:spAutoFit/>
          </a:bodyPr>
          <a:lstStyle/>
          <a:p>
            <a:r>
              <a:rPr lang="en-US" b="1" dirty="0"/>
              <a:t>Contact: ql56@cornell.edu</a:t>
            </a:r>
          </a:p>
        </p:txBody>
      </p:sp>
      <p:sp>
        <p:nvSpPr>
          <p:cNvPr id="7" name="TextBox 6">
            <a:extLst>
              <a:ext uri="{FF2B5EF4-FFF2-40B4-BE49-F238E27FC236}">
                <a16:creationId xmlns:a16="http://schemas.microsoft.com/office/drawing/2014/main" id="{F09AA3AE-0D02-42BF-B9C5-443C8E752F17}"/>
              </a:ext>
            </a:extLst>
          </p:cNvPr>
          <p:cNvSpPr txBox="1"/>
          <p:nvPr/>
        </p:nvSpPr>
        <p:spPr>
          <a:xfrm>
            <a:off x="4639493" y="5857068"/>
            <a:ext cx="3474720" cy="369332"/>
          </a:xfrm>
          <a:prstGeom prst="rect">
            <a:avLst/>
          </a:prstGeom>
          <a:noFill/>
        </p:spPr>
        <p:txBody>
          <a:bodyPr wrap="square" rtlCol="0">
            <a:spAutoFit/>
          </a:bodyPr>
          <a:lstStyle/>
          <a:p>
            <a:r>
              <a:rPr lang="en-US" dirty="0"/>
              <a:t>Submitted to </a:t>
            </a:r>
            <a:r>
              <a:rPr lang="en-US" i="1" dirty="0"/>
              <a:t>QJRMS</a:t>
            </a:r>
          </a:p>
        </p:txBody>
      </p:sp>
    </p:spTree>
    <p:extLst>
      <p:ext uri="{BB962C8B-B14F-4D97-AF65-F5344CB8AC3E}">
        <p14:creationId xmlns:p14="http://schemas.microsoft.com/office/powerpoint/2010/main" val="133173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Background: Roughness Lengths in Urban Land-Atmosphere Interaction Studies</a:t>
            </a:r>
          </a:p>
        </p:txBody>
      </p:sp>
      <p:pic>
        <p:nvPicPr>
          <p:cNvPr id="4" name="内容占位符 4"/>
          <p:cNvPicPr>
            <a:picLocks noGrp="1" noChangeAspect="1"/>
          </p:cNvPicPr>
          <p:nvPr>
            <p:ph idx="1"/>
          </p:nvPr>
        </p:nvPicPr>
        <p:blipFill rotWithShape="1">
          <a:blip r:embed="rId4"/>
          <a:srcRect t="44021" r="5685" b="-3355"/>
          <a:stretch/>
        </p:blipFill>
        <p:spPr>
          <a:xfrm>
            <a:off x="216130" y="2893137"/>
            <a:ext cx="6367880" cy="2983744"/>
          </a:xfrm>
        </p:spPr>
      </p:pic>
      <p:grpSp>
        <p:nvGrpSpPr>
          <p:cNvPr id="12" name="Group 11"/>
          <p:cNvGrpSpPr/>
          <p:nvPr/>
        </p:nvGrpSpPr>
        <p:grpSpPr>
          <a:xfrm>
            <a:off x="216130" y="1754772"/>
            <a:ext cx="6542117" cy="4063425"/>
            <a:chOff x="1238596" y="1535387"/>
            <a:chExt cx="6542117" cy="4063425"/>
          </a:xfrm>
        </p:grpSpPr>
        <p:sp>
          <p:nvSpPr>
            <p:cNvPr id="5" name="Rectangle 4"/>
            <p:cNvSpPr/>
            <p:nvPr/>
          </p:nvSpPr>
          <p:spPr>
            <a:xfrm>
              <a:off x="1238596" y="2402378"/>
              <a:ext cx="6542117" cy="3196434"/>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2327564" y="1535387"/>
              <a:ext cx="623454" cy="798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H</a:t>
              </a:r>
            </a:p>
          </p:txBody>
        </p:sp>
        <p:grpSp>
          <p:nvGrpSpPr>
            <p:cNvPr id="11" name="Group 10"/>
            <p:cNvGrpSpPr/>
            <p:nvPr/>
          </p:nvGrpSpPr>
          <p:grpSpPr>
            <a:xfrm>
              <a:off x="4948844" y="1736126"/>
              <a:ext cx="623454" cy="631768"/>
              <a:chOff x="4948844" y="1736126"/>
              <a:chExt cx="623454" cy="631768"/>
            </a:xfrm>
          </p:grpSpPr>
          <p:sp>
            <p:nvSpPr>
              <p:cNvPr id="7" name="Down Arrow 6"/>
              <p:cNvSpPr/>
              <p:nvPr/>
            </p:nvSpPr>
            <p:spPr>
              <a:xfrm rot="10800000">
                <a:off x="4948844" y="1736126"/>
                <a:ext cx="623454" cy="63176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042890" y="1934398"/>
                <a:ext cx="435362" cy="369332"/>
              </a:xfrm>
              <a:prstGeom prst="rect">
                <a:avLst/>
              </a:prstGeom>
              <a:noFill/>
            </p:spPr>
            <p:txBody>
              <a:bodyPr wrap="square" rtlCol="0">
                <a:spAutoFit/>
              </a:bodyPr>
              <a:lstStyle/>
              <a:p>
                <a:r>
                  <a:rPr lang="en-US" dirty="0">
                    <a:solidFill>
                      <a:schemeClr val="bg1">
                        <a:lumMod val="95000"/>
                      </a:schemeClr>
                    </a:solidFill>
                  </a:rPr>
                  <a:t>LE</a:t>
                </a:r>
              </a:p>
            </p:txBody>
          </p:sp>
        </p:grpSp>
      </p:grpSp>
      <p:sp>
        <p:nvSpPr>
          <p:cNvPr id="14" name="TextBox 13"/>
          <p:cNvSpPr txBox="1"/>
          <p:nvPr/>
        </p:nvSpPr>
        <p:spPr>
          <a:xfrm>
            <a:off x="7094748" y="1478578"/>
            <a:ext cx="4505498" cy="1631216"/>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MOS (Monin-Obukhov Similarity) remains the cornerstone for representing turbulent exchanges between surfaces and the lower atmosphere, under neutral condition:</a:t>
            </a:r>
          </a:p>
        </p:txBody>
      </p:sp>
      <p:cxnSp>
        <p:nvCxnSpPr>
          <p:cNvPr id="16" name="Straight Arrow Connector 15"/>
          <p:cNvCxnSpPr/>
          <p:nvPr/>
        </p:nvCxnSpPr>
        <p:spPr>
          <a:xfrm flipH="1">
            <a:off x="4729942" y="1895302"/>
            <a:ext cx="922714" cy="122685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4959150" y="1596937"/>
            <a:ext cx="2065548" cy="369332"/>
          </a:xfrm>
          <a:prstGeom prst="rect">
            <a:avLst/>
          </a:prstGeom>
          <a:noFill/>
        </p:spPr>
        <p:txBody>
          <a:bodyPr wrap="square" rtlCol="0">
            <a:spAutoFit/>
          </a:bodyPr>
          <a:lstStyle/>
          <a:p>
            <a:r>
              <a:rPr lang="en-US" dirty="0">
                <a:solidFill>
                  <a:schemeClr val="accent2"/>
                </a:solidFill>
              </a:rPr>
              <a:t>Bluff-rough surface</a:t>
            </a:r>
          </a:p>
        </p:txBody>
      </p:sp>
      <p:sp>
        <p:nvSpPr>
          <p:cNvPr id="3" name="Slide Number Placeholder 2"/>
          <p:cNvSpPr>
            <a:spLocks noGrp="1"/>
          </p:cNvSpPr>
          <p:nvPr>
            <p:ph type="sldNum" sz="quarter" idx="12"/>
          </p:nvPr>
        </p:nvSpPr>
        <p:spPr/>
        <p:txBody>
          <a:bodyPr/>
          <a:lstStyle/>
          <a:p>
            <a:fld id="{11491507-B9DB-4F1F-902A-7D0CE8189494}" type="slidenum">
              <a:rPr lang="en-US" smtClean="0"/>
              <a:t>2</a:t>
            </a:fld>
            <a:endParaRPr lang="en-US"/>
          </a:p>
        </p:txBody>
      </p:sp>
      <p:sp>
        <p:nvSpPr>
          <p:cNvPr id="20" name="TextBox 19"/>
          <p:cNvSpPr txBox="1"/>
          <p:nvPr/>
        </p:nvSpPr>
        <p:spPr>
          <a:xfrm>
            <a:off x="7094748" y="4694338"/>
            <a:ext cx="3650674" cy="369332"/>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 </a:t>
            </a:r>
            <a:r>
              <a:rPr lang="en-US" altLang="zh-CN" i="1" dirty="0">
                <a:solidFill>
                  <a:srgbClr val="FF0000"/>
                </a:solidFill>
              </a:rPr>
              <a:t>z</a:t>
            </a:r>
            <a:r>
              <a:rPr lang="en-US" altLang="zh-CN" i="1" baseline="-25000" dirty="0">
                <a:solidFill>
                  <a:srgbClr val="FF0000"/>
                </a:solidFill>
              </a:rPr>
              <a:t>0m</a:t>
            </a:r>
            <a:r>
              <a:rPr lang="en-US" altLang="zh-CN" dirty="0"/>
              <a:t> and </a:t>
            </a:r>
            <a:r>
              <a:rPr lang="en-US" altLang="zh-CN" i="1" dirty="0">
                <a:solidFill>
                  <a:srgbClr val="FF0000"/>
                </a:solidFill>
              </a:rPr>
              <a:t>z</a:t>
            </a:r>
            <a:r>
              <a:rPr lang="en-US" altLang="zh-CN" i="1" baseline="-25000" dirty="0">
                <a:solidFill>
                  <a:srgbClr val="FF0000"/>
                </a:solidFill>
              </a:rPr>
              <a:t>0s</a:t>
            </a:r>
            <a:r>
              <a:rPr lang="en-US" altLang="zh-CN" i="1" dirty="0">
                <a:solidFill>
                  <a:srgbClr val="FF0000"/>
                </a:solidFill>
              </a:rPr>
              <a:t> </a:t>
            </a:r>
            <a:r>
              <a:rPr lang="en-US" dirty="0"/>
              <a:t>are usually related by </a:t>
            </a:r>
          </a:p>
        </p:txBody>
      </p:sp>
      <p:pic>
        <p:nvPicPr>
          <p:cNvPr id="13" name="Picture 12"/>
          <p:cNvPicPr>
            <a:picLocks noChangeAspect="1"/>
          </p:cNvPicPr>
          <p:nvPr/>
        </p:nvPicPr>
        <p:blipFill>
          <a:blip r:embed="rId5"/>
          <a:stretch>
            <a:fillRect/>
          </a:stretch>
        </p:blipFill>
        <p:spPr>
          <a:xfrm>
            <a:off x="7661700" y="3064984"/>
            <a:ext cx="2320500" cy="804000"/>
          </a:xfrm>
          <a:prstGeom prst="rect">
            <a:avLst/>
          </a:prstGeom>
        </p:spPr>
      </p:pic>
      <p:pic>
        <p:nvPicPr>
          <p:cNvPr id="15" name="Picture 14"/>
          <p:cNvPicPr>
            <a:picLocks noChangeAspect="1"/>
          </p:cNvPicPr>
          <p:nvPr/>
        </p:nvPicPr>
        <p:blipFill>
          <a:blip r:embed="rId6"/>
          <a:stretch>
            <a:fillRect/>
          </a:stretch>
        </p:blipFill>
        <p:spPr>
          <a:xfrm>
            <a:off x="7661700" y="3894657"/>
            <a:ext cx="3007725" cy="812933"/>
          </a:xfrm>
          <a:prstGeom prst="rect">
            <a:avLst/>
          </a:prstGeom>
        </p:spPr>
      </p:pic>
      <p:graphicFrame>
        <p:nvGraphicFramePr>
          <p:cNvPr id="24" name="Object 23"/>
          <p:cNvGraphicFramePr>
            <a:graphicFrameLocks noChangeAspect="1"/>
          </p:cNvGraphicFramePr>
          <p:nvPr>
            <p:extLst>
              <p:ext uri="{D42A27DB-BD31-4B8C-83A1-F6EECF244321}">
                <p14:modId xmlns:p14="http://schemas.microsoft.com/office/powerpoint/2010/main" val="1346983680"/>
              </p:ext>
            </p:extLst>
          </p:nvPr>
        </p:nvGraphicFramePr>
        <p:xfrm>
          <a:off x="7661700" y="5169556"/>
          <a:ext cx="2209800" cy="355600"/>
        </p:xfrm>
        <a:graphic>
          <a:graphicData uri="http://schemas.openxmlformats.org/presentationml/2006/ole">
            <mc:AlternateContent xmlns:mc="http://schemas.openxmlformats.org/markup-compatibility/2006">
              <mc:Choice xmlns:v="urn:schemas-microsoft-com:vml" Requires="v">
                <p:oleObj spid="_x0000_s1514" name="Equation" r:id="rId7" imgW="2209680" imgH="355320" progId="Equation.DSMT4">
                  <p:embed/>
                </p:oleObj>
              </mc:Choice>
              <mc:Fallback>
                <p:oleObj name="Equation" r:id="rId7" imgW="2209680" imgH="355320" progId="Equation.DSMT4">
                  <p:embed/>
                  <p:pic>
                    <p:nvPicPr>
                      <p:cNvPr id="19" name="Object 18"/>
                      <p:cNvPicPr/>
                      <p:nvPr/>
                    </p:nvPicPr>
                    <p:blipFill>
                      <a:blip r:embed="rId8"/>
                      <a:stretch>
                        <a:fillRect/>
                      </a:stretch>
                    </p:blipFill>
                    <p:spPr>
                      <a:xfrm>
                        <a:off x="7661700" y="5169556"/>
                        <a:ext cx="2209800" cy="355600"/>
                      </a:xfrm>
                      <a:prstGeom prst="rect">
                        <a:avLst/>
                      </a:prstGeom>
                    </p:spPr>
                  </p:pic>
                </p:oleObj>
              </mc:Fallback>
            </mc:AlternateContent>
          </a:graphicData>
        </a:graphic>
      </p:graphicFrame>
      <p:pic>
        <p:nvPicPr>
          <p:cNvPr id="26" name="Picture 25"/>
          <p:cNvPicPr>
            <a:picLocks noChangeAspect="1"/>
          </p:cNvPicPr>
          <p:nvPr/>
        </p:nvPicPr>
        <p:blipFill>
          <a:blip r:embed="rId9"/>
          <a:stretch>
            <a:fillRect/>
          </a:stretch>
        </p:blipFill>
        <p:spPr>
          <a:xfrm>
            <a:off x="7094748" y="5659550"/>
            <a:ext cx="4284000" cy="696800"/>
          </a:xfrm>
          <a:prstGeom prst="rect">
            <a:avLst/>
          </a:prstGeom>
        </p:spPr>
      </p:pic>
    </p:spTree>
    <p:extLst>
      <p:ext uri="{BB962C8B-B14F-4D97-AF65-F5344CB8AC3E}">
        <p14:creationId xmlns:p14="http://schemas.microsoft.com/office/powerpoint/2010/main" val="400366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questions?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1491507-B9DB-4F1F-902A-7D0CE8189494}" type="slidenum">
              <a:rPr lang="en-US" smtClean="0"/>
              <a:t>20</a:t>
            </a:fld>
            <a:endParaRPr lang="en-US"/>
          </a:p>
        </p:txBody>
      </p:sp>
    </p:spTree>
    <p:extLst>
      <p:ext uri="{BB962C8B-B14F-4D97-AF65-F5344CB8AC3E}">
        <p14:creationId xmlns:p14="http://schemas.microsoft.com/office/powerpoint/2010/main" val="176998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1491507-B9DB-4F1F-902A-7D0CE8189494}" type="slidenum">
              <a:rPr lang="en-US" smtClean="0"/>
              <a:t>21</a:t>
            </a:fld>
            <a:endParaRPr lang="en-US"/>
          </a:p>
        </p:txBody>
      </p:sp>
    </p:spTree>
    <p:extLst>
      <p:ext uri="{BB962C8B-B14F-4D97-AF65-F5344CB8AC3E}">
        <p14:creationId xmlns:p14="http://schemas.microsoft.com/office/powerpoint/2010/main" val="96824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2ED6F9-63C3-4A8D-9BB4-1EA62533B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6D72081E-AD41-4FBB-B02B-698A68DBCA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560" y="4495466"/>
            <a:ext cx="3611880" cy="1536192"/>
          </a:xfrm>
        </p:spPr>
        <p:txBody>
          <a:bodyPr vert="horz" lIns="91440" tIns="45720" rIns="91440" bIns="45720" rtlCol="0">
            <a:normAutofit/>
          </a:bodyPr>
          <a:lstStyle/>
          <a:p>
            <a:r>
              <a:rPr lang="en-US" sz="3200" kern="1200" dirty="0">
                <a:latin typeface="+mj-lt"/>
                <a:ea typeface="+mj-ea"/>
                <a:cs typeface="+mj-cs"/>
              </a:rPr>
              <a:t>Setup of Numerical Experiments</a:t>
            </a:r>
          </a:p>
        </p:txBody>
      </p:sp>
      <p:pic>
        <p:nvPicPr>
          <p:cNvPr id="5" name="Content Placeholder 4" descr="A picture containing object, clock&#10;&#10;Description automatically generated">
            <a:extLst>
              <a:ext uri="{FF2B5EF4-FFF2-40B4-BE49-F238E27FC236}">
                <a16:creationId xmlns:a16="http://schemas.microsoft.com/office/drawing/2014/main" id="{95BEAA9C-1282-4E5B-9212-3928DB7F8349}"/>
              </a:ext>
            </a:extLst>
          </p:cNvPr>
          <p:cNvPicPr>
            <a:picLocks noChangeAspect="1"/>
          </p:cNvPicPr>
          <p:nvPr/>
        </p:nvPicPr>
        <p:blipFill rotWithShape="1">
          <a:blip r:embed="rId3">
            <a:extLst>
              <a:ext uri="{28A0092B-C50C-407E-A947-70E740481C1C}">
                <a14:useLocalDpi xmlns:a14="http://schemas.microsoft.com/office/drawing/2010/main" val="0"/>
              </a:ext>
            </a:extLst>
          </a:blip>
          <a:srcRect b="17577"/>
          <a:stretch/>
        </p:blipFill>
        <p:spPr>
          <a:xfrm>
            <a:off x="20" y="10"/>
            <a:ext cx="11931247" cy="3909049"/>
          </a:xfrm>
          <a:prstGeom prst="rect">
            <a:avLst/>
          </a:prstGeom>
        </p:spPr>
      </p:pic>
      <p:sp>
        <p:nvSpPr>
          <p:cNvPr id="28" name="Rectangle 27">
            <a:extLst>
              <a:ext uri="{FF2B5EF4-FFF2-40B4-BE49-F238E27FC236}">
                <a16:creationId xmlns:a16="http://schemas.microsoft.com/office/drawing/2014/main" id="{716248AD-805F-41BF-9B57-FC53E5B32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F82758F-B2B3-4F0A-BB90-4BFFEDD16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29863474"/>
              </p:ext>
            </p:extLst>
          </p:nvPr>
        </p:nvGraphicFramePr>
        <p:xfrm>
          <a:off x="6883246" y="4495466"/>
          <a:ext cx="4241800" cy="1993900"/>
        </p:xfrm>
        <a:graphic>
          <a:graphicData uri="http://schemas.openxmlformats.org/presentationml/2006/ole">
            <mc:AlternateContent xmlns:mc="http://schemas.openxmlformats.org/markup-compatibility/2006">
              <mc:Choice xmlns:v="urn:schemas-microsoft-com:vml" Requires="v">
                <p:oleObj spid="_x0000_s10378" name="Equation" r:id="rId4" imgW="4241520" imgH="1993680" progId="Equation.DSMT4">
                  <p:embed/>
                </p:oleObj>
              </mc:Choice>
              <mc:Fallback>
                <p:oleObj name="Equation" r:id="rId4" imgW="4241520" imgH="1993680" progId="Equation.DSMT4">
                  <p:embed/>
                  <p:pic>
                    <p:nvPicPr>
                      <p:cNvPr id="0" name=""/>
                      <p:cNvPicPr/>
                      <p:nvPr/>
                    </p:nvPicPr>
                    <p:blipFill>
                      <a:blip r:embed="rId5"/>
                      <a:stretch>
                        <a:fillRect/>
                      </a:stretch>
                    </p:blipFill>
                    <p:spPr>
                      <a:xfrm>
                        <a:off x="6883246" y="4495466"/>
                        <a:ext cx="4241800" cy="19939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11491507-B9DB-4F1F-902A-7D0CE8189494}" type="slidenum">
              <a:rPr lang="en-US" smtClean="0"/>
              <a:t>22</a:t>
            </a:fld>
            <a:endParaRPr lang="en-US"/>
          </a:p>
        </p:txBody>
      </p:sp>
    </p:spTree>
    <p:extLst>
      <p:ext uri="{BB962C8B-B14F-4D97-AF65-F5344CB8AC3E}">
        <p14:creationId xmlns:p14="http://schemas.microsoft.com/office/powerpoint/2010/main" val="1111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9"/>
            <a:ext cx="10515600" cy="1325563"/>
          </a:xfrm>
        </p:spPr>
        <p:txBody>
          <a:bodyPr/>
          <a:lstStyle/>
          <a:p>
            <a:r>
              <a:rPr lang="en-US" dirty="0"/>
              <a:t>Method: Wall-modeled Large Eddy Simulation (WM-LES)</a:t>
            </a:r>
          </a:p>
        </p:txBody>
      </p:sp>
      <p:sp>
        <p:nvSpPr>
          <p:cNvPr id="3" name="Content Placeholder 2"/>
          <p:cNvSpPr>
            <a:spLocks noGrp="1"/>
          </p:cNvSpPr>
          <p:nvPr>
            <p:ph idx="1"/>
          </p:nvPr>
        </p:nvSpPr>
        <p:spPr>
          <a:xfrm>
            <a:off x="838200" y="1445362"/>
            <a:ext cx="10515600" cy="1441682"/>
          </a:xfrm>
        </p:spPr>
        <p:txBody>
          <a:bodyPr>
            <a:normAutofit/>
          </a:bodyPr>
          <a:lstStyle/>
          <a:p>
            <a:pPr>
              <a:buFont typeface="Wingdings" panose="05000000000000000000" pitchFamily="2" charset="2"/>
              <a:buChar char="v"/>
            </a:pPr>
            <a:r>
              <a:rPr lang="en-US" i="1" dirty="0"/>
              <a:t>Resolves</a:t>
            </a:r>
            <a:r>
              <a:rPr lang="en-US" dirty="0"/>
              <a:t> the macro-scale roughness and </a:t>
            </a:r>
            <a:r>
              <a:rPr lang="en-US" i="1" dirty="0"/>
              <a:t>models </a:t>
            </a:r>
            <a:r>
              <a:rPr lang="en-US" dirty="0"/>
              <a:t>the micro-scale roughness </a:t>
            </a:r>
          </a:p>
          <a:p>
            <a:pPr>
              <a:buFont typeface="Wingdings" panose="05000000000000000000" pitchFamily="2" charset="2"/>
              <a:buChar char="v"/>
            </a:pPr>
            <a:r>
              <a:rPr lang="en-US" dirty="0"/>
              <a:t>Assuming a smooth facet/wall:</a:t>
            </a:r>
          </a:p>
        </p:txBody>
      </p:sp>
      <p:graphicFrame>
        <p:nvGraphicFramePr>
          <p:cNvPr id="4" name="Object 3"/>
          <p:cNvGraphicFramePr>
            <a:graphicFrameLocks noChangeAspect="1"/>
          </p:cNvGraphicFramePr>
          <p:nvPr>
            <p:extLst>
              <p:ext uri="{D42A27DB-BD31-4B8C-83A1-F6EECF244321}">
                <p14:modId xmlns:p14="http://schemas.microsoft.com/office/powerpoint/2010/main" val="3934355016"/>
              </p:ext>
            </p:extLst>
          </p:nvPr>
        </p:nvGraphicFramePr>
        <p:xfrm>
          <a:off x="1055533" y="3268741"/>
          <a:ext cx="8636000" cy="3136900"/>
        </p:xfrm>
        <a:graphic>
          <a:graphicData uri="http://schemas.openxmlformats.org/presentationml/2006/ole">
            <mc:AlternateContent xmlns:mc="http://schemas.openxmlformats.org/markup-compatibility/2006">
              <mc:Choice xmlns:v="urn:schemas-microsoft-com:vml" Requires="v">
                <p:oleObj spid="_x0000_s7325" name="Equation" r:id="rId3" imgW="8635680" imgH="3136680" progId="Equation.DSMT4">
                  <p:embed/>
                </p:oleObj>
              </mc:Choice>
              <mc:Fallback>
                <p:oleObj name="Equation" r:id="rId3" imgW="8635680" imgH="3136680" progId="Equation.DSMT4">
                  <p:embed/>
                  <p:pic>
                    <p:nvPicPr>
                      <p:cNvPr id="0" name=""/>
                      <p:cNvPicPr/>
                      <p:nvPr/>
                    </p:nvPicPr>
                    <p:blipFill>
                      <a:blip r:embed="rId4"/>
                      <a:stretch>
                        <a:fillRect/>
                      </a:stretch>
                    </p:blipFill>
                    <p:spPr>
                      <a:xfrm>
                        <a:off x="1055533" y="3268741"/>
                        <a:ext cx="8636000" cy="31369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11491507-B9DB-4F1F-902A-7D0CE8189494}" type="slidenum">
              <a:rPr lang="en-US" smtClean="0"/>
              <a:t>23</a:t>
            </a:fld>
            <a:endParaRPr lang="en-US"/>
          </a:p>
        </p:txBody>
      </p:sp>
    </p:spTree>
    <p:extLst>
      <p:ext uri="{BB962C8B-B14F-4D97-AF65-F5344CB8AC3E}">
        <p14:creationId xmlns:p14="http://schemas.microsoft.com/office/powerpoint/2010/main" val="408685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40" y="347919"/>
            <a:ext cx="10861714" cy="932688"/>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Method: A </a:t>
            </a:r>
            <a:r>
              <a:rPr lang="en-US" dirty="0"/>
              <a:t>Conceptual Framework of </a:t>
            </a:r>
            <a:r>
              <a:rPr lang="en-US" kern="1200" dirty="0">
                <a:solidFill>
                  <a:schemeClr val="tx1"/>
                </a:solidFill>
                <a:latin typeface="+mj-lt"/>
                <a:ea typeface="+mj-ea"/>
                <a:cs typeface="+mj-cs"/>
              </a:rPr>
              <a:t>Macro vs. Micro-scale Roughness</a:t>
            </a:r>
          </a:p>
        </p:txBody>
      </p:sp>
      <p:pic>
        <p:nvPicPr>
          <p:cNvPr id="4" name="Content Placeholder 3"/>
          <p:cNvPicPr>
            <a:picLocks noGrp="1" noChangeAspect="1"/>
          </p:cNvPicPr>
          <p:nvPr>
            <p:ph idx="1"/>
          </p:nvPr>
        </p:nvPicPr>
        <p:blipFill rotWithShape="1">
          <a:blip r:embed="rId3"/>
          <a:srcRect r="51472" b="47586"/>
          <a:stretch/>
        </p:blipFill>
        <p:spPr>
          <a:xfrm>
            <a:off x="665140" y="1384307"/>
            <a:ext cx="5024460" cy="3025463"/>
          </a:xfrm>
          <a:prstGeom prst="rect">
            <a:avLst/>
          </a:prstGeom>
        </p:spPr>
      </p:pic>
      <p:sp>
        <p:nvSpPr>
          <p:cNvPr id="3" name="TextBox 2"/>
          <p:cNvSpPr txBox="1"/>
          <p:nvPr/>
        </p:nvSpPr>
        <p:spPr>
          <a:xfrm>
            <a:off x="8238836" y="1939637"/>
            <a:ext cx="2198255" cy="1228436"/>
          </a:xfrm>
          <a:prstGeom prst="rect">
            <a:avLst/>
          </a:prstGeom>
          <a:noFill/>
        </p:spPr>
        <p:txBody>
          <a:bodyPr wrap="square" rtlCol="0">
            <a:spAutoFit/>
          </a:bodyPr>
          <a:lstStyle/>
          <a:p>
            <a:endParaRPr lang="en-US" dirty="0"/>
          </a:p>
        </p:txBody>
      </p:sp>
      <p:pic>
        <p:nvPicPr>
          <p:cNvPr id="7" name="Content Placeholder 3">
            <a:extLst>
              <a:ext uri="{FF2B5EF4-FFF2-40B4-BE49-F238E27FC236}">
                <a16:creationId xmlns:a16="http://schemas.microsoft.com/office/drawing/2014/main" id="{E91208CF-7991-4F24-9014-EE2C0049671E}"/>
              </a:ext>
            </a:extLst>
          </p:cNvPr>
          <p:cNvPicPr>
            <a:picLocks noChangeAspect="1"/>
          </p:cNvPicPr>
          <p:nvPr/>
        </p:nvPicPr>
        <p:blipFill rotWithShape="1">
          <a:blip r:embed="rId3"/>
          <a:srcRect l="48183" t="55326" r="7354"/>
          <a:stretch/>
        </p:blipFill>
        <p:spPr>
          <a:xfrm>
            <a:off x="6881089" y="3998553"/>
            <a:ext cx="4913745" cy="2752436"/>
          </a:xfrm>
          <a:prstGeom prst="rect">
            <a:avLst/>
          </a:prstGeom>
        </p:spPr>
      </p:pic>
      <p:pic>
        <p:nvPicPr>
          <p:cNvPr id="8" name="Content Placeholder 3">
            <a:extLst>
              <a:ext uri="{FF2B5EF4-FFF2-40B4-BE49-F238E27FC236}">
                <a16:creationId xmlns:a16="http://schemas.microsoft.com/office/drawing/2014/main" id="{E91208CF-7991-4F24-9014-EE2C0049671E}"/>
              </a:ext>
            </a:extLst>
          </p:cNvPr>
          <p:cNvPicPr>
            <a:picLocks noChangeAspect="1"/>
          </p:cNvPicPr>
          <p:nvPr/>
        </p:nvPicPr>
        <p:blipFill rotWithShape="1">
          <a:blip r:embed="rId3"/>
          <a:srcRect l="3092" t="55326" r="52444"/>
          <a:stretch/>
        </p:blipFill>
        <p:spPr>
          <a:xfrm>
            <a:off x="6881089" y="1246117"/>
            <a:ext cx="4913745" cy="2752436"/>
          </a:xfrm>
          <a:prstGeom prst="rect">
            <a:avLst/>
          </a:prstGeom>
        </p:spPr>
      </p:pic>
      <p:sp>
        <p:nvSpPr>
          <p:cNvPr id="6" name="TextBox 5"/>
          <p:cNvSpPr txBox="1"/>
          <p:nvPr/>
        </p:nvSpPr>
        <p:spPr>
          <a:xfrm>
            <a:off x="900853" y="4651366"/>
            <a:ext cx="5347854"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a:t>Consider flows above the roughness sublayer</a:t>
            </a:r>
          </a:p>
          <a:p>
            <a:pPr marL="285750" indent="-285750">
              <a:buFont typeface="Wingdings" panose="05000000000000000000" pitchFamily="2" charset="2"/>
              <a:buChar char="v"/>
            </a:pPr>
            <a:r>
              <a:rPr lang="en-US" i="1" dirty="0"/>
              <a:t>d</a:t>
            </a:r>
            <a:r>
              <a:rPr lang="en-US" dirty="0"/>
              <a:t>, </a:t>
            </a:r>
            <a:r>
              <a:rPr lang="en-US" i="1" dirty="0"/>
              <a:t>d</a:t>
            </a:r>
            <a:r>
              <a:rPr lang="en-US" i="1" baseline="-25000" dirty="0"/>
              <a:t>s</a:t>
            </a:r>
            <a:r>
              <a:rPr lang="en-US" dirty="0"/>
              <a:t>, z</a:t>
            </a:r>
            <a:r>
              <a:rPr lang="en-US" baseline="-25000" dirty="0"/>
              <a:t>0m</a:t>
            </a:r>
            <a:r>
              <a:rPr lang="en-US" baseline="30000" dirty="0"/>
              <a:t>mac</a:t>
            </a:r>
            <a:r>
              <a:rPr lang="en-US" dirty="0"/>
              <a:t> and z</a:t>
            </a:r>
            <a:r>
              <a:rPr lang="en-US" baseline="-25000" dirty="0"/>
              <a:t>0s</a:t>
            </a:r>
            <a:r>
              <a:rPr lang="en-US" baseline="30000" dirty="0"/>
              <a:t>mac</a:t>
            </a:r>
            <a:r>
              <a:rPr lang="en-US" dirty="0"/>
              <a:t> are manifestations of the aggregate effects of the bluff-rough surfaces on the inertial sublayer aloft. </a:t>
            </a:r>
          </a:p>
          <a:p>
            <a:pPr marL="285750" indent="-285750">
              <a:buFont typeface="Wingdings" panose="05000000000000000000" pitchFamily="2" charset="2"/>
              <a:buChar char="v"/>
            </a:pPr>
            <a:r>
              <a:rPr lang="en-US" dirty="0"/>
              <a:t>logarithmic mean velocity and air temperature profiles hold in the inertial sublayer. (i.e. </a:t>
            </a:r>
            <a:r>
              <a:rPr lang="en-US" b="1" dirty="0"/>
              <a:t>c</a:t>
            </a:r>
            <a:r>
              <a:rPr lang="en-US" dirty="0"/>
              <a:t> and </a:t>
            </a:r>
            <a:r>
              <a:rPr lang="en-US" b="1" dirty="0"/>
              <a:t>d</a:t>
            </a:r>
            <a:r>
              <a:rPr lang="en-US" dirty="0"/>
              <a:t>)</a:t>
            </a:r>
          </a:p>
        </p:txBody>
      </p:sp>
      <p:sp>
        <p:nvSpPr>
          <p:cNvPr id="5" name="Slide Number Placeholder 4"/>
          <p:cNvSpPr>
            <a:spLocks noGrp="1"/>
          </p:cNvSpPr>
          <p:nvPr>
            <p:ph type="sldNum" sz="quarter" idx="12"/>
          </p:nvPr>
        </p:nvSpPr>
        <p:spPr/>
        <p:txBody>
          <a:bodyPr/>
          <a:lstStyle/>
          <a:p>
            <a:fld id="{11491507-B9DB-4F1F-902A-7D0CE8189494}" type="slidenum">
              <a:rPr lang="en-US" smtClean="0"/>
              <a:t>24</a:t>
            </a:fld>
            <a:endParaRPr lang="en-US"/>
          </a:p>
        </p:txBody>
      </p:sp>
    </p:spTree>
    <p:extLst>
      <p:ext uri="{BB962C8B-B14F-4D97-AF65-F5344CB8AC3E}">
        <p14:creationId xmlns:p14="http://schemas.microsoft.com/office/powerpoint/2010/main" val="2909712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40" y="347919"/>
            <a:ext cx="10861714" cy="932688"/>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Method: A </a:t>
            </a:r>
            <a:r>
              <a:rPr lang="en-US" dirty="0"/>
              <a:t>Conceptual Framework of </a:t>
            </a:r>
            <a:r>
              <a:rPr lang="en-US" kern="1200" dirty="0">
                <a:solidFill>
                  <a:schemeClr val="tx1"/>
                </a:solidFill>
                <a:latin typeface="+mj-lt"/>
                <a:ea typeface="+mj-ea"/>
                <a:cs typeface="+mj-cs"/>
              </a:rPr>
              <a:t>Macro vs. Micro-scale Roughness</a:t>
            </a:r>
          </a:p>
        </p:txBody>
      </p:sp>
      <p:pic>
        <p:nvPicPr>
          <p:cNvPr id="4" name="Content Placeholder 3"/>
          <p:cNvPicPr>
            <a:picLocks noGrp="1" noChangeAspect="1"/>
          </p:cNvPicPr>
          <p:nvPr>
            <p:ph idx="1"/>
          </p:nvPr>
        </p:nvPicPr>
        <p:blipFill rotWithShape="1">
          <a:blip r:embed="rId3"/>
          <a:srcRect b="47586"/>
          <a:stretch/>
        </p:blipFill>
        <p:spPr>
          <a:xfrm>
            <a:off x="665140" y="1364328"/>
            <a:ext cx="10353836" cy="3025463"/>
          </a:xfrm>
          <a:prstGeom prst="rect">
            <a:avLst/>
          </a:prstGeom>
        </p:spPr>
      </p:pic>
      <p:sp>
        <p:nvSpPr>
          <p:cNvPr id="3" name="TextBox 2"/>
          <p:cNvSpPr txBox="1"/>
          <p:nvPr/>
        </p:nvSpPr>
        <p:spPr>
          <a:xfrm>
            <a:off x="8903855" y="2107508"/>
            <a:ext cx="2835564" cy="369332"/>
          </a:xfrm>
          <a:prstGeom prst="rect">
            <a:avLst/>
          </a:prstGeom>
          <a:noFill/>
        </p:spPr>
        <p:txBody>
          <a:bodyPr wrap="square" rtlCol="0">
            <a:spAutoFit/>
          </a:bodyPr>
          <a:lstStyle/>
          <a:p>
            <a:r>
              <a:rPr lang="en-US" b="1" dirty="0">
                <a:solidFill>
                  <a:srgbClr val="C00000"/>
                </a:solidFill>
              </a:rPr>
              <a:t>Requires parameterization</a:t>
            </a:r>
          </a:p>
        </p:txBody>
      </p:sp>
      <p:sp>
        <p:nvSpPr>
          <p:cNvPr id="6" name="TextBox 5"/>
          <p:cNvSpPr txBox="1"/>
          <p:nvPr/>
        </p:nvSpPr>
        <p:spPr>
          <a:xfrm>
            <a:off x="898387" y="4784630"/>
            <a:ext cx="10397798"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a:t>Over a single building facet (e.g. a wall), a local or micro-scale roughness must be introduced. </a:t>
            </a:r>
          </a:p>
          <a:p>
            <a:pPr marL="742950" lvl="1" indent="-285750">
              <a:buFont typeface="Wingdings" panose="05000000000000000000" pitchFamily="2" charset="2"/>
              <a:buChar char="v"/>
            </a:pPr>
            <a:r>
              <a:rPr lang="en-US" dirty="0"/>
              <a:t>Examples of such micro-scale roughness: e.g. </a:t>
            </a:r>
            <a:r>
              <a:rPr lang="en-US" dirty="0" err="1"/>
              <a:t>subgrid</a:t>
            </a:r>
            <a:r>
              <a:rPr lang="en-US" dirty="0"/>
              <a:t>-scale wind ripples on resolved waves [Sullivan et al., 2017]; small indentations on the surfaces of built structures [</a:t>
            </a:r>
            <a:r>
              <a:rPr lang="en-US" dirty="0" err="1"/>
              <a:t>Cai</a:t>
            </a:r>
            <a:r>
              <a:rPr lang="en-US" dirty="0"/>
              <a:t>, 2012, Li et al., 2016b]. </a:t>
            </a:r>
          </a:p>
          <a:p>
            <a:pPr marL="285750" indent="-285750">
              <a:buFont typeface="Wingdings" panose="05000000000000000000" pitchFamily="2" charset="2"/>
              <a:buChar char="v"/>
            </a:pPr>
            <a:r>
              <a:rPr lang="en-US" dirty="0"/>
              <a:t> In the context of wall-modeled large-eddy simulations (WM-LES), micro-scale roughness lengths need to be specified.</a:t>
            </a:r>
          </a:p>
          <a:p>
            <a:pPr marL="1200150" lvl="2" indent="-285750">
              <a:buFont typeface="Wingdings" panose="05000000000000000000" pitchFamily="2" charset="2"/>
              <a:buChar char="v"/>
            </a:pPr>
            <a:endParaRPr lang="en-US" dirty="0"/>
          </a:p>
        </p:txBody>
      </p:sp>
      <p:sp>
        <p:nvSpPr>
          <p:cNvPr id="12" name="Down Arrow 11"/>
          <p:cNvSpPr/>
          <p:nvPr/>
        </p:nvSpPr>
        <p:spPr>
          <a:xfrm>
            <a:off x="9799782" y="1660154"/>
            <a:ext cx="332509" cy="4895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77745" y="888559"/>
            <a:ext cx="2318440" cy="753123"/>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rPr>
              <a:t>Unresolved micro-scale roughness</a:t>
            </a:r>
          </a:p>
        </p:txBody>
      </p:sp>
      <p:sp>
        <p:nvSpPr>
          <p:cNvPr id="5" name="Slide Number Placeholder 4"/>
          <p:cNvSpPr>
            <a:spLocks noGrp="1"/>
          </p:cNvSpPr>
          <p:nvPr>
            <p:ph type="sldNum" sz="quarter" idx="12"/>
          </p:nvPr>
        </p:nvSpPr>
        <p:spPr/>
        <p:txBody>
          <a:bodyPr/>
          <a:lstStyle/>
          <a:p>
            <a:fld id="{11491507-B9DB-4F1F-902A-7D0CE8189494}" type="slidenum">
              <a:rPr lang="en-US" smtClean="0"/>
              <a:t>25</a:t>
            </a:fld>
            <a:endParaRPr lang="en-US"/>
          </a:p>
        </p:txBody>
      </p:sp>
    </p:spTree>
    <p:extLst>
      <p:ext uri="{BB962C8B-B14F-4D97-AF65-F5344CB8AC3E}">
        <p14:creationId xmlns:p14="http://schemas.microsoft.com/office/powerpoint/2010/main" val="27725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displacement heights and roughness lengths from LES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 A least-square fitting procedure to the log-law is a common approach in previous studies.</a:t>
            </a:r>
          </a:p>
          <a:p>
            <a:pPr>
              <a:buFont typeface="Wingdings" panose="05000000000000000000" pitchFamily="2" charset="2"/>
              <a:buChar char="v"/>
            </a:pPr>
            <a:r>
              <a:rPr lang="en-US" dirty="0"/>
              <a:t> Search the parameter space spanned by </a:t>
            </a:r>
            <a:r>
              <a:rPr lang="en-US" i="1" dirty="0"/>
              <a:t>d</a:t>
            </a:r>
            <a:r>
              <a:rPr lang="en-US" dirty="0"/>
              <a:t> and </a:t>
            </a:r>
            <a:r>
              <a:rPr lang="en-US" i="1" dirty="0"/>
              <a:t>z</a:t>
            </a:r>
            <a:r>
              <a:rPr lang="en-US" i="1" baseline="-25000" dirty="0"/>
              <a:t>0m</a:t>
            </a:r>
            <a:r>
              <a:rPr lang="en-US" dirty="0"/>
              <a:t> and set </a:t>
            </a:r>
            <a:r>
              <a:rPr lang="en-US" i="1" dirty="0"/>
              <a:t>z</a:t>
            </a:r>
            <a:r>
              <a:rPr lang="en-US" i="1" baseline="-25000" dirty="0"/>
              <a:t>0m</a:t>
            </a:r>
            <a:r>
              <a:rPr lang="en-US" dirty="0"/>
              <a:t> &lt;</a:t>
            </a:r>
            <a:r>
              <a:rPr lang="en-US" i="1" dirty="0"/>
              <a:t>d</a:t>
            </a:r>
          </a:p>
          <a:p>
            <a:pPr>
              <a:buFont typeface="Wingdings" panose="05000000000000000000" pitchFamily="2" charset="2"/>
              <a:buChar char="v"/>
            </a:pPr>
            <a:r>
              <a:rPr lang="en-US" dirty="0"/>
              <a:t> Assume constant von Karman constant = 0.4.</a:t>
            </a:r>
          </a:p>
          <a:p>
            <a:pPr>
              <a:buFont typeface="Wingdings" panose="05000000000000000000" pitchFamily="2" charset="2"/>
              <a:buChar char="v"/>
            </a:pPr>
            <a:r>
              <a:rPr lang="en-US" dirty="0"/>
              <a:t> Take pre-normalized horizontal velocity (temporally and spatially averaged) from 1.25&lt;</a:t>
            </a:r>
            <a:r>
              <a:rPr lang="en-US" i="1" dirty="0"/>
              <a:t>z/H</a:t>
            </a:r>
            <a:r>
              <a:rPr lang="en-US" dirty="0"/>
              <a:t>&lt;2.25. </a:t>
            </a:r>
          </a:p>
          <a:p>
            <a:pPr>
              <a:buFont typeface="Wingdings" panose="05000000000000000000" pitchFamily="2" charset="2"/>
              <a:buChar char="v"/>
            </a:pPr>
            <a:r>
              <a:rPr lang="en-US" dirty="0"/>
              <a:t> Compute the root-mean-square error and select the combination of </a:t>
            </a:r>
            <a:r>
              <a:rPr lang="en-US" i="1" dirty="0"/>
              <a:t>d </a:t>
            </a:r>
            <a:r>
              <a:rPr lang="en-US" dirty="0"/>
              <a:t>and </a:t>
            </a:r>
            <a:r>
              <a:rPr lang="en-US" i="1" dirty="0"/>
              <a:t>z</a:t>
            </a:r>
            <a:r>
              <a:rPr lang="en-US" i="1" baseline="-25000" dirty="0"/>
              <a:t>0m</a:t>
            </a:r>
            <a:r>
              <a:rPr lang="en-US" dirty="0"/>
              <a:t> with the lowest root-mean-square error.</a:t>
            </a:r>
          </a:p>
          <a:p>
            <a:pPr>
              <a:buFont typeface="Wingdings" panose="05000000000000000000" pitchFamily="2" charset="2"/>
              <a:buChar char="v"/>
            </a:pPr>
            <a:r>
              <a:rPr lang="en-US" dirty="0"/>
              <a:t> Performed sensitivity tests of adopting different procedures, e.g. different range of velocity and whether </a:t>
            </a:r>
            <a:r>
              <a:rPr lang="en-US" i="1" dirty="0"/>
              <a:t>d</a:t>
            </a:r>
            <a:r>
              <a:rPr lang="en-US" dirty="0"/>
              <a:t> =</a:t>
            </a:r>
            <a:r>
              <a:rPr lang="en-US" i="1" dirty="0"/>
              <a:t>d</a:t>
            </a:r>
            <a:r>
              <a:rPr lang="en-US" i="1" baseline="-25000" dirty="0"/>
              <a:t>s </a:t>
            </a:r>
            <a:endParaRPr lang="en-US" dirty="0"/>
          </a:p>
        </p:txBody>
      </p:sp>
      <p:sp>
        <p:nvSpPr>
          <p:cNvPr id="4" name="Slide Number Placeholder 3"/>
          <p:cNvSpPr>
            <a:spLocks noGrp="1"/>
          </p:cNvSpPr>
          <p:nvPr>
            <p:ph type="sldNum" sz="quarter" idx="12"/>
          </p:nvPr>
        </p:nvSpPr>
        <p:spPr/>
        <p:txBody>
          <a:bodyPr/>
          <a:lstStyle/>
          <a:p>
            <a:fld id="{11491507-B9DB-4F1F-902A-7D0CE8189494}" type="slidenum">
              <a:rPr lang="en-US" smtClean="0"/>
              <a:t>26</a:t>
            </a:fld>
            <a:endParaRPr lang="en-US"/>
          </a:p>
        </p:txBody>
      </p:sp>
    </p:spTree>
    <p:extLst>
      <p:ext uri="{BB962C8B-B14F-4D97-AF65-F5344CB8AC3E}">
        <p14:creationId xmlns:p14="http://schemas.microsoft.com/office/powerpoint/2010/main" val="401162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429" y="-22301"/>
            <a:ext cx="2562922" cy="859242"/>
          </a:xfrm>
        </p:spPr>
        <p:txBody>
          <a:bodyPr>
            <a:normAutofit/>
          </a:bodyPr>
          <a:lstStyle/>
          <a:p>
            <a:r>
              <a:rPr lang="en-US" sz="3600" b="1" dirty="0">
                <a:solidFill>
                  <a:srgbClr val="ED7D31"/>
                </a:solidFill>
              </a:rPr>
              <a:t>Motivation:</a:t>
            </a:r>
          </a:p>
        </p:txBody>
      </p:sp>
      <p:sp>
        <p:nvSpPr>
          <p:cNvPr id="3" name="Content Placeholder 2"/>
          <p:cNvSpPr>
            <a:spLocks noGrp="1"/>
          </p:cNvSpPr>
          <p:nvPr>
            <p:ph idx="1"/>
          </p:nvPr>
        </p:nvSpPr>
        <p:spPr>
          <a:xfrm>
            <a:off x="109449" y="836940"/>
            <a:ext cx="11996561" cy="2138556"/>
          </a:xfrm>
          <a:ln w="47625">
            <a:solidFill>
              <a:schemeClr val="accent2"/>
            </a:solidFill>
          </a:ln>
        </p:spPr>
        <p:txBody>
          <a:bodyPr/>
          <a:lstStyle/>
          <a:p>
            <a:pPr algn="just">
              <a:buFont typeface="Wingdings" panose="05000000000000000000" pitchFamily="2" charset="2"/>
              <a:buChar char="v"/>
            </a:pPr>
            <a:r>
              <a:rPr lang="en-US" dirty="0"/>
              <a:t> Operationally determine </a:t>
            </a:r>
            <a:r>
              <a:rPr lang="en-US" i="1" dirty="0"/>
              <a:t>z</a:t>
            </a:r>
            <a:r>
              <a:rPr lang="en-US" i="1" baseline="-25000" dirty="0"/>
              <a:t>0m</a:t>
            </a:r>
            <a:r>
              <a:rPr lang="en-US" dirty="0"/>
              <a:t> and </a:t>
            </a:r>
            <a:r>
              <a:rPr lang="en-US" i="1" dirty="0"/>
              <a:t>z</a:t>
            </a:r>
            <a:r>
              <a:rPr lang="en-US" i="1" baseline="-25000" dirty="0"/>
              <a:t>0s</a:t>
            </a:r>
            <a:r>
              <a:rPr lang="en-US" dirty="0"/>
              <a:t> over bluff-rough surfaces by relating them to directly-measurable surface geometrical properties.</a:t>
            </a:r>
          </a:p>
          <a:p>
            <a:pPr algn="just">
              <a:buFont typeface="Wingdings" panose="05000000000000000000" pitchFamily="2" charset="2"/>
              <a:buChar char="v"/>
            </a:pPr>
            <a:r>
              <a:rPr lang="en-US" dirty="0"/>
              <a:t> </a:t>
            </a:r>
          </a:p>
          <a:p>
            <a:pPr>
              <a:buFont typeface="Wingdings" panose="05000000000000000000" pitchFamily="2" charset="2"/>
              <a:buChar char="v"/>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45862801"/>
              </p:ext>
            </p:extLst>
          </p:nvPr>
        </p:nvGraphicFramePr>
        <p:xfrm>
          <a:off x="531808" y="1746463"/>
          <a:ext cx="10439400" cy="838200"/>
        </p:xfrm>
        <a:graphic>
          <a:graphicData uri="http://schemas.openxmlformats.org/presentationml/2006/ole">
            <mc:AlternateContent xmlns:mc="http://schemas.openxmlformats.org/markup-compatibility/2006">
              <mc:Choice xmlns:v="urn:schemas-microsoft-com:vml" Requires="v">
                <p:oleObj spid="_x0000_s4335" name="Equation" r:id="rId4" imgW="10439280" imgH="838080" progId="Equation.DSMT4">
                  <p:embed/>
                </p:oleObj>
              </mc:Choice>
              <mc:Fallback>
                <p:oleObj name="Equation" r:id="rId4" imgW="10439280" imgH="838080" progId="Equation.DSMT4">
                  <p:embed/>
                  <p:pic>
                    <p:nvPicPr>
                      <p:cNvPr id="35" name="Object 34"/>
                      <p:cNvPicPr/>
                      <p:nvPr/>
                    </p:nvPicPr>
                    <p:blipFill>
                      <a:blip r:embed="rId5"/>
                      <a:stretch>
                        <a:fillRect/>
                      </a:stretch>
                    </p:blipFill>
                    <p:spPr>
                      <a:xfrm>
                        <a:off x="531808" y="1746463"/>
                        <a:ext cx="10439400" cy="8382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11491507-B9DB-4F1F-902A-7D0CE8189494}" type="slidenum">
              <a:rPr lang="en-US" smtClean="0"/>
              <a:t>3</a:t>
            </a:fld>
            <a:endParaRPr lang="en-US"/>
          </a:p>
        </p:txBody>
      </p:sp>
      <p:sp>
        <p:nvSpPr>
          <p:cNvPr id="7" name="TextBox 6"/>
          <p:cNvSpPr txBox="1"/>
          <p:nvPr/>
        </p:nvSpPr>
        <p:spPr>
          <a:xfrm>
            <a:off x="5411338" y="3049728"/>
            <a:ext cx="1063112" cy="584775"/>
          </a:xfrm>
          <a:prstGeom prst="rect">
            <a:avLst/>
          </a:prstGeom>
          <a:noFill/>
        </p:spPr>
        <p:txBody>
          <a:bodyPr wrap="none" rtlCol="0">
            <a:spAutoFit/>
          </a:bodyPr>
          <a:lstStyle/>
          <a:p>
            <a:r>
              <a:rPr lang="en-US" sz="3200" dirty="0">
                <a:solidFill>
                  <a:srgbClr val="FF0000"/>
                </a:solidFill>
              </a:rPr>
              <a:t>Goal:</a:t>
            </a:r>
          </a:p>
        </p:txBody>
      </p:sp>
      <p:sp>
        <p:nvSpPr>
          <p:cNvPr id="8" name="TextBox 7"/>
          <p:cNvSpPr txBox="1"/>
          <p:nvPr/>
        </p:nvSpPr>
        <p:spPr>
          <a:xfrm>
            <a:off x="4896929" y="4731089"/>
            <a:ext cx="1904496" cy="584775"/>
          </a:xfrm>
          <a:prstGeom prst="rect">
            <a:avLst/>
          </a:prstGeom>
          <a:noFill/>
        </p:spPr>
        <p:txBody>
          <a:bodyPr wrap="none" rtlCol="0">
            <a:spAutoFit/>
          </a:bodyPr>
          <a:lstStyle/>
          <a:p>
            <a:r>
              <a:rPr lang="en-US" sz="3200" dirty="0">
                <a:solidFill>
                  <a:srgbClr val="08558F"/>
                </a:solidFill>
              </a:rPr>
              <a:t>Approach:</a:t>
            </a:r>
          </a:p>
        </p:txBody>
      </p:sp>
      <p:sp>
        <p:nvSpPr>
          <p:cNvPr id="9" name="Rectangle 8"/>
          <p:cNvSpPr/>
          <p:nvPr/>
        </p:nvSpPr>
        <p:spPr>
          <a:xfrm>
            <a:off x="107936" y="5305245"/>
            <a:ext cx="11996561" cy="1292662"/>
          </a:xfrm>
          <a:prstGeom prst="rect">
            <a:avLst/>
          </a:prstGeom>
          <a:ln w="53975">
            <a:solidFill>
              <a:schemeClr val="accent1">
                <a:lumMod val="75000"/>
              </a:schemeClr>
            </a:solidFill>
          </a:ln>
        </p:spPr>
        <p:txBody>
          <a:bodyPr wrap="square">
            <a:spAutoFit/>
          </a:bodyPr>
          <a:lstStyle/>
          <a:p>
            <a:pPr algn="just"/>
            <a:r>
              <a:rPr lang="en-US" sz="2600" dirty="0"/>
              <a:t>Conduct high resolution </a:t>
            </a:r>
            <a:r>
              <a:rPr lang="en-US" sz="2600" b="1" dirty="0"/>
              <a:t>Large Eddy Simulations </a:t>
            </a:r>
            <a:r>
              <a:rPr lang="en-US" sz="2600" dirty="0"/>
              <a:t>(LES) for various configurations of roughness elements by varying frontal and plan area densities (</a:t>
            </a:r>
            <a:r>
              <a:rPr lang="el-GR" sz="2600" i="1" dirty="0"/>
              <a:t>λ</a:t>
            </a:r>
            <a:r>
              <a:rPr lang="en-US" sz="2600" i="1" baseline="-25000" dirty="0"/>
              <a:t>f</a:t>
            </a:r>
            <a:r>
              <a:rPr lang="en-US" sz="2600" dirty="0"/>
              <a:t> and/or </a:t>
            </a:r>
            <a:r>
              <a:rPr lang="el-GR" sz="2600" i="1" dirty="0"/>
              <a:t>λ</a:t>
            </a:r>
            <a:r>
              <a:rPr lang="en-US" sz="2600" i="1" baseline="-25000" dirty="0"/>
              <a:t>p</a:t>
            </a:r>
            <a:r>
              <a:rPr lang="en-US" sz="2600" dirty="0"/>
              <a:t>). LES output to be analyzed using </a:t>
            </a:r>
            <a:r>
              <a:rPr lang="en-US" sz="2600" b="1" dirty="0"/>
              <a:t>surface renewal theory </a:t>
            </a:r>
            <a:r>
              <a:rPr lang="en-US" sz="2600" dirty="0"/>
              <a:t>(SRT).</a:t>
            </a:r>
          </a:p>
        </p:txBody>
      </p:sp>
      <p:sp>
        <p:nvSpPr>
          <p:cNvPr id="12" name="Rectangle 11"/>
          <p:cNvSpPr/>
          <p:nvPr/>
        </p:nvSpPr>
        <p:spPr>
          <a:xfrm>
            <a:off x="107936" y="3623884"/>
            <a:ext cx="11996561" cy="1117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266075" y="3675837"/>
            <a:ext cx="10290526" cy="929067"/>
          </a:xfrm>
          <a:prstGeom prst="rect">
            <a:avLst/>
          </a:prstGeom>
        </p:spPr>
      </p:pic>
    </p:spTree>
    <p:extLst>
      <p:ext uri="{BB962C8B-B14F-4D97-AF65-F5344CB8AC3E}">
        <p14:creationId xmlns:p14="http://schemas.microsoft.com/office/powerpoint/2010/main" val="192236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3" y="108647"/>
            <a:ext cx="10515600" cy="1325563"/>
          </a:xfrm>
        </p:spPr>
        <p:txBody>
          <a:bodyPr/>
          <a:lstStyle/>
          <a:p>
            <a:r>
              <a:rPr lang="en-US" dirty="0"/>
              <a:t>Results: Comparison with Models for </a:t>
            </a:r>
            <a:r>
              <a:rPr lang="en-US" i="1" dirty="0"/>
              <a:t>z</a:t>
            </a:r>
            <a:r>
              <a:rPr lang="en-US" i="1" baseline="-25000" dirty="0"/>
              <a:t>0m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99" y="1207164"/>
            <a:ext cx="8613557" cy="4370296"/>
          </a:xfrm>
        </p:spPr>
      </p:pic>
      <p:sp>
        <p:nvSpPr>
          <p:cNvPr id="3" name="TextBox 2"/>
          <p:cNvSpPr txBox="1"/>
          <p:nvPr/>
        </p:nvSpPr>
        <p:spPr>
          <a:xfrm>
            <a:off x="860503" y="5350414"/>
            <a:ext cx="5040351" cy="646331"/>
          </a:xfrm>
          <a:prstGeom prst="rect">
            <a:avLst/>
          </a:prstGeom>
          <a:noFill/>
        </p:spPr>
        <p:txBody>
          <a:bodyPr wrap="square" rtlCol="0">
            <a:spAutoFit/>
          </a:bodyPr>
          <a:lstStyle/>
          <a:p>
            <a:r>
              <a:rPr lang="en-US" dirty="0">
                <a:solidFill>
                  <a:srgbClr val="FF0000"/>
                </a:solidFill>
              </a:rPr>
              <a:t>M98: Model by McDonald et al. (1998)</a:t>
            </a:r>
          </a:p>
          <a:p>
            <a:r>
              <a:rPr lang="en-US" dirty="0">
                <a:solidFill>
                  <a:srgbClr val="0000FF"/>
                </a:solidFill>
              </a:rPr>
              <a:t>K13: Model by Kanda et al. (2013)</a:t>
            </a:r>
          </a:p>
        </p:txBody>
      </p:sp>
      <p:sp>
        <p:nvSpPr>
          <p:cNvPr id="7" name="TextBox 6"/>
          <p:cNvSpPr txBox="1"/>
          <p:nvPr/>
        </p:nvSpPr>
        <p:spPr>
          <a:xfrm>
            <a:off x="9226156" y="1705638"/>
            <a:ext cx="2727951" cy="2677656"/>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Models in the literature agree with LES results , especially </a:t>
            </a:r>
            <a:r>
              <a:rPr lang="en-US" sz="2400" i="1" dirty="0"/>
              <a:t>z</a:t>
            </a:r>
            <a:r>
              <a:rPr lang="en-US" sz="2400" i="1" baseline="-25000" dirty="0"/>
              <a:t>0m</a:t>
            </a:r>
            <a:r>
              <a:rPr lang="en-US" sz="2400" dirty="0"/>
              <a:t>. </a:t>
            </a:r>
          </a:p>
          <a:p>
            <a:pPr marL="285750" indent="-285750">
              <a:buFont typeface="Wingdings" panose="05000000000000000000" pitchFamily="2" charset="2"/>
              <a:buChar char="v"/>
            </a:pPr>
            <a:r>
              <a:rPr lang="en-US" sz="2400" dirty="0"/>
              <a:t>Even the two-parameter model by M98.</a:t>
            </a:r>
          </a:p>
        </p:txBody>
      </p:sp>
      <p:sp>
        <p:nvSpPr>
          <p:cNvPr id="4" name="Slide Number Placeholder 3"/>
          <p:cNvSpPr>
            <a:spLocks noGrp="1"/>
          </p:cNvSpPr>
          <p:nvPr>
            <p:ph type="sldNum" sz="quarter" idx="12"/>
          </p:nvPr>
        </p:nvSpPr>
        <p:spPr/>
        <p:txBody>
          <a:bodyPr/>
          <a:lstStyle/>
          <a:p>
            <a:fld id="{11491507-B9DB-4F1F-902A-7D0CE8189494}" type="slidenum">
              <a:rPr lang="en-US" smtClean="0"/>
              <a:t>4</a:t>
            </a:fld>
            <a:endParaRPr lang="en-US" dirty="0"/>
          </a:p>
        </p:txBody>
      </p:sp>
    </p:spTree>
    <p:extLst>
      <p:ext uri="{BB962C8B-B14F-4D97-AF65-F5344CB8AC3E}">
        <p14:creationId xmlns:p14="http://schemas.microsoft.com/office/powerpoint/2010/main" val="234478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4793"/>
          <a:stretch/>
        </p:blipFill>
        <p:spPr>
          <a:xfrm>
            <a:off x="1604709" y="30234"/>
            <a:ext cx="8425018" cy="4821447"/>
          </a:xfrm>
        </p:spPr>
      </p:pic>
      <p:sp>
        <p:nvSpPr>
          <p:cNvPr id="2" name="Slide Number Placeholder 1"/>
          <p:cNvSpPr>
            <a:spLocks noGrp="1"/>
          </p:cNvSpPr>
          <p:nvPr>
            <p:ph type="sldNum" sz="quarter" idx="12"/>
          </p:nvPr>
        </p:nvSpPr>
        <p:spPr/>
        <p:txBody>
          <a:bodyPr/>
          <a:lstStyle/>
          <a:p>
            <a:fld id="{11491507-B9DB-4F1F-902A-7D0CE8189494}" type="slidenum">
              <a:rPr lang="en-US" smtClean="0"/>
              <a:t>5</a:t>
            </a:fld>
            <a:endParaRPr lang="en-US"/>
          </a:p>
        </p:txBody>
      </p:sp>
      <p:sp>
        <p:nvSpPr>
          <p:cNvPr id="3" name="Rounded Rectangle 2"/>
          <p:cNvSpPr/>
          <p:nvPr/>
        </p:nvSpPr>
        <p:spPr>
          <a:xfrm>
            <a:off x="1223953" y="2488020"/>
            <a:ext cx="9186530" cy="23636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194627" y="5603335"/>
            <a:ext cx="3292125" cy="981541"/>
          </a:xfrm>
          <a:prstGeom prst="rect">
            <a:avLst/>
          </a:prstGeom>
        </p:spPr>
      </p:pic>
      <p:pic>
        <p:nvPicPr>
          <p:cNvPr id="6" name="Picture 5"/>
          <p:cNvPicPr>
            <a:picLocks noChangeAspect="1"/>
          </p:cNvPicPr>
          <p:nvPr/>
        </p:nvPicPr>
        <p:blipFill>
          <a:blip r:embed="rId5"/>
          <a:stretch>
            <a:fillRect/>
          </a:stretch>
        </p:blipFill>
        <p:spPr>
          <a:xfrm>
            <a:off x="4754541" y="5686819"/>
            <a:ext cx="5364945" cy="932769"/>
          </a:xfrm>
          <a:prstGeom prst="rect">
            <a:avLst/>
          </a:prstGeom>
        </p:spPr>
      </p:pic>
      <p:cxnSp>
        <p:nvCxnSpPr>
          <p:cNvPr id="12" name="Straight Arrow Connector 11"/>
          <p:cNvCxnSpPr/>
          <p:nvPr/>
        </p:nvCxnSpPr>
        <p:spPr>
          <a:xfrm flipV="1">
            <a:off x="9803219" y="1924493"/>
            <a:ext cx="478465" cy="5741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81684" y="1089355"/>
            <a:ext cx="1796902" cy="1477328"/>
          </a:xfrm>
          <a:prstGeom prst="rect">
            <a:avLst/>
          </a:prstGeom>
          <a:noFill/>
        </p:spPr>
        <p:txBody>
          <a:bodyPr wrap="square" rtlCol="0">
            <a:spAutoFit/>
          </a:bodyPr>
          <a:lstStyle/>
          <a:p>
            <a:r>
              <a:rPr lang="en-US" dirty="0">
                <a:solidFill>
                  <a:srgbClr val="C00000"/>
                </a:solidFill>
              </a:rPr>
              <a:t>Opposing trend of momentum and scalar transfer coefficients.</a:t>
            </a:r>
          </a:p>
        </p:txBody>
      </p:sp>
    </p:spTree>
    <p:extLst>
      <p:ext uri="{BB962C8B-B14F-4D97-AF65-F5344CB8AC3E}">
        <p14:creationId xmlns:p14="http://schemas.microsoft.com/office/powerpoint/2010/main" val="235792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Surface Renewal Theory (SRT)</a:t>
            </a:r>
            <a:br>
              <a:rPr lang="en-US" dirty="0"/>
            </a:br>
            <a:r>
              <a:rPr lang="en-US" dirty="0"/>
              <a:t>(e.g. Danckwerts,1951)</a:t>
            </a:r>
          </a:p>
        </p:txBody>
      </p:sp>
      <p:sp>
        <p:nvSpPr>
          <p:cNvPr id="9" name="Cloud 8"/>
          <p:cNvSpPr/>
          <p:nvPr/>
        </p:nvSpPr>
        <p:spPr>
          <a:xfrm>
            <a:off x="345785" y="3607907"/>
            <a:ext cx="831273" cy="673331"/>
          </a:xfrm>
          <a:prstGeom prst="clou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525316" y="5920220"/>
            <a:ext cx="4472249" cy="31649"/>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9340632-6188-4EB2-9E21-6C906A654526}"/>
              </a:ext>
            </a:extLst>
          </p:cNvPr>
          <p:cNvSpPr txBox="1"/>
          <p:nvPr/>
        </p:nvSpPr>
        <p:spPr>
          <a:xfrm>
            <a:off x="2520200" y="5976185"/>
            <a:ext cx="2493818" cy="400110"/>
          </a:xfrm>
          <a:prstGeom prst="rect">
            <a:avLst/>
          </a:prstGeom>
          <a:noFill/>
        </p:spPr>
        <p:txBody>
          <a:bodyPr wrap="square" rtlCol="0">
            <a:spAutoFit/>
          </a:bodyPr>
          <a:lstStyle/>
          <a:p>
            <a:r>
              <a:rPr lang="en-US" sz="2000" dirty="0">
                <a:solidFill>
                  <a:srgbClr val="C00000"/>
                </a:solidFill>
              </a:rPr>
              <a:t>Surface</a:t>
            </a:r>
          </a:p>
        </p:txBody>
      </p:sp>
      <p:sp>
        <p:nvSpPr>
          <p:cNvPr id="22" name="TextBox 21">
            <a:extLst>
              <a:ext uri="{FF2B5EF4-FFF2-40B4-BE49-F238E27FC236}">
                <a16:creationId xmlns:a16="http://schemas.microsoft.com/office/drawing/2014/main" id="{74B21307-853F-4E3F-9D7D-F3195AD2C3F9}"/>
              </a:ext>
            </a:extLst>
          </p:cNvPr>
          <p:cNvSpPr txBox="1"/>
          <p:nvPr/>
        </p:nvSpPr>
        <p:spPr>
          <a:xfrm>
            <a:off x="5326526" y="5364829"/>
            <a:ext cx="2493818" cy="400110"/>
          </a:xfrm>
          <a:prstGeom prst="rect">
            <a:avLst/>
          </a:prstGeom>
          <a:noFill/>
        </p:spPr>
        <p:txBody>
          <a:bodyPr wrap="square" rtlCol="0">
            <a:spAutoFit/>
          </a:bodyPr>
          <a:lstStyle/>
          <a:p>
            <a:r>
              <a:rPr lang="en-US" sz="2000" dirty="0">
                <a:solidFill>
                  <a:schemeClr val="accent2"/>
                </a:solidFill>
              </a:rPr>
              <a:t>Interfacial sublayer</a:t>
            </a:r>
          </a:p>
        </p:txBody>
      </p:sp>
      <p:cxnSp>
        <p:nvCxnSpPr>
          <p:cNvPr id="6" name="Straight Arrow Connector 5">
            <a:extLst>
              <a:ext uri="{FF2B5EF4-FFF2-40B4-BE49-F238E27FC236}">
                <a16:creationId xmlns:a16="http://schemas.microsoft.com/office/drawing/2014/main" id="{8B59B5C3-C3C3-4BAD-9A35-6BA82F6D316F}"/>
              </a:ext>
            </a:extLst>
          </p:cNvPr>
          <p:cNvCxnSpPr>
            <a:cxnSpLocks/>
          </p:cNvCxnSpPr>
          <p:nvPr/>
        </p:nvCxnSpPr>
        <p:spPr>
          <a:xfrm>
            <a:off x="5270770" y="5049324"/>
            <a:ext cx="0" cy="926861"/>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2555485B-128C-4084-A098-ABD0E0DBF938}"/>
              </a:ext>
            </a:extLst>
          </p:cNvPr>
          <p:cNvCxnSpPr>
            <a:cxnSpLocks/>
          </p:cNvCxnSpPr>
          <p:nvPr/>
        </p:nvCxnSpPr>
        <p:spPr>
          <a:xfrm>
            <a:off x="5270770" y="2983413"/>
            <a:ext cx="0" cy="1922318"/>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EC4E5F41-0730-4781-959A-70936A9F84D5}"/>
              </a:ext>
            </a:extLst>
          </p:cNvPr>
          <p:cNvSpPr txBox="1"/>
          <p:nvPr/>
        </p:nvSpPr>
        <p:spPr>
          <a:xfrm>
            <a:off x="248754" y="3246435"/>
            <a:ext cx="1463034" cy="369332"/>
          </a:xfrm>
          <a:prstGeom prst="rect">
            <a:avLst/>
          </a:prstGeom>
          <a:noFill/>
        </p:spPr>
        <p:txBody>
          <a:bodyPr wrap="square" rtlCol="0">
            <a:spAutoFit/>
          </a:bodyPr>
          <a:lstStyle/>
          <a:p>
            <a:r>
              <a:rPr lang="en-US" dirty="0"/>
              <a:t>Air Parcel</a:t>
            </a:r>
          </a:p>
        </p:txBody>
      </p:sp>
      <p:sp>
        <p:nvSpPr>
          <p:cNvPr id="28" name="TextBox 27">
            <a:extLst>
              <a:ext uri="{FF2B5EF4-FFF2-40B4-BE49-F238E27FC236}">
                <a16:creationId xmlns:a16="http://schemas.microsoft.com/office/drawing/2014/main" id="{C88B1D76-0A62-4277-BB86-1F425E6AC994}"/>
              </a:ext>
            </a:extLst>
          </p:cNvPr>
          <p:cNvSpPr txBox="1"/>
          <p:nvPr/>
        </p:nvSpPr>
        <p:spPr>
          <a:xfrm>
            <a:off x="2445015" y="4805609"/>
            <a:ext cx="1731185" cy="646331"/>
          </a:xfrm>
          <a:prstGeom prst="rect">
            <a:avLst/>
          </a:prstGeom>
          <a:noFill/>
        </p:spPr>
        <p:txBody>
          <a:bodyPr wrap="square" rtlCol="0">
            <a:spAutoFit/>
          </a:bodyPr>
          <a:lstStyle/>
          <a:p>
            <a:r>
              <a:rPr lang="en-US" dirty="0"/>
              <a:t>In contact for a duration </a:t>
            </a:r>
            <a:r>
              <a:rPr lang="en-US" b="1" i="1" dirty="0">
                <a:solidFill>
                  <a:srgbClr val="FF0000"/>
                </a:solidFill>
              </a:rPr>
              <a:t>s</a:t>
            </a:r>
          </a:p>
        </p:txBody>
      </p:sp>
      <p:sp>
        <p:nvSpPr>
          <p:cNvPr id="29" name="TextBox 28">
            <a:extLst>
              <a:ext uri="{FF2B5EF4-FFF2-40B4-BE49-F238E27FC236}">
                <a16:creationId xmlns:a16="http://schemas.microsoft.com/office/drawing/2014/main" id="{29620224-97EB-4F79-A619-5B5D554FFBF0}"/>
              </a:ext>
            </a:extLst>
          </p:cNvPr>
          <p:cNvSpPr txBox="1"/>
          <p:nvPr/>
        </p:nvSpPr>
        <p:spPr>
          <a:xfrm>
            <a:off x="1847574" y="2781470"/>
            <a:ext cx="1463034" cy="369332"/>
          </a:xfrm>
          <a:prstGeom prst="rect">
            <a:avLst/>
          </a:prstGeom>
          <a:noFill/>
        </p:spPr>
        <p:txBody>
          <a:bodyPr wrap="square" rtlCol="0">
            <a:spAutoFit/>
          </a:bodyPr>
          <a:lstStyle/>
          <a:p>
            <a:r>
              <a:rPr lang="en-US" dirty="0"/>
              <a:t>Renew</a:t>
            </a:r>
          </a:p>
        </p:txBody>
      </p:sp>
      <p:sp>
        <p:nvSpPr>
          <p:cNvPr id="32" name="TextBox 31">
            <a:extLst>
              <a:ext uri="{FF2B5EF4-FFF2-40B4-BE49-F238E27FC236}">
                <a16:creationId xmlns:a16="http://schemas.microsoft.com/office/drawing/2014/main" id="{0E3B9D28-D122-4EED-8932-2B68A97CCE4A}"/>
              </a:ext>
            </a:extLst>
          </p:cNvPr>
          <p:cNvSpPr txBox="1"/>
          <p:nvPr/>
        </p:nvSpPr>
        <p:spPr>
          <a:xfrm>
            <a:off x="3968105" y="2601145"/>
            <a:ext cx="2605330" cy="400110"/>
          </a:xfrm>
          <a:prstGeom prst="rect">
            <a:avLst/>
          </a:prstGeom>
          <a:noFill/>
        </p:spPr>
        <p:txBody>
          <a:bodyPr wrap="square" rtlCol="0">
            <a:spAutoFit/>
          </a:bodyPr>
          <a:lstStyle/>
          <a:p>
            <a:r>
              <a:rPr lang="en-US" sz="2000" dirty="0">
                <a:solidFill>
                  <a:schemeClr val="accent2"/>
                </a:solidFill>
              </a:rPr>
              <a:t>Well-mixed bulk flow</a:t>
            </a:r>
          </a:p>
        </p:txBody>
      </p:sp>
      <p:sp>
        <p:nvSpPr>
          <p:cNvPr id="33" name="TextBox 32">
            <a:extLst>
              <a:ext uri="{FF2B5EF4-FFF2-40B4-BE49-F238E27FC236}">
                <a16:creationId xmlns:a16="http://schemas.microsoft.com/office/drawing/2014/main" id="{78AB7996-822B-4A93-9D04-16D11A4C9678}"/>
              </a:ext>
            </a:extLst>
          </p:cNvPr>
          <p:cNvSpPr txBox="1"/>
          <p:nvPr/>
        </p:nvSpPr>
        <p:spPr>
          <a:xfrm>
            <a:off x="4176200" y="4198431"/>
            <a:ext cx="1463034" cy="369332"/>
          </a:xfrm>
          <a:prstGeom prst="rect">
            <a:avLst/>
          </a:prstGeom>
          <a:noFill/>
        </p:spPr>
        <p:txBody>
          <a:bodyPr wrap="square" rtlCol="0">
            <a:spAutoFit/>
          </a:bodyPr>
          <a:lstStyle/>
          <a:p>
            <a:r>
              <a:rPr lang="en-US" dirty="0"/>
              <a:t>Eject</a:t>
            </a:r>
          </a:p>
        </p:txBody>
      </p:sp>
      <p:sp>
        <p:nvSpPr>
          <p:cNvPr id="5" name="Slide Number Placeholder 4"/>
          <p:cNvSpPr>
            <a:spLocks noGrp="1"/>
          </p:cNvSpPr>
          <p:nvPr>
            <p:ph type="sldNum" sz="quarter" idx="12"/>
          </p:nvPr>
        </p:nvSpPr>
        <p:spPr/>
        <p:txBody>
          <a:bodyPr/>
          <a:lstStyle/>
          <a:p>
            <a:fld id="{11491507-B9DB-4F1F-902A-7D0CE8189494}" type="slidenum">
              <a:rPr lang="en-US" smtClean="0"/>
              <a:t>6</a:t>
            </a:fld>
            <a:endParaRPr lang="en-US"/>
          </a:p>
        </p:txBody>
      </p:sp>
      <p:pic>
        <p:nvPicPr>
          <p:cNvPr id="7" name="Picture 6"/>
          <p:cNvPicPr>
            <a:picLocks noChangeAspect="1"/>
          </p:cNvPicPr>
          <p:nvPr/>
        </p:nvPicPr>
        <p:blipFill>
          <a:blip r:embed="rId3"/>
          <a:stretch>
            <a:fillRect/>
          </a:stretch>
        </p:blipFill>
        <p:spPr>
          <a:xfrm>
            <a:off x="6869590" y="1853304"/>
            <a:ext cx="5131875" cy="2688934"/>
          </a:xfrm>
          <a:prstGeom prst="rect">
            <a:avLst/>
          </a:prstGeom>
        </p:spPr>
      </p:pic>
    </p:spTree>
    <p:extLst>
      <p:ext uri="{BB962C8B-B14F-4D97-AF65-F5344CB8AC3E}">
        <p14:creationId xmlns:p14="http://schemas.microsoft.com/office/powerpoint/2010/main" val="28467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00247 0.06158 L 0.00247 0.06181 C 0.00416 0.06505 0.00586 0.06852 0.00755 0.07199 C 0.0082 0.07338 0.00859 0.07523 0.00924 0.07662 C 0.01002 0.07824 0.01107 0.0794 0.01172 0.08125 C 0.0125 0.0831 0.01263 0.08542 0.01354 0.08727 C 0.02526 0.11296 0.01523 0.09005 0.022 0.10093 C 0.02409 0.10417 0.02578 0.10857 0.02799 0.11158 C 0.02916 0.11296 0.03034 0.11435 0.03138 0.11597 C 0.03971 0.1294 0.03346 0.12153 0.03906 0.12824 C 0.04075 0.13264 0.04088 0.13357 0.04336 0.13727 C 0.04414 0.13843 0.04518 0.13889 0.04583 0.14028 C 0.04713 0.14259 0.04791 0.1456 0.04922 0.14792 C 0.05 0.14908 0.05104 0.14977 0.05182 0.15093 C 0.05273 0.15232 0.05338 0.15417 0.05442 0.15533 C 0.05599 0.15764 0.05807 0.1588 0.0595 0.16158 C 0.06028 0.16296 0.06107 0.16458 0.06211 0.16597 C 0.06289 0.16713 0.0638 0.16783 0.06458 0.16898 C 0.06666 0.17246 0.06836 0.17662 0.07057 0.17963 C 0.07174 0.18125 0.07291 0.18264 0.07396 0.18426 C 0.07487 0.18565 0.07552 0.1875 0.07656 0.18866 C 0.08086 0.19491 0.08034 0.19398 0.08424 0.1963 C 0.08815 0.20347 0.0858 0.19977 0.09179 0.20695 L 0.0944 0.20996 C 0.09492 0.21158 0.09544 0.2132 0.09609 0.21458 C 0.10286 0.22639 0.09427 0.20718 0.10117 0.22199 C 0.10195 0.22361 0.10208 0.2257 0.10299 0.22662 C 0.10442 0.22824 0.10807 0.22963 0.10807 0.22986 C 0.10885 0.23079 0.10989 0.23125 0.11054 0.23264 C 0.11198 0.23542 0.11406 0.2419 0.11406 0.24213 C 0.11432 0.24329 0.11432 0.24491 0.11484 0.2463 C 0.11549 0.24815 0.11653 0.24954 0.11745 0.25093 C 0.11901 0.25324 0.12005 0.25394 0.12174 0.25556 " pathEditMode="relative" rAng="0" ptsTypes="AAAAAAAAAAAAAAAAAAAAAAAAAAAAAAAAA">
                                      <p:cBhvr>
                                        <p:cTn id="9" dur="2000" fill="hold"/>
                                        <p:tgtEl>
                                          <p:spTgt spid="9"/>
                                        </p:tgtEl>
                                        <p:attrNameLst>
                                          <p:attrName>ppt_x</p:attrName>
                                          <p:attrName>ppt_y</p:attrName>
                                        </p:attrNameLst>
                                      </p:cBhvr>
                                      <p:rCtr x="5964" y="9699"/>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2" nodeType="afterEffect">
                                  <p:stCondLst>
                                    <p:cond delay="0"/>
                                  </p:stCondLst>
                                  <p:childTnLst>
                                    <p:animMotion origin="layout" path="M 0.12174 0.25556 L 0.12174 0.25579 L 0.12851 0.26019 C 0.12929 0.26065 0.13021 0.26181 0.13112 0.26181 C 0.13385 0.26181 0.13672 0.26065 0.13958 0.26019 C 0.14049 0.25926 0.1414 0.25833 0.14218 0.25718 C 0.14388 0.2544 0.14531 0.25046 0.14726 0.24815 C 0.15364 0.24051 0.14583 0.25023 0.15234 0.24051 C 0.15312 0.23935 0.15403 0.23866 0.15495 0.2375 C 0.15521 0.23611 0.15573 0.23472 0.15573 0.2331 C 0.15573 0.22986 0.15403 0.22616 0.15325 0.22408 C 0.15039 0.2257 0.15026 0.22477 0.14896 0.23009 C 0.14817 0.23287 0.14726 0.23912 0.14726 0.23935 C 0.14804 0.24352 0.14791 0.24421 0.14987 0.24815 C 0.15052 0.24977 0.1513 0.25162 0.15234 0.25255 C 0.15338 0.25371 0.15468 0.25371 0.15573 0.25417 C 0.16224 0.24653 0.15403 0.25556 0.16172 0.24954 C 0.16263 0.24884 0.16341 0.24746 0.16432 0.24653 C 0.16653 0.24445 0.16901 0.24306 0.17109 0.24051 C 0.172 0.23958 0.17278 0.2382 0.1737 0.2375 C 0.17474 0.23681 0.17591 0.23658 0.17708 0.23611 C 0.17799 0.23496 0.17877 0.2338 0.17968 0.2331 C 0.18229 0.23102 0.18528 0.22986 0.18815 0.22847 C 0.18906 0.22755 0.19049 0.22732 0.19075 0.22546 C 0.19127 0.22083 0.18541 0.21829 0.18476 0.21806 C 0.18385 0.21852 0.18294 0.21852 0.18216 0.21945 C 0.18021 0.22222 0.17955 0.22755 0.18138 0.23148 C 0.18255 0.23449 0.18476 0.23565 0.18646 0.2375 L 0.19153 0.24352 C 0.1931 0.24537 0.19479 0.24792 0.19674 0.24815 C 0.22174 0.25093 0.22135 0.23496 0.22135 0.25116 " pathEditMode="relative" rAng="0" ptsTypes="AAAAAAAAAAAAAAAAAAAAAAAAAAAAAAA">
                                      <p:cBhvr>
                                        <p:cTn id="15" dur="2000" fill="hold"/>
                                        <p:tgtEl>
                                          <p:spTgt spid="9"/>
                                        </p:tgtEl>
                                        <p:attrNameLst>
                                          <p:attrName>ppt_x</p:attrName>
                                          <p:attrName>ppt_y</p:attrName>
                                        </p:attrNameLst>
                                      </p:cBhvr>
                                      <p:rCtr x="4974" y="-1574"/>
                                    </p:animMotion>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4000"/>
                            </p:stCondLst>
                            <p:childTnLst>
                              <p:par>
                                <p:cTn id="20" presetID="0" presetClass="path" presetSubtype="0" accel="50000" decel="50000" fill="hold" grpId="3" nodeType="afterEffect">
                                  <p:stCondLst>
                                    <p:cond delay="0"/>
                                  </p:stCondLst>
                                  <p:childTnLst>
                                    <p:animMotion origin="layout" path="M 0.23177 0.24792 L 0.23177 0.24815 C 0.23424 0.24722 0.23685 0.24722 0.23932 0.2463 C 0.24049 0.24583 0.2444 0.24167 0.24531 0.24028 C 0.24687 0.23796 0.24804 0.23496 0.24961 0.23264 C 0.25065 0.23125 0.25195 0.23102 0.25299 0.22963 C 0.25403 0.22847 0.25455 0.22639 0.2556 0.225 C 0.25833 0.22176 0.26133 0.21921 0.26406 0.21597 C 0.2664 0.21343 0.26901 0.21181 0.27083 0.20833 C 0.27982 0.19259 0.26771 0.21343 0.27604 0.20093 C 0.27721 0.19908 0.27812 0.19653 0.27942 0.19468 C 0.28073 0.19306 0.28242 0.19213 0.28372 0.19028 C 0.28528 0.18796 0.28633 0.18472 0.28789 0.18264 C 0.28867 0.18171 0.28971 0.18195 0.29049 0.18125 C 0.29713 0.17523 0.28919 0.18033 0.29557 0.17662 C 0.29674 0.175 0.29791 0.17361 0.29896 0.17199 C 0.29987 0.1706 0.30052 0.16875 0.30156 0.16759 C 0.30625 0.16158 0.3039 0.16783 0.30833 0.15996 C 0.30911 0.15857 0.30924 0.15671 0.31002 0.15533 C 0.31159 0.15301 0.31523 0.14931 0.31523 0.14954 C 0.31927 0.13866 0.31393 0.15093 0.32031 0.14167 C 0.32252 0.13866 0.32422 0.13472 0.3263 0.13125 C 0.32708 0.12963 0.32825 0.12847 0.32877 0.12662 C 0.32968 0.12408 0.3306 0.12176 0.33138 0.11898 C 0.33177 0.11759 0.3319 0.11597 0.33216 0.11458 C 0.33333 0.10949 0.33398 0.10718 0.33476 0.10232 C 0.33515 0.10046 0.33528 0.09838 0.33567 0.0963 C 0.33685 0.08889 0.33633 0.09375 0.33815 0.08426 C 0.33854 0.08218 0.3388 0.08009 0.33906 0.07824 C 0.33932 0.07269 0.33945 0.06713 0.33984 0.06158 C 0.33997 0.05996 0.34062 0.05857 0.34075 0.05695 C 0.34114 0.05347 0.34127 0.04977 0.34153 0.0463 C 0.34218 0.04028 0.34336 0.03426 0.34336 0.02824 L 0.34336 -0.01412 " pathEditMode="relative" rAng="0" ptsTypes="AAAAAAAAAAAAAAAAAAAAAAAAAAAAAAAAAA">
                                      <p:cBhvr>
                                        <p:cTn id="21" dur="2000" fill="hold"/>
                                        <p:tgtEl>
                                          <p:spTgt spid="9"/>
                                        </p:tgtEl>
                                        <p:attrNameLst>
                                          <p:attrName>ppt_x</p:attrName>
                                          <p:attrName>ppt_y</p:attrName>
                                        </p:attrNameLst>
                                      </p:cBhvr>
                                      <p:rCtr x="5573" y="-13102"/>
                                    </p:animMotion>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6000"/>
                            </p:stCondLst>
                            <p:childTnLst>
                              <p:par>
                                <p:cTn id="26" presetID="0" presetClass="path" presetSubtype="0" accel="50000" decel="50000" fill="hold" grpId="4" nodeType="afterEffect">
                                  <p:stCondLst>
                                    <p:cond delay="0"/>
                                  </p:stCondLst>
                                  <p:childTnLst>
                                    <p:animMotion origin="layout" path="M 0.19258 -0.13842 L 0.19258 -0.13819 C 0.19023 -0.13611 0.18815 -0.1331 0.18567 -0.13102 C 0.18463 -0.13009 0.18333 -0.13055 0.18229 -0.1294 C 0.18125 -0.12847 0.18086 -0.12569 0.17968 -0.125 C 0.1763 -0.12199 0.16979 -0.11852 0.16523 -0.11736 C 0.16276 -0.11667 0.16015 -0.1162 0.15755 -0.11574 C 0.15156 -0.11227 0.15898 -0.1169 0.15156 -0.11134 C 0.14987 -0.10995 0.14739 -0.10903 0.1457 -0.10833 C 0.14479 -0.10671 0.14401 -0.10509 0.1431 -0.1037 C 0.14153 -0.10139 0.1388 -0.09884 0.13711 -0.09768 C 0.13633 -0.09699 0.13541 -0.09676 0.1345 -0.09606 C 0.12864 -0.09097 0.13567 -0.09467 0.12864 -0.09143 C 0.12695 -0.08958 0.12539 -0.08657 0.12343 -0.08542 L 0.11836 -0.08241 C 0.11758 -0.08194 0.11666 -0.08148 0.11575 -0.08102 C 0.11041 -0.07708 0.11302 -0.07847 0.1082 -0.07639 C 0.10703 -0.07546 0.10599 -0.07407 0.10468 -0.07338 C 0.10286 -0.07222 0.09987 -0.07222 0.09791 -0.07037 C 0.08802 -0.06065 0.09648 -0.06829 0.09023 -0.05972 C 0.0858 -0.0537 0.08646 -0.0544 0.08255 -0.05208 C 0.08177 -0.05116 0.08086 -0.05023 0.08008 -0.04907 C 0.07825 -0.04653 0.07721 -0.04305 0.07487 -0.04143 C 0.07357 -0.04051 0.072 -0.04051 0.0707 -0.04004 C 0.06784 -0.03611 0.06627 -0.03379 0.06302 -0.03102 C 0.06159 -0.02963 0.06015 -0.02893 0.05872 -0.02778 C 0.05234 -0.02292 0.05794 -0.02639 0.05273 -0.02338 C 0.05221 -0.02176 0.05182 -0.01991 0.05104 -0.01875 C 0.05039 -0.01782 0.04935 -0.01805 0.04843 -0.01736 C 0.04192 -0.01134 0.04987 -0.01643 0.04336 -0.01273 C 0.03229 -0.01435 0.0332 -0.0081 0.0332 -0.01875 " pathEditMode="relative" rAng="0" ptsTypes="AAAAAAAAAAAAAAAAAAAAAAAAAAAAAAA">
                                      <p:cBhvr>
                                        <p:cTn id="27" dur="2000" fill="hold"/>
                                        <p:tgtEl>
                                          <p:spTgt spid="9"/>
                                        </p:tgtEl>
                                        <p:attrNameLst>
                                          <p:attrName>ppt_x</p:attrName>
                                          <p:attrName>ppt_y</p:attrName>
                                        </p:attrNameLst>
                                      </p:cBhvr>
                                      <p:rCtr x="-7982"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28" grpId="0"/>
      <p:bldP spid="2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Surface Renewal and Scalar Transfer</a:t>
            </a:r>
          </a:p>
        </p:txBody>
      </p:sp>
      <p:grpSp>
        <p:nvGrpSpPr>
          <p:cNvPr id="16" name="Group 15"/>
          <p:cNvGrpSpPr/>
          <p:nvPr/>
        </p:nvGrpSpPr>
        <p:grpSpPr>
          <a:xfrm>
            <a:off x="5881180" y="2632961"/>
            <a:ext cx="6142716" cy="3723389"/>
            <a:chOff x="1135823" y="2857114"/>
            <a:chExt cx="6142716" cy="3723389"/>
          </a:xfrm>
        </p:grpSpPr>
        <p:grpSp>
          <p:nvGrpSpPr>
            <p:cNvPr id="6" name="Group 5"/>
            <p:cNvGrpSpPr/>
            <p:nvPr/>
          </p:nvGrpSpPr>
          <p:grpSpPr>
            <a:xfrm>
              <a:off x="4743116" y="5234185"/>
              <a:ext cx="2535423" cy="926861"/>
              <a:chOff x="5607586" y="5110652"/>
              <a:chExt cx="2535423" cy="926861"/>
            </a:xfrm>
          </p:grpSpPr>
          <p:sp>
            <p:nvSpPr>
              <p:cNvPr id="4" name="TextBox 3">
                <a:extLst>
                  <a:ext uri="{FF2B5EF4-FFF2-40B4-BE49-F238E27FC236}">
                    <a16:creationId xmlns:a16="http://schemas.microsoft.com/office/drawing/2014/main" id="{74B21307-853F-4E3F-9D7D-F3195AD2C3F9}"/>
                  </a:ext>
                </a:extLst>
              </p:cNvPr>
              <p:cNvSpPr txBox="1"/>
              <p:nvPr/>
            </p:nvSpPr>
            <p:spPr>
              <a:xfrm>
                <a:off x="5649191" y="5374028"/>
                <a:ext cx="2493818" cy="400110"/>
              </a:xfrm>
              <a:prstGeom prst="rect">
                <a:avLst/>
              </a:prstGeom>
              <a:noFill/>
            </p:spPr>
            <p:txBody>
              <a:bodyPr wrap="square" rtlCol="0">
                <a:spAutoFit/>
              </a:bodyPr>
              <a:lstStyle/>
              <a:p>
                <a:r>
                  <a:rPr lang="en-US" sz="2000" dirty="0">
                    <a:solidFill>
                      <a:schemeClr val="accent2"/>
                    </a:solidFill>
                  </a:rPr>
                  <a:t>Interfacial sublayer</a:t>
                </a:r>
              </a:p>
            </p:txBody>
          </p:sp>
          <p:cxnSp>
            <p:nvCxnSpPr>
              <p:cNvPr id="5" name="Straight Arrow Connector 4">
                <a:extLst>
                  <a:ext uri="{FF2B5EF4-FFF2-40B4-BE49-F238E27FC236}">
                    <a16:creationId xmlns:a16="http://schemas.microsoft.com/office/drawing/2014/main" id="{8B59B5C3-C3C3-4BAD-9A35-6BA82F6D316F}"/>
                  </a:ext>
                </a:extLst>
              </p:cNvPr>
              <p:cNvCxnSpPr>
                <a:cxnSpLocks/>
              </p:cNvCxnSpPr>
              <p:nvPr/>
            </p:nvCxnSpPr>
            <p:spPr>
              <a:xfrm>
                <a:off x="5607586" y="5110652"/>
                <a:ext cx="0" cy="926861"/>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9" name="Group 8"/>
            <p:cNvGrpSpPr/>
            <p:nvPr/>
          </p:nvGrpSpPr>
          <p:grpSpPr>
            <a:xfrm>
              <a:off x="1135823" y="6180393"/>
              <a:ext cx="4795024" cy="400110"/>
              <a:chOff x="2011615" y="5868220"/>
              <a:chExt cx="4598896" cy="391493"/>
            </a:xfrm>
          </p:grpSpPr>
          <p:cxnSp>
            <p:nvCxnSpPr>
              <p:cNvPr id="7" name="Straight Connector 6"/>
              <p:cNvCxnSpPr/>
              <p:nvPr/>
            </p:nvCxnSpPr>
            <p:spPr>
              <a:xfrm>
                <a:off x="2011615" y="5882090"/>
                <a:ext cx="4598896"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340632-6188-4EB2-9E21-6C906A654526}"/>
                  </a:ext>
                </a:extLst>
              </p:cNvPr>
              <p:cNvSpPr txBox="1"/>
              <p:nvPr/>
            </p:nvSpPr>
            <p:spPr>
              <a:xfrm>
                <a:off x="3699146" y="5868220"/>
                <a:ext cx="2477364" cy="391493"/>
              </a:xfrm>
              <a:prstGeom prst="rect">
                <a:avLst/>
              </a:prstGeom>
              <a:noFill/>
            </p:spPr>
            <p:txBody>
              <a:bodyPr wrap="square" rtlCol="0">
                <a:spAutoFit/>
              </a:bodyPr>
              <a:lstStyle/>
              <a:p>
                <a:r>
                  <a:rPr lang="en-US" sz="2000" dirty="0">
                    <a:solidFill>
                      <a:srgbClr val="C00000"/>
                    </a:solidFill>
                  </a:rPr>
                  <a:t>Surface</a:t>
                </a:r>
              </a:p>
            </p:txBody>
          </p:sp>
        </p:grpSp>
        <p:sp>
          <p:nvSpPr>
            <p:cNvPr id="11" name="Freeform 10"/>
            <p:cNvSpPr/>
            <p:nvPr/>
          </p:nvSpPr>
          <p:spPr>
            <a:xfrm>
              <a:off x="3718932" y="5307980"/>
              <a:ext cx="869795" cy="791738"/>
            </a:xfrm>
            <a:custGeom>
              <a:avLst/>
              <a:gdLst>
                <a:gd name="connsiteX0" fmla="*/ 0 w 1449658"/>
                <a:gd name="connsiteY0" fmla="*/ 0 h 1137424"/>
                <a:gd name="connsiteX1" fmla="*/ 657922 w 1449658"/>
                <a:gd name="connsiteY1" fmla="*/ 791736 h 1137424"/>
                <a:gd name="connsiteX2" fmla="*/ 1449658 w 1449658"/>
                <a:gd name="connsiteY2" fmla="*/ 1137424 h 1137424"/>
                <a:gd name="connsiteX3" fmla="*/ 1449658 w 1449658"/>
                <a:gd name="connsiteY3" fmla="*/ 1137424 h 1137424"/>
              </a:gdLst>
              <a:ahLst/>
              <a:cxnLst>
                <a:cxn ang="0">
                  <a:pos x="connsiteX0" y="connsiteY0"/>
                </a:cxn>
                <a:cxn ang="0">
                  <a:pos x="connsiteX1" y="connsiteY1"/>
                </a:cxn>
                <a:cxn ang="0">
                  <a:pos x="connsiteX2" y="connsiteY2"/>
                </a:cxn>
                <a:cxn ang="0">
                  <a:pos x="connsiteX3" y="connsiteY3"/>
                </a:cxn>
              </a:cxnLst>
              <a:rect l="l" t="t" r="r" b="b"/>
              <a:pathLst>
                <a:path w="1449658" h="1137424">
                  <a:moveTo>
                    <a:pt x="0" y="0"/>
                  </a:moveTo>
                  <a:cubicBezTo>
                    <a:pt x="208156" y="301082"/>
                    <a:pt x="416312" y="602165"/>
                    <a:pt x="657922" y="791736"/>
                  </a:cubicBezTo>
                  <a:cubicBezTo>
                    <a:pt x="899532" y="981307"/>
                    <a:pt x="1449658" y="1137424"/>
                    <a:pt x="1449658" y="1137424"/>
                  </a:cubicBezTo>
                  <a:lnTo>
                    <a:pt x="1449658" y="1137424"/>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663177" y="3590693"/>
              <a:ext cx="55755" cy="1717287"/>
            </a:xfrm>
            <a:custGeom>
              <a:avLst/>
              <a:gdLst>
                <a:gd name="connsiteX0" fmla="*/ 0 w 1449658"/>
                <a:gd name="connsiteY0" fmla="*/ 0 h 1137424"/>
                <a:gd name="connsiteX1" fmla="*/ 657922 w 1449658"/>
                <a:gd name="connsiteY1" fmla="*/ 791736 h 1137424"/>
                <a:gd name="connsiteX2" fmla="*/ 1449658 w 1449658"/>
                <a:gd name="connsiteY2" fmla="*/ 1137424 h 1137424"/>
                <a:gd name="connsiteX3" fmla="*/ 1449658 w 1449658"/>
                <a:gd name="connsiteY3" fmla="*/ 1137424 h 1137424"/>
              </a:gdLst>
              <a:ahLst/>
              <a:cxnLst>
                <a:cxn ang="0">
                  <a:pos x="connsiteX0" y="connsiteY0"/>
                </a:cxn>
                <a:cxn ang="0">
                  <a:pos x="connsiteX1" y="connsiteY1"/>
                </a:cxn>
                <a:cxn ang="0">
                  <a:pos x="connsiteX2" y="connsiteY2"/>
                </a:cxn>
                <a:cxn ang="0">
                  <a:pos x="connsiteX3" y="connsiteY3"/>
                </a:cxn>
              </a:cxnLst>
              <a:rect l="l" t="t" r="r" b="b"/>
              <a:pathLst>
                <a:path w="1449658" h="1137424">
                  <a:moveTo>
                    <a:pt x="0" y="0"/>
                  </a:moveTo>
                  <a:cubicBezTo>
                    <a:pt x="208156" y="301082"/>
                    <a:pt x="416312" y="602165"/>
                    <a:pt x="657922" y="791736"/>
                  </a:cubicBezTo>
                  <a:cubicBezTo>
                    <a:pt x="899532" y="981307"/>
                    <a:pt x="1449658" y="1137424"/>
                    <a:pt x="1449658" y="1137424"/>
                  </a:cubicBezTo>
                  <a:lnTo>
                    <a:pt x="1449658" y="1137424"/>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693081" y="2857114"/>
              <a:ext cx="2605330" cy="2322428"/>
              <a:chOff x="4557551" y="2601145"/>
              <a:chExt cx="2605330" cy="2322428"/>
            </a:xfrm>
          </p:grpSpPr>
          <p:cxnSp>
            <p:nvCxnSpPr>
              <p:cNvPr id="13" name="Straight Arrow Connector 12">
                <a:extLst>
                  <a:ext uri="{FF2B5EF4-FFF2-40B4-BE49-F238E27FC236}">
                    <a16:creationId xmlns:a16="http://schemas.microsoft.com/office/drawing/2014/main" id="{2555485B-128C-4084-A098-ABD0E0DBF938}"/>
                  </a:ext>
                </a:extLst>
              </p:cNvPr>
              <p:cNvCxnSpPr>
                <a:cxnSpLocks/>
              </p:cNvCxnSpPr>
              <p:nvPr/>
            </p:nvCxnSpPr>
            <p:spPr>
              <a:xfrm>
                <a:off x="5607586" y="3001255"/>
                <a:ext cx="0" cy="1922318"/>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E3B9D28-D122-4EED-8932-2B68A97CCE4A}"/>
                  </a:ext>
                </a:extLst>
              </p:cNvPr>
              <p:cNvSpPr txBox="1"/>
              <p:nvPr/>
            </p:nvSpPr>
            <p:spPr>
              <a:xfrm>
                <a:off x="4557551" y="2601145"/>
                <a:ext cx="2605330" cy="400110"/>
              </a:xfrm>
              <a:prstGeom prst="rect">
                <a:avLst/>
              </a:prstGeom>
              <a:noFill/>
            </p:spPr>
            <p:txBody>
              <a:bodyPr wrap="square" rtlCol="0">
                <a:spAutoFit/>
              </a:bodyPr>
              <a:lstStyle/>
              <a:p>
                <a:r>
                  <a:rPr lang="en-US" sz="2000" dirty="0">
                    <a:solidFill>
                      <a:schemeClr val="accent2"/>
                    </a:solidFill>
                  </a:rPr>
                  <a:t>Well-mixed bulk flow</a:t>
                </a:r>
              </a:p>
            </p:txBody>
          </p:sp>
        </p:grpSp>
      </p:grpSp>
      <p:cxnSp>
        <p:nvCxnSpPr>
          <p:cNvPr id="18" name="Straight Arrow Connector 17"/>
          <p:cNvCxnSpPr/>
          <p:nvPr/>
        </p:nvCxnSpPr>
        <p:spPr>
          <a:xfrm flipV="1">
            <a:off x="8510505" y="5083827"/>
            <a:ext cx="936364" cy="11157"/>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6476" y="4236766"/>
            <a:ext cx="3436092" cy="1446550"/>
          </a:xfrm>
          <a:prstGeom prst="rect">
            <a:avLst/>
          </a:prstGeom>
          <a:noFill/>
        </p:spPr>
        <p:txBody>
          <a:bodyPr wrap="square" rtlCol="0">
            <a:spAutoFit/>
          </a:bodyPr>
          <a:lstStyle/>
          <a:p>
            <a:r>
              <a:rPr lang="en-US" sz="2200" dirty="0"/>
              <a:t>In general, different approaches of SRT depends on how the mean contact duration </a:t>
            </a:r>
            <a:r>
              <a:rPr lang="en-US" sz="2200" dirty="0">
                <a:solidFill>
                  <a:srgbClr val="FF0000"/>
                </a:solidFill>
              </a:rPr>
              <a:t>1/R</a:t>
            </a:r>
            <a:r>
              <a:rPr lang="en-US" sz="2200" dirty="0"/>
              <a:t> is specified. </a:t>
            </a:r>
          </a:p>
        </p:txBody>
      </p:sp>
      <p:sp>
        <p:nvSpPr>
          <p:cNvPr id="3" name="Slide Number Placeholder 2"/>
          <p:cNvSpPr>
            <a:spLocks noGrp="1"/>
          </p:cNvSpPr>
          <p:nvPr>
            <p:ph type="sldNum" sz="quarter" idx="12"/>
          </p:nvPr>
        </p:nvSpPr>
        <p:spPr/>
        <p:txBody>
          <a:bodyPr/>
          <a:lstStyle/>
          <a:p>
            <a:fld id="{11491507-B9DB-4F1F-902A-7D0CE8189494}" type="slidenum">
              <a:rPr lang="en-US" smtClean="0"/>
              <a:t>7</a:t>
            </a:fld>
            <a:endParaRPr lang="en-US"/>
          </a:p>
        </p:txBody>
      </p:sp>
      <p:pic>
        <p:nvPicPr>
          <p:cNvPr id="17" name="Picture 16"/>
          <p:cNvPicPr>
            <a:picLocks noChangeAspect="1"/>
          </p:cNvPicPr>
          <p:nvPr/>
        </p:nvPicPr>
        <p:blipFill>
          <a:blip r:embed="rId2"/>
          <a:stretch>
            <a:fillRect/>
          </a:stretch>
        </p:blipFill>
        <p:spPr>
          <a:xfrm>
            <a:off x="635085" y="1823029"/>
            <a:ext cx="6372450" cy="1893867"/>
          </a:xfrm>
          <a:prstGeom prst="rect">
            <a:avLst/>
          </a:prstGeom>
        </p:spPr>
      </p:pic>
      <p:sp>
        <p:nvSpPr>
          <p:cNvPr id="24" name="TextBox 23"/>
          <p:cNvSpPr txBox="1"/>
          <p:nvPr/>
        </p:nvSpPr>
        <p:spPr>
          <a:xfrm>
            <a:off x="7938888" y="3130662"/>
            <a:ext cx="468182" cy="430887"/>
          </a:xfrm>
          <a:prstGeom prst="rect">
            <a:avLst/>
          </a:prstGeom>
          <a:noFill/>
        </p:spPr>
        <p:txBody>
          <a:bodyPr wrap="square" rtlCol="0">
            <a:spAutoFit/>
          </a:bodyPr>
          <a:lstStyle/>
          <a:p>
            <a:r>
              <a:rPr lang="en-US" sz="2200" i="1" dirty="0"/>
              <a:t>z</a:t>
            </a:r>
          </a:p>
        </p:txBody>
      </p:sp>
      <mc:AlternateContent xmlns:mc="http://schemas.openxmlformats.org/markup-compatibility/2006" xmlns:a14="http://schemas.microsoft.com/office/drawing/2010/main">
        <mc:Choice Requires="a14">
          <p:sp>
            <p:nvSpPr>
              <p:cNvPr id="29" name="TextBox 28"/>
              <p:cNvSpPr txBox="1"/>
              <p:nvPr/>
            </p:nvSpPr>
            <p:spPr>
              <a:xfrm>
                <a:off x="9778374" y="5527084"/>
                <a:ext cx="4681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𝜃</m:t>
                      </m:r>
                    </m:oMath>
                  </m:oMathPara>
                </a14:m>
                <a:endParaRPr lang="en-US" sz="2200" b="0" dirty="0"/>
              </a:p>
              <a:p>
                <a:endParaRPr lang="en-US" sz="2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778374" y="5527084"/>
                <a:ext cx="468182" cy="769441"/>
              </a:xfrm>
              <a:prstGeom prst="rect">
                <a:avLst/>
              </a:prstGeom>
              <a:blipFill>
                <a:blip r:embed="rId3"/>
                <a:stretch>
                  <a:fillRect/>
                </a:stretch>
              </a:blipFill>
            </p:spPr>
            <p:txBody>
              <a:bodyPr/>
              <a:lstStyle/>
              <a:p>
                <a:r>
                  <a:rPr lang="en-US">
                    <a:noFill/>
                  </a:rPr>
                  <a:t> </a:t>
                </a:r>
              </a:p>
            </p:txBody>
          </p:sp>
        </mc:Fallback>
      </mc:AlternateContent>
      <p:cxnSp>
        <p:nvCxnSpPr>
          <p:cNvPr id="26" name="Straight Connector 25"/>
          <p:cNvCxnSpPr/>
          <p:nvPr/>
        </p:nvCxnSpPr>
        <p:spPr>
          <a:xfrm flipH="1" flipV="1">
            <a:off x="7952902" y="3305229"/>
            <a:ext cx="11807" cy="2577062"/>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7966193" y="5905050"/>
            <a:ext cx="2156002" cy="1351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9" name="Picture 38"/>
          <p:cNvPicPr>
            <a:picLocks noChangeAspect="1"/>
          </p:cNvPicPr>
          <p:nvPr/>
        </p:nvPicPr>
        <p:blipFill>
          <a:blip r:embed="rId4"/>
          <a:stretch>
            <a:fillRect/>
          </a:stretch>
        </p:blipFill>
        <p:spPr>
          <a:xfrm>
            <a:off x="8796547" y="4798514"/>
            <a:ext cx="419475" cy="250133"/>
          </a:xfrm>
          <a:prstGeom prst="rect">
            <a:avLst/>
          </a:prstGeom>
        </p:spPr>
      </p:pic>
      <p:grpSp>
        <p:nvGrpSpPr>
          <p:cNvPr id="41" name="Group 40"/>
          <p:cNvGrpSpPr/>
          <p:nvPr/>
        </p:nvGrpSpPr>
        <p:grpSpPr>
          <a:xfrm>
            <a:off x="5338797" y="5006215"/>
            <a:ext cx="3063146" cy="923330"/>
            <a:chOff x="4785898" y="4778388"/>
            <a:chExt cx="3063146" cy="923330"/>
          </a:xfrm>
        </p:grpSpPr>
        <p:sp>
          <p:nvSpPr>
            <p:cNvPr id="35" name="TextBox 34"/>
            <p:cNvSpPr txBox="1"/>
            <p:nvPr/>
          </p:nvSpPr>
          <p:spPr>
            <a:xfrm>
              <a:off x="5118156" y="4778388"/>
              <a:ext cx="2730888" cy="923330"/>
            </a:xfrm>
            <a:prstGeom prst="rect">
              <a:avLst/>
            </a:prstGeom>
            <a:noFill/>
          </p:spPr>
          <p:txBody>
            <a:bodyPr wrap="square" rtlCol="0">
              <a:spAutoFit/>
            </a:bodyPr>
            <a:lstStyle/>
            <a:p>
              <a:r>
                <a:rPr lang="en-US" dirty="0">
                  <a:solidFill>
                    <a:srgbClr val="FF0000"/>
                  </a:solidFill>
                </a:rPr>
                <a:t>: mean temperature change within the local interfacial sublayer</a:t>
              </a:r>
            </a:p>
          </p:txBody>
        </p:sp>
        <p:pic>
          <p:nvPicPr>
            <p:cNvPr id="40" name="Picture 39"/>
            <p:cNvPicPr>
              <a:picLocks noChangeAspect="1"/>
            </p:cNvPicPr>
            <p:nvPr/>
          </p:nvPicPr>
          <p:blipFill>
            <a:blip r:embed="rId4"/>
            <a:stretch>
              <a:fillRect/>
            </a:stretch>
          </p:blipFill>
          <p:spPr>
            <a:xfrm>
              <a:off x="4785898" y="4867157"/>
              <a:ext cx="419475" cy="250133"/>
            </a:xfrm>
            <a:prstGeom prst="rect">
              <a:avLst/>
            </a:prstGeom>
          </p:spPr>
        </p:pic>
      </p:grpSp>
    </p:spTree>
    <p:extLst>
      <p:ext uri="{BB962C8B-B14F-4D97-AF65-F5344CB8AC3E}">
        <p14:creationId xmlns:p14="http://schemas.microsoft.com/office/powerpoint/2010/main" val="375408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19862" y="4795849"/>
            <a:ext cx="4472249" cy="665399"/>
            <a:chOff x="1850743" y="5568952"/>
            <a:chExt cx="4472249" cy="665399"/>
          </a:xfrm>
        </p:grpSpPr>
        <p:cxnSp>
          <p:nvCxnSpPr>
            <p:cNvPr id="13" name="Straight Connector 12"/>
            <p:cNvCxnSpPr/>
            <p:nvPr/>
          </p:nvCxnSpPr>
          <p:spPr>
            <a:xfrm>
              <a:off x="1850743" y="6202702"/>
              <a:ext cx="4472249" cy="31649"/>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97934" y="5568952"/>
              <a:ext cx="479503" cy="63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5564381" y="5583354"/>
              <a:ext cx="479503" cy="63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The Surface Renewal for Bluff-rough Surfaces: A Qualitative Picture</a:t>
            </a:r>
          </a:p>
        </p:txBody>
      </p:sp>
      <p:sp>
        <p:nvSpPr>
          <p:cNvPr id="9" name="Cloud 8"/>
          <p:cNvSpPr/>
          <p:nvPr/>
        </p:nvSpPr>
        <p:spPr>
          <a:xfrm>
            <a:off x="1626606" y="3050111"/>
            <a:ext cx="831273" cy="673331"/>
          </a:xfrm>
          <a:prstGeom prst="clou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9340632-6188-4EB2-9E21-6C906A654526}"/>
              </a:ext>
            </a:extLst>
          </p:cNvPr>
          <p:cNvSpPr txBox="1"/>
          <p:nvPr/>
        </p:nvSpPr>
        <p:spPr>
          <a:xfrm>
            <a:off x="2309077" y="5630537"/>
            <a:ext cx="2493818" cy="400110"/>
          </a:xfrm>
          <a:prstGeom prst="rect">
            <a:avLst/>
          </a:prstGeom>
          <a:noFill/>
        </p:spPr>
        <p:txBody>
          <a:bodyPr wrap="square" rtlCol="0">
            <a:spAutoFit/>
          </a:bodyPr>
          <a:lstStyle/>
          <a:p>
            <a:r>
              <a:rPr lang="en-US" sz="2000" dirty="0">
                <a:solidFill>
                  <a:srgbClr val="C00000"/>
                </a:solidFill>
              </a:rPr>
              <a:t>Bluff-rough Surface</a:t>
            </a:r>
          </a:p>
        </p:txBody>
      </p:sp>
      <p:sp>
        <p:nvSpPr>
          <p:cNvPr id="22" name="TextBox 21">
            <a:extLst>
              <a:ext uri="{FF2B5EF4-FFF2-40B4-BE49-F238E27FC236}">
                <a16:creationId xmlns:a16="http://schemas.microsoft.com/office/drawing/2014/main" id="{74B21307-853F-4E3F-9D7D-F3195AD2C3F9}"/>
              </a:ext>
            </a:extLst>
          </p:cNvPr>
          <p:cNvSpPr txBox="1"/>
          <p:nvPr/>
        </p:nvSpPr>
        <p:spPr>
          <a:xfrm>
            <a:off x="7161098" y="4577037"/>
            <a:ext cx="2493818" cy="400110"/>
          </a:xfrm>
          <a:prstGeom prst="rect">
            <a:avLst/>
          </a:prstGeom>
          <a:noFill/>
        </p:spPr>
        <p:txBody>
          <a:bodyPr wrap="square" rtlCol="0">
            <a:spAutoFit/>
          </a:bodyPr>
          <a:lstStyle/>
          <a:p>
            <a:r>
              <a:rPr lang="en-US" sz="2000" dirty="0">
                <a:solidFill>
                  <a:schemeClr val="accent2"/>
                </a:solidFill>
              </a:rPr>
              <a:t>Interfacial sublayer</a:t>
            </a:r>
          </a:p>
        </p:txBody>
      </p:sp>
      <p:cxnSp>
        <p:nvCxnSpPr>
          <p:cNvPr id="6" name="Straight Arrow Connector 5">
            <a:extLst>
              <a:ext uri="{FF2B5EF4-FFF2-40B4-BE49-F238E27FC236}">
                <a16:creationId xmlns:a16="http://schemas.microsoft.com/office/drawing/2014/main" id="{8B59B5C3-C3C3-4BAD-9A35-6BA82F6D316F}"/>
              </a:ext>
            </a:extLst>
          </p:cNvPr>
          <p:cNvCxnSpPr>
            <a:cxnSpLocks/>
          </p:cNvCxnSpPr>
          <p:nvPr/>
        </p:nvCxnSpPr>
        <p:spPr>
          <a:xfrm>
            <a:off x="7002966" y="4410522"/>
            <a:ext cx="0" cy="733140"/>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2555485B-128C-4084-A098-ABD0E0DBF938}"/>
              </a:ext>
            </a:extLst>
          </p:cNvPr>
          <p:cNvCxnSpPr>
            <a:cxnSpLocks/>
          </p:cNvCxnSpPr>
          <p:nvPr/>
        </p:nvCxnSpPr>
        <p:spPr>
          <a:xfrm>
            <a:off x="7002966" y="2488204"/>
            <a:ext cx="0" cy="1922318"/>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EC4E5F41-0730-4781-959A-70936A9F84D5}"/>
              </a:ext>
            </a:extLst>
          </p:cNvPr>
          <p:cNvSpPr txBox="1"/>
          <p:nvPr/>
        </p:nvSpPr>
        <p:spPr>
          <a:xfrm>
            <a:off x="1498367" y="2589476"/>
            <a:ext cx="1463034" cy="369332"/>
          </a:xfrm>
          <a:prstGeom prst="rect">
            <a:avLst/>
          </a:prstGeom>
          <a:noFill/>
        </p:spPr>
        <p:txBody>
          <a:bodyPr wrap="square" rtlCol="0">
            <a:spAutoFit/>
          </a:bodyPr>
          <a:lstStyle/>
          <a:p>
            <a:r>
              <a:rPr lang="en-US" dirty="0"/>
              <a:t>Air Parcel</a:t>
            </a:r>
          </a:p>
        </p:txBody>
      </p:sp>
      <p:sp>
        <p:nvSpPr>
          <p:cNvPr id="28" name="TextBox 27">
            <a:extLst>
              <a:ext uri="{FF2B5EF4-FFF2-40B4-BE49-F238E27FC236}">
                <a16:creationId xmlns:a16="http://schemas.microsoft.com/office/drawing/2014/main" id="{C88B1D76-0A62-4277-BB86-1F425E6AC994}"/>
              </a:ext>
            </a:extLst>
          </p:cNvPr>
          <p:cNvSpPr txBox="1"/>
          <p:nvPr/>
        </p:nvSpPr>
        <p:spPr>
          <a:xfrm>
            <a:off x="3766367" y="4834144"/>
            <a:ext cx="1463034" cy="369332"/>
          </a:xfrm>
          <a:prstGeom prst="rect">
            <a:avLst/>
          </a:prstGeom>
          <a:noFill/>
        </p:spPr>
        <p:txBody>
          <a:bodyPr wrap="square" rtlCol="0">
            <a:spAutoFit/>
          </a:bodyPr>
          <a:lstStyle/>
          <a:p>
            <a:r>
              <a:rPr lang="en-US" dirty="0"/>
              <a:t>Exchange</a:t>
            </a:r>
          </a:p>
        </p:txBody>
      </p:sp>
      <p:sp>
        <p:nvSpPr>
          <p:cNvPr id="29" name="TextBox 28">
            <a:extLst>
              <a:ext uri="{FF2B5EF4-FFF2-40B4-BE49-F238E27FC236}">
                <a16:creationId xmlns:a16="http://schemas.microsoft.com/office/drawing/2014/main" id="{29620224-97EB-4F79-A619-5B5D554FFBF0}"/>
              </a:ext>
            </a:extLst>
          </p:cNvPr>
          <p:cNvSpPr txBox="1"/>
          <p:nvPr/>
        </p:nvSpPr>
        <p:spPr>
          <a:xfrm>
            <a:off x="3808620" y="2547834"/>
            <a:ext cx="1463034" cy="369332"/>
          </a:xfrm>
          <a:prstGeom prst="rect">
            <a:avLst/>
          </a:prstGeom>
          <a:noFill/>
        </p:spPr>
        <p:txBody>
          <a:bodyPr wrap="square" rtlCol="0">
            <a:spAutoFit/>
          </a:bodyPr>
          <a:lstStyle/>
          <a:p>
            <a:r>
              <a:rPr lang="en-US" dirty="0"/>
              <a:t>Renew</a:t>
            </a:r>
          </a:p>
        </p:txBody>
      </p:sp>
      <p:sp>
        <p:nvSpPr>
          <p:cNvPr id="32" name="TextBox 31">
            <a:extLst>
              <a:ext uri="{FF2B5EF4-FFF2-40B4-BE49-F238E27FC236}">
                <a16:creationId xmlns:a16="http://schemas.microsoft.com/office/drawing/2014/main" id="{0E3B9D28-D122-4EED-8932-2B68A97CCE4A}"/>
              </a:ext>
            </a:extLst>
          </p:cNvPr>
          <p:cNvSpPr txBox="1"/>
          <p:nvPr/>
        </p:nvSpPr>
        <p:spPr>
          <a:xfrm>
            <a:off x="5914189" y="2057697"/>
            <a:ext cx="2493818" cy="400110"/>
          </a:xfrm>
          <a:prstGeom prst="rect">
            <a:avLst/>
          </a:prstGeom>
          <a:noFill/>
        </p:spPr>
        <p:txBody>
          <a:bodyPr wrap="square" rtlCol="0">
            <a:spAutoFit/>
          </a:bodyPr>
          <a:lstStyle/>
          <a:p>
            <a:r>
              <a:rPr lang="en-US" sz="2000" dirty="0">
                <a:solidFill>
                  <a:schemeClr val="accent2"/>
                </a:solidFill>
              </a:rPr>
              <a:t>Well-mixed bulk flow</a:t>
            </a:r>
          </a:p>
        </p:txBody>
      </p:sp>
      <p:sp>
        <p:nvSpPr>
          <p:cNvPr id="33" name="TextBox 32">
            <a:extLst>
              <a:ext uri="{FF2B5EF4-FFF2-40B4-BE49-F238E27FC236}">
                <a16:creationId xmlns:a16="http://schemas.microsoft.com/office/drawing/2014/main" id="{78AB7996-822B-4A93-9D04-16D11A4C9678}"/>
              </a:ext>
            </a:extLst>
          </p:cNvPr>
          <p:cNvSpPr txBox="1"/>
          <p:nvPr/>
        </p:nvSpPr>
        <p:spPr>
          <a:xfrm>
            <a:off x="5381801" y="4410522"/>
            <a:ext cx="1463034" cy="369332"/>
          </a:xfrm>
          <a:prstGeom prst="rect">
            <a:avLst/>
          </a:prstGeom>
          <a:noFill/>
        </p:spPr>
        <p:txBody>
          <a:bodyPr wrap="square" rtlCol="0">
            <a:spAutoFit/>
          </a:bodyPr>
          <a:lstStyle/>
          <a:p>
            <a:r>
              <a:rPr lang="en-US" dirty="0"/>
              <a:t>Eject</a:t>
            </a:r>
          </a:p>
        </p:txBody>
      </p:sp>
      <p:sp>
        <p:nvSpPr>
          <p:cNvPr id="7" name="Slide Number Placeholder 6"/>
          <p:cNvSpPr>
            <a:spLocks noGrp="1"/>
          </p:cNvSpPr>
          <p:nvPr>
            <p:ph type="sldNum" sz="quarter" idx="12"/>
          </p:nvPr>
        </p:nvSpPr>
        <p:spPr/>
        <p:txBody>
          <a:bodyPr/>
          <a:lstStyle/>
          <a:p>
            <a:fld id="{11491507-B9DB-4F1F-902A-7D0CE8189494}" type="slidenum">
              <a:rPr lang="en-US" smtClean="0"/>
              <a:t>8</a:t>
            </a:fld>
            <a:endParaRPr lang="en-US"/>
          </a:p>
        </p:txBody>
      </p:sp>
    </p:spTree>
    <p:extLst>
      <p:ext uri="{BB962C8B-B14F-4D97-AF65-F5344CB8AC3E}">
        <p14:creationId xmlns:p14="http://schemas.microsoft.com/office/powerpoint/2010/main" val="38005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00247 0.06157 L 0.00247 0.06181 C 0.00416 0.06505 0.00586 0.06852 0.00755 0.07199 C 0.0082 0.07338 0.00859 0.07523 0.00924 0.07662 C 0.01002 0.07824 0.01107 0.0794 0.01172 0.08125 C 0.0125 0.0831 0.01263 0.08542 0.01354 0.08727 C 0.02526 0.11296 0.01523 0.09005 0.022 0.10093 C 0.02409 0.10417 0.02578 0.10856 0.02799 0.11157 C 0.02916 0.11296 0.03034 0.11435 0.03138 0.11597 C 0.03971 0.1294 0.03346 0.12153 0.03906 0.12824 C 0.04075 0.13264 0.04088 0.13356 0.04336 0.13727 C 0.04414 0.13843 0.04518 0.13889 0.04583 0.14028 C 0.04713 0.14259 0.04791 0.1456 0.04922 0.14792 C 0.05 0.14907 0.05104 0.14977 0.05182 0.15093 C 0.05273 0.15231 0.05338 0.15417 0.05443 0.15532 C 0.05599 0.15764 0.05807 0.1588 0.0595 0.16157 C 0.06028 0.16296 0.06107 0.16458 0.06211 0.16597 C 0.06289 0.16713 0.0638 0.16782 0.06458 0.16898 C 0.06666 0.17245 0.06836 0.17662 0.07057 0.17963 C 0.07174 0.18125 0.07291 0.18264 0.07396 0.18426 C 0.07487 0.18565 0.07552 0.1875 0.07656 0.18866 C 0.08086 0.19491 0.08034 0.19398 0.08424 0.1963 C 0.08815 0.20347 0.08581 0.19977 0.09179 0.20694 L 0.0944 0.20995 C 0.09492 0.21157 0.09544 0.21319 0.09609 0.21458 C 0.10286 0.22639 0.09427 0.20718 0.10117 0.22199 C 0.10195 0.22361 0.10208 0.22569 0.10299 0.22662 C 0.10443 0.22824 0.10807 0.22963 0.10807 0.22986 C 0.10885 0.23079 0.10989 0.23125 0.11054 0.23264 C 0.11198 0.23542 0.11406 0.2419 0.11406 0.24213 C 0.11432 0.24329 0.11432 0.24491 0.11484 0.2463 C 0.11549 0.24815 0.11653 0.24954 0.11745 0.25093 C 0.11901 0.25324 0.12005 0.25394 0.12174 0.25556 " pathEditMode="relative" rAng="0" ptsTypes="AAAAAAAAAAAAAAAAAAAAAAAAAAAAAAAAA">
                                      <p:cBhvr>
                                        <p:cTn id="9" dur="2000" fill="hold"/>
                                        <p:tgtEl>
                                          <p:spTgt spid="9"/>
                                        </p:tgtEl>
                                        <p:attrNameLst>
                                          <p:attrName>ppt_x</p:attrName>
                                          <p:attrName>ppt_y</p:attrName>
                                        </p:attrNameLst>
                                      </p:cBhvr>
                                      <p:rCtr x="5964" y="9699"/>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2" nodeType="afterEffect">
                                  <p:stCondLst>
                                    <p:cond delay="0"/>
                                  </p:stCondLst>
                                  <p:childTnLst>
                                    <p:animMotion origin="layout" path="M 0.12174 0.25556 L 0.12174 0.25579 L 0.12851 0.26019 C 0.12929 0.26065 0.13021 0.26181 0.13112 0.26181 C 0.13385 0.26181 0.13672 0.26065 0.13958 0.26019 C 0.14049 0.25926 0.1414 0.25833 0.14219 0.25718 C 0.14388 0.2544 0.14531 0.25046 0.14726 0.24815 C 0.15364 0.24051 0.14583 0.25023 0.15234 0.24051 C 0.15312 0.23935 0.15403 0.23866 0.15495 0.2375 C 0.15521 0.23611 0.15573 0.23472 0.15573 0.2331 C 0.15573 0.22986 0.15403 0.22616 0.15325 0.22407 C 0.15039 0.22569 0.15026 0.22477 0.14896 0.23009 C 0.14818 0.23287 0.14726 0.23912 0.14726 0.23935 C 0.14804 0.24352 0.14791 0.24421 0.14987 0.24815 C 0.15052 0.24977 0.1513 0.25162 0.15234 0.25255 C 0.15338 0.2537 0.15469 0.2537 0.15573 0.25417 C 0.16224 0.24653 0.15403 0.25556 0.16172 0.24954 C 0.16263 0.24884 0.16341 0.24745 0.16432 0.24653 C 0.16653 0.24444 0.16901 0.24306 0.17109 0.24051 C 0.172 0.23958 0.17278 0.23819 0.1737 0.2375 C 0.17474 0.23681 0.17591 0.23657 0.17708 0.23611 C 0.17799 0.23495 0.17877 0.2338 0.17969 0.2331 C 0.18229 0.23102 0.18528 0.22986 0.18815 0.22847 C 0.18906 0.22755 0.19049 0.22731 0.19075 0.22546 C 0.19127 0.22083 0.18541 0.21829 0.18476 0.21806 C 0.18385 0.21852 0.18294 0.21852 0.18216 0.21944 C 0.18021 0.22222 0.17956 0.22755 0.18138 0.23148 C 0.18255 0.23449 0.18476 0.23565 0.18646 0.2375 L 0.19153 0.24352 C 0.1931 0.24537 0.19479 0.24792 0.19674 0.24815 C 0.22174 0.25093 0.22135 0.23495 0.22135 0.25116 " pathEditMode="relative" rAng="0" ptsTypes="AAAAAAAAAAAAAAAAAAAAAAAAAAAAAAA">
                                      <p:cBhvr>
                                        <p:cTn id="15" dur="2000" fill="hold"/>
                                        <p:tgtEl>
                                          <p:spTgt spid="9"/>
                                        </p:tgtEl>
                                        <p:attrNameLst>
                                          <p:attrName>ppt_x</p:attrName>
                                          <p:attrName>ppt_y</p:attrName>
                                        </p:attrNameLst>
                                      </p:cBhvr>
                                      <p:rCtr x="4974" y="-1574"/>
                                    </p:animMotion>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4000"/>
                            </p:stCondLst>
                            <p:childTnLst>
                              <p:par>
                                <p:cTn id="20" presetID="0" presetClass="path" presetSubtype="0" accel="50000" decel="50000" fill="hold" grpId="3" nodeType="afterEffect">
                                  <p:stCondLst>
                                    <p:cond delay="0"/>
                                  </p:stCondLst>
                                  <p:childTnLst>
                                    <p:animMotion origin="layout" path="M 0.23177 0.24792 L 0.23177 0.24815 C 0.23424 0.24722 0.23685 0.24722 0.23932 0.2463 C 0.24049 0.24583 0.2444 0.24167 0.24531 0.24028 C 0.24687 0.23796 0.24804 0.23495 0.24961 0.23264 C 0.25065 0.23125 0.25195 0.23102 0.25299 0.22963 C 0.25403 0.22847 0.25456 0.22639 0.2556 0.225 C 0.25833 0.22176 0.26133 0.21921 0.26406 0.21597 C 0.2664 0.21343 0.26901 0.21181 0.27083 0.20833 C 0.27982 0.19259 0.26771 0.21343 0.27604 0.20093 C 0.27721 0.19907 0.27812 0.19653 0.27943 0.19468 C 0.28073 0.19306 0.28242 0.19213 0.28372 0.19028 C 0.28528 0.18796 0.28633 0.18472 0.28789 0.18264 C 0.28867 0.18171 0.28971 0.18194 0.29049 0.18125 C 0.29713 0.17523 0.28919 0.18032 0.29557 0.17662 C 0.29674 0.175 0.29791 0.17361 0.29896 0.17199 C 0.29987 0.1706 0.30052 0.16875 0.30156 0.16759 C 0.30625 0.16157 0.3039 0.16782 0.30833 0.15995 C 0.30911 0.15856 0.30924 0.15671 0.31002 0.15532 C 0.31159 0.15301 0.31523 0.14931 0.31523 0.14954 C 0.31927 0.13866 0.31393 0.15093 0.32031 0.14167 C 0.32252 0.13866 0.32422 0.13472 0.3263 0.13125 C 0.32708 0.12963 0.32825 0.12847 0.32877 0.12662 C 0.32969 0.12407 0.3306 0.12176 0.33138 0.11898 C 0.33177 0.11759 0.3319 0.11597 0.33216 0.11458 C 0.33333 0.10949 0.33398 0.10718 0.33476 0.10231 C 0.33515 0.10046 0.33528 0.09838 0.33568 0.0963 C 0.33685 0.08889 0.33633 0.09375 0.33815 0.08426 C 0.33854 0.08218 0.3388 0.08009 0.33906 0.07824 C 0.33932 0.07269 0.33945 0.06713 0.33984 0.06157 C 0.33997 0.05995 0.34062 0.05856 0.34075 0.05694 C 0.34114 0.05347 0.34127 0.04977 0.34153 0.0463 C 0.34219 0.04028 0.34336 0.03426 0.34336 0.02824 L 0.34336 -0.01412 " pathEditMode="relative" rAng="0" ptsTypes="AAAAAAAAAAAAAAAAAAAAAAAAAAAAAAAAAA">
                                      <p:cBhvr>
                                        <p:cTn id="21" dur="2000" fill="hold"/>
                                        <p:tgtEl>
                                          <p:spTgt spid="9"/>
                                        </p:tgtEl>
                                        <p:attrNameLst>
                                          <p:attrName>ppt_x</p:attrName>
                                          <p:attrName>ppt_y</p:attrName>
                                        </p:attrNameLst>
                                      </p:cBhvr>
                                      <p:rCtr x="5573" y="-13102"/>
                                    </p:animMotion>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6000"/>
                            </p:stCondLst>
                            <p:childTnLst>
                              <p:par>
                                <p:cTn id="26" presetID="0" presetClass="path" presetSubtype="0" accel="50000" decel="50000" fill="hold" grpId="4" nodeType="afterEffect">
                                  <p:stCondLst>
                                    <p:cond delay="0"/>
                                  </p:stCondLst>
                                  <p:childTnLst>
                                    <p:animMotion origin="layout" path="M 0.19258 -0.13843 L 0.19258 -0.13819 C 0.19023 -0.13611 0.18815 -0.1331 0.18568 -0.13102 C 0.18463 -0.13009 0.18333 -0.13056 0.18229 -0.1294 C 0.18125 -0.12847 0.18086 -0.12569 0.17969 -0.125 C 0.1763 -0.12199 0.16979 -0.11852 0.16523 -0.11736 C 0.16276 -0.11667 0.16015 -0.1162 0.15755 -0.11574 C 0.15156 -0.11227 0.15898 -0.1169 0.15156 -0.11134 C 0.14987 -0.10995 0.14739 -0.10903 0.1457 -0.10833 C 0.14479 -0.10671 0.14401 -0.10509 0.1431 -0.1037 C 0.14153 -0.10139 0.1388 -0.09884 0.13711 -0.09769 C 0.13633 -0.09699 0.13541 -0.09676 0.1345 -0.09606 C 0.12864 -0.09097 0.13568 -0.09468 0.12864 -0.09144 C 0.12695 -0.08958 0.12539 -0.08657 0.12344 -0.08542 L 0.11836 -0.08241 C 0.11758 -0.08194 0.11666 -0.08148 0.11575 -0.08102 C 0.11041 -0.07708 0.11302 -0.07847 0.1082 -0.07639 C 0.10703 -0.07546 0.10599 -0.07407 0.10469 -0.07338 C 0.10286 -0.07222 0.09987 -0.07222 0.09791 -0.07037 C 0.08802 -0.06065 0.09648 -0.06829 0.09023 -0.05972 C 0.08581 -0.0537 0.08646 -0.0544 0.08255 -0.05208 C 0.08177 -0.05116 0.08086 -0.05023 0.08008 -0.04907 C 0.07825 -0.04653 0.07721 -0.04306 0.07487 -0.04144 C 0.07357 -0.04051 0.072 -0.04051 0.0707 -0.04005 C 0.06784 -0.03611 0.06627 -0.0338 0.06302 -0.03102 C 0.06159 -0.02963 0.06015 -0.02894 0.05872 -0.02778 C 0.05234 -0.02292 0.05794 -0.02639 0.05273 -0.02338 C 0.05221 -0.02176 0.05182 -0.01991 0.05104 -0.01875 C 0.05039 -0.01782 0.04935 -0.01806 0.04844 -0.01736 C 0.04193 -0.01134 0.04987 -0.01644 0.04336 -0.01273 C 0.03229 -0.01435 0.0332 -0.0081 0.0332 -0.01875 " pathEditMode="relative" rAng="0" ptsTypes="AAAAAAAAAAAAAAAAAAAAAAAAAAAAAAA">
                                      <p:cBhvr>
                                        <p:cTn id="27" dur="2000" fill="hold"/>
                                        <p:tgtEl>
                                          <p:spTgt spid="9"/>
                                        </p:tgtEl>
                                        <p:attrNameLst>
                                          <p:attrName>ppt_x</p:attrName>
                                          <p:attrName>ppt_y</p:attrName>
                                        </p:attrNameLst>
                                      </p:cBhvr>
                                      <p:rCtr x="-7982"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28" grpId="0"/>
      <p:bldP spid="29"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1491507-B9DB-4F1F-902A-7D0CE8189494}" type="slidenum">
              <a:rPr lang="en-US" smtClean="0"/>
              <a:t>9</a:t>
            </a:fld>
            <a:endParaRPr lang="en-US"/>
          </a:p>
        </p:txBody>
      </p:sp>
      <p:grpSp>
        <p:nvGrpSpPr>
          <p:cNvPr id="2" name="Group 1">
            <a:extLst>
              <a:ext uri="{FF2B5EF4-FFF2-40B4-BE49-F238E27FC236}">
                <a16:creationId xmlns:a16="http://schemas.microsoft.com/office/drawing/2014/main" id="{94E31915-DE1B-4A05-A41E-85F7085EC5A6}"/>
              </a:ext>
            </a:extLst>
          </p:cNvPr>
          <p:cNvGrpSpPr/>
          <p:nvPr/>
        </p:nvGrpSpPr>
        <p:grpSpPr>
          <a:xfrm>
            <a:off x="1319863" y="1945962"/>
            <a:ext cx="6877080" cy="3631805"/>
            <a:chOff x="1319862" y="1945962"/>
            <a:chExt cx="7465081" cy="3631805"/>
          </a:xfrm>
        </p:grpSpPr>
        <p:grpSp>
          <p:nvGrpSpPr>
            <p:cNvPr id="5" name="Group 4"/>
            <p:cNvGrpSpPr/>
            <p:nvPr/>
          </p:nvGrpSpPr>
          <p:grpSpPr>
            <a:xfrm>
              <a:off x="1319862" y="4795849"/>
              <a:ext cx="4472249" cy="665399"/>
              <a:chOff x="1850743" y="5568952"/>
              <a:chExt cx="4472249" cy="665399"/>
            </a:xfrm>
          </p:grpSpPr>
          <p:cxnSp>
            <p:nvCxnSpPr>
              <p:cNvPr id="13" name="Straight Connector 12"/>
              <p:cNvCxnSpPr/>
              <p:nvPr/>
            </p:nvCxnSpPr>
            <p:spPr>
              <a:xfrm>
                <a:off x="1850743" y="6202702"/>
                <a:ext cx="4472249" cy="31649"/>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97934" y="5568952"/>
                <a:ext cx="479503" cy="63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5564381" y="5583354"/>
                <a:ext cx="479503" cy="63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Cloud 8"/>
            <p:cNvSpPr/>
            <p:nvPr/>
          </p:nvSpPr>
          <p:spPr>
            <a:xfrm>
              <a:off x="1626606" y="3050111"/>
              <a:ext cx="831273" cy="673331"/>
            </a:xfrm>
            <a:prstGeom prst="clou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4B21307-853F-4E3F-9D7D-F3195AD2C3F9}"/>
                </a:ext>
              </a:extLst>
            </p:cNvPr>
            <p:cNvSpPr txBox="1"/>
            <p:nvPr/>
          </p:nvSpPr>
          <p:spPr>
            <a:xfrm>
              <a:off x="6301330" y="4500549"/>
              <a:ext cx="2051130" cy="1077218"/>
            </a:xfrm>
            <a:prstGeom prst="rect">
              <a:avLst/>
            </a:prstGeom>
            <a:noFill/>
          </p:spPr>
          <p:txBody>
            <a:bodyPr wrap="square" rtlCol="0">
              <a:spAutoFit/>
            </a:bodyPr>
            <a:lstStyle/>
            <a:p>
              <a:r>
                <a:rPr lang="en-US" sz="3200" dirty="0">
                  <a:solidFill>
                    <a:schemeClr val="accent2"/>
                  </a:solidFill>
                </a:rPr>
                <a:t>Interfacial </a:t>
              </a:r>
            </a:p>
            <a:p>
              <a:r>
                <a:rPr lang="en-US" sz="3200" dirty="0">
                  <a:solidFill>
                    <a:schemeClr val="accent2"/>
                  </a:solidFill>
                </a:rPr>
                <a:t>sublayer</a:t>
              </a:r>
            </a:p>
          </p:txBody>
        </p:sp>
        <p:cxnSp>
          <p:nvCxnSpPr>
            <p:cNvPr id="6" name="Straight Arrow Connector 5">
              <a:extLst>
                <a:ext uri="{FF2B5EF4-FFF2-40B4-BE49-F238E27FC236}">
                  <a16:creationId xmlns:a16="http://schemas.microsoft.com/office/drawing/2014/main" id="{8B59B5C3-C3C3-4BAD-9A35-6BA82F6D316F}"/>
                </a:ext>
              </a:extLst>
            </p:cNvPr>
            <p:cNvCxnSpPr>
              <a:cxnSpLocks/>
            </p:cNvCxnSpPr>
            <p:nvPr/>
          </p:nvCxnSpPr>
          <p:spPr>
            <a:xfrm>
              <a:off x="6184212" y="4500549"/>
              <a:ext cx="0" cy="733140"/>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2555485B-128C-4084-A098-ABD0E0DBF938}"/>
                </a:ext>
              </a:extLst>
            </p:cNvPr>
            <p:cNvCxnSpPr>
              <a:cxnSpLocks/>
            </p:cNvCxnSpPr>
            <p:nvPr/>
          </p:nvCxnSpPr>
          <p:spPr>
            <a:xfrm>
              <a:off x="6184212" y="2547834"/>
              <a:ext cx="0" cy="1922318"/>
            </a:xfrm>
            <a:prstGeom prst="straightConnector1">
              <a:avLst/>
            </a:prstGeom>
            <a:ln w="28575"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EC4E5F41-0730-4781-959A-70936A9F84D5}"/>
                </a:ext>
              </a:extLst>
            </p:cNvPr>
            <p:cNvSpPr txBox="1"/>
            <p:nvPr/>
          </p:nvSpPr>
          <p:spPr>
            <a:xfrm>
              <a:off x="1453374" y="1945962"/>
              <a:ext cx="2009009" cy="646331"/>
            </a:xfrm>
            <a:prstGeom prst="rect">
              <a:avLst/>
            </a:prstGeom>
            <a:noFill/>
          </p:spPr>
          <p:txBody>
            <a:bodyPr wrap="square" rtlCol="0">
              <a:spAutoFit/>
            </a:bodyPr>
            <a:lstStyle/>
            <a:p>
              <a:r>
                <a:rPr lang="en-US" sz="3600" dirty="0"/>
                <a:t>Air Parcel</a:t>
              </a:r>
            </a:p>
          </p:txBody>
        </p:sp>
        <p:sp>
          <p:nvSpPr>
            <p:cNvPr id="28" name="TextBox 27">
              <a:extLst>
                <a:ext uri="{FF2B5EF4-FFF2-40B4-BE49-F238E27FC236}">
                  <a16:creationId xmlns:a16="http://schemas.microsoft.com/office/drawing/2014/main" id="{C88B1D76-0A62-4277-BB86-1F425E6AC994}"/>
                </a:ext>
              </a:extLst>
            </p:cNvPr>
            <p:cNvSpPr txBox="1"/>
            <p:nvPr/>
          </p:nvSpPr>
          <p:spPr>
            <a:xfrm>
              <a:off x="3004773" y="4867119"/>
              <a:ext cx="2166957" cy="646331"/>
            </a:xfrm>
            <a:prstGeom prst="rect">
              <a:avLst/>
            </a:prstGeom>
            <a:noFill/>
          </p:spPr>
          <p:txBody>
            <a:bodyPr wrap="square" rtlCol="0">
              <a:spAutoFit/>
            </a:bodyPr>
            <a:lstStyle/>
            <a:p>
              <a:r>
                <a:rPr lang="en-US" sz="3600" dirty="0"/>
                <a:t>Exchange</a:t>
              </a:r>
            </a:p>
          </p:txBody>
        </p:sp>
        <p:sp>
          <p:nvSpPr>
            <p:cNvPr id="29" name="TextBox 28">
              <a:extLst>
                <a:ext uri="{FF2B5EF4-FFF2-40B4-BE49-F238E27FC236}">
                  <a16:creationId xmlns:a16="http://schemas.microsoft.com/office/drawing/2014/main" id="{29620224-97EB-4F79-A619-5B5D554FFBF0}"/>
                </a:ext>
              </a:extLst>
            </p:cNvPr>
            <p:cNvSpPr txBox="1"/>
            <p:nvPr/>
          </p:nvSpPr>
          <p:spPr>
            <a:xfrm>
              <a:off x="3808620" y="2547834"/>
              <a:ext cx="1714965" cy="646331"/>
            </a:xfrm>
            <a:prstGeom prst="rect">
              <a:avLst/>
            </a:prstGeom>
            <a:noFill/>
          </p:spPr>
          <p:txBody>
            <a:bodyPr wrap="square" rtlCol="0">
              <a:spAutoFit/>
            </a:bodyPr>
            <a:lstStyle/>
            <a:p>
              <a:r>
                <a:rPr lang="en-US" sz="3600" dirty="0"/>
                <a:t>Renew</a:t>
              </a:r>
            </a:p>
          </p:txBody>
        </p:sp>
        <p:sp>
          <p:nvSpPr>
            <p:cNvPr id="32" name="TextBox 31">
              <a:extLst>
                <a:ext uri="{FF2B5EF4-FFF2-40B4-BE49-F238E27FC236}">
                  <a16:creationId xmlns:a16="http://schemas.microsoft.com/office/drawing/2014/main" id="{0E3B9D28-D122-4EED-8932-2B68A97CCE4A}"/>
                </a:ext>
              </a:extLst>
            </p:cNvPr>
            <p:cNvSpPr txBox="1"/>
            <p:nvPr/>
          </p:nvSpPr>
          <p:spPr>
            <a:xfrm>
              <a:off x="6291125" y="2683559"/>
              <a:ext cx="2493818" cy="1077218"/>
            </a:xfrm>
            <a:prstGeom prst="rect">
              <a:avLst/>
            </a:prstGeom>
            <a:noFill/>
          </p:spPr>
          <p:txBody>
            <a:bodyPr wrap="square" rtlCol="0">
              <a:spAutoFit/>
            </a:bodyPr>
            <a:lstStyle/>
            <a:p>
              <a:r>
                <a:rPr lang="en-US" sz="3200" dirty="0">
                  <a:solidFill>
                    <a:schemeClr val="accent2"/>
                  </a:solidFill>
                </a:rPr>
                <a:t>Well-mixed bulk flow</a:t>
              </a:r>
            </a:p>
          </p:txBody>
        </p:sp>
        <p:sp>
          <p:nvSpPr>
            <p:cNvPr id="33" name="TextBox 32">
              <a:extLst>
                <a:ext uri="{FF2B5EF4-FFF2-40B4-BE49-F238E27FC236}">
                  <a16:creationId xmlns:a16="http://schemas.microsoft.com/office/drawing/2014/main" id="{78AB7996-822B-4A93-9D04-16D11A4C9678}"/>
                </a:ext>
              </a:extLst>
            </p:cNvPr>
            <p:cNvSpPr txBox="1"/>
            <p:nvPr/>
          </p:nvSpPr>
          <p:spPr>
            <a:xfrm>
              <a:off x="5033500" y="4180145"/>
              <a:ext cx="1463034" cy="646331"/>
            </a:xfrm>
            <a:prstGeom prst="rect">
              <a:avLst/>
            </a:prstGeom>
            <a:noFill/>
          </p:spPr>
          <p:txBody>
            <a:bodyPr wrap="square" rtlCol="0">
              <a:spAutoFit/>
            </a:bodyPr>
            <a:lstStyle/>
            <a:p>
              <a:r>
                <a:rPr lang="en-US" sz="3600" dirty="0"/>
                <a:t>Eject</a:t>
              </a:r>
            </a:p>
          </p:txBody>
        </p:sp>
        <p:cxnSp>
          <p:nvCxnSpPr>
            <p:cNvPr id="52" name="Straight Arrow Connector 51">
              <a:extLst>
                <a:ext uri="{FF2B5EF4-FFF2-40B4-BE49-F238E27FC236}">
                  <a16:creationId xmlns:a16="http://schemas.microsoft.com/office/drawing/2014/main" id="{10C5155E-F2AB-4EFF-B2C6-D5E9C0064072}"/>
                </a:ext>
              </a:extLst>
            </p:cNvPr>
            <p:cNvCxnSpPr/>
            <p:nvPr/>
          </p:nvCxnSpPr>
          <p:spPr>
            <a:xfrm flipH="1">
              <a:off x="2651760" y="2917166"/>
              <a:ext cx="1038497" cy="648994"/>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8B73779-411B-4B98-A854-E672FABEBE48}"/>
                </a:ext>
              </a:extLst>
            </p:cNvPr>
            <p:cNvCxnSpPr>
              <a:cxnSpLocks/>
            </p:cNvCxnSpPr>
            <p:nvPr/>
          </p:nvCxnSpPr>
          <p:spPr>
            <a:xfrm>
              <a:off x="2508267" y="4025389"/>
              <a:ext cx="1106385" cy="1013669"/>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83EC50C-16E4-4618-AA8A-7E705BB1E2CE}"/>
                </a:ext>
              </a:extLst>
            </p:cNvPr>
            <p:cNvCxnSpPr>
              <a:cxnSpLocks/>
            </p:cNvCxnSpPr>
            <p:nvPr/>
          </p:nvCxnSpPr>
          <p:spPr>
            <a:xfrm flipV="1">
              <a:off x="4579108" y="4007077"/>
              <a:ext cx="1051013" cy="770015"/>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3144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1541</Words>
  <Application>Microsoft Office PowerPoint</Application>
  <PresentationFormat>Widescreen</PresentationFormat>
  <Paragraphs>191</Paragraphs>
  <Slides>26</Slides>
  <Notes>10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等线</vt:lpstr>
      <vt:lpstr>Arial</vt:lpstr>
      <vt:lpstr>Calibri</vt:lpstr>
      <vt:lpstr>Calibri Light</vt:lpstr>
      <vt:lpstr>Cambria Math</vt:lpstr>
      <vt:lpstr>Wingdings</vt:lpstr>
      <vt:lpstr>Office Theme</vt:lpstr>
      <vt:lpstr>Equation</vt:lpstr>
      <vt:lpstr>Linking Momentum and Scalar Roughness Lengths of Urban Surfaces at the Macro and Micro Scales</vt:lpstr>
      <vt:lpstr>Background: Roughness Lengths in Urban Land-Atmosphere Interaction Studies</vt:lpstr>
      <vt:lpstr>Motivation:</vt:lpstr>
      <vt:lpstr>Results: Comparison with Models for z0m</vt:lpstr>
      <vt:lpstr>PowerPoint Presentation</vt:lpstr>
      <vt:lpstr>The Surface Renewal Theory (SRT) (e.g. Danckwerts,1951)</vt:lpstr>
      <vt:lpstr>Surface Renewal and Scalar Transfer</vt:lpstr>
      <vt:lpstr>The Surface Renewal for Bluff-rough Surfaces: A Qualitative Picture</vt:lpstr>
      <vt:lpstr>PowerPoint Presentation</vt:lpstr>
      <vt:lpstr>SRT: Micro-Eddy Model</vt:lpstr>
      <vt:lpstr>SRT: Macro-Eddy Model</vt:lpstr>
      <vt:lpstr>Linking Surface Renewal to log(z0m/z0s)</vt:lpstr>
      <vt:lpstr>PowerPoint Presentation</vt:lpstr>
      <vt:lpstr>Implications: Inverse relation between z0m and z0s</vt:lpstr>
      <vt:lpstr>Implications</vt:lpstr>
      <vt:lpstr>Implications</vt:lpstr>
      <vt:lpstr>Limitations and Outlook</vt:lpstr>
      <vt:lpstr>Acknowledgement</vt:lpstr>
      <vt:lpstr>Linking Momentum and Scalar Roughness Lengths of Urban Surfaces at the Macro and Micro Scales</vt:lpstr>
      <vt:lpstr>Thank you and questions?</vt:lpstr>
      <vt:lpstr>Backup slides</vt:lpstr>
      <vt:lpstr>Setup of Numerical Experiments</vt:lpstr>
      <vt:lpstr>Method: Wall-modeled Large Eddy Simulation (WM-LES)</vt:lpstr>
      <vt:lpstr>Method: A Conceptual Framework of Macro vs. Micro-scale Roughness</vt:lpstr>
      <vt:lpstr>Method: A Conceptual Framework of Macro vs. Micro-scale Roughness</vt:lpstr>
      <vt:lpstr>Determine displacement heights and roughness lengths from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Momentum and Scalar Roughness Lengths of Urban Surfaces at the Macro and Micro-scales</dc:title>
  <dc:creator>Qi Li</dc:creator>
  <cp:lastModifiedBy>Qi Li</cp:lastModifiedBy>
  <cp:revision>186</cp:revision>
  <dcterms:created xsi:type="dcterms:W3CDTF">2019-12-04T17:30:32Z</dcterms:created>
  <dcterms:modified xsi:type="dcterms:W3CDTF">2020-05-03T14:28:42Z</dcterms:modified>
</cp:coreProperties>
</file>