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4" r:id="rId3"/>
    <p:sldId id="273" r:id="rId4"/>
    <p:sldId id="275" r:id="rId5"/>
    <p:sldId id="326" r:id="rId6"/>
    <p:sldId id="327" r:id="rId7"/>
    <p:sldId id="335" r:id="rId8"/>
    <p:sldId id="328" r:id="rId9"/>
    <p:sldId id="332" r:id="rId10"/>
    <p:sldId id="333" r:id="rId11"/>
    <p:sldId id="329" r:id="rId12"/>
    <p:sldId id="331" r:id="rId13"/>
    <p:sldId id="330" r:id="rId14"/>
    <p:sldId id="336" r:id="rId15"/>
  </p:sldIdLst>
  <p:sldSz cx="9144000" cy="5143500" type="screen16x9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28">
          <p15:clr>
            <a:srgbClr val="A4A3A4"/>
          </p15:clr>
        </p15:guide>
        <p15:guide id="2" orient="horz" pos="106">
          <p15:clr>
            <a:srgbClr val="A4A3A4"/>
          </p15:clr>
        </p15:guide>
        <p15:guide id="3" orient="horz" pos="2811">
          <p15:clr>
            <a:srgbClr val="A4A3A4"/>
          </p15:clr>
        </p15:guide>
        <p15:guide id="4" pos="391">
          <p15:clr>
            <a:srgbClr val="A4A3A4"/>
          </p15:clr>
        </p15:guide>
        <p15:guide id="5" pos="56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9C35"/>
    <a:srgbClr val="FFFFFF"/>
    <a:srgbClr val="34B233"/>
    <a:srgbClr val="000000"/>
    <a:srgbClr val="292929"/>
    <a:srgbClr val="D5D2CA"/>
    <a:srgbClr val="005172"/>
    <a:srgbClr val="6A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215" d="100"/>
          <a:sy n="215" d="100"/>
        </p:scale>
        <p:origin x="136" y="180"/>
      </p:cViewPr>
      <p:guideLst>
        <p:guide orient="horz" pos="928"/>
        <p:guide orient="horz" pos="106"/>
        <p:guide orient="horz" pos="2811"/>
        <p:guide pos="391"/>
        <p:guide pos="56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nelissen, Pavan" userId="b27d4f14-5789-46f0-afba-5d412862992a" providerId="ADAL" clId="{E343715E-4D6F-4856-8CF6-31AA79630FD5}"/>
    <pc:docChg chg="undo custSel addSld delSld modSld sldOrd">
      <pc:chgData name="Cornelissen, Pavan" userId="b27d4f14-5789-46f0-afba-5d412862992a" providerId="ADAL" clId="{E343715E-4D6F-4856-8CF6-31AA79630FD5}" dt="2020-04-22T13:12:23.196" v="4001" actId="6549"/>
      <pc:docMkLst>
        <pc:docMk/>
      </pc:docMkLst>
      <pc:sldChg chg="modSp mod">
        <pc:chgData name="Cornelissen, Pavan" userId="b27d4f14-5789-46f0-afba-5d412862992a" providerId="ADAL" clId="{E343715E-4D6F-4856-8CF6-31AA79630FD5}" dt="2020-04-22T07:37:49.108" v="236" actId="20577"/>
        <pc:sldMkLst>
          <pc:docMk/>
          <pc:sldMk cId="1983885521" sldId="256"/>
        </pc:sldMkLst>
        <pc:spChg chg="mod">
          <ac:chgData name="Cornelissen, Pavan" userId="b27d4f14-5789-46f0-afba-5d412862992a" providerId="ADAL" clId="{E343715E-4D6F-4856-8CF6-31AA79630FD5}" dt="2020-04-22T07:35:26.491" v="105" actId="20577"/>
          <ac:spMkLst>
            <pc:docMk/>
            <pc:sldMk cId="1983885521" sldId="256"/>
            <ac:spMk id="2" creationId="{00000000-0000-0000-0000-000000000000}"/>
          </ac:spMkLst>
        </pc:spChg>
        <pc:spChg chg="mod">
          <ac:chgData name="Cornelissen, Pavan" userId="b27d4f14-5789-46f0-afba-5d412862992a" providerId="ADAL" clId="{E343715E-4D6F-4856-8CF6-31AA79630FD5}" dt="2020-04-22T07:37:49.108" v="236" actId="20577"/>
          <ac:spMkLst>
            <pc:docMk/>
            <pc:sldMk cId="1983885521" sldId="256"/>
            <ac:spMk id="5" creationId="{00000000-0000-0000-0000-000000000000}"/>
          </ac:spMkLst>
        </pc:spChg>
      </pc:sldChg>
      <pc:sldChg chg="del">
        <pc:chgData name="Cornelissen, Pavan" userId="b27d4f14-5789-46f0-afba-5d412862992a" providerId="ADAL" clId="{E343715E-4D6F-4856-8CF6-31AA79630FD5}" dt="2020-04-22T08:12:24.760" v="1145" actId="47"/>
        <pc:sldMkLst>
          <pc:docMk/>
          <pc:sldMk cId="483436754" sldId="259"/>
        </pc:sldMkLst>
      </pc:sldChg>
      <pc:sldChg chg="del">
        <pc:chgData name="Cornelissen, Pavan" userId="b27d4f14-5789-46f0-afba-5d412862992a" providerId="ADAL" clId="{E343715E-4D6F-4856-8CF6-31AA79630FD5}" dt="2020-04-22T08:12:13.153" v="1125" actId="47"/>
        <pc:sldMkLst>
          <pc:docMk/>
          <pc:sldMk cId="3765826031" sldId="263"/>
        </pc:sldMkLst>
      </pc:sldChg>
      <pc:sldChg chg="addSp delSp modSp mod">
        <pc:chgData name="Cornelissen, Pavan" userId="b27d4f14-5789-46f0-afba-5d412862992a" providerId="ADAL" clId="{E343715E-4D6F-4856-8CF6-31AA79630FD5}" dt="2020-04-22T07:59:50.393" v="959" actId="20577"/>
        <pc:sldMkLst>
          <pc:docMk/>
          <pc:sldMk cId="2966794509" sldId="273"/>
        </pc:sldMkLst>
        <pc:spChg chg="del mod">
          <ac:chgData name="Cornelissen, Pavan" userId="b27d4f14-5789-46f0-afba-5d412862992a" providerId="ADAL" clId="{E343715E-4D6F-4856-8CF6-31AA79630FD5}" dt="2020-04-22T07:44:32.668" v="299" actId="478"/>
          <ac:spMkLst>
            <pc:docMk/>
            <pc:sldMk cId="2966794509" sldId="273"/>
            <ac:spMk id="2" creationId="{00000000-0000-0000-0000-000000000000}"/>
          </ac:spMkLst>
        </pc:spChg>
        <pc:spChg chg="mod">
          <ac:chgData name="Cornelissen, Pavan" userId="b27d4f14-5789-46f0-afba-5d412862992a" providerId="ADAL" clId="{E343715E-4D6F-4856-8CF6-31AA79630FD5}" dt="2020-04-22T07:59:50.393" v="959" actId="20577"/>
          <ac:spMkLst>
            <pc:docMk/>
            <pc:sldMk cId="2966794509" sldId="273"/>
            <ac:spMk id="3" creationId="{00000000-0000-0000-0000-000000000000}"/>
          </ac:spMkLst>
        </pc:spChg>
        <pc:spChg chg="add mod">
          <ac:chgData name="Cornelissen, Pavan" userId="b27d4f14-5789-46f0-afba-5d412862992a" providerId="ADAL" clId="{E343715E-4D6F-4856-8CF6-31AA79630FD5}" dt="2020-04-22T07:46:28.220" v="498" actId="1036"/>
          <ac:spMkLst>
            <pc:docMk/>
            <pc:sldMk cId="2966794509" sldId="273"/>
            <ac:spMk id="4" creationId="{EFDD9E43-E94A-4628-AFE9-A380A72653B2}"/>
          </ac:spMkLst>
        </pc:spChg>
        <pc:spChg chg="mod">
          <ac:chgData name="Cornelissen, Pavan" userId="b27d4f14-5789-46f0-afba-5d412862992a" providerId="ADAL" clId="{E343715E-4D6F-4856-8CF6-31AA79630FD5}" dt="2020-04-22T07:57:09.056" v="712" actId="1076"/>
          <ac:spMkLst>
            <pc:docMk/>
            <pc:sldMk cId="2966794509" sldId="273"/>
            <ac:spMk id="7" creationId="{00000000-0000-0000-0000-000000000000}"/>
          </ac:spMkLst>
        </pc:spChg>
        <pc:spChg chg="add del mod">
          <ac:chgData name="Cornelissen, Pavan" userId="b27d4f14-5789-46f0-afba-5d412862992a" providerId="ADAL" clId="{E343715E-4D6F-4856-8CF6-31AA79630FD5}" dt="2020-04-22T07:44:47.244" v="303" actId="478"/>
          <ac:spMkLst>
            <pc:docMk/>
            <pc:sldMk cId="2966794509" sldId="273"/>
            <ac:spMk id="9" creationId="{20804C05-75C5-4A17-89EB-A43E3063B054}"/>
          </ac:spMkLst>
        </pc:spChg>
        <pc:spChg chg="add del mod">
          <ac:chgData name="Cornelissen, Pavan" userId="b27d4f14-5789-46f0-afba-5d412862992a" providerId="ADAL" clId="{E343715E-4D6F-4856-8CF6-31AA79630FD5}" dt="2020-04-22T07:44:47.244" v="303" actId="478"/>
          <ac:spMkLst>
            <pc:docMk/>
            <pc:sldMk cId="2966794509" sldId="273"/>
            <ac:spMk id="10" creationId="{4E47B878-5E39-493B-9197-13F8B6675119}"/>
          </ac:spMkLst>
        </pc:spChg>
        <pc:spChg chg="add mod">
          <ac:chgData name="Cornelissen, Pavan" userId="b27d4f14-5789-46f0-afba-5d412862992a" providerId="ADAL" clId="{E343715E-4D6F-4856-8CF6-31AA79630FD5}" dt="2020-04-22T07:46:19.290" v="476" actId="1037"/>
          <ac:spMkLst>
            <pc:docMk/>
            <pc:sldMk cId="2966794509" sldId="273"/>
            <ac:spMk id="12" creationId="{DEB62E6F-2FA8-44B4-9E03-214918169436}"/>
          </ac:spMkLst>
        </pc:spChg>
        <pc:spChg chg="add mod">
          <ac:chgData name="Cornelissen, Pavan" userId="b27d4f14-5789-46f0-afba-5d412862992a" providerId="ADAL" clId="{E343715E-4D6F-4856-8CF6-31AA79630FD5}" dt="2020-04-22T07:48:00.697" v="641" actId="14100"/>
          <ac:spMkLst>
            <pc:docMk/>
            <pc:sldMk cId="2966794509" sldId="273"/>
            <ac:spMk id="13" creationId="{EB55D3EA-620E-49F5-A7C3-B54FF808DDC1}"/>
          </ac:spMkLst>
        </pc:spChg>
        <pc:spChg chg="add mod">
          <ac:chgData name="Cornelissen, Pavan" userId="b27d4f14-5789-46f0-afba-5d412862992a" providerId="ADAL" clId="{E343715E-4D6F-4856-8CF6-31AA79630FD5}" dt="2020-04-22T07:46:19.290" v="476" actId="1037"/>
          <ac:spMkLst>
            <pc:docMk/>
            <pc:sldMk cId="2966794509" sldId="273"/>
            <ac:spMk id="15" creationId="{D8DC4844-23FB-44E4-8DAE-BF842E17FC72}"/>
          </ac:spMkLst>
        </pc:spChg>
        <pc:spChg chg="add mod">
          <ac:chgData name="Cornelissen, Pavan" userId="b27d4f14-5789-46f0-afba-5d412862992a" providerId="ADAL" clId="{E343715E-4D6F-4856-8CF6-31AA79630FD5}" dt="2020-04-22T07:47:12.651" v="556" actId="20577"/>
          <ac:spMkLst>
            <pc:docMk/>
            <pc:sldMk cId="2966794509" sldId="273"/>
            <ac:spMk id="16" creationId="{C2E0A405-36DF-475D-B5B9-05036F27F32F}"/>
          </ac:spMkLst>
        </pc:spChg>
        <pc:spChg chg="add mod">
          <ac:chgData name="Cornelissen, Pavan" userId="b27d4f14-5789-46f0-afba-5d412862992a" providerId="ADAL" clId="{E343715E-4D6F-4856-8CF6-31AA79630FD5}" dt="2020-04-22T07:46:28.220" v="498" actId="1036"/>
          <ac:spMkLst>
            <pc:docMk/>
            <pc:sldMk cId="2966794509" sldId="273"/>
            <ac:spMk id="18" creationId="{288B4EE5-0A19-4D47-9486-34C872C25187}"/>
          </ac:spMkLst>
        </pc:spChg>
        <pc:spChg chg="add mod">
          <ac:chgData name="Cornelissen, Pavan" userId="b27d4f14-5789-46f0-afba-5d412862992a" providerId="ADAL" clId="{E343715E-4D6F-4856-8CF6-31AA79630FD5}" dt="2020-04-22T07:47:19.233" v="577" actId="20577"/>
          <ac:spMkLst>
            <pc:docMk/>
            <pc:sldMk cId="2966794509" sldId="273"/>
            <ac:spMk id="19" creationId="{236203DB-96DF-4F26-B0CC-FFDFF487383A}"/>
          </ac:spMkLst>
        </pc:spChg>
        <pc:picChg chg="mod">
          <ac:chgData name="Cornelissen, Pavan" userId="b27d4f14-5789-46f0-afba-5d412862992a" providerId="ADAL" clId="{E343715E-4D6F-4856-8CF6-31AA79630FD5}" dt="2020-04-22T07:46:28.220" v="498" actId="1036"/>
          <ac:picMkLst>
            <pc:docMk/>
            <pc:sldMk cId="2966794509" sldId="273"/>
            <ac:picMk id="6" creationId="{00000000-0000-0000-0000-000000000000}"/>
          </ac:picMkLst>
        </pc:picChg>
        <pc:picChg chg="add del mod">
          <ac:chgData name="Cornelissen, Pavan" userId="b27d4f14-5789-46f0-afba-5d412862992a" providerId="ADAL" clId="{E343715E-4D6F-4856-8CF6-31AA79630FD5}" dt="2020-04-22T07:44:47.244" v="303" actId="478"/>
          <ac:picMkLst>
            <pc:docMk/>
            <pc:sldMk cId="2966794509" sldId="273"/>
            <ac:picMk id="8" creationId="{50DBE69A-51CD-4EF7-9E33-E0C8D63D7C81}"/>
          </ac:picMkLst>
        </pc:picChg>
        <pc:picChg chg="add mod">
          <ac:chgData name="Cornelissen, Pavan" userId="b27d4f14-5789-46f0-afba-5d412862992a" providerId="ADAL" clId="{E343715E-4D6F-4856-8CF6-31AA79630FD5}" dt="2020-04-22T07:46:19.290" v="476" actId="1037"/>
          <ac:picMkLst>
            <pc:docMk/>
            <pc:sldMk cId="2966794509" sldId="273"/>
            <ac:picMk id="11" creationId="{DFDD0BD7-B87B-40D5-8B1F-27762708D02E}"/>
          </ac:picMkLst>
        </pc:picChg>
        <pc:picChg chg="add mod">
          <ac:chgData name="Cornelissen, Pavan" userId="b27d4f14-5789-46f0-afba-5d412862992a" providerId="ADAL" clId="{E343715E-4D6F-4856-8CF6-31AA79630FD5}" dt="2020-04-22T07:48:07.660" v="643" actId="1076"/>
          <ac:picMkLst>
            <pc:docMk/>
            <pc:sldMk cId="2966794509" sldId="273"/>
            <ac:picMk id="14" creationId="{6E123744-44C6-4C5A-84D2-C86332853B20}"/>
          </ac:picMkLst>
        </pc:picChg>
        <pc:picChg chg="add mod">
          <ac:chgData name="Cornelissen, Pavan" userId="b27d4f14-5789-46f0-afba-5d412862992a" providerId="ADAL" clId="{E343715E-4D6F-4856-8CF6-31AA79630FD5}" dt="2020-04-22T07:46:28.220" v="498" actId="1036"/>
          <ac:picMkLst>
            <pc:docMk/>
            <pc:sldMk cId="2966794509" sldId="273"/>
            <ac:picMk id="17" creationId="{D2FCE57B-7410-4AEE-8908-2B161471BE3E}"/>
          </ac:picMkLst>
        </pc:picChg>
      </pc:sldChg>
      <pc:sldChg chg="delSp modSp mod delAnim modAnim">
        <pc:chgData name="Cornelissen, Pavan" userId="b27d4f14-5789-46f0-afba-5d412862992a" providerId="ADAL" clId="{E343715E-4D6F-4856-8CF6-31AA79630FD5}" dt="2020-04-22T13:12:23.196" v="4001" actId="6549"/>
        <pc:sldMkLst>
          <pc:docMk/>
          <pc:sldMk cId="2230974801" sldId="274"/>
        </pc:sldMkLst>
        <pc:spChg chg="mod">
          <ac:chgData name="Cornelissen, Pavan" userId="b27d4f14-5789-46f0-afba-5d412862992a" providerId="ADAL" clId="{E343715E-4D6F-4856-8CF6-31AA79630FD5}" dt="2020-04-22T13:12:23.196" v="4001" actId="6549"/>
          <ac:spMkLst>
            <pc:docMk/>
            <pc:sldMk cId="2230974801" sldId="274"/>
            <ac:spMk id="2" creationId="{00000000-0000-0000-0000-000000000000}"/>
          </ac:spMkLst>
        </pc:spChg>
        <pc:spChg chg="mod">
          <ac:chgData name="Cornelissen, Pavan" userId="b27d4f14-5789-46f0-afba-5d412862992a" providerId="ADAL" clId="{E343715E-4D6F-4856-8CF6-31AA79630FD5}" dt="2020-04-22T07:56:18.697" v="707" actId="20577"/>
          <ac:spMkLst>
            <pc:docMk/>
            <pc:sldMk cId="2230974801" sldId="274"/>
            <ac:spMk id="3" creationId="{00000000-0000-0000-0000-000000000000}"/>
          </ac:spMkLst>
        </pc:spChg>
        <pc:spChg chg="del">
          <ac:chgData name="Cornelissen, Pavan" userId="b27d4f14-5789-46f0-afba-5d412862992a" providerId="ADAL" clId="{E343715E-4D6F-4856-8CF6-31AA79630FD5}" dt="2020-04-22T07:56:35.866" v="711" actId="478"/>
          <ac:spMkLst>
            <pc:docMk/>
            <pc:sldMk cId="2230974801" sldId="274"/>
            <ac:spMk id="4" creationId="{00000000-0000-0000-0000-000000000000}"/>
          </ac:spMkLst>
        </pc:spChg>
        <pc:spChg chg="del">
          <ac:chgData name="Cornelissen, Pavan" userId="b27d4f14-5789-46f0-afba-5d412862992a" providerId="ADAL" clId="{E343715E-4D6F-4856-8CF6-31AA79630FD5}" dt="2020-04-22T07:56:29.325" v="709" actId="478"/>
          <ac:spMkLst>
            <pc:docMk/>
            <pc:sldMk cId="2230974801" sldId="274"/>
            <ac:spMk id="6" creationId="{00000000-0000-0000-0000-000000000000}"/>
          </ac:spMkLst>
        </pc:spChg>
        <pc:picChg chg="del mod">
          <ac:chgData name="Cornelissen, Pavan" userId="b27d4f14-5789-46f0-afba-5d412862992a" providerId="ADAL" clId="{E343715E-4D6F-4856-8CF6-31AA79630FD5}" dt="2020-04-22T07:56:31.062" v="710" actId="478"/>
          <ac:picMkLst>
            <pc:docMk/>
            <pc:sldMk cId="2230974801" sldId="274"/>
            <ac:picMk id="5" creationId="{00000000-0000-0000-0000-000000000000}"/>
          </ac:picMkLst>
        </pc:picChg>
      </pc:sldChg>
      <pc:sldChg chg="addSp delSp modSp mod modAnim">
        <pc:chgData name="Cornelissen, Pavan" userId="b27d4f14-5789-46f0-afba-5d412862992a" providerId="ADAL" clId="{E343715E-4D6F-4856-8CF6-31AA79630FD5}" dt="2020-04-22T08:30:32.850" v="2395" actId="20577"/>
        <pc:sldMkLst>
          <pc:docMk/>
          <pc:sldMk cId="2191264470" sldId="275"/>
        </pc:sldMkLst>
        <pc:spChg chg="mod">
          <ac:chgData name="Cornelissen, Pavan" userId="b27d4f14-5789-46f0-afba-5d412862992a" providerId="ADAL" clId="{E343715E-4D6F-4856-8CF6-31AA79630FD5}" dt="2020-04-22T08:00:07.747" v="990" actId="20577"/>
          <ac:spMkLst>
            <pc:docMk/>
            <pc:sldMk cId="2191264470" sldId="275"/>
            <ac:spMk id="3" creationId="{00000000-0000-0000-0000-000000000000}"/>
          </ac:spMkLst>
        </pc:spChg>
        <pc:spChg chg="add mod">
          <ac:chgData name="Cornelissen, Pavan" userId="b27d4f14-5789-46f0-afba-5d412862992a" providerId="ADAL" clId="{E343715E-4D6F-4856-8CF6-31AA79630FD5}" dt="2020-04-22T08:30:32.850" v="2395" actId="20577"/>
          <ac:spMkLst>
            <pc:docMk/>
            <pc:sldMk cId="2191264470" sldId="275"/>
            <ac:spMk id="4" creationId="{E774DD4E-1428-47C4-97F2-810738F2C38E}"/>
          </ac:spMkLst>
        </pc:spChg>
        <pc:grpChg chg="add del">
          <ac:chgData name="Cornelissen, Pavan" userId="b27d4f14-5789-46f0-afba-5d412862992a" providerId="ADAL" clId="{E343715E-4D6F-4856-8CF6-31AA79630FD5}" dt="2020-04-22T08:10:58.607" v="1065"/>
          <ac:grpSpMkLst>
            <pc:docMk/>
            <pc:sldMk cId="2191264470" sldId="275"/>
            <ac:grpSpMk id="5" creationId="{10AF916A-5D04-48DF-99AC-A1D1351F3B59}"/>
          </ac:grpSpMkLst>
        </pc:grpChg>
        <pc:grpChg chg="add del">
          <ac:chgData name="Cornelissen, Pavan" userId="b27d4f14-5789-46f0-afba-5d412862992a" providerId="ADAL" clId="{E343715E-4D6F-4856-8CF6-31AA79630FD5}" dt="2020-04-22T08:10:58.607" v="1065"/>
          <ac:grpSpMkLst>
            <pc:docMk/>
            <pc:sldMk cId="2191264470" sldId="275"/>
            <ac:grpSpMk id="11" creationId="{CD750C82-DAD0-4367-AE77-CB5741A47F89}"/>
          </ac:grpSpMkLst>
        </pc:grpChg>
        <pc:grpChg chg="add del mod">
          <ac:chgData name="Cornelissen, Pavan" userId="b27d4f14-5789-46f0-afba-5d412862992a" providerId="ADAL" clId="{E343715E-4D6F-4856-8CF6-31AA79630FD5}" dt="2020-04-22T08:11:12.339" v="1069"/>
          <ac:grpSpMkLst>
            <pc:docMk/>
            <pc:sldMk cId="2191264470" sldId="275"/>
            <ac:grpSpMk id="17" creationId="{8DBE863B-B169-4C72-84A4-F958F8335D4C}"/>
          </ac:grpSpMkLst>
        </pc:grpChg>
        <pc:grpChg chg="add del mod">
          <ac:chgData name="Cornelissen, Pavan" userId="b27d4f14-5789-46f0-afba-5d412862992a" providerId="ADAL" clId="{E343715E-4D6F-4856-8CF6-31AA79630FD5}" dt="2020-04-22T08:11:12.339" v="1069"/>
          <ac:grpSpMkLst>
            <pc:docMk/>
            <pc:sldMk cId="2191264470" sldId="275"/>
            <ac:grpSpMk id="22" creationId="{87AC3A4C-7819-4709-AED2-0B33371F78F7}"/>
          </ac:grpSpMkLst>
        </pc:grpChg>
        <pc:grpChg chg="add del">
          <ac:chgData name="Cornelissen, Pavan" userId="b27d4f14-5789-46f0-afba-5d412862992a" providerId="ADAL" clId="{E343715E-4D6F-4856-8CF6-31AA79630FD5}" dt="2020-04-22T08:11:19.090" v="1071"/>
          <ac:grpSpMkLst>
            <pc:docMk/>
            <pc:sldMk cId="2191264470" sldId="275"/>
            <ac:grpSpMk id="28" creationId="{B21F74AE-C87D-4795-85A2-09039FA79896}"/>
          </ac:grpSpMkLst>
        </pc:grpChg>
        <pc:grpChg chg="add del">
          <ac:chgData name="Cornelissen, Pavan" userId="b27d4f14-5789-46f0-afba-5d412862992a" providerId="ADAL" clId="{E343715E-4D6F-4856-8CF6-31AA79630FD5}" dt="2020-04-22T08:11:19.090" v="1071"/>
          <ac:grpSpMkLst>
            <pc:docMk/>
            <pc:sldMk cId="2191264470" sldId="275"/>
            <ac:grpSpMk id="33" creationId="{67406364-0ACA-4630-8D1E-AADDAB7915B4}"/>
          </ac:grpSpMkLst>
        </pc:grpChg>
        <pc:picChg chg="del">
          <ac:chgData name="Cornelissen, Pavan" userId="b27d4f14-5789-46f0-afba-5d412862992a" providerId="ADAL" clId="{E343715E-4D6F-4856-8CF6-31AA79630FD5}" dt="2020-04-22T07:43:51.668" v="264" actId="478"/>
          <ac:picMkLst>
            <pc:docMk/>
            <pc:sldMk cId="2191264470" sldId="275"/>
            <ac:picMk id="8" creationId="{00000000-0000-0000-0000-000000000000}"/>
          </ac:picMkLst>
        </pc:picChg>
        <pc:picChg chg="add del">
          <ac:chgData name="Cornelissen, Pavan" userId="b27d4f14-5789-46f0-afba-5d412862992a" providerId="ADAL" clId="{E343715E-4D6F-4856-8CF6-31AA79630FD5}" dt="2020-04-22T08:10:58.607" v="1065"/>
          <ac:picMkLst>
            <pc:docMk/>
            <pc:sldMk cId="2191264470" sldId="275"/>
            <ac:picMk id="16" creationId="{D2FFF62D-5004-4758-99EB-621805504A33}"/>
          </ac:picMkLst>
        </pc:picChg>
        <pc:picChg chg="add del mod">
          <ac:chgData name="Cornelissen, Pavan" userId="b27d4f14-5789-46f0-afba-5d412862992a" providerId="ADAL" clId="{E343715E-4D6F-4856-8CF6-31AA79630FD5}" dt="2020-04-22T08:11:12.339" v="1069"/>
          <ac:picMkLst>
            <pc:docMk/>
            <pc:sldMk cId="2191264470" sldId="275"/>
            <ac:picMk id="27" creationId="{8C8ED63A-8E9E-4CC6-BEB9-69B92FF840BA}"/>
          </ac:picMkLst>
        </pc:picChg>
        <pc:picChg chg="add del">
          <ac:chgData name="Cornelissen, Pavan" userId="b27d4f14-5789-46f0-afba-5d412862992a" providerId="ADAL" clId="{E343715E-4D6F-4856-8CF6-31AA79630FD5}" dt="2020-04-22T08:11:19.090" v="1071"/>
          <ac:picMkLst>
            <pc:docMk/>
            <pc:sldMk cId="2191264470" sldId="275"/>
            <ac:picMk id="38" creationId="{D00A21C1-AD77-45C3-B42E-F1DBC0293EE4}"/>
          </ac:picMkLst>
        </pc:picChg>
      </pc:sldChg>
      <pc:sldChg chg="del">
        <pc:chgData name="Cornelissen, Pavan" userId="b27d4f14-5789-46f0-afba-5d412862992a" providerId="ADAL" clId="{E343715E-4D6F-4856-8CF6-31AA79630FD5}" dt="2020-04-22T08:12:14.664" v="1127" actId="47"/>
        <pc:sldMkLst>
          <pc:docMk/>
          <pc:sldMk cId="1163212145" sldId="278"/>
        </pc:sldMkLst>
      </pc:sldChg>
      <pc:sldChg chg="del">
        <pc:chgData name="Cornelissen, Pavan" userId="b27d4f14-5789-46f0-afba-5d412862992a" providerId="ADAL" clId="{E343715E-4D6F-4856-8CF6-31AA79630FD5}" dt="2020-04-22T08:12:15.223" v="1128" actId="47"/>
        <pc:sldMkLst>
          <pc:docMk/>
          <pc:sldMk cId="1034040588" sldId="279"/>
        </pc:sldMkLst>
      </pc:sldChg>
      <pc:sldChg chg="del">
        <pc:chgData name="Cornelissen, Pavan" userId="b27d4f14-5789-46f0-afba-5d412862992a" providerId="ADAL" clId="{E343715E-4D6F-4856-8CF6-31AA79630FD5}" dt="2020-04-22T08:12:15.672" v="1129" actId="47"/>
        <pc:sldMkLst>
          <pc:docMk/>
          <pc:sldMk cId="1089534522" sldId="280"/>
        </pc:sldMkLst>
      </pc:sldChg>
      <pc:sldChg chg="del">
        <pc:chgData name="Cornelissen, Pavan" userId="b27d4f14-5789-46f0-afba-5d412862992a" providerId="ADAL" clId="{E343715E-4D6F-4856-8CF6-31AA79630FD5}" dt="2020-04-22T08:12:16.192" v="1130" actId="47"/>
        <pc:sldMkLst>
          <pc:docMk/>
          <pc:sldMk cId="2833878731" sldId="281"/>
        </pc:sldMkLst>
      </pc:sldChg>
      <pc:sldChg chg="del">
        <pc:chgData name="Cornelissen, Pavan" userId="b27d4f14-5789-46f0-afba-5d412862992a" providerId="ADAL" clId="{E343715E-4D6F-4856-8CF6-31AA79630FD5}" dt="2020-04-22T08:12:17.142" v="1132" actId="47"/>
        <pc:sldMkLst>
          <pc:docMk/>
          <pc:sldMk cId="4152170581" sldId="282"/>
        </pc:sldMkLst>
      </pc:sldChg>
      <pc:sldChg chg="del">
        <pc:chgData name="Cornelissen, Pavan" userId="b27d4f14-5789-46f0-afba-5d412862992a" providerId="ADAL" clId="{E343715E-4D6F-4856-8CF6-31AA79630FD5}" dt="2020-04-22T08:12:16.635" v="1131" actId="47"/>
        <pc:sldMkLst>
          <pc:docMk/>
          <pc:sldMk cId="3239642019" sldId="283"/>
        </pc:sldMkLst>
      </pc:sldChg>
      <pc:sldChg chg="del">
        <pc:chgData name="Cornelissen, Pavan" userId="b27d4f14-5789-46f0-afba-5d412862992a" providerId="ADAL" clId="{E343715E-4D6F-4856-8CF6-31AA79630FD5}" dt="2020-04-22T08:12:17.705" v="1133" actId="47"/>
        <pc:sldMkLst>
          <pc:docMk/>
          <pc:sldMk cId="1290468152" sldId="284"/>
        </pc:sldMkLst>
      </pc:sldChg>
      <pc:sldChg chg="del">
        <pc:chgData name="Cornelissen, Pavan" userId="b27d4f14-5789-46f0-afba-5d412862992a" providerId="ADAL" clId="{E343715E-4D6F-4856-8CF6-31AA79630FD5}" dt="2020-04-22T07:49:51.982" v="644" actId="47"/>
        <pc:sldMkLst>
          <pc:docMk/>
          <pc:sldMk cId="1226399752" sldId="285"/>
        </pc:sldMkLst>
      </pc:sldChg>
      <pc:sldChg chg="del">
        <pc:chgData name="Cornelissen, Pavan" userId="b27d4f14-5789-46f0-afba-5d412862992a" providerId="ADAL" clId="{E343715E-4D6F-4856-8CF6-31AA79630FD5}" dt="2020-04-22T07:49:51.982" v="644" actId="47"/>
        <pc:sldMkLst>
          <pc:docMk/>
          <pc:sldMk cId="3883879789" sldId="289"/>
        </pc:sldMkLst>
      </pc:sldChg>
      <pc:sldChg chg="del">
        <pc:chgData name="Cornelissen, Pavan" userId="b27d4f14-5789-46f0-afba-5d412862992a" providerId="ADAL" clId="{E343715E-4D6F-4856-8CF6-31AA79630FD5}" dt="2020-04-22T07:49:51.982" v="644" actId="47"/>
        <pc:sldMkLst>
          <pc:docMk/>
          <pc:sldMk cId="1482558501" sldId="290"/>
        </pc:sldMkLst>
      </pc:sldChg>
      <pc:sldChg chg="del">
        <pc:chgData name="Cornelissen, Pavan" userId="b27d4f14-5789-46f0-afba-5d412862992a" providerId="ADAL" clId="{E343715E-4D6F-4856-8CF6-31AA79630FD5}" dt="2020-04-22T07:49:51.982" v="644" actId="47"/>
        <pc:sldMkLst>
          <pc:docMk/>
          <pc:sldMk cId="3831516797" sldId="291"/>
        </pc:sldMkLst>
      </pc:sldChg>
      <pc:sldChg chg="del">
        <pc:chgData name="Cornelissen, Pavan" userId="b27d4f14-5789-46f0-afba-5d412862992a" providerId="ADAL" clId="{E343715E-4D6F-4856-8CF6-31AA79630FD5}" dt="2020-04-22T07:49:51.982" v="644" actId="47"/>
        <pc:sldMkLst>
          <pc:docMk/>
          <pc:sldMk cId="1792662096" sldId="294"/>
        </pc:sldMkLst>
      </pc:sldChg>
      <pc:sldChg chg="del">
        <pc:chgData name="Cornelissen, Pavan" userId="b27d4f14-5789-46f0-afba-5d412862992a" providerId="ADAL" clId="{E343715E-4D6F-4856-8CF6-31AA79630FD5}" dt="2020-04-22T08:12:18.985" v="1135" actId="47"/>
        <pc:sldMkLst>
          <pc:docMk/>
          <pc:sldMk cId="2267624619" sldId="296"/>
        </pc:sldMkLst>
      </pc:sldChg>
      <pc:sldChg chg="del">
        <pc:chgData name="Cornelissen, Pavan" userId="b27d4f14-5789-46f0-afba-5d412862992a" providerId="ADAL" clId="{E343715E-4D6F-4856-8CF6-31AA79630FD5}" dt="2020-04-22T08:12:20.638" v="1138" actId="47"/>
        <pc:sldMkLst>
          <pc:docMk/>
          <pc:sldMk cId="3990858955" sldId="297"/>
        </pc:sldMkLst>
      </pc:sldChg>
      <pc:sldChg chg="del">
        <pc:chgData name="Cornelissen, Pavan" userId="b27d4f14-5789-46f0-afba-5d412862992a" providerId="ADAL" clId="{E343715E-4D6F-4856-8CF6-31AA79630FD5}" dt="2020-04-22T08:12:21.621" v="1140" actId="47"/>
        <pc:sldMkLst>
          <pc:docMk/>
          <pc:sldMk cId="2468927143" sldId="298"/>
        </pc:sldMkLst>
      </pc:sldChg>
      <pc:sldChg chg="del">
        <pc:chgData name="Cornelissen, Pavan" userId="b27d4f14-5789-46f0-afba-5d412862992a" providerId="ADAL" clId="{E343715E-4D6F-4856-8CF6-31AA79630FD5}" dt="2020-04-22T08:12:21.086" v="1139" actId="47"/>
        <pc:sldMkLst>
          <pc:docMk/>
          <pc:sldMk cId="3974519092" sldId="299"/>
        </pc:sldMkLst>
      </pc:sldChg>
      <pc:sldChg chg="del">
        <pc:chgData name="Cornelissen, Pavan" userId="b27d4f14-5789-46f0-afba-5d412862992a" providerId="ADAL" clId="{E343715E-4D6F-4856-8CF6-31AA79630FD5}" dt="2020-04-22T08:12:10.892" v="1122" actId="47"/>
        <pc:sldMkLst>
          <pc:docMk/>
          <pc:sldMk cId="4082333210" sldId="300"/>
        </pc:sldMkLst>
      </pc:sldChg>
      <pc:sldChg chg="del">
        <pc:chgData name="Cornelissen, Pavan" userId="b27d4f14-5789-46f0-afba-5d412862992a" providerId="ADAL" clId="{E343715E-4D6F-4856-8CF6-31AA79630FD5}" dt="2020-04-22T08:12:31.805" v="1149" actId="47"/>
        <pc:sldMkLst>
          <pc:docMk/>
          <pc:sldMk cId="1210782803" sldId="301"/>
        </pc:sldMkLst>
      </pc:sldChg>
      <pc:sldChg chg="del">
        <pc:chgData name="Cornelissen, Pavan" userId="b27d4f14-5789-46f0-afba-5d412862992a" providerId="ADAL" clId="{E343715E-4D6F-4856-8CF6-31AA79630FD5}" dt="2020-04-22T08:12:22.898" v="1142" actId="47"/>
        <pc:sldMkLst>
          <pc:docMk/>
          <pc:sldMk cId="77061297" sldId="303"/>
        </pc:sldMkLst>
      </pc:sldChg>
      <pc:sldChg chg="del">
        <pc:chgData name="Cornelissen, Pavan" userId="b27d4f14-5789-46f0-afba-5d412862992a" providerId="ADAL" clId="{E343715E-4D6F-4856-8CF6-31AA79630FD5}" dt="2020-04-22T08:12:18.316" v="1134" actId="47"/>
        <pc:sldMkLst>
          <pc:docMk/>
          <pc:sldMk cId="1041335162" sldId="304"/>
        </pc:sldMkLst>
      </pc:sldChg>
      <pc:sldChg chg="del">
        <pc:chgData name="Cornelissen, Pavan" userId="b27d4f14-5789-46f0-afba-5d412862992a" providerId="ADAL" clId="{E343715E-4D6F-4856-8CF6-31AA79630FD5}" dt="2020-04-22T08:12:13.678" v="1126" actId="47"/>
        <pc:sldMkLst>
          <pc:docMk/>
          <pc:sldMk cId="150071484" sldId="306"/>
        </pc:sldMkLst>
      </pc:sldChg>
      <pc:sldChg chg="del">
        <pc:chgData name="Cornelissen, Pavan" userId="b27d4f14-5789-46f0-afba-5d412862992a" providerId="ADAL" clId="{E343715E-4D6F-4856-8CF6-31AA79630FD5}" dt="2020-04-22T08:12:23.412" v="1143" actId="47"/>
        <pc:sldMkLst>
          <pc:docMk/>
          <pc:sldMk cId="724523991" sldId="307"/>
        </pc:sldMkLst>
      </pc:sldChg>
      <pc:sldChg chg="del">
        <pc:chgData name="Cornelissen, Pavan" userId="b27d4f14-5789-46f0-afba-5d412862992a" providerId="ADAL" clId="{E343715E-4D6F-4856-8CF6-31AA79630FD5}" dt="2020-04-22T08:12:28.905" v="1148" actId="47"/>
        <pc:sldMkLst>
          <pc:docMk/>
          <pc:sldMk cId="2427002621" sldId="309"/>
        </pc:sldMkLst>
      </pc:sldChg>
      <pc:sldChg chg="del">
        <pc:chgData name="Cornelissen, Pavan" userId="b27d4f14-5789-46f0-afba-5d412862992a" providerId="ADAL" clId="{E343715E-4D6F-4856-8CF6-31AA79630FD5}" dt="2020-04-22T08:12:24.050" v="1144" actId="47"/>
        <pc:sldMkLst>
          <pc:docMk/>
          <pc:sldMk cId="1621150030" sldId="310"/>
        </pc:sldMkLst>
      </pc:sldChg>
      <pc:sldChg chg="del">
        <pc:chgData name="Cornelissen, Pavan" userId="b27d4f14-5789-46f0-afba-5d412862992a" providerId="ADAL" clId="{E343715E-4D6F-4856-8CF6-31AA79630FD5}" dt="2020-04-22T08:12:07.664" v="1120" actId="47"/>
        <pc:sldMkLst>
          <pc:docMk/>
          <pc:sldMk cId="2700759266" sldId="311"/>
        </pc:sldMkLst>
      </pc:sldChg>
      <pc:sldChg chg="del">
        <pc:chgData name="Cornelissen, Pavan" userId="b27d4f14-5789-46f0-afba-5d412862992a" providerId="ADAL" clId="{E343715E-4D6F-4856-8CF6-31AA79630FD5}" dt="2020-04-22T08:12:11.639" v="1123" actId="47"/>
        <pc:sldMkLst>
          <pc:docMk/>
          <pc:sldMk cId="2503814131" sldId="312"/>
        </pc:sldMkLst>
      </pc:sldChg>
      <pc:sldChg chg="del">
        <pc:chgData name="Cornelissen, Pavan" userId="b27d4f14-5789-46f0-afba-5d412862992a" providerId="ADAL" clId="{E343715E-4D6F-4856-8CF6-31AA79630FD5}" dt="2020-04-22T08:12:12.400" v="1124" actId="47"/>
        <pc:sldMkLst>
          <pc:docMk/>
          <pc:sldMk cId="4159175837" sldId="314"/>
        </pc:sldMkLst>
      </pc:sldChg>
      <pc:sldChg chg="del">
        <pc:chgData name="Cornelissen, Pavan" userId="b27d4f14-5789-46f0-afba-5d412862992a" providerId="ADAL" clId="{E343715E-4D6F-4856-8CF6-31AA79630FD5}" dt="2020-04-22T08:12:10.371" v="1121" actId="47"/>
        <pc:sldMkLst>
          <pc:docMk/>
          <pc:sldMk cId="3815558247" sldId="316"/>
        </pc:sldMkLst>
      </pc:sldChg>
      <pc:sldChg chg="del ord">
        <pc:chgData name="Cornelissen, Pavan" userId="b27d4f14-5789-46f0-afba-5d412862992a" providerId="ADAL" clId="{E343715E-4D6F-4856-8CF6-31AA79630FD5}" dt="2020-04-22T08:12:32.336" v="1150" actId="47"/>
        <pc:sldMkLst>
          <pc:docMk/>
          <pc:sldMk cId="993420996" sldId="317"/>
        </pc:sldMkLst>
      </pc:sldChg>
      <pc:sldChg chg="del">
        <pc:chgData name="Cornelissen, Pavan" userId="b27d4f14-5789-46f0-afba-5d412862992a" providerId="ADAL" clId="{E343715E-4D6F-4856-8CF6-31AA79630FD5}" dt="2020-04-22T09:42:06.972" v="2765" actId="47"/>
        <pc:sldMkLst>
          <pc:docMk/>
          <pc:sldMk cId="3065066645" sldId="320"/>
        </pc:sldMkLst>
      </pc:sldChg>
      <pc:sldChg chg="del">
        <pc:chgData name="Cornelissen, Pavan" userId="b27d4f14-5789-46f0-afba-5d412862992a" providerId="ADAL" clId="{E343715E-4D6F-4856-8CF6-31AA79630FD5}" dt="2020-04-22T08:12:22.163" v="1141" actId="47"/>
        <pc:sldMkLst>
          <pc:docMk/>
          <pc:sldMk cId="1174819141" sldId="322"/>
        </pc:sldMkLst>
      </pc:sldChg>
      <pc:sldChg chg="del">
        <pc:chgData name="Cornelissen, Pavan" userId="b27d4f14-5789-46f0-afba-5d412862992a" providerId="ADAL" clId="{E343715E-4D6F-4856-8CF6-31AA79630FD5}" dt="2020-04-22T08:12:19.640" v="1136" actId="47"/>
        <pc:sldMkLst>
          <pc:docMk/>
          <pc:sldMk cId="3466446023" sldId="323"/>
        </pc:sldMkLst>
      </pc:sldChg>
      <pc:sldChg chg="del">
        <pc:chgData name="Cornelissen, Pavan" userId="b27d4f14-5789-46f0-afba-5d412862992a" providerId="ADAL" clId="{E343715E-4D6F-4856-8CF6-31AA79630FD5}" dt="2020-04-22T08:12:20.067" v="1137" actId="47"/>
        <pc:sldMkLst>
          <pc:docMk/>
          <pc:sldMk cId="1823264229" sldId="324"/>
        </pc:sldMkLst>
      </pc:sldChg>
      <pc:sldChg chg="modSp add del mod">
        <pc:chgData name="Cornelissen, Pavan" userId="b27d4f14-5789-46f0-afba-5d412862992a" providerId="ADAL" clId="{E343715E-4D6F-4856-8CF6-31AA79630FD5}" dt="2020-04-22T08:12:27.282" v="1147" actId="47"/>
        <pc:sldMkLst>
          <pc:docMk/>
          <pc:sldMk cId="3631788134" sldId="325"/>
        </pc:sldMkLst>
        <pc:spChg chg="mod">
          <ac:chgData name="Cornelissen, Pavan" userId="b27d4f14-5789-46f0-afba-5d412862992a" providerId="ADAL" clId="{E343715E-4D6F-4856-8CF6-31AA79630FD5}" dt="2020-04-22T07:50:53.197" v="685" actId="5793"/>
          <ac:spMkLst>
            <pc:docMk/>
            <pc:sldMk cId="3631788134" sldId="325"/>
            <ac:spMk id="2" creationId="{00000000-0000-0000-0000-000000000000}"/>
          </ac:spMkLst>
        </pc:spChg>
        <pc:spChg chg="mod">
          <ac:chgData name="Cornelissen, Pavan" userId="b27d4f14-5789-46f0-afba-5d412862992a" providerId="ADAL" clId="{E343715E-4D6F-4856-8CF6-31AA79630FD5}" dt="2020-04-22T07:50:14.257" v="669" actId="20577"/>
          <ac:spMkLst>
            <pc:docMk/>
            <pc:sldMk cId="3631788134" sldId="325"/>
            <ac:spMk id="3" creationId="{00000000-0000-0000-0000-000000000000}"/>
          </ac:spMkLst>
        </pc:spChg>
      </pc:sldChg>
      <pc:sldChg chg="addSp delSp modSp new mod modAnim">
        <pc:chgData name="Cornelissen, Pavan" userId="b27d4f14-5789-46f0-afba-5d412862992a" providerId="ADAL" clId="{E343715E-4D6F-4856-8CF6-31AA79630FD5}" dt="2020-04-22T10:03:39.590" v="2958" actId="20577"/>
        <pc:sldMkLst>
          <pc:docMk/>
          <pc:sldMk cId="463164933" sldId="326"/>
        </pc:sldMkLst>
        <pc:spChg chg="del">
          <ac:chgData name="Cornelissen, Pavan" userId="b27d4f14-5789-46f0-afba-5d412862992a" providerId="ADAL" clId="{E343715E-4D6F-4856-8CF6-31AA79630FD5}" dt="2020-04-22T08:11:23.077" v="1074" actId="478"/>
          <ac:spMkLst>
            <pc:docMk/>
            <pc:sldMk cId="463164933" sldId="326"/>
            <ac:spMk id="2" creationId="{06192A1D-56EB-44E2-A0B7-4B590E2A5FC6}"/>
          </ac:spMkLst>
        </pc:spChg>
        <pc:spChg chg="mod">
          <ac:chgData name="Cornelissen, Pavan" userId="b27d4f14-5789-46f0-afba-5d412862992a" providerId="ADAL" clId="{E343715E-4D6F-4856-8CF6-31AA79630FD5}" dt="2020-04-22T08:13:34.772" v="1179" actId="20577"/>
          <ac:spMkLst>
            <pc:docMk/>
            <pc:sldMk cId="463164933" sldId="326"/>
            <ac:spMk id="3" creationId="{E6B2AE88-83D4-4CEC-9282-23D7F7E21446}"/>
          </ac:spMkLst>
        </pc:spChg>
        <pc:spChg chg="del">
          <ac:chgData name="Cornelissen, Pavan" userId="b27d4f14-5789-46f0-afba-5d412862992a" providerId="ADAL" clId="{E343715E-4D6F-4856-8CF6-31AA79630FD5}" dt="2020-04-22T08:13:37.430" v="1180" actId="478"/>
          <ac:spMkLst>
            <pc:docMk/>
            <pc:sldMk cId="463164933" sldId="326"/>
            <ac:spMk id="4" creationId="{59E089A7-69F3-49E3-8DF8-E054CDD46586}"/>
          </ac:spMkLst>
        </pc:spChg>
        <pc:spChg chg="add mod">
          <ac:chgData name="Cornelissen, Pavan" userId="b27d4f14-5789-46f0-afba-5d412862992a" providerId="ADAL" clId="{E343715E-4D6F-4856-8CF6-31AA79630FD5}" dt="2020-04-22T10:03:39.590" v="2958" actId="20577"/>
          <ac:spMkLst>
            <pc:docMk/>
            <pc:sldMk cId="463164933" sldId="326"/>
            <ac:spMk id="27" creationId="{6D8D6BDB-6D5D-424F-840E-836A61F29E9C}"/>
          </ac:spMkLst>
        </pc:spChg>
        <pc:grpChg chg="add del">
          <ac:chgData name="Cornelissen, Pavan" userId="b27d4f14-5789-46f0-afba-5d412862992a" providerId="ADAL" clId="{E343715E-4D6F-4856-8CF6-31AA79630FD5}" dt="2020-04-22T08:11:21.122" v="1073"/>
          <ac:grpSpMkLst>
            <pc:docMk/>
            <pc:sldMk cId="463164933" sldId="326"/>
            <ac:grpSpMk id="5" creationId="{B575D36F-5FA5-40D2-A6A2-C1B0BE5C21DE}"/>
          </ac:grpSpMkLst>
        </pc:grpChg>
        <pc:grpChg chg="add del">
          <ac:chgData name="Cornelissen, Pavan" userId="b27d4f14-5789-46f0-afba-5d412862992a" providerId="ADAL" clId="{E343715E-4D6F-4856-8CF6-31AA79630FD5}" dt="2020-04-22T08:11:21.122" v="1073"/>
          <ac:grpSpMkLst>
            <pc:docMk/>
            <pc:sldMk cId="463164933" sldId="326"/>
            <ac:grpSpMk id="10" creationId="{BD1EF962-50EB-4354-8D83-29B50FFCC66E}"/>
          </ac:grpSpMkLst>
        </pc:grpChg>
        <pc:grpChg chg="add del mod">
          <ac:chgData name="Cornelissen, Pavan" userId="b27d4f14-5789-46f0-afba-5d412862992a" providerId="ADAL" clId="{E343715E-4D6F-4856-8CF6-31AA79630FD5}" dt="2020-04-22T08:11:39.734" v="1080"/>
          <ac:grpSpMkLst>
            <pc:docMk/>
            <pc:sldMk cId="463164933" sldId="326"/>
            <ac:grpSpMk id="16" creationId="{932B1752-ED27-4E3F-A8DD-6335DE025D72}"/>
          </ac:grpSpMkLst>
        </pc:grpChg>
        <pc:grpChg chg="add del mod">
          <ac:chgData name="Cornelissen, Pavan" userId="b27d4f14-5789-46f0-afba-5d412862992a" providerId="ADAL" clId="{E343715E-4D6F-4856-8CF6-31AA79630FD5}" dt="2020-04-22T08:11:39.734" v="1080"/>
          <ac:grpSpMkLst>
            <pc:docMk/>
            <pc:sldMk cId="463164933" sldId="326"/>
            <ac:grpSpMk id="21" creationId="{6CD70A1B-FA99-4C28-B989-EBF20E11C4F9}"/>
          </ac:grpSpMkLst>
        </pc:grpChg>
        <pc:picChg chg="add del">
          <ac:chgData name="Cornelissen, Pavan" userId="b27d4f14-5789-46f0-afba-5d412862992a" providerId="ADAL" clId="{E343715E-4D6F-4856-8CF6-31AA79630FD5}" dt="2020-04-22T08:11:21.122" v="1073"/>
          <ac:picMkLst>
            <pc:docMk/>
            <pc:sldMk cId="463164933" sldId="326"/>
            <ac:picMk id="15" creationId="{D6EA1227-DBA4-42B2-AF93-2B95F6738086}"/>
          </ac:picMkLst>
        </pc:picChg>
        <pc:picChg chg="add del mod">
          <ac:chgData name="Cornelissen, Pavan" userId="b27d4f14-5789-46f0-afba-5d412862992a" providerId="ADAL" clId="{E343715E-4D6F-4856-8CF6-31AA79630FD5}" dt="2020-04-22T08:11:39.734" v="1080"/>
          <ac:picMkLst>
            <pc:docMk/>
            <pc:sldMk cId="463164933" sldId="326"/>
            <ac:picMk id="26" creationId="{F6E48EF7-F7FB-487E-9FC5-EA90CA026199}"/>
          </ac:picMkLst>
        </pc:picChg>
      </pc:sldChg>
      <pc:sldChg chg="new del">
        <pc:chgData name="Cornelissen, Pavan" userId="b27d4f14-5789-46f0-afba-5d412862992a" providerId="ADAL" clId="{E343715E-4D6F-4856-8CF6-31AA79630FD5}" dt="2020-04-22T07:57:41.497" v="714" actId="47"/>
        <pc:sldMkLst>
          <pc:docMk/>
          <pc:sldMk cId="3445135644" sldId="326"/>
        </pc:sldMkLst>
      </pc:sldChg>
      <pc:sldChg chg="modSp add mod modAnim">
        <pc:chgData name="Cornelissen, Pavan" userId="b27d4f14-5789-46f0-afba-5d412862992a" providerId="ADAL" clId="{E343715E-4D6F-4856-8CF6-31AA79630FD5}" dt="2020-04-22T08:26:45.961" v="1938"/>
        <pc:sldMkLst>
          <pc:docMk/>
          <pc:sldMk cId="3612012346" sldId="327"/>
        </pc:sldMkLst>
        <pc:spChg chg="mod">
          <ac:chgData name="Cornelissen, Pavan" userId="b27d4f14-5789-46f0-afba-5d412862992a" providerId="ADAL" clId="{E343715E-4D6F-4856-8CF6-31AA79630FD5}" dt="2020-04-22T08:19:49.449" v="1687" actId="20577"/>
          <ac:spMkLst>
            <pc:docMk/>
            <pc:sldMk cId="3612012346" sldId="327"/>
            <ac:spMk id="3" creationId="{E6B2AE88-83D4-4CEC-9282-23D7F7E21446}"/>
          </ac:spMkLst>
        </pc:spChg>
        <pc:spChg chg="mod">
          <ac:chgData name="Cornelissen, Pavan" userId="b27d4f14-5789-46f0-afba-5d412862992a" providerId="ADAL" clId="{E343715E-4D6F-4856-8CF6-31AA79630FD5}" dt="2020-04-22T08:21:33.220" v="1933" actId="20577"/>
          <ac:spMkLst>
            <pc:docMk/>
            <pc:sldMk cId="3612012346" sldId="327"/>
            <ac:spMk id="27" creationId="{6D8D6BDB-6D5D-424F-840E-836A61F29E9C}"/>
          </ac:spMkLst>
        </pc:spChg>
      </pc:sldChg>
      <pc:sldChg chg="addSp delSp modSp new mod">
        <pc:chgData name="Cornelissen, Pavan" userId="b27d4f14-5789-46f0-afba-5d412862992a" providerId="ADAL" clId="{E343715E-4D6F-4856-8CF6-31AA79630FD5}" dt="2020-04-22T10:18:45.889" v="3841" actId="20577"/>
        <pc:sldMkLst>
          <pc:docMk/>
          <pc:sldMk cId="4038277148" sldId="328"/>
        </pc:sldMkLst>
        <pc:spChg chg="del">
          <ac:chgData name="Cornelissen, Pavan" userId="b27d4f14-5789-46f0-afba-5d412862992a" providerId="ADAL" clId="{E343715E-4D6F-4856-8CF6-31AA79630FD5}" dt="2020-04-22T09:43:56.125" v="2812" actId="478"/>
          <ac:spMkLst>
            <pc:docMk/>
            <pc:sldMk cId="4038277148" sldId="328"/>
            <ac:spMk id="2" creationId="{C6F73DD5-47C2-4E0C-A017-77C5BEF4ECCB}"/>
          </ac:spMkLst>
        </pc:spChg>
        <pc:spChg chg="mod">
          <ac:chgData name="Cornelissen, Pavan" userId="b27d4f14-5789-46f0-afba-5d412862992a" providerId="ADAL" clId="{E343715E-4D6F-4856-8CF6-31AA79630FD5}" dt="2020-04-22T09:44:18.056" v="2841" actId="20577"/>
          <ac:spMkLst>
            <pc:docMk/>
            <pc:sldMk cId="4038277148" sldId="328"/>
            <ac:spMk id="3" creationId="{C10547E1-F395-4EA9-B1F9-C72F447D781D}"/>
          </ac:spMkLst>
        </pc:spChg>
        <pc:spChg chg="del mod">
          <ac:chgData name="Cornelissen, Pavan" userId="b27d4f14-5789-46f0-afba-5d412862992a" providerId="ADAL" clId="{E343715E-4D6F-4856-8CF6-31AA79630FD5}" dt="2020-04-22T08:31:15.837" v="2414" actId="478"/>
          <ac:spMkLst>
            <pc:docMk/>
            <pc:sldMk cId="4038277148" sldId="328"/>
            <ac:spMk id="4" creationId="{41D9E001-533C-4E1F-A8C6-FB1219028590}"/>
          </ac:spMkLst>
        </pc:spChg>
        <pc:spChg chg="add mod">
          <ac:chgData name="Cornelissen, Pavan" userId="b27d4f14-5789-46f0-afba-5d412862992a" providerId="ADAL" clId="{E343715E-4D6F-4856-8CF6-31AA79630FD5}" dt="2020-04-22T10:18:45.889" v="3841" actId="20577"/>
          <ac:spMkLst>
            <pc:docMk/>
            <pc:sldMk cId="4038277148" sldId="328"/>
            <ac:spMk id="5" creationId="{32CFD870-B957-4EC4-87FC-9FDF01E2B195}"/>
          </ac:spMkLst>
        </pc:spChg>
      </pc:sldChg>
      <pc:sldChg chg="addSp delSp modSp new mod">
        <pc:chgData name="Cornelissen, Pavan" userId="b27d4f14-5789-46f0-afba-5d412862992a" providerId="ADAL" clId="{E343715E-4D6F-4856-8CF6-31AA79630FD5}" dt="2020-04-22T08:41:26.135" v="2699" actId="20577"/>
        <pc:sldMkLst>
          <pc:docMk/>
          <pc:sldMk cId="2819206643" sldId="329"/>
        </pc:sldMkLst>
        <pc:spChg chg="mod">
          <ac:chgData name="Cornelissen, Pavan" userId="b27d4f14-5789-46f0-afba-5d412862992a" providerId="ADAL" clId="{E343715E-4D6F-4856-8CF6-31AA79630FD5}" dt="2020-04-22T08:41:14.739" v="2667" actId="20577"/>
          <ac:spMkLst>
            <pc:docMk/>
            <pc:sldMk cId="2819206643" sldId="329"/>
            <ac:spMk id="2" creationId="{10FCAFE9-6AEA-480F-8D9A-A8BAFCE43F49}"/>
          </ac:spMkLst>
        </pc:spChg>
        <pc:spChg chg="mod">
          <ac:chgData name="Cornelissen, Pavan" userId="b27d4f14-5789-46f0-afba-5d412862992a" providerId="ADAL" clId="{E343715E-4D6F-4856-8CF6-31AA79630FD5}" dt="2020-04-22T08:29:33.597" v="2297" actId="20577"/>
          <ac:spMkLst>
            <pc:docMk/>
            <pc:sldMk cId="2819206643" sldId="329"/>
            <ac:spMk id="3" creationId="{48CEA132-1B5B-46D5-937F-319055203E7B}"/>
          </ac:spMkLst>
        </pc:spChg>
        <pc:spChg chg="del">
          <ac:chgData name="Cornelissen, Pavan" userId="b27d4f14-5789-46f0-afba-5d412862992a" providerId="ADAL" clId="{E343715E-4D6F-4856-8CF6-31AA79630FD5}" dt="2020-04-22T08:31:10.202" v="2412" actId="478"/>
          <ac:spMkLst>
            <pc:docMk/>
            <pc:sldMk cId="2819206643" sldId="329"/>
            <ac:spMk id="4" creationId="{1AD816D8-A272-4BD1-B287-E63B8CA76772}"/>
          </ac:spMkLst>
        </pc:spChg>
        <pc:graphicFrameChg chg="add mod">
          <ac:chgData name="Cornelissen, Pavan" userId="b27d4f14-5789-46f0-afba-5d412862992a" providerId="ADAL" clId="{E343715E-4D6F-4856-8CF6-31AA79630FD5}" dt="2020-04-22T08:41:26.135" v="2699" actId="20577"/>
          <ac:graphicFrameMkLst>
            <pc:docMk/>
            <pc:sldMk cId="2819206643" sldId="329"/>
            <ac:graphicFrameMk id="5" creationId="{C9AD8CEA-68FC-42D0-A308-52CB1AFDB299}"/>
          </ac:graphicFrameMkLst>
        </pc:graphicFrameChg>
      </pc:sldChg>
      <pc:sldChg chg="delSp modSp new mod">
        <pc:chgData name="Cornelissen, Pavan" userId="b27d4f14-5789-46f0-afba-5d412862992a" providerId="ADAL" clId="{E343715E-4D6F-4856-8CF6-31AA79630FD5}" dt="2020-04-22T09:42:11.836" v="2776" actId="20577"/>
        <pc:sldMkLst>
          <pc:docMk/>
          <pc:sldMk cId="3572694123" sldId="330"/>
        </pc:sldMkLst>
        <pc:spChg chg="mod">
          <ac:chgData name="Cornelissen, Pavan" userId="b27d4f14-5789-46f0-afba-5d412862992a" providerId="ADAL" clId="{E343715E-4D6F-4856-8CF6-31AA79630FD5}" dt="2020-04-22T08:29:14.062" v="2266" actId="20577"/>
          <ac:spMkLst>
            <pc:docMk/>
            <pc:sldMk cId="3572694123" sldId="330"/>
            <ac:spMk id="2" creationId="{D52AF643-3634-47FB-9BA0-7276B32A5EEC}"/>
          </ac:spMkLst>
        </pc:spChg>
        <pc:spChg chg="mod">
          <ac:chgData name="Cornelissen, Pavan" userId="b27d4f14-5789-46f0-afba-5d412862992a" providerId="ADAL" clId="{E343715E-4D6F-4856-8CF6-31AA79630FD5}" dt="2020-04-22T09:42:11.836" v="2776" actId="20577"/>
          <ac:spMkLst>
            <pc:docMk/>
            <pc:sldMk cId="3572694123" sldId="330"/>
            <ac:spMk id="3" creationId="{BAC9B200-7605-468B-B721-984F85930950}"/>
          </ac:spMkLst>
        </pc:spChg>
        <pc:spChg chg="del">
          <ac:chgData name="Cornelissen, Pavan" userId="b27d4f14-5789-46f0-afba-5d412862992a" providerId="ADAL" clId="{E343715E-4D6F-4856-8CF6-31AA79630FD5}" dt="2020-04-22T08:31:21.555" v="2416" actId="478"/>
          <ac:spMkLst>
            <pc:docMk/>
            <pc:sldMk cId="3572694123" sldId="330"/>
            <ac:spMk id="4" creationId="{F8D81595-2E2F-49DB-A51D-63CEA9DB8AA5}"/>
          </ac:spMkLst>
        </pc:spChg>
      </pc:sldChg>
      <pc:sldChg chg="addSp delSp modSp new mod">
        <pc:chgData name="Cornelissen, Pavan" userId="b27d4f14-5789-46f0-afba-5d412862992a" providerId="ADAL" clId="{E343715E-4D6F-4856-8CF6-31AA79630FD5}" dt="2020-04-22T10:17:59.054" v="3729" actId="20577"/>
        <pc:sldMkLst>
          <pc:docMk/>
          <pc:sldMk cId="1259191721" sldId="331"/>
        </pc:sldMkLst>
        <pc:spChg chg="mod">
          <ac:chgData name="Cornelissen, Pavan" userId="b27d4f14-5789-46f0-afba-5d412862992a" providerId="ADAL" clId="{E343715E-4D6F-4856-8CF6-31AA79630FD5}" dt="2020-04-22T10:17:59.054" v="3729" actId="20577"/>
          <ac:spMkLst>
            <pc:docMk/>
            <pc:sldMk cId="1259191721" sldId="331"/>
            <ac:spMk id="3" creationId="{A898BA90-C688-48A1-9ABF-C095969E447C}"/>
          </ac:spMkLst>
        </pc:spChg>
        <pc:spChg chg="del">
          <ac:chgData name="Cornelissen, Pavan" userId="b27d4f14-5789-46f0-afba-5d412862992a" providerId="ADAL" clId="{E343715E-4D6F-4856-8CF6-31AA79630FD5}" dt="2020-04-22T08:31:18.589" v="2415" actId="478"/>
          <ac:spMkLst>
            <pc:docMk/>
            <pc:sldMk cId="1259191721" sldId="331"/>
            <ac:spMk id="4" creationId="{7CBCC09D-CE3A-4436-A9C7-6FD4D21510BC}"/>
          </ac:spMkLst>
        </pc:spChg>
        <pc:graphicFrameChg chg="add del mod">
          <ac:chgData name="Cornelissen, Pavan" userId="b27d4f14-5789-46f0-afba-5d412862992a" providerId="ADAL" clId="{E343715E-4D6F-4856-8CF6-31AA79630FD5}" dt="2020-04-22T08:31:03.516" v="2408" actId="21"/>
          <ac:graphicFrameMkLst>
            <pc:docMk/>
            <pc:sldMk cId="1259191721" sldId="331"/>
            <ac:graphicFrameMk id="5" creationId="{3932C65C-1B6E-4A75-936F-42A1142CEA39}"/>
          </ac:graphicFrameMkLst>
        </pc:graphicFrameChg>
      </pc:sldChg>
      <pc:sldChg chg="delSp modSp new mod">
        <pc:chgData name="Cornelissen, Pavan" userId="b27d4f14-5789-46f0-afba-5d412862992a" providerId="ADAL" clId="{E343715E-4D6F-4856-8CF6-31AA79630FD5}" dt="2020-04-22T12:47:16.171" v="3949" actId="20577"/>
        <pc:sldMkLst>
          <pc:docMk/>
          <pc:sldMk cId="643547111" sldId="332"/>
        </pc:sldMkLst>
        <pc:spChg chg="mod">
          <ac:chgData name="Cornelissen, Pavan" userId="b27d4f14-5789-46f0-afba-5d412862992a" providerId="ADAL" clId="{E343715E-4D6F-4856-8CF6-31AA79630FD5}" dt="2020-04-22T10:18:42.964" v="3840"/>
          <ac:spMkLst>
            <pc:docMk/>
            <pc:sldMk cId="643547111" sldId="332"/>
            <ac:spMk id="2" creationId="{111A357E-6EBA-4C8B-A0AC-83799F47995F}"/>
          </ac:spMkLst>
        </pc:spChg>
        <pc:spChg chg="mod">
          <ac:chgData name="Cornelissen, Pavan" userId="b27d4f14-5789-46f0-afba-5d412862992a" providerId="ADAL" clId="{E343715E-4D6F-4856-8CF6-31AA79630FD5}" dt="2020-04-22T12:47:16.171" v="3949" actId="20577"/>
          <ac:spMkLst>
            <pc:docMk/>
            <pc:sldMk cId="643547111" sldId="332"/>
            <ac:spMk id="3" creationId="{563AB2CA-C93F-45AD-A063-3A61375F63F7}"/>
          </ac:spMkLst>
        </pc:spChg>
        <pc:spChg chg="del mod">
          <ac:chgData name="Cornelissen, Pavan" userId="b27d4f14-5789-46f0-afba-5d412862992a" providerId="ADAL" clId="{E343715E-4D6F-4856-8CF6-31AA79630FD5}" dt="2020-04-22T09:32:33.461" v="2763" actId="478"/>
          <ac:spMkLst>
            <pc:docMk/>
            <pc:sldMk cId="643547111" sldId="332"/>
            <ac:spMk id="4" creationId="{E261B96B-BC5E-4034-89B4-912A8B7A9531}"/>
          </ac:spMkLst>
        </pc:spChg>
      </pc:sldChg>
      <pc:sldChg chg="delSp modSp new mod">
        <pc:chgData name="Cornelissen, Pavan" userId="b27d4f14-5789-46f0-afba-5d412862992a" providerId="ADAL" clId="{E343715E-4D6F-4856-8CF6-31AA79630FD5}" dt="2020-04-22T12:47:21.054" v="3952" actId="20577"/>
        <pc:sldMkLst>
          <pc:docMk/>
          <pc:sldMk cId="888506734" sldId="333"/>
        </pc:sldMkLst>
        <pc:spChg chg="mod">
          <ac:chgData name="Cornelissen, Pavan" userId="b27d4f14-5789-46f0-afba-5d412862992a" providerId="ADAL" clId="{E343715E-4D6F-4856-8CF6-31AA79630FD5}" dt="2020-04-22T10:19:23.887" v="3946" actId="20577"/>
          <ac:spMkLst>
            <pc:docMk/>
            <pc:sldMk cId="888506734" sldId="333"/>
            <ac:spMk id="2" creationId="{12782B59-EA97-4F10-842E-9F37D1B25B87}"/>
          </ac:spMkLst>
        </pc:spChg>
        <pc:spChg chg="mod">
          <ac:chgData name="Cornelissen, Pavan" userId="b27d4f14-5789-46f0-afba-5d412862992a" providerId="ADAL" clId="{E343715E-4D6F-4856-8CF6-31AA79630FD5}" dt="2020-04-22T12:47:21.054" v="3952" actId="20577"/>
          <ac:spMkLst>
            <pc:docMk/>
            <pc:sldMk cId="888506734" sldId="333"/>
            <ac:spMk id="3" creationId="{88F7F85D-DEEF-44FA-BED2-2A755F748986}"/>
          </ac:spMkLst>
        </pc:spChg>
        <pc:spChg chg="del">
          <ac:chgData name="Cornelissen, Pavan" userId="b27d4f14-5789-46f0-afba-5d412862992a" providerId="ADAL" clId="{E343715E-4D6F-4856-8CF6-31AA79630FD5}" dt="2020-04-22T09:32:36.238" v="2764" actId="478"/>
          <ac:spMkLst>
            <pc:docMk/>
            <pc:sldMk cId="888506734" sldId="333"/>
            <ac:spMk id="4" creationId="{C032133E-99FF-4F45-B531-4ADE5716FDD7}"/>
          </ac:spMkLst>
        </pc:spChg>
      </pc:sldChg>
      <pc:sldChg chg="modSp new mod">
        <pc:chgData name="Cornelissen, Pavan" userId="b27d4f14-5789-46f0-afba-5d412862992a" providerId="ADAL" clId="{E343715E-4D6F-4856-8CF6-31AA79630FD5}" dt="2020-04-22T10:12:49.262" v="3395" actId="20577"/>
        <pc:sldMkLst>
          <pc:docMk/>
          <pc:sldMk cId="1851256552" sldId="334"/>
        </pc:sldMkLst>
        <pc:spChg chg="mod">
          <ac:chgData name="Cornelissen, Pavan" userId="b27d4f14-5789-46f0-afba-5d412862992a" providerId="ADAL" clId="{E343715E-4D6F-4856-8CF6-31AA79630FD5}" dt="2020-04-22T10:12:49.262" v="3395" actId="20577"/>
          <ac:spMkLst>
            <pc:docMk/>
            <pc:sldMk cId="1851256552" sldId="334"/>
            <ac:spMk id="2" creationId="{608AD64E-F02C-431D-B7C9-656BB51FCF2B}"/>
          </ac:spMkLst>
        </pc:spChg>
        <pc:spChg chg="mod">
          <ac:chgData name="Cornelissen, Pavan" userId="b27d4f14-5789-46f0-afba-5d412862992a" providerId="ADAL" clId="{E343715E-4D6F-4856-8CF6-31AA79630FD5}" dt="2020-04-22T09:43:09.244" v="2787" actId="20577"/>
          <ac:spMkLst>
            <pc:docMk/>
            <pc:sldMk cId="1851256552" sldId="334"/>
            <ac:spMk id="3" creationId="{4ED13C52-F442-4AEA-A168-F69324690F61}"/>
          </ac:spMkLst>
        </pc:spChg>
      </pc:sldChg>
      <pc:sldChg chg="modSp new mod">
        <pc:chgData name="Cornelissen, Pavan" userId="b27d4f14-5789-46f0-afba-5d412862992a" providerId="ADAL" clId="{E343715E-4D6F-4856-8CF6-31AA79630FD5}" dt="2020-04-22T10:07:50.838" v="3183" actId="6549"/>
        <pc:sldMkLst>
          <pc:docMk/>
          <pc:sldMk cId="3162860281" sldId="335"/>
        </pc:sldMkLst>
        <pc:spChg chg="mod">
          <ac:chgData name="Cornelissen, Pavan" userId="b27d4f14-5789-46f0-afba-5d412862992a" providerId="ADAL" clId="{E343715E-4D6F-4856-8CF6-31AA79630FD5}" dt="2020-04-22T10:07:50.838" v="3183" actId="6549"/>
          <ac:spMkLst>
            <pc:docMk/>
            <pc:sldMk cId="3162860281" sldId="335"/>
            <ac:spMk id="2" creationId="{DC00683C-75CA-4610-88CD-C255AF7C28DA}"/>
          </ac:spMkLst>
        </pc:spChg>
        <pc:spChg chg="mod">
          <ac:chgData name="Cornelissen, Pavan" userId="b27d4f14-5789-46f0-afba-5d412862992a" providerId="ADAL" clId="{E343715E-4D6F-4856-8CF6-31AA79630FD5}" dt="2020-04-22T10:02:48.241" v="2861" actId="20577"/>
          <ac:spMkLst>
            <pc:docMk/>
            <pc:sldMk cId="3162860281" sldId="335"/>
            <ac:spMk id="3" creationId="{1B2407A1-2509-4107-93A9-D99959F70762}"/>
          </ac:spMkLst>
        </pc:spChg>
      </pc:sldChg>
      <pc:sldChg chg="modSp add mod">
        <pc:chgData name="Cornelissen, Pavan" userId="b27d4f14-5789-46f0-afba-5d412862992a" providerId="ADAL" clId="{E343715E-4D6F-4856-8CF6-31AA79630FD5}" dt="2020-04-22T10:14:51.693" v="3717" actId="20577"/>
        <pc:sldMkLst>
          <pc:docMk/>
          <pc:sldMk cId="168832455" sldId="336"/>
        </pc:sldMkLst>
        <pc:spChg chg="mod">
          <ac:chgData name="Cornelissen, Pavan" userId="b27d4f14-5789-46f0-afba-5d412862992a" providerId="ADAL" clId="{E343715E-4D6F-4856-8CF6-31AA79630FD5}" dt="2020-04-22T10:14:51.693" v="3717" actId="20577"/>
          <ac:spMkLst>
            <pc:docMk/>
            <pc:sldMk cId="168832455" sldId="336"/>
            <ac:spMk id="2" creationId="{00000000-0000-0000-0000-000000000000}"/>
          </ac:spMkLst>
        </pc:spChg>
        <pc:spChg chg="mod">
          <ac:chgData name="Cornelissen, Pavan" userId="b27d4f14-5789-46f0-afba-5d412862992a" providerId="ADAL" clId="{E343715E-4D6F-4856-8CF6-31AA79630FD5}" dt="2020-04-22T10:13:04.221" v="3400" actId="20577"/>
          <ac:spMkLst>
            <pc:docMk/>
            <pc:sldMk cId="168832455" sldId="336"/>
            <ac:spMk id="3" creationId="{00000000-0000-0000-0000-000000000000}"/>
          </ac:spMkLst>
        </pc:spChg>
      </pc:sldChg>
      <pc:sldChg chg="add del">
        <pc:chgData name="Cornelissen, Pavan" userId="b27d4f14-5789-46f0-afba-5d412862992a" providerId="ADAL" clId="{E343715E-4D6F-4856-8CF6-31AA79630FD5}" dt="2020-04-22T10:14:33.492" v="3667"/>
        <pc:sldMkLst>
          <pc:docMk/>
          <pc:sldMk cId="2017105422" sldId="337"/>
        </pc:sldMkLst>
      </pc:sldChg>
    </pc:docChg>
  </pc:docChgLst>
  <pc:docChgLst>
    <pc:chgData name="Cornelissen, Pavan" userId="b27d4f14-5789-46f0-afba-5d412862992a" providerId="ADAL" clId="{DDFA2FF7-14B0-4D90-BC26-A835328B79EC}"/>
    <pc:docChg chg="undo custSel addSld delSld modSld sldOrd">
      <pc:chgData name="Cornelissen, Pavan" userId="b27d4f14-5789-46f0-afba-5d412862992a" providerId="ADAL" clId="{DDFA2FF7-14B0-4D90-BC26-A835328B79EC}" dt="2020-05-01T08:15:44.673" v="6153" actId="20577"/>
      <pc:docMkLst>
        <pc:docMk/>
      </pc:docMkLst>
      <pc:sldChg chg="addSp delSp modSp mod">
        <pc:chgData name="Cornelissen, Pavan" userId="b27d4f14-5789-46f0-afba-5d412862992a" providerId="ADAL" clId="{DDFA2FF7-14B0-4D90-BC26-A835328B79EC}" dt="2020-04-29T15:41:03.533" v="3712" actId="1076"/>
        <pc:sldMkLst>
          <pc:docMk/>
          <pc:sldMk cId="1983885521" sldId="256"/>
        </pc:sldMkLst>
        <pc:spChg chg="mod">
          <ac:chgData name="Cornelissen, Pavan" userId="b27d4f14-5789-46f0-afba-5d412862992a" providerId="ADAL" clId="{DDFA2FF7-14B0-4D90-BC26-A835328B79EC}" dt="2020-04-28T14:47:52.973" v="722" actId="20577"/>
          <ac:spMkLst>
            <pc:docMk/>
            <pc:sldMk cId="1983885521" sldId="256"/>
            <ac:spMk id="2" creationId="{00000000-0000-0000-0000-000000000000}"/>
          </ac:spMkLst>
        </pc:spChg>
        <pc:picChg chg="mod">
          <ac:chgData name="Cornelissen, Pavan" userId="b27d4f14-5789-46f0-afba-5d412862992a" providerId="ADAL" clId="{DDFA2FF7-14B0-4D90-BC26-A835328B79EC}" dt="2020-04-29T15:32:56.414" v="3692" actId="1076"/>
          <ac:picMkLst>
            <pc:docMk/>
            <pc:sldMk cId="1983885521" sldId="256"/>
            <ac:picMk id="3" creationId="{00000000-0000-0000-0000-000000000000}"/>
          </ac:picMkLst>
        </pc:picChg>
        <pc:picChg chg="add del">
          <ac:chgData name="Cornelissen, Pavan" userId="b27d4f14-5789-46f0-afba-5d412862992a" providerId="ADAL" clId="{DDFA2FF7-14B0-4D90-BC26-A835328B79EC}" dt="2020-04-29T15:33:53.856" v="3699"/>
          <ac:picMkLst>
            <pc:docMk/>
            <pc:sldMk cId="1983885521" sldId="256"/>
            <ac:picMk id="8" creationId="{8F6DDF13-82E1-4F95-B48C-32D0271AF835}"/>
          </ac:picMkLst>
        </pc:picChg>
        <pc:picChg chg="mod">
          <ac:chgData name="Cornelissen, Pavan" userId="b27d4f14-5789-46f0-afba-5d412862992a" providerId="ADAL" clId="{DDFA2FF7-14B0-4D90-BC26-A835328B79EC}" dt="2020-04-29T15:33:39.734" v="3697" actId="1076"/>
          <ac:picMkLst>
            <pc:docMk/>
            <pc:sldMk cId="1983885521" sldId="256"/>
            <ac:picMk id="13" creationId="{00000000-0000-0000-0000-000000000000}"/>
          </ac:picMkLst>
        </pc:picChg>
        <pc:picChg chg="mod">
          <ac:chgData name="Cornelissen, Pavan" userId="b27d4f14-5789-46f0-afba-5d412862992a" providerId="ADAL" clId="{DDFA2FF7-14B0-4D90-BC26-A835328B79EC}" dt="2020-04-29T15:41:03.533" v="3712" actId="1076"/>
          <ac:picMkLst>
            <pc:docMk/>
            <pc:sldMk cId="1983885521" sldId="256"/>
            <ac:picMk id="14" creationId="{00000000-0000-0000-0000-000000000000}"/>
          </ac:picMkLst>
        </pc:picChg>
        <pc:picChg chg="mod">
          <ac:chgData name="Cornelissen, Pavan" userId="b27d4f14-5789-46f0-afba-5d412862992a" providerId="ADAL" clId="{DDFA2FF7-14B0-4D90-BC26-A835328B79EC}" dt="2020-04-29T15:40:57.310" v="3711" actId="1076"/>
          <ac:picMkLst>
            <pc:docMk/>
            <pc:sldMk cId="1983885521" sldId="256"/>
            <ac:picMk id="16" creationId="{00000000-0000-0000-0000-000000000000}"/>
          </ac:picMkLst>
        </pc:picChg>
      </pc:sldChg>
      <pc:sldChg chg="addSp delSp modSp mod ord">
        <pc:chgData name="Cornelissen, Pavan" userId="b27d4f14-5789-46f0-afba-5d412862992a" providerId="ADAL" clId="{DDFA2FF7-14B0-4D90-BC26-A835328B79EC}" dt="2020-04-30T18:43:26.527" v="4807" actId="20577"/>
        <pc:sldMkLst>
          <pc:docMk/>
          <pc:sldMk cId="2966794509" sldId="273"/>
        </pc:sldMkLst>
        <pc:spChg chg="mod">
          <ac:chgData name="Cornelissen, Pavan" userId="b27d4f14-5789-46f0-afba-5d412862992a" providerId="ADAL" clId="{DDFA2FF7-14B0-4D90-BC26-A835328B79EC}" dt="2020-04-30T18:43:26.527" v="4807" actId="20577"/>
          <ac:spMkLst>
            <pc:docMk/>
            <pc:sldMk cId="2966794509" sldId="273"/>
            <ac:spMk id="3" creationId="{00000000-0000-0000-0000-000000000000}"/>
          </ac:spMkLst>
        </pc:spChg>
        <pc:spChg chg="mod">
          <ac:chgData name="Cornelissen, Pavan" userId="b27d4f14-5789-46f0-afba-5d412862992a" providerId="ADAL" clId="{DDFA2FF7-14B0-4D90-BC26-A835328B79EC}" dt="2020-04-29T14:02:19.348" v="2846" actId="1076"/>
          <ac:spMkLst>
            <pc:docMk/>
            <pc:sldMk cId="2966794509" sldId="273"/>
            <ac:spMk id="4" creationId="{EFDD9E43-E94A-4628-AFE9-A380A72653B2}"/>
          </ac:spMkLst>
        </pc:spChg>
        <pc:spChg chg="mod">
          <ac:chgData name="Cornelissen, Pavan" userId="b27d4f14-5789-46f0-afba-5d412862992a" providerId="ADAL" clId="{DDFA2FF7-14B0-4D90-BC26-A835328B79EC}" dt="2020-04-30T16:31:20.315" v="4682" actId="1076"/>
          <ac:spMkLst>
            <pc:docMk/>
            <pc:sldMk cId="2966794509" sldId="273"/>
            <ac:spMk id="7" creationId="{00000000-0000-0000-0000-000000000000}"/>
          </ac:spMkLst>
        </pc:spChg>
        <pc:spChg chg="mod">
          <ac:chgData name="Cornelissen, Pavan" userId="b27d4f14-5789-46f0-afba-5d412862992a" providerId="ADAL" clId="{DDFA2FF7-14B0-4D90-BC26-A835328B79EC}" dt="2020-04-29T14:02:23.452" v="2847" actId="1076"/>
          <ac:spMkLst>
            <pc:docMk/>
            <pc:sldMk cId="2966794509" sldId="273"/>
            <ac:spMk id="12" creationId="{DEB62E6F-2FA8-44B4-9E03-214918169436}"/>
          </ac:spMkLst>
        </pc:spChg>
        <pc:spChg chg="mod">
          <ac:chgData name="Cornelissen, Pavan" userId="b27d4f14-5789-46f0-afba-5d412862992a" providerId="ADAL" clId="{DDFA2FF7-14B0-4D90-BC26-A835328B79EC}" dt="2020-04-30T18:41:05.273" v="4785" actId="20577"/>
          <ac:spMkLst>
            <pc:docMk/>
            <pc:sldMk cId="2966794509" sldId="273"/>
            <ac:spMk id="13" creationId="{EB55D3EA-620E-49F5-A7C3-B54FF808DDC1}"/>
          </ac:spMkLst>
        </pc:spChg>
        <pc:spChg chg="del">
          <ac:chgData name="Cornelissen, Pavan" userId="b27d4f14-5789-46f0-afba-5d412862992a" providerId="ADAL" clId="{DDFA2FF7-14B0-4D90-BC26-A835328B79EC}" dt="2020-04-28T14:04:22.949" v="91" actId="478"/>
          <ac:spMkLst>
            <pc:docMk/>
            <pc:sldMk cId="2966794509" sldId="273"/>
            <ac:spMk id="15" creationId="{D8DC4844-23FB-44E4-8DAE-BF842E17FC72}"/>
          </ac:spMkLst>
        </pc:spChg>
        <pc:spChg chg="del">
          <ac:chgData name="Cornelissen, Pavan" userId="b27d4f14-5789-46f0-afba-5d412862992a" providerId="ADAL" clId="{DDFA2FF7-14B0-4D90-BC26-A835328B79EC}" dt="2020-04-28T14:04:20.449" v="90" actId="478"/>
          <ac:spMkLst>
            <pc:docMk/>
            <pc:sldMk cId="2966794509" sldId="273"/>
            <ac:spMk id="16" creationId="{C2E0A405-36DF-475D-B5B9-05036F27F32F}"/>
          </ac:spMkLst>
        </pc:spChg>
        <pc:spChg chg="mod">
          <ac:chgData name="Cornelissen, Pavan" userId="b27d4f14-5789-46f0-afba-5d412862992a" providerId="ADAL" clId="{DDFA2FF7-14B0-4D90-BC26-A835328B79EC}" dt="2020-04-29T14:02:27.693" v="2848" actId="1076"/>
          <ac:spMkLst>
            <pc:docMk/>
            <pc:sldMk cId="2966794509" sldId="273"/>
            <ac:spMk id="18" creationId="{288B4EE5-0A19-4D47-9486-34C872C25187}"/>
          </ac:spMkLst>
        </pc:spChg>
        <pc:spChg chg="mod">
          <ac:chgData name="Cornelissen, Pavan" userId="b27d4f14-5789-46f0-afba-5d412862992a" providerId="ADAL" clId="{DDFA2FF7-14B0-4D90-BC26-A835328B79EC}" dt="2020-04-29T14:02:12.149" v="2844" actId="1076"/>
          <ac:spMkLst>
            <pc:docMk/>
            <pc:sldMk cId="2966794509" sldId="273"/>
            <ac:spMk id="19" creationId="{236203DB-96DF-4F26-B0CC-FFDFF487383A}"/>
          </ac:spMkLst>
        </pc:spChg>
        <pc:spChg chg="add del">
          <ac:chgData name="Cornelissen, Pavan" userId="b27d4f14-5789-46f0-afba-5d412862992a" providerId="ADAL" clId="{DDFA2FF7-14B0-4D90-BC26-A835328B79EC}" dt="2020-04-28T14:20:21.795" v="540"/>
          <ac:spMkLst>
            <pc:docMk/>
            <pc:sldMk cId="2966794509" sldId="273"/>
            <ac:spMk id="24" creationId="{8D963883-DB58-4D7E-A743-0C46C543152D}"/>
          </ac:spMkLst>
        </pc:spChg>
        <pc:spChg chg="add del">
          <ac:chgData name="Cornelissen, Pavan" userId="b27d4f14-5789-46f0-afba-5d412862992a" providerId="ADAL" clId="{DDFA2FF7-14B0-4D90-BC26-A835328B79EC}" dt="2020-04-28T14:20:21.795" v="540"/>
          <ac:spMkLst>
            <pc:docMk/>
            <pc:sldMk cId="2966794509" sldId="273"/>
            <ac:spMk id="25" creationId="{BF784050-ABF9-4803-B2C8-3385915B7156}"/>
          </ac:spMkLst>
        </pc:spChg>
        <pc:spChg chg="add del mod">
          <ac:chgData name="Cornelissen, Pavan" userId="b27d4f14-5789-46f0-afba-5d412862992a" providerId="ADAL" clId="{DDFA2FF7-14B0-4D90-BC26-A835328B79EC}" dt="2020-04-28T14:20:30.070" v="544"/>
          <ac:spMkLst>
            <pc:docMk/>
            <pc:sldMk cId="2966794509" sldId="273"/>
            <ac:spMk id="30" creationId="{9AA049B4-04D6-4D35-8ED8-69295EFFE67F}"/>
          </ac:spMkLst>
        </pc:spChg>
        <pc:spChg chg="add del mod">
          <ac:chgData name="Cornelissen, Pavan" userId="b27d4f14-5789-46f0-afba-5d412862992a" providerId="ADAL" clId="{DDFA2FF7-14B0-4D90-BC26-A835328B79EC}" dt="2020-04-28T14:20:30.070" v="544"/>
          <ac:spMkLst>
            <pc:docMk/>
            <pc:sldMk cId="2966794509" sldId="273"/>
            <ac:spMk id="31" creationId="{7B5DB14E-9FF3-4EE2-B753-F0214ABBD0AE}"/>
          </ac:spMkLst>
        </pc:spChg>
        <pc:spChg chg="add del">
          <ac:chgData name="Cornelissen, Pavan" userId="b27d4f14-5789-46f0-afba-5d412862992a" providerId="ADAL" clId="{DDFA2FF7-14B0-4D90-BC26-A835328B79EC}" dt="2020-04-28T14:20:46.843" v="546"/>
          <ac:spMkLst>
            <pc:docMk/>
            <pc:sldMk cId="2966794509" sldId="273"/>
            <ac:spMk id="36" creationId="{A0A90E78-FE41-4FFE-A8A4-303987014B3D}"/>
          </ac:spMkLst>
        </pc:spChg>
        <pc:spChg chg="add del">
          <ac:chgData name="Cornelissen, Pavan" userId="b27d4f14-5789-46f0-afba-5d412862992a" providerId="ADAL" clId="{DDFA2FF7-14B0-4D90-BC26-A835328B79EC}" dt="2020-04-28T14:20:46.843" v="546"/>
          <ac:spMkLst>
            <pc:docMk/>
            <pc:sldMk cId="2966794509" sldId="273"/>
            <ac:spMk id="37" creationId="{BC74393D-A8F3-4A8C-982B-65DFB6C67880}"/>
          </ac:spMkLst>
        </pc:spChg>
        <pc:picChg chg="add mod modCrop">
          <ac:chgData name="Cornelissen, Pavan" userId="b27d4f14-5789-46f0-afba-5d412862992a" providerId="ADAL" clId="{DDFA2FF7-14B0-4D90-BC26-A835328B79EC}" dt="2020-04-30T16:31:24.315" v="4683" actId="1076"/>
          <ac:picMkLst>
            <pc:docMk/>
            <pc:sldMk cId="2966794509" sldId="273"/>
            <ac:picMk id="5" creationId="{6A9E1A46-93A5-4861-AE5B-3CD5D5165724}"/>
          </ac:picMkLst>
        </pc:picChg>
        <pc:picChg chg="del mod">
          <ac:chgData name="Cornelissen, Pavan" userId="b27d4f14-5789-46f0-afba-5d412862992a" providerId="ADAL" clId="{DDFA2FF7-14B0-4D90-BC26-A835328B79EC}" dt="2020-04-30T16:31:12.207" v="4680" actId="478"/>
          <ac:picMkLst>
            <pc:docMk/>
            <pc:sldMk cId="2966794509" sldId="273"/>
            <ac:picMk id="6" creationId="{00000000-0000-0000-0000-000000000000}"/>
          </ac:picMkLst>
        </pc:picChg>
        <pc:picChg chg="add mod">
          <ac:chgData name="Cornelissen, Pavan" userId="b27d4f14-5789-46f0-afba-5d412862992a" providerId="ADAL" clId="{DDFA2FF7-14B0-4D90-BC26-A835328B79EC}" dt="2020-04-30T16:41:32.908" v="4720" actId="1076"/>
          <ac:picMkLst>
            <pc:docMk/>
            <pc:sldMk cId="2966794509" sldId="273"/>
            <ac:picMk id="9" creationId="{1369C092-7E0A-4833-88EA-2894573594D4}"/>
          </ac:picMkLst>
        </pc:picChg>
        <pc:picChg chg="del mod">
          <ac:chgData name="Cornelissen, Pavan" userId="b27d4f14-5789-46f0-afba-5d412862992a" providerId="ADAL" clId="{DDFA2FF7-14B0-4D90-BC26-A835328B79EC}" dt="2020-04-28T14:21:48.515" v="553" actId="478"/>
          <ac:picMkLst>
            <pc:docMk/>
            <pc:sldMk cId="2966794509" sldId="273"/>
            <ac:picMk id="11" creationId="{DFDD0BD7-B87B-40D5-8B1F-27762708D02E}"/>
          </ac:picMkLst>
        </pc:picChg>
        <pc:picChg chg="del">
          <ac:chgData name="Cornelissen, Pavan" userId="b27d4f14-5789-46f0-afba-5d412862992a" providerId="ADAL" clId="{DDFA2FF7-14B0-4D90-BC26-A835328B79EC}" dt="2020-04-28T14:04:18.898" v="89" actId="478"/>
          <ac:picMkLst>
            <pc:docMk/>
            <pc:sldMk cId="2966794509" sldId="273"/>
            <ac:picMk id="14" creationId="{6E123744-44C6-4C5A-84D2-C86332853B20}"/>
          </ac:picMkLst>
        </pc:picChg>
        <pc:picChg chg="add del mod">
          <ac:chgData name="Cornelissen, Pavan" userId="b27d4f14-5789-46f0-afba-5d412862992a" providerId="ADAL" clId="{DDFA2FF7-14B0-4D90-BC26-A835328B79EC}" dt="2020-04-30T16:41:30.303" v="4719" actId="478"/>
          <ac:picMkLst>
            <pc:docMk/>
            <pc:sldMk cId="2966794509" sldId="273"/>
            <ac:picMk id="17" creationId="{D2FCE57B-7410-4AEE-8908-2B161471BE3E}"/>
          </ac:picMkLst>
        </pc:picChg>
        <pc:picChg chg="add del">
          <ac:chgData name="Cornelissen, Pavan" userId="b27d4f14-5789-46f0-afba-5d412862992a" providerId="ADAL" clId="{DDFA2FF7-14B0-4D90-BC26-A835328B79EC}" dt="2020-04-28T14:20:21.795" v="540"/>
          <ac:picMkLst>
            <pc:docMk/>
            <pc:sldMk cId="2966794509" sldId="273"/>
            <ac:picMk id="20" creationId="{E14DA960-8D8B-42E0-A450-B4A832D15ED8}"/>
          </ac:picMkLst>
        </pc:picChg>
        <pc:picChg chg="add del">
          <ac:chgData name="Cornelissen, Pavan" userId="b27d4f14-5789-46f0-afba-5d412862992a" providerId="ADAL" clId="{DDFA2FF7-14B0-4D90-BC26-A835328B79EC}" dt="2020-04-28T14:20:21.795" v="540"/>
          <ac:picMkLst>
            <pc:docMk/>
            <pc:sldMk cId="2966794509" sldId="273"/>
            <ac:picMk id="21" creationId="{88C55E21-45AC-4B5C-8059-4945BDDEE2F2}"/>
          </ac:picMkLst>
        </pc:picChg>
        <pc:picChg chg="add del mod">
          <ac:chgData name="Cornelissen, Pavan" userId="b27d4f14-5789-46f0-afba-5d412862992a" providerId="ADAL" clId="{DDFA2FF7-14B0-4D90-BC26-A835328B79EC}" dt="2020-04-28T14:20:30.070" v="544"/>
          <ac:picMkLst>
            <pc:docMk/>
            <pc:sldMk cId="2966794509" sldId="273"/>
            <ac:picMk id="26" creationId="{E2A56403-1308-4703-B810-FEC19F7736AE}"/>
          </ac:picMkLst>
        </pc:picChg>
        <pc:picChg chg="add del mod">
          <ac:chgData name="Cornelissen, Pavan" userId="b27d4f14-5789-46f0-afba-5d412862992a" providerId="ADAL" clId="{DDFA2FF7-14B0-4D90-BC26-A835328B79EC}" dt="2020-04-28T14:20:30.070" v="544"/>
          <ac:picMkLst>
            <pc:docMk/>
            <pc:sldMk cId="2966794509" sldId="273"/>
            <ac:picMk id="27" creationId="{F89820A9-1F57-4DD3-ABFE-8188950EE81C}"/>
          </ac:picMkLst>
        </pc:picChg>
        <pc:picChg chg="add del">
          <ac:chgData name="Cornelissen, Pavan" userId="b27d4f14-5789-46f0-afba-5d412862992a" providerId="ADAL" clId="{DDFA2FF7-14B0-4D90-BC26-A835328B79EC}" dt="2020-04-28T14:20:46.843" v="546"/>
          <ac:picMkLst>
            <pc:docMk/>
            <pc:sldMk cId="2966794509" sldId="273"/>
            <ac:picMk id="32" creationId="{6FD6F4A8-FDDA-42B2-BE26-2AB9A9F2719F}"/>
          </ac:picMkLst>
        </pc:picChg>
        <pc:picChg chg="add del">
          <ac:chgData name="Cornelissen, Pavan" userId="b27d4f14-5789-46f0-afba-5d412862992a" providerId="ADAL" clId="{DDFA2FF7-14B0-4D90-BC26-A835328B79EC}" dt="2020-04-28T14:20:46.843" v="546"/>
          <ac:picMkLst>
            <pc:docMk/>
            <pc:sldMk cId="2966794509" sldId="273"/>
            <ac:picMk id="33" creationId="{64CD0AD8-1D0A-41F4-83FD-1AE4AC1EAB9F}"/>
          </ac:picMkLst>
        </pc:picChg>
        <pc:picChg chg="add mod">
          <ac:chgData name="Cornelissen, Pavan" userId="b27d4f14-5789-46f0-afba-5d412862992a" providerId="ADAL" clId="{DDFA2FF7-14B0-4D90-BC26-A835328B79EC}" dt="2020-04-28T14:21:59.051" v="556" actId="1076"/>
          <ac:picMkLst>
            <pc:docMk/>
            <pc:sldMk cId="2966794509" sldId="273"/>
            <ac:picMk id="38" creationId="{973E6082-2782-4C48-BC0F-8A2F456831EE}"/>
          </ac:picMkLst>
        </pc:picChg>
        <pc:cxnChg chg="add del">
          <ac:chgData name="Cornelissen, Pavan" userId="b27d4f14-5789-46f0-afba-5d412862992a" providerId="ADAL" clId="{DDFA2FF7-14B0-4D90-BC26-A835328B79EC}" dt="2020-04-28T14:20:21.795" v="540"/>
          <ac:cxnSpMkLst>
            <pc:docMk/>
            <pc:sldMk cId="2966794509" sldId="273"/>
            <ac:cxnSpMk id="22" creationId="{C63192F8-8A26-4A83-9EE1-C91B068D8C55}"/>
          </ac:cxnSpMkLst>
        </pc:cxnChg>
        <pc:cxnChg chg="add del">
          <ac:chgData name="Cornelissen, Pavan" userId="b27d4f14-5789-46f0-afba-5d412862992a" providerId="ADAL" clId="{DDFA2FF7-14B0-4D90-BC26-A835328B79EC}" dt="2020-04-28T14:20:21.795" v="540"/>
          <ac:cxnSpMkLst>
            <pc:docMk/>
            <pc:sldMk cId="2966794509" sldId="273"/>
            <ac:cxnSpMk id="23" creationId="{251A2635-9A94-496C-9F46-45AF61E12F9A}"/>
          </ac:cxnSpMkLst>
        </pc:cxnChg>
        <pc:cxnChg chg="add del mod">
          <ac:chgData name="Cornelissen, Pavan" userId="b27d4f14-5789-46f0-afba-5d412862992a" providerId="ADAL" clId="{DDFA2FF7-14B0-4D90-BC26-A835328B79EC}" dt="2020-04-28T14:20:30.070" v="544"/>
          <ac:cxnSpMkLst>
            <pc:docMk/>
            <pc:sldMk cId="2966794509" sldId="273"/>
            <ac:cxnSpMk id="28" creationId="{EA34700D-BE6D-4BFF-A3FB-B2C2B4D72A0E}"/>
          </ac:cxnSpMkLst>
        </pc:cxnChg>
        <pc:cxnChg chg="add del mod">
          <ac:chgData name="Cornelissen, Pavan" userId="b27d4f14-5789-46f0-afba-5d412862992a" providerId="ADAL" clId="{DDFA2FF7-14B0-4D90-BC26-A835328B79EC}" dt="2020-04-28T14:20:30.070" v="544"/>
          <ac:cxnSpMkLst>
            <pc:docMk/>
            <pc:sldMk cId="2966794509" sldId="273"/>
            <ac:cxnSpMk id="29" creationId="{0ECAAB13-B55D-4266-9758-C59EE88FB49B}"/>
          </ac:cxnSpMkLst>
        </pc:cxnChg>
        <pc:cxnChg chg="add del">
          <ac:chgData name="Cornelissen, Pavan" userId="b27d4f14-5789-46f0-afba-5d412862992a" providerId="ADAL" clId="{DDFA2FF7-14B0-4D90-BC26-A835328B79EC}" dt="2020-04-28T14:20:46.843" v="546"/>
          <ac:cxnSpMkLst>
            <pc:docMk/>
            <pc:sldMk cId="2966794509" sldId="273"/>
            <ac:cxnSpMk id="34" creationId="{E6371CC1-793F-4CD8-8E47-03A156340532}"/>
          </ac:cxnSpMkLst>
        </pc:cxnChg>
        <pc:cxnChg chg="add del">
          <ac:chgData name="Cornelissen, Pavan" userId="b27d4f14-5789-46f0-afba-5d412862992a" providerId="ADAL" clId="{DDFA2FF7-14B0-4D90-BC26-A835328B79EC}" dt="2020-04-28T14:20:46.843" v="546"/>
          <ac:cxnSpMkLst>
            <pc:docMk/>
            <pc:sldMk cId="2966794509" sldId="273"/>
            <ac:cxnSpMk id="35" creationId="{1F8FE5D3-390E-4A90-9506-202A7AB3749F}"/>
          </ac:cxnSpMkLst>
        </pc:cxnChg>
      </pc:sldChg>
      <pc:sldChg chg="modSp mod">
        <pc:chgData name="Cornelissen, Pavan" userId="b27d4f14-5789-46f0-afba-5d412862992a" providerId="ADAL" clId="{DDFA2FF7-14B0-4D90-BC26-A835328B79EC}" dt="2020-05-01T08:14:52.803" v="6143" actId="20577"/>
        <pc:sldMkLst>
          <pc:docMk/>
          <pc:sldMk cId="2230974801" sldId="274"/>
        </pc:sldMkLst>
        <pc:spChg chg="mod">
          <ac:chgData name="Cornelissen, Pavan" userId="b27d4f14-5789-46f0-afba-5d412862992a" providerId="ADAL" clId="{DDFA2FF7-14B0-4D90-BC26-A835328B79EC}" dt="2020-05-01T08:14:52.803" v="6143" actId="20577"/>
          <ac:spMkLst>
            <pc:docMk/>
            <pc:sldMk cId="2230974801" sldId="274"/>
            <ac:spMk id="2" creationId="{00000000-0000-0000-0000-000000000000}"/>
          </ac:spMkLst>
        </pc:spChg>
      </pc:sldChg>
      <pc:sldChg chg="addSp delSp modSp mod">
        <pc:chgData name="Cornelissen, Pavan" userId="b27d4f14-5789-46f0-afba-5d412862992a" providerId="ADAL" clId="{DDFA2FF7-14B0-4D90-BC26-A835328B79EC}" dt="2020-04-30T19:05:33.711" v="6127" actId="20577"/>
        <pc:sldMkLst>
          <pc:docMk/>
          <pc:sldMk cId="2191264470" sldId="275"/>
        </pc:sldMkLst>
        <pc:spChg chg="mod">
          <ac:chgData name="Cornelissen, Pavan" userId="b27d4f14-5789-46f0-afba-5d412862992a" providerId="ADAL" clId="{DDFA2FF7-14B0-4D90-BC26-A835328B79EC}" dt="2020-04-30T18:44:49.950" v="4915" actId="20577"/>
          <ac:spMkLst>
            <pc:docMk/>
            <pc:sldMk cId="2191264470" sldId="275"/>
            <ac:spMk id="3" creationId="{00000000-0000-0000-0000-000000000000}"/>
          </ac:spMkLst>
        </pc:spChg>
        <pc:spChg chg="mod">
          <ac:chgData name="Cornelissen, Pavan" userId="b27d4f14-5789-46f0-afba-5d412862992a" providerId="ADAL" clId="{DDFA2FF7-14B0-4D90-BC26-A835328B79EC}" dt="2020-04-30T19:05:33.711" v="6127" actId="20577"/>
          <ac:spMkLst>
            <pc:docMk/>
            <pc:sldMk cId="2191264470" sldId="275"/>
            <ac:spMk id="4" creationId="{E774DD4E-1428-47C4-97F2-810738F2C38E}"/>
          </ac:spMkLst>
        </pc:spChg>
        <pc:grpChg chg="add del mod">
          <ac:chgData name="Cornelissen, Pavan" userId="b27d4f14-5789-46f0-afba-5d412862992a" providerId="ADAL" clId="{DDFA2FF7-14B0-4D90-BC26-A835328B79EC}" dt="2020-04-28T15:30:22.329" v="1352" actId="478"/>
          <ac:grpSpMkLst>
            <pc:docMk/>
            <pc:sldMk cId="2191264470" sldId="275"/>
            <ac:grpSpMk id="5" creationId="{CC2565DA-149E-4CFD-BBF6-D58922A7019F}"/>
          </ac:grpSpMkLst>
        </pc:grpChg>
        <pc:grpChg chg="add del mod">
          <ac:chgData name="Cornelissen, Pavan" userId="b27d4f14-5789-46f0-afba-5d412862992a" providerId="ADAL" clId="{DDFA2FF7-14B0-4D90-BC26-A835328B79EC}" dt="2020-04-28T15:30:22.329" v="1352" actId="478"/>
          <ac:grpSpMkLst>
            <pc:docMk/>
            <pc:sldMk cId="2191264470" sldId="275"/>
            <ac:grpSpMk id="10" creationId="{C064224B-2B8F-4EA0-9D69-5B2CD938AE92}"/>
          </ac:grpSpMkLst>
        </pc:grpChg>
        <pc:picChg chg="add mod">
          <ac:chgData name="Cornelissen, Pavan" userId="b27d4f14-5789-46f0-afba-5d412862992a" providerId="ADAL" clId="{DDFA2FF7-14B0-4D90-BC26-A835328B79EC}" dt="2020-04-29T16:39:09.726" v="4090" actId="1076"/>
          <ac:picMkLst>
            <pc:docMk/>
            <pc:sldMk cId="2191264470" sldId="275"/>
            <ac:picMk id="5" creationId="{36A41179-88A1-48C2-911E-ECB3FA158B27}"/>
          </ac:picMkLst>
        </pc:picChg>
        <pc:picChg chg="add del mod">
          <ac:chgData name="Cornelissen, Pavan" userId="b27d4f14-5789-46f0-afba-5d412862992a" providerId="ADAL" clId="{DDFA2FF7-14B0-4D90-BC26-A835328B79EC}" dt="2020-04-28T15:30:22.329" v="1352" actId="478"/>
          <ac:picMkLst>
            <pc:docMk/>
            <pc:sldMk cId="2191264470" sldId="275"/>
            <ac:picMk id="15" creationId="{F2D5FA90-7451-4E62-87FA-D469F9581A4A}"/>
          </ac:picMkLst>
        </pc:picChg>
        <pc:picChg chg="add del mod">
          <ac:chgData name="Cornelissen, Pavan" userId="b27d4f14-5789-46f0-afba-5d412862992a" providerId="ADAL" clId="{DDFA2FF7-14B0-4D90-BC26-A835328B79EC}" dt="2020-04-28T16:34:58.056" v="1401" actId="478"/>
          <ac:picMkLst>
            <pc:docMk/>
            <pc:sldMk cId="2191264470" sldId="275"/>
            <ac:picMk id="16" creationId="{52C42A56-60B6-4A47-B338-AABB321ACDE3}"/>
          </ac:picMkLst>
        </pc:picChg>
        <pc:picChg chg="add del mod">
          <ac:chgData name="Cornelissen, Pavan" userId="b27d4f14-5789-46f0-afba-5d412862992a" providerId="ADAL" clId="{DDFA2FF7-14B0-4D90-BC26-A835328B79EC}" dt="2020-04-29T16:39:07.545" v="4088" actId="478"/>
          <ac:picMkLst>
            <pc:docMk/>
            <pc:sldMk cId="2191264470" sldId="275"/>
            <ac:picMk id="18" creationId="{111DAFA1-A811-464E-A40B-F65159A1C8B8}"/>
          </ac:picMkLst>
        </pc:picChg>
      </pc:sldChg>
      <pc:sldChg chg="modSp del mod">
        <pc:chgData name="Cornelissen, Pavan" userId="b27d4f14-5789-46f0-afba-5d412862992a" providerId="ADAL" clId="{DDFA2FF7-14B0-4D90-BC26-A835328B79EC}" dt="2020-04-29T11:26:31.023" v="2011" actId="47"/>
        <pc:sldMkLst>
          <pc:docMk/>
          <pc:sldMk cId="3631788134" sldId="325"/>
        </pc:sldMkLst>
        <pc:spChg chg="mod">
          <ac:chgData name="Cornelissen, Pavan" userId="b27d4f14-5789-46f0-afba-5d412862992a" providerId="ADAL" clId="{DDFA2FF7-14B0-4D90-BC26-A835328B79EC}" dt="2020-04-28T14:47:21.254" v="718" actId="20577"/>
          <ac:spMkLst>
            <pc:docMk/>
            <pc:sldMk cId="3631788134" sldId="325"/>
            <ac:spMk id="2" creationId="{00000000-0000-0000-0000-000000000000}"/>
          </ac:spMkLst>
        </pc:spChg>
      </pc:sldChg>
      <pc:sldChg chg="addSp delSp modSp mod">
        <pc:chgData name="Cornelissen, Pavan" userId="b27d4f14-5789-46f0-afba-5d412862992a" providerId="ADAL" clId="{DDFA2FF7-14B0-4D90-BC26-A835328B79EC}" dt="2020-04-30T18:57:33.383" v="5628" actId="20577"/>
        <pc:sldMkLst>
          <pc:docMk/>
          <pc:sldMk cId="463164933" sldId="326"/>
        </pc:sldMkLst>
        <pc:spChg chg="add del mod">
          <ac:chgData name="Cornelissen, Pavan" userId="b27d4f14-5789-46f0-afba-5d412862992a" providerId="ADAL" clId="{DDFA2FF7-14B0-4D90-BC26-A835328B79EC}" dt="2020-04-28T15:24:29.255" v="1074" actId="478"/>
          <ac:spMkLst>
            <pc:docMk/>
            <pc:sldMk cId="463164933" sldId="326"/>
            <ac:spMk id="2" creationId="{C79F069E-2EEC-4BB0-98AA-D11308DE970A}"/>
          </ac:spMkLst>
        </pc:spChg>
        <pc:spChg chg="mod">
          <ac:chgData name="Cornelissen, Pavan" userId="b27d4f14-5789-46f0-afba-5d412862992a" providerId="ADAL" clId="{DDFA2FF7-14B0-4D90-BC26-A835328B79EC}" dt="2020-04-30T18:56:59.298" v="5601"/>
          <ac:spMkLst>
            <pc:docMk/>
            <pc:sldMk cId="463164933" sldId="326"/>
            <ac:spMk id="3" creationId="{E6B2AE88-83D4-4CEC-9282-23D7F7E21446}"/>
          </ac:spMkLst>
        </pc:spChg>
        <pc:spChg chg="add mod">
          <ac:chgData name="Cornelissen, Pavan" userId="b27d4f14-5789-46f0-afba-5d412862992a" providerId="ADAL" clId="{DDFA2FF7-14B0-4D90-BC26-A835328B79EC}" dt="2020-04-30T18:57:33.383" v="5628" actId="20577"/>
          <ac:spMkLst>
            <pc:docMk/>
            <pc:sldMk cId="463164933" sldId="326"/>
            <ac:spMk id="7" creationId="{DE9AA936-4521-4668-9589-EC256CAE51C0}"/>
          </ac:spMkLst>
        </pc:spChg>
        <pc:spChg chg="del mod">
          <ac:chgData name="Cornelissen, Pavan" userId="b27d4f14-5789-46f0-afba-5d412862992a" providerId="ADAL" clId="{DDFA2FF7-14B0-4D90-BC26-A835328B79EC}" dt="2020-04-28T15:24:27.812" v="1073" actId="478"/>
          <ac:spMkLst>
            <pc:docMk/>
            <pc:sldMk cId="463164933" sldId="326"/>
            <ac:spMk id="27" creationId="{6D8D6BDB-6D5D-424F-840E-836A61F29E9C}"/>
          </ac:spMkLst>
        </pc:spChg>
        <pc:picChg chg="add mod">
          <ac:chgData name="Cornelissen, Pavan" userId="b27d4f14-5789-46f0-afba-5d412862992a" providerId="ADAL" clId="{DDFA2FF7-14B0-4D90-BC26-A835328B79EC}" dt="2020-04-30T18:56:33.783" v="5599" actId="1076"/>
          <ac:picMkLst>
            <pc:docMk/>
            <pc:sldMk cId="463164933" sldId="326"/>
            <ac:picMk id="5" creationId="{9896D62B-1F67-4B64-AD1F-EA1CBC94FB9A}"/>
          </ac:picMkLst>
        </pc:picChg>
      </pc:sldChg>
      <pc:sldChg chg="addSp delSp modSp mod">
        <pc:chgData name="Cornelissen, Pavan" userId="b27d4f14-5789-46f0-afba-5d412862992a" providerId="ADAL" clId="{DDFA2FF7-14B0-4D90-BC26-A835328B79EC}" dt="2020-04-30T18:52:35.702" v="5358" actId="20577"/>
        <pc:sldMkLst>
          <pc:docMk/>
          <pc:sldMk cId="3612012346" sldId="327"/>
        </pc:sldMkLst>
        <pc:spChg chg="add del mod">
          <ac:chgData name="Cornelissen, Pavan" userId="b27d4f14-5789-46f0-afba-5d412862992a" providerId="ADAL" clId="{DDFA2FF7-14B0-4D90-BC26-A835328B79EC}" dt="2020-04-29T11:42:35.821" v="2020" actId="478"/>
          <ac:spMkLst>
            <pc:docMk/>
            <pc:sldMk cId="3612012346" sldId="327"/>
            <ac:spMk id="4" creationId="{A8F695B7-C5F6-4D85-813D-01BD27E273A9}"/>
          </ac:spMkLst>
        </pc:spChg>
        <pc:spChg chg="mod">
          <ac:chgData name="Cornelissen, Pavan" userId="b27d4f14-5789-46f0-afba-5d412862992a" providerId="ADAL" clId="{DDFA2FF7-14B0-4D90-BC26-A835328B79EC}" dt="2020-04-30T18:52:35.702" v="5358" actId="20577"/>
          <ac:spMkLst>
            <pc:docMk/>
            <pc:sldMk cId="3612012346" sldId="327"/>
            <ac:spMk id="27" creationId="{6D8D6BDB-6D5D-424F-840E-836A61F29E9C}"/>
          </ac:spMkLst>
        </pc:spChg>
        <pc:picChg chg="add mod">
          <ac:chgData name="Cornelissen, Pavan" userId="b27d4f14-5789-46f0-afba-5d412862992a" providerId="ADAL" clId="{DDFA2FF7-14B0-4D90-BC26-A835328B79EC}" dt="2020-04-28T17:10:45.576" v="1418" actId="1076"/>
          <ac:picMkLst>
            <pc:docMk/>
            <pc:sldMk cId="3612012346" sldId="327"/>
            <ac:picMk id="2" creationId="{666CB97C-8724-4FFC-9EC5-4DC16EBA4583}"/>
          </ac:picMkLst>
        </pc:picChg>
        <pc:picChg chg="add del mod">
          <ac:chgData name="Cornelissen, Pavan" userId="b27d4f14-5789-46f0-afba-5d412862992a" providerId="ADAL" clId="{DDFA2FF7-14B0-4D90-BC26-A835328B79EC}" dt="2020-04-29T11:43:27.800" v="2028" actId="478"/>
          <ac:picMkLst>
            <pc:docMk/>
            <pc:sldMk cId="3612012346" sldId="327"/>
            <ac:picMk id="6" creationId="{BB5BD449-56C9-41EB-A7E9-68FC67BCD3BA}"/>
          </ac:picMkLst>
        </pc:picChg>
        <pc:picChg chg="add mod">
          <ac:chgData name="Cornelissen, Pavan" userId="b27d4f14-5789-46f0-afba-5d412862992a" providerId="ADAL" clId="{DDFA2FF7-14B0-4D90-BC26-A835328B79EC}" dt="2020-04-29T14:07:48.732" v="3092" actId="14100"/>
          <ac:picMkLst>
            <pc:docMk/>
            <pc:sldMk cId="3612012346" sldId="327"/>
            <ac:picMk id="8" creationId="{455E2957-AD1A-4A3D-8F3A-0E92B4B26ACC}"/>
          </ac:picMkLst>
        </pc:picChg>
      </pc:sldChg>
      <pc:sldChg chg="addSp delSp modSp mod">
        <pc:chgData name="Cornelissen, Pavan" userId="b27d4f14-5789-46f0-afba-5d412862992a" providerId="ADAL" clId="{DDFA2FF7-14B0-4D90-BC26-A835328B79EC}" dt="2020-04-30T18:59:25.182" v="5679" actId="1076"/>
        <pc:sldMkLst>
          <pc:docMk/>
          <pc:sldMk cId="4038277148" sldId="328"/>
        </pc:sldMkLst>
        <pc:spChg chg="add del mod">
          <ac:chgData name="Cornelissen, Pavan" userId="b27d4f14-5789-46f0-afba-5d412862992a" providerId="ADAL" clId="{DDFA2FF7-14B0-4D90-BC26-A835328B79EC}" dt="2020-04-29T14:03:49.583" v="2873" actId="478"/>
          <ac:spMkLst>
            <pc:docMk/>
            <pc:sldMk cId="4038277148" sldId="328"/>
            <ac:spMk id="2" creationId="{28288DD7-FA9B-4AB8-8144-7C3C0CE72F12}"/>
          </ac:spMkLst>
        </pc:spChg>
        <pc:spChg chg="mod">
          <ac:chgData name="Cornelissen, Pavan" userId="b27d4f14-5789-46f0-afba-5d412862992a" providerId="ADAL" clId="{DDFA2FF7-14B0-4D90-BC26-A835328B79EC}" dt="2020-04-30T18:59:01.359" v="5674" actId="20577"/>
          <ac:spMkLst>
            <pc:docMk/>
            <pc:sldMk cId="4038277148" sldId="328"/>
            <ac:spMk id="3" creationId="{C10547E1-F395-4EA9-B1F9-C72F447D781D}"/>
          </ac:spMkLst>
        </pc:spChg>
        <pc:spChg chg="del">
          <ac:chgData name="Cornelissen, Pavan" userId="b27d4f14-5789-46f0-afba-5d412862992a" providerId="ADAL" clId="{DDFA2FF7-14B0-4D90-BC26-A835328B79EC}" dt="2020-04-28T14:07:12.172" v="149" actId="478"/>
          <ac:spMkLst>
            <pc:docMk/>
            <pc:sldMk cId="4038277148" sldId="328"/>
            <ac:spMk id="5" creationId="{32CFD870-B957-4EC4-87FC-9FDF01E2B195}"/>
          </ac:spMkLst>
        </pc:spChg>
        <pc:spChg chg="add del mod">
          <ac:chgData name="Cornelissen, Pavan" userId="b27d4f14-5789-46f0-afba-5d412862992a" providerId="ADAL" clId="{DDFA2FF7-14B0-4D90-BC26-A835328B79EC}" dt="2020-04-28T14:16:05.330" v="306" actId="478"/>
          <ac:spMkLst>
            <pc:docMk/>
            <pc:sldMk cId="4038277148" sldId="328"/>
            <ac:spMk id="6" creationId="{B211966B-1D05-45F0-9285-528E41191F5B}"/>
          </ac:spMkLst>
        </pc:spChg>
        <pc:spChg chg="add mod">
          <ac:chgData name="Cornelissen, Pavan" userId="b27d4f14-5789-46f0-afba-5d412862992a" providerId="ADAL" clId="{DDFA2FF7-14B0-4D90-BC26-A835328B79EC}" dt="2020-04-30T18:59:20.169" v="5678" actId="6549"/>
          <ac:spMkLst>
            <pc:docMk/>
            <pc:sldMk cId="4038277148" sldId="328"/>
            <ac:spMk id="7" creationId="{29E9809A-52A6-4904-8AB1-B3F973FA90A5}"/>
          </ac:spMkLst>
        </pc:spChg>
        <pc:picChg chg="add mod">
          <ac:chgData name="Cornelissen, Pavan" userId="b27d4f14-5789-46f0-afba-5d412862992a" providerId="ADAL" clId="{DDFA2FF7-14B0-4D90-BC26-A835328B79EC}" dt="2020-04-30T18:59:25.182" v="5679" actId="1076"/>
          <ac:picMkLst>
            <pc:docMk/>
            <pc:sldMk cId="4038277148" sldId="328"/>
            <ac:picMk id="4" creationId="{EE8988B2-3F11-4D52-98A2-9BF6282B9C4F}"/>
          </ac:picMkLst>
        </pc:picChg>
      </pc:sldChg>
      <pc:sldChg chg="addSp delSp modSp mod">
        <pc:chgData name="Cornelissen, Pavan" userId="b27d4f14-5789-46f0-afba-5d412862992a" providerId="ADAL" clId="{DDFA2FF7-14B0-4D90-BC26-A835328B79EC}" dt="2020-04-29T15:42:00.805" v="3725" actId="20577"/>
        <pc:sldMkLst>
          <pc:docMk/>
          <pc:sldMk cId="2819206643" sldId="329"/>
        </pc:sldMkLst>
        <pc:spChg chg="mod">
          <ac:chgData name="Cornelissen, Pavan" userId="b27d4f14-5789-46f0-afba-5d412862992a" providerId="ADAL" clId="{DDFA2FF7-14B0-4D90-BC26-A835328B79EC}" dt="2020-04-29T14:01:15.220" v="2838" actId="14100"/>
          <ac:spMkLst>
            <pc:docMk/>
            <pc:sldMk cId="2819206643" sldId="329"/>
            <ac:spMk id="2" creationId="{10FCAFE9-6AEA-480F-8D9A-A8BAFCE43F49}"/>
          </ac:spMkLst>
        </pc:spChg>
        <pc:spChg chg="mod">
          <ac:chgData name="Cornelissen, Pavan" userId="b27d4f14-5789-46f0-afba-5d412862992a" providerId="ADAL" clId="{DDFA2FF7-14B0-4D90-BC26-A835328B79EC}" dt="2020-04-29T15:42:00.805" v="3725" actId="20577"/>
          <ac:spMkLst>
            <pc:docMk/>
            <pc:sldMk cId="2819206643" sldId="329"/>
            <ac:spMk id="3" creationId="{48CEA132-1B5B-46D5-937F-319055203E7B}"/>
          </ac:spMkLst>
        </pc:spChg>
        <pc:spChg chg="add mod">
          <ac:chgData name="Cornelissen, Pavan" userId="b27d4f14-5789-46f0-afba-5d412862992a" providerId="ADAL" clId="{DDFA2FF7-14B0-4D90-BC26-A835328B79EC}" dt="2020-04-29T13:59:59.831" v="2738" actId="20577"/>
          <ac:spMkLst>
            <pc:docMk/>
            <pc:sldMk cId="2819206643" sldId="329"/>
            <ac:spMk id="7" creationId="{BEF2825A-30F4-421A-848A-704AD9B32E48}"/>
          </ac:spMkLst>
        </pc:spChg>
        <pc:spChg chg="add del mod">
          <ac:chgData name="Cornelissen, Pavan" userId="b27d4f14-5789-46f0-afba-5d412862992a" providerId="ADAL" clId="{DDFA2FF7-14B0-4D90-BC26-A835328B79EC}" dt="2020-04-29T13:59:57.428" v="2736"/>
          <ac:spMkLst>
            <pc:docMk/>
            <pc:sldMk cId="2819206643" sldId="329"/>
            <ac:spMk id="8" creationId="{ED9372D4-878C-4DA9-8E78-448005AA8B12}"/>
          </ac:spMkLst>
        </pc:spChg>
        <pc:graphicFrameChg chg="del">
          <ac:chgData name="Cornelissen, Pavan" userId="b27d4f14-5789-46f0-afba-5d412862992a" providerId="ADAL" clId="{DDFA2FF7-14B0-4D90-BC26-A835328B79EC}" dt="2020-04-29T11:17:19.844" v="1945" actId="478"/>
          <ac:graphicFrameMkLst>
            <pc:docMk/>
            <pc:sldMk cId="2819206643" sldId="329"/>
            <ac:graphicFrameMk id="5" creationId="{C9AD8CEA-68FC-42D0-A308-52CB1AFDB299}"/>
          </ac:graphicFrameMkLst>
        </pc:graphicFrameChg>
        <pc:picChg chg="add mod ord">
          <ac:chgData name="Cornelissen, Pavan" userId="b27d4f14-5789-46f0-afba-5d412862992a" providerId="ADAL" clId="{DDFA2FF7-14B0-4D90-BC26-A835328B79EC}" dt="2020-04-29T13:58:29.565" v="2683" actId="1076"/>
          <ac:picMkLst>
            <pc:docMk/>
            <pc:sldMk cId="2819206643" sldId="329"/>
            <ac:picMk id="6" creationId="{106ED7A5-319E-42FB-B6B4-C97460ADC439}"/>
          </ac:picMkLst>
        </pc:picChg>
      </pc:sldChg>
      <pc:sldChg chg="addSp delSp modSp mod">
        <pc:chgData name="Cornelissen, Pavan" userId="b27d4f14-5789-46f0-afba-5d412862992a" providerId="ADAL" clId="{DDFA2FF7-14B0-4D90-BC26-A835328B79EC}" dt="2020-05-01T08:15:44.673" v="6153" actId="20577"/>
        <pc:sldMkLst>
          <pc:docMk/>
          <pc:sldMk cId="3572694123" sldId="330"/>
        </pc:sldMkLst>
        <pc:spChg chg="mod">
          <ac:chgData name="Cornelissen, Pavan" userId="b27d4f14-5789-46f0-afba-5d412862992a" providerId="ADAL" clId="{DDFA2FF7-14B0-4D90-BC26-A835328B79EC}" dt="2020-05-01T08:15:44.673" v="6153" actId="20577"/>
          <ac:spMkLst>
            <pc:docMk/>
            <pc:sldMk cId="3572694123" sldId="330"/>
            <ac:spMk id="2" creationId="{D52AF643-3634-47FB-9BA0-7276B32A5EEC}"/>
          </ac:spMkLst>
        </pc:spChg>
        <pc:spChg chg="mod">
          <ac:chgData name="Cornelissen, Pavan" userId="b27d4f14-5789-46f0-afba-5d412862992a" providerId="ADAL" clId="{DDFA2FF7-14B0-4D90-BC26-A835328B79EC}" dt="2020-04-29T17:28:42.265" v="4105" actId="20577"/>
          <ac:spMkLst>
            <pc:docMk/>
            <pc:sldMk cId="3572694123" sldId="330"/>
            <ac:spMk id="3" creationId="{BAC9B200-7605-468B-B721-984F85930950}"/>
          </ac:spMkLst>
        </pc:spChg>
        <pc:picChg chg="add del mod">
          <ac:chgData name="Cornelissen, Pavan" userId="b27d4f14-5789-46f0-afba-5d412862992a" providerId="ADAL" clId="{DDFA2FF7-14B0-4D90-BC26-A835328B79EC}" dt="2020-04-29T11:42:23.773" v="2013" actId="478"/>
          <ac:picMkLst>
            <pc:docMk/>
            <pc:sldMk cId="3572694123" sldId="330"/>
            <ac:picMk id="5" creationId="{6738FCED-A3B4-4424-8661-E15977119959}"/>
          </ac:picMkLst>
        </pc:picChg>
      </pc:sldChg>
      <pc:sldChg chg="addSp delSp modSp mod">
        <pc:chgData name="Cornelissen, Pavan" userId="b27d4f14-5789-46f0-afba-5d412862992a" providerId="ADAL" clId="{DDFA2FF7-14B0-4D90-BC26-A835328B79EC}" dt="2020-04-30T18:58:39.594" v="5670" actId="20577"/>
        <pc:sldMkLst>
          <pc:docMk/>
          <pc:sldMk cId="1259191721" sldId="331"/>
        </pc:sldMkLst>
        <pc:spChg chg="mod">
          <ac:chgData name="Cornelissen, Pavan" userId="b27d4f14-5789-46f0-afba-5d412862992a" providerId="ADAL" clId="{DDFA2FF7-14B0-4D90-BC26-A835328B79EC}" dt="2020-04-30T18:58:39.594" v="5670" actId="20577"/>
          <ac:spMkLst>
            <pc:docMk/>
            <pc:sldMk cId="1259191721" sldId="331"/>
            <ac:spMk id="2" creationId="{1087315F-8E36-4613-B82E-B6EAF3535CF4}"/>
          </ac:spMkLst>
        </pc:spChg>
        <pc:spChg chg="mod">
          <ac:chgData name="Cornelissen, Pavan" userId="b27d4f14-5789-46f0-afba-5d412862992a" providerId="ADAL" clId="{DDFA2FF7-14B0-4D90-BC26-A835328B79EC}" dt="2020-04-29T15:42:14.197" v="3737" actId="20577"/>
          <ac:spMkLst>
            <pc:docMk/>
            <pc:sldMk cId="1259191721" sldId="331"/>
            <ac:spMk id="3" creationId="{A898BA90-C688-48A1-9ABF-C095969E447C}"/>
          </ac:spMkLst>
        </pc:spChg>
        <pc:spChg chg="add del mod">
          <ac:chgData name="Cornelissen, Pavan" userId="b27d4f14-5789-46f0-afba-5d412862992a" providerId="ADAL" clId="{DDFA2FF7-14B0-4D90-BC26-A835328B79EC}" dt="2020-04-29T14:19:17.002" v="3570"/>
          <ac:spMkLst>
            <pc:docMk/>
            <pc:sldMk cId="1259191721" sldId="331"/>
            <ac:spMk id="7" creationId="{21E0251F-315A-4F0E-BCCB-8A0ECD8AC5BA}"/>
          </ac:spMkLst>
        </pc:spChg>
        <pc:graphicFrameChg chg="add del mod">
          <ac:chgData name="Cornelissen, Pavan" userId="b27d4f14-5789-46f0-afba-5d412862992a" providerId="ADAL" clId="{DDFA2FF7-14B0-4D90-BC26-A835328B79EC}" dt="2020-04-29T11:18:10.646" v="1948" actId="478"/>
          <ac:graphicFrameMkLst>
            <pc:docMk/>
            <pc:sldMk cId="1259191721" sldId="331"/>
            <ac:graphicFrameMk id="4" creationId="{BC3211AC-FD88-4476-85C4-EF68C8CD5830}"/>
          </ac:graphicFrameMkLst>
        </pc:graphicFrameChg>
        <pc:picChg chg="add mod ord modCrop">
          <ac:chgData name="Cornelissen, Pavan" userId="b27d4f14-5789-46f0-afba-5d412862992a" providerId="ADAL" clId="{DDFA2FF7-14B0-4D90-BC26-A835328B79EC}" dt="2020-04-29T14:19:20.541" v="3572" actId="1076"/>
          <ac:picMkLst>
            <pc:docMk/>
            <pc:sldMk cId="1259191721" sldId="331"/>
            <ac:picMk id="6" creationId="{C1B252CA-C321-4808-AE31-D2B21BF14B94}"/>
          </ac:picMkLst>
        </pc:picChg>
      </pc:sldChg>
      <pc:sldChg chg="addSp modSp mod">
        <pc:chgData name="Cornelissen, Pavan" userId="b27d4f14-5789-46f0-afba-5d412862992a" providerId="ADAL" clId="{DDFA2FF7-14B0-4D90-BC26-A835328B79EC}" dt="2020-04-30T19:05:10.902" v="6010" actId="20577"/>
        <pc:sldMkLst>
          <pc:docMk/>
          <pc:sldMk cId="643547111" sldId="332"/>
        </pc:sldMkLst>
        <pc:spChg chg="mod">
          <ac:chgData name="Cornelissen, Pavan" userId="b27d4f14-5789-46f0-afba-5d412862992a" providerId="ADAL" clId="{DDFA2FF7-14B0-4D90-BC26-A835328B79EC}" dt="2020-04-30T19:05:10.902" v="6010" actId="20577"/>
          <ac:spMkLst>
            <pc:docMk/>
            <pc:sldMk cId="643547111" sldId="332"/>
            <ac:spMk id="2" creationId="{111A357E-6EBA-4C8B-A0AC-83799F47995F}"/>
          </ac:spMkLst>
        </pc:spChg>
        <pc:spChg chg="mod">
          <ac:chgData name="Cornelissen, Pavan" userId="b27d4f14-5789-46f0-afba-5d412862992a" providerId="ADAL" clId="{DDFA2FF7-14B0-4D90-BC26-A835328B79EC}" dt="2020-04-29T15:41:51.756" v="3713" actId="20577"/>
          <ac:spMkLst>
            <pc:docMk/>
            <pc:sldMk cId="643547111" sldId="332"/>
            <ac:spMk id="3" creationId="{563AB2CA-C93F-45AD-A063-3A61375F63F7}"/>
          </ac:spMkLst>
        </pc:spChg>
        <pc:spChg chg="add mod">
          <ac:chgData name="Cornelissen, Pavan" userId="b27d4f14-5789-46f0-afba-5d412862992a" providerId="ADAL" clId="{DDFA2FF7-14B0-4D90-BC26-A835328B79EC}" dt="2020-04-29T13:55:08.476" v="2563" actId="1076"/>
          <ac:spMkLst>
            <pc:docMk/>
            <pc:sldMk cId="643547111" sldId="332"/>
            <ac:spMk id="6" creationId="{2615FC60-C1C2-4590-9782-648B1DEBFB13}"/>
          </ac:spMkLst>
        </pc:spChg>
        <pc:spChg chg="add mod">
          <ac:chgData name="Cornelissen, Pavan" userId="b27d4f14-5789-46f0-afba-5d412862992a" providerId="ADAL" clId="{DDFA2FF7-14B0-4D90-BC26-A835328B79EC}" dt="2020-04-29T13:55:15.516" v="2566" actId="1076"/>
          <ac:spMkLst>
            <pc:docMk/>
            <pc:sldMk cId="643547111" sldId="332"/>
            <ac:spMk id="7" creationId="{C3E83F3C-ACC5-4969-BB81-7D3DDE76E08A}"/>
          </ac:spMkLst>
        </pc:spChg>
        <pc:picChg chg="add mod ord">
          <ac:chgData name="Cornelissen, Pavan" userId="b27d4f14-5789-46f0-afba-5d412862992a" providerId="ADAL" clId="{DDFA2FF7-14B0-4D90-BC26-A835328B79EC}" dt="2020-04-29T13:49:33.422" v="2234" actId="167"/>
          <ac:picMkLst>
            <pc:docMk/>
            <pc:sldMk cId="643547111" sldId="332"/>
            <ac:picMk id="5" creationId="{084ADC92-C4BD-4278-8474-17F295FB4464}"/>
          </ac:picMkLst>
        </pc:picChg>
      </pc:sldChg>
      <pc:sldChg chg="addSp delSp modSp mod">
        <pc:chgData name="Cornelissen, Pavan" userId="b27d4f14-5789-46f0-afba-5d412862992a" providerId="ADAL" clId="{DDFA2FF7-14B0-4D90-BC26-A835328B79EC}" dt="2020-04-30T19:01:28.191" v="5831" actId="1076"/>
        <pc:sldMkLst>
          <pc:docMk/>
          <pc:sldMk cId="888506734" sldId="333"/>
        </pc:sldMkLst>
        <pc:spChg chg="mod">
          <ac:chgData name="Cornelissen, Pavan" userId="b27d4f14-5789-46f0-afba-5d412862992a" providerId="ADAL" clId="{DDFA2FF7-14B0-4D90-BC26-A835328B79EC}" dt="2020-04-30T19:01:10.743" v="5828" actId="14100"/>
          <ac:spMkLst>
            <pc:docMk/>
            <pc:sldMk cId="888506734" sldId="333"/>
            <ac:spMk id="2" creationId="{12782B59-EA97-4F10-842E-9F37D1B25B87}"/>
          </ac:spMkLst>
        </pc:spChg>
        <pc:spChg chg="mod">
          <ac:chgData name="Cornelissen, Pavan" userId="b27d4f14-5789-46f0-afba-5d412862992a" providerId="ADAL" clId="{DDFA2FF7-14B0-4D90-BC26-A835328B79EC}" dt="2020-04-29T15:41:53.770" v="3714" actId="20577"/>
          <ac:spMkLst>
            <pc:docMk/>
            <pc:sldMk cId="888506734" sldId="333"/>
            <ac:spMk id="3" creationId="{88F7F85D-DEEF-44FA-BED2-2A755F748986}"/>
          </ac:spMkLst>
        </pc:spChg>
        <pc:spChg chg="add mod">
          <ac:chgData name="Cornelissen, Pavan" userId="b27d4f14-5789-46f0-afba-5d412862992a" providerId="ADAL" clId="{DDFA2FF7-14B0-4D90-BC26-A835328B79EC}" dt="2020-04-30T19:01:28.191" v="5831" actId="1076"/>
          <ac:spMkLst>
            <pc:docMk/>
            <pc:sldMk cId="888506734" sldId="333"/>
            <ac:spMk id="8" creationId="{3DAA3C54-2A83-40D7-9302-1BBCAC591351}"/>
          </ac:spMkLst>
        </pc:spChg>
        <pc:spChg chg="add mod">
          <ac:chgData name="Cornelissen, Pavan" userId="b27d4f14-5789-46f0-afba-5d412862992a" providerId="ADAL" clId="{DDFA2FF7-14B0-4D90-BC26-A835328B79EC}" dt="2020-04-30T19:01:28.191" v="5831" actId="1076"/>
          <ac:spMkLst>
            <pc:docMk/>
            <pc:sldMk cId="888506734" sldId="333"/>
            <ac:spMk id="9" creationId="{E7E4BF1B-AAB1-4C95-80FB-B2D630C3109E}"/>
          </ac:spMkLst>
        </pc:spChg>
        <pc:spChg chg="add mod">
          <ac:chgData name="Cornelissen, Pavan" userId="b27d4f14-5789-46f0-afba-5d412862992a" providerId="ADAL" clId="{DDFA2FF7-14B0-4D90-BC26-A835328B79EC}" dt="2020-04-30T19:01:28.191" v="5831" actId="1076"/>
          <ac:spMkLst>
            <pc:docMk/>
            <pc:sldMk cId="888506734" sldId="333"/>
            <ac:spMk id="10" creationId="{C0441D53-7D77-4673-96FF-98356EB99608}"/>
          </ac:spMkLst>
        </pc:spChg>
        <pc:spChg chg="add mod">
          <ac:chgData name="Cornelissen, Pavan" userId="b27d4f14-5789-46f0-afba-5d412862992a" providerId="ADAL" clId="{DDFA2FF7-14B0-4D90-BC26-A835328B79EC}" dt="2020-04-30T19:01:28.191" v="5831" actId="1076"/>
          <ac:spMkLst>
            <pc:docMk/>
            <pc:sldMk cId="888506734" sldId="333"/>
            <ac:spMk id="11" creationId="{D9A2D9A9-35C8-4E0E-AC9A-DD4597594452}"/>
          </ac:spMkLst>
        </pc:spChg>
        <pc:picChg chg="add del mod">
          <ac:chgData name="Cornelissen, Pavan" userId="b27d4f14-5789-46f0-afba-5d412862992a" providerId="ADAL" clId="{DDFA2FF7-14B0-4D90-BC26-A835328B79EC}" dt="2020-04-29T13:48:29.711" v="2126" actId="478"/>
          <ac:picMkLst>
            <pc:docMk/>
            <pc:sldMk cId="888506734" sldId="333"/>
            <ac:picMk id="5" creationId="{38175C41-A26F-48CB-8914-FBE93EA37089}"/>
          </ac:picMkLst>
        </pc:picChg>
        <pc:picChg chg="add mod ord">
          <ac:chgData name="Cornelissen, Pavan" userId="b27d4f14-5789-46f0-afba-5d412862992a" providerId="ADAL" clId="{DDFA2FF7-14B0-4D90-BC26-A835328B79EC}" dt="2020-04-30T19:01:28.191" v="5831" actId="1076"/>
          <ac:picMkLst>
            <pc:docMk/>
            <pc:sldMk cId="888506734" sldId="333"/>
            <ac:picMk id="7" creationId="{F5EF3A62-D5FD-4251-875E-AFA4BE97D84D}"/>
          </ac:picMkLst>
        </pc:picChg>
      </pc:sldChg>
      <pc:sldChg chg="modSp del mod">
        <pc:chgData name="Cornelissen, Pavan" userId="b27d4f14-5789-46f0-afba-5d412862992a" providerId="ADAL" clId="{DDFA2FF7-14B0-4D90-BC26-A835328B79EC}" dt="2020-04-28T17:13:04.390" v="1454" actId="47"/>
        <pc:sldMkLst>
          <pc:docMk/>
          <pc:sldMk cId="1851256552" sldId="334"/>
        </pc:sldMkLst>
        <pc:spChg chg="mod">
          <ac:chgData name="Cornelissen, Pavan" userId="b27d4f14-5789-46f0-afba-5d412862992a" providerId="ADAL" clId="{DDFA2FF7-14B0-4D90-BC26-A835328B79EC}" dt="2020-04-28T17:11:25.883" v="1419" actId="21"/>
          <ac:spMkLst>
            <pc:docMk/>
            <pc:sldMk cId="1851256552" sldId="334"/>
            <ac:spMk id="2" creationId="{608AD64E-F02C-431D-B7C9-656BB51FCF2B}"/>
          </ac:spMkLst>
        </pc:spChg>
      </pc:sldChg>
      <pc:sldChg chg="modSp mod">
        <pc:chgData name="Cornelissen, Pavan" userId="b27d4f14-5789-46f0-afba-5d412862992a" providerId="ADAL" clId="{DDFA2FF7-14B0-4D90-BC26-A835328B79EC}" dt="2020-04-28T17:11:58.855" v="1430" actId="6549"/>
        <pc:sldMkLst>
          <pc:docMk/>
          <pc:sldMk cId="3162860281" sldId="335"/>
        </pc:sldMkLst>
        <pc:spChg chg="mod">
          <ac:chgData name="Cornelissen, Pavan" userId="b27d4f14-5789-46f0-afba-5d412862992a" providerId="ADAL" clId="{DDFA2FF7-14B0-4D90-BC26-A835328B79EC}" dt="2020-04-28T17:11:58.855" v="1430" actId="6549"/>
          <ac:spMkLst>
            <pc:docMk/>
            <pc:sldMk cId="3162860281" sldId="335"/>
            <ac:spMk id="2" creationId="{DC00683C-75CA-4610-88CD-C255AF7C28DA}"/>
          </ac:spMkLst>
        </pc:spChg>
      </pc:sldChg>
      <pc:sldChg chg="addSp modSp mod ord">
        <pc:chgData name="Cornelissen, Pavan" userId="b27d4f14-5789-46f0-afba-5d412862992a" providerId="ADAL" clId="{DDFA2FF7-14B0-4D90-BC26-A835328B79EC}" dt="2020-04-30T16:43:16.898" v="4750"/>
        <pc:sldMkLst>
          <pc:docMk/>
          <pc:sldMk cId="168832455" sldId="336"/>
        </pc:sldMkLst>
        <pc:spChg chg="mod">
          <ac:chgData name="Cornelissen, Pavan" userId="b27d4f14-5789-46f0-afba-5d412862992a" providerId="ADAL" clId="{DDFA2FF7-14B0-4D90-BC26-A835328B79EC}" dt="2020-04-29T16:35:50.854" v="4084" actId="207"/>
          <ac:spMkLst>
            <pc:docMk/>
            <pc:sldMk cId="168832455" sldId="336"/>
            <ac:spMk id="2" creationId="{00000000-0000-0000-0000-000000000000}"/>
          </ac:spMkLst>
        </pc:spChg>
        <pc:spChg chg="add mod">
          <ac:chgData name="Cornelissen, Pavan" userId="b27d4f14-5789-46f0-afba-5d412862992a" providerId="ADAL" clId="{DDFA2FF7-14B0-4D90-BC26-A835328B79EC}" dt="2020-04-30T16:43:16.898" v="4750"/>
          <ac:spMkLst>
            <pc:docMk/>
            <pc:sldMk cId="168832455" sldId="336"/>
            <ac:spMk id="4" creationId="{6001B725-9DCA-4715-9353-B7F2FBFC5E26}"/>
          </ac:spMkLst>
        </pc:spChg>
      </pc:sldChg>
      <pc:sldChg chg="addSp delSp modSp new del mod">
        <pc:chgData name="Cornelissen, Pavan" userId="b27d4f14-5789-46f0-afba-5d412862992a" providerId="ADAL" clId="{DDFA2FF7-14B0-4D90-BC26-A835328B79EC}" dt="2020-04-29T16:39:23.906" v="4098" actId="47"/>
        <pc:sldMkLst>
          <pc:docMk/>
          <pc:sldMk cId="3055883247" sldId="337"/>
        </pc:sldMkLst>
        <pc:spChg chg="mod">
          <ac:chgData name="Cornelissen, Pavan" userId="b27d4f14-5789-46f0-afba-5d412862992a" providerId="ADAL" clId="{DDFA2FF7-14B0-4D90-BC26-A835328B79EC}" dt="2020-04-29T16:39:12.124" v="4091" actId="21"/>
          <ac:spMkLst>
            <pc:docMk/>
            <pc:sldMk cId="3055883247" sldId="337"/>
            <ac:spMk id="2" creationId="{E1061295-DDB4-4C62-81CA-65CF6C577C7C}"/>
          </ac:spMkLst>
        </pc:spChg>
        <pc:spChg chg="mod">
          <ac:chgData name="Cornelissen, Pavan" userId="b27d4f14-5789-46f0-afba-5d412862992a" providerId="ADAL" clId="{DDFA2FF7-14B0-4D90-BC26-A835328B79EC}" dt="2020-04-28T15:27:01.757" v="1274"/>
          <ac:spMkLst>
            <pc:docMk/>
            <pc:sldMk cId="3055883247" sldId="337"/>
            <ac:spMk id="3" creationId="{6B126AA0-38BB-4443-BDB8-AC204A373EFD}"/>
          </ac:spMkLst>
        </pc:spChg>
        <pc:spChg chg="add del">
          <ac:chgData name="Cornelissen, Pavan" userId="b27d4f14-5789-46f0-afba-5d412862992a" providerId="ADAL" clId="{DDFA2FF7-14B0-4D90-BC26-A835328B79EC}" dt="2020-04-28T15:24:45.756" v="1079"/>
          <ac:spMkLst>
            <pc:docMk/>
            <pc:sldMk cId="3055883247" sldId="337"/>
            <ac:spMk id="5" creationId="{CB088F91-8437-4CD6-8244-A0A8CA438EEA}"/>
          </ac:spMkLst>
        </pc:spChg>
        <pc:picChg chg="add del mod">
          <ac:chgData name="Cornelissen, Pavan" userId="b27d4f14-5789-46f0-afba-5d412862992a" providerId="ADAL" clId="{DDFA2FF7-14B0-4D90-BC26-A835328B79EC}" dt="2020-04-29T16:39:05.969" v="4087" actId="21"/>
          <ac:picMkLst>
            <pc:docMk/>
            <pc:sldMk cId="3055883247" sldId="337"/>
            <ac:picMk id="7" creationId="{A2C42430-6265-45E8-AE3D-3D0AE3668C84}"/>
          </ac:picMkLst>
        </pc:picChg>
      </pc:sldChg>
      <pc:sldChg chg="modSp new del mod">
        <pc:chgData name="Cornelissen, Pavan" userId="b27d4f14-5789-46f0-afba-5d412862992a" providerId="ADAL" clId="{DDFA2FF7-14B0-4D90-BC26-A835328B79EC}" dt="2020-04-29T16:21:13.099" v="3799" actId="2696"/>
        <pc:sldMkLst>
          <pc:docMk/>
          <pc:sldMk cId="4245714104" sldId="338"/>
        </pc:sldMkLst>
        <pc:spChg chg="mod">
          <ac:chgData name="Cornelissen, Pavan" userId="b27d4f14-5789-46f0-afba-5d412862992a" providerId="ADAL" clId="{DDFA2FF7-14B0-4D90-BC26-A835328B79EC}" dt="2020-04-29T15:27:40.950" v="3648" actId="20577"/>
          <ac:spMkLst>
            <pc:docMk/>
            <pc:sldMk cId="4245714104" sldId="338"/>
            <ac:spMk id="3" creationId="{F8B36444-281D-4128-83D3-F45694B38C2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FC83C-B988-4A9E-9713-F559C31F4362}" type="datetimeFigureOut">
              <a:rPr lang="nl-NL" smtClean="0"/>
              <a:t>1-5-2020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45D2F-C69D-4D90-B22B-9B2DC58DBD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12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67564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553175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959012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364849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1234871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9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505856" y="1648186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83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61600" y="169210"/>
            <a:ext cx="3816000" cy="1020671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607588" y="170100"/>
            <a:ext cx="4284000" cy="4284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0723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20713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78944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337175" y="1473201"/>
            <a:ext cx="2556000" cy="1980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5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3507017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7" name="Tijdelijke aanduiding voor tekst 21"/>
          <p:cNvSpPr>
            <a:spLocks noGrp="1"/>
          </p:cNvSpPr>
          <p:nvPr>
            <p:ph type="body" sz="quarter" idx="26"/>
          </p:nvPr>
        </p:nvSpPr>
        <p:spPr>
          <a:xfrm>
            <a:off x="6215589" y="3507854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8" name="Tijdelijke aanduiding voor tekst 21"/>
          <p:cNvSpPr>
            <a:spLocks noGrp="1"/>
          </p:cNvSpPr>
          <p:nvPr>
            <p:ph type="body" sz="quarter" idx="27"/>
          </p:nvPr>
        </p:nvSpPr>
        <p:spPr>
          <a:xfrm>
            <a:off x="3364454" y="3507854"/>
            <a:ext cx="2673132" cy="95544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103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20713" y="1473201"/>
            <a:ext cx="4059604" cy="2987862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474463"/>
            <a:ext cx="4060800" cy="298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627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8745" y="1107712"/>
            <a:ext cx="8274430" cy="334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7801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5950" y="166688"/>
            <a:ext cx="4032000" cy="42903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59588" y="166688"/>
            <a:ext cx="4032000" cy="428966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0447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1" y="0"/>
            <a:ext cx="9143999" cy="51435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white">
          <a:xfrm>
            <a:off x="561600" y="172641"/>
            <a:ext cx="8330400" cy="612000"/>
          </a:xfrm>
          <a:noFill/>
          <a:ln w="0"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628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582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98238" y="1365481"/>
            <a:ext cx="8394937" cy="3092400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37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620713" y="1473200"/>
            <a:ext cx="8272462" cy="2989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337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598375" y="168357"/>
            <a:ext cx="4294800" cy="4294105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1600" y="169210"/>
            <a:ext cx="3816000" cy="1020671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6" name="Tijdelijke aanduiding voor afbeelding 24"/>
          <p:cNvSpPr>
            <a:spLocks noGrp="1"/>
          </p:cNvSpPr>
          <p:nvPr>
            <p:ph type="pic" sz="quarter" idx="19" hasCustomPrompt="1"/>
          </p:nvPr>
        </p:nvSpPr>
        <p:spPr>
          <a:xfrm>
            <a:off x="2293449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9" name="Tijdelijke aanduiding voor afbeelding 24"/>
          <p:cNvSpPr>
            <a:spLocks noGrp="1"/>
          </p:cNvSpPr>
          <p:nvPr>
            <p:ph type="pic" sz="quarter" idx="24" hasCustomPrompt="1"/>
          </p:nvPr>
        </p:nvSpPr>
        <p:spPr>
          <a:xfrm>
            <a:off x="3643126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0" name="Tijdelijke aanduiding voor afbeelding 24"/>
          <p:cNvSpPr>
            <a:spLocks noGrp="1"/>
          </p:cNvSpPr>
          <p:nvPr>
            <p:ph type="pic" sz="quarter" idx="25" hasCustomPrompt="1"/>
          </p:nvPr>
        </p:nvSpPr>
        <p:spPr>
          <a:xfrm>
            <a:off x="4992803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1" name="Tijdelijke aanduiding voor afbeelding 24"/>
          <p:cNvSpPr>
            <a:spLocks noGrp="1"/>
          </p:cNvSpPr>
          <p:nvPr>
            <p:ph type="pic" sz="quarter" idx="26" hasCustomPrompt="1"/>
          </p:nvPr>
        </p:nvSpPr>
        <p:spPr>
          <a:xfrm>
            <a:off x="6342480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2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45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83988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61600" y="169210"/>
            <a:ext cx="3816000" cy="1020671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4598375" y="168357"/>
            <a:ext cx="4294800" cy="4294105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504000" y="1368000"/>
            <a:ext cx="3874036" cy="309197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126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858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049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8401" y="1474788"/>
            <a:ext cx="4051491" cy="298608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9501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364830"/>
            <a:ext cx="4102100" cy="3097633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40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473200"/>
            <a:ext cx="4102100" cy="29892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104000" cy="30924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39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5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493200" y="1368000"/>
            <a:ext cx="8398800" cy="309240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075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 hasCustomPrompt="1"/>
          </p:nvPr>
        </p:nvSpPr>
        <p:spPr>
          <a:xfrm>
            <a:off x="2293449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6" name="Tijdelijke aanduiding voor afbeelding 24"/>
          <p:cNvSpPr>
            <a:spLocks noGrp="1"/>
          </p:cNvSpPr>
          <p:nvPr>
            <p:ph type="pic" sz="quarter" idx="24" hasCustomPrompt="1"/>
          </p:nvPr>
        </p:nvSpPr>
        <p:spPr>
          <a:xfrm>
            <a:off x="3643126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7" name="Tijdelijke aanduiding voor afbeelding 24"/>
          <p:cNvSpPr>
            <a:spLocks noGrp="1"/>
          </p:cNvSpPr>
          <p:nvPr>
            <p:ph type="pic" sz="quarter" idx="25" hasCustomPrompt="1"/>
          </p:nvPr>
        </p:nvSpPr>
        <p:spPr>
          <a:xfrm>
            <a:off x="4992803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8" name="Tijdelijke aanduiding voor afbeelding 24"/>
          <p:cNvSpPr>
            <a:spLocks noGrp="1"/>
          </p:cNvSpPr>
          <p:nvPr>
            <p:ph type="pic" sz="quarter" idx="26" hasCustomPrompt="1"/>
          </p:nvPr>
        </p:nvSpPr>
        <p:spPr>
          <a:xfrm>
            <a:off x="6342480" y="4594924"/>
            <a:ext cx="1116000" cy="45570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logo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2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67564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553175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ijdelijke aanduiding voor afbeelding 24"/>
          <p:cNvSpPr>
            <a:spLocks noGrp="1" noChangeAspect="1"/>
          </p:cNvSpPr>
          <p:nvPr>
            <p:ph type="pic" sz="quarter" idx="28"/>
          </p:nvPr>
        </p:nvSpPr>
        <p:spPr bwMode="auto">
          <a:xfrm>
            <a:off x="4959012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364849" y="2120875"/>
            <a:ext cx="2340000" cy="23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op het pictogram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een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afbeelding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wilt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toevoegen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Tijdelijke aanduiding voor tekst 21"/>
          <p:cNvSpPr>
            <a:spLocks noGrp="1"/>
          </p:cNvSpPr>
          <p:nvPr>
            <p:ph type="body" sz="quarter" idx="20"/>
          </p:nvPr>
        </p:nvSpPr>
        <p:spPr>
          <a:xfrm>
            <a:off x="505856" y="1234871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28" name="Tijdelijke aanduiding voor tekst 21"/>
          <p:cNvSpPr>
            <a:spLocks noGrp="1"/>
          </p:cNvSpPr>
          <p:nvPr>
            <p:ph type="body" sz="quarter" idx="21"/>
          </p:nvPr>
        </p:nvSpPr>
        <p:spPr>
          <a:xfrm>
            <a:off x="505856" y="1648186"/>
            <a:ext cx="8385731" cy="330620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sz="1600"/>
            </a:lvl1pPr>
            <a:lvl2pPr marL="696913" indent="0">
              <a:lnSpc>
                <a:spcPts val="2000"/>
              </a:lnSpc>
              <a:buNone/>
              <a:defRPr sz="1600"/>
            </a:lvl2pPr>
            <a:lvl3pPr marL="1560512" indent="0">
              <a:lnSpc>
                <a:spcPts val="2000"/>
              </a:lnSpc>
              <a:buNone/>
              <a:defRPr sz="1600"/>
            </a:lvl3pPr>
            <a:lvl4pPr marL="2332037" indent="0">
              <a:lnSpc>
                <a:spcPts val="2000"/>
              </a:lnSpc>
              <a:buNone/>
              <a:defRPr sz="1600"/>
            </a:lvl4pPr>
            <a:lvl5pPr marL="3052763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451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61600" y="169210"/>
            <a:ext cx="8330400" cy="612000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18000" rIns="91440" bIns="180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501567" y="1368000"/>
            <a:ext cx="8391607" cy="30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4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463600" y="4773600"/>
            <a:ext cx="468000" cy="123188"/>
          </a:xfrm>
          <a:prstGeom prst="rect">
            <a:avLst/>
          </a:prstGeom>
          <a:noFill/>
        </p:spPr>
        <p:txBody>
          <a:bodyPr wrap="square" tIns="0" rIns="36000" bIns="0" rtlCol="0">
            <a:noAutofit/>
          </a:bodyPr>
          <a:lstStyle>
            <a:lvl1pPr>
              <a:lnSpc>
                <a:spcPts val="900"/>
              </a:lnSpc>
              <a:defRPr lang="nl-NL" sz="800" smtClean="0">
                <a:latin typeface="Verdana" pitchFamily="34" charset="0"/>
              </a:defRPr>
            </a:lvl1pPr>
          </a:lstStyle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2" name="Picture 1"/>
          <p:cNvPicPr>
            <a:picLocks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8" r:id="rId8"/>
    <p:sldLayoutId id="2147483664" r:id="rId9"/>
    <p:sldLayoutId id="2147483653" r:id="rId10"/>
    <p:sldLayoutId id="2147483655" r:id="rId11"/>
    <p:sldLayoutId id="2147483656" r:id="rId12"/>
    <p:sldLayoutId id="2147483657" r:id="rId13"/>
    <p:sldLayoutId id="2147483659" r:id="rId14"/>
    <p:sldLayoutId id="2147483660" r:id="rId15"/>
    <p:sldLayoutId id="2147483661" r:id="rId16"/>
    <p:sldLayoutId id="2147483663" r:id="rId17"/>
    <p:sldLayoutId id="2147483665" r:id="rId18"/>
    <p:sldLayoutId id="2147483654" r:id="rId19"/>
    <p:sldLayoutId id="2147483666" r:id="rId20"/>
  </p:sldLayoutIdLst>
  <p:hf hdr="0" ftr="0" dt="0"/>
  <p:txStyles>
    <p:titleStyle>
      <a:lvl1pPr algn="l" rtl="0" fontAlgn="base">
        <a:lnSpc>
          <a:spcPts val="3200"/>
        </a:lnSpc>
        <a:spcBef>
          <a:spcPct val="0"/>
        </a:spcBef>
        <a:spcAft>
          <a:spcPct val="0"/>
        </a:spcAft>
        <a:defRPr sz="26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400"/>
        </a:lnSpc>
        <a:spcBef>
          <a:spcPts val="11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400"/>
        </a:lnSpc>
        <a:spcBef>
          <a:spcPts val="9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400"/>
        </a:lnSpc>
        <a:spcBef>
          <a:spcPts val="900"/>
        </a:spcBef>
        <a:spcAft>
          <a:spcPct val="0"/>
        </a:spcAft>
        <a:buSzPct val="115000"/>
        <a:buFont typeface="Verdana" pitchFamily="34" charset="0"/>
        <a:buChar char="●"/>
        <a:defRPr sz="18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Salt diffusion in clay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8" r="14548"/>
          <a:stretch>
            <a:fillRect/>
          </a:stretch>
        </p:blipFill>
        <p:spPr>
          <a:xfrm>
            <a:off x="6552000" y="2120875"/>
            <a:ext cx="2340000" cy="2340000"/>
          </a:xfrm>
        </p:spPr>
      </p:pic>
      <p:pic>
        <p:nvPicPr>
          <p:cNvPr id="16" name="Tijdelijke aanduiding voor afbeelding 15"/>
          <p:cNvPicPr>
            <a:picLocks noGrp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2120400"/>
            <a:ext cx="2340000" cy="2340000"/>
          </a:xfrm>
        </p:spPr>
      </p:pic>
      <p:pic>
        <p:nvPicPr>
          <p:cNvPr id="14" name="Tijdelijke aanduiding voor afbeelding 13"/>
          <p:cNvPicPr>
            <a:picLocks noGrp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0800" y="2120400"/>
            <a:ext cx="2340000" cy="2340000"/>
          </a:xfrm>
        </p:spPr>
      </p:pic>
      <p:pic>
        <p:nvPicPr>
          <p:cNvPr id="13" name="Tijdelijke aanduiding voor afbeelding 12"/>
          <p:cNvPicPr>
            <a:picLocks noGrp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4849" y="2120400"/>
            <a:ext cx="2340000" cy="2340000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467564" y="746042"/>
            <a:ext cx="8385731" cy="1275108"/>
          </a:xfrm>
        </p:spPr>
        <p:txBody>
          <a:bodyPr/>
          <a:lstStyle/>
          <a:p>
            <a:r>
              <a:rPr lang="en-GB" dirty="0"/>
              <a:t>Pavan </a:t>
            </a:r>
            <a:r>
              <a:rPr lang="en-GB" dirty="0" err="1"/>
              <a:t>Cornelissen</a:t>
            </a:r>
            <a:r>
              <a:rPr lang="en-GB" baseline="30000" dirty="0" err="1"/>
              <a:t>a</a:t>
            </a:r>
            <a:r>
              <a:rPr lang="en-GB" dirty="0"/>
              <a:t>, A. </a:t>
            </a:r>
            <a:r>
              <a:rPr lang="en-GB" dirty="0" err="1"/>
              <a:t>Leijnse</a:t>
            </a:r>
            <a:r>
              <a:rPr lang="en-GB" baseline="30000" dirty="0" err="1"/>
              <a:t>a</a:t>
            </a:r>
            <a:r>
              <a:rPr lang="en-GB" dirty="0"/>
              <a:t>, V. </a:t>
            </a:r>
            <a:r>
              <a:rPr lang="en-GB" dirty="0" err="1"/>
              <a:t>Joekar-Niasar</a:t>
            </a:r>
            <a:r>
              <a:rPr lang="en-GB" baseline="30000" dirty="0" err="1"/>
              <a:t>b</a:t>
            </a:r>
            <a:r>
              <a:rPr lang="en-GB" dirty="0"/>
              <a:t>, S.E.A.T.M. van der </a:t>
            </a:r>
            <a:r>
              <a:rPr lang="en-GB" dirty="0" err="1"/>
              <a:t>Zee</a:t>
            </a:r>
            <a:r>
              <a:rPr lang="en-GB" baseline="30000" dirty="0" err="1"/>
              <a:t>a</a:t>
            </a:r>
            <a:endParaRPr lang="en-GB" baseline="30000" dirty="0"/>
          </a:p>
          <a:p>
            <a:r>
              <a:rPr lang="en-GB" sz="1200" baseline="30000" dirty="0"/>
              <a:t>a </a:t>
            </a:r>
            <a:r>
              <a:rPr lang="en-GB" sz="1200" dirty="0"/>
              <a:t>Wageningen University, </a:t>
            </a:r>
            <a:r>
              <a:rPr lang="en-GB" sz="1200" baseline="30000" dirty="0"/>
              <a:t>b </a:t>
            </a:r>
            <a:r>
              <a:rPr lang="en-GB" sz="1200" dirty="0"/>
              <a:t>University of Manchester</a:t>
            </a:r>
          </a:p>
        </p:txBody>
      </p:sp>
    </p:spTree>
    <p:extLst>
      <p:ext uri="{BB962C8B-B14F-4D97-AF65-F5344CB8AC3E}">
        <p14:creationId xmlns:p14="http://schemas.microsoft.com/office/powerpoint/2010/main" val="198388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EF3A62-D5FD-4251-875E-AFA4BE97D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986" y="1052340"/>
            <a:ext cx="5334000" cy="40005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782B59-EA97-4F10-842E-9F37D1B25B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199" y="932213"/>
            <a:ext cx="3328787" cy="3528187"/>
          </a:xfrm>
        </p:spPr>
        <p:txBody>
          <a:bodyPr/>
          <a:lstStyle/>
          <a:p>
            <a:r>
              <a:rPr lang="en-GB" sz="1600" dirty="0"/>
              <a:t>Steady state: cation transport increased near inlet, but reduced near outlet</a:t>
            </a:r>
          </a:p>
          <a:p>
            <a:endParaRPr lang="en-GB" dirty="0"/>
          </a:p>
          <a:p>
            <a:r>
              <a:rPr lang="en-GB" sz="1600" dirty="0"/>
              <a:t>The electric field is stronger at low salt concentrations, and thus stronger reduction of salt flux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7F85D-DEEF-44FA-BED2-2A755F748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Results: electric potential profile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DAA3C54-2A83-40D7-9302-1BBCAC591351}"/>
              </a:ext>
            </a:extLst>
          </p:cNvPr>
          <p:cNvSpPr/>
          <p:nvPr/>
        </p:nvSpPr>
        <p:spPr>
          <a:xfrm>
            <a:off x="5628828" y="3341099"/>
            <a:ext cx="415648" cy="29464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7E4BF1B-AAB1-4C95-80FB-B2D630C3109E}"/>
              </a:ext>
            </a:extLst>
          </p:cNvPr>
          <p:cNvSpPr/>
          <p:nvPr/>
        </p:nvSpPr>
        <p:spPr>
          <a:xfrm flipH="1">
            <a:off x="7392407" y="3325859"/>
            <a:ext cx="415648" cy="29464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441D53-7D77-4673-96FF-98356EB99608}"/>
              </a:ext>
            </a:extLst>
          </p:cNvPr>
          <p:cNvSpPr txBox="1"/>
          <p:nvPr/>
        </p:nvSpPr>
        <p:spPr>
          <a:xfrm>
            <a:off x="4479104" y="3611332"/>
            <a:ext cx="2720617" cy="294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100" dirty="0">
                <a:latin typeface="Verdana" pitchFamily="34" charset="0"/>
              </a:rPr>
              <a:t>Electromigration transport direction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A2D9A9-35C8-4E0E-AC9A-DD4597594452}"/>
              </a:ext>
            </a:extLst>
          </p:cNvPr>
          <p:cNvSpPr txBox="1"/>
          <p:nvPr/>
        </p:nvSpPr>
        <p:spPr>
          <a:xfrm>
            <a:off x="6084384" y="3070810"/>
            <a:ext cx="2720617" cy="294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100" dirty="0">
                <a:latin typeface="Verdana" pitchFamily="34" charset="0"/>
              </a:rPr>
              <a:t>Electromigration transport direction</a:t>
            </a:r>
          </a:p>
        </p:txBody>
      </p:sp>
    </p:spTree>
    <p:extLst>
      <p:ext uri="{BB962C8B-B14F-4D97-AF65-F5344CB8AC3E}">
        <p14:creationId xmlns:p14="http://schemas.microsoft.com/office/powerpoint/2010/main" val="888506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6ED7A5-319E-42FB-B6B4-C97460ADC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64" y="1852699"/>
            <a:ext cx="4320000" cy="3240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FCAFE9-6AEA-480F-8D9A-A8BAFCE43F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400" y="965200"/>
            <a:ext cx="3943000" cy="3784600"/>
          </a:xfrm>
        </p:spPr>
        <p:txBody>
          <a:bodyPr/>
          <a:lstStyle/>
          <a:p>
            <a:r>
              <a:rPr lang="en-GB" sz="1600" dirty="0"/>
              <a:t>The effective diffusion coefficient is calculated from the salt flux through the pore-network at steady-state</a:t>
            </a:r>
          </a:p>
          <a:p>
            <a:endParaRPr lang="en-GB" sz="1600" dirty="0"/>
          </a:p>
          <a:p>
            <a:r>
              <a:rPr lang="en-GB" sz="1600" dirty="0"/>
              <a:t>The effective diffusion coefficient is very sensitive to the salinity at low salt concentrations</a:t>
            </a:r>
          </a:p>
          <a:p>
            <a:endParaRPr lang="en-GB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CEA132-1B5B-46D5-937F-31905520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Results: effective diffusion coefficient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EF2825A-30F4-421A-848A-704AD9B32E48}"/>
                  </a:ext>
                </a:extLst>
              </p:cNvPr>
              <p:cNvSpPr/>
              <p:nvPr/>
            </p:nvSpPr>
            <p:spPr>
              <a:xfrm>
                <a:off x="5140960" y="803922"/>
                <a:ext cx="4320000" cy="14540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400" dirty="0"/>
                  <a:t>Reference effective diffusion coefficient in uncharged pore-network: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</a:rPr>
                      <m:t>=1.88⋅</m:t>
                    </m:r>
                    <m:sSup>
                      <m:sSup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r>
                  <a:rPr lang="en-GB" sz="1400" dirty="0"/>
                  <a:t> m</a:t>
                </a:r>
                <a:r>
                  <a:rPr lang="en-GB" sz="1400" baseline="30000" dirty="0"/>
                  <a:t>2</a:t>
                </a:r>
                <a:r>
                  <a:rPr lang="en-GB" sz="1400" dirty="0"/>
                  <a:t>/s</a:t>
                </a:r>
              </a:p>
              <a:p>
                <a:endParaRPr lang="en-GB" sz="1400" dirty="0"/>
              </a:p>
              <a:p>
                <a:r>
                  <a:rPr lang="en-GB" sz="1400" dirty="0"/>
                  <a:t>Relative diffusion coefficient: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en-GB" sz="1400" dirty="0"/>
              </a:p>
              <a:p>
                <a:endParaRPr lang="en-GB" sz="16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EF2825A-30F4-421A-848A-704AD9B32E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960" y="803922"/>
                <a:ext cx="4320000" cy="1454052"/>
              </a:xfrm>
              <a:prstGeom prst="rect">
                <a:avLst/>
              </a:prstGeom>
              <a:blipFill>
                <a:blip r:embed="rId3"/>
                <a:stretch>
                  <a:fillRect l="-423" t="-8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9206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B252CA-C321-4808-AE31-D2B21BF14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" r="8401"/>
          <a:stretch/>
        </p:blipFill>
        <p:spPr>
          <a:xfrm>
            <a:off x="5019040" y="1504751"/>
            <a:ext cx="3987800" cy="3123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1087315F-8E36-4613-B82E-B6EAF3535CF4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493200" y="939800"/>
                <a:ext cx="4708720" cy="4160520"/>
              </a:xfrm>
            </p:spPr>
            <p:txBody>
              <a:bodyPr/>
              <a:lstStyle/>
              <a:p>
                <a:r>
                  <a:rPr lang="en-GB" sz="1600" dirty="0"/>
                  <a:t>Osmotic efficiency coefficient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1600" dirty="0"/>
                  <a:t> can vary between 0 (no membrane properties) to 1 (ideal membrane), calculated from: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  <a:p>
                <a:r>
                  <a:rPr lang="en-GB" sz="1600" dirty="0"/>
                  <a:t>Values do not match those from other theories</a:t>
                </a:r>
              </a:p>
              <a:p>
                <a:r>
                  <a:rPr lang="en-GB" sz="1600" dirty="0"/>
                  <a:t>Closest match with Fritz and Marine model (1983), but only at low and high concentration</a:t>
                </a:r>
                <a:endParaRPr lang="en-GB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1087315F-8E36-4613-B82E-B6EAF3535C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493200" y="939800"/>
                <a:ext cx="4708720" cy="4160520"/>
              </a:xfrm>
              <a:blipFill>
                <a:blip r:embed="rId3"/>
                <a:stretch>
                  <a:fillRect l="-1554" t="-14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898BA90-C688-48A1-9ABF-C095969E4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Results: membrane efficiency</a:t>
            </a:r>
          </a:p>
        </p:txBody>
      </p:sp>
    </p:spTree>
    <p:extLst>
      <p:ext uri="{BB962C8B-B14F-4D97-AF65-F5344CB8AC3E}">
        <p14:creationId xmlns:p14="http://schemas.microsoft.com/office/powerpoint/2010/main" val="1259191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AF643-3634-47FB-9BA0-7276B32A5E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Salt transport in clay is generally a combination of diffusion and electromigration</a:t>
            </a:r>
          </a:p>
          <a:p>
            <a:r>
              <a:rPr lang="en-GB" dirty="0"/>
              <a:t>The membrane behaviour of clays can significantly reduce the salt flux</a:t>
            </a:r>
          </a:p>
          <a:p>
            <a:r>
              <a:rPr lang="en-GB" dirty="0"/>
              <a:t>The membrane efficiency is strongly dependent on the salt concentration, and the relationship did not match that of other studies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C9B200-7605-468B-B721-984F8593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572694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3200" y="819150"/>
            <a:ext cx="3784160" cy="364125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900" b="1" dirty="0"/>
              <a:t>Literature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900" dirty="0"/>
              <a:t>Bolt, G.H., (1982). Soil Chemistry B. Physical-Chemical</a:t>
            </a:r>
            <a:br>
              <a:rPr lang="en-GB" sz="900" dirty="0"/>
            </a:br>
            <a:r>
              <a:rPr lang="en-GB" sz="900" dirty="0"/>
              <a:t>   Models. Elsevier, Amsterdam.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900" dirty="0" err="1"/>
              <a:t>Bresler</a:t>
            </a:r>
            <a:r>
              <a:rPr lang="en-GB" sz="900" dirty="0"/>
              <a:t>, E., (1973). Non-steady transport through</a:t>
            </a:r>
            <a:br>
              <a:rPr lang="en-GB" sz="900" dirty="0"/>
            </a:br>
            <a:r>
              <a:rPr lang="en-GB" sz="900" dirty="0"/>
              <a:t>   unsaturated soils. Soil Science Society of America</a:t>
            </a:r>
            <a:br>
              <a:rPr lang="en-GB" sz="900" dirty="0"/>
            </a:br>
            <a:r>
              <a:rPr lang="en-GB" sz="900" dirty="0"/>
              <a:t>   Proceedings 37, 663-669.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900" dirty="0">
                <a:solidFill>
                  <a:schemeClr val="tx1"/>
                </a:solidFill>
              </a:rPr>
              <a:t>Cornelissen, P., Leijnse, A., </a:t>
            </a:r>
            <a:r>
              <a:rPr lang="en-GB" sz="900" dirty="0" err="1">
                <a:solidFill>
                  <a:schemeClr val="tx1"/>
                </a:solidFill>
              </a:rPr>
              <a:t>Joekar</a:t>
            </a:r>
            <a:r>
              <a:rPr lang="en-GB" sz="900" dirty="0">
                <a:solidFill>
                  <a:schemeClr val="tx1"/>
                </a:solidFill>
              </a:rPr>
              <a:t>-Niasar, V., van der Zee,</a:t>
            </a:r>
            <a:br>
              <a:rPr lang="en-GB" sz="900" dirty="0">
                <a:solidFill>
                  <a:schemeClr val="tx1"/>
                </a:solidFill>
              </a:rPr>
            </a:br>
            <a:r>
              <a:rPr lang="en-GB" sz="900" dirty="0">
                <a:solidFill>
                  <a:schemeClr val="tx1"/>
                </a:solidFill>
              </a:rPr>
              <a:t>   S.E.A.T.M., (2019). Pressure development in charged</a:t>
            </a:r>
            <a:br>
              <a:rPr lang="en-GB" sz="900" dirty="0">
                <a:solidFill>
                  <a:schemeClr val="tx1"/>
                </a:solidFill>
              </a:rPr>
            </a:br>
            <a:r>
              <a:rPr lang="en-GB" sz="900" dirty="0">
                <a:solidFill>
                  <a:schemeClr val="tx1"/>
                </a:solidFill>
              </a:rPr>
              <a:t>   porous media with heterogeneous pore sizes. Advances in</a:t>
            </a:r>
            <a:br>
              <a:rPr lang="en-GB" sz="900" dirty="0">
                <a:solidFill>
                  <a:schemeClr val="tx1"/>
                </a:solidFill>
              </a:rPr>
            </a:br>
            <a:r>
              <a:rPr lang="en-GB" sz="900" dirty="0">
                <a:solidFill>
                  <a:schemeClr val="tx1"/>
                </a:solidFill>
              </a:rPr>
              <a:t>   Water Resources 128, 193-205.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900" dirty="0">
                <a:solidFill>
                  <a:schemeClr val="tx1"/>
                </a:solidFill>
              </a:rPr>
              <a:t>Fritz, S.J., Marine, I.W., (1983). Experimental support for a</a:t>
            </a:r>
            <a:br>
              <a:rPr lang="en-GB" sz="900" dirty="0">
                <a:solidFill>
                  <a:schemeClr val="tx1"/>
                </a:solidFill>
              </a:rPr>
            </a:br>
            <a:r>
              <a:rPr lang="en-GB" sz="900" dirty="0">
                <a:solidFill>
                  <a:schemeClr val="tx1"/>
                </a:solidFill>
              </a:rPr>
              <a:t>   predictive osmotic model of clay membranes. </a:t>
            </a:r>
            <a:r>
              <a:rPr lang="en-GB" sz="900" dirty="0" err="1">
                <a:solidFill>
                  <a:schemeClr val="tx1"/>
                </a:solidFill>
              </a:rPr>
              <a:t>Geochimica</a:t>
            </a:r>
            <a:r>
              <a:rPr lang="en-GB" sz="900" dirty="0">
                <a:solidFill>
                  <a:schemeClr val="tx1"/>
                </a:solidFill>
              </a:rPr>
              <a:t> et</a:t>
            </a:r>
            <a:br>
              <a:rPr lang="en-GB" sz="900" dirty="0">
                <a:solidFill>
                  <a:schemeClr val="tx1"/>
                </a:solidFill>
              </a:rPr>
            </a:br>
            <a:r>
              <a:rPr lang="en-GB" sz="900" dirty="0">
                <a:solidFill>
                  <a:schemeClr val="tx1"/>
                </a:solidFill>
              </a:rPr>
              <a:t>   </a:t>
            </a:r>
            <a:r>
              <a:rPr lang="en-GB" sz="900" dirty="0" err="1">
                <a:solidFill>
                  <a:schemeClr val="tx1"/>
                </a:solidFill>
              </a:rPr>
              <a:t>Cosmochimica</a:t>
            </a:r>
            <a:r>
              <a:rPr lang="en-GB" sz="900" dirty="0">
                <a:solidFill>
                  <a:schemeClr val="tx1"/>
                </a:solidFill>
              </a:rPr>
              <a:t> Acta 47, 1515-1522.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900" dirty="0" err="1">
                <a:solidFill>
                  <a:schemeClr val="tx1"/>
                </a:solidFill>
              </a:rPr>
              <a:t>Joekar</a:t>
            </a:r>
            <a:r>
              <a:rPr lang="en-GB" sz="900" dirty="0">
                <a:solidFill>
                  <a:schemeClr val="tx1"/>
                </a:solidFill>
              </a:rPr>
              <a:t>-Niasar, V., Leijnse, A., </a:t>
            </a:r>
            <a:r>
              <a:rPr lang="en-GB" sz="900" dirty="0" err="1">
                <a:solidFill>
                  <a:schemeClr val="tx1"/>
                </a:solidFill>
              </a:rPr>
              <a:t>Schotting</a:t>
            </a:r>
            <a:r>
              <a:rPr lang="en-GB" sz="900" dirty="0">
                <a:solidFill>
                  <a:schemeClr val="tx1"/>
                </a:solidFill>
              </a:rPr>
              <a:t>, R., (2013).</a:t>
            </a:r>
            <a:br>
              <a:rPr lang="en-GB" sz="900" dirty="0">
                <a:solidFill>
                  <a:schemeClr val="tx1"/>
                </a:solidFill>
              </a:rPr>
            </a:br>
            <a:r>
              <a:rPr lang="en-GB" sz="900" dirty="0">
                <a:solidFill>
                  <a:schemeClr val="tx1"/>
                </a:solidFill>
              </a:rPr>
              <a:t>   Analytical solution of electrohydrodynamic flow and</a:t>
            </a:r>
            <a:br>
              <a:rPr lang="en-GB" sz="900" dirty="0">
                <a:solidFill>
                  <a:schemeClr val="tx1"/>
                </a:solidFill>
              </a:rPr>
            </a:br>
            <a:r>
              <a:rPr lang="en-GB" sz="900" dirty="0">
                <a:solidFill>
                  <a:schemeClr val="tx1"/>
                </a:solidFill>
              </a:rPr>
              <a:t>   transport in rectangular channels: inclusion of double layer</a:t>
            </a:r>
            <a:br>
              <a:rPr lang="en-GB" sz="900" dirty="0">
                <a:solidFill>
                  <a:schemeClr val="tx1"/>
                </a:solidFill>
              </a:rPr>
            </a:br>
            <a:r>
              <a:rPr lang="en-GB" sz="900" dirty="0">
                <a:solidFill>
                  <a:schemeClr val="tx1"/>
                </a:solidFill>
              </a:rPr>
              <a:t>   effects. Computation Geosciences 17, 497-513.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900" dirty="0">
                <a:solidFill>
                  <a:schemeClr val="tx1"/>
                </a:solidFill>
              </a:rPr>
              <a:t>Nielsen, D.R., Jackson, R.D., Cary, J.W., Evans, D.D., (1972).</a:t>
            </a:r>
            <a:br>
              <a:rPr lang="en-GB" sz="900" dirty="0">
                <a:solidFill>
                  <a:schemeClr val="tx1"/>
                </a:solidFill>
              </a:rPr>
            </a:br>
            <a:r>
              <a:rPr lang="en-GB" sz="900" dirty="0">
                <a:solidFill>
                  <a:schemeClr val="tx1"/>
                </a:solidFill>
              </a:rPr>
              <a:t>   Soil water. Amer Society of Agronomy, Wisconsin. 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2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001B725-9DCA-4715-9353-B7F2FBFC5E26}"/>
              </a:ext>
            </a:extLst>
          </p:cNvPr>
          <p:cNvSpPr txBox="1">
            <a:spLocks/>
          </p:cNvSpPr>
          <p:nvPr/>
        </p:nvSpPr>
        <p:spPr bwMode="auto">
          <a:xfrm>
            <a:off x="4655346" y="819150"/>
            <a:ext cx="4488653" cy="364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2413" indent="-252413" algn="l" rtl="0" fontAlgn="base">
              <a:lnSpc>
                <a:spcPts val="2400"/>
              </a:lnSpc>
              <a:spcBef>
                <a:spcPts val="1100"/>
              </a:spcBef>
              <a:spcAft>
                <a:spcPct val="0"/>
              </a:spcAft>
              <a:buClr>
                <a:schemeClr val="bg2"/>
              </a:buClr>
              <a:buSzPct val="140000"/>
              <a:buFont typeface="Wingdings" pitchFamily="2" charset="2"/>
              <a:buChar char="§"/>
              <a:defRPr sz="18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1pPr>
            <a:lvl2pPr marL="982663" indent="-285750" algn="l" rtl="0" fontAlgn="base">
              <a:lnSpc>
                <a:spcPts val="2400"/>
              </a:lnSpc>
              <a:spcBef>
                <a:spcPts val="900"/>
              </a:spcBef>
              <a:spcAft>
                <a:spcPct val="0"/>
              </a:spcAft>
              <a:buClr>
                <a:schemeClr val="bg2"/>
              </a:buClr>
              <a:buSzPct val="115000"/>
              <a:buFont typeface="Verdana" pitchFamily="34" charset="0"/>
              <a:buChar char="●"/>
              <a:defRPr sz="18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2pPr>
            <a:lvl3pPr marL="1879600" indent="-319088" algn="l" rtl="0" fontAlgn="base">
              <a:lnSpc>
                <a:spcPts val="2400"/>
              </a:lnSpc>
              <a:spcBef>
                <a:spcPts val="9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18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3pPr>
            <a:lvl4pPr marL="2692400" indent="-360363" algn="l" rtl="0" fontAlgn="base">
              <a:lnSpc>
                <a:spcPts val="2400"/>
              </a:lnSpc>
              <a:spcBef>
                <a:spcPts val="9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1800" kern="1200" baseline="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4pPr>
            <a:lvl5pPr marL="3405188" indent="-352425" algn="l" rtl="0" fontAlgn="base">
              <a:lnSpc>
                <a:spcPts val="2400"/>
              </a:lnSpc>
              <a:spcBef>
                <a:spcPts val="900"/>
              </a:spcBef>
              <a:spcAft>
                <a:spcPct val="0"/>
              </a:spcAft>
              <a:buSzPct val="115000"/>
              <a:buFont typeface="Verdana" pitchFamily="34" charset="0"/>
              <a:buChar char="●"/>
              <a:defRPr sz="1800" kern="1200">
                <a:solidFill>
                  <a:schemeClr val="bg2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en-GB" sz="1050" b="1" dirty="0"/>
              <a:t>Figures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900" dirty="0"/>
              <a:t>[1] www.niras.be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900" dirty="0"/>
              <a:t>[2] Photo by Peggy </a:t>
            </a:r>
            <a:r>
              <a:rPr lang="en-GB" sz="900" dirty="0" err="1"/>
              <a:t>Greb</a:t>
            </a:r>
            <a:r>
              <a:rPr lang="en-GB" sz="900" dirty="0"/>
              <a:t>, USDA Agricultural Research Service. </a:t>
            </a:r>
            <a:br>
              <a:rPr lang="en-GB" sz="900" dirty="0"/>
            </a:br>
            <a:r>
              <a:rPr lang="en-GB" sz="900" dirty="0"/>
              <a:t>      https://www.ars.usda.gov/oc/images/photos/apr13/d186-2/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900" dirty="0"/>
              <a:t>[3] Wikimedia Commons</a:t>
            </a:r>
            <a:br>
              <a:rPr lang="en-GB" sz="900" dirty="0"/>
            </a:br>
            <a:r>
              <a:rPr lang="en-GB" sz="900" dirty="0"/>
              <a:t>      https://commons.wikimedia.org/wiki/File:West_Texas_Pumpjack.JPG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900" dirty="0"/>
              <a:t>  </a:t>
            </a:r>
          </a:p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endParaRPr lang="en-GB" sz="900" dirty="0"/>
          </a:p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endParaRPr lang="en-GB" sz="1200" dirty="0"/>
          </a:p>
          <a:p>
            <a:pPr marL="0" indent="0">
              <a:buFont typeface="Wingdings" pitchFamily="2" charset="2"/>
              <a:buNone/>
            </a:pPr>
            <a:endParaRPr lang="en-GB" dirty="0"/>
          </a:p>
          <a:p>
            <a:pPr marL="0" indent="0">
              <a:buFont typeface="Wingdings" pitchFamily="2" charset="2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32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3200" y="1380700"/>
            <a:ext cx="8398800" cy="3092400"/>
          </a:xfrm>
        </p:spPr>
        <p:txBody>
          <a:bodyPr/>
          <a:lstStyle/>
          <a:p>
            <a:r>
              <a:rPr lang="en-GB" b="1" dirty="0"/>
              <a:t>Difference with other porous media:</a:t>
            </a:r>
          </a:p>
          <a:p>
            <a:endParaRPr lang="en-GB" dirty="0"/>
          </a:p>
          <a:p>
            <a:pPr lvl="1"/>
            <a:r>
              <a:rPr lang="en-GB" dirty="0"/>
              <a:t>Clay behaves like a semi-permeable membrane, which restricts salt transport</a:t>
            </a:r>
          </a:p>
          <a:p>
            <a:endParaRPr lang="en-GB" dirty="0"/>
          </a:p>
          <a:p>
            <a:pPr lvl="1"/>
            <a:r>
              <a:rPr lang="en-GB" dirty="0"/>
              <a:t>Degree of semi-permeability is a function of the salt concentration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Salt diffusion in clay</a:t>
            </a:r>
          </a:p>
        </p:txBody>
      </p:sp>
    </p:spTree>
    <p:extLst>
      <p:ext uri="{BB962C8B-B14F-4D97-AF65-F5344CB8AC3E}">
        <p14:creationId xmlns:p14="http://schemas.microsoft.com/office/powerpoint/2010/main" val="2230974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Examples where these processes are relevant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8853" y="4827615"/>
            <a:ext cx="391454" cy="293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050" dirty="0">
                <a:latin typeface="Verdana" pitchFamily="34" charset="0"/>
              </a:rPr>
              <a:t>[2]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DD9E43-E94A-4628-AFE9-A380A72653B2}"/>
              </a:ext>
            </a:extLst>
          </p:cNvPr>
          <p:cNvSpPr txBox="1"/>
          <p:nvPr/>
        </p:nvSpPr>
        <p:spPr>
          <a:xfrm>
            <a:off x="3342722" y="2878641"/>
            <a:ext cx="3044575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Salt management in agriculture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B62E6F-2FA8-44B4-9E03-214918169436}"/>
              </a:ext>
            </a:extLst>
          </p:cNvPr>
          <p:cNvSpPr txBox="1"/>
          <p:nvPr/>
        </p:nvSpPr>
        <p:spPr>
          <a:xfrm>
            <a:off x="2688514" y="2875319"/>
            <a:ext cx="391454" cy="293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050" dirty="0">
                <a:latin typeface="Verdana" pitchFamily="34" charset="0"/>
              </a:rPr>
              <a:t>[1]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55D3EA-620E-49F5-A7C3-B54FF808DDC1}"/>
              </a:ext>
            </a:extLst>
          </p:cNvPr>
          <p:cNvSpPr txBox="1"/>
          <p:nvPr/>
        </p:nvSpPr>
        <p:spPr>
          <a:xfrm>
            <a:off x="625892" y="953833"/>
            <a:ext cx="5476957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Underground disposal of radioactive waste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8B4EE5-0A19-4D47-9486-34C872C25187}"/>
              </a:ext>
            </a:extLst>
          </p:cNvPr>
          <p:cNvSpPr txBox="1"/>
          <p:nvPr/>
        </p:nvSpPr>
        <p:spPr>
          <a:xfrm>
            <a:off x="8358192" y="2887055"/>
            <a:ext cx="391454" cy="293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050" dirty="0">
                <a:latin typeface="Verdana" pitchFamily="34" charset="0"/>
              </a:rPr>
              <a:t>[3]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6203DB-96DF-4F26-B0CC-FFDFF487383A}"/>
              </a:ext>
            </a:extLst>
          </p:cNvPr>
          <p:cNvSpPr txBox="1"/>
          <p:nvPr/>
        </p:nvSpPr>
        <p:spPr>
          <a:xfrm>
            <a:off x="6287385" y="975602"/>
            <a:ext cx="3044575" cy="30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>
                <a:latin typeface="Verdana" pitchFamily="34" charset="0"/>
              </a:rPr>
              <a:t>Enhanced oil recovery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73E6082-2782-4C48-BC0F-8A2F456831EE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30" y="1258919"/>
            <a:ext cx="2275200" cy="161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9E1A46-93A5-4861-AE5B-3CD5D516572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5" b="12633"/>
          <a:stretch/>
        </p:blipFill>
        <p:spPr>
          <a:xfrm>
            <a:off x="3501357" y="3151729"/>
            <a:ext cx="2275200" cy="1705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9C092-7E0A-4833-88EA-289457359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17" y="1263707"/>
            <a:ext cx="2172723" cy="162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94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Why are clays semi-permeable?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774DD4E-1428-47C4-97F2-810738F2C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3748" y="1150242"/>
            <a:ext cx="3825372" cy="3611070"/>
          </a:xfrm>
        </p:spPr>
        <p:txBody>
          <a:bodyPr/>
          <a:lstStyle/>
          <a:p>
            <a:r>
              <a:rPr lang="en-GB" sz="1400" dirty="0"/>
              <a:t>The negative surface charge of clay minerals attracts cations and repels anions, forming a </a:t>
            </a:r>
            <a:r>
              <a:rPr lang="en-GB" sz="1400"/>
              <a:t>diffuse double layer </a:t>
            </a:r>
            <a:endParaRPr lang="en-GB" sz="1400" dirty="0"/>
          </a:p>
          <a:p>
            <a:r>
              <a:rPr lang="en-GB" sz="1400" dirty="0"/>
              <a:t>Therefore, cations can travel easier through pores than anions</a:t>
            </a:r>
          </a:p>
          <a:p>
            <a:r>
              <a:rPr lang="en-GB" sz="1400" dirty="0"/>
              <a:t>This effect is enhanced at lower salt concentrations, where the double layer is thicker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41179-88A1-48C2-911E-ECB3FA158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48" y="1276159"/>
            <a:ext cx="4377600" cy="303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64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B2AE88-83D4-4CEC-9282-23D7F7E2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Why are clays semi-permeable?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96D62B-1F67-4B64-AD1F-EA1CBC94F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79" y="2331459"/>
            <a:ext cx="7012441" cy="2761830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E9AA936-4521-4668-9589-EC256CAE51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200" y="791167"/>
            <a:ext cx="8398800" cy="1623259"/>
          </a:xfrm>
        </p:spPr>
        <p:txBody>
          <a:bodyPr/>
          <a:lstStyle/>
          <a:p>
            <a:r>
              <a:rPr lang="en-GB" sz="1600" dirty="0"/>
              <a:t>Preferential ion transport leads to rise of electric potential, which reduces cation transport and enhances anion transport</a:t>
            </a:r>
          </a:p>
          <a:p>
            <a:r>
              <a:rPr lang="en-GB" sz="1600" dirty="0"/>
              <a:t>The net result is that salt transport is slowed down compared to uncharged porous media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3164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B2AE88-83D4-4CEC-9282-23D7F7E2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Pore-network modelling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D8D6BDB-6D5D-424F-840E-836A61F29E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200" y="1264920"/>
            <a:ext cx="8398800" cy="3195480"/>
          </a:xfrm>
        </p:spPr>
        <p:txBody>
          <a:bodyPr/>
          <a:lstStyle/>
          <a:p>
            <a:r>
              <a:rPr lang="en-GB" dirty="0"/>
              <a:t>Pore-network models use simplified pore geometry, but realistic statistics such as pore size distribution and pore connectivity</a:t>
            </a:r>
          </a:p>
          <a:p>
            <a:r>
              <a:rPr lang="en-GB" dirty="0"/>
              <a:t>Effective method for upscaling heterogeneous systems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6CB97C-8724-4FFC-9EC5-4DC16EBA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99" y="2571750"/>
            <a:ext cx="3970601" cy="1769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5E2957-AD1A-4A3D-8F3A-0E92B4B26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80" y="2571749"/>
            <a:ext cx="2883592" cy="216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12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DC00683C-75CA-4610-88CD-C255AF7C28DA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/>
              <a:lstStyle/>
              <a:p>
                <a:r>
                  <a:rPr lang="en-GB" dirty="0"/>
                  <a:t>Conservation of mass (Nernst-Planck equation):</a:t>
                </a:r>
              </a:p>
              <a:p>
                <a:endParaRPr lang="en-GB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limLow>
                            <m:limLow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sup>
                                  </m:sSup>
                                </m:e>
                              </m:groupChr>
                            </m:e>
                            <m:li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𝑑𝑖𝑓𝑓𝑢𝑠𝑖𝑜𝑛</m:t>
                              </m:r>
                            </m:lim>
                          </m:limLow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limLow>
                            <m:limLow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f>
                                    <m:f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p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±</m:t>
                                          </m:r>
                                        </m:sup>
                                      </m:sSup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num>
                                    <m:den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𝑅𝑇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groupChr>
                            </m:e>
                            <m:li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𝑒𝑙𝑒𝑐𝑡𝑟𝑜𝑚𝑖𝑔𝑟𝑎𝑡𝑖𝑜𝑛</m:t>
                              </m:r>
                            </m:lim>
                          </m:limLow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Conservation of charge: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Expressions for flow and transport coefficients from </a:t>
                </a:r>
                <a:r>
                  <a:rPr lang="en-GB" dirty="0" err="1"/>
                  <a:t>Joekar</a:t>
                </a:r>
                <a:r>
                  <a:rPr lang="en-GB" dirty="0"/>
                  <a:t>-Niasar et al. (2013) and Cornelissen et al. (2019)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DC00683C-75CA-4610-88CD-C255AF7C28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2"/>
                <a:stretch>
                  <a:fillRect l="-1089" t="-3346" r="-7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B2407A1-2509-4107-93A9-D99959F7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Governing equations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80617-9AF5-432C-BFAF-51AAC4FA6E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860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0547E1-F395-4EA9-B1F9-C72F447D7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Setup of the numerical experiments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8988B2-3F11-4D52-98A2-9BF6282B9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55" y="2777554"/>
            <a:ext cx="6461773" cy="1737364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9E9809A-52A6-4904-8AB1-B3F973FA9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600" y="956158"/>
            <a:ext cx="8398800" cy="3092400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en-GB" sz="1600" dirty="0"/>
              <a:t>Pore sizes and surface charge density based on montmorillonite</a:t>
            </a:r>
          </a:p>
          <a:p>
            <a:pPr>
              <a:lnSpc>
                <a:spcPts val="1800"/>
              </a:lnSpc>
            </a:pPr>
            <a:r>
              <a:rPr lang="en-GB" sz="1600" b="1" dirty="0"/>
              <a:t>Boundary conditions:</a:t>
            </a:r>
          </a:p>
          <a:p>
            <a:pPr lvl="1">
              <a:lnSpc>
                <a:spcPts val="1800"/>
              </a:lnSpc>
            </a:pPr>
            <a:r>
              <a:rPr lang="en-GB" sz="1600" u="sng" dirty="0"/>
              <a:t>Left/right boundaries: </a:t>
            </a:r>
            <a:r>
              <a:rPr lang="en-GB" sz="1600" dirty="0"/>
              <a:t>Dirichlet conditions for salt concentration and electric potential, concentration difference = 0.1 mol/m</a:t>
            </a:r>
            <a:r>
              <a:rPr lang="en-GB" sz="1600" baseline="30000" dirty="0"/>
              <a:t>3</a:t>
            </a:r>
            <a:endParaRPr lang="en-GB" sz="1600" dirty="0"/>
          </a:p>
          <a:p>
            <a:pPr lvl="1">
              <a:lnSpc>
                <a:spcPts val="1800"/>
              </a:lnSpc>
            </a:pPr>
            <a:r>
              <a:rPr lang="en-GB" sz="1600" u="sng" dirty="0"/>
              <a:t>Top/bottom boundaries: </a:t>
            </a:r>
            <a:r>
              <a:rPr lang="en-GB" sz="1600" dirty="0"/>
              <a:t>No salt flux and no current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277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4ADC92-C4BD-4278-8474-17F295FB4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34" y="1658833"/>
            <a:ext cx="4501738" cy="337630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1A357E-6EBA-4C8B-A0AC-83799F4799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200" y="1368000"/>
            <a:ext cx="4078800" cy="3092400"/>
          </a:xfrm>
        </p:spPr>
        <p:txBody>
          <a:bodyPr/>
          <a:lstStyle/>
          <a:p>
            <a:r>
              <a:rPr lang="en-GB" dirty="0"/>
              <a:t>The steady state concentration profile is linear</a:t>
            </a:r>
          </a:p>
          <a:p>
            <a:endParaRPr lang="en-GB" dirty="0"/>
          </a:p>
          <a:p>
            <a:r>
              <a:rPr lang="en-GB" dirty="0"/>
              <a:t>Therefore, the double layer is thicker on the right-hand side of the pore-network than on left-hand side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3AB2CA-C93F-45AD-A063-3A61375F6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00" y="169210"/>
            <a:ext cx="8330400" cy="576832"/>
          </a:xfrm>
        </p:spPr>
        <p:txBody>
          <a:bodyPr/>
          <a:lstStyle/>
          <a:p>
            <a:r>
              <a:rPr lang="en-GB" dirty="0"/>
              <a:t>Results: salt concentration profile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615FC60-C1C2-4590-9782-648B1DEBFB13}"/>
              </a:ext>
            </a:extLst>
          </p:cNvPr>
          <p:cNvSpPr/>
          <p:nvPr/>
        </p:nvSpPr>
        <p:spPr>
          <a:xfrm>
            <a:off x="6731912" y="2531254"/>
            <a:ext cx="837288" cy="29464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83F3C-ACC5-4969-BB81-7D3DDE76E08A}"/>
              </a:ext>
            </a:extLst>
          </p:cNvPr>
          <p:cNvSpPr txBox="1"/>
          <p:nvPr/>
        </p:nvSpPr>
        <p:spPr>
          <a:xfrm>
            <a:off x="5990148" y="2236558"/>
            <a:ext cx="2177199" cy="294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100" dirty="0">
                <a:latin typeface="Verdana" pitchFamily="34" charset="0"/>
              </a:rPr>
              <a:t>Diffusion transport direction</a:t>
            </a:r>
          </a:p>
        </p:txBody>
      </p:sp>
    </p:spTree>
    <p:extLst>
      <p:ext uri="{BB962C8B-B14F-4D97-AF65-F5344CB8AC3E}">
        <p14:creationId xmlns:p14="http://schemas.microsoft.com/office/powerpoint/2010/main" val="643547111"/>
      </p:ext>
    </p:extLst>
  </p:cSld>
  <p:clrMapOvr>
    <a:masterClrMapping/>
  </p:clrMapOvr>
</p:sld>
</file>

<file path=ppt/theme/theme1.xml><?xml version="1.0" encoding="utf-8"?>
<a:theme xmlns:a="http://schemas.openxmlformats.org/drawingml/2006/main" name="W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4711</TotalTime>
  <Words>829</Words>
  <Application>Microsoft Office PowerPoint</Application>
  <PresentationFormat>On-screen Show (16:9)</PresentationFormat>
  <Paragraphs>84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 Math</vt:lpstr>
      <vt:lpstr>Verdana</vt:lpstr>
      <vt:lpstr>Wingdings</vt:lpstr>
      <vt:lpstr>WUR</vt:lpstr>
      <vt:lpstr>Salt diffusion in clay</vt:lpstr>
      <vt:lpstr>Salt diffusion in clay</vt:lpstr>
      <vt:lpstr>Examples where these processes are relevant</vt:lpstr>
      <vt:lpstr>Why are clays semi-permeable?</vt:lpstr>
      <vt:lpstr>Why are clays semi-permeable?</vt:lpstr>
      <vt:lpstr>Pore-network modelling</vt:lpstr>
      <vt:lpstr>Governing equations</vt:lpstr>
      <vt:lpstr>Setup of the numerical experiments</vt:lpstr>
      <vt:lpstr>Results: salt concentration profile</vt:lpstr>
      <vt:lpstr>Results: electric potential profile</vt:lpstr>
      <vt:lpstr>Results: effective diffusion coefficient</vt:lpstr>
      <vt:lpstr>Results: membrane efficiency</vt:lpstr>
      <vt:lpstr>Summary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 Brinkman</dc:creator>
  <cp:lastModifiedBy>Cornelissen, Pavan</cp:lastModifiedBy>
  <cp:revision>387</cp:revision>
  <dcterms:created xsi:type="dcterms:W3CDTF">2011-09-29T08:30:03Z</dcterms:created>
  <dcterms:modified xsi:type="dcterms:W3CDTF">2020-05-01T08:15:55Z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WHUKW.pptx</vt:lpwstr>
  </property>
</Properties>
</file>