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4" r:id="rId1"/>
  </p:sldMasterIdLst>
  <p:notesMasterIdLst>
    <p:notesMasterId r:id="rId30"/>
  </p:notesMasterIdLst>
  <p:handoutMasterIdLst>
    <p:handoutMasterId r:id="rId31"/>
  </p:handoutMasterIdLst>
  <p:sldIdLst>
    <p:sldId id="256" r:id="rId2"/>
    <p:sldId id="492" r:id="rId3"/>
    <p:sldId id="481" r:id="rId4"/>
    <p:sldId id="472" r:id="rId5"/>
    <p:sldId id="473" r:id="rId6"/>
    <p:sldId id="493" r:id="rId7"/>
    <p:sldId id="477" r:id="rId8"/>
    <p:sldId id="479" r:id="rId9"/>
    <p:sldId id="482" r:id="rId10"/>
    <p:sldId id="490" r:id="rId11"/>
    <p:sldId id="483" r:id="rId12"/>
    <p:sldId id="485" r:id="rId13"/>
    <p:sldId id="484" r:id="rId14"/>
    <p:sldId id="486" r:id="rId15"/>
    <p:sldId id="471" r:id="rId16"/>
    <p:sldId id="494" r:id="rId17"/>
    <p:sldId id="488" r:id="rId18"/>
    <p:sldId id="489" r:id="rId19"/>
    <p:sldId id="498" r:id="rId20"/>
    <p:sldId id="495" r:id="rId21"/>
    <p:sldId id="504" r:id="rId22"/>
    <p:sldId id="499" r:id="rId23"/>
    <p:sldId id="500" r:id="rId24"/>
    <p:sldId id="502" r:id="rId25"/>
    <p:sldId id="503" r:id="rId26"/>
    <p:sldId id="496" r:id="rId27"/>
    <p:sldId id="501" r:id="rId28"/>
    <p:sldId id="297"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a:srgbClr val="181717"/>
    <a:srgbClr val="FFFFFF"/>
    <a:srgbClr val="F2F2F2"/>
    <a:srgbClr val="202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456" autoAdjust="0"/>
  </p:normalViewPr>
  <p:slideViewPr>
    <p:cSldViewPr snapToGrid="0">
      <p:cViewPr varScale="1">
        <p:scale>
          <a:sx n="103" d="100"/>
          <a:sy n="103" d="100"/>
        </p:scale>
        <p:origin x="1776" y="126"/>
      </p:cViewPr>
      <p:guideLst>
        <p:guide orient="horz" pos="1620"/>
        <p:guide pos="2880"/>
      </p:guideLst>
    </p:cSldViewPr>
  </p:slideViewPr>
  <p:notesTextViewPr>
    <p:cViewPr>
      <p:scale>
        <a:sx n="1" d="1"/>
        <a:sy n="1" d="1"/>
      </p:scale>
      <p:origin x="0" y="0"/>
    </p:cViewPr>
  </p:notesTextViewPr>
  <p:notesViewPr>
    <p:cSldViewPr snapToGrid="0">
      <p:cViewPr varScale="1">
        <p:scale>
          <a:sx n="88" d="100"/>
          <a:sy n="88" d="100"/>
        </p:scale>
        <p:origin x="288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825897-5A15-49E5-822A-9B8016CFC1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BB7836-731E-4E86-AE05-2F9821CEF9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98E724-F89A-4832-8B51-C3125270A0D9}" type="datetimeFigureOut">
              <a:rPr lang="en-US" smtClean="0"/>
              <a:t>5/4/2020</a:t>
            </a:fld>
            <a:endParaRPr lang="en-US"/>
          </a:p>
        </p:txBody>
      </p:sp>
      <p:sp>
        <p:nvSpPr>
          <p:cNvPr id="4" name="Footer Placeholder 3">
            <a:extLst>
              <a:ext uri="{FF2B5EF4-FFF2-40B4-BE49-F238E27FC236}">
                <a16:creationId xmlns:a16="http://schemas.microsoft.com/office/drawing/2014/main" id="{28A96AF4-7B0D-4004-9A96-3E75E92707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AA7A95-8D79-4147-883C-6F81731412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B3BCAC-ED8E-40E7-9BE4-CB067E6F704E}" type="slidenum">
              <a:rPr lang="en-US" smtClean="0"/>
              <a:t>‹#›</a:t>
            </a:fld>
            <a:endParaRPr lang="en-US"/>
          </a:p>
        </p:txBody>
      </p:sp>
    </p:spTree>
    <p:extLst>
      <p:ext uri="{BB962C8B-B14F-4D97-AF65-F5344CB8AC3E}">
        <p14:creationId xmlns:p14="http://schemas.microsoft.com/office/powerpoint/2010/main" val="13739117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184368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de.earthengine.google.com/?scriptPath=users%2Fgena%2Fdefault%3AICESat-2.j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de.earthengine.google.com/?scriptPath=users%2Fgena%2Fdefault%3AICESat-2.j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de.earthengine.google.com/?scriptPath=users%2Fgena%2Fdefault%3AICESat-2.j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Google Shape;2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This presentation shows some early results of using ICESat-2 data and </a:t>
            </a:r>
            <a:r>
              <a:rPr lang="en-US" dirty="0" err="1"/>
              <a:t>SkySat</a:t>
            </a:r>
            <a:r>
              <a:rPr lang="en-US" dirty="0"/>
              <a:t> satellite imagery to reconstruct storage dynamics in reservoirs. It starts with a current progress of building a global small and medium size reservoirs database (N~=80000, slide 5), including surface water dynamics (time=[1985,2018]). The database includes reservoirs of the size &gt;5ha (0.05km^2). The observation frequency of the area dynamics could be greatly increased by using satellite image where water surface is partially visible (slide 6). The resulting surface water area dynamics of reservoirs is being aggregated on a country / drainage basin level, to explore global changes. Changes in small reservoirs seem to be more sensitive to seasonality and climate (droughts, slide 8). The A(t) time series were validated using in-situ data from four countries: India, South Africa, Spain, and USA. This kind of in-situ data collection is very unharmonized and requires time-consuming manual efforts searching for proper data feeds (slide 9). The validation of the resulting time series show a very good fit with the in-situ data (r2 &gt; 0.8-0.9, with a low RMSE ~1-2% of mean area, slides 10-16).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One way to turn EO-based surface water area estimates into storage time series is to estimate elevation changes for dynamic pixels of the reservoir. Currently, we explore three directions: 1) Using </a:t>
            </a:r>
            <a:r>
              <a:rPr lang="en-US" dirty="0" err="1"/>
              <a:t>InSAR</a:t>
            </a:r>
            <a:r>
              <a:rPr lang="en-US" dirty="0"/>
              <a:t> to generate DEM (as discussed in Donato et. al. 2017) 2) Using photogrammetry combined with high-resolution satellite imagery, and 3) using ICESat-2 LiDAR tracks covering dynamic reservoir water pixels and acquire during dry seasons. We have started exploring and developing methods ICESat-2 and Photogrammetry. The first results show that for roughly 1/3 part of Spain with 231 reservoirs, about 51% have overlap with ICESat-2 tracks. Some reservoir have multiple intersection (with a total number reaching 26). The ICESat-2 seems to have a very high vertical accuracy (0.2-1m) but we will have to perform independent accuracy analysis, using LiDAR measurements, since dynamic pixels of reservoirs mostly have homogeneous structure. We have imported some ICESat-2 track data into Google Earth Engine to perform further analysis on a large scale, e.g. compare with existing DEMs such as SRTM, ALOS and also intersect with satellite imagery (Sentinel-2, 1 and Landsat), slides 21-22. ICESat-2 elevations are measured relative to WGGS84 ellipsoid, so a trivial correction using EGM96 geoid is needed to convert everything to the reference level used by SRTM and ALOS, slide 23. Slides 24 and 25 show that for this particular reservoir (randomly selected) in Spain, </a:t>
            </a:r>
            <a:r>
              <a:rPr lang="en-US" dirty="0" err="1">
                <a:solidFill>
                  <a:schemeClr val="bg1"/>
                </a:solidFill>
              </a:rPr>
              <a:t>Embalse</a:t>
            </a:r>
            <a:r>
              <a:rPr lang="en-US" dirty="0">
                <a:solidFill>
                  <a:schemeClr val="bg1"/>
                </a:solidFill>
              </a:rPr>
              <a:t> de Gabriel y Galan</a:t>
            </a:r>
            <a:r>
              <a:rPr lang="en-US" dirty="0"/>
              <a:t> reservoir and overlap with ICESat-2 track allows estimating storage with a high accuracy (elevation measurements correlate very well with the water occurrence data). However, a small part (&lt;20km2) is not covered. However, extrapolation regression line should give a reasonable estimates for that part. An alternative, probably less accurate, technique which could be used to estimate storages is by reconstructing the actual DSM using stereo-photo pairs acquired during dry season and photogrammetric software like </a:t>
            </a:r>
            <a:r>
              <a:rPr lang="en-US" dirty="0" err="1"/>
              <a:t>MicMac</a:t>
            </a:r>
            <a:r>
              <a:rPr lang="en-US" dirty="0"/>
              <a:t> (slide 26). Currently, we have started exploring this option, but access to commercial high-resolution data (&lt;1m) would be crucial in this case.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a:p>
            <a:pPr marL="0" lvl="0" indent="0">
              <a:spcBef>
                <a:spcPts val="0"/>
              </a:spcBef>
              <a:spcAft>
                <a:spcPts val="0"/>
              </a:spcAft>
              <a:buNone/>
            </a:pPr>
            <a:endParaRPr/>
          </a:p>
        </p:txBody>
      </p:sp>
    </p:spTree>
    <p:extLst>
      <p:ext uri="{BB962C8B-B14F-4D97-AF65-F5344CB8AC3E}">
        <p14:creationId xmlns:p14="http://schemas.microsoft.com/office/powerpoint/2010/main" val="3313944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0838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hlinkClick r:id="rId3"/>
              </a:rPr>
              <a:t>https://code.earthengine.google.com/?scriptPath=users%2Fgena%2Fdefault%3AICESat-2.js</a:t>
            </a:r>
            <a:endParaRPr lang="en-US" dirty="0"/>
          </a:p>
        </p:txBody>
      </p:sp>
    </p:spTree>
    <p:extLst>
      <p:ext uri="{BB962C8B-B14F-4D97-AF65-F5344CB8AC3E}">
        <p14:creationId xmlns:p14="http://schemas.microsoft.com/office/powerpoint/2010/main" val="279283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hlinkClick r:id="rId3"/>
              </a:rPr>
              <a:t>https://code.earthengine.google.com/?scriptPath=users%2Fgena%2Fdefault%3AICESat-2.js</a:t>
            </a:r>
            <a:endParaRPr lang="en-US" dirty="0"/>
          </a:p>
        </p:txBody>
      </p:sp>
    </p:spTree>
    <p:extLst>
      <p:ext uri="{BB962C8B-B14F-4D97-AF65-F5344CB8AC3E}">
        <p14:creationId xmlns:p14="http://schemas.microsoft.com/office/powerpoint/2010/main" val="713262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hlinkClick r:id="rId3"/>
              </a:rPr>
              <a:t>https://code.earthengine.google.com/?scriptPath=users%2Fgena%2Fdefault%3AICESat-2.js</a:t>
            </a:r>
            <a:endParaRPr lang="en-US" dirty="0"/>
          </a:p>
        </p:txBody>
      </p:sp>
    </p:spTree>
    <p:extLst>
      <p:ext uri="{BB962C8B-B14F-4D97-AF65-F5344CB8AC3E}">
        <p14:creationId xmlns:p14="http://schemas.microsoft.com/office/powerpoint/2010/main" val="2425912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09F7339-69D5-4EA7-B93A-8AF4EDB56B8B}" type="slidenum">
              <a:rPr lang="de-DE" smtClean="0"/>
              <a:t>28</a:t>
            </a:fld>
            <a:endParaRPr lang="de-DE"/>
          </a:p>
        </p:txBody>
      </p:sp>
      <p:sp>
        <p:nvSpPr>
          <p:cNvPr id="5" name="Tijdelijke aanduiding voor datum 4">
            <a:extLst>
              <a:ext uri="{FF2B5EF4-FFF2-40B4-BE49-F238E27FC236}">
                <a16:creationId xmlns:a16="http://schemas.microsoft.com/office/drawing/2014/main" id="{4E85D91C-4A09-4E47-815A-2CFC4D204583}"/>
              </a:ext>
            </a:extLst>
          </p:cNvPr>
          <p:cNvSpPr>
            <a:spLocks noGrp="1"/>
          </p:cNvSpPr>
          <p:nvPr>
            <p:ph type="dt" idx="1"/>
          </p:nvPr>
        </p:nvSpPr>
        <p:spPr/>
        <p:txBody>
          <a:bodyPr/>
          <a:lstStyle/>
          <a:p>
            <a:r>
              <a:rPr lang="de-DE"/>
              <a:t>28 november 2019</a:t>
            </a:r>
          </a:p>
        </p:txBody>
      </p:sp>
      <p:sp>
        <p:nvSpPr>
          <p:cNvPr id="6" name="Tijdelijke aanduiding voor voettekst 5">
            <a:extLst>
              <a:ext uri="{FF2B5EF4-FFF2-40B4-BE49-F238E27FC236}">
                <a16:creationId xmlns:a16="http://schemas.microsoft.com/office/drawing/2014/main" id="{93898457-DB19-42F4-A10A-FA04B113AC4B}"/>
              </a:ext>
            </a:extLst>
          </p:cNvPr>
          <p:cNvSpPr>
            <a:spLocks noGrp="1"/>
          </p:cNvSpPr>
          <p:nvPr>
            <p:ph type="ftr" sz="quarter" idx="4"/>
          </p:nvPr>
        </p:nvSpPr>
        <p:spPr/>
        <p:txBody>
          <a:bodyPr/>
          <a:lstStyle/>
          <a:p>
            <a:r>
              <a:rPr lang="de-DE"/>
              <a:t>Voettekst</a:t>
            </a:r>
          </a:p>
        </p:txBody>
      </p:sp>
      <p:sp>
        <p:nvSpPr>
          <p:cNvPr id="7" name="Tijdelijke aanduiding voor koptekst 6">
            <a:extLst>
              <a:ext uri="{FF2B5EF4-FFF2-40B4-BE49-F238E27FC236}">
                <a16:creationId xmlns:a16="http://schemas.microsoft.com/office/drawing/2014/main" id="{C183860A-D87F-41E1-A10C-02EFF2D3A361}"/>
              </a:ext>
            </a:extLst>
          </p:cNvPr>
          <p:cNvSpPr>
            <a:spLocks noGrp="1"/>
          </p:cNvSpPr>
          <p:nvPr>
            <p:ph type="hdr" sz="quarter"/>
          </p:nvPr>
        </p:nvSpPr>
        <p:spPr/>
        <p:txBody>
          <a:bodyPr/>
          <a:lstStyle/>
          <a:p>
            <a:r>
              <a:rPr lang="de-DE"/>
              <a:t>Koptekst</a:t>
            </a:r>
          </a:p>
        </p:txBody>
      </p:sp>
    </p:spTree>
    <p:extLst>
      <p:ext uri="{BB962C8B-B14F-4D97-AF65-F5344CB8AC3E}">
        <p14:creationId xmlns:p14="http://schemas.microsoft.com/office/powerpoint/2010/main" val="4055513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8" Type="http://schemas.openxmlformats.org/officeDocument/2006/relationships/hyperlink" Target="https://www.linkedin.com/company/deltares/" TargetMode="External"/><Relationship Id="rId13" Type="http://schemas.openxmlformats.org/officeDocument/2006/relationships/image" Target="../media/image9.svg"/><Relationship Id="rId18" Type="http://schemas.openxmlformats.org/officeDocument/2006/relationships/image" Target="../media/image14.png"/><Relationship Id="rId3" Type="http://schemas.openxmlformats.org/officeDocument/2006/relationships/hyperlink" Target="mailto:info@deltares.nl" TargetMode="External"/><Relationship Id="rId21" Type="http://schemas.openxmlformats.org/officeDocument/2006/relationships/image" Target="../media/image17.svg"/><Relationship Id="rId7" Type="http://schemas.openxmlformats.org/officeDocument/2006/relationships/hyperlink" Target="https://twitter.com/deltaresNL" TargetMode="External"/><Relationship Id="rId12" Type="http://schemas.openxmlformats.org/officeDocument/2006/relationships/image" Target="../media/image8.png"/><Relationship Id="rId17" Type="http://schemas.openxmlformats.org/officeDocument/2006/relationships/image" Target="../media/image13.svg"/><Relationship Id="rId2" Type="http://schemas.openxmlformats.org/officeDocument/2006/relationships/image" Target="../media/image4.jpeg"/><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hyperlink" Target="https://www.deltares.nl/" TargetMode="External"/><Relationship Id="rId11" Type="http://schemas.openxmlformats.org/officeDocument/2006/relationships/image" Target="../media/image7.svg"/><Relationship Id="rId5" Type="http://schemas.openxmlformats.org/officeDocument/2006/relationships/hyperlink" Target="https://www.facebook.com/DeltaresNL/" TargetMode="External"/><Relationship Id="rId15" Type="http://schemas.openxmlformats.org/officeDocument/2006/relationships/image" Target="../media/image11.svg"/><Relationship Id="rId10" Type="http://schemas.openxmlformats.org/officeDocument/2006/relationships/image" Target="../media/image6.png"/><Relationship Id="rId19" Type="http://schemas.openxmlformats.org/officeDocument/2006/relationships/image" Target="../media/image15.svg"/><Relationship Id="rId4" Type="http://schemas.openxmlformats.org/officeDocument/2006/relationships/hyperlink" Target="https://www.instagram.com/deltares/" TargetMode="External"/><Relationship Id="rId9" Type="http://schemas.openxmlformats.org/officeDocument/2006/relationships/image" Target="../media/image5.png"/><Relationship Id="rId1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_ Blue Globe 1 Line" type="title">
  <p:cSld name="TITLE">
    <p:bg>
      <p:bgPr>
        <a:solidFill>
          <a:srgbClr val="181717"/>
        </a:solidFill>
        <a:effectLst/>
      </p:bgPr>
    </p:bg>
    <p:spTree>
      <p:nvGrpSpPr>
        <p:cNvPr id="1" name="Shape 14"/>
        <p:cNvGrpSpPr/>
        <p:nvPr/>
      </p:nvGrpSpPr>
      <p:grpSpPr>
        <a:xfrm>
          <a:off x="0" y="0"/>
          <a:ext cx="0" cy="0"/>
          <a:chOff x="0" y="0"/>
          <a:chExt cx="0" cy="0"/>
        </a:xfrm>
      </p:grpSpPr>
      <p:pic>
        <p:nvPicPr>
          <p:cNvPr id="4" name="Picture 3">
            <a:extLst>
              <a:ext uri="{FF2B5EF4-FFF2-40B4-BE49-F238E27FC236}">
                <a16:creationId xmlns:a16="http://schemas.microsoft.com/office/drawing/2014/main" id="{C0CF950F-9BEB-4B41-AF6F-9253F7BD6D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143999" cy="5143501"/>
          </a:xfrm>
          <a:prstGeom prst="rect">
            <a:avLst/>
          </a:prstGeom>
        </p:spPr>
      </p:pic>
      <p:sp>
        <p:nvSpPr>
          <p:cNvPr id="2" name="Rectangle 1">
            <a:extLst>
              <a:ext uri="{FF2B5EF4-FFF2-40B4-BE49-F238E27FC236}">
                <a16:creationId xmlns:a16="http://schemas.microsoft.com/office/drawing/2014/main" id="{0BDB1618-A5B7-44D2-AE90-014777CC2B0A}"/>
              </a:ext>
            </a:extLst>
          </p:cNvPr>
          <p:cNvSpPr/>
          <p:nvPr userDrawn="1"/>
        </p:nvSpPr>
        <p:spPr>
          <a:xfrm>
            <a:off x="0" y="0"/>
            <a:ext cx="9144000" cy="5143500"/>
          </a:xfrm>
          <a:prstGeom prst="rect">
            <a:avLst/>
          </a:prstGeom>
          <a:solidFill>
            <a:srgbClr val="181717">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5;p2"/>
          <p:cNvSpPr txBox="1">
            <a:spLocks noGrp="1"/>
          </p:cNvSpPr>
          <p:nvPr>
            <p:ph type="title"/>
          </p:nvPr>
        </p:nvSpPr>
        <p:spPr>
          <a:xfrm>
            <a:off x="711251" y="1992156"/>
            <a:ext cx="7810800" cy="995036"/>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FFFFFF"/>
              </a:buClr>
              <a:buSzPts val="1400"/>
              <a:buFont typeface="Calibri"/>
              <a:buNone/>
              <a:defRPr sz="3200" b="1" i="0" u="none" strike="noStrike" cap="none">
                <a:solidFill>
                  <a:srgbClr val="FFFFFF"/>
                </a:solidFill>
                <a:latin typeface="Calibri"/>
                <a:ea typeface="Calibri"/>
                <a:cs typeface="Calibri"/>
                <a:sym typeface="Calibri"/>
              </a:defRPr>
            </a:lvl1pPr>
            <a:lvl2pPr marL="0" marR="0" lvl="1" indent="0" algn="l" rtl="0">
              <a:lnSpc>
                <a:spcPct val="70000"/>
              </a:lnSpc>
              <a:spcBef>
                <a:spcPts val="0"/>
              </a:spcBef>
              <a:spcAft>
                <a:spcPts val="0"/>
              </a:spcAft>
              <a:buClr>
                <a:schemeClr val="accent1"/>
              </a:buClr>
              <a:buSzPts val="1400"/>
              <a:buFont typeface="Calibri"/>
              <a:buNone/>
              <a:defRPr sz="2800" b="1" i="0" u="none" strike="noStrike" cap="none">
                <a:solidFill>
                  <a:schemeClr val="accent1"/>
                </a:solidFill>
                <a:latin typeface="Calibri"/>
                <a:ea typeface="Calibri"/>
                <a:cs typeface="Calibri"/>
                <a:sym typeface="Calibri"/>
              </a:defRPr>
            </a:lvl2pPr>
            <a:lvl3pPr marL="0" marR="0" lvl="2" indent="0" algn="l" rtl="0">
              <a:lnSpc>
                <a:spcPct val="70000"/>
              </a:lnSpc>
              <a:spcBef>
                <a:spcPts val="0"/>
              </a:spcBef>
              <a:spcAft>
                <a:spcPts val="0"/>
              </a:spcAft>
              <a:buClr>
                <a:schemeClr val="accent1"/>
              </a:buClr>
              <a:buSzPts val="1400"/>
              <a:buFont typeface="Calibri"/>
              <a:buNone/>
              <a:defRPr sz="2800" b="1" i="0" u="none" strike="noStrike" cap="none">
                <a:solidFill>
                  <a:schemeClr val="accent1"/>
                </a:solidFill>
                <a:latin typeface="Calibri"/>
                <a:ea typeface="Calibri"/>
                <a:cs typeface="Calibri"/>
                <a:sym typeface="Calibri"/>
              </a:defRPr>
            </a:lvl3pPr>
            <a:lvl4pPr marL="0" marR="0" lvl="3" indent="0" algn="l" rtl="0">
              <a:lnSpc>
                <a:spcPct val="70000"/>
              </a:lnSpc>
              <a:spcBef>
                <a:spcPts val="0"/>
              </a:spcBef>
              <a:spcAft>
                <a:spcPts val="0"/>
              </a:spcAft>
              <a:buClr>
                <a:schemeClr val="accent1"/>
              </a:buClr>
              <a:buSzPts val="1400"/>
              <a:buFont typeface="Calibri"/>
              <a:buNone/>
              <a:defRPr sz="2800" b="1" i="0" u="none" strike="noStrike" cap="none">
                <a:solidFill>
                  <a:schemeClr val="accent1"/>
                </a:solidFill>
                <a:latin typeface="Calibri"/>
                <a:ea typeface="Calibri"/>
                <a:cs typeface="Calibri"/>
                <a:sym typeface="Calibri"/>
              </a:defRPr>
            </a:lvl4pPr>
            <a:lvl5pPr marL="0" marR="0" lvl="4" indent="0" algn="l" rtl="0">
              <a:lnSpc>
                <a:spcPct val="70000"/>
              </a:lnSpc>
              <a:spcBef>
                <a:spcPts val="0"/>
              </a:spcBef>
              <a:spcAft>
                <a:spcPts val="0"/>
              </a:spcAft>
              <a:buClr>
                <a:schemeClr val="accent1"/>
              </a:buClr>
              <a:buSzPts val="1400"/>
              <a:buFont typeface="Calibri"/>
              <a:buNone/>
              <a:defRPr sz="2800" b="1" i="0" u="none" strike="noStrike" cap="none">
                <a:solidFill>
                  <a:schemeClr val="accent1"/>
                </a:solidFill>
                <a:latin typeface="Calibri"/>
                <a:ea typeface="Calibri"/>
                <a:cs typeface="Calibri"/>
                <a:sym typeface="Calibri"/>
              </a:defRPr>
            </a:lvl5pPr>
            <a:lvl6pPr marL="0" marR="0" lvl="5" indent="0" algn="l" rtl="0">
              <a:lnSpc>
                <a:spcPct val="70000"/>
              </a:lnSpc>
              <a:spcBef>
                <a:spcPts val="0"/>
              </a:spcBef>
              <a:spcAft>
                <a:spcPts val="0"/>
              </a:spcAft>
              <a:buClr>
                <a:schemeClr val="accent1"/>
              </a:buClr>
              <a:buSzPts val="1400"/>
              <a:buFont typeface="Calibri"/>
              <a:buNone/>
              <a:defRPr sz="2800" b="1" i="0" u="none" strike="noStrike" cap="none">
                <a:solidFill>
                  <a:schemeClr val="accent1"/>
                </a:solidFill>
                <a:latin typeface="Calibri"/>
                <a:ea typeface="Calibri"/>
                <a:cs typeface="Calibri"/>
                <a:sym typeface="Calibri"/>
              </a:defRPr>
            </a:lvl6pPr>
            <a:lvl7pPr marL="0" marR="0" lvl="6" indent="0" algn="l" rtl="0">
              <a:lnSpc>
                <a:spcPct val="70000"/>
              </a:lnSpc>
              <a:spcBef>
                <a:spcPts val="0"/>
              </a:spcBef>
              <a:spcAft>
                <a:spcPts val="0"/>
              </a:spcAft>
              <a:buClr>
                <a:schemeClr val="accent1"/>
              </a:buClr>
              <a:buSzPts val="1400"/>
              <a:buFont typeface="Calibri"/>
              <a:buNone/>
              <a:defRPr sz="2800" b="1" i="0" u="none" strike="noStrike" cap="none">
                <a:solidFill>
                  <a:schemeClr val="accent1"/>
                </a:solidFill>
                <a:latin typeface="Calibri"/>
                <a:ea typeface="Calibri"/>
                <a:cs typeface="Calibri"/>
                <a:sym typeface="Calibri"/>
              </a:defRPr>
            </a:lvl7pPr>
            <a:lvl8pPr marL="0" marR="0" lvl="7" indent="0" algn="l" rtl="0">
              <a:lnSpc>
                <a:spcPct val="70000"/>
              </a:lnSpc>
              <a:spcBef>
                <a:spcPts val="0"/>
              </a:spcBef>
              <a:spcAft>
                <a:spcPts val="0"/>
              </a:spcAft>
              <a:buClr>
                <a:schemeClr val="accent1"/>
              </a:buClr>
              <a:buSzPts val="1400"/>
              <a:buFont typeface="Calibri"/>
              <a:buNone/>
              <a:defRPr sz="2800" b="1" i="0" u="none" strike="noStrike" cap="none">
                <a:solidFill>
                  <a:schemeClr val="accent1"/>
                </a:solidFill>
                <a:latin typeface="Calibri"/>
                <a:ea typeface="Calibri"/>
                <a:cs typeface="Calibri"/>
                <a:sym typeface="Calibri"/>
              </a:defRPr>
            </a:lvl8pPr>
            <a:lvl9pPr marL="0" marR="0" lvl="8" indent="0" algn="l" rtl="0">
              <a:lnSpc>
                <a:spcPct val="70000"/>
              </a:lnSpc>
              <a:spcBef>
                <a:spcPts val="0"/>
              </a:spcBef>
              <a:spcAft>
                <a:spcPts val="0"/>
              </a:spcAft>
              <a:buClr>
                <a:schemeClr val="accent1"/>
              </a:buClr>
              <a:buSzPts val="1400"/>
              <a:buFont typeface="Calibri"/>
              <a:buNone/>
              <a:defRPr sz="2800" b="1" i="0" u="none" strike="noStrike" cap="none">
                <a:solidFill>
                  <a:schemeClr val="accent1"/>
                </a:solidFill>
                <a:latin typeface="Calibri"/>
                <a:ea typeface="Calibri"/>
                <a:cs typeface="Calibri"/>
                <a:sym typeface="Calibri"/>
              </a:defRPr>
            </a:lvl9pPr>
          </a:lstStyle>
          <a:p>
            <a:endParaRPr dirty="0"/>
          </a:p>
        </p:txBody>
      </p:sp>
      <p:sp>
        <p:nvSpPr>
          <p:cNvPr id="16" name="Google Shape;16;p2"/>
          <p:cNvSpPr txBox="1">
            <a:spLocks noGrp="1"/>
          </p:cNvSpPr>
          <p:nvPr>
            <p:ph type="body" idx="1"/>
          </p:nvPr>
        </p:nvSpPr>
        <p:spPr>
          <a:xfrm>
            <a:off x="711251" y="3174160"/>
            <a:ext cx="6948900" cy="2934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1000"/>
              </a:spcBef>
              <a:spcAft>
                <a:spcPts val="0"/>
              </a:spcAft>
              <a:buClr>
                <a:srgbClr val="FFFFFF"/>
              </a:buClr>
              <a:buSzPts val="1920"/>
              <a:buFont typeface="Arial"/>
              <a:buNone/>
              <a:defRPr sz="1600" b="0" i="0" u="none" strike="noStrike" cap="none">
                <a:solidFill>
                  <a:srgbClr val="FFFFFF"/>
                </a:solidFill>
                <a:latin typeface="Calibri"/>
                <a:ea typeface="Calibri"/>
                <a:cs typeface="Calibri"/>
                <a:sym typeface="Calibri"/>
              </a:defRPr>
            </a:lvl1pPr>
            <a:lvl2pPr marL="914400" marR="0" lvl="1" indent="-350519" algn="l" rtl="0">
              <a:lnSpc>
                <a:spcPct val="100000"/>
              </a:lnSpc>
              <a:spcBef>
                <a:spcPts val="1000"/>
              </a:spcBef>
              <a:spcAft>
                <a:spcPts val="0"/>
              </a:spcAft>
              <a:buClr>
                <a:srgbClr val="000000"/>
              </a:buClr>
              <a:buSzPts val="1920"/>
              <a:buFont typeface="Arial"/>
              <a:buChar char="•"/>
              <a:defRPr sz="2400" b="0" i="0" u="none" strike="noStrike" cap="none">
                <a:solidFill>
                  <a:srgbClr val="000000"/>
                </a:solidFill>
                <a:latin typeface="Calibri"/>
                <a:ea typeface="Calibri"/>
                <a:cs typeface="Calibri"/>
                <a:sym typeface="Calibri"/>
              </a:defRPr>
            </a:lvl2pPr>
            <a:lvl3pPr marL="1371600" marR="0" lvl="2" indent="-350519" algn="l" rtl="0">
              <a:lnSpc>
                <a:spcPct val="100000"/>
              </a:lnSpc>
              <a:spcBef>
                <a:spcPts val="1000"/>
              </a:spcBef>
              <a:spcAft>
                <a:spcPts val="0"/>
              </a:spcAft>
              <a:buClr>
                <a:srgbClr val="000000"/>
              </a:buClr>
              <a:buSzPts val="1920"/>
              <a:buFont typeface="Arial"/>
              <a:buChar char="•"/>
              <a:defRPr sz="2400" b="0" i="0" u="none" strike="noStrike" cap="none">
                <a:solidFill>
                  <a:srgbClr val="000000"/>
                </a:solidFill>
                <a:latin typeface="Calibri"/>
                <a:ea typeface="Calibri"/>
                <a:cs typeface="Calibri"/>
                <a:sym typeface="Calibri"/>
              </a:defRPr>
            </a:lvl3pPr>
            <a:lvl4pPr marL="1828800" marR="0" lvl="3" indent="-350519" algn="l" rtl="0">
              <a:lnSpc>
                <a:spcPct val="100000"/>
              </a:lnSpc>
              <a:spcBef>
                <a:spcPts val="1000"/>
              </a:spcBef>
              <a:spcAft>
                <a:spcPts val="0"/>
              </a:spcAft>
              <a:buClr>
                <a:srgbClr val="000000"/>
              </a:buClr>
              <a:buSzPts val="1920"/>
              <a:buFont typeface="Arial"/>
              <a:buChar char="•"/>
              <a:defRPr sz="2400" b="0" i="0" u="none" strike="noStrike" cap="none">
                <a:solidFill>
                  <a:srgbClr val="000000"/>
                </a:solidFill>
                <a:latin typeface="Calibri"/>
                <a:ea typeface="Calibri"/>
                <a:cs typeface="Calibri"/>
                <a:sym typeface="Calibri"/>
              </a:defRPr>
            </a:lvl4pPr>
            <a:lvl5pPr marL="2286000" marR="0" lvl="4" indent="-350520" algn="l" rtl="0">
              <a:lnSpc>
                <a:spcPct val="100000"/>
              </a:lnSpc>
              <a:spcBef>
                <a:spcPts val="1000"/>
              </a:spcBef>
              <a:spcAft>
                <a:spcPts val="0"/>
              </a:spcAft>
              <a:buClr>
                <a:srgbClr val="000000"/>
              </a:buClr>
              <a:buSzPts val="1920"/>
              <a:buFont typeface="Arial"/>
              <a:buChar char="•"/>
              <a:defRPr sz="2400" b="0" i="0" u="none" strike="noStrike" cap="none">
                <a:solidFill>
                  <a:srgbClr val="000000"/>
                </a:solidFill>
                <a:latin typeface="Calibri"/>
                <a:ea typeface="Calibri"/>
                <a:cs typeface="Calibri"/>
                <a:sym typeface="Calibri"/>
              </a:defRPr>
            </a:lvl5pPr>
            <a:lvl6pPr marL="2743200" marR="0" lvl="5" indent="-381000" algn="l" rtl="0">
              <a:lnSpc>
                <a:spcPct val="100000"/>
              </a:lnSpc>
              <a:spcBef>
                <a:spcPts val="10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10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10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10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dirty="0"/>
          </a:p>
        </p:txBody>
      </p:sp>
      <p:cxnSp>
        <p:nvCxnSpPr>
          <p:cNvPr id="17" name="Google Shape;17;p2"/>
          <p:cNvCxnSpPr/>
          <p:nvPr/>
        </p:nvCxnSpPr>
        <p:spPr>
          <a:xfrm>
            <a:off x="266700" y="1992404"/>
            <a:ext cx="8610600" cy="0"/>
          </a:xfrm>
          <a:prstGeom prst="straightConnector1">
            <a:avLst/>
          </a:prstGeom>
          <a:noFill/>
          <a:ln w="19050" cap="flat" cmpd="sng">
            <a:solidFill>
              <a:schemeClr val="accent1"/>
            </a:solidFill>
            <a:prstDash val="solid"/>
            <a:miter lim="8000"/>
            <a:headEnd type="none" w="sm" len="sm"/>
            <a:tailEnd type="none" w="sm" len="sm"/>
          </a:ln>
        </p:spPr>
      </p:cxnSp>
      <p:cxnSp>
        <p:nvCxnSpPr>
          <p:cNvPr id="18" name="Google Shape;18;p2"/>
          <p:cNvCxnSpPr/>
          <p:nvPr/>
        </p:nvCxnSpPr>
        <p:spPr>
          <a:xfrm>
            <a:off x="266700" y="2987195"/>
            <a:ext cx="8610600" cy="0"/>
          </a:xfrm>
          <a:prstGeom prst="straightConnector1">
            <a:avLst/>
          </a:prstGeom>
          <a:noFill/>
          <a:ln w="9525" cap="flat" cmpd="sng">
            <a:solidFill>
              <a:schemeClr val="accent1"/>
            </a:solidFill>
            <a:prstDash val="solid"/>
            <a:miter lim="8000"/>
            <a:headEnd type="none" w="sm" len="sm"/>
            <a:tailEnd type="none" w="sm" len="sm"/>
          </a:ln>
        </p:spPr>
      </p:cxnSp>
      <p:cxnSp>
        <p:nvCxnSpPr>
          <p:cNvPr id="19" name="Google Shape;19;p2"/>
          <p:cNvCxnSpPr/>
          <p:nvPr/>
        </p:nvCxnSpPr>
        <p:spPr>
          <a:xfrm>
            <a:off x="266700" y="4945260"/>
            <a:ext cx="8610600" cy="0"/>
          </a:xfrm>
          <a:prstGeom prst="straightConnector1">
            <a:avLst/>
          </a:prstGeom>
          <a:noFill/>
          <a:ln w="19050" cap="flat" cmpd="sng">
            <a:solidFill>
              <a:schemeClr val="accent1"/>
            </a:solidFill>
            <a:prstDash val="solid"/>
            <a:miter lim="8000"/>
            <a:headEnd type="none" w="sm" len="sm"/>
            <a:tailEnd type="none" w="sm" len="sm"/>
          </a:ln>
        </p:spPr>
      </p:cxnSp>
      <p:sp>
        <p:nvSpPr>
          <p:cNvPr id="20" name="Google Shape;20;p2"/>
          <p:cNvSpPr txBox="1">
            <a:spLocks noGrp="1"/>
          </p:cNvSpPr>
          <p:nvPr>
            <p:ph type="sldNum" idx="12"/>
          </p:nvPr>
        </p:nvSpPr>
        <p:spPr>
          <a:xfrm>
            <a:off x="8307572" y="4627562"/>
            <a:ext cx="400492" cy="279300"/>
          </a:xfrm>
          <a:prstGeom prst="rect">
            <a:avLst/>
          </a:prstGeom>
          <a:noFill/>
          <a:ln>
            <a:noFill/>
          </a:ln>
        </p:spPr>
        <p:txBody>
          <a:bodyPr spcFirstLastPara="1" wrap="square" lIns="45700" tIns="45700" rIns="45700" bIns="45700" anchor="ctr" anchorCtr="0">
            <a:noAutofit/>
          </a:bodyPr>
          <a:lstStyle>
            <a:lvl1pPr marL="0" marR="0" lvl="0" indent="0" algn="l" rtl="0">
              <a:lnSpc>
                <a:spcPct val="100000"/>
              </a:lnSpc>
              <a:spcBef>
                <a:spcPts val="0"/>
              </a:spcBef>
              <a:spcAft>
                <a:spcPts val="0"/>
              </a:spcAft>
              <a:buClr>
                <a:srgbClr val="A6A6A6"/>
              </a:buClr>
              <a:buFont typeface="Calibri"/>
              <a:buNone/>
              <a:defRPr sz="900" b="0" i="0" u="none" strike="noStrike" cap="none">
                <a:solidFill>
                  <a:srgbClr val="A6A6A6"/>
                </a:solidFill>
                <a:latin typeface="Calibri"/>
                <a:ea typeface="Calibri"/>
                <a:cs typeface="Calibri"/>
                <a:sym typeface="Calibri"/>
              </a:defRPr>
            </a:lvl1pPr>
            <a:lvl2pPr marL="0" marR="0" lvl="1" indent="0" algn="l" rtl="0">
              <a:lnSpc>
                <a:spcPct val="100000"/>
              </a:lnSpc>
              <a:spcBef>
                <a:spcPts val="0"/>
              </a:spcBef>
              <a:spcAft>
                <a:spcPts val="0"/>
              </a:spcAft>
              <a:buClr>
                <a:srgbClr val="A6A6A6"/>
              </a:buClr>
              <a:buFont typeface="Calibri"/>
              <a:buNone/>
              <a:defRPr sz="900" b="0" i="0" u="none" strike="noStrike" cap="none">
                <a:solidFill>
                  <a:srgbClr val="A6A6A6"/>
                </a:solidFill>
                <a:latin typeface="Calibri"/>
                <a:ea typeface="Calibri"/>
                <a:cs typeface="Calibri"/>
                <a:sym typeface="Calibri"/>
              </a:defRPr>
            </a:lvl2pPr>
            <a:lvl3pPr marL="0" marR="0" lvl="2" indent="0" algn="l" rtl="0">
              <a:lnSpc>
                <a:spcPct val="100000"/>
              </a:lnSpc>
              <a:spcBef>
                <a:spcPts val="0"/>
              </a:spcBef>
              <a:spcAft>
                <a:spcPts val="0"/>
              </a:spcAft>
              <a:buClr>
                <a:srgbClr val="A6A6A6"/>
              </a:buClr>
              <a:buFont typeface="Calibri"/>
              <a:buNone/>
              <a:defRPr sz="900" b="0" i="0" u="none" strike="noStrike" cap="none">
                <a:solidFill>
                  <a:srgbClr val="A6A6A6"/>
                </a:solidFill>
                <a:latin typeface="Calibri"/>
                <a:ea typeface="Calibri"/>
                <a:cs typeface="Calibri"/>
                <a:sym typeface="Calibri"/>
              </a:defRPr>
            </a:lvl3pPr>
            <a:lvl4pPr marL="0" marR="0" lvl="3" indent="0" algn="l" rtl="0">
              <a:lnSpc>
                <a:spcPct val="100000"/>
              </a:lnSpc>
              <a:spcBef>
                <a:spcPts val="0"/>
              </a:spcBef>
              <a:spcAft>
                <a:spcPts val="0"/>
              </a:spcAft>
              <a:buClr>
                <a:srgbClr val="A6A6A6"/>
              </a:buClr>
              <a:buFont typeface="Calibri"/>
              <a:buNone/>
              <a:defRPr sz="900" b="0" i="0" u="none" strike="noStrike" cap="none">
                <a:solidFill>
                  <a:srgbClr val="A6A6A6"/>
                </a:solidFill>
                <a:latin typeface="Calibri"/>
                <a:ea typeface="Calibri"/>
                <a:cs typeface="Calibri"/>
                <a:sym typeface="Calibri"/>
              </a:defRPr>
            </a:lvl4pPr>
            <a:lvl5pPr marL="0" marR="0" lvl="4" indent="0" algn="l" rtl="0">
              <a:lnSpc>
                <a:spcPct val="100000"/>
              </a:lnSpc>
              <a:spcBef>
                <a:spcPts val="0"/>
              </a:spcBef>
              <a:spcAft>
                <a:spcPts val="0"/>
              </a:spcAft>
              <a:buClr>
                <a:srgbClr val="A6A6A6"/>
              </a:buClr>
              <a:buFont typeface="Calibri"/>
              <a:buNone/>
              <a:defRPr sz="900" b="0" i="0" u="none" strike="noStrike" cap="none">
                <a:solidFill>
                  <a:srgbClr val="A6A6A6"/>
                </a:solidFill>
                <a:latin typeface="Calibri"/>
                <a:ea typeface="Calibri"/>
                <a:cs typeface="Calibri"/>
                <a:sym typeface="Calibri"/>
              </a:defRPr>
            </a:lvl5pPr>
            <a:lvl6pPr marL="0" marR="0" lvl="5" indent="0" algn="l" rtl="0">
              <a:lnSpc>
                <a:spcPct val="100000"/>
              </a:lnSpc>
              <a:spcBef>
                <a:spcPts val="0"/>
              </a:spcBef>
              <a:spcAft>
                <a:spcPts val="0"/>
              </a:spcAft>
              <a:buClr>
                <a:srgbClr val="A6A6A6"/>
              </a:buClr>
              <a:buFont typeface="Calibri"/>
              <a:buNone/>
              <a:defRPr sz="900" b="0" i="0" u="none" strike="noStrike" cap="none">
                <a:solidFill>
                  <a:srgbClr val="A6A6A6"/>
                </a:solidFill>
                <a:latin typeface="Calibri"/>
                <a:ea typeface="Calibri"/>
                <a:cs typeface="Calibri"/>
                <a:sym typeface="Calibri"/>
              </a:defRPr>
            </a:lvl6pPr>
            <a:lvl7pPr marL="0" marR="0" lvl="6" indent="0" algn="l" rtl="0">
              <a:lnSpc>
                <a:spcPct val="100000"/>
              </a:lnSpc>
              <a:spcBef>
                <a:spcPts val="0"/>
              </a:spcBef>
              <a:spcAft>
                <a:spcPts val="0"/>
              </a:spcAft>
              <a:buClr>
                <a:srgbClr val="A6A6A6"/>
              </a:buClr>
              <a:buFont typeface="Calibri"/>
              <a:buNone/>
              <a:defRPr sz="900" b="0" i="0" u="none" strike="noStrike" cap="none">
                <a:solidFill>
                  <a:srgbClr val="A6A6A6"/>
                </a:solidFill>
                <a:latin typeface="Calibri"/>
                <a:ea typeface="Calibri"/>
                <a:cs typeface="Calibri"/>
                <a:sym typeface="Calibri"/>
              </a:defRPr>
            </a:lvl7pPr>
            <a:lvl8pPr marL="0" marR="0" lvl="7" indent="0" algn="l" rtl="0">
              <a:lnSpc>
                <a:spcPct val="100000"/>
              </a:lnSpc>
              <a:spcBef>
                <a:spcPts val="0"/>
              </a:spcBef>
              <a:spcAft>
                <a:spcPts val="0"/>
              </a:spcAft>
              <a:buClr>
                <a:srgbClr val="A6A6A6"/>
              </a:buClr>
              <a:buFont typeface="Calibri"/>
              <a:buNone/>
              <a:defRPr sz="900" b="0" i="0" u="none" strike="noStrike" cap="none">
                <a:solidFill>
                  <a:srgbClr val="A6A6A6"/>
                </a:solidFill>
                <a:latin typeface="Calibri"/>
                <a:ea typeface="Calibri"/>
                <a:cs typeface="Calibri"/>
                <a:sym typeface="Calibri"/>
              </a:defRPr>
            </a:lvl8pPr>
            <a:lvl9pPr marL="0" marR="0" lvl="8" indent="0" algn="l" rtl="0">
              <a:lnSpc>
                <a:spcPct val="100000"/>
              </a:lnSpc>
              <a:spcBef>
                <a:spcPts val="0"/>
              </a:spcBef>
              <a:spcAft>
                <a:spcPts val="0"/>
              </a:spcAft>
              <a:buClr>
                <a:srgbClr val="A6A6A6"/>
              </a:buClr>
              <a:buFont typeface="Calibri"/>
              <a:buNone/>
              <a:defRPr sz="900" b="0" i="0" u="none" strike="noStrike" cap="none">
                <a:solidFill>
                  <a:srgbClr val="A6A6A6"/>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203"/>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1">
  <p:cSld name="Blank_1">
    <p:bg>
      <p:bgPr>
        <a:solidFill>
          <a:srgbClr val="202020"/>
        </a:solidFill>
        <a:effectLst/>
      </p:bgPr>
    </p:bg>
    <p:spTree>
      <p:nvGrpSpPr>
        <p:cNvPr id="1" name="Shape 20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206"/>
        <p:cNvGrpSpPr/>
        <p:nvPr/>
      </p:nvGrpSpPr>
      <p:grpSpPr>
        <a:xfrm>
          <a:off x="0" y="0"/>
          <a:ext cx="0" cy="0"/>
          <a:chOff x="0" y="0"/>
          <a:chExt cx="0" cy="0"/>
        </a:xfrm>
      </p:grpSpPr>
      <p:sp>
        <p:nvSpPr>
          <p:cNvPr id="207" name="Google Shape;207;p2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8" name="Google Shape;208;p2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1000"/>
              </a:spcBef>
              <a:spcAft>
                <a:spcPts val="0"/>
              </a:spcAft>
              <a:buSzPts val="2800"/>
              <a:buNone/>
              <a:defRPr sz="2800"/>
            </a:lvl1pPr>
            <a:lvl2pPr lvl="1" algn="ctr" rtl="0">
              <a:lnSpc>
                <a:spcPct val="100000"/>
              </a:lnSpc>
              <a:spcBef>
                <a:spcPts val="1000"/>
              </a:spcBef>
              <a:spcAft>
                <a:spcPts val="0"/>
              </a:spcAft>
              <a:buSzPts val="2800"/>
              <a:buNone/>
              <a:defRPr sz="2800"/>
            </a:lvl2pPr>
            <a:lvl3pPr lvl="2" algn="ctr" rtl="0">
              <a:lnSpc>
                <a:spcPct val="100000"/>
              </a:lnSpc>
              <a:spcBef>
                <a:spcPts val="1000"/>
              </a:spcBef>
              <a:spcAft>
                <a:spcPts val="0"/>
              </a:spcAft>
              <a:buSzPts val="2800"/>
              <a:buNone/>
              <a:defRPr sz="2800"/>
            </a:lvl3pPr>
            <a:lvl4pPr lvl="3" algn="ctr" rtl="0">
              <a:lnSpc>
                <a:spcPct val="100000"/>
              </a:lnSpc>
              <a:spcBef>
                <a:spcPts val="1000"/>
              </a:spcBef>
              <a:spcAft>
                <a:spcPts val="0"/>
              </a:spcAft>
              <a:buSzPts val="2800"/>
              <a:buNone/>
              <a:defRPr sz="2800"/>
            </a:lvl4pPr>
            <a:lvl5pPr lvl="4" algn="ctr" rtl="0">
              <a:lnSpc>
                <a:spcPct val="100000"/>
              </a:lnSpc>
              <a:spcBef>
                <a:spcPts val="1000"/>
              </a:spcBef>
              <a:spcAft>
                <a:spcPts val="0"/>
              </a:spcAft>
              <a:buSzPts val="2800"/>
              <a:buNone/>
              <a:defRPr sz="2800"/>
            </a:lvl5pPr>
            <a:lvl6pPr lvl="5" algn="ctr" rtl="0">
              <a:lnSpc>
                <a:spcPct val="100000"/>
              </a:lnSpc>
              <a:spcBef>
                <a:spcPts val="1000"/>
              </a:spcBef>
              <a:spcAft>
                <a:spcPts val="0"/>
              </a:spcAft>
              <a:buSzPts val="2800"/>
              <a:buNone/>
              <a:defRPr sz="2800"/>
            </a:lvl6pPr>
            <a:lvl7pPr lvl="6" algn="ctr" rtl="0">
              <a:lnSpc>
                <a:spcPct val="100000"/>
              </a:lnSpc>
              <a:spcBef>
                <a:spcPts val="1000"/>
              </a:spcBef>
              <a:spcAft>
                <a:spcPts val="0"/>
              </a:spcAft>
              <a:buSzPts val="2800"/>
              <a:buNone/>
              <a:defRPr sz="2800"/>
            </a:lvl7pPr>
            <a:lvl8pPr lvl="7" algn="ctr" rtl="0">
              <a:lnSpc>
                <a:spcPct val="100000"/>
              </a:lnSpc>
              <a:spcBef>
                <a:spcPts val="1000"/>
              </a:spcBef>
              <a:spcAft>
                <a:spcPts val="0"/>
              </a:spcAft>
              <a:buSzPts val="2800"/>
              <a:buNone/>
              <a:defRPr sz="2800"/>
            </a:lvl8pPr>
            <a:lvl9pPr lvl="8" algn="ctr" rtl="0">
              <a:lnSpc>
                <a:spcPct val="100000"/>
              </a:lnSpc>
              <a:spcBef>
                <a:spcPts val="1000"/>
              </a:spcBef>
              <a:spcAft>
                <a:spcPts val="0"/>
              </a:spcAft>
              <a:buSzPts val="2800"/>
              <a:buNone/>
              <a:defRPr sz="2800"/>
            </a:lvl9pPr>
          </a:lstStyle>
          <a:p>
            <a:endParaRPr/>
          </a:p>
        </p:txBody>
      </p:sp>
      <p:sp>
        <p:nvSpPr>
          <p:cNvPr id="209" name="Google Shape;209;p27"/>
          <p:cNvSpPr txBox="1">
            <a:spLocks noGrp="1"/>
          </p:cNvSpPr>
          <p:nvPr>
            <p:ph type="sldNum" idx="12"/>
          </p:nvPr>
        </p:nvSpPr>
        <p:spPr>
          <a:xfrm>
            <a:off x="8472458" y="4663217"/>
            <a:ext cx="548700" cy="393600"/>
          </a:xfrm>
          <a:prstGeom prst="rect">
            <a:avLst/>
          </a:prstGeom>
        </p:spPr>
        <p:txBody>
          <a:bodyPr spcFirstLastPara="1" wrap="square" lIns="45700" tIns="45700" rIns="45700"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20202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F793D63-6B4D-4A1C-87E3-66723876E864}" type="datetimeFigureOut">
              <a:rPr lang="en-US" smtClean="0"/>
              <a:t>5/4/2020</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D6CBA50-D63A-41C9-A5ED-1BA0AFF0A45F}" type="slidenum">
              <a:rPr lang="en-US" smtClean="0"/>
              <a:t>‹#›</a:t>
            </a:fld>
            <a:endParaRPr lang="en-US"/>
          </a:p>
        </p:txBody>
      </p:sp>
    </p:spTree>
    <p:extLst>
      <p:ext uri="{BB962C8B-B14F-4D97-AF65-F5344CB8AC3E}">
        <p14:creationId xmlns:p14="http://schemas.microsoft.com/office/powerpoint/2010/main" val="1610795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1 column">
    <p:bg>
      <p:bgPr>
        <a:blipFill>
          <a:blip r:embed="rId2">
            <a:alphaModFix/>
          </a:blip>
          <a:stretch>
            <a:fillRect/>
          </a:stretch>
        </a:blipFill>
        <a:effectLst/>
      </p:bgPr>
    </p:bg>
    <p:spTree>
      <p:nvGrpSpPr>
        <p:cNvPr id="1" name="Shape 21"/>
        <p:cNvGrpSpPr/>
        <p:nvPr/>
      </p:nvGrpSpPr>
      <p:grpSpPr>
        <a:xfrm>
          <a:off x="0" y="0"/>
          <a:ext cx="0" cy="0"/>
          <a:chOff x="0" y="0"/>
          <a:chExt cx="0" cy="0"/>
        </a:xfrm>
      </p:grpSpPr>
      <p:pic>
        <p:nvPicPr>
          <p:cNvPr id="22" name="Shape 22" descr="paint_transparent1.png"/>
          <p:cNvPicPr preferRelativeResize="0"/>
          <p:nvPr/>
        </p:nvPicPr>
        <p:blipFill>
          <a:blip r:embed="rId3" cstate="screen">
            <a:alphaModFix/>
            <a:extLst>
              <a:ext uri="{BEBA8EAE-BF5A-486C-A8C5-ECC9F3942E4B}">
                <a14:imgProps xmlns:a14="http://schemas.microsoft.com/office/drawing/2010/main">
                  <a14:imgLayer r:embed="rId4">
                    <a14:imgEffect>
                      <a14:artisticGlowEdges trans="18000"/>
                    </a14:imgEffect>
                  </a14:imgLayer>
                </a14:imgProps>
              </a:ext>
              <a:ext uri="{28A0092B-C50C-407E-A947-70E740481C1C}">
                <a14:useLocalDpi xmlns:a14="http://schemas.microsoft.com/office/drawing/2010/main"/>
              </a:ext>
            </a:extLst>
          </a:blip>
          <a:stretch>
            <a:fillRect/>
          </a:stretch>
        </p:blipFill>
        <p:spPr>
          <a:xfrm>
            <a:off x="0" y="0"/>
            <a:ext cx="9144000" cy="5143500"/>
          </a:xfrm>
          <a:prstGeom prst="rect">
            <a:avLst/>
          </a:prstGeom>
          <a:noFill/>
          <a:ln>
            <a:noFill/>
          </a:ln>
        </p:spPr>
      </p:pic>
      <p:sp>
        <p:nvSpPr>
          <p:cNvPr id="23" name="Shape 23"/>
          <p:cNvSpPr txBox="1">
            <a:spLocks noGrp="1"/>
          </p:cNvSpPr>
          <p:nvPr>
            <p:ph type="title"/>
          </p:nvPr>
        </p:nvSpPr>
        <p:spPr>
          <a:xfrm>
            <a:off x="457200" y="1348975"/>
            <a:ext cx="5511300" cy="857400"/>
          </a:xfrm>
          <a:prstGeom prst="rect">
            <a:avLst/>
          </a:prstGeom>
        </p:spPr>
        <p:txBody>
          <a:bodyPr wrap="square" lIns="91425" tIns="91425" rIns="91425" bIns="91425" anchor="b" anchorCtr="0"/>
          <a:lstStyle>
            <a:lvl1pPr lvl="0">
              <a:spcBef>
                <a:spcPts val="0"/>
              </a:spcBef>
              <a:buSzPts val="4800"/>
              <a:buFont typeface="Lato Hairline"/>
              <a:buNone/>
              <a:defRPr>
                <a:latin typeface="Lato Hairline"/>
                <a:ea typeface="Lato Hairline"/>
                <a:cs typeface="Lato Hairline"/>
                <a:sym typeface="Lato Hairline"/>
              </a:defRPr>
            </a:lvl1pPr>
            <a:lvl2pPr lvl="1">
              <a:spcBef>
                <a:spcPts val="0"/>
              </a:spcBef>
              <a:buSzPts val="4800"/>
              <a:buFont typeface="Lato Hairline"/>
              <a:buNone/>
              <a:defRPr>
                <a:latin typeface="Lato Hairline"/>
                <a:ea typeface="Lato Hairline"/>
                <a:cs typeface="Lato Hairline"/>
                <a:sym typeface="Lato Hairline"/>
              </a:defRPr>
            </a:lvl2pPr>
            <a:lvl3pPr lvl="2">
              <a:spcBef>
                <a:spcPts val="0"/>
              </a:spcBef>
              <a:buSzPts val="4800"/>
              <a:buFont typeface="Lato Hairline"/>
              <a:buNone/>
              <a:defRPr>
                <a:latin typeface="Lato Hairline"/>
                <a:ea typeface="Lato Hairline"/>
                <a:cs typeface="Lato Hairline"/>
                <a:sym typeface="Lato Hairline"/>
              </a:defRPr>
            </a:lvl3pPr>
            <a:lvl4pPr lvl="3">
              <a:spcBef>
                <a:spcPts val="0"/>
              </a:spcBef>
              <a:buSzPts val="4800"/>
              <a:buFont typeface="Lato Hairline"/>
              <a:buNone/>
              <a:defRPr>
                <a:latin typeface="Lato Hairline"/>
                <a:ea typeface="Lato Hairline"/>
                <a:cs typeface="Lato Hairline"/>
                <a:sym typeface="Lato Hairline"/>
              </a:defRPr>
            </a:lvl4pPr>
            <a:lvl5pPr lvl="4">
              <a:spcBef>
                <a:spcPts val="0"/>
              </a:spcBef>
              <a:buSzPts val="4800"/>
              <a:buFont typeface="Lato Hairline"/>
              <a:buNone/>
              <a:defRPr>
                <a:latin typeface="Lato Hairline"/>
                <a:ea typeface="Lato Hairline"/>
                <a:cs typeface="Lato Hairline"/>
                <a:sym typeface="Lato Hairline"/>
              </a:defRPr>
            </a:lvl5pPr>
            <a:lvl6pPr lvl="5">
              <a:spcBef>
                <a:spcPts val="0"/>
              </a:spcBef>
              <a:buSzPts val="4800"/>
              <a:buFont typeface="Lato Hairline"/>
              <a:buNone/>
              <a:defRPr>
                <a:latin typeface="Lato Hairline"/>
                <a:ea typeface="Lato Hairline"/>
                <a:cs typeface="Lato Hairline"/>
                <a:sym typeface="Lato Hairline"/>
              </a:defRPr>
            </a:lvl6pPr>
            <a:lvl7pPr lvl="6">
              <a:spcBef>
                <a:spcPts val="0"/>
              </a:spcBef>
              <a:buSzPts val="4800"/>
              <a:buFont typeface="Lato Hairline"/>
              <a:buNone/>
              <a:defRPr>
                <a:latin typeface="Lato Hairline"/>
                <a:ea typeface="Lato Hairline"/>
                <a:cs typeface="Lato Hairline"/>
                <a:sym typeface="Lato Hairline"/>
              </a:defRPr>
            </a:lvl7pPr>
            <a:lvl8pPr lvl="7">
              <a:spcBef>
                <a:spcPts val="0"/>
              </a:spcBef>
              <a:buSzPts val="4800"/>
              <a:buFont typeface="Lato Hairline"/>
              <a:buNone/>
              <a:defRPr>
                <a:latin typeface="Lato Hairline"/>
                <a:ea typeface="Lato Hairline"/>
                <a:cs typeface="Lato Hairline"/>
                <a:sym typeface="Lato Hairline"/>
              </a:defRPr>
            </a:lvl8pPr>
            <a:lvl9pPr lvl="8">
              <a:spcBef>
                <a:spcPts val="0"/>
              </a:spcBef>
              <a:buSzPts val="4800"/>
              <a:buFont typeface="Lato Hairline"/>
              <a:buNone/>
              <a:defRPr>
                <a:latin typeface="Lato Hairline"/>
                <a:ea typeface="Lato Hairline"/>
                <a:cs typeface="Lato Hairline"/>
                <a:sym typeface="Lato Hairline"/>
              </a:defRPr>
            </a:lvl9pPr>
          </a:lstStyle>
          <a:p>
            <a:endParaRPr/>
          </a:p>
        </p:txBody>
      </p:sp>
      <p:sp>
        <p:nvSpPr>
          <p:cNvPr id="24" name="Shape 24"/>
          <p:cNvSpPr txBox="1">
            <a:spLocks noGrp="1"/>
          </p:cNvSpPr>
          <p:nvPr>
            <p:ph type="body" idx="1"/>
          </p:nvPr>
        </p:nvSpPr>
        <p:spPr>
          <a:xfrm>
            <a:off x="457200" y="2244400"/>
            <a:ext cx="5511300" cy="2605200"/>
          </a:xfrm>
          <a:prstGeom prst="rect">
            <a:avLst/>
          </a:prstGeom>
        </p:spPr>
        <p:txBody>
          <a:bodyPr wrap="square" lIns="91425" tIns="91425" rIns="91425" bIns="91425" anchor="t" anchorCtr="0"/>
          <a:lstStyle>
            <a:lvl1pPr lvl="0">
              <a:spcBef>
                <a:spcPts val="0"/>
              </a:spcBef>
              <a:buSzPts val="1800"/>
              <a:buChar char="×"/>
              <a:defRPr>
                <a:solidFill>
                  <a:schemeClr val="bg1"/>
                </a:solidFill>
              </a:defRPr>
            </a:lvl1pPr>
            <a:lvl2pPr lvl="1">
              <a:spcBef>
                <a:spcPts val="0"/>
              </a:spcBef>
              <a:buSzPts val="1800"/>
              <a:buChar char="×"/>
              <a:defRPr/>
            </a:lvl2pPr>
            <a:lvl3pPr lvl="2">
              <a:spcBef>
                <a:spcPts val="0"/>
              </a:spcBef>
              <a:buSzPts val="1800"/>
              <a:buChar char="×"/>
              <a:defRPr/>
            </a:lvl3pPr>
            <a:lvl4pPr lvl="3">
              <a:spcBef>
                <a:spcPts val="0"/>
              </a:spcBef>
              <a:buSzPts val="1800"/>
              <a:buChar char="×"/>
              <a:defRPr/>
            </a:lvl4pPr>
            <a:lvl5pPr lvl="4">
              <a:spcBef>
                <a:spcPts val="0"/>
              </a:spcBef>
              <a:buSzPts val="1800"/>
              <a:buChar char="○"/>
              <a:defRPr/>
            </a:lvl5pPr>
            <a:lvl6pPr lvl="5">
              <a:spcBef>
                <a:spcPts val="0"/>
              </a:spcBef>
              <a:buSzPts val="1800"/>
              <a:buChar char="■"/>
              <a:defRPr/>
            </a:lvl6pPr>
            <a:lvl7pPr lvl="6">
              <a:spcBef>
                <a:spcPts val="0"/>
              </a:spcBef>
              <a:buSzPts val="1800"/>
              <a:buChar char="●"/>
              <a:defRPr/>
            </a:lvl7pPr>
            <a:lvl8pPr lvl="7">
              <a:spcBef>
                <a:spcPts val="0"/>
              </a:spcBef>
              <a:buSzPts val="1800"/>
              <a:buChar char="○"/>
              <a:defRPr/>
            </a:lvl8pPr>
            <a:lvl9pPr lvl="8">
              <a:spcBef>
                <a:spcPts val="0"/>
              </a:spcBef>
              <a:buSzPts val="1800"/>
              <a:buChar char="■"/>
              <a:defRPr/>
            </a:lvl9pPr>
          </a:lstStyle>
          <a:p>
            <a:endParaRPr dirty="0"/>
          </a:p>
        </p:txBody>
      </p:sp>
      <p:sp>
        <p:nvSpPr>
          <p:cNvPr id="25" name="Shape 25"/>
          <p:cNvSpPr txBox="1">
            <a:spLocks noGrp="1"/>
          </p:cNvSpPr>
          <p:nvPr>
            <p:ph type="sldNum" idx="12"/>
          </p:nvPr>
        </p:nvSpPr>
        <p:spPr>
          <a:xfrm>
            <a:off x="8480584" y="4673651"/>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3722564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Contact">
    <p:spTree>
      <p:nvGrpSpPr>
        <p:cNvPr id="1" name=""/>
        <p:cNvGrpSpPr/>
        <p:nvPr/>
      </p:nvGrpSpPr>
      <p:grpSpPr>
        <a:xfrm>
          <a:off x="0" y="0"/>
          <a:ext cx="0" cy="0"/>
          <a:chOff x="0" y="0"/>
          <a:chExt cx="0" cy="0"/>
        </a:xfrm>
      </p:grpSpPr>
      <p:sp>
        <p:nvSpPr>
          <p:cNvPr id="10" name="Tijdelijke aanduiding voor afbeelding 65">
            <a:extLst>
              <a:ext uri="{FF2B5EF4-FFF2-40B4-BE49-F238E27FC236}">
                <a16:creationId xmlns:a16="http://schemas.microsoft.com/office/drawing/2014/main" id="{D8C9B7F8-6288-4D09-BD88-8006B973F31A}"/>
              </a:ext>
            </a:extLst>
          </p:cNvPr>
          <p:cNvSpPr>
            <a:spLocks noGrp="1"/>
          </p:cNvSpPr>
          <p:nvPr>
            <p:ph type="pic" sz="quarter" idx="19" hasCustomPrompt="1"/>
          </p:nvPr>
        </p:nvSpPr>
        <p:spPr>
          <a:xfrm>
            <a:off x="566737" y="2115355"/>
            <a:ext cx="8577263" cy="3028145"/>
          </a:xfrm>
          <a:blipFill>
            <a:blip r:embed="rId2" cstate="screen">
              <a:extLst>
                <a:ext uri="{28A0092B-C50C-407E-A947-70E740481C1C}">
                  <a14:useLocalDpi xmlns:a14="http://schemas.microsoft.com/office/drawing/2010/main"/>
                </a:ext>
              </a:extLst>
            </a:blip>
            <a:stretch>
              <a:fillRect/>
            </a:stretch>
          </a:blipFill>
        </p:spPr>
        <p:txBody>
          <a:bodyPr tIns="2340000"/>
          <a:lstStyle>
            <a:lvl1pPr marL="0" indent="0" algn="ctr">
              <a:buNone/>
              <a:defRPr sz="1050">
                <a:solidFill>
                  <a:schemeClr val="bg2">
                    <a:lumMod val="50000"/>
                  </a:schemeClr>
                </a:solidFill>
              </a:defRPr>
            </a:lvl1pPr>
          </a:lstStyle>
          <a:p>
            <a:r>
              <a:rPr lang="nl-NL" dirty="0"/>
              <a:t>Selecteer afbeelding</a:t>
            </a:r>
          </a:p>
        </p:txBody>
      </p:sp>
      <p:sp>
        <p:nvSpPr>
          <p:cNvPr id="6" name="Titel 5">
            <a:extLst>
              <a:ext uri="{FF2B5EF4-FFF2-40B4-BE49-F238E27FC236}">
                <a16:creationId xmlns:a16="http://schemas.microsoft.com/office/drawing/2014/main" id="{DB90DCA0-4985-4FE6-A3E0-A65236F17A2C}"/>
              </a:ext>
            </a:extLst>
          </p:cNvPr>
          <p:cNvSpPr>
            <a:spLocks noGrp="1"/>
          </p:cNvSpPr>
          <p:nvPr>
            <p:ph type="title"/>
          </p:nvPr>
        </p:nvSpPr>
        <p:spPr/>
        <p:txBody>
          <a:bodyPr/>
          <a:lstStyle/>
          <a:p>
            <a:r>
              <a:rPr lang="en-US"/>
              <a:t>Click to edit Master title style</a:t>
            </a:r>
            <a:endParaRPr lang="nl-NL"/>
          </a:p>
        </p:txBody>
      </p:sp>
      <p:sp>
        <p:nvSpPr>
          <p:cNvPr id="29" name="Tekstvak 28">
            <a:hlinkClick r:id="rId3"/>
            <a:extLst>
              <a:ext uri="{FF2B5EF4-FFF2-40B4-BE49-F238E27FC236}">
                <a16:creationId xmlns:a16="http://schemas.microsoft.com/office/drawing/2014/main" id="{C731B5EA-6866-4EBE-8138-DEC893F2E2E3}"/>
              </a:ext>
            </a:extLst>
          </p:cNvPr>
          <p:cNvSpPr txBox="1"/>
          <p:nvPr userDrawn="1"/>
        </p:nvSpPr>
        <p:spPr>
          <a:xfrm>
            <a:off x="942975" y="1695221"/>
            <a:ext cx="1462214" cy="207749"/>
          </a:xfrm>
          <a:prstGeom prst="rect">
            <a:avLst/>
          </a:prstGeom>
          <a:noFill/>
        </p:spPr>
        <p:txBody>
          <a:bodyPr wrap="square" lIns="0" tIns="0" rIns="0" bIns="0" rtlCol="0">
            <a:spAutoFit/>
          </a:bodyPr>
          <a:lstStyle/>
          <a:p>
            <a:r>
              <a:rPr lang="nl-NL" sz="1350" noProof="0" dirty="0">
                <a:solidFill>
                  <a:schemeClr val="tx2"/>
                </a:solidFill>
              </a:rPr>
              <a:t>info@deltares.nl</a:t>
            </a:r>
          </a:p>
        </p:txBody>
      </p:sp>
      <p:sp>
        <p:nvSpPr>
          <p:cNvPr id="30" name="Tekstvak 29">
            <a:hlinkClick r:id="rId4"/>
            <a:extLst>
              <a:ext uri="{FF2B5EF4-FFF2-40B4-BE49-F238E27FC236}">
                <a16:creationId xmlns:a16="http://schemas.microsoft.com/office/drawing/2014/main" id="{B2A41075-9E8D-4E25-B2BA-1D1DD506088A}"/>
              </a:ext>
            </a:extLst>
          </p:cNvPr>
          <p:cNvSpPr txBox="1"/>
          <p:nvPr userDrawn="1"/>
        </p:nvSpPr>
        <p:spPr>
          <a:xfrm>
            <a:off x="3168253" y="1328237"/>
            <a:ext cx="1403747" cy="207749"/>
          </a:xfrm>
          <a:prstGeom prst="rect">
            <a:avLst/>
          </a:prstGeom>
          <a:noFill/>
        </p:spPr>
        <p:txBody>
          <a:bodyPr wrap="square" lIns="0" tIns="0" rIns="0" bIns="0" rtlCol="0">
            <a:spAutoFit/>
          </a:bodyPr>
          <a:lstStyle/>
          <a:p>
            <a:r>
              <a:rPr lang="nl-NL" sz="1350" noProof="0" dirty="0">
                <a:solidFill>
                  <a:schemeClr val="tx2"/>
                </a:solidFill>
              </a:rPr>
              <a:t>@</a:t>
            </a:r>
            <a:r>
              <a:rPr lang="nl-NL" sz="1350" noProof="0" dirty="0" err="1">
                <a:solidFill>
                  <a:schemeClr val="tx2"/>
                </a:solidFill>
              </a:rPr>
              <a:t>deltares</a:t>
            </a:r>
            <a:endParaRPr lang="nl-NL" sz="1350" noProof="0" dirty="0">
              <a:solidFill>
                <a:schemeClr val="tx2"/>
              </a:solidFill>
            </a:endParaRPr>
          </a:p>
        </p:txBody>
      </p:sp>
      <p:sp>
        <p:nvSpPr>
          <p:cNvPr id="31" name="Tekstvak 30">
            <a:hlinkClick r:id="rId5"/>
            <a:extLst>
              <a:ext uri="{FF2B5EF4-FFF2-40B4-BE49-F238E27FC236}">
                <a16:creationId xmlns:a16="http://schemas.microsoft.com/office/drawing/2014/main" id="{58C063EF-2783-4DB8-8B62-49C28C8695C5}"/>
              </a:ext>
            </a:extLst>
          </p:cNvPr>
          <p:cNvSpPr txBox="1"/>
          <p:nvPr userDrawn="1"/>
        </p:nvSpPr>
        <p:spPr>
          <a:xfrm>
            <a:off x="5196253" y="1328237"/>
            <a:ext cx="3258320" cy="207749"/>
          </a:xfrm>
          <a:prstGeom prst="rect">
            <a:avLst/>
          </a:prstGeom>
          <a:noFill/>
        </p:spPr>
        <p:txBody>
          <a:bodyPr wrap="square" lIns="0" tIns="0" rIns="0" bIns="0" rtlCol="0">
            <a:spAutoFit/>
          </a:bodyPr>
          <a:lstStyle/>
          <a:p>
            <a:r>
              <a:rPr lang="nl-NL" sz="1350" noProof="0" dirty="0">
                <a:solidFill>
                  <a:schemeClr val="tx2"/>
                </a:solidFill>
              </a:rPr>
              <a:t>facebook.com/</a:t>
            </a:r>
            <a:r>
              <a:rPr lang="nl-NL" sz="1350" noProof="0" dirty="0" err="1">
                <a:solidFill>
                  <a:schemeClr val="tx2"/>
                </a:solidFill>
              </a:rPr>
              <a:t>deltaresNL</a:t>
            </a:r>
            <a:endParaRPr lang="nl-NL" sz="1350" noProof="0" dirty="0">
              <a:solidFill>
                <a:schemeClr val="tx2"/>
              </a:solidFill>
            </a:endParaRPr>
          </a:p>
        </p:txBody>
      </p:sp>
      <p:sp>
        <p:nvSpPr>
          <p:cNvPr id="32" name="Tekstvak 31">
            <a:hlinkClick r:id="rId6"/>
            <a:extLst>
              <a:ext uri="{FF2B5EF4-FFF2-40B4-BE49-F238E27FC236}">
                <a16:creationId xmlns:a16="http://schemas.microsoft.com/office/drawing/2014/main" id="{5F163D96-77E3-420C-8665-5CE311574B20}"/>
              </a:ext>
            </a:extLst>
          </p:cNvPr>
          <p:cNvSpPr txBox="1"/>
          <p:nvPr userDrawn="1"/>
        </p:nvSpPr>
        <p:spPr>
          <a:xfrm>
            <a:off x="942975" y="1325924"/>
            <a:ext cx="1462214" cy="207749"/>
          </a:xfrm>
          <a:prstGeom prst="rect">
            <a:avLst/>
          </a:prstGeom>
          <a:noFill/>
        </p:spPr>
        <p:txBody>
          <a:bodyPr wrap="square" lIns="0" tIns="0" rIns="0" bIns="0" rtlCol="0">
            <a:spAutoFit/>
          </a:bodyPr>
          <a:lstStyle/>
          <a:p>
            <a:r>
              <a:rPr lang="nl-NL" sz="1350" noProof="0" dirty="0">
                <a:solidFill>
                  <a:schemeClr val="tx2"/>
                </a:solidFill>
              </a:rPr>
              <a:t>www.deltares.nl</a:t>
            </a:r>
          </a:p>
        </p:txBody>
      </p:sp>
      <p:sp>
        <p:nvSpPr>
          <p:cNvPr id="33" name="Tekstvak 32">
            <a:hlinkClick r:id="rId7"/>
            <a:extLst>
              <a:ext uri="{FF2B5EF4-FFF2-40B4-BE49-F238E27FC236}">
                <a16:creationId xmlns:a16="http://schemas.microsoft.com/office/drawing/2014/main" id="{3B4E325A-D4A5-415E-A8C3-FF4A98631369}"/>
              </a:ext>
            </a:extLst>
          </p:cNvPr>
          <p:cNvSpPr txBox="1"/>
          <p:nvPr userDrawn="1"/>
        </p:nvSpPr>
        <p:spPr>
          <a:xfrm>
            <a:off x="3168253" y="1695221"/>
            <a:ext cx="1403747" cy="207749"/>
          </a:xfrm>
          <a:prstGeom prst="rect">
            <a:avLst/>
          </a:prstGeom>
          <a:noFill/>
        </p:spPr>
        <p:txBody>
          <a:bodyPr wrap="square" lIns="0" tIns="0" rIns="0" bIns="0" rtlCol="0">
            <a:spAutoFit/>
          </a:bodyPr>
          <a:lstStyle/>
          <a:p>
            <a:r>
              <a:rPr lang="nl-NL" sz="1350" noProof="0" dirty="0">
                <a:solidFill>
                  <a:schemeClr val="tx2"/>
                </a:solidFill>
              </a:rPr>
              <a:t>@</a:t>
            </a:r>
            <a:r>
              <a:rPr lang="nl-NL" sz="1350" noProof="0" dirty="0" err="1">
                <a:solidFill>
                  <a:schemeClr val="tx2"/>
                </a:solidFill>
              </a:rPr>
              <a:t>deltaresNL</a:t>
            </a:r>
            <a:endParaRPr lang="nl-NL" sz="1350" noProof="0" dirty="0">
              <a:solidFill>
                <a:schemeClr val="tx2"/>
              </a:solidFill>
            </a:endParaRPr>
          </a:p>
        </p:txBody>
      </p:sp>
      <p:sp>
        <p:nvSpPr>
          <p:cNvPr id="34" name="Tekstvak 33">
            <a:hlinkClick r:id="rId8"/>
            <a:extLst>
              <a:ext uri="{FF2B5EF4-FFF2-40B4-BE49-F238E27FC236}">
                <a16:creationId xmlns:a16="http://schemas.microsoft.com/office/drawing/2014/main" id="{052934D0-6B1B-4AB9-8002-224050C7A1A1}"/>
              </a:ext>
            </a:extLst>
          </p:cNvPr>
          <p:cNvSpPr txBox="1"/>
          <p:nvPr userDrawn="1"/>
        </p:nvSpPr>
        <p:spPr>
          <a:xfrm>
            <a:off x="5196253" y="1695221"/>
            <a:ext cx="3258320" cy="207749"/>
          </a:xfrm>
          <a:prstGeom prst="rect">
            <a:avLst/>
          </a:prstGeom>
          <a:noFill/>
        </p:spPr>
        <p:txBody>
          <a:bodyPr wrap="square" lIns="0" tIns="0" rIns="0" bIns="0" rtlCol="0">
            <a:spAutoFit/>
          </a:bodyPr>
          <a:lstStyle/>
          <a:p>
            <a:r>
              <a:rPr lang="nl-NL" sz="1350" noProof="0" dirty="0">
                <a:solidFill>
                  <a:schemeClr val="tx2"/>
                </a:solidFill>
              </a:rPr>
              <a:t>linkedin.com/company/</a:t>
            </a:r>
            <a:r>
              <a:rPr lang="nl-NL" sz="1350" noProof="0" dirty="0" err="1">
                <a:solidFill>
                  <a:schemeClr val="tx2"/>
                </a:solidFill>
              </a:rPr>
              <a:t>deltares</a:t>
            </a:r>
            <a:endParaRPr lang="nl-NL" sz="1350" noProof="0" dirty="0">
              <a:solidFill>
                <a:schemeClr val="tx2"/>
              </a:solidFill>
            </a:endParaRPr>
          </a:p>
        </p:txBody>
      </p:sp>
      <p:sp>
        <p:nvSpPr>
          <p:cNvPr id="17" name="Tijdelijke aanduiding voor tekst 61">
            <a:extLst>
              <a:ext uri="{FF2B5EF4-FFF2-40B4-BE49-F238E27FC236}">
                <a16:creationId xmlns:a16="http://schemas.microsoft.com/office/drawing/2014/main" id="{3D815638-2A87-40E4-BC3A-FB4D1E25ACB0}"/>
              </a:ext>
            </a:extLst>
          </p:cNvPr>
          <p:cNvSpPr>
            <a:spLocks noGrp="1" noChangeAspect="1"/>
          </p:cNvSpPr>
          <p:nvPr>
            <p:ph type="body" sz="quarter" idx="18"/>
          </p:nvPr>
        </p:nvSpPr>
        <p:spPr>
          <a:xfrm>
            <a:off x="7148780" y="4376911"/>
            <a:ext cx="1755000" cy="569047"/>
          </a:xfrm>
          <a:blipFill>
            <a:blip r:embed="rId9" cstate="screen">
              <a:extLst>
                <a:ext uri="{28A0092B-C50C-407E-A947-70E740481C1C}">
                  <a14:useLocalDpi xmlns:a14="http://schemas.microsoft.com/office/drawing/2010/main"/>
                </a:ext>
              </a:extLst>
            </a:blip>
            <a:stretch>
              <a:fillRect/>
            </a:stretch>
          </a:blipFill>
        </p:spPr>
        <p:txBody>
          <a:bodyPr vert="horz" lIns="3240000" rIns="0"/>
          <a:lstStyle>
            <a:lvl1pPr marL="0" indent="0">
              <a:buNone/>
              <a:defRPr sz="100">
                <a:solidFill>
                  <a:srgbClr val="E6E6E6"/>
                </a:solidFill>
              </a:defRPr>
            </a:lvl1pPr>
          </a:lstStyle>
          <a:p>
            <a:pPr lvl="0"/>
            <a:r>
              <a:rPr lang="en-US"/>
              <a:t>Click to edit Master text styles</a:t>
            </a:r>
          </a:p>
        </p:txBody>
      </p:sp>
      <p:pic>
        <p:nvPicPr>
          <p:cNvPr id="7" name="Graphic 6">
            <a:hlinkClick r:id="rId6"/>
            <a:extLst>
              <a:ext uri="{FF2B5EF4-FFF2-40B4-BE49-F238E27FC236}">
                <a16:creationId xmlns:a16="http://schemas.microsoft.com/office/drawing/2014/main" id="{0D7005BD-5B17-436C-95BF-D53FCBDA0540}"/>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73332" y="1317361"/>
            <a:ext cx="229500" cy="229500"/>
          </a:xfrm>
          <a:prstGeom prst="rect">
            <a:avLst/>
          </a:prstGeom>
        </p:spPr>
      </p:pic>
      <p:pic>
        <p:nvPicPr>
          <p:cNvPr id="9" name="Graphic 8">
            <a:hlinkClick r:id="rId5"/>
            <a:extLst>
              <a:ext uri="{FF2B5EF4-FFF2-40B4-BE49-F238E27FC236}">
                <a16:creationId xmlns:a16="http://schemas.microsoft.com/office/drawing/2014/main" id="{48ED5D6E-BB00-4DF8-8A4A-B64CCA32001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814888" y="1317361"/>
            <a:ext cx="229500" cy="229500"/>
          </a:xfrm>
          <a:prstGeom prst="rect">
            <a:avLst/>
          </a:prstGeom>
        </p:spPr>
      </p:pic>
      <p:pic>
        <p:nvPicPr>
          <p:cNvPr id="12" name="Graphic 11">
            <a:hlinkClick r:id="rId3"/>
            <a:extLst>
              <a:ext uri="{FF2B5EF4-FFF2-40B4-BE49-F238E27FC236}">
                <a16:creationId xmlns:a16="http://schemas.microsoft.com/office/drawing/2014/main" id="{3D248AEC-10A5-4B7E-BF95-2E949619BACB}"/>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73332" y="1684346"/>
            <a:ext cx="229500" cy="229500"/>
          </a:xfrm>
          <a:prstGeom prst="rect">
            <a:avLst/>
          </a:prstGeom>
        </p:spPr>
      </p:pic>
      <p:pic>
        <p:nvPicPr>
          <p:cNvPr id="16" name="Graphic 15">
            <a:hlinkClick r:id="rId8"/>
            <a:extLst>
              <a:ext uri="{FF2B5EF4-FFF2-40B4-BE49-F238E27FC236}">
                <a16:creationId xmlns:a16="http://schemas.microsoft.com/office/drawing/2014/main" id="{54EB740A-0F53-4E1C-8587-DA2F01870ADD}"/>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4814888" y="1684346"/>
            <a:ext cx="229500" cy="229500"/>
          </a:xfrm>
          <a:prstGeom prst="rect">
            <a:avLst/>
          </a:prstGeom>
        </p:spPr>
      </p:pic>
      <p:pic>
        <p:nvPicPr>
          <p:cNvPr id="19" name="Graphic 18">
            <a:hlinkClick r:id="rId4"/>
            <a:extLst>
              <a:ext uri="{FF2B5EF4-FFF2-40B4-BE49-F238E27FC236}">
                <a16:creationId xmlns:a16="http://schemas.microsoft.com/office/drawing/2014/main" id="{3C2A80C3-6754-49BB-AE1D-787E3C8B82C9}"/>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2789635" y="1317361"/>
            <a:ext cx="229500" cy="229500"/>
          </a:xfrm>
          <a:prstGeom prst="rect">
            <a:avLst/>
          </a:prstGeom>
        </p:spPr>
      </p:pic>
      <p:pic>
        <p:nvPicPr>
          <p:cNvPr id="44" name="Graphic 43">
            <a:extLst>
              <a:ext uri="{FF2B5EF4-FFF2-40B4-BE49-F238E27FC236}">
                <a16:creationId xmlns:a16="http://schemas.microsoft.com/office/drawing/2014/main" id="{7232CAEC-F3CE-4040-A772-F8A6B9302514}"/>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2787477" y="1684346"/>
            <a:ext cx="229500" cy="229500"/>
          </a:xfrm>
          <a:prstGeom prst="rect">
            <a:avLst/>
          </a:prstGeom>
        </p:spPr>
      </p:pic>
      <p:sp>
        <p:nvSpPr>
          <p:cNvPr id="22" name="Tijdelijke aanduiding voor tekst 21">
            <a:extLst>
              <a:ext uri="{FF2B5EF4-FFF2-40B4-BE49-F238E27FC236}">
                <a16:creationId xmlns:a16="http://schemas.microsoft.com/office/drawing/2014/main" id="{4416EE60-04E7-4A49-88D4-1122BC4AF7D8}"/>
              </a:ext>
            </a:extLst>
          </p:cNvPr>
          <p:cNvSpPr>
            <a:spLocks noGrp="1" noChangeAspect="1"/>
          </p:cNvSpPr>
          <p:nvPr>
            <p:ph type="body" sz="quarter" idx="20"/>
          </p:nvPr>
        </p:nvSpPr>
        <p:spPr>
          <a:xfrm>
            <a:off x="566737" y="2466666"/>
            <a:ext cx="2147888" cy="2322218"/>
          </a:xfrm>
          <a:custGeom>
            <a:avLst/>
            <a:gdLst>
              <a:gd name="connsiteX0" fmla="*/ 2525609 w 5497409"/>
              <a:gd name="connsiteY0" fmla="*/ 0 h 5943600"/>
              <a:gd name="connsiteX1" fmla="*/ 5497409 w 5497409"/>
              <a:gd name="connsiteY1" fmla="*/ 2971800 h 5943600"/>
              <a:gd name="connsiteX2" fmla="*/ 2525609 w 5497409"/>
              <a:gd name="connsiteY2" fmla="*/ 5943600 h 5943600"/>
              <a:gd name="connsiteX3" fmla="*/ 61346 w 5497409"/>
              <a:gd name="connsiteY3" fmla="*/ 4633362 h 5943600"/>
              <a:gd name="connsiteX4" fmla="*/ 0 w 5497409"/>
              <a:gd name="connsiteY4" fmla="*/ 4532384 h 5943600"/>
              <a:gd name="connsiteX5" fmla="*/ 0 w 5497409"/>
              <a:gd name="connsiteY5" fmla="*/ 1411217 h 5943600"/>
              <a:gd name="connsiteX6" fmla="*/ 61346 w 5497409"/>
              <a:gd name="connsiteY6" fmla="*/ 1310238 h 5943600"/>
              <a:gd name="connsiteX7" fmla="*/ 2525609 w 5497409"/>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7409" h="5943600">
                <a:moveTo>
                  <a:pt x="2525609" y="0"/>
                </a:moveTo>
                <a:cubicBezTo>
                  <a:pt x="4166889" y="0"/>
                  <a:pt x="5497409" y="1330520"/>
                  <a:pt x="5497409" y="2971800"/>
                </a:cubicBezTo>
                <a:cubicBezTo>
                  <a:pt x="5497409" y="4613080"/>
                  <a:pt x="4166889" y="5943600"/>
                  <a:pt x="2525609" y="5943600"/>
                </a:cubicBezTo>
                <a:cubicBezTo>
                  <a:pt x="1499809" y="5943600"/>
                  <a:pt x="595400" y="5423866"/>
                  <a:pt x="61346" y="4633362"/>
                </a:cubicBezTo>
                <a:lnTo>
                  <a:pt x="0" y="4532384"/>
                </a:lnTo>
                <a:lnTo>
                  <a:pt x="0" y="1411217"/>
                </a:lnTo>
                <a:lnTo>
                  <a:pt x="61346" y="1310238"/>
                </a:lnTo>
                <a:cubicBezTo>
                  <a:pt x="595400" y="519735"/>
                  <a:pt x="1499809" y="0"/>
                  <a:pt x="2525609" y="0"/>
                </a:cubicBezTo>
                <a:close/>
              </a:path>
            </a:pathLst>
          </a:custGeom>
          <a:gradFill flip="none" rotWithShape="1">
            <a:gsLst>
              <a:gs pos="0">
                <a:schemeClr val="accent4">
                  <a:alpha val="0"/>
                </a:schemeClr>
              </a:gs>
              <a:gs pos="100000">
                <a:schemeClr val="accent4"/>
              </a:gs>
            </a:gsLst>
            <a:lin ang="10800000" scaled="1"/>
            <a:tileRect/>
          </a:gradFill>
        </p:spPr>
        <p:txBody>
          <a:bodyPr vert="wordArtVert" wrap="square" rIns="6336000">
            <a:noAutofit/>
          </a:bodyPr>
          <a:lstStyle>
            <a:lvl1pPr marL="0" indent="0">
              <a:buNone/>
              <a:defRPr sz="100">
                <a:solidFill>
                  <a:srgbClr val="E6E6E6"/>
                </a:solidFill>
              </a:defRPr>
            </a:lvl1pPr>
          </a:lstStyle>
          <a:p>
            <a:pPr lvl="0"/>
            <a:r>
              <a:rPr lang="en-US"/>
              <a:t>Click to edit Master text styles</a:t>
            </a:r>
          </a:p>
        </p:txBody>
      </p:sp>
      <p:sp>
        <p:nvSpPr>
          <p:cNvPr id="2" name="Tijdelijke aanduiding voor datum 1">
            <a:extLst>
              <a:ext uri="{FF2B5EF4-FFF2-40B4-BE49-F238E27FC236}">
                <a16:creationId xmlns:a16="http://schemas.microsoft.com/office/drawing/2014/main" id="{930A32AC-B6B9-49DA-96CB-8FA7566F258D}"/>
              </a:ext>
            </a:extLst>
          </p:cNvPr>
          <p:cNvSpPr>
            <a:spLocks noGrp="1"/>
          </p:cNvSpPr>
          <p:nvPr>
            <p:ph type="dt" sz="half" idx="21"/>
          </p:nvPr>
        </p:nvSpPr>
        <p:spPr>
          <a:xfrm>
            <a:off x="9815063" y="3118252"/>
            <a:ext cx="115416" cy="1114421"/>
          </a:xfrm>
          <a:prstGeom prst="rect">
            <a:avLst/>
          </a:prstGeom>
        </p:spPr>
        <p:txBody>
          <a:bodyPr/>
          <a:lstStyle>
            <a:lvl1pPr>
              <a:defRPr>
                <a:solidFill>
                  <a:srgbClr val="E6E6E6"/>
                </a:solidFill>
              </a:defRPr>
            </a:lvl1pPr>
          </a:lstStyle>
          <a:p>
            <a:endParaRPr lang="nl-NL" dirty="0"/>
          </a:p>
        </p:txBody>
      </p:sp>
      <p:sp>
        <p:nvSpPr>
          <p:cNvPr id="8" name="Tijdelijke aanduiding voor voettekst 7">
            <a:extLst>
              <a:ext uri="{FF2B5EF4-FFF2-40B4-BE49-F238E27FC236}">
                <a16:creationId xmlns:a16="http://schemas.microsoft.com/office/drawing/2014/main" id="{65B33C15-FA3F-4488-B605-FD2E5912A649}"/>
              </a:ext>
            </a:extLst>
          </p:cNvPr>
          <p:cNvSpPr>
            <a:spLocks noGrp="1"/>
          </p:cNvSpPr>
          <p:nvPr>
            <p:ph type="ftr" sz="quarter" idx="22"/>
          </p:nvPr>
        </p:nvSpPr>
        <p:spPr>
          <a:xfrm>
            <a:off x="9417092" y="406272"/>
            <a:ext cx="115416" cy="3826402"/>
          </a:xfrm>
          <a:prstGeom prst="rect">
            <a:avLst/>
          </a:prstGeom>
        </p:spPr>
        <p:txBody>
          <a:bodyPr/>
          <a:lstStyle>
            <a:lvl1pPr>
              <a:defRPr>
                <a:solidFill>
                  <a:srgbClr val="E6E6E6"/>
                </a:solidFill>
              </a:defRPr>
            </a:lvl1pPr>
          </a:lstStyle>
          <a:p>
            <a:endParaRPr lang="nl-NL"/>
          </a:p>
        </p:txBody>
      </p:sp>
      <p:sp>
        <p:nvSpPr>
          <p:cNvPr id="11" name="Tijdelijke aanduiding voor dianummer 10">
            <a:extLst>
              <a:ext uri="{FF2B5EF4-FFF2-40B4-BE49-F238E27FC236}">
                <a16:creationId xmlns:a16="http://schemas.microsoft.com/office/drawing/2014/main" id="{7A43FF58-601A-486A-BC3C-8646024C2466}"/>
              </a:ext>
            </a:extLst>
          </p:cNvPr>
          <p:cNvSpPr>
            <a:spLocks noGrp="1"/>
          </p:cNvSpPr>
          <p:nvPr>
            <p:ph type="sldNum" sz="quarter" idx="23"/>
          </p:nvPr>
        </p:nvSpPr>
        <p:spPr>
          <a:xfrm>
            <a:off x="9307435" y="4810123"/>
            <a:ext cx="337500" cy="138500"/>
          </a:xfrm>
          <a:prstGeom prst="rect">
            <a:avLst/>
          </a:prstGeom>
        </p:spPr>
        <p:txBody>
          <a:bodyPr/>
          <a:lstStyle>
            <a:lvl1pPr>
              <a:defRPr>
                <a:solidFill>
                  <a:srgbClr val="E6E6E6"/>
                </a:solidFill>
              </a:defRPr>
            </a:lvl1pPr>
          </a:lstStyle>
          <a:p>
            <a:fld id="{F42B3F14-D836-496B-80A2-23BE75BD68CB}" type="slidenum">
              <a:rPr lang="nl-NL" smtClean="0"/>
              <a:pPr/>
              <a:t>‹#›</a:t>
            </a:fld>
            <a:endParaRPr lang="nl-NL" dirty="0"/>
          </a:p>
        </p:txBody>
      </p:sp>
    </p:spTree>
    <p:extLst>
      <p:ext uri="{BB962C8B-B14F-4D97-AF65-F5344CB8AC3E}">
        <p14:creationId xmlns:p14="http://schemas.microsoft.com/office/powerpoint/2010/main" val="2722521758"/>
      </p:ext>
    </p:extLst>
  </p:cSld>
  <p:clrMapOvr>
    <a:masterClrMapping/>
  </p:clrMapOvr>
  <p:extLst>
    <p:ext uri="{DCECCB84-F9BA-43D5-87BE-67443E8EF086}">
      <p15:sldGuideLst xmlns:p15="http://schemas.microsoft.com/office/powerpoint/2012/main">
        <p15:guide id="1" orient="horz" pos="3045">
          <p15:clr>
            <a:srgbClr val="FBAE40"/>
          </p15:clr>
        </p15:guide>
        <p15:guide id="2" orient="horz" pos="2058">
          <p15:clr>
            <a:srgbClr val="FBAE40"/>
          </p15:clr>
        </p15:guide>
        <p15:guide id="3" orient="horz" pos="4026">
          <p15:clr>
            <a:srgbClr val="FBAE40"/>
          </p15:clr>
        </p15:guide>
        <p15:guide id="4" pos="4044">
          <p15:clr>
            <a:srgbClr val="FBAE40"/>
          </p15:clr>
        </p15:guide>
        <p15:guide id="5" pos="4362">
          <p15:clr>
            <a:srgbClr val="FBAE40"/>
          </p15:clr>
        </p15:guide>
        <p15:guide id="6" pos="2661">
          <p15:clr>
            <a:srgbClr val="FBAE40"/>
          </p15:clr>
        </p15:guide>
        <p15:guide id="7" pos="234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Shape 5"/>
        <p:cNvGrpSpPr/>
        <p:nvPr/>
      </p:nvGrpSpPr>
      <p:grpSpPr>
        <a:xfrm>
          <a:off x="0" y="0"/>
          <a:ext cx="0" cy="0"/>
          <a:chOff x="0" y="0"/>
          <a:chExt cx="0" cy="0"/>
        </a:xfrm>
      </p:grpSpPr>
      <p:cxnSp>
        <p:nvCxnSpPr>
          <p:cNvPr id="7" name="Google Shape;7;p1"/>
          <p:cNvCxnSpPr/>
          <p:nvPr/>
        </p:nvCxnSpPr>
        <p:spPr>
          <a:xfrm>
            <a:off x="266700" y="4945260"/>
            <a:ext cx="8610600" cy="0"/>
          </a:xfrm>
          <a:prstGeom prst="straightConnector1">
            <a:avLst/>
          </a:prstGeom>
          <a:noFill/>
          <a:ln w="19050" cap="flat" cmpd="sng">
            <a:solidFill>
              <a:schemeClr val="accent1"/>
            </a:solidFill>
            <a:prstDash val="solid"/>
            <a:miter lim="8000"/>
            <a:headEnd type="none" w="sm" len="sm"/>
            <a:tailEnd type="none" w="sm" len="sm"/>
          </a:ln>
        </p:spPr>
      </p:cxnSp>
      <p:sp>
        <p:nvSpPr>
          <p:cNvPr id="8" name="Google Shape;8;p1"/>
          <p:cNvSpPr txBox="1">
            <a:spLocks noGrp="1"/>
          </p:cNvSpPr>
          <p:nvPr>
            <p:ph type="title"/>
          </p:nvPr>
        </p:nvSpPr>
        <p:spPr>
          <a:xfrm>
            <a:off x="377364" y="171448"/>
            <a:ext cx="7816500" cy="528000"/>
          </a:xfrm>
          <a:prstGeom prst="rect">
            <a:avLst/>
          </a:prstGeom>
          <a:noFill/>
          <a:ln>
            <a:noFill/>
          </a:ln>
        </p:spPr>
        <p:txBody>
          <a:bodyPr spcFirstLastPara="1" wrap="square" lIns="91425" tIns="91425" rIns="91425" bIns="91425" anchor="ctr" anchorCtr="0"/>
          <a:lstStyle>
            <a:lvl1pPr marL="0" marR="0" lvl="0" indent="0" algn="l" rtl="0">
              <a:lnSpc>
                <a:spcPct val="70000"/>
              </a:lnSpc>
              <a:spcBef>
                <a:spcPts val="0"/>
              </a:spcBef>
              <a:spcAft>
                <a:spcPts val="0"/>
              </a:spcAft>
              <a:buClr>
                <a:schemeClr val="accent1"/>
              </a:buClr>
              <a:buSzPts val="1400"/>
              <a:buFont typeface="Calibri"/>
              <a:buNone/>
              <a:defRPr sz="2800" b="1" i="0" u="none" strike="noStrike" cap="none">
                <a:solidFill>
                  <a:schemeClr val="accent1"/>
                </a:solidFill>
                <a:latin typeface="Calibri"/>
                <a:ea typeface="Calibri"/>
                <a:cs typeface="Calibri"/>
                <a:sym typeface="Calibri"/>
              </a:defRPr>
            </a:lvl1pPr>
            <a:lvl2pPr marL="0" marR="0" lvl="1" indent="0" algn="l" rtl="0">
              <a:lnSpc>
                <a:spcPct val="70000"/>
              </a:lnSpc>
              <a:spcBef>
                <a:spcPts val="0"/>
              </a:spcBef>
              <a:spcAft>
                <a:spcPts val="0"/>
              </a:spcAft>
              <a:buClr>
                <a:schemeClr val="accent1"/>
              </a:buClr>
              <a:buSzPts val="1400"/>
              <a:buFont typeface="Calibri"/>
              <a:buNone/>
              <a:defRPr sz="2800" b="1" i="0" u="none" strike="noStrike" cap="none">
                <a:solidFill>
                  <a:schemeClr val="accent1"/>
                </a:solidFill>
                <a:latin typeface="Calibri"/>
                <a:ea typeface="Calibri"/>
                <a:cs typeface="Calibri"/>
                <a:sym typeface="Calibri"/>
              </a:defRPr>
            </a:lvl2pPr>
            <a:lvl3pPr marL="0" marR="0" lvl="2" indent="0" algn="l" rtl="0">
              <a:lnSpc>
                <a:spcPct val="70000"/>
              </a:lnSpc>
              <a:spcBef>
                <a:spcPts val="0"/>
              </a:spcBef>
              <a:spcAft>
                <a:spcPts val="0"/>
              </a:spcAft>
              <a:buClr>
                <a:schemeClr val="accent1"/>
              </a:buClr>
              <a:buSzPts val="1400"/>
              <a:buFont typeface="Calibri"/>
              <a:buNone/>
              <a:defRPr sz="2800" b="1" i="0" u="none" strike="noStrike" cap="none">
                <a:solidFill>
                  <a:schemeClr val="accent1"/>
                </a:solidFill>
                <a:latin typeface="Calibri"/>
                <a:ea typeface="Calibri"/>
                <a:cs typeface="Calibri"/>
                <a:sym typeface="Calibri"/>
              </a:defRPr>
            </a:lvl3pPr>
            <a:lvl4pPr marL="0" marR="0" lvl="3" indent="0" algn="l" rtl="0">
              <a:lnSpc>
                <a:spcPct val="70000"/>
              </a:lnSpc>
              <a:spcBef>
                <a:spcPts val="0"/>
              </a:spcBef>
              <a:spcAft>
                <a:spcPts val="0"/>
              </a:spcAft>
              <a:buClr>
                <a:schemeClr val="accent1"/>
              </a:buClr>
              <a:buSzPts val="1400"/>
              <a:buFont typeface="Calibri"/>
              <a:buNone/>
              <a:defRPr sz="2800" b="1" i="0" u="none" strike="noStrike" cap="none">
                <a:solidFill>
                  <a:schemeClr val="accent1"/>
                </a:solidFill>
                <a:latin typeface="Calibri"/>
                <a:ea typeface="Calibri"/>
                <a:cs typeface="Calibri"/>
                <a:sym typeface="Calibri"/>
              </a:defRPr>
            </a:lvl4pPr>
            <a:lvl5pPr marL="0" marR="0" lvl="4" indent="0" algn="l" rtl="0">
              <a:lnSpc>
                <a:spcPct val="70000"/>
              </a:lnSpc>
              <a:spcBef>
                <a:spcPts val="0"/>
              </a:spcBef>
              <a:spcAft>
                <a:spcPts val="0"/>
              </a:spcAft>
              <a:buClr>
                <a:schemeClr val="accent1"/>
              </a:buClr>
              <a:buSzPts val="1400"/>
              <a:buFont typeface="Calibri"/>
              <a:buNone/>
              <a:defRPr sz="2800" b="1" i="0" u="none" strike="noStrike" cap="none">
                <a:solidFill>
                  <a:schemeClr val="accent1"/>
                </a:solidFill>
                <a:latin typeface="Calibri"/>
                <a:ea typeface="Calibri"/>
                <a:cs typeface="Calibri"/>
                <a:sym typeface="Calibri"/>
              </a:defRPr>
            </a:lvl5pPr>
            <a:lvl6pPr marL="0" marR="0" lvl="5" indent="0" algn="l" rtl="0">
              <a:lnSpc>
                <a:spcPct val="70000"/>
              </a:lnSpc>
              <a:spcBef>
                <a:spcPts val="0"/>
              </a:spcBef>
              <a:spcAft>
                <a:spcPts val="0"/>
              </a:spcAft>
              <a:buClr>
                <a:schemeClr val="accent1"/>
              </a:buClr>
              <a:buSzPts val="1400"/>
              <a:buFont typeface="Calibri"/>
              <a:buNone/>
              <a:defRPr sz="2800" b="1" i="0" u="none" strike="noStrike" cap="none">
                <a:solidFill>
                  <a:schemeClr val="accent1"/>
                </a:solidFill>
                <a:latin typeface="Calibri"/>
                <a:ea typeface="Calibri"/>
                <a:cs typeface="Calibri"/>
                <a:sym typeface="Calibri"/>
              </a:defRPr>
            </a:lvl6pPr>
            <a:lvl7pPr marL="0" marR="0" lvl="6" indent="0" algn="l" rtl="0">
              <a:lnSpc>
                <a:spcPct val="70000"/>
              </a:lnSpc>
              <a:spcBef>
                <a:spcPts val="0"/>
              </a:spcBef>
              <a:spcAft>
                <a:spcPts val="0"/>
              </a:spcAft>
              <a:buClr>
                <a:schemeClr val="accent1"/>
              </a:buClr>
              <a:buSzPts val="1400"/>
              <a:buFont typeface="Calibri"/>
              <a:buNone/>
              <a:defRPr sz="2800" b="1" i="0" u="none" strike="noStrike" cap="none">
                <a:solidFill>
                  <a:schemeClr val="accent1"/>
                </a:solidFill>
                <a:latin typeface="Calibri"/>
                <a:ea typeface="Calibri"/>
                <a:cs typeface="Calibri"/>
                <a:sym typeface="Calibri"/>
              </a:defRPr>
            </a:lvl7pPr>
            <a:lvl8pPr marL="0" marR="0" lvl="7" indent="0" algn="l" rtl="0">
              <a:lnSpc>
                <a:spcPct val="70000"/>
              </a:lnSpc>
              <a:spcBef>
                <a:spcPts val="0"/>
              </a:spcBef>
              <a:spcAft>
                <a:spcPts val="0"/>
              </a:spcAft>
              <a:buClr>
                <a:schemeClr val="accent1"/>
              </a:buClr>
              <a:buSzPts val="1400"/>
              <a:buFont typeface="Calibri"/>
              <a:buNone/>
              <a:defRPr sz="2800" b="1" i="0" u="none" strike="noStrike" cap="none">
                <a:solidFill>
                  <a:schemeClr val="accent1"/>
                </a:solidFill>
                <a:latin typeface="Calibri"/>
                <a:ea typeface="Calibri"/>
                <a:cs typeface="Calibri"/>
                <a:sym typeface="Calibri"/>
              </a:defRPr>
            </a:lvl8pPr>
            <a:lvl9pPr marL="0" marR="0" lvl="8" indent="0" algn="l" rtl="0">
              <a:lnSpc>
                <a:spcPct val="70000"/>
              </a:lnSpc>
              <a:spcBef>
                <a:spcPts val="0"/>
              </a:spcBef>
              <a:spcAft>
                <a:spcPts val="0"/>
              </a:spcAft>
              <a:buClr>
                <a:schemeClr val="accent1"/>
              </a:buClr>
              <a:buSzPts val="1400"/>
              <a:buFont typeface="Calibri"/>
              <a:buNone/>
              <a:defRPr sz="2800" b="1" i="0" u="none" strike="noStrike" cap="none">
                <a:solidFill>
                  <a:schemeClr val="accent1"/>
                </a:solidFill>
                <a:latin typeface="Calibri"/>
                <a:ea typeface="Calibri"/>
                <a:cs typeface="Calibri"/>
                <a:sym typeface="Calibri"/>
              </a:defRPr>
            </a:lvl9pPr>
          </a:lstStyle>
          <a:p>
            <a:endParaRPr/>
          </a:p>
        </p:txBody>
      </p:sp>
      <p:sp>
        <p:nvSpPr>
          <p:cNvPr id="9" name="Google Shape;9;p1"/>
          <p:cNvSpPr txBox="1">
            <a:spLocks noGrp="1"/>
          </p:cNvSpPr>
          <p:nvPr>
            <p:ph type="body" idx="1"/>
          </p:nvPr>
        </p:nvSpPr>
        <p:spPr>
          <a:xfrm>
            <a:off x="385410" y="857250"/>
            <a:ext cx="8499900" cy="3972000"/>
          </a:xfrm>
          <a:prstGeom prst="rect">
            <a:avLst/>
          </a:prstGeom>
          <a:noFill/>
          <a:ln>
            <a:noFill/>
          </a:ln>
        </p:spPr>
        <p:txBody>
          <a:bodyPr spcFirstLastPara="1" wrap="square" lIns="91425" tIns="91425" rIns="91425" bIns="91425" anchor="t" anchorCtr="0"/>
          <a:lstStyle>
            <a:lvl1pPr marL="457200" marR="0" lvl="0" indent="-350520" algn="l" rtl="0">
              <a:lnSpc>
                <a:spcPct val="100000"/>
              </a:lnSpc>
              <a:spcBef>
                <a:spcPts val="1000"/>
              </a:spcBef>
              <a:spcAft>
                <a:spcPts val="0"/>
              </a:spcAft>
              <a:buClr>
                <a:srgbClr val="000000"/>
              </a:buClr>
              <a:buSzPts val="1920"/>
              <a:buFont typeface="Arial"/>
              <a:buChar char="•"/>
              <a:defRPr sz="2400" b="0" i="0" u="none" strike="noStrike" cap="none">
                <a:solidFill>
                  <a:srgbClr val="000000"/>
                </a:solidFill>
                <a:latin typeface="Calibri"/>
                <a:ea typeface="Calibri"/>
                <a:cs typeface="Calibri"/>
                <a:sym typeface="Calibri"/>
              </a:defRPr>
            </a:lvl1pPr>
            <a:lvl2pPr marL="914400" marR="0" lvl="1" indent="-350519" algn="l" rtl="0">
              <a:lnSpc>
                <a:spcPct val="100000"/>
              </a:lnSpc>
              <a:spcBef>
                <a:spcPts val="1000"/>
              </a:spcBef>
              <a:spcAft>
                <a:spcPts val="0"/>
              </a:spcAft>
              <a:buClr>
                <a:srgbClr val="000000"/>
              </a:buClr>
              <a:buSzPts val="1920"/>
              <a:buFont typeface="Arial"/>
              <a:buChar char="•"/>
              <a:defRPr sz="2400" b="0" i="0" u="none" strike="noStrike" cap="none">
                <a:solidFill>
                  <a:srgbClr val="000000"/>
                </a:solidFill>
                <a:latin typeface="Calibri"/>
                <a:ea typeface="Calibri"/>
                <a:cs typeface="Calibri"/>
                <a:sym typeface="Calibri"/>
              </a:defRPr>
            </a:lvl2pPr>
            <a:lvl3pPr marL="1371600" marR="0" lvl="2" indent="-350519" algn="l" rtl="0">
              <a:lnSpc>
                <a:spcPct val="100000"/>
              </a:lnSpc>
              <a:spcBef>
                <a:spcPts val="1000"/>
              </a:spcBef>
              <a:spcAft>
                <a:spcPts val="0"/>
              </a:spcAft>
              <a:buClr>
                <a:srgbClr val="000000"/>
              </a:buClr>
              <a:buSzPts val="1920"/>
              <a:buFont typeface="Arial"/>
              <a:buChar char="•"/>
              <a:defRPr sz="2400" b="0" i="0" u="none" strike="noStrike" cap="none">
                <a:solidFill>
                  <a:srgbClr val="000000"/>
                </a:solidFill>
                <a:latin typeface="Calibri"/>
                <a:ea typeface="Calibri"/>
                <a:cs typeface="Calibri"/>
                <a:sym typeface="Calibri"/>
              </a:defRPr>
            </a:lvl3pPr>
            <a:lvl4pPr marL="1828800" marR="0" lvl="3" indent="-350519" algn="l" rtl="0">
              <a:lnSpc>
                <a:spcPct val="100000"/>
              </a:lnSpc>
              <a:spcBef>
                <a:spcPts val="1000"/>
              </a:spcBef>
              <a:spcAft>
                <a:spcPts val="0"/>
              </a:spcAft>
              <a:buClr>
                <a:srgbClr val="000000"/>
              </a:buClr>
              <a:buSzPts val="1920"/>
              <a:buFont typeface="Arial"/>
              <a:buChar char="•"/>
              <a:defRPr sz="2400" b="0" i="0" u="none" strike="noStrike" cap="none">
                <a:solidFill>
                  <a:srgbClr val="000000"/>
                </a:solidFill>
                <a:latin typeface="Calibri"/>
                <a:ea typeface="Calibri"/>
                <a:cs typeface="Calibri"/>
                <a:sym typeface="Calibri"/>
              </a:defRPr>
            </a:lvl4pPr>
            <a:lvl5pPr marL="2286000" marR="0" lvl="4" indent="-350520" algn="l" rtl="0">
              <a:lnSpc>
                <a:spcPct val="100000"/>
              </a:lnSpc>
              <a:spcBef>
                <a:spcPts val="1000"/>
              </a:spcBef>
              <a:spcAft>
                <a:spcPts val="0"/>
              </a:spcAft>
              <a:buClr>
                <a:srgbClr val="000000"/>
              </a:buClr>
              <a:buSzPts val="1920"/>
              <a:buFont typeface="Arial"/>
              <a:buChar char="•"/>
              <a:defRPr sz="2400" b="0" i="0" u="none" strike="noStrike" cap="none">
                <a:solidFill>
                  <a:srgbClr val="000000"/>
                </a:solidFill>
                <a:latin typeface="Calibri"/>
                <a:ea typeface="Calibri"/>
                <a:cs typeface="Calibri"/>
                <a:sym typeface="Calibri"/>
              </a:defRPr>
            </a:lvl5pPr>
            <a:lvl6pPr marL="2743200" marR="0" lvl="5" indent="-381000" algn="l" rtl="0">
              <a:lnSpc>
                <a:spcPct val="100000"/>
              </a:lnSpc>
              <a:spcBef>
                <a:spcPts val="10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6pPr>
            <a:lvl7pPr marL="3200400" marR="0" lvl="6" indent="-381000" algn="l" rtl="0">
              <a:lnSpc>
                <a:spcPct val="100000"/>
              </a:lnSpc>
              <a:spcBef>
                <a:spcPts val="10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7pPr>
            <a:lvl8pPr marL="3657600" marR="0" lvl="7" indent="-381000" algn="l" rtl="0">
              <a:lnSpc>
                <a:spcPct val="100000"/>
              </a:lnSpc>
              <a:spcBef>
                <a:spcPts val="10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8pPr>
            <a:lvl9pPr marL="4114800" marR="0" lvl="8" indent="-381000" algn="l" rtl="0">
              <a:lnSpc>
                <a:spcPct val="100000"/>
              </a:lnSpc>
              <a:spcBef>
                <a:spcPts val="10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9pPr>
          </a:lstStyle>
          <a:p>
            <a:endParaRPr/>
          </a:p>
        </p:txBody>
      </p:sp>
      <p:cxnSp>
        <p:nvCxnSpPr>
          <p:cNvPr id="10" name="Google Shape;10;p1"/>
          <p:cNvCxnSpPr/>
          <p:nvPr/>
        </p:nvCxnSpPr>
        <p:spPr>
          <a:xfrm>
            <a:off x="266700" y="107155"/>
            <a:ext cx="8610600" cy="0"/>
          </a:xfrm>
          <a:prstGeom prst="straightConnector1">
            <a:avLst/>
          </a:prstGeom>
          <a:noFill/>
          <a:ln w="19050" cap="flat" cmpd="sng">
            <a:solidFill>
              <a:schemeClr val="accent1"/>
            </a:solidFill>
            <a:prstDash val="solid"/>
            <a:miter lim="8000"/>
            <a:headEnd type="none" w="sm" len="sm"/>
            <a:tailEnd type="none" w="sm" len="sm"/>
          </a:ln>
        </p:spPr>
      </p:cxnSp>
      <p:cxnSp>
        <p:nvCxnSpPr>
          <p:cNvPr id="11" name="Google Shape;11;p1"/>
          <p:cNvCxnSpPr/>
          <p:nvPr/>
        </p:nvCxnSpPr>
        <p:spPr>
          <a:xfrm>
            <a:off x="266700" y="706373"/>
            <a:ext cx="8610600" cy="0"/>
          </a:xfrm>
          <a:prstGeom prst="straightConnector1">
            <a:avLst/>
          </a:prstGeom>
          <a:noFill/>
          <a:ln w="9525" cap="flat" cmpd="sng">
            <a:solidFill>
              <a:schemeClr val="accent1"/>
            </a:solidFill>
            <a:prstDash val="solid"/>
            <a:miter lim="8000"/>
            <a:headEnd type="none" w="sm" len="sm"/>
            <a:tailEnd type="none" w="sm" len="sm"/>
          </a:ln>
        </p:spPr>
      </p:cxnSp>
      <p:sp>
        <p:nvSpPr>
          <p:cNvPr id="12" name="Google Shape;12;p1"/>
          <p:cNvSpPr txBox="1">
            <a:spLocks noGrp="1"/>
          </p:cNvSpPr>
          <p:nvPr>
            <p:ph type="sldNum" idx="12"/>
          </p:nvPr>
        </p:nvSpPr>
        <p:spPr>
          <a:xfrm>
            <a:off x="173963" y="4933505"/>
            <a:ext cx="226500" cy="205800"/>
          </a:xfrm>
          <a:prstGeom prst="rect">
            <a:avLst/>
          </a:prstGeom>
          <a:noFill/>
          <a:ln>
            <a:noFill/>
          </a:ln>
        </p:spPr>
        <p:txBody>
          <a:bodyPr spcFirstLastPara="1" wrap="square" lIns="45700" tIns="45700" rIns="45700" bIns="45700" anchor="ctr" anchorCtr="0">
            <a:noAutofit/>
          </a:bodyPr>
          <a:lstStyle>
            <a:lvl1pPr marL="0" marR="0" lvl="0" indent="0" algn="l" rtl="0">
              <a:lnSpc>
                <a:spcPct val="100000"/>
              </a:lnSpc>
              <a:spcBef>
                <a:spcPts val="0"/>
              </a:spcBef>
              <a:spcAft>
                <a:spcPts val="0"/>
              </a:spcAft>
              <a:buClr>
                <a:srgbClr val="A6A6A6"/>
              </a:buClr>
              <a:buFont typeface="Calibri"/>
              <a:buNone/>
              <a:defRPr sz="900" b="0" i="0" u="none" strike="noStrike" cap="none">
                <a:solidFill>
                  <a:srgbClr val="A6A6A6"/>
                </a:solidFill>
                <a:latin typeface="Calibri"/>
                <a:ea typeface="Calibri"/>
                <a:cs typeface="Calibri"/>
                <a:sym typeface="Calibri"/>
              </a:defRPr>
            </a:lvl1pPr>
            <a:lvl2pPr marL="0" marR="0" lvl="1" indent="0" algn="l" rtl="0">
              <a:lnSpc>
                <a:spcPct val="100000"/>
              </a:lnSpc>
              <a:spcBef>
                <a:spcPts val="0"/>
              </a:spcBef>
              <a:spcAft>
                <a:spcPts val="0"/>
              </a:spcAft>
              <a:buClr>
                <a:srgbClr val="A6A6A6"/>
              </a:buClr>
              <a:buFont typeface="Calibri"/>
              <a:buNone/>
              <a:defRPr sz="900" b="0" i="0" u="none" strike="noStrike" cap="none">
                <a:solidFill>
                  <a:srgbClr val="A6A6A6"/>
                </a:solidFill>
                <a:latin typeface="Calibri"/>
                <a:ea typeface="Calibri"/>
                <a:cs typeface="Calibri"/>
                <a:sym typeface="Calibri"/>
              </a:defRPr>
            </a:lvl2pPr>
            <a:lvl3pPr marL="0" marR="0" lvl="2" indent="0" algn="l" rtl="0">
              <a:lnSpc>
                <a:spcPct val="100000"/>
              </a:lnSpc>
              <a:spcBef>
                <a:spcPts val="0"/>
              </a:spcBef>
              <a:spcAft>
                <a:spcPts val="0"/>
              </a:spcAft>
              <a:buClr>
                <a:srgbClr val="A6A6A6"/>
              </a:buClr>
              <a:buFont typeface="Calibri"/>
              <a:buNone/>
              <a:defRPr sz="900" b="0" i="0" u="none" strike="noStrike" cap="none">
                <a:solidFill>
                  <a:srgbClr val="A6A6A6"/>
                </a:solidFill>
                <a:latin typeface="Calibri"/>
                <a:ea typeface="Calibri"/>
                <a:cs typeface="Calibri"/>
                <a:sym typeface="Calibri"/>
              </a:defRPr>
            </a:lvl3pPr>
            <a:lvl4pPr marL="0" marR="0" lvl="3" indent="0" algn="l" rtl="0">
              <a:lnSpc>
                <a:spcPct val="100000"/>
              </a:lnSpc>
              <a:spcBef>
                <a:spcPts val="0"/>
              </a:spcBef>
              <a:spcAft>
                <a:spcPts val="0"/>
              </a:spcAft>
              <a:buClr>
                <a:srgbClr val="A6A6A6"/>
              </a:buClr>
              <a:buFont typeface="Calibri"/>
              <a:buNone/>
              <a:defRPr sz="900" b="0" i="0" u="none" strike="noStrike" cap="none">
                <a:solidFill>
                  <a:srgbClr val="A6A6A6"/>
                </a:solidFill>
                <a:latin typeface="Calibri"/>
                <a:ea typeface="Calibri"/>
                <a:cs typeface="Calibri"/>
                <a:sym typeface="Calibri"/>
              </a:defRPr>
            </a:lvl4pPr>
            <a:lvl5pPr marL="0" marR="0" lvl="4" indent="0" algn="l" rtl="0">
              <a:lnSpc>
                <a:spcPct val="100000"/>
              </a:lnSpc>
              <a:spcBef>
                <a:spcPts val="0"/>
              </a:spcBef>
              <a:spcAft>
                <a:spcPts val="0"/>
              </a:spcAft>
              <a:buClr>
                <a:srgbClr val="A6A6A6"/>
              </a:buClr>
              <a:buFont typeface="Calibri"/>
              <a:buNone/>
              <a:defRPr sz="900" b="0" i="0" u="none" strike="noStrike" cap="none">
                <a:solidFill>
                  <a:srgbClr val="A6A6A6"/>
                </a:solidFill>
                <a:latin typeface="Calibri"/>
                <a:ea typeface="Calibri"/>
                <a:cs typeface="Calibri"/>
                <a:sym typeface="Calibri"/>
              </a:defRPr>
            </a:lvl5pPr>
            <a:lvl6pPr marL="0" marR="0" lvl="5" indent="0" algn="l" rtl="0">
              <a:lnSpc>
                <a:spcPct val="100000"/>
              </a:lnSpc>
              <a:spcBef>
                <a:spcPts val="0"/>
              </a:spcBef>
              <a:spcAft>
                <a:spcPts val="0"/>
              </a:spcAft>
              <a:buClr>
                <a:srgbClr val="A6A6A6"/>
              </a:buClr>
              <a:buFont typeface="Calibri"/>
              <a:buNone/>
              <a:defRPr sz="900" b="0" i="0" u="none" strike="noStrike" cap="none">
                <a:solidFill>
                  <a:srgbClr val="A6A6A6"/>
                </a:solidFill>
                <a:latin typeface="Calibri"/>
                <a:ea typeface="Calibri"/>
                <a:cs typeface="Calibri"/>
                <a:sym typeface="Calibri"/>
              </a:defRPr>
            </a:lvl6pPr>
            <a:lvl7pPr marL="0" marR="0" lvl="6" indent="0" algn="l" rtl="0">
              <a:lnSpc>
                <a:spcPct val="100000"/>
              </a:lnSpc>
              <a:spcBef>
                <a:spcPts val="0"/>
              </a:spcBef>
              <a:spcAft>
                <a:spcPts val="0"/>
              </a:spcAft>
              <a:buClr>
                <a:srgbClr val="A6A6A6"/>
              </a:buClr>
              <a:buFont typeface="Calibri"/>
              <a:buNone/>
              <a:defRPr sz="900" b="0" i="0" u="none" strike="noStrike" cap="none">
                <a:solidFill>
                  <a:srgbClr val="A6A6A6"/>
                </a:solidFill>
                <a:latin typeface="Calibri"/>
                <a:ea typeface="Calibri"/>
                <a:cs typeface="Calibri"/>
                <a:sym typeface="Calibri"/>
              </a:defRPr>
            </a:lvl7pPr>
            <a:lvl8pPr marL="0" marR="0" lvl="7" indent="0" algn="l" rtl="0">
              <a:lnSpc>
                <a:spcPct val="100000"/>
              </a:lnSpc>
              <a:spcBef>
                <a:spcPts val="0"/>
              </a:spcBef>
              <a:spcAft>
                <a:spcPts val="0"/>
              </a:spcAft>
              <a:buClr>
                <a:srgbClr val="A6A6A6"/>
              </a:buClr>
              <a:buFont typeface="Calibri"/>
              <a:buNone/>
              <a:defRPr sz="900" b="0" i="0" u="none" strike="noStrike" cap="none">
                <a:solidFill>
                  <a:srgbClr val="A6A6A6"/>
                </a:solidFill>
                <a:latin typeface="Calibri"/>
                <a:ea typeface="Calibri"/>
                <a:cs typeface="Calibri"/>
                <a:sym typeface="Calibri"/>
              </a:defRPr>
            </a:lvl8pPr>
            <a:lvl9pPr marL="0" marR="0" lvl="8" indent="0" algn="l" rtl="0">
              <a:lnSpc>
                <a:spcPct val="100000"/>
              </a:lnSpc>
              <a:spcBef>
                <a:spcPts val="0"/>
              </a:spcBef>
              <a:spcAft>
                <a:spcPts val="0"/>
              </a:spcAft>
              <a:buClr>
                <a:srgbClr val="A6A6A6"/>
              </a:buClr>
              <a:buFont typeface="Calibri"/>
              <a:buNone/>
              <a:defRPr sz="900" b="0" i="0" u="none" strike="noStrike" cap="none">
                <a:solidFill>
                  <a:srgbClr val="A6A6A6"/>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71" r:id="rId2"/>
    <p:sldLayoutId id="2147483672" r:id="rId3"/>
    <p:sldLayoutId id="2147483673" r:id="rId4"/>
    <p:sldLayoutId id="2147483676" r:id="rId5"/>
    <p:sldLayoutId id="2147483678" r:id="rId6"/>
    <p:sldLayoutId id="214748367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7.png"/><Relationship Id="rId7"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hyperlink" Target="https://www.osapublishing.org/oe/fulltext.cfm?uri=oe-27-26-38168&amp;id=424608" TargetMode="External"/><Relationship Id="rId7" Type="http://schemas.openxmlformats.org/officeDocument/2006/relationships/image" Target="../media/image67.jpeg"/><Relationship Id="rId2" Type="http://schemas.openxmlformats.org/officeDocument/2006/relationships/hyperlink" Target="https://www.sciencedirect.com/science/article/pii/S2666017220300018" TargetMode="Externa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hyperlink" Target="https://www.mdpi.com/2072-4292/11/14/1634/ht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hyperlink" Target="https://gena.users.earthengine.app/view/water-watch" TargetMode="Externa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code.earthengine.google.com/1a2b5a90ac69acc01179ac86bd032f23" TargetMode="External"/><Relationship Id="rId7"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s>
</file>

<file path=ppt/slides/_rels/slide2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https://www.sciencedirect.com/science/article/pii/S0924271618300819" TargetMode="External"/><Relationship Id="rId5" Type="http://schemas.openxmlformats.org/officeDocument/2006/relationships/image" Target="../media/image92.jpe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9.jpe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8"/>
          <p:cNvSpPr txBox="1">
            <a:spLocks noGrp="1"/>
          </p:cNvSpPr>
          <p:nvPr>
            <p:ph type="title"/>
          </p:nvPr>
        </p:nvSpPr>
        <p:spPr>
          <a:xfrm>
            <a:off x="666600" y="2020696"/>
            <a:ext cx="7810800" cy="995036"/>
          </a:xfrm>
          <a:prstGeom prst="rect">
            <a:avLst/>
          </a:prstGeom>
        </p:spPr>
        <p:txBody>
          <a:bodyPr spcFirstLastPara="1" wrap="square" lIns="91425" tIns="91425" rIns="91425" bIns="91425" anchor="ctr" anchorCtr="0">
            <a:noAutofit/>
          </a:bodyPr>
          <a:lstStyle/>
          <a:p>
            <a:pPr lvl="0" algn="ctr"/>
            <a:r>
              <a:rPr lang="en-US" sz="2400" dirty="0">
                <a:effectLst>
                  <a:glow rad="101600">
                    <a:schemeClr val="tx1">
                      <a:lumMod val="85000"/>
                      <a:lumOff val="15000"/>
                      <a:alpha val="60000"/>
                    </a:schemeClr>
                  </a:glow>
                </a:effectLst>
              </a:rPr>
              <a:t>On the applicability of ICESat-2 and off-nadir </a:t>
            </a:r>
            <a:r>
              <a:rPr lang="en-US" sz="2400" dirty="0" err="1">
                <a:effectLst>
                  <a:glow rad="101600">
                    <a:schemeClr val="tx1">
                      <a:lumMod val="85000"/>
                      <a:lumOff val="15000"/>
                      <a:alpha val="60000"/>
                    </a:schemeClr>
                  </a:glow>
                </a:effectLst>
              </a:rPr>
              <a:t>SkySat</a:t>
            </a:r>
            <a:r>
              <a:rPr lang="en-US" sz="2400" dirty="0">
                <a:effectLst>
                  <a:glow rad="101600">
                    <a:schemeClr val="tx1">
                      <a:lumMod val="85000"/>
                      <a:lumOff val="15000"/>
                      <a:alpha val="60000"/>
                    </a:schemeClr>
                  </a:glow>
                </a:effectLst>
              </a:rPr>
              <a:t> satellite datasets for the estimation of water storage in medium and small reservoirs at the global scale</a:t>
            </a:r>
            <a:endParaRPr sz="2400" dirty="0">
              <a:effectLst>
                <a:glow rad="101600">
                  <a:schemeClr val="tx1">
                    <a:lumMod val="85000"/>
                    <a:lumOff val="15000"/>
                    <a:alpha val="60000"/>
                  </a:schemeClr>
                </a:glow>
              </a:effectLst>
            </a:endParaRPr>
          </a:p>
        </p:txBody>
      </p:sp>
      <p:pic>
        <p:nvPicPr>
          <p:cNvPr id="5" name="Picture 4">
            <a:extLst>
              <a:ext uri="{FF2B5EF4-FFF2-40B4-BE49-F238E27FC236}">
                <a16:creationId xmlns:a16="http://schemas.microsoft.com/office/drawing/2014/main" id="{4CADD533-A51D-4B08-B598-3D66F0E7B2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7171" y="0"/>
            <a:ext cx="1508009" cy="878244"/>
          </a:xfrm>
          <a:prstGeom prst="rect">
            <a:avLst/>
          </a:prstGeom>
          <a:ln>
            <a:noFill/>
          </a:ln>
          <a:effectLst>
            <a:outerShdw blurRad="508000" dir="2700000" sx="97000" sy="97000" algn="tl" rotWithShape="0">
              <a:schemeClr val="bg1">
                <a:alpha val="48000"/>
              </a:schemeClr>
            </a:outerShdw>
          </a:effectLst>
        </p:spPr>
      </p:pic>
      <p:sp>
        <p:nvSpPr>
          <p:cNvPr id="2" name="Rectangle 1">
            <a:extLst>
              <a:ext uri="{FF2B5EF4-FFF2-40B4-BE49-F238E27FC236}">
                <a16:creationId xmlns:a16="http://schemas.microsoft.com/office/drawing/2014/main" id="{C4E05FAA-4514-4E89-A43E-537BFFCEFAAC}"/>
              </a:ext>
            </a:extLst>
          </p:cNvPr>
          <p:cNvSpPr/>
          <p:nvPr/>
        </p:nvSpPr>
        <p:spPr>
          <a:xfrm>
            <a:off x="516405" y="3360219"/>
            <a:ext cx="7535577" cy="1220847"/>
          </a:xfrm>
          <a:prstGeom prst="rect">
            <a:avLst/>
          </a:prstGeom>
        </p:spPr>
        <p:txBody>
          <a:bodyPr wrap="square">
            <a:spAutoFit/>
          </a:bodyPr>
          <a:lstStyle/>
          <a:p>
            <a:r>
              <a:rPr lang="en-US" b="1" dirty="0">
                <a:solidFill>
                  <a:schemeClr val="bg1"/>
                </a:solidFill>
                <a:effectLst>
                  <a:glow rad="101600">
                    <a:schemeClr val="tx1">
                      <a:alpha val="60000"/>
                    </a:schemeClr>
                  </a:glow>
                </a:effectLst>
                <a:latin typeface="Calibri "/>
              </a:rPr>
              <a:t>Gennadii Donchyts</a:t>
            </a:r>
            <a:r>
              <a:rPr lang="en-US" b="1" baseline="30000" dirty="0">
                <a:solidFill>
                  <a:schemeClr val="bg1"/>
                </a:solidFill>
                <a:effectLst>
                  <a:glow rad="101600">
                    <a:schemeClr val="tx1">
                      <a:alpha val="60000"/>
                    </a:schemeClr>
                  </a:glow>
                </a:effectLst>
                <a:latin typeface="Calibri "/>
              </a:rPr>
              <a:t>1</a:t>
            </a:r>
            <a:r>
              <a:rPr lang="en-US" dirty="0">
                <a:solidFill>
                  <a:schemeClr val="bg1"/>
                </a:solidFill>
                <a:effectLst>
                  <a:glow rad="101600">
                    <a:schemeClr val="tx1">
                      <a:alpha val="60000"/>
                    </a:schemeClr>
                  </a:glow>
                </a:effectLst>
                <a:latin typeface="Calibri "/>
              </a:rPr>
              <a:t>, Dirk Eilander</a:t>
            </a:r>
            <a:r>
              <a:rPr lang="en-US" baseline="30000" dirty="0">
                <a:solidFill>
                  <a:schemeClr val="bg1"/>
                </a:solidFill>
                <a:effectLst>
                  <a:glow rad="101600">
                    <a:schemeClr val="tx1">
                      <a:alpha val="60000"/>
                    </a:schemeClr>
                  </a:glow>
                </a:effectLst>
                <a:latin typeface="Calibri "/>
              </a:rPr>
              <a:t>1,2</a:t>
            </a:r>
            <a:r>
              <a:rPr lang="en-US" dirty="0">
                <a:solidFill>
                  <a:schemeClr val="bg1"/>
                </a:solidFill>
                <a:effectLst>
                  <a:glow rad="101600">
                    <a:schemeClr val="tx1">
                      <a:alpha val="60000"/>
                    </a:schemeClr>
                  </a:glow>
                </a:effectLst>
                <a:latin typeface="Calibri "/>
              </a:rPr>
              <a:t>, Antonio Moreno-Rodenas</a:t>
            </a:r>
            <a:r>
              <a:rPr lang="en-US" baseline="30000" dirty="0">
                <a:solidFill>
                  <a:schemeClr val="bg1"/>
                </a:solidFill>
                <a:effectLst>
                  <a:glow rad="101600">
                    <a:schemeClr val="tx1">
                      <a:alpha val="60000"/>
                    </a:schemeClr>
                  </a:glow>
                </a:effectLst>
                <a:latin typeface="Calibri "/>
              </a:rPr>
              <a:t>1</a:t>
            </a:r>
            <a:r>
              <a:rPr lang="en-US" dirty="0">
                <a:solidFill>
                  <a:schemeClr val="bg1"/>
                </a:solidFill>
                <a:effectLst>
                  <a:glow rad="101600">
                    <a:schemeClr val="tx1">
                      <a:alpha val="60000"/>
                    </a:schemeClr>
                  </a:glow>
                </a:effectLst>
                <a:latin typeface="Calibri "/>
              </a:rPr>
              <a:t>, Maarten Pronk</a:t>
            </a:r>
            <a:r>
              <a:rPr lang="en-US" baseline="30000" dirty="0">
                <a:solidFill>
                  <a:schemeClr val="bg1"/>
                </a:solidFill>
                <a:effectLst>
                  <a:glow rad="101600">
                    <a:schemeClr val="tx1">
                      <a:alpha val="60000"/>
                    </a:schemeClr>
                  </a:glow>
                </a:effectLst>
                <a:latin typeface="Calibri "/>
              </a:rPr>
              <a:t>1</a:t>
            </a:r>
            <a:r>
              <a:rPr lang="en-US" dirty="0">
                <a:solidFill>
                  <a:schemeClr val="bg1"/>
                </a:solidFill>
                <a:effectLst>
                  <a:glow rad="101600">
                    <a:schemeClr val="tx1">
                      <a:alpha val="60000"/>
                    </a:schemeClr>
                  </a:glow>
                </a:effectLst>
                <a:latin typeface="Calibri "/>
              </a:rPr>
              <a:t>, </a:t>
            </a:r>
            <a:br>
              <a:rPr lang="en-US" dirty="0">
                <a:solidFill>
                  <a:schemeClr val="bg1"/>
                </a:solidFill>
                <a:effectLst>
                  <a:glow rad="101600">
                    <a:schemeClr val="tx1">
                      <a:alpha val="60000"/>
                    </a:schemeClr>
                  </a:glow>
                </a:effectLst>
                <a:latin typeface="Calibri "/>
              </a:rPr>
            </a:br>
            <a:r>
              <a:rPr lang="en-US" dirty="0" err="1">
                <a:solidFill>
                  <a:schemeClr val="bg1"/>
                </a:solidFill>
                <a:effectLst>
                  <a:glow rad="101600">
                    <a:schemeClr val="tx1">
                      <a:alpha val="60000"/>
                    </a:schemeClr>
                  </a:glow>
                </a:effectLst>
                <a:latin typeface="Calibri "/>
              </a:rPr>
              <a:t>Samapriya</a:t>
            </a:r>
            <a:r>
              <a:rPr lang="en-US" dirty="0">
                <a:solidFill>
                  <a:schemeClr val="bg1"/>
                </a:solidFill>
                <a:effectLst>
                  <a:glow rad="101600">
                    <a:schemeClr val="tx1">
                      <a:alpha val="60000"/>
                    </a:schemeClr>
                  </a:glow>
                </a:effectLst>
                <a:latin typeface="Calibri "/>
              </a:rPr>
              <a:t> Roy</a:t>
            </a:r>
            <a:r>
              <a:rPr lang="en-US" baseline="30000" dirty="0">
                <a:solidFill>
                  <a:schemeClr val="bg1"/>
                </a:solidFill>
                <a:effectLst>
                  <a:glow rad="101600">
                    <a:schemeClr val="tx1">
                      <a:alpha val="60000"/>
                    </a:schemeClr>
                  </a:glow>
                </a:effectLst>
                <a:latin typeface="Calibri "/>
              </a:rPr>
              <a:t>3</a:t>
            </a:r>
            <a:r>
              <a:rPr lang="en-US" dirty="0">
                <a:solidFill>
                  <a:schemeClr val="bg1"/>
                </a:solidFill>
                <a:effectLst>
                  <a:glow rad="101600">
                    <a:schemeClr val="tx1">
                      <a:alpha val="60000"/>
                    </a:schemeClr>
                  </a:glow>
                </a:effectLst>
                <a:latin typeface="Calibri "/>
              </a:rPr>
              <a:t>, and Hessel Winsemius</a:t>
            </a:r>
            <a:r>
              <a:rPr lang="en-US" baseline="30000" dirty="0">
                <a:solidFill>
                  <a:schemeClr val="bg1"/>
                </a:solidFill>
                <a:effectLst>
                  <a:glow rad="101600">
                    <a:schemeClr val="tx1">
                      <a:alpha val="60000"/>
                    </a:schemeClr>
                  </a:glow>
                </a:effectLst>
                <a:latin typeface="Calibri "/>
              </a:rPr>
              <a:t>1</a:t>
            </a:r>
          </a:p>
          <a:p>
            <a:endParaRPr lang="en-US" baseline="30000" dirty="0">
              <a:solidFill>
                <a:schemeClr val="bg1"/>
              </a:solidFill>
              <a:effectLst>
                <a:glow rad="101600">
                  <a:schemeClr val="tx1">
                    <a:alpha val="60000"/>
                  </a:schemeClr>
                </a:glow>
              </a:effectLst>
              <a:latin typeface="Calibri "/>
            </a:endParaRPr>
          </a:p>
          <a:p>
            <a:r>
              <a:rPr lang="en-US" sz="1200" baseline="30000" dirty="0">
                <a:solidFill>
                  <a:schemeClr val="bg1"/>
                </a:solidFill>
                <a:effectLst>
                  <a:glow rad="101600">
                    <a:schemeClr val="tx1">
                      <a:alpha val="60000"/>
                    </a:schemeClr>
                  </a:glow>
                </a:effectLst>
                <a:latin typeface="Calibri "/>
              </a:rPr>
              <a:t>1</a:t>
            </a:r>
            <a:r>
              <a:rPr lang="en-US" sz="1200" dirty="0">
                <a:solidFill>
                  <a:schemeClr val="bg1"/>
                </a:solidFill>
                <a:effectLst>
                  <a:glow rad="101600">
                    <a:schemeClr val="tx1">
                      <a:alpha val="60000"/>
                    </a:schemeClr>
                  </a:glow>
                </a:effectLst>
                <a:latin typeface="Calibri "/>
              </a:rPr>
              <a:t>Deltares, Delft, Netherlands</a:t>
            </a:r>
          </a:p>
          <a:p>
            <a:r>
              <a:rPr lang="en-US" sz="1200" baseline="30000" dirty="0">
                <a:solidFill>
                  <a:schemeClr val="bg1"/>
                </a:solidFill>
                <a:effectLst>
                  <a:glow rad="101600">
                    <a:schemeClr val="tx1">
                      <a:alpha val="60000"/>
                    </a:schemeClr>
                  </a:glow>
                </a:effectLst>
                <a:latin typeface="Calibri "/>
              </a:rPr>
              <a:t>2</a:t>
            </a:r>
            <a:r>
              <a:rPr lang="en-US" sz="1200" dirty="0">
                <a:solidFill>
                  <a:schemeClr val="bg1"/>
                </a:solidFill>
                <a:effectLst>
                  <a:glow rad="101600">
                    <a:schemeClr val="tx1">
                      <a:alpha val="60000"/>
                    </a:schemeClr>
                  </a:glow>
                </a:effectLst>
                <a:latin typeface="Calibri "/>
              </a:rPr>
              <a:t>Vrije Universiteit Amsterdam, Netherlands</a:t>
            </a:r>
          </a:p>
          <a:p>
            <a:r>
              <a:rPr lang="en-US" sz="1200" baseline="30000" dirty="0">
                <a:solidFill>
                  <a:schemeClr val="bg1"/>
                </a:solidFill>
                <a:effectLst>
                  <a:glow rad="101600">
                    <a:schemeClr val="tx1">
                      <a:alpha val="60000"/>
                    </a:schemeClr>
                  </a:glow>
                </a:effectLst>
                <a:latin typeface="Calibri "/>
              </a:rPr>
              <a:t>3</a:t>
            </a:r>
            <a:r>
              <a:rPr lang="en-US" sz="1200" dirty="0">
                <a:solidFill>
                  <a:schemeClr val="bg1"/>
                </a:solidFill>
                <a:effectLst>
                  <a:glow rad="101600">
                    <a:schemeClr val="tx1">
                      <a:alpha val="60000"/>
                    </a:schemeClr>
                  </a:glow>
                </a:effectLst>
                <a:latin typeface="Calibri "/>
              </a:rPr>
              <a:t>Planet, Raleigh, NC, USA</a:t>
            </a:r>
            <a:endParaRPr lang="en-US" sz="1200" baseline="30000" dirty="0">
              <a:solidFill>
                <a:schemeClr val="bg1"/>
              </a:solidFill>
              <a:effectLst>
                <a:glow rad="101600">
                  <a:schemeClr val="tx1">
                    <a:alpha val="60000"/>
                  </a:schemeClr>
                </a:glow>
              </a:effectLst>
              <a:latin typeface="Calibri "/>
            </a:endParaRPr>
          </a:p>
        </p:txBody>
      </p:sp>
      <p:pic>
        <p:nvPicPr>
          <p:cNvPr id="1028" name="Picture 4">
            <a:extLst>
              <a:ext uri="{FF2B5EF4-FFF2-40B4-BE49-F238E27FC236}">
                <a16:creationId xmlns:a16="http://schemas.microsoft.com/office/drawing/2014/main" id="{58309AA2-922E-4F91-883B-8EF65ABD9B4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3387" y="255387"/>
            <a:ext cx="752444" cy="367469"/>
          </a:xfrm>
          <a:prstGeom prst="rect">
            <a:avLst/>
          </a:prstGeom>
          <a:ln>
            <a:noFill/>
          </a:ln>
          <a:effectLst>
            <a:outerShdw blurRad="508000" dir="2700000" sx="97000" sy="97000" algn="tl" rotWithShape="0">
              <a:schemeClr val="bg1">
                <a:alpha val="48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9796B3-0A35-467C-AEB4-4083351056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1381"/>
            <a:ext cx="9144000" cy="4880737"/>
          </a:xfrm>
          <a:prstGeom prst="rect">
            <a:avLst/>
          </a:prstGeom>
        </p:spPr>
      </p:pic>
      <p:pic>
        <p:nvPicPr>
          <p:cNvPr id="3" name="Picture 2">
            <a:extLst>
              <a:ext uri="{FF2B5EF4-FFF2-40B4-BE49-F238E27FC236}">
                <a16:creationId xmlns:a16="http://schemas.microsoft.com/office/drawing/2014/main" id="{25CC1C00-22EB-474A-A412-2C25827539C9}"/>
              </a:ext>
            </a:extLst>
          </p:cNvPr>
          <p:cNvPicPr>
            <a:picLocks noChangeAspect="1"/>
          </p:cNvPicPr>
          <p:nvPr/>
        </p:nvPicPr>
        <p:blipFill>
          <a:blip r:embed="rId3"/>
          <a:stretch>
            <a:fillRect/>
          </a:stretch>
        </p:blipFill>
        <p:spPr>
          <a:xfrm>
            <a:off x="200143" y="3511406"/>
            <a:ext cx="1257475" cy="1409897"/>
          </a:xfrm>
          <a:prstGeom prst="rect">
            <a:avLst/>
          </a:prstGeom>
        </p:spPr>
      </p:pic>
      <p:sp>
        <p:nvSpPr>
          <p:cNvPr id="4" name="TextBox 3">
            <a:extLst>
              <a:ext uri="{FF2B5EF4-FFF2-40B4-BE49-F238E27FC236}">
                <a16:creationId xmlns:a16="http://schemas.microsoft.com/office/drawing/2014/main" id="{D414EAC8-1782-48E4-BEA8-DA483331E1D6}"/>
              </a:ext>
            </a:extLst>
          </p:cNvPr>
          <p:cNvSpPr txBox="1"/>
          <p:nvPr/>
        </p:nvSpPr>
        <p:spPr>
          <a:xfrm>
            <a:off x="164462" y="3223426"/>
            <a:ext cx="311304" cy="307777"/>
          </a:xfrm>
          <a:prstGeom prst="rect">
            <a:avLst/>
          </a:prstGeom>
          <a:noFill/>
        </p:spPr>
        <p:txBody>
          <a:bodyPr wrap="none" rtlCol="0">
            <a:spAutoFit/>
          </a:bodyPr>
          <a:lstStyle/>
          <a:p>
            <a:r>
              <a:rPr lang="en-US" i="1" dirty="0">
                <a:solidFill>
                  <a:schemeClr val="bg1"/>
                </a:solidFill>
              </a:rPr>
              <a:t>r</a:t>
            </a:r>
            <a:r>
              <a:rPr lang="en-US" i="1" baseline="30000" dirty="0">
                <a:solidFill>
                  <a:schemeClr val="bg1"/>
                </a:solidFill>
              </a:rPr>
              <a:t>2</a:t>
            </a:r>
          </a:p>
        </p:txBody>
      </p:sp>
      <p:sp>
        <p:nvSpPr>
          <p:cNvPr id="5" name="Rectangle 4">
            <a:extLst>
              <a:ext uri="{FF2B5EF4-FFF2-40B4-BE49-F238E27FC236}">
                <a16:creationId xmlns:a16="http://schemas.microsoft.com/office/drawing/2014/main" id="{5FD58DDA-782D-4D5F-8A17-6CEC9BD49BAE}"/>
              </a:ext>
            </a:extLst>
          </p:cNvPr>
          <p:cNvSpPr/>
          <p:nvPr/>
        </p:nvSpPr>
        <p:spPr>
          <a:xfrm>
            <a:off x="60179" y="97761"/>
            <a:ext cx="7600157" cy="461665"/>
          </a:xfrm>
          <a:prstGeom prst="rect">
            <a:avLst/>
          </a:prstGeom>
          <a:solidFill>
            <a:srgbClr val="000000"/>
          </a:solidFill>
          <a:effectLst>
            <a:outerShdw blurRad="50800" dist="38100" dir="2700000" algn="tl" rotWithShape="0">
              <a:prstClr val="black">
                <a:alpha val="40000"/>
              </a:prstClr>
            </a:outerShdw>
          </a:effectLst>
        </p:spPr>
        <p:txBody>
          <a:bodyPr wrap="none">
            <a:spAutoFit/>
          </a:bodyPr>
          <a:lstStyle/>
          <a:p>
            <a:r>
              <a:rPr lang="en-US" sz="2400" dirty="0">
                <a:solidFill>
                  <a:schemeClr val="bg1"/>
                </a:solidFill>
              </a:rPr>
              <a:t>Validation using 786 in-situ measurements (daily data)</a:t>
            </a:r>
          </a:p>
        </p:txBody>
      </p:sp>
    </p:spTree>
    <p:extLst>
      <p:ext uri="{BB962C8B-B14F-4D97-AF65-F5344CB8AC3E}">
        <p14:creationId xmlns:p14="http://schemas.microsoft.com/office/powerpoint/2010/main" val="1878558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CE43AF-436E-4FEE-91B1-98F219AC53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8428"/>
            <a:ext cx="9144000" cy="4846643"/>
          </a:xfrm>
          <a:prstGeom prst="rect">
            <a:avLst/>
          </a:prstGeom>
        </p:spPr>
      </p:pic>
      <p:pic>
        <p:nvPicPr>
          <p:cNvPr id="4" name="Picture 3">
            <a:extLst>
              <a:ext uri="{FF2B5EF4-FFF2-40B4-BE49-F238E27FC236}">
                <a16:creationId xmlns:a16="http://schemas.microsoft.com/office/drawing/2014/main" id="{5DEC428C-1A4C-4075-A993-CCC21D98606A}"/>
              </a:ext>
            </a:extLst>
          </p:cNvPr>
          <p:cNvPicPr>
            <a:picLocks noChangeAspect="1"/>
          </p:cNvPicPr>
          <p:nvPr/>
        </p:nvPicPr>
        <p:blipFill>
          <a:blip r:embed="rId3"/>
          <a:stretch>
            <a:fillRect/>
          </a:stretch>
        </p:blipFill>
        <p:spPr>
          <a:xfrm>
            <a:off x="200143" y="3511406"/>
            <a:ext cx="1257475" cy="1409897"/>
          </a:xfrm>
          <a:prstGeom prst="rect">
            <a:avLst/>
          </a:prstGeom>
        </p:spPr>
      </p:pic>
      <p:sp>
        <p:nvSpPr>
          <p:cNvPr id="5" name="TextBox 4">
            <a:extLst>
              <a:ext uri="{FF2B5EF4-FFF2-40B4-BE49-F238E27FC236}">
                <a16:creationId xmlns:a16="http://schemas.microsoft.com/office/drawing/2014/main" id="{793EE6E3-0E50-4D46-B7F8-88FCC3B51051}"/>
              </a:ext>
            </a:extLst>
          </p:cNvPr>
          <p:cNvSpPr txBox="1"/>
          <p:nvPr/>
        </p:nvSpPr>
        <p:spPr>
          <a:xfrm>
            <a:off x="164462" y="3223426"/>
            <a:ext cx="311304" cy="307777"/>
          </a:xfrm>
          <a:prstGeom prst="rect">
            <a:avLst/>
          </a:prstGeom>
          <a:noFill/>
        </p:spPr>
        <p:txBody>
          <a:bodyPr wrap="none" rtlCol="0">
            <a:spAutoFit/>
          </a:bodyPr>
          <a:lstStyle/>
          <a:p>
            <a:r>
              <a:rPr lang="en-US" i="1" dirty="0">
                <a:solidFill>
                  <a:schemeClr val="bg1"/>
                </a:solidFill>
              </a:rPr>
              <a:t>r</a:t>
            </a:r>
            <a:r>
              <a:rPr lang="en-US" i="1" baseline="30000" dirty="0">
                <a:solidFill>
                  <a:schemeClr val="bg1"/>
                </a:solidFill>
              </a:rPr>
              <a:t>2</a:t>
            </a:r>
          </a:p>
        </p:txBody>
      </p:sp>
      <p:sp>
        <p:nvSpPr>
          <p:cNvPr id="7" name="Rectangle 6">
            <a:extLst>
              <a:ext uri="{FF2B5EF4-FFF2-40B4-BE49-F238E27FC236}">
                <a16:creationId xmlns:a16="http://schemas.microsoft.com/office/drawing/2014/main" id="{F2CE208A-A53C-4B05-A13D-D91212FE37A2}"/>
              </a:ext>
            </a:extLst>
          </p:cNvPr>
          <p:cNvSpPr/>
          <p:nvPr/>
        </p:nvSpPr>
        <p:spPr>
          <a:xfrm>
            <a:off x="60179" y="97761"/>
            <a:ext cx="7600157" cy="461665"/>
          </a:xfrm>
          <a:prstGeom prst="rect">
            <a:avLst/>
          </a:prstGeom>
          <a:solidFill>
            <a:srgbClr val="000000"/>
          </a:solidFill>
          <a:effectLst>
            <a:outerShdw blurRad="50800" dist="38100" dir="2700000" algn="tl" rotWithShape="0">
              <a:prstClr val="black">
                <a:alpha val="40000"/>
              </a:prstClr>
            </a:outerShdw>
          </a:effectLst>
        </p:spPr>
        <p:txBody>
          <a:bodyPr wrap="none">
            <a:spAutoFit/>
          </a:bodyPr>
          <a:lstStyle/>
          <a:p>
            <a:r>
              <a:rPr lang="en-US" sz="2400" dirty="0">
                <a:solidFill>
                  <a:schemeClr val="bg1"/>
                </a:solidFill>
              </a:rPr>
              <a:t>Validation using 786 in-situ measurements (daily data)</a:t>
            </a:r>
          </a:p>
        </p:txBody>
      </p:sp>
    </p:spTree>
    <p:extLst>
      <p:ext uri="{BB962C8B-B14F-4D97-AF65-F5344CB8AC3E}">
        <p14:creationId xmlns:p14="http://schemas.microsoft.com/office/powerpoint/2010/main" val="649058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E1474D-402D-446F-B7CF-367DE45BF8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2231"/>
            <a:ext cx="9144000" cy="4839038"/>
          </a:xfrm>
          <a:prstGeom prst="rect">
            <a:avLst/>
          </a:prstGeom>
        </p:spPr>
      </p:pic>
      <p:pic>
        <p:nvPicPr>
          <p:cNvPr id="4" name="Picture 3">
            <a:extLst>
              <a:ext uri="{FF2B5EF4-FFF2-40B4-BE49-F238E27FC236}">
                <a16:creationId xmlns:a16="http://schemas.microsoft.com/office/drawing/2014/main" id="{8821BE0C-E6DE-48FC-A5FB-D35A9E70E481}"/>
              </a:ext>
            </a:extLst>
          </p:cNvPr>
          <p:cNvPicPr>
            <a:picLocks noChangeAspect="1"/>
          </p:cNvPicPr>
          <p:nvPr/>
        </p:nvPicPr>
        <p:blipFill>
          <a:blip r:embed="rId3"/>
          <a:stretch>
            <a:fillRect/>
          </a:stretch>
        </p:blipFill>
        <p:spPr>
          <a:xfrm>
            <a:off x="200143" y="3511406"/>
            <a:ext cx="1257475" cy="1409897"/>
          </a:xfrm>
          <a:prstGeom prst="rect">
            <a:avLst/>
          </a:prstGeom>
        </p:spPr>
      </p:pic>
      <p:sp>
        <p:nvSpPr>
          <p:cNvPr id="5" name="TextBox 4">
            <a:extLst>
              <a:ext uri="{FF2B5EF4-FFF2-40B4-BE49-F238E27FC236}">
                <a16:creationId xmlns:a16="http://schemas.microsoft.com/office/drawing/2014/main" id="{AA68A740-00D3-4210-93BD-BFE772C692DD}"/>
              </a:ext>
            </a:extLst>
          </p:cNvPr>
          <p:cNvSpPr txBox="1"/>
          <p:nvPr/>
        </p:nvSpPr>
        <p:spPr>
          <a:xfrm>
            <a:off x="164462" y="3223426"/>
            <a:ext cx="311304" cy="307777"/>
          </a:xfrm>
          <a:prstGeom prst="rect">
            <a:avLst/>
          </a:prstGeom>
          <a:noFill/>
        </p:spPr>
        <p:txBody>
          <a:bodyPr wrap="none" rtlCol="0">
            <a:spAutoFit/>
          </a:bodyPr>
          <a:lstStyle/>
          <a:p>
            <a:r>
              <a:rPr lang="en-US" i="1" dirty="0">
                <a:solidFill>
                  <a:schemeClr val="bg1"/>
                </a:solidFill>
              </a:rPr>
              <a:t>r</a:t>
            </a:r>
            <a:r>
              <a:rPr lang="en-US" i="1" baseline="30000" dirty="0">
                <a:solidFill>
                  <a:schemeClr val="bg1"/>
                </a:solidFill>
              </a:rPr>
              <a:t>2</a:t>
            </a:r>
          </a:p>
        </p:txBody>
      </p:sp>
      <p:sp>
        <p:nvSpPr>
          <p:cNvPr id="7" name="Rectangle 6">
            <a:extLst>
              <a:ext uri="{FF2B5EF4-FFF2-40B4-BE49-F238E27FC236}">
                <a16:creationId xmlns:a16="http://schemas.microsoft.com/office/drawing/2014/main" id="{A620C9F2-B0E5-4CBF-AD40-6CF91A3C45C1}"/>
              </a:ext>
            </a:extLst>
          </p:cNvPr>
          <p:cNvSpPr/>
          <p:nvPr/>
        </p:nvSpPr>
        <p:spPr>
          <a:xfrm>
            <a:off x="60179" y="97761"/>
            <a:ext cx="7600157" cy="461665"/>
          </a:xfrm>
          <a:prstGeom prst="rect">
            <a:avLst/>
          </a:prstGeom>
          <a:solidFill>
            <a:srgbClr val="000000"/>
          </a:solidFill>
          <a:effectLst>
            <a:outerShdw blurRad="50800" dist="38100" dir="2700000" algn="tl" rotWithShape="0">
              <a:prstClr val="black">
                <a:alpha val="40000"/>
              </a:prstClr>
            </a:outerShdw>
          </a:effectLst>
        </p:spPr>
        <p:txBody>
          <a:bodyPr wrap="none">
            <a:spAutoFit/>
          </a:bodyPr>
          <a:lstStyle/>
          <a:p>
            <a:r>
              <a:rPr lang="en-US" sz="2400" dirty="0">
                <a:solidFill>
                  <a:schemeClr val="bg1"/>
                </a:solidFill>
              </a:rPr>
              <a:t>Validation using 786 in-situ measurements (daily data)</a:t>
            </a:r>
          </a:p>
        </p:txBody>
      </p:sp>
    </p:spTree>
    <p:extLst>
      <p:ext uri="{BB962C8B-B14F-4D97-AF65-F5344CB8AC3E}">
        <p14:creationId xmlns:p14="http://schemas.microsoft.com/office/powerpoint/2010/main" val="917222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B131AE-FF04-4169-86E0-8F9FA24D8C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6471"/>
            <a:ext cx="9144000" cy="5070558"/>
          </a:xfrm>
          <a:prstGeom prst="rect">
            <a:avLst/>
          </a:prstGeom>
        </p:spPr>
      </p:pic>
      <p:pic>
        <p:nvPicPr>
          <p:cNvPr id="6" name="Picture 5">
            <a:extLst>
              <a:ext uri="{FF2B5EF4-FFF2-40B4-BE49-F238E27FC236}">
                <a16:creationId xmlns:a16="http://schemas.microsoft.com/office/drawing/2014/main" id="{C3C0B799-B854-4CAE-B364-200E4D8943E4}"/>
              </a:ext>
            </a:extLst>
          </p:cNvPr>
          <p:cNvPicPr>
            <a:picLocks noChangeAspect="1"/>
          </p:cNvPicPr>
          <p:nvPr/>
        </p:nvPicPr>
        <p:blipFill>
          <a:blip r:embed="rId3"/>
          <a:stretch>
            <a:fillRect/>
          </a:stretch>
        </p:blipFill>
        <p:spPr>
          <a:xfrm>
            <a:off x="200143" y="3511406"/>
            <a:ext cx="1257475" cy="1409897"/>
          </a:xfrm>
          <a:prstGeom prst="rect">
            <a:avLst/>
          </a:prstGeom>
        </p:spPr>
      </p:pic>
      <p:sp>
        <p:nvSpPr>
          <p:cNvPr id="7" name="TextBox 6">
            <a:extLst>
              <a:ext uri="{FF2B5EF4-FFF2-40B4-BE49-F238E27FC236}">
                <a16:creationId xmlns:a16="http://schemas.microsoft.com/office/drawing/2014/main" id="{5CEB69C1-C550-4EEA-AF9C-6112D17F1EDF}"/>
              </a:ext>
            </a:extLst>
          </p:cNvPr>
          <p:cNvSpPr txBox="1"/>
          <p:nvPr/>
        </p:nvSpPr>
        <p:spPr>
          <a:xfrm>
            <a:off x="164462" y="3223426"/>
            <a:ext cx="311304" cy="307777"/>
          </a:xfrm>
          <a:prstGeom prst="rect">
            <a:avLst/>
          </a:prstGeom>
          <a:noFill/>
        </p:spPr>
        <p:txBody>
          <a:bodyPr wrap="none" rtlCol="0">
            <a:spAutoFit/>
          </a:bodyPr>
          <a:lstStyle/>
          <a:p>
            <a:r>
              <a:rPr lang="en-US" i="1" dirty="0">
                <a:solidFill>
                  <a:schemeClr val="bg1"/>
                </a:solidFill>
              </a:rPr>
              <a:t>r</a:t>
            </a:r>
            <a:r>
              <a:rPr lang="en-US" i="1" baseline="30000" dirty="0">
                <a:solidFill>
                  <a:schemeClr val="bg1"/>
                </a:solidFill>
              </a:rPr>
              <a:t>2</a:t>
            </a:r>
          </a:p>
        </p:txBody>
      </p:sp>
      <p:sp>
        <p:nvSpPr>
          <p:cNvPr id="9" name="Rectangle 8">
            <a:extLst>
              <a:ext uri="{FF2B5EF4-FFF2-40B4-BE49-F238E27FC236}">
                <a16:creationId xmlns:a16="http://schemas.microsoft.com/office/drawing/2014/main" id="{9016B100-013D-4310-AF02-AC2871FDAF8A}"/>
              </a:ext>
            </a:extLst>
          </p:cNvPr>
          <p:cNvSpPr/>
          <p:nvPr/>
        </p:nvSpPr>
        <p:spPr>
          <a:xfrm>
            <a:off x="60179" y="97761"/>
            <a:ext cx="7600157" cy="461665"/>
          </a:xfrm>
          <a:prstGeom prst="rect">
            <a:avLst/>
          </a:prstGeom>
          <a:solidFill>
            <a:srgbClr val="000000"/>
          </a:solidFill>
          <a:effectLst>
            <a:outerShdw blurRad="50800" dist="38100" dir="2700000" algn="tl" rotWithShape="0">
              <a:prstClr val="black">
                <a:alpha val="40000"/>
              </a:prstClr>
            </a:outerShdw>
          </a:effectLst>
        </p:spPr>
        <p:txBody>
          <a:bodyPr wrap="none">
            <a:spAutoFit/>
          </a:bodyPr>
          <a:lstStyle/>
          <a:p>
            <a:r>
              <a:rPr lang="en-US" sz="2400" dirty="0">
                <a:solidFill>
                  <a:schemeClr val="bg1"/>
                </a:solidFill>
              </a:rPr>
              <a:t>Validation using 786 in-situ measurements (daily data)</a:t>
            </a:r>
          </a:p>
        </p:txBody>
      </p:sp>
    </p:spTree>
    <p:extLst>
      <p:ext uri="{BB962C8B-B14F-4D97-AF65-F5344CB8AC3E}">
        <p14:creationId xmlns:p14="http://schemas.microsoft.com/office/powerpoint/2010/main" val="2463762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F1AED1-940F-47D2-A0BA-C8AFF56803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2942"/>
            <a:ext cx="9144000" cy="5037615"/>
          </a:xfrm>
          <a:prstGeom prst="rect">
            <a:avLst/>
          </a:prstGeom>
        </p:spPr>
      </p:pic>
      <p:pic>
        <p:nvPicPr>
          <p:cNvPr id="6" name="Picture 5">
            <a:extLst>
              <a:ext uri="{FF2B5EF4-FFF2-40B4-BE49-F238E27FC236}">
                <a16:creationId xmlns:a16="http://schemas.microsoft.com/office/drawing/2014/main" id="{C3C0B799-B854-4CAE-B364-200E4D8943E4}"/>
              </a:ext>
            </a:extLst>
          </p:cNvPr>
          <p:cNvPicPr>
            <a:picLocks noChangeAspect="1"/>
          </p:cNvPicPr>
          <p:nvPr/>
        </p:nvPicPr>
        <p:blipFill>
          <a:blip r:embed="rId3"/>
          <a:stretch>
            <a:fillRect/>
          </a:stretch>
        </p:blipFill>
        <p:spPr>
          <a:xfrm>
            <a:off x="200143" y="3511406"/>
            <a:ext cx="1257475" cy="1409897"/>
          </a:xfrm>
          <a:prstGeom prst="rect">
            <a:avLst/>
          </a:prstGeom>
        </p:spPr>
      </p:pic>
      <p:sp>
        <p:nvSpPr>
          <p:cNvPr id="7" name="TextBox 6">
            <a:extLst>
              <a:ext uri="{FF2B5EF4-FFF2-40B4-BE49-F238E27FC236}">
                <a16:creationId xmlns:a16="http://schemas.microsoft.com/office/drawing/2014/main" id="{5CEB69C1-C550-4EEA-AF9C-6112D17F1EDF}"/>
              </a:ext>
            </a:extLst>
          </p:cNvPr>
          <p:cNvSpPr txBox="1"/>
          <p:nvPr/>
        </p:nvSpPr>
        <p:spPr>
          <a:xfrm>
            <a:off x="164462" y="3223426"/>
            <a:ext cx="311304" cy="307777"/>
          </a:xfrm>
          <a:prstGeom prst="rect">
            <a:avLst/>
          </a:prstGeom>
          <a:noFill/>
        </p:spPr>
        <p:txBody>
          <a:bodyPr wrap="none" rtlCol="0">
            <a:spAutoFit/>
          </a:bodyPr>
          <a:lstStyle/>
          <a:p>
            <a:r>
              <a:rPr lang="en-US" i="1" dirty="0">
                <a:solidFill>
                  <a:schemeClr val="bg1"/>
                </a:solidFill>
              </a:rPr>
              <a:t>r</a:t>
            </a:r>
            <a:r>
              <a:rPr lang="en-US" i="1" baseline="30000" dirty="0">
                <a:solidFill>
                  <a:schemeClr val="bg1"/>
                </a:solidFill>
              </a:rPr>
              <a:t>2</a:t>
            </a:r>
          </a:p>
        </p:txBody>
      </p:sp>
      <p:sp>
        <p:nvSpPr>
          <p:cNvPr id="9" name="Rectangle 8">
            <a:extLst>
              <a:ext uri="{FF2B5EF4-FFF2-40B4-BE49-F238E27FC236}">
                <a16:creationId xmlns:a16="http://schemas.microsoft.com/office/drawing/2014/main" id="{FD17D7B9-8F8D-499C-92E9-50D5380CC5B6}"/>
              </a:ext>
            </a:extLst>
          </p:cNvPr>
          <p:cNvSpPr/>
          <p:nvPr/>
        </p:nvSpPr>
        <p:spPr>
          <a:xfrm>
            <a:off x="60179" y="97761"/>
            <a:ext cx="7600157" cy="461665"/>
          </a:xfrm>
          <a:prstGeom prst="rect">
            <a:avLst/>
          </a:prstGeom>
          <a:solidFill>
            <a:srgbClr val="000000"/>
          </a:solidFill>
          <a:effectLst>
            <a:outerShdw blurRad="50800" dist="38100" dir="2700000" algn="tl" rotWithShape="0">
              <a:prstClr val="black">
                <a:alpha val="40000"/>
              </a:prstClr>
            </a:outerShdw>
          </a:effectLst>
        </p:spPr>
        <p:txBody>
          <a:bodyPr wrap="none">
            <a:spAutoFit/>
          </a:bodyPr>
          <a:lstStyle/>
          <a:p>
            <a:r>
              <a:rPr lang="en-US" sz="2400" dirty="0">
                <a:solidFill>
                  <a:schemeClr val="bg1"/>
                </a:solidFill>
              </a:rPr>
              <a:t>Validation using 786 in-situ measurements (daily data)</a:t>
            </a:r>
          </a:p>
        </p:txBody>
      </p:sp>
    </p:spTree>
    <p:extLst>
      <p:ext uri="{BB962C8B-B14F-4D97-AF65-F5344CB8AC3E}">
        <p14:creationId xmlns:p14="http://schemas.microsoft.com/office/powerpoint/2010/main" val="1962191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ewaterskloof D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3999" cy="5143500"/>
          </a:xfrm>
          <a:prstGeom prst="rect">
            <a:avLst/>
          </a:prstGeom>
        </p:spPr>
      </p:pic>
      <p:sp>
        <p:nvSpPr>
          <p:cNvPr id="3" name="Rectangle 2">
            <a:extLst>
              <a:ext uri="{FF2B5EF4-FFF2-40B4-BE49-F238E27FC236}">
                <a16:creationId xmlns:a16="http://schemas.microsoft.com/office/drawing/2014/main" id="{21DA0E63-FB9D-4A13-819A-0F1CC026781A}"/>
              </a:ext>
            </a:extLst>
          </p:cNvPr>
          <p:cNvSpPr/>
          <p:nvPr/>
        </p:nvSpPr>
        <p:spPr>
          <a:xfrm>
            <a:off x="0" y="223302"/>
            <a:ext cx="3180679" cy="461665"/>
          </a:xfrm>
          <a:prstGeom prst="rect">
            <a:avLst/>
          </a:prstGeom>
        </p:spPr>
        <p:txBody>
          <a:bodyPr wrap="none">
            <a:spAutoFit/>
          </a:bodyPr>
          <a:lstStyle/>
          <a:p>
            <a:r>
              <a:rPr lang="en-US" sz="2400" dirty="0" err="1">
                <a:solidFill>
                  <a:schemeClr val="bg1"/>
                </a:solidFill>
                <a:effectLst>
                  <a:outerShdw blurRad="50800" dist="114300" dir="2700000" algn="tl" rotWithShape="0">
                    <a:prstClr val="black">
                      <a:alpha val="40000"/>
                    </a:prstClr>
                  </a:outerShdw>
                </a:effectLst>
                <a:latin typeface="arial" panose="020B0604020202020204" pitchFamily="34" charset="0"/>
              </a:rPr>
              <a:t>Theewaterskloof</a:t>
            </a:r>
            <a:r>
              <a:rPr lang="en-US" sz="2400" dirty="0">
                <a:solidFill>
                  <a:schemeClr val="bg1"/>
                </a:solidFill>
                <a:effectLst>
                  <a:outerShdw blurRad="50800" dist="114300" dir="2700000" algn="tl" rotWithShape="0">
                    <a:prstClr val="black">
                      <a:alpha val="40000"/>
                    </a:prstClr>
                  </a:outerShdw>
                </a:effectLst>
                <a:latin typeface="arial" panose="020B0604020202020204" pitchFamily="34" charset="0"/>
              </a:rPr>
              <a:t> Dam</a:t>
            </a:r>
            <a:endParaRPr lang="en-US" sz="2400" dirty="0">
              <a:solidFill>
                <a:schemeClr val="bg1"/>
              </a:solidFill>
              <a:effectLst>
                <a:outerShdw blurRad="50800" dist="114300" dir="2700000" algn="tl" rotWithShape="0">
                  <a:prstClr val="black">
                    <a:alpha val="40000"/>
                  </a:prstClr>
                </a:outerShdw>
              </a:effectLst>
            </a:endParaRPr>
          </a:p>
        </p:txBody>
      </p:sp>
      <p:pic>
        <p:nvPicPr>
          <p:cNvPr id="14" name="Picture 13">
            <a:extLst>
              <a:ext uri="{FF2B5EF4-FFF2-40B4-BE49-F238E27FC236}">
                <a16:creationId xmlns:a16="http://schemas.microsoft.com/office/drawing/2014/main" id="{C946A0FF-3A83-4BA7-BFF6-0019D02348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2912" y="3295786"/>
            <a:ext cx="5122026" cy="1678768"/>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69E71205-BFED-480B-B4C5-61A5AE59462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289" y="2026601"/>
            <a:ext cx="3041390" cy="29479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96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9796B3-0A35-467C-AEB4-4083351056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1381"/>
            <a:ext cx="9144000" cy="4880737"/>
          </a:xfrm>
          <a:prstGeom prst="rect">
            <a:avLst/>
          </a:prstGeom>
        </p:spPr>
      </p:pic>
      <p:pic>
        <p:nvPicPr>
          <p:cNvPr id="3" name="Picture 2">
            <a:extLst>
              <a:ext uri="{FF2B5EF4-FFF2-40B4-BE49-F238E27FC236}">
                <a16:creationId xmlns:a16="http://schemas.microsoft.com/office/drawing/2014/main" id="{25CC1C00-22EB-474A-A412-2C25827539C9}"/>
              </a:ext>
            </a:extLst>
          </p:cNvPr>
          <p:cNvPicPr>
            <a:picLocks noChangeAspect="1"/>
          </p:cNvPicPr>
          <p:nvPr/>
        </p:nvPicPr>
        <p:blipFill>
          <a:blip r:embed="rId3"/>
          <a:stretch>
            <a:fillRect/>
          </a:stretch>
        </p:blipFill>
        <p:spPr>
          <a:xfrm>
            <a:off x="200143" y="3511406"/>
            <a:ext cx="1257475" cy="1409897"/>
          </a:xfrm>
          <a:prstGeom prst="rect">
            <a:avLst/>
          </a:prstGeom>
        </p:spPr>
      </p:pic>
      <p:sp>
        <p:nvSpPr>
          <p:cNvPr id="4" name="TextBox 3">
            <a:extLst>
              <a:ext uri="{FF2B5EF4-FFF2-40B4-BE49-F238E27FC236}">
                <a16:creationId xmlns:a16="http://schemas.microsoft.com/office/drawing/2014/main" id="{D414EAC8-1782-48E4-BEA8-DA483331E1D6}"/>
              </a:ext>
            </a:extLst>
          </p:cNvPr>
          <p:cNvSpPr txBox="1"/>
          <p:nvPr/>
        </p:nvSpPr>
        <p:spPr>
          <a:xfrm>
            <a:off x="164462" y="3223426"/>
            <a:ext cx="311304" cy="307777"/>
          </a:xfrm>
          <a:prstGeom prst="rect">
            <a:avLst/>
          </a:prstGeom>
          <a:noFill/>
        </p:spPr>
        <p:txBody>
          <a:bodyPr wrap="none" rtlCol="0">
            <a:spAutoFit/>
          </a:bodyPr>
          <a:lstStyle/>
          <a:p>
            <a:r>
              <a:rPr lang="en-US" i="1" dirty="0">
                <a:solidFill>
                  <a:schemeClr val="bg1"/>
                </a:solidFill>
              </a:rPr>
              <a:t>r</a:t>
            </a:r>
            <a:r>
              <a:rPr lang="en-US" i="1" baseline="30000" dirty="0">
                <a:solidFill>
                  <a:schemeClr val="bg1"/>
                </a:solidFill>
              </a:rPr>
              <a:t>2</a:t>
            </a:r>
          </a:p>
        </p:txBody>
      </p:sp>
      <p:sp>
        <p:nvSpPr>
          <p:cNvPr id="5" name="Rectangle 4">
            <a:extLst>
              <a:ext uri="{FF2B5EF4-FFF2-40B4-BE49-F238E27FC236}">
                <a16:creationId xmlns:a16="http://schemas.microsoft.com/office/drawing/2014/main" id="{5FD58DDA-782D-4D5F-8A17-6CEC9BD49BAE}"/>
              </a:ext>
            </a:extLst>
          </p:cNvPr>
          <p:cNvSpPr/>
          <p:nvPr/>
        </p:nvSpPr>
        <p:spPr>
          <a:xfrm>
            <a:off x="60179" y="97761"/>
            <a:ext cx="7600157" cy="461665"/>
          </a:xfrm>
          <a:prstGeom prst="rect">
            <a:avLst/>
          </a:prstGeom>
          <a:solidFill>
            <a:srgbClr val="000000"/>
          </a:solidFill>
          <a:effectLst>
            <a:outerShdw blurRad="50800" dist="38100" dir="2700000" algn="tl" rotWithShape="0">
              <a:prstClr val="black">
                <a:alpha val="40000"/>
              </a:prstClr>
            </a:outerShdw>
          </a:effectLst>
        </p:spPr>
        <p:txBody>
          <a:bodyPr wrap="none">
            <a:spAutoFit/>
          </a:bodyPr>
          <a:lstStyle/>
          <a:p>
            <a:r>
              <a:rPr lang="en-US" sz="2400" dirty="0">
                <a:solidFill>
                  <a:schemeClr val="bg1"/>
                </a:solidFill>
              </a:rPr>
              <a:t>Validation using 786 in-situ measurements (daily data)</a:t>
            </a:r>
          </a:p>
        </p:txBody>
      </p:sp>
      <p:pic>
        <p:nvPicPr>
          <p:cNvPr id="6" name="Picture 5">
            <a:extLst>
              <a:ext uri="{FF2B5EF4-FFF2-40B4-BE49-F238E27FC236}">
                <a16:creationId xmlns:a16="http://schemas.microsoft.com/office/drawing/2014/main" id="{4AA5C5B9-0DCC-4ACD-BB7A-ED25F8B92D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0673" y="717981"/>
            <a:ext cx="5585462" cy="4294138"/>
          </a:xfrm>
          <a:prstGeom prst="rect">
            <a:avLst/>
          </a:prstGeom>
        </p:spPr>
      </p:pic>
      <p:pic>
        <p:nvPicPr>
          <p:cNvPr id="7" name="Picture 6">
            <a:extLst>
              <a:ext uri="{FF2B5EF4-FFF2-40B4-BE49-F238E27FC236}">
                <a16:creationId xmlns:a16="http://schemas.microsoft.com/office/drawing/2014/main" id="{75CC2DE7-744C-4700-ABE7-68DD53185C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34249" y="779233"/>
            <a:ext cx="5511886" cy="4232885"/>
          </a:xfrm>
          <a:prstGeom prst="rect">
            <a:avLst/>
          </a:prstGeom>
        </p:spPr>
      </p:pic>
      <p:pic>
        <p:nvPicPr>
          <p:cNvPr id="8" name="Picture 7">
            <a:extLst>
              <a:ext uri="{FF2B5EF4-FFF2-40B4-BE49-F238E27FC236}">
                <a16:creationId xmlns:a16="http://schemas.microsoft.com/office/drawing/2014/main" id="{B0FC98E3-5F53-4065-AAE3-884A669111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34249" y="743861"/>
            <a:ext cx="5511886" cy="4268257"/>
          </a:xfrm>
          <a:prstGeom prst="rect">
            <a:avLst/>
          </a:prstGeom>
        </p:spPr>
      </p:pic>
      <p:pic>
        <p:nvPicPr>
          <p:cNvPr id="9" name="Picture 8">
            <a:extLst>
              <a:ext uri="{FF2B5EF4-FFF2-40B4-BE49-F238E27FC236}">
                <a16:creationId xmlns:a16="http://schemas.microsoft.com/office/drawing/2014/main" id="{66AE2326-8754-4DF7-A821-EC0A641F43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95248" y="779234"/>
            <a:ext cx="5550887" cy="4232885"/>
          </a:xfrm>
          <a:prstGeom prst="rect">
            <a:avLst/>
          </a:prstGeom>
        </p:spPr>
      </p:pic>
      <p:pic>
        <p:nvPicPr>
          <p:cNvPr id="10" name="Picture 9">
            <a:extLst>
              <a:ext uri="{FF2B5EF4-FFF2-40B4-BE49-F238E27FC236}">
                <a16:creationId xmlns:a16="http://schemas.microsoft.com/office/drawing/2014/main" id="{2D1C11E4-9582-49FB-ADCA-3A5ACB22540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98394" y="779231"/>
            <a:ext cx="5447740" cy="4232887"/>
          </a:xfrm>
          <a:prstGeom prst="rect">
            <a:avLst/>
          </a:prstGeom>
        </p:spPr>
      </p:pic>
      <p:pic>
        <p:nvPicPr>
          <p:cNvPr id="11" name="Picture 10">
            <a:extLst>
              <a:ext uri="{FF2B5EF4-FFF2-40B4-BE49-F238E27FC236}">
                <a16:creationId xmlns:a16="http://schemas.microsoft.com/office/drawing/2014/main" id="{FD10B31A-2308-4A7D-A818-7719C3797CB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95248" y="717981"/>
            <a:ext cx="5537105" cy="4203322"/>
          </a:xfrm>
          <a:prstGeom prst="rect">
            <a:avLst/>
          </a:prstGeom>
        </p:spPr>
      </p:pic>
    </p:spTree>
    <p:extLst>
      <p:ext uri="{BB962C8B-B14F-4D97-AF65-F5344CB8AC3E}">
        <p14:creationId xmlns:p14="http://schemas.microsoft.com/office/powerpoint/2010/main" val="353956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FD9B5-07D4-4BBE-839C-25454A01FB0E}"/>
              </a:ext>
            </a:extLst>
          </p:cNvPr>
          <p:cNvSpPr>
            <a:spLocks noGrp="1"/>
          </p:cNvSpPr>
          <p:nvPr>
            <p:ph type="title"/>
          </p:nvPr>
        </p:nvSpPr>
        <p:spPr>
          <a:xfrm>
            <a:off x="172719" y="3256653"/>
            <a:ext cx="5511300" cy="857400"/>
          </a:xfrm>
        </p:spPr>
        <p:txBody>
          <a:bodyPr/>
          <a:lstStyle/>
          <a:p>
            <a:pPr>
              <a:lnSpc>
                <a:spcPct val="100000"/>
              </a:lnSpc>
            </a:pPr>
            <a:r>
              <a:rPr lang="en-US" b="0" dirty="0"/>
              <a:t>How to measure storage in tiny reservoirs without in-situ data?</a:t>
            </a:r>
          </a:p>
        </p:txBody>
      </p:sp>
      <p:pic>
        <p:nvPicPr>
          <p:cNvPr id="19" name="Picture 2" descr="Buying Optical Satellite Imagery: Off-Nadir Angle/Elevation Angle">
            <a:extLst>
              <a:ext uri="{FF2B5EF4-FFF2-40B4-BE49-F238E27FC236}">
                <a16:creationId xmlns:a16="http://schemas.microsoft.com/office/drawing/2014/main" id="{D3DC0AF0-C20A-41CF-B998-8C773AE3D6B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2931" y="634441"/>
            <a:ext cx="1529026" cy="1252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Google Shape;301;p33">
            <a:extLst>
              <a:ext uri="{FF2B5EF4-FFF2-40B4-BE49-F238E27FC236}">
                <a16:creationId xmlns:a16="http://schemas.microsoft.com/office/drawing/2014/main" id="{6D40B42C-C146-459F-931B-7874CABF7746}"/>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2931" y="634441"/>
            <a:ext cx="1451457" cy="1239103"/>
          </a:xfrm>
          <a:prstGeom prst="rect">
            <a:avLst/>
          </a:prstGeom>
          <a:noFill/>
          <a:ln>
            <a:noFill/>
          </a:ln>
        </p:spPr>
      </p:pic>
      <p:pic>
        <p:nvPicPr>
          <p:cNvPr id="21" name="Picture 8" descr="NASA Television to Air Launch of Global Ice-Measuring Satellite | NASA">
            <a:extLst>
              <a:ext uri="{FF2B5EF4-FFF2-40B4-BE49-F238E27FC236}">
                <a16:creationId xmlns:a16="http://schemas.microsoft.com/office/drawing/2014/main" id="{95E2297C-79D6-4091-93D3-E710578BCBA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72774" y="657911"/>
            <a:ext cx="1937363" cy="12447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21CA33F-5E23-4EF0-9366-58C21B9DD57B}"/>
              </a:ext>
            </a:extLst>
          </p:cNvPr>
          <p:cNvSpPr/>
          <p:nvPr/>
        </p:nvSpPr>
        <p:spPr>
          <a:xfrm>
            <a:off x="312931" y="321060"/>
            <a:ext cx="704039" cy="307777"/>
          </a:xfrm>
          <a:prstGeom prst="rect">
            <a:avLst/>
          </a:prstGeom>
        </p:spPr>
        <p:txBody>
          <a:bodyPr wrap="none">
            <a:spAutoFit/>
          </a:bodyPr>
          <a:lstStyle/>
          <a:p>
            <a:r>
              <a:rPr lang="en-US" dirty="0" err="1">
                <a:solidFill>
                  <a:schemeClr val="bg1"/>
                </a:solidFill>
              </a:rPr>
              <a:t>InSAR</a:t>
            </a:r>
            <a:endParaRPr lang="en-US" dirty="0">
              <a:solidFill>
                <a:schemeClr val="bg1"/>
              </a:solidFill>
            </a:endParaRPr>
          </a:p>
        </p:txBody>
      </p:sp>
      <p:sp>
        <p:nvSpPr>
          <p:cNvPr id="5" name="Rectangle 4">
            <a:extLst>
              <a:ext uri="{FF2B5EF4-FFF2-40B4-BE49-F238E27FC236}">
                <a16:creationId xmlns:a16="http://schemas.microsoft.com/office/drawing/2014/main" id="{2C47B5B2-AC05-4D74-B67D-82E10E7F43A5}"/>
              </a:ext>
            </a:extLst>
          </p:cNvPr>
          <p:cNvSpPr/>
          <p:nvPr/>
        </p:nvSpPr>
        <p:spPr>
          <a:xfrm>
            <a:off x="2315009" y="350134"/>
            <a:ext cx="1507144" cy="307777"/>
          </a:xfrm>
          <a:prstGeom prst="rect">
            <a:avLst/>
          </a:prstGeom>
        </p:spPr>
        <p:txBody>
          <a:bodyPr wrap="none">
            <a:spAutoFit/>
          </a:bodyPr>
          <a:lstStyle/>
          <a:p>
            <a:r>
              <a:rPr lang="en-US" dirty="0">
                <a:solidFill>
                  <a:schemeClr val="bg1"/>
                </a:solidFill>
              </a:rPr>
              <a:t>Photogrammetry</a:t>
            </a:r>
          </a:p>
        </p:txBody>
      </p:sp>
      <p:sp>
        <p:nvSpPr>
          <p:cNvPr id="6" name="Rectangle 5">
            <a:extLst>
              <a:ext uri="{FF2B5EF4-FFF2-40B4-BE49-F238E27FC236}">
                <a16:creationId xmlns:a16="http://schemas.microsoft.com/office/drawing/2014/main" id="{06C41A3D-4CE2-450B-BB85-BB0011272E99}"/>
              </a:ext>
            </a:extLst>
          </p:cNvPr>
          <p:cNvSpPr/>
          <p:nvPr/>
        </p:nvSpPr>
        <p:spPr>
          <a:xfrm>
            <a:off x="4282970" y="350133"/>
            <a:ext cx="1261884" cy="307777"/>
          </a:xfrm>
          <a:prstGeom prst="rect">
            <a:avLst/>
          </a:prstGeom>
        </p:spPr>
        <p:txBody>
          <a:bodyPr wrap="none">
            <a:spAutoFit/>
          </a:bodyPr>
          <a:lstStyle/>
          <a:p>
            <a:r>
              <a:rPr lang="en-US" dirty="0">
                <a:solidFill>
                  <a:schemeClr val="bg1"/>
                </a:solidFill>
              </a:rPr>
              <a:t>Space LiDAR</a:t>
            </a:r>
          </a:p>
        </p:txBody>
      </p:sp>
    </p:spTree>
    <p:extLst>
      <p:ext uri="{BB962C8B-B14F-4D97-AF65-F5344CB8AC3E}">
        <p14:creationId xmlns:p14="http://schemas.microsoft.com/office/powerpoint/2010/main" val="3359435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301;p33">
            <a:extLst>
              <a:ext uri="{FF2B5EF4-FFF2-40B4-BE49-F238E27FC236}">
                <a16:creationId xmlns:a16="http://schemas.microsoft.com/office/drawing/2014/main" id="{A43F3FCB-9C4C-41DC-B0B1-E521B5CF6CFC}"/>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178810" y="446365"/>
            <a:ext cx="2550943" cy="2177729"/>
          </a:xfrm>
          <a:prstGeom prst="rect">
            <a:avLst/>
          </a:prstGeom>
          <a:noFill/>
          <a:ln>
            <a:noFill/>
          </a:ln>
        </p:spPr>
      </p:pic>
      <p:sp>
        <p:nvSpPr>
          <p:cNvPr id="15" name="TextBox 14">
            <a:extLst>
              <a:ext uri="{FF2B5EF4-FFF2-40B4-BE49-F238E27FC236}">
                <a16:creationId xmlns:a16="http://schemas.microsoft.com/office/drawing/2014/main" id="{E547AF7C-A292-4BBA-B859-3F7F85A6E595}"/>
              </a:ext>
            </a:extLst>
          </p:cNvPr>
          <p:cNvSpPr txBox="1"/>
          <p:nvPr/>
        </p:nvSpPr>
        <p:spPr>
          <a:xfrm>
            <a:off x="102997" y="23025"/>
            <a:ext cx="1859805" cy="400110"/>
          </a:xfrm>
          <a:prstGeom prst="rect">
            <a:avLst/>
          </a:prstGeom>
          <a:noFill/>
        </p:spPr>
        <p:txBody>
          <a:bodyPr wrap="none" rtlCol="0">
            <a:spAutoFit/>
          </a:bodyPr>
          <a:lstStyle/>
          <a:p>
            <a:r>
              <a:rPr lang="en-US" sz="2000" b="1" dirty="0">
                <a:solidFill>
                  <a:schemeClr val="bg1"/>
                </a:solidFill>
              </a:rPr>
              <a:t>SAR + </a:t>
            </a:r>
            <a:r>
              <a:rPr lang="en-US" sz="2000" b="1" dirty="0" err="1">
                <a:solidFill>
                  <a:schemeClr val="bg1"/>
                </a:solidFill>
              </a:rPr>
              <a:t>InSAR</a:t>
            </a:r>
            <a:r>
              <a:rPr lang="en-US" sz="2000" b="1" dirty="0">
                <a:solidFill>
                  <a:schemeClr val="bg1"/>
                </a:solidFill>
              </a:rPr>
              <a:t> </a:t>
            </a:r>
          </a:p>
        </p:txBody>
      </p:sp>
      <p:pic>
        <p:nvPicPr>
          <p:cNvPr id="19" name="Google Shape;296;p33">
            <a:extLst>
              <a:ext uri="{FF2B5EF4-FFF2-40B4-BE49-F238E27FC236}">
                <a16:creationId xmlns:a16="http://schemas.microsoft.com/office/drawing/2014/main" id="{88F485FA-92FF-4605-8F5D-21A29B81F6B5}"/>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29598" y="1462072"/>
            <a:ext cx="3776102" cy="2577665"/>
          </a:xfrm>
          <a:prstGeom prst="rect">
            <a:avLst/>
          </a:prstGeom>
          <a:noFill/>
          <a:ln>
            <a:noFill/>
          </a:ln>
        </p:spPr>
      </p:pic>
      <p:pic>
        <p:nvPicPr>
          <p:cNvPr id="20" name="Google Shape;297;p33">
            <a:extLst>
              <a:ext uri="{FF2B5EF4-FFF2-40B4-BE49-F238E27FC236}">
                <a16:creationId xmlns:a16="http://schemas.microsoft.com/office/drawing/2014/main" id="{B97FDF43-64C4-4457-9E63-B723E1DEDB05}"/>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78810" y="2997146"/>
            <a:ext cx="3190082" cy="2028079"/>
          </a:xfrm>
          <a:prstGeom prst="rect">
            <a:avLst/>
          </a:prstGeom>
          <a:noFill/>
          <a:ln>
            <a:noFill/>
          </a:ln>
        </p:spPr>
      </p:pic>
      <p:pic>
        <p:nvPicPr>
          <p:cNvPr id="2" name="Picture 1">
            <a:extLst>
              <a:ext uri="{FF2B5EF4-FFF2-40B4-BE49-F238E27FC236}">
                <a16:creationId xmlns:a16="http://schemas.microsoft.com/office/drawing/2014/main" id="{73A239F6-05E7-472D-BFE9-7E65BAE95E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5799" y="107601"/>
            <a:ext cx="3066808" cy="1159224"/>
          </a:xfrm>
          <a:prstGeom prst="rect">
            <a:avLst/>
          </a:prstGeom>
        </p:spPr>
      </p:pic>
      <p:sp>
        <p:nvSpPr>
          <p:cNvPr id="7" name="TextBox 6">
            <a:extLst>
              <a:ext uri="{FF2B5EF4-FFF2-40B4-BE49-F238E27FC236}">
                <a16:creationId xmlns:a16="http://schemas.microsoft.com/office/drawing/2014/main" id="{DDAAE73F-257D-431F-82CF-FB0FF59F3954}"/>
              </a:ext>
            </a:extLst>
          </p:cNvPr>
          <p:cNvSpPr txBox="1"/>
          <p:nvPr/>
        </p:nvSpPr>
        <p:spPr>
          <a:xfrm>
            <a:off x="3653398" y="4149259"/>
            <a:ext cx="5088252" cy="830997"/>
          </a:xfrm>
          <a:prstGeom prst="rect">
            <a:avLst/>
          </a:prstGeom>
          <a:noFill/>
        </p:spPr>
        <p:txBody>
          <a:bodyPr wrap="none" rtlCol="0">
            <a:spAutoFit/>
          </a:bodyPr>
          <a:lstStyle/>
          <a:p>
            <a:r>
              <a:rPr lang="en-US" sz="1600" dirty="0">
                <a:solidFill>
                  <a:schemeClr val="bg1"/>
                </a:solidFill>
              </a:rPr>
              <a:t>Hypotheses to be checked:</a:t>
            </a:r>
          </a:p>
          <a:p>
            <a:pPr lvl="5"/>
            <a:r>
              <a:rPr lang="en-US" sz="1600" dirty="0">
                <a:solidFill>
                  <a:schemeClr val="bg1"/>
                </a:solidFill>
              </a:rPr>
              <a:t>  1. Automation is not easy</a:t>
            </a:r>
          </a:p>
          <a:p>
            <a:pPr lvl="5"/>
            <a:r>
              <a:rPr lang="en-US" sz="1600" dirty="0">
                <a:solidFill>
                  <a:schemeClr val="bg1"/>
                </a:solidFill>
              </a:rPr>
              <a:t>  2. Getting high vertical accuracy can be challenging</a:t>
            </a:r>
          </a:p>
        </p:txBody>
      </p:sp>
    </p:spTree>
    <p:extLst>
      <p:ext uri="{BB962C8B-B14F-4D97-AF65-F5344CB8AC3E}">
        <p14:creationId xmlns:p14="http://schemas.microsoft.com/office/powerpoint/2010/main" val="968603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566CB6-E98B-464E-88DD-069DFF3A19EC}"/>
              </a:ext>
            </a:extLst>
          </p:cNvPr>
          <p:cNvSpPr txBox="1"/>
          <p:nvPr/>
        </p:nvSpPr>
        <p:spPr>
          <a:xfrm>
            <a:off x="266520" y="0"/>
            <a:ext cx="2478564" cy="400110"/>
          </a:xfrm>
          <a:prstGeom prst="rect">
            <a:avLst/>
          </a:prstGeom>
          <a:noFill/>
        </p:spPr>
        <p:txBody>
          <a:bodyPr wrap="none" rtlCol="0">
            <a:spAutoFit/>
          </a:bodyPr>
          <a:lstStyle/>
          <a:p>
            <a:r>
              <a:rPr lang="en-US" sz="2000" b="1" dirty="0">
                <a:solidFill>
                  <a:schemeClr val="bg1"/>
                </a:solidFill>
              </a:rPr>
              <a:t>LiDAR from space </a:t>
            </a:r>
          </a:p>
        </p:txBody>
      </p:sp>
      <p:sp>
        <p:nvSpPr>
          <p:cNvPr id="5" name="Rectangle 4">
            <a:extLst>
              <a:ext uri="{FF2B5EF4-FFF2-40B4-BE49-F238E27FC236}">
                <a16:creationId xmlns:a16="http://schemas.microsoft.com/office/drawing/2014/main" id="{84F429B1-54D0-4542-ADB0-390AE8DA77E1}"/>
              </a:ext>
            </a:extLst>
          </p:cNvPr>
          <p:cNvSpPr/>
          <p:nvPr/>
        </p:nvSpPr>
        <p:spPr>
          <a:xfrm>
            <a:off x="4686300" y="3293752"/>
            <a:ext cx="4572000" cy="1169551"/>
          </a:xfrm>
          <a:prstGeom prst="rect">
            <a:avLst/>
          </a:prstGeom>
        </p:spPr>
        <p:txBody>
          <a:bodyPr>
            <a:spAutoFit/>
          </a:bodyPr>
          <a:lstStyle/>
          <a:p>
            <a:r>
              <a:rPr lang="en-US" b="1" dirty="0">
                <a:solidFill>
                  <a:schemeClr val="bg1"/>
                </a:solidFill>
                <a:latin typeface="NexusSerif"/>
              </a:rPr>
              <a:t>Footprint size: 25m along track spacing 60m </a:t>
            </a:r>
            <a:r>
              <a:rPr lang="en-US" b="1" dirty="0">
                <a:solidFill>
                  <a:schemeClr val="bg1"/>
                </a:solidFill>
                <a:latin typeface="NexusSerif"/>
                <a:sym typeface="Wingdings" panose="05000000000000000000" pitchFamily="2" charset="2"/>
              </a:rPr>
              <a:t></a:t>
            </a:r>
            <a:endParaRPr lang="en-US" b="1" dirty="0">
              <a:solidFill>
                <a:schemeClr val="accent1"/>
              </a:solidFill>
              <a:latin typeface="NexusSerif"/>
              <a:hlinkClick r:id="rId2">
                <a:extLst>
                  <a:ext uri="{A12FA001-AC4F-418D-AE19-62706E023703}">
                    <ahyp:hlinkClr xmlns:ahyp="http://schemas.microsoft.com/office/drawing/2018/hyperlinkcolor" val="tx"/>
                  </a:ext>
                </a:extLst>
              </a:hlinkClick>
            </a:endParaRPr>
          </a:p>
          <a:p>
            <a:endParaRPr lang="en-US" b="1" dirty="0">
              <a:solidFill>
                <a:schemeClr val="accent1"/>
              </a:solidFill>
              <a:latin typeface="NexusSerif"/>
              <a:hlinkClick r:id="rId2">
                <a:extLst>
                  <a:ext uri="{A12FA001-AC4F-418D-AE19-62706E023703}">
                    <ahyp:hlinkClr xmlns:ahyp="http://schemas.microsoft.com/office/drawing/2018/hyperlinkcolor" val="tx"/>
                  </a:ext>
                </a:extLst>
              </a:hlinkClick>
            </a:endParaRPr>
          </a:p>
          <a:p>
            <a:r>
              <a:rPr lang="en-US" b="1" dirty="0" err="1">
                <a:solidFill>
                  <a:schemeClr val="accent1"/>
                </a:solidFill>
                <a:latin typeface="NexusSerif"/>
                <a:hlinkClick r:id="rId2">
                  <a:extLst>
                    <a:ext uri="{A12FA001-AC4F-418D-AE19-62706E023703}">
                      <ahyp:hlinkClr xmlns:ahyp="http://schemas.microsoft.com/office/drawing/2018/hyperlinkcolor" val="tx"/>
                    </a:ext>
                  </a:extLst>
                </a:hlinkClick>
              </a:rPr>
              <a:t>Dubayah</a:t>
            </a:r>
            <a:r>
              <a:rPr lang="en-US" b="1" dirty="0">
                <a:solidFill>
                  <a:schemeClr val="accent1"/>
                </a:solidFill>
                <a:latin typeface="NexusSerif"/>
                <a:hlinkClick r:id="rId2">
                  <a:extLst>
                    <a:ext uri="{A12FA001-AC4F-418D-AE19-62706E023703}">
                      <ahyp:hlinkClr xmlns:ahyp="http://schemas.microsoft.com/office/drawing/2018/hyperlinkcolor" val="tx"/>
                    </a:ext>
                  </a:extLst>
                </a:hlinkClick>
              </a:rPr>
              <a:t> et.al.</a:t>
            </a:r>
            <a:r>
              <a:rPr lang="en-US" b="1" dirty="0">
                <a:solidFill>
                  <a:schemeClr val="bg1"/>
                </a:solidFill>
                <a:latin typeface="NexusSerif"/>
              </a:rPr>
              <a:t>, 2020: “… horizontal geolocation accuracy for calibrated final products is between 10 and 20 ​m and the vertical accuracy is on the order of 50 ​cm”</a:t>
            </a:r>
            <a:endParaRPr lang="en-US" b="1" dirty="0">
              <a:solidFill>
                <a:schemeClr val="bg1"/>
              </a:solidFill>
            </a:endParaRPr>
          </a:p>
        </p:txBody>
      </p:sp>
      <p:sp>
        <p:nvSpPr>
          <p:cNvPr id="6" name="Rectangle 5">
            <a:extLst>
              <a:ext uri="{FF2B5EF4-FFF2-40B4-BE49-F238E27FC236}">
                <a16:creationId xmlns:a16="http://schemas.microsoft.com/office/drawing/2014/main" id="{B606A635-B540-4A17-A39F-8F60585BF323}"/>
              </a:ext>
            </a:extLst>
          </p:cNvPr>
          <p:cNvSpPr/>
          <p:nvPr/>
        </p:nvSpPr>
        <p:spPr>
          <a:xfrm>
            <a:off x="266520" y="3274702"/>
            <a:ext cx="4572000" cy="2246769"/>
          </a:xfrm>
          <a:prstGeom prst="rect">
            <a:avLst/>
          </a:prstGeom>
        </p:spPr>
        <p:txBody>
          <a:bodyPr>
            <a:spAutoFit/>
          </a:bodyPr>
          <a:lstStyle/>
          <a:p>
            <a:r>
              <a:rPr lang="en-US" b="1" dirty="0">
                <a:solidFill>
                  <a:schemeClr val="bg1"/>
                </a:solidFill>
                <a:latin typeface="NexusSerif"/>
              </a:rPr>
              <a:t>Footprint size:  15m, Pulse frequency 10KHz (0.5m!)</a:t>
            </a:r>
          </a:p>
          <a:p>
            <a:br>
              <a:rPr lang="en-US" b="1" dirty="0">
                <a:solidFill>
                  <a:schemeClr val="accent1"/>
                </a:solidFill>
                <a:latin typeface="NexusSerif"/>
                <a:hlinkClick r:id="rId3">
                  <a:extLst>
                    <a:ext uri="{A12FA001-AC4F-418D-AE19-62706E023703}">
                      <ahyp:hlinkClr xmlns:ahyp="http://schemas.microsoft.com/office/drawing/2018/hyperlinkcolor" val="tx"/>
                    </a:ext>
                  </a:extLst>
                </a:hlinkClick>
              </a:rPr>
            </a:br>
            <a:r>
              <a:rPr lang="en-US" b="1" dirty="0">
                <a:solidFill>
                  <a:schemeClr val="accent1"/>
                </a:solidFill>
                <a:latin typeface="NexusSerif"/>
                <a:hlinkClick r:id="rId3">
                  <a:extLst>
                    <a:ext uri="{A12FA001-AC4F-418D-AE19-62706E023703}">
                      <ahyp:hlinkClr xmlns:ahyp="http://schemas.microsoft.com/office/drawing/2018/hyperlinkcolor" val="tx"/>
                    </a:ext>
                  </a:extLst>
                </a:hlinkClick>
              </a:rPr>
              <a:t>Wang et.al.</a:t>
            </a:r>
            <a:r>
              <a:rPr lang="en-US" b="1" dirty="0">
                <a:solidFill>
                  <a:schemeClr val="bg1"/>
                </a:solidFill>
                <a:latin typeface="NexusSerif"/>
              </a:rPr>
              <a:t>, 2019:</a:t>
            </a:r>
          </a:p>
          <a:p>
            <a:endParaRPr lang="en-US" b="1" dirty="0">
              <a:solidFill>
                <a:schemeClr val="bg1"/>
              </a:solidFill>
              <a:latin typeface="NexusSerif"/>
            </a:endParaRPr>
          </a:p>
          <a:p>
            <a:endParaRPr lang="en-US" b="1" dirty="0">
              <a:solidFill>
                <a:schemeClr val="bg1"/>
              </a:solidFill>
              <a:latin typeface="NexusSerif"/>
            </a:endParaRPr>
          </a:p>
          <a:p>
            <a:endParaRPr lang="en-US" b="1" dirty="0">
              <a:solidFill>
                <a:schemeClr val="bg1"/>
              </a:solidFill>
              <a:latin typeface="NexusSerif"/>
            </a:endParaRPr>
          </a:p>
          <a:p>
            <a:br>
              <a:rPr lang="en-US" b="1" dirty="0">
                <a:solidFill>
                  <a:schemeClr val="accent1"/>
                </a:solidFill>
                <a:latin typeface="NexusSerif"/>
                <a:hlinkClick r:id="rId4">
                  <a:extLst>
                    <a:ext uri="{A12FA001-AC4F-418D-AE19-62706E023703}">
                      <ahyp:hlinkClr xmlns:ahyp="http://schemas.microsoft.com/office/drawing/2018/hyperlinkcolor" val="tx"/>
                    </a:ext>
                  </a:extLst>
                </a:hlinkClick>
              </a:rPr>
            </a:br>
            <a:r>
              <a:rPr lang="en-US" b="1" dirty="0">
                <a:solidFill>
                  <a:schemeClr val="accent1"/>
                </a:solidFill>
                <a:latin typeface="NexusSerif"/>
                <a:hlinkClick r:id="rId4">
                  <a:extLst>
                    <a:ext uri="{A12FA001-AC4F-418D-AE19-62706E023703}">
                      <ahyp:hlinkClr xmlns:ahyp="http://schemas.microsoft.com/office/drawing/2018/hyperlinkcolor" val="tx"/>
                    </a:ext>
                  </a:extLst>
                </a:hlinkClick>
              </a:rPr>
              <a:t>Parrish et.al</a:t>
            </a:r>
            <a:r>
              <a:rPr lang="en-US" b="1" dirty="0">
                <a:solidFill>
                  <a:schemeClr val="bg1"/>
                </a:solidFill>
                <a:latin typeface="NexusSerif"/>
                <a:hlinkClick r:id="rId4"/>
              </a:rPr>
              <a:t>.</a:t>
            </a:r>
            <a:r>
              <a:rPr lang="en-US" b="1" dirty="0">
                <a:solidFill>
                  <a:schemeClr val="bg1"/>
                </a:solidFill>
                <a:latin typeface="NexusSerif"/>
              </a:rPr>
              <a:t>, 2019:  RMSE for Bathymetry = </a:t>
            </a:r>
            <a:r>
              <a:rPr lang="en-GB" b="1" dirty="0">
                <a:solidFill>
                  <a:schemeClr val="bg1"/>
                </a:solidFill>
                <a:latin typeface="NexusSerif"/>
              </a:rPr>
              <a:t>0.43–0.60 m</a:t>
            </a:r>
            <a:endParaRPr lang="en-US" b="1" dirty="0">
              <a:solidFill>
                <a:schemeClr val="bg1"/>
              </a:solidFill>
              <a:latin typeface="NexusSerif"/>
            </a:endParaRPr>
          </a:p>
          <a:p>
            <a:br>
              <a:rPr lang="en-US" b="1" dirty="0">
                <a:solidFill>
                  <a:schemeClr val="bg1"/>
                </a:solidFill>
                <a:latin typeface="NexusSerif"/>
              </a:rPr>
            </a:br>
            <a:endParaRPr lang="en-US" b="1" dirty="0">
              <a:solidFill>
                <a:schemeClr val="bg1"/>
              </a:solidFill>
            </a:endParaRPr>
          </a:p>
        </p:txBody>
      </p:sp>
      <p:sp>
        <p:nvSpPr>
          <p:cNvPr id="7" name="TextBox 6">
            <a:extLst>
              <a:ext uri="{FF2B5EF4-FFF2-40B4-BE49-F238E27FC236}">
                <a16:creationId xmlns:a16="http://schemas.microsoft.com/office/drawing/2014/main" id="{BEEE8D99-50D0-4F1F-84E2-A85E0FFF2E2B}"/>
              </a:ext>
            </a:extLst>
          </p:cNvPr>
          <p:cNvSpPr txBox="1"/>
          <p:nvPr/>
        </p:nvSpPr>
        <p:spPr>
          <a:xfrm>
            <a:off x="256995" y="496617"/>
            <a:ext cx="1669047" cy="307777"/>
          </a:xfrm>
          <a:prstGeom prst="rect">
            <a:avLst/>
          </a:prstGeom>
          <a:noFill/>
        </p:spPr>
        <p:txBody>
          <a:bodyPr wrap="none" rtlCol="0">
            <a:spAutoFit/>
          </a:bodyPr>
          <a:lstStyle/>
          <a:p>
            <a:r>
              <a:rPr lang="en-US" b="1" dirty="0">
                <a:solidFill>
                  <a:schemeClr val="bg1"/>
                </a:solidFill>
              </a:rPr>
              <a:t>ICESat-2 / ATLAS</a:t>
            </a:r>
          </a:p>
        </p:txBody>
      </p:sp>
      <p:pic>
        <p:nvPicPr>
          <p:cNvPr id="1028" name="Picture 4" descr="ICESat-2 — Wikipédia">
            <a:extLst>
              <a:ext uri="{FF2B5EF4-FFF2-40B4-BE49-F238E27FC236}">
                <a16:creationId xmlns:a16="http://schemas.microsoft.com/office/drawing/2014/main" id="{18EE00AE-060B-4391-B558-DEFD365F80F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6520" y="862801"/>
            <a:ext cx="4054130" cy="22804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1DAB11F-DF75-4139-9099-A0D8C06E37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2318" y="4007065"/>
            <a:ext cx="2774738" cy="547267"/>
          </a:xfrm>
          <a:prstGeom prst="rect">
            <a:avLst/>
          </a:prstGeom>
        </p:spPr>
      </p:pic>
      <p:pic>
        <p:nvPicPr>
          <p:cNvPr id="1030" name="Picture 6">
            <a:extLst>
              <a:ext uri="{FF2B5EF4-FFF2-40B4-BE49-F238E27FC236}">
                <a16:creationId xmlns:a16="http://schemas.microsoft.com/office/drawing/2014/main" id="{0708C8C0-A57D-4251-B862-A91D45EAB5E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23352" y="862801"/>
            <a:ext cx="4114127" cy="193786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5DDBBE4-2421-4AF1-ACB7-74A01D31CF89}"/>
              </a:ext>
            </a:extLst>
          </p:cNvPr>
          <p:cNvSpPr txBox="1"/>
          <p:nvPr/>
        </p:nvSpPr>
        <p:spPr>
          <a:xfrm>
            <a:off x="4790895" y="496617"/>
            <a:ext cx="623889" cy="307777"/>
          </a:xfrm>
          <a:prstGeom prst="rect">
            <a:avLst/>
          </a:prstGeom>
          <a:noFill/>
        </p:spPr>
        <p:txBody>
          <a:bodyPr wrap="none" rtlCol="0">
            <a:spAutoFit/>
          </a:bodyPr>
          <a:lstStyle/>
          <a:p>
            <a:r>
              <a:rPr lang="en-US" b="1" dirty="0">
                <a:solidFill>
                  <a:schemeClr val="bg1"/>
                </a:solidFill>
              </a:rPr>
              <a:t>GEDI</a:t>
            </a:r>
          </a:p>
        </p:txBody>
      </p:sp>
    </p:spTree>
    <p:extLst>
      <p:ext uri="{BB962C8B-B14F-4D97-AF65-F5344CB8AC3E}">
        <p14:creationId xmlns:p14="http://schemas.microsoft.com/office/powerpoint/2010/main" val="1492619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FD9B5-07D4-4BBE-839C-25454A01FB0E}"/>
              </a:ext>
            </a:extLst>
          </p:cNvPr>
          <p:cNvSpPr>
            <a:spLocks noGrp="1"/>
          </p:cNvSpPr>
          <p:nvPr>
            <p:ph type="title"/>
          </p:nvPr>
        </p:nvSpPr>
        <p:spPr>
          <a:xfrm>
            <a:off x="344169" y="2134575"/>
            <a:ext cx="5511300" cy="857400"/>
          </a:xfrm>
        </p:spPr>
        <p:txBody>
          <a:bodyPr/>
          <a:lstStyle/>
          <a:p>
            <a:pPr>
              <a:lnSpc>
                <a:spcPct val="100000"/>
              </a:lnSpc>
            </a:pPr>
            <a:r>
              <a:rPr lang="en-US" b="0" dirty="0"/>
              <a:t>How to measure storage changes from Space in small reservoirs?</a:t>
            </a:r>
          </a:p>
        </p:txBody>
      </p:sp>
      <p:pic>
        <p:nvPicPr>
          <p:cNvPr id="19" name="Picture 2" descr="Buying Optical Satellite Imagery: Off-Nadir Angle/Elevation Angle">
            <a:extLst>
              <a:ext uri="{FF2B5EF4-FFF2-40B4-BE49-F238E27FC236}">
                <a16:creationId xmlns:a16="http://schemas.microsoft.com/office/drawing/2014/main" id="{D3DC0AF0-C20A-41CF-B998-8C773AE3D6B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63881" y="653491"/>
            <a:ext cx="1529026" cy="1252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Google Shape;301;p33">
            <a:extLst>
              <a:ext uri="{FF2B5EF4-FFF2-40B4-BE49-F238E27FC236}">
                <a16:creationId xmlns:a16="http://schemas.microsoft.com/office/drawing/2014/main" id="{6D40B42C-C146-459F-931B-7874CABF7746}"/>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60556" y="653491"/>
            <a:ext cx="1451457" cy="1239103"/>
          </a:xfrm>
          <a:prstGeom prst="rect">
            <a:avLst/>
          </a:prstGeom>
          <a:noFill/>
          <a:ln>
            <a:noFill/>
          </a:ln>
        </p:spPr>
      </p:pic>
      <p:pic>
        <p:nvPicPr>
          <p:cNvPr id="21" name="Picture 8" descr="NASA Television to Air Launch of Global Ice-Measuring Satellite | NASA">
            <a:extLst>
              <a:ext uri="{FF2B5EF4-FFF2-40B4-BE49-F238E27FC236}">
                <a16:creationId xmlns:a16="http://schemas.microsoft.com/office/drawing/2014/main" id="{95E2297C-79D6-4091-93D3-E710578BCBA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04358" y="647887"/>
            <a:ext cx="1937363" cy="12447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21CA33F-5E23-4EF0-9366-58C21B9DD57B}"/>
              </a:ext>
            </a:extLst>
          </p:cNvPr>
          <p:cNvSpPr/>
          <p:nvPr/>
        </p:nvSpPr>
        <p:spPr>
          <a:xfrm>
            <a:off x="360556" y="340110"/>
            <a:ext cx="704039" cy="307777"/>
          </a:xfrm>
          <a:prstGeom prst="rect">
            <a:avLst/>
          </a:prstGeom>
        </p:spPr>
        <p:txBody>
          <a:bodyPr wrap="none">
            <a:spAutoFit/>
          </a:bodyPr>
          <a:lstStyle/>
          <a:p>
            <a:r>
              <a:rPr lang="en-US" dirty="0" err="1">
                <a:solidFill>
                  <a:schemeClr val="bg1"/>
                </a:solidFill>
              </a:rPr>
              <a:t>InSAR</a:t>
            </a:r>
            <a:endParaRPr lang="en-US" dirty="0">
              <a:solidFill>
                <a:schemeClr val="bg1"/>
              </a:solidFill>
            </a:endParaRPr>
          </a:p>
        </p:txBody>
      </p:sp>
      <p:sp>
        <p:nvSpPr>
          <p:cNvPr id="5" name="Rectangle 4">
            <a:extLst>
              <a:ext uri="{FF2B5EF4-FFF2-40B4-BE49-F238E27FC236}">
                <a16:creationId xmlns:a16="http://schemas.microsoft.com/office/drawing/2014/main" id="{2C47B5B2-AC05-4D74-B67D-82E10E7F43A5}"/>
              </a:ext>
            </a:extLst>
          </p:cNvPr>
          <p:cNvSpPr/>
          <p:nvPr/>
        </p:nvSpPr>
        <p:spPr>
          <a:xfrm>
            <a:off x="2295959" y="369184"/>
            <a:ext cx="1507144" cy="307777"/>
          </a:xfrm>
          <a:prstGeom prst="rect">
            <a:avLst/>
          </a:prstGeom>
        </p:spPr>
        <p:txBody>
          <a:bodyPr wrap="none">
            <a:spAutoFit/>
          </a:bodyPr>
          <a:lstStyle/>
          <a:p>
            <a:r>
              <a:rPr lang="en-US" dirty="0">
                <a:solidFill>
                  <a:schemeClr val="bg1"/>
                </a:solidFill>
              </a:rPr>
              <a:t>Photogrammetry</a:t>
            </a:r>
          </a:p>
        </p:txBody>
      </p:sp>
      <p:sp>
        <p:nvSpPr>
          <p:cNvPr id="6" name="Rectangle 5">
            <a:extLst>
              <a:ext uri="{FF2B5EF4-FFF2-40B4-BE49-F238E27FC236}">
                <a16:creationId xmlns:a16="http://schemas.microsoft.com/office/drawing/2014/main" id="{06C41A3D-4CE2-450B-BB85-BB0011272E99}"/>
              </a:ext>
            </a:extLst>
          </p:cNvPr>
          <p:cNvSpPr/>
          <p:nvPr/>
        </p:nvSpPr>
        <p:spPr>
          <a:xfrm>
            <a:off x="4214554" y="340109"/>
            <a:ext cx="1261884" cy="307777"/>
          </a:xfrm>
          <a:prstGeom prst="rect">
            <a:avLst/>
          </a:prstGeom>
        </p:spPr>
        <p:txBody>
          <a:bodyPr wrap="none">
            <a:spAutoFit/>
          </a:bodyPr>
          <a:lstStyle/>
          <a:p>
            <a:r>
              <a:rPr lang="en-US" dirty="0">
                <a:solidFill>
                  <a:schemeClr val="bg1"/>
                </a:solidFill>
              </a:rPr>
              <a:t>Space LiDAR</a:t>
            </a:r>
          </a:p>
        </p:txBody>
      </p:sp>
      <p:sp>
        <p:nvSpPr>
          <p:cNvPr id="9" name="Title 1">
            <a:extLst>
              <a:ext uri="{FF2B5EF4-FFF2-40B4-BE49-F238E27FC236}">
                <a16:creationId xmlns:a16="http://schemas.microsoft.com/office/drawing/2014/main" id="{1C151A2F-21D9-4403-A6E9-0A22A67B2E49}"/>
              </a:ext>
            </a:extLst>
          </p:cNvPr>
          <p:cNvSpPr txBox="1">
            <a:spLocks/>
          </p:cNvSpPr>
          <p:nvPr/>
        </p:nvSpPr>
        <p:spPr>
          <a:xfrm>
            <a:off x="344169" y="3268050"/>
            <a:ext cx="5511300" cy="8574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L="0" marR="0" lvl="0" indent="0" algn="l" rtl="0">
              <a:lnSpc>
                <a:spcPct val="70000"/>
              </a:lnSpc>
              <a:spcBef>
                <a:spcPts val="0"/>
              </a:spcBef>
              <a:spcAft>
                <a:spcPts val="0"/>
              </a:spcAft>
              <a:buClr>
                <a:schemeClr val="accent1"/>
              </a:buClr>
              <a:buSzPts val="4800"/>
              <a:buFont typeface="Lato Hairline"/>
              <a:buNone/>
              <a:defRPr sz="2800" b="1" i="0" u="none" strike="noStrike" cap="none">
                <a:solidFill>
                  <a:schemeClr val="accent1"/>
                </a:solidFill>
                <a:latin typeface="Lato Hairline"/>
                <a:ea typeface="Lato Hairline"/>
                <a:cs typeface="Lato Hairline"/>
                <a:sym typeface="Lato Hairline"/>
              </a:defRPr>
            </a:lvl1pPr>
            <a:lvl2pPr marL="0" marR="0" lvl="1" indent="0" algn="l" rtl="0">
              <a:lnSpc>
                <a:spcPct val="70000"/>
              </a:lnSpc>
              <a:spcBef>
                <a:spcPts val="0"/>
              </a:spcBef>
              <a:spcAft>
                <a:spcPts val="0"/>
              </a:spcAft>
              <a:buClr>
                <a:schemeClr val="accent1"/>
              </a:buClr>
              <a:buSzPts val="4800"/>
              <a:buFont typeface="Lato Hairline"/>
              <a:buNone/>
              <a:defRPr sz="2800" b="1" i="0" u="none" strike="noStrike" cap="none">
                <a:solidFill>
                  <a:schemeClr val="accent1"/>
                </a:solidFill>
                <a:latin typeface="Lato Hairline"/>
                <a:ea typeface="Lato Hairline"/>
                <a:cs typeface="Lato Hairline"/>
                <a:sym typeface="Lato Hairline"/>
              </a:defRPr>
            </a:lvl2pPr>
            <a:lvl3pPr marL="0" marR="0" lvl="2" indent="0" algn="l" rtl="0">
              <a:lnSpc>
                <a:spcPct val="70000"/>
              </a:lnSpc>
              <a:spcBef>
                <a:spcPts val="0"/>
              </a:spcBef>
              <a:spcAft>
                <a:spcPts val="0"/>
              </a:spcAft>
              <a:buClr>
                <a:schemeClr val="accent1"/>
              </a:buClr>
              <a:buSzPts val="4800"/>
              <a:buFont typeface="Lato Hairline"/>
              <a:buNone/>
              <a:defRPr sz="2800" b="1" i="0" u="none" strike="noStrike" cap="none">
                <a:solidFill>
                  <a:schemeClr val="accent1"/>
                </a:solidFill>
                <a:latin typeface="Lato Hairline"/>
                <a:ea typeface="Lato Hairline"/>
                <a:cs typeface="Lato Hairline"/>
                <a:sym typeface="Lato Hairline"/>
              </a:defRPr>
            </a:lvl3pPr>
            <a:lvl4pPr marL="0" marR="0" lvl="3" indent="0" algn="l" rtl="0">
              <a:lnSpc>
                <a:spcPct val="70000"/>
              </a:lnSpc>
              <a:spcBef>
                <a:spcPts val="0"/>
              </a:spcBef>
              <a:spcAft>
                <a:spcPts val="0"/>
              </a:spcAft>
              <a:buClr>
                <a:schemeClr val="accent1"/>
              </a:buClr>
              <a:buSzPts val="4800"/>
              <a:buFont typeface="Lato Hairline"/>
              <a:buNone/>
              <a:defRPr sz="2800" b="1" i="0" u="none" strike="noStrike" cap="none">
                <a:solidFill>
                  <a:schemeClr val="accent1"/>
                </a:solidFill>
                <a:latin typeface="Lato Hairline"/>
                <a:ea typeface="Lato Hairline"/>
                <a:cs typeface="Lato Hairline"/>
                <a:sym typeface="Lato Hairline"/>
              </a:defRPr>
            </a:lvl4pPr>
            <a:lvl5pPr marL="0" marR="0" lvl="4" indent="0" algn="l" rtl="0">
              <a:lnSpc>
                <a:spcPct val="70000"/>
              </a:lnSpc>
              <a:spcBef>
                <a:spcPts val="0"/>
              </a:spcBef>
              <a:spcAft>
                <a:spcPts val="0"/>
              </a:spcAft>
              <a:buClr>
                <a:schemeClr val="accent1"/>
              </a:buClr>
              <a:buSzPts val="4800"/>
              <a:buFont typeface="Lato Hairline"/>
              <a:buNone/>
              <a:defRPr sz="2800" b="1" i="0" u="none" strike="noStrike" cap="none">
                <a:solidFill>
                  <a:schemeClr val="accent1"/>
                </a:solidFill>
                <a:latin typeface="Lato Hairline"/>
                <a:ea typeface="Lato Hairline"/>
                <a:cs typeface="Lato Hairline"/>
                <a:sym typeface="Lato Hairline"/>
              </a:defRPr>
            </a:lvl5pPr>
            <a:lvl6pPr marL="0" marR="0" lvl="5" indent="0" algn="l" rtl="0">
              <a:lnSpc>
                <a:spcPct val="70000"/>
              </a:lnSpc>
              <a:spcBef>
                <a:spcPts val="0"/>
              </a:spcBef>
              <a:spcAft>
                <a:spcPts val="0"/>
              </a:spcAft>
              <a:buClr>
                <a:schemeClr val="accent1"/>
              </a:buClr>
              <a:buSzPts val="4800"/>
              <a:buFont typeface="Lato Hairline"/>
              <a:buNone/>
              <a:defRPr sz="2800" b="1" i="0" u="none" strike="noStrike" cap="none">
                <a:solidFill>
                  <a:schemeClr val="accent1"/>
                </a:solidFill>
                <a:latin typeface="Lato Hairline"/>
                <a:ea typeface="Lato Hairline"/>
                <a:cs typeface="Lato Hairline"/>
                <a:sym typeface="Lato Hairline"/>
              </a:defRPr>
            </a:lvl6pPr>
            <a:lvl7pPr marL="0" marR="0" lvl="6" indent="0" algn="l" rtl="0">
              <a:lnSpc>
                <a:spcPct val="70000"/>
              </a:lnSpc>
              <a:spcBef>
                <a:spcPts val="0"/>
              </a:spcBef>
              <a:spcAft>
                <a:spcPts val="0"/>
              </a:spcAft>
              <a:buClr>
                <a:schemeClr val="accent1"/>
              </a:buClr>
              <a:buSzPts val="4800"/>
              <a:buFont typeface="Lato Hairline"/>
              <a:buNone/>
              <a:defRPr sz="2800" b="1" i="0" u="none" strike="noStrike" cap="none">
                <a:solidFill>
                  <a:schemeClr val="accent1"/>
                </a:solidFill>
                <a:latin typeface="Lato Hairline"/>
                <a:ea typeface="Lato Hairline"/>
                <a:cs typeface="Lato Hairline"/>
                <a:sym typeface="Lato Hairline"/>
              </a:defRPr>
            </a:lvl7pPr>
            <a:lvl8pPr marL="0" marR="0" lvl="7" indent="0" algn="l" rtl="0">
              <a:lnSpc>
                <a:spcPct val="70000"/>
              </a:lnSpc>
              <a:spcBef>
                <a:spcPts val="0"/>
              </a:spcBef>
              <a:spcAft>
                <a:spcPts val="0"/>
              </a:spcAft>
              <a:buClr>
                <a:schemeClr val="accent1"/>
              </a:buClr>
              <a:buSzPts val="4800"/>
              <a:buFont typeface="Lato Hairline"/>
              <a:buNone/>
              <a:defRPr sz="2800" b="1" i="0" u="none" strike="noStrike" cap="none">
                <a:solidFill>
                  <a:schemeClr val="accent1"/>
                </a:solidFill>
                <a:latin typeface="Lato Hairline"/>
                <a:ea typeface="Lato Hairline"/>
                <a:cs typeface="Lato Hairline"/>
                <a:sym typeface="Lato Hairline"/>
              </a:defRPr>
            </a:lvl8pPr>
            <a:lvl9pPr marL="0" marR="0" lvl="8" indent="0" algn="l" rtl="0">
              <a:lnSpc>
                <a:spcPct val="70000"/>
              </a:lnSpc>
              <a:spcBef>
                <a:spcPts val="0"/>
              </a:spcBef>
              <a:spcAft>
                <a:spcPts val="0"/>
              </a:spcAft>
              <a:buClr>
                <a:schemeClr val="accent1"/>
              </a:buClr>
              <a:buSzPts val="4800"/>
              <a:buFont typeface="Lato Hairline"/>
              <a:buNone/>
              <a:defRPr sz="2800" b="1" i="0" u="none" strike="noStrike" cap="none">
                <a:solidFill>
                  <a:schemeClr val="accent1"/>
                </a:solidFill>
                <a:latin typeface="Lato Hairline"/>
                <a:ea typeface="Lato Hairline"/>
                <a:cs typeface="Lato Hairline"/>
                <a:sym typeface="Lato Hairline"/>
              </a:defRPr>
            </a:lvl9pPr>
          </a:lstStyle>
          <a:p>
            <a:pPr>
              <a:lnSpc>
                <a:spcPct val="100000"/>
              </a:lnSpc>
            </a:pPr>
            <a:r>
              <a:rPr lang="en-US" b="0" dirty="0"/>
              <a:t>How to measure surface water area changes?</a:t>
            </a:r>
          </a:p>
        </p:txBody>
      </p:sp>
      <p:sp>
        <p:nvSpPr>
          <p:cNvPr id="10" name="Title 1">
            <a:extLst>
              <a:ext uri="{FF2B5EF4-FFF2-40B4-BE49-F238E27FC236}">
                <a16:creationId xmlns:a16="http://schemas.microsoft.com/office/drawing/2014/main" id="{8EAA0736-0CE7-49A3-9A43-5E79C814BFB2}"/>
              </a:ext>
            </a:extLst>
          </p:cNvPr>
          <p:cNvSpPr txBox="1">
            <a:spLocks/>
          </p:cNvSpPr>
          <p:nvPr/>
        </p:nvSpPr>
        <p:spPr>
          <a:xfrm>
            <a:off x="372744" y="4096725"/>
            <a:ext cx="5511300" cy="8574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L="0" marR="0" lvl="0" indent="0" algn="l" rtl="0">
              <a:lnSpc>
                <a:spcPct val="70000"/>
              </a:lnSpc>
              <a:spcBef>
                <a:spcPts val="0"/>
              </a:spcBef>
              <a:spcAft>
                <a:spcPts val="0"/>
              </a:spcAft>
              <a:buClr>
                <a:schemeClr val="accent1"/>
              </a:buClr>
              <a:buSzPts val="4800"/>
              <a:buFont typeface="Lato Hairline"/>
              <a:buNone/>
              <a:defRPr sz="2800" b="1" i="0" u="none" strike="noStrike" cap="none">
                <a:solidFill>
                  <a:schemeClr val="accent1"/>
                </a:solidFill>
                <a:latin typeface="Lato Hairline"/>
                <a:ea typeface="Lato Hairline"/>
                <a:cs typeface="Lato Hairline"/>
                <a:sym typeface="Lato Hairline"/>
              </a:defRPr>
            </a:lvl1pPr>
            <a:lvl2pPr marL="0" marR="0" lvl="1" indent="0" algn="l" rtl="0">
              <a:lnSpc>
                <a:spcPct val="70000"/>
              </a:lnSpc>
              <a:spcBef>
                <a:spcPts val="0"/>
              </a:spcBef>
              <a:spcAft>
                <a:spcPts val="0"/>
              </a:spcAft>
              <a:buClr>
                <a:schemeClr val="accent1"/>
              </a:buClr>
              <a:buSzPts val="4800"/>
              <a:buFont typeface="Lato Hairline"/>
              <a:buNone/>
              <a:defRPr sz="2800" b="1" i="0" u="none" strike="noStrike" cap="none">
                <a:solidFill>
                  <a:schemeClr val="accent1"/>
                </a:solidFill>
                <a:latin typeface="Lato Hairline"/>
                <a:ea typeface="Lato Hairline"/>
                <a:cs typeface="Lato Hairline"/>
                <a:sym typeface="Lato Hairline"/>
              </a:defRPr>
            </a:lvl2pPr>
            <a:lvl3pPr marL="0" marR="0" lvl="2" indent="0" algn="l" rtl="0">
              <a:lnSpc>
                <a:spcPct val="70000"/>
              </a:lnSpc>
              <a:spcBef>
                <a:spcPts val="0"/>
              </a:spcBef>
              <a:spcAft>
                <a:spcPts val="0"/>
              </a:spcAft>
              <a:buClr>
                <a:schemeClr val="accent1"/>
              </a:buClr>
              <a:buSzPts val="4800"/>
              <a:buFont typeface="Lato Hairline"/>
              <a:buNone/>
              <a:defRPr sz="2800" b="1" i="0" u="none" strike="noStrike" cap="none">
                <a:solidFill>
                  <a:schemeClr val="accent1"/>
                </a:solidFill>
                <a:latin typeface="Lato Hairline"/>
                <a:ea typeface="Lato Hairline"/>
                <a:cs typeface="Lato Hairline"/>
                <a:sym typeface="Lato Hairline"/>
              </a:defRPr>
            </a:lvl3pPr>
            <a:lvl4pPr marL="0" marR="0" lvl="3" indent="0" algn="l" rtl="0">
              <a:lnSpc>
                <a:spcPct val="70000"/>
              </a:lnSpc>
              <a:spcBef>
                <a:spcPts val="0"/>
              </a:spcBef>
              <a:spcAft>
                <a:spcPts val="0"/>
              </a:spcAft>
              <a:buClr>
                <a:schemeClr val="accent1"/>
              </a:buClr>
              <a:buSzPts val="4800"/>
              <a:buFont typeface="Lato Hairline"/>
              <a:buNone/>
              <a:defRPr sz="2800" b="1" i="0" u="none" strike="noStrike" cap="none">
                <a:solidFill>
                  <a:schemeClr val="accent1"/>
                </a:solidFill>
                <a:latin typeface="Lato Hairline"/>
                <a:ea typeface="Lato Hairline"/>
                <a:cs typeface="Lato Hairline"/>
                <a:sym typeface="Lato Hairline"/>
              </a:defRPr>
            </a:lvl4pPr>
            <a:lvl5pPr marL="0" marR="0" lvl="4" indent="0" algn="l" rtl="0">
              <a:lnSpc>
                <a:spcPct val="70000"/>
              </a:lnSpc>
              <a:spcBef>
                <a:spcPts val="0"/>
              </a:spcBef>
              <a:spcAft>
                <a:spcPts val="0"/>
              </a:spcAft>
              <a:buClr>
                <a:schemeClr val="accent1"/>
              </a:buClr>
              <a:buSzPts val="4800"/>
              <a:buFont typeface="Lato Hairline"/>
              <a:buNone/>
              <a:defRPr sz="2800" b="1" i="0" u="none" strike="noStrike" cap="none">
                <a:solidFill>
                  <a:schemeClr val="accent1"/>
                </a:solidFill>
                <a:latin typeface="Lato Hairline"/>
                <a:ea typeface="Lato Hairline"/>
                <a:cs typeface="Lato Hairline"/>
                <a:sym typeface="Lato Hairline"/>
              </a:defRPr>
            </a:lvl5pPr>
            <a:lvl6pPr marL="0" marR="0" lvl="5" indent="0" algn="l" rtl="0">
              <a:lnSpc>
                <a:spcPct val="70000"/>
              </a:lnSpc>
              <a:spcBef>
                <a:spcPts val="0"/>
              </a:spcBef>
              <a:spcAft>
                <a:spcPts val="0"/>
              </a:spcAft>
              <a:buClr>
                <a:schemeClr val="accent1"/>
              </a:buClr>
              <a:buSzPts val="4800"/>
              <a:buFont typeface="Lato Hairline"/>
              <a:buNone/>
              <a:defRPr sz="2800" b="1" i="0" u="none" strike="noStrike" cap="none">
                <a:solidFill>
                  <a:schemeClr val="accent1"/>
                </a:solidFill>
                <a:latin typeface="Lato Hairline"/>
                <a:ea typeface="Lato Hairline"/>
                <a:cs typeface="Lato Hairline"/>
                <a:sym typeface="Lato Hairline"/>
              </a:defRPr>
            </a:lvl6pPr>
            <a:lvl7pPr marL="0" marR="0" lvl="6" indent="0" algn="l" rtl="0">
              <a:lnSpc>
                <a:spcPct val="70000"/>
              </a:lnSpc>
              <a:spcBef>
                <a:spcPts val="0"/>
              </a:spcBef>
              <a:spcAft>
                <a:spcPts val="0"/>
              </a:spcAft>
              <a:buClr>
                <a:schemeClr val="accent1"/>
              </a:buClr>
              <a:buSzPts val="4800"/>
              <a:buFont typeface="Lato Hairline"/>
              <a:buNone/>
              <a:defRPr sz="2800" b="1" i="0" u="none" strike="noStrike" cap="none">
                <a:solidFill>
                  <a:schemeClr val="accent1"/>
                </a:solidFill>
                <a:latin typeface="Lato Hairline"/>
                <a:ea typeface="Lato Hairline"/>
                <a:cs typeface="Lato Hairline"/>
                <a:sym typeface="Lato Hairline"/>
              </a:defRPr>
            </a:lvl7pPr>
            <a:lvl8pPr marL="0" marR="0" lvl="7" indent="0" algn="l" rtl="0">
              <a:lnSpc>
                <a:spcPct val="70000"/>
              </a:lnSpc>
              <a:spcBef>
                <a:spcPts val="0"/>
              </a:spcBef>
              <a:spcAft>
                <a:spcPts val="0"/>
              </a:spcAft>
              <a:buClr>
                <a:schemeClr val="accent1"/>
              </a:buClr>
              <a:buSzPts val="4800"/>
              <a:buFont typeface="Lato Hairline"/>
              <a:buNone/>
              <a:defRPr sz="2800" b="1" i="0" u="none" strike="noStrike" cap="none">
                <a:solidFill>
                  <a:schemeClr val="accent1"/>
                </a:solidFill>
                <a:latin typeface="Lato Hairline"/>
                <a:ea typeface="Lato Hairline"/>
                <a:cs typeface="Lato Hairline"/>
                <a:sym typeface="Lato Hairline"/>
              </a:defRPr>
            </a:lvl8pPr>
            <a:lvl9pPr marL="0" marR="0" lvl="8" indent="0" algn="l" rtl="0">
              <a:lnSpc>
                <a:spcPct val="70000"/>
              </a:lnSpc>
              <a:spcBef>
                <a:spcPts val="0"/>
              </a:spcBef>
              <a:spcAft>
                <a:spcPts val="0"/>
              </a:spcAft>
              <a:buClr>
                <a:schemeClr val="accent1"/>
              </a:buClr>
              <a:buSzPts val="4800"/>
              <a:buFont typeface="Lato Hairline"/>
              <a:buNone/>
              <a:defRPr sz="2800" b="1" i="0" u="none" strike="noStrike" cap="none">
                <a:solidFill>
                  <a:schemeClr val="accent1"/>
                </a:solidFill>
                <a:latin typeface="Lato Hairline"/>
                <a:ea typeface="Lato Hairline"/>
                <a:cs typeface="Lato Hairline"/>
                <a:sym typeface="Lato Hairline"/>
              </a:defRPr>
            </a:lvl9pPr>
          </a:lstStyle>
          <a:p>
            <a:pPr>
              <a:lnSpc>
                <a:spcPct val="100000"/>
              </a:lnSpc>
            </a:pPr>
            <a:r>
              <a:rPr lang="en-US" b="0" dirty="0"/>
              <a:t>How to identify reservoirs?</a:t>
            </a:r>
          </a:p>
        </p:txBody>
      </p:sp>
    </p:spTree>
    <p:extLst>
      <p:ext uri="{BB962C8B-B14F-4D97-AF65-F5344CB8AC3E}">
        <p14:creationId xmlns:p14="http://schemas.microsoft.com/office/powerpoint/2010/main" val="279789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Nasa's IceSat space laser tracks water depths from orbit - BBC News">
            <a:extLst>
              <a:ext uri="{FF2B5EF4-FFF2-40B4-BE49-F238E27FC236}">
                <a16:creationId xmlns:a16="http://schemas.microsoft.com/office/drawing/2014/main" id="{CC902C76-6C98-4D57-933F-3D95B04F317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2293" y="400110"/>
            <a:ext cx="8459414" cy="45279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566CB6-E98B-464E-88DD-069DFF3A19EC}"/>
              </a:ext>
            </a:extLst>
          </p:cNvPr>
          <p:cNvSpPr txBox="1"/>
          <p:nvPr/>
        </p:nvSpPr>
        <p:spPr>
          <a:xfrm>
            <a:off x="266520" y="0"/>
            <a:ext cx="1239442" cy="400110"/>
          </a:xfrm>
          <a:prstGeom prst="rect">
            <a:avLst/>
          </a:prstGeom>
          <a:noFill/>
        </p:spPr>
        <p:txBody>
          <a:bodyPr wrap="none" rtlCol="0">
            <a:spAutoFit/>
          </a:bodyPr>
          <a:lstStyle/>
          <a:p>
            <a:r>
              <a:rPr lang="en-US" sz="2000" b="1" dirty="0">
                <a:solidFill>
                  <a:schemeClr val="bg1"/>
                </a:solidFill>
              </a:rPr>
              <a:t>ICESat-2</a:t>
            </a:r>
          </a:p>
        </p:txBody>
      </p:sp>
    </p:spTree>
    <p:extLst>
      <p:ext uri="{BB962C8B-B14F-4D97-AF65-F5344CB8AC3E}">
        <p14:creationId xmlns:p14="http://schemas.microsoft.com/office/powerpoint/2010/main" val="1782329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EA7EF8-17D6-41FC-9722-B79627D94C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1736" y="955076"/>
            <a:ext cx="4470430" cy="4005543"/>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206D50D8-31FD-4DE8-8E96-DF5AFBAB0383}"/>
              </a:ext>
            </a:extLst>
          </p:cNvPr>
          <p:cNvSpPr txBox="1"/>
          <p:nvPr/>
        </p:nvSpPr>
        <p:spPr>
          <a:xfrm>
            <a:off x="266520" y="0"/>
            <a:ext cx="1239442" cy="400110"/>
          </a:xfrm>
          <a:prstGeom prst="rect">
            <a:avLst/>
          </a:prstGeom>
          <a:noFill/>
        </p:spPr>
        <p:txBody>
          <a:bodyPr wrap="none" rtlCol="0">
            <a:spAutoFit/>
          </a:bodyPr>
          <a:lstStyle/>
          <a:p>
            <a:r>
              <a:rPr lang="en-US" sz="2000" b="1" dirty="0">
                <a:solidFill>
                  <a:schemeClr val="bg1"/>
                </a:solidFill>
              </a:rPr>
              <a:t>ICESat-2</a:t>
            </a:r>
          </a:p>
        </p:txBody>
      </p:sp>
      <p:pic>
        <p:nvPicPr>
          <p:cNvPr id="4" name="Picture 3">
            <a:extLst>
              <a:ext uri="{FF2B5EF4-FFF2-40B4-BE49-F238E27FC236}">
                <a16:creationId xmlns:a16="http://schemas.microsoft.com/office/drawing/2014/main" id="{FF3311E2-DAAA-4780-BFCB-135B1DFB7BFA}"/>
              </a:ext>
            </a:extLst>
          </p:cNvPr>
          <p:cNvPicPr>
            <a:picLocks noChangeAspect="1"/>
          </p:cNvPicPr>
          <p:nvPr/>
        </p:nvPicPr>
        <p:blipFill>
          <a:blip r:embed="rId3"/>
          <a:stretch>
            <a:fillRect/>
          </a:stretch>
        </p:blipFill>
        <p:spPr>
          <a:xfrm>
            <a:off x="952321" y="2359950"/>
            <a:ext cx="3226874" cy="2600669"/>
          </a:xfrm>
          <a:prstGeom prst="rect">
            <a:avLst/>
          </a:prstGeom>
          <a:ln>
            <a:noFill/>
          </a:ln>
          <a:effectLst>
            <a:outerShdw blurRad="292100" dist="139700" dir="2700000" algn="tl" rotWithShape="0">
              <a:srgbClr val="333333">
                <a:alpha val="65000"/>
              </a:srgbClr>
            </a:outerShdw>
          </a:effectLst>
        </p:spPr>
      </p:pic>
      <p:pic>
        <p:nvPicPr>
          <p:cNvPr id="1026" name="Picture 2" descr="Land ice height-retrieval algorithm for NASA's ICESat-2 photon ...">
            <a:extLst>
              <a:ext uri="{FF2B5EF4-FFF2-40B4-BE49-F238E27FC236}">
                <a16:creationId xmlns:a16="http://schemas.microsoft.com/office/drawing/2014/main" id="{75AA86D8-065C-4F2E-ACFF-FF583F3D831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7278" y="400110"/>
            <a:ext cx="3681917" cy="1869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665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566CB6-E98B-464E-88DD-069DFF3A19EC}"/>
              </a:ext>
            </a:extLst>
          </p:cNvPr>
          <p:cNvSpPr txBox="1"/>
          <p:nvPr/>
        </p:nvSpPr>
        <p:spPr>
          <a:xfrm>
            <a:off x="266520" y="0"/>
            <a:ext cx="1239442" cy="400110"/>
          </a:xfrm>
          <a:prstGeom prst="rect">
            <a:avLst/>
          </a:prstGeom>
          <a:noFill/>
        </p:spPr>
        <p:txBody>
          <a:bodyPr wrap="none" rtlCol="0">
            <a:spAutoFit/>
          </a:bodyPr>
          <a:lstStyle/>
          <a:p>
            <a:r>
              <a:rPr lang="en-US" sz="2000" b="1" dirty="0">
                <a:solidFill>
                  <a:schemeClr val="bg1"/>
                </a:solidFill>
              </a:rPr>
              <a:t>ICESat-2</a:t>
            </a:r>
          </a:p>
        </p:txBody>
      </p:sp>
      <p:sp>
        <p:nvSpPr>
          <p:cNvPr id="5" name="TextBox 4">
            <a:extLst>
              <a:ext uri="{FF2B5EF4-FFF2-40B4-BE49-F238E27FC236}">
                <a16:creationId xmlns:a16="http://schemas.microsoft.com/office/drawing/2014/main" id="{69B7488E-769C-4F18-BB3C-152117BA8845}"/>
              </a:ext>
            </a:extLst>
          </p:cNvPr>
          <p:cNvSpPr txBox="1"/>
          <p:nvPr/>
        </p:nvSpPr>
        <p:spPr>
          <a:xfrm>
            <a:off x="276045" y="334692"/>
            <a:ext cx="4371710" cy="523220"/>
          </a:xfrm>
          <a:prstGeom prst="rect">
            <a:avLst/>
          </a:prstGeom>
          <a:noFill/>
        </p:spPr>
        <p:txBody>
          <a:bodyPr wrap="none" rtlCol="0">
            <a:spAutoFit/>
          </a:bodyPr>
          <a:lstStyle/>
          <a:p>
            <a:r>
              <a:rPr lang="en-US" dirty="0" err="1">
                <a:solidFill>
                  <a:schemeClr val="bg1"/>
                </a:solidFill>
              </a:rPr>
              <a:t>Embalse</a:t>
            </a:r>
            <a:r>
              <a:rPr lang="en-US" dirty="0">
                <a:solidFill>
                  <a:schemeClr val="bg1"/>
                </a:solidFill>
              </a:rPr>
              <a:t> de Gabriel y Galan</a:t>
            </a:r>
          </a:p>
          <a:p>
            <a:r>
              <a:rPr lang="en-US" dirty="0">
                <a:hlinkClick r:id="rId2"/>
              </a:rPr>
              <a:t>https://gena.users.earthengine.app/view/water-watch</a:t>
            </a:r>
            <a:endParaRPr lang="en-US" dirty="0">
              <a:solidFill>
                <a:schemeClr val="bg1"/>
              </a:solidFill>
            </a:endParaRPr>
          </a:p>
        </p:txBody>
      </p:sp>
      <p:pic>
        <p:nvPicPr>
          <p:cNvPr id="7" name="Picture 6">
            <a:extLst>
              <a:ext uri="{FF2B5EF4-FFF2-40B4-BE49-F238E27FC236}">
                <a16:creationId xmlns:a16="http://schemas.microsoft.com/office/drawing/2014/main" id="{012D2D22-0650-4238-97BB-405432DF1E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900" y="804393"/>
            <a:ext cx="4934216" cy="4283340"/>
          </a:xfrm>
          <a:prstGeom prst="rect">
            <a:avLst/>
          </a:prstGeom>
        </p:spPr>
      </p:pic>
      <p:pic>
        <p:nvPicPr>
          <p:cNvPr id="8" name="Picture 7">
            <a:extLst>
              <a:ext uri="{FF2B5EF4-FFF2-40B4-BE49-F238E27FC236}">
                <a16:creationId xmlns:a16="http://schemas.microsoft.com/office/drawing/2014/main" id="{DE0535A0-30E4-4111-B11A-61EF55D480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900" y="804393"/>
            <a:ext cx="4934216" cy="4257251"/>
          </a:xfrm>
          <a:prstGeom prst="rect">
            <a:avLst/>
          </a:prstGeom>
        </p:spPr>
      </p:pic>
      <p:pic>
        <p:nvPicPr>
          <p:cNvPr id="9" name="Picture 8">
            <a:extLst>
              <a:ext uri="{FF2B5EF4-FFF2-40B4-BE49-F238E27FC236}">
                <a16:creationId xmlns:a16="http://schemas.microsoft.com/office/drawing/2014/main" id="{6942DA4B-C07B-4E2E-BF78-B62A117C0D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2900" y="804393"/>
            <a:ext cx="4954848" cy="4257251"/>
          </a:xfrm>
          <a:prstGeom prst="rect">
            <a:avLst/>
          </a:prstGeom>
        </p:spPr>
      </p:pic>
      <p:pic>
        <p:nvPicPr>
          <p:cNvPr id="11" name="Picture 10">
            <a:extLst>
              <a:ext uri="{FF2B5EF4-FFF2-40B4-BE49-F238E27FC236}">
                <a16:creationId xmlns:a16="http://schemas.microsoft.com/office/drawing/2014/main" id="{DD4F4C07-A049-4A41-A727-12D70B2CD3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2900" y="804393"/>
            <a:ext cx="4934216" cy="4260181"/>
          </a:xfrm>
          <a:prstGeom prst="rect">
            <a:avLst/>
          </a:prstGeom>
        </p:spPr>
      </p:pic>
      <p:pic>
        <p:nvPicPr>
          <p:cNvPr id="13" name="Picture 12">
            <a:extLst>
              <a:ext uri="{FF2B5EF4-FFF2-40B4-BE49-F238E27FC236}">
                <a16:creationId xmlns:a16="http://schemas.microsoft.com/office/drawing/2014/main" id="{173FD22D-3045-45F2-90C0-6A54A09A05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2900" y="804392"/>
            <a:ext cx="4954848" cy="4277995"/>
          </a:xfrm>
          <a:prstGeom prst="rect">
            <a:avLst/>
          </a:prstGeom>
        </p:spPr>
      </p:pic>
      <p:pic>
        <p:nvPicPr>
          <p:cNvPr id="16" name="Picture 15">
            <a:extLst>
              <a:ext uri="{FF2B5EF4-FFF2-40B4-BE49-F238E27FC236}">
                <a16:creationId xmlns:a16="http://schemas.microsoft.com/office/drawing/2014/main" id="{6C8C0702-9745-415F-A99D-8D6108062C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47060" y="213895"/>
            <a:ext cx="5463901" cy="471571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3B70B293-100E-434B-9432-7F539044CD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91003" y="200055"/>
            <a:ext cx="5697893" cy="4729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596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566CB6-E98B-464E-88DD-069DFF3A19EC}"/>
              </a:ext>
            </a:extLst>
          </p:cNvPr>
          <p:cNvSpPr txBox="1"/>
          <p:nvPr/>
        </p:nvSpPr>
        <p:spPr>
          <a:xfrm>
            <a:off x="266520" y="0"/>
            <a:ext cx="1239442" cy="400110"/>
          </a:xfrm>
          <a:prstGeom prst="rect">
            <a:avLst/>
          </a:prstGeom>
          <a:noFill/>
        </p:spPr>
        <p:txBody>
          <a:bodyPr wrap="none" rtlCol="0">
            <a:spAutoFit/>
          </a:bodyPr>
          <a:lstStyle/>
          <a:p>
            <a:r>
              <a:rPr lang="en-US" sz="2000" b="1" dirty="0">
                <a:solidFill>
                  <a:schemeClr val="bg1"/>
                </a:solidFill>
              </a:rPr>
              <a:t>ICESat-2</a:t>
            </a:r>
          </a:p>
        </p:txBody>
      </p:sp>
      <p:sp>
        <p:nvSpPr>
          <p:cNvPr id="5" name="TextBox 4">
            <a:extLst>
              <a:ext uri="{FF2B5EF4-FFF2-40B4-BE49-F238E27FC236}">
                <a16:creationId xmlns:a16="http://schemas.microsoft.com/office/drawing/2014/main" id="{69B7488E-769C-4F18-BB3C-152117BA8845}"/>
              </a:ext>
            </a:extLst>
          </p:cNvPr>
          <p:cNvSpPr txBox="1"/>
          <p:nvPr/>
        </p:nvSpPr>
        <p:spPr>
          <a:xfrm>
            <a:off x="276045" y="334692"/>
            <a:ext cx="2424062" cy="307777"/>
          </a:xfrm>
          <a:prstGeom prst="rect">
            <a:avLst/>
          </a:prstGeom>
          <a:noFill/>
        </p:spPr>
        <p:txBody>
          <a:bodyPr wrap="none" rtlCol="0">
            <a:spAutoFit/>
          </a:bodyPr>
          <a:lstStyle/>
          <a:p>
            <a:r>
              <a:rPr lang="en-US" dirty="0" err="1">
                <a:solidFill>
                  <a:schemeClr val="bg1"/>
                </a:solidFill>
              </a:rPr>
              <a:t>Embalse</a:t>
            </a:r>
            <a:r>
              <a:rPr lang="en-US" dirty="0">
                <a:solidFill>
                  <a:schemeClr val="bg1"/>
                </a:solidFill>
              </a:rPr>
              <a:t> de Gabriel y Galan</a:t>
            </a:r>
          </a:p>
        </p:txBody>
      </p:sp>
      <p:sp>
        <p:nvSpPr>
          <p:cNvPr id="2" name="Rectangle 1">
            <a:extLst>
              <a:ext uri="{FF2B5EF4-FFF2-40B4-BE49-F238E27FC236}">
                <a16:creationId xmlns:a16="http://schemas.microsoft.com/office/drawing/2014/main" id="{FE560CDD-C341-457D-A204-126087BDFB63}"/>
              </a:ext>
            </a:extLst>
          </p:cNvPr>
          <p:cNvSpPr/>
          <p:nvPr/>
        </p:nvSpPr>
        <p:spPr>
          <a:xfrm>
            <a:off x="266520" y="630726"/>
            <a:ext cx="5532120" cy="461665"/>
          </a:xfrm>
          <a:prstGeom prst="rect">
            <a:avLst/>
          </a:prstGeom>
        </p:spPr>
        <p:txBody>
          <a:bodyPr>
            <a:spAutoFit/>
          </a:bodyPr>
          <a:lstStyle/>
          <a:p>
            <a:r>
              <a:rPr lang="en-US" sz="1200" dirty="0">
                <a:solidFill>
                  <a:schemeClr val="bg1"/>
                </a:solidFill>
              </a:rPr>
              <a:t>Getting data into Earth Engine </a:t>
            </a:r>
            <a:r>
              <a:rPr lang="en-US" sz="1200" dirty="0">
                <a:hlinkClick r:id="rId3"/>
              </a:rPr>
              <a:t>https://code.earthengine.google.com/1a2b5a90ac69acc01179ac86bd032f23</a:t>
            </a:r>
            <a:r>
              <a:rPr lang="en-US" sz="1200" dirty="0"/>
              <a:t> </a:t>
            </a:r>
          </a:p>
        </p:txBody>
      </p:sp>
      <p:pic>
        <p:nvPicPr>
          <p:cNvPr id="2050" name="Picture 2" descr="Which of EGM96 geoid or WGS84 ellipsoid fits the earth better ...">
            <a:extLst>
              <a:ext uri="{FF2B5EF4-FFF2-40B4-BE49-F238E27FC236}">
                <a16:creationId xmlns:a16="http://schemas.microsoft.com/office/drawing/2014/main" id="{CB3116CA-0C8A-495A-B509-6C5C392BB79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33315" y="553998"/>
            <a:ext cx="2844165" cy="15929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87D9671-EED0-4B4D-91FA-F0C2C97A38A5}"/>
              </a:ext>
            </a:extLst>
          </p:cNvPr>
          <p:cNvSpPr txBox="1"/>
          <p:nvPr/>
        </p:nvSpPr>
        <p:spPr>
          <a:xfrm>
            <a:off x="5983832" y="246221"/>
            <a:ext cx="2884123" cy="307777"/>
          </a:xfrm>
          <a:prstGeom prst="rect">
            <a:avLst/>
          </a:prstGeom>
          <a:noFill/>
        </p:spPr>
        <p:txBody>
          <a:bodyPr wrap="none" rtlCol="0">
            <a:spAutoFit/>
          </a:bodyPr>
          <a:lstStyle/>
          <a:p>
            <a:r>
              <a:rPr lang="en-US" dirty="0">
                <a:solidFill>
                  <a:schemeClr val="bg1"/>
                </a:solidFill>
              </a:rPr>
              <a:t>EGM96 geoid vs WGS84 ellipsoid</a:t>
            </a:r>
          </a:p>
        </p:txBody>
      </p:sp>
      <p:pic>
        <p:nvPicPr>
          <p:cNvPr id="10" name="Picture 9">
            <a:extLst>
              <a:ext uri="{FF2B5EF4-FFF2-40B4-BE49-F238E27FC236}">
                <a16:creationId xmlns:a16="http://schemas.microsoft.com/office/drawing/2014/main" id="{F37A4136-9F36-4A65-88DE-4E57BFD7D5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8305" y="1070487"/>
            <a:ext cx="4589456" cy="3966333"/>
          </a:xfrm>
          <a:prstGeom prst="rect">
            <a:avLst/>
          </a:prstGeom>
        </p:spPr>
      </p:pic>
      <p:pic>
        <p:nvPicPr>
          <p:cNvPr id="14" name="Picture 13">
            <a:extLst>
              <a:ext uri="{FF2B5EF4-FFF2-40B4-BE49-F238E27FC236}">
                <a16:creationId xmlns:a16="http://schemas.microsoft.com/office/drawing/2014/main" id="{38D8D0D8-1473-4B90-8232-3068D83EF7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3420" y="1327048"/>
            <a:ext cx="5047393" cy="3517278"/>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632C674C-5FAF-4429-9603-284393770CA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2996" y="1326527"/>
            <a:ext cx="4968240" cy="3507375"/>
          </a:xfrm>
          <a:prstGeom prst="rect">
            <a:avLst/>
          </a:prstGeom>
        </p:spPr>
      </p:pic>
      <p:pic>
        <p:nvPicPr>
          <p:cNvPr id="19" name="Picture 18">
            <a:extLst>
              <a:ext uri="{FF2B5EF4-FFF2-40B4-BE49-F238E27FC236}">
                <a16:creationId xmlns:a16="http://schemas.microsoft.com/office/drawing/2014/main" id="{7DF21EDF-40AF-4833-9BB7-124DB87D66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33315" y="2387074"/>
            <a:ext cx="2844165" cy="1888817"/>
          </a:xfrm>
          <a:prstGeom prst="rect">
            <a:avLst/>
          </a:prstGeom>
        </p:spPr>
      </p:pic>
      <p:sp>
        <p:nvSpPr>
          <p:cNvPr id="20" name="TextBox 19">
            <a:extLst>
              <a:ext uri="{FF2B5EF4-FFF2-40B4-BE49-F238E27FC236}">
                <a16:creationId xmlns:a16="http://schemas.microsoft.com/office/drawing/2014/main" id="{C4BF0018-473D-4661-B41B-31303197FFAD}"/>
              </a:ext>
            </a:extLst>
          </p:cNvPr>
          <p:cNvSpPr txBox="1"/>
          <p:nvPr/>
        </p:nvSpPr>
        <p:spPr>
          <a:xfrm>
            <a:off x="5983832" y="4231147"/>
            <a:ext cx="745717" cy="307777"/>
          </a:xfrm>
          <a:prstGeom prst="rect">
            <a:avLst/>
          </a:prstGeom>
          <a:noFill/>
        </p:spPr>
        <p:txBody>
          <a:bodyPr wrap="none" rtlCol="0">
            <a:spAutoFit/>
          </a:bodyPr>
          <a:lstStyle/>
          <a:p>
            <a:r>
              <a:rPr lang="en-US" dirty="0">
                <a:solidFill>
                  <a:schemeClr val="bg1"/>
                </a:solidFill>
              </a:rPr>
              <a:t>+/-50m</a:t>
            </a:r>
          </a:p>
        </p:txBody>
      </p:sp>
    </p:spTree>
    <p:extLst>
      <p:ext uri="{BB962C8B-B14F-4D97-AF65-F5344CB8AC3E}">
        <p14:creationId xmlns:p14="http://schemas.microsoft.com/office/powerpoint/2010/main" val="371498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8568213-F830-4F76-8F7A-956BFFC5C6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556" y="709015"/>
            <a:ext cx="5433368" cy="4250826"/>
          </a:xfrm>
          <a:prstGeom prst="rect">
            <a:avLst/>
          </a:prstGeom>
        </p:spPr>
      </p:pic>
      <p:pic>
        <p:nvPicPr>
          <p:cNvPr id="17" name="Picture 16">
            <a:extLst>
              <a:ext uri="{FF2B5EF4-FFF2-40B4-BE49-F238E27FC236}">
                <a16:creationId xmlns:a16="http://schemas.microsoft.com/office/drawing/2014/main" id="{A5747F62-F419-4F62-833A-49F33BA33C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556" y="720657"/>
            <a:ext cx="5433368" cy="4250826"/>
          </a:xfrm>
          <a:prstGeom prst="rect">
            <a:avLst/>
          </a:prstGeom>
        </p:spPr>
      </p:pic>
      <p:sp>
        <p:nvSpPr>
          <p:cNvPr id="22" name="Callout: Bent Line with Accent Bar 21">
            <a:extLst>
              <a:ext uri="{FF2B5EF4-FFF2-40B4-BE49-F238E27FC236}">
                <a16:creationId xmlns:a16="http://schemas.microsoft.com/office/drawing/2014/main" id="{63CA98A5-BA61-4814-A954-6A90DDD867E8}"/>
              </a:ext>
            </a:extLst>
          </p:cNvPr>
          <p:cNvSpPr/>
          <p:nvPr/>
        </p:nvSpPr>
        <p:spPr>
          <a:xfrm>
            <a:off x="4868868" y="2022086"/>
            <a:ext cx="2645336" cy="460917"/>
          </a:xfrm>
          <a:prstGeom prst="accentCallout2">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t>No information in this track for water levels below this value</a:t>
            </a:r>
          </a:p>
        </p:txBody>
      </p:sp>
      <p:sp>
        <p:nvSpPr>
          <p:cNvPr id="3" name="TextBox 2">
            <a:extLst>
              <a:ext uri="{FF2B5EF4-FFF2-40B4-BE49-F238E27FC236}">
                <a16:creationId xmlns:a16="http://schemas.microsoft.com/office/drawing/2014/main" id="{0A566CB6-E98B-464E-88DD-069DFF3A19EC}"/>
              </a:ext>
            </a:extLst>
          </p:cNvPr>
          <p:cNvSpPr txBox="1"/>
          <p:nvPr/>
        </p:nvSpPr>
        <p:spPr>
          <a:xfrm>
            <a:off x="266520" y="0"/>
            <a:ext cx="1239442" cy="400110"/>
          </a:xfrm>
          <a:prstGeom prst="rect">
            <a:avLst/>
          </a:prstGeom>
          <a:noFill/>
        </p:spPr>
        <p:txBody>
          <a:bodyPr wrap="none" rtlCol="0">
            <a:spAutoFit/>
          </a:bodyPr>
          <a:lstStyle/>
          <a:p>
            <a:r>
              <a:rPr lang="en-US" sz="2000" b="1" dirty="0">
                <a:solidFill>
                  <a:schemeClr val="bg1"/>
                </a:solidFill>
              </a:rPr>
              <a:t>ICESat-2</a:t>
            </a:r>
          </a:p>
        </p:txBody>
      </p:sp>
      <p:sp>
        <p:nvSpPr>
          <p:cNvPr id="5" name="TextBox 4">
            <a:extLst>
              <a:ext uri="{FF2B5EF4-FFF2-40B4-BE49-F238E27FC236}">
                <a16:creationId xmlns:a16="http://schemas.microsoft.com/office/drawing/2014/main" id="{69B7488E-769C-4F18-BB3C-152117BA8845}"/>
              </a:ext>
            </a:extLst>
          </p:cNvPr>
          <p:cNvSpPr txBox="1"/>
          <p:nvPr/>
        </p:nvSpPr>
        <p:spPr>
          <a:xfrm>
            <a:off x="276045" y="334692"/>
            <a:ext cx="2424062" cy="307777"/>
          </a:xfrm>
          <a:prstGeom prst="rect">
            <a:avLst/>
          </a:prstGeom>
          <a:noFill/>
        </p:spPr>
        <p:txBody>
          <a:bodyPr wrap="none" rtlCol="0">
            <a:spAutoFit/>
          </a:bodyPr>
          <a:lstStyle/>
          <a:p>
            <a:r>
              <a:rPr lang="en-US" dirty="0" err="1">
                <a:solidFill>
                  <a:schemeClr val="bg1"/>
                </a:solidFill>
              </a:rPr>
              <a:t>Embalse</a:t>
            </a:r>
            <a:r>
              <a:rPr lang="en-US" dirty="0">
                <a:solidFill>
                  <a:schemeClr val="bg1"/>
                </a:solidFill>
              </a:rPr>
              <a:t> de Gabriel y Galan</a:t>
            </a:r>
          </a:p>
        </p:txBody>
      </p:sp>
      <p:pic>
        <p:nvPicPr>
          <p:cNvPr id="15" name="Picture 14">
            <a:extLst>
              <a:ext uri="{FF2B5EF4-FFF2-40B4-BE49-F238E27FC236}">
                <a16:creationId xmlns:a16="http://schemas.microsoft.com/office/drawing/2014/main" id="{45C3EA59-754E-4EB5-B002-B411801F83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2933" y="848291"/>
            <a:ext cx="6548378" cy="395488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66316B16-3A81-4427-A731-EA3DB808D9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05735" y="853923"/>
            <a:ext cx="6548378" cy="3954885"/>
          </a:xfrm>
          <a:prstGeom prst="rect">
            <a:avLst/>
          </a:prstGeom>
        </p:spPr>
      </p:pic>
    </p:spTree>
    <p:extLst>
      <p:ext uri="{BB962C8B-B14F-4D97-AF65-F5344CB8AC3E}">
        <p14:creationId xmlns:p14="http://schemas.microsoft.com/office/powerpoint/2010/main" val="156771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566CB6-E98B-464E-88DD-069DFF3A19EC}"/>
              </a:ext>
            </a:extLst>
          </p:cNvPr>
          <p:cNvSpPr txBox="1"/>
          <p:nvPr/>
        </p:nvSpPr>
        <p:spPr>
          <a:xfrm>
            <a:off x="266520" y="0"/>
            <a:ext cx="1239442" cy="400110"/>
          </a:xfrm>
          <a:prstGeom prst="rect">
            <a:avLst/>
          </a:prstGeom>
          <a:noFill/>
        </p:spPr>
        <p:txBody>
          <a:bodyPr wrap="none" rtlCol="0">
            <a:spAutoFit/>
          </a:bodyPr>
          <a:lstStyle/>
          <a:p>
            <a:r>
              <a:rPr lang="en-US" sz="2000" b="1" dirty="0">
                <a:solidFill>
                  <a:schemeClr val="bg1"/>
                </a:solidFill>
              </a:rPr>
              <a:t>ICESat-2</a:t>
            </a:r>
          </a:p>
        </p:txBody>
      </p:sp>
      <p:sp>
        <p:nvSpPr>
          <p:cNvPr id="5" name="TextBox 4">
            <a:extLst>
              <a:ext uri="{FF2B5EF4-FFF2-40B4-BE49-F238E27FC236}">
                <a16:creationId xmlns:a16="http://schemas.microsoft.com/office/drawing/2014/main" id="{69B7488E-769C-4F18-BB3C-152117BA8845}"/>
              </a:ext>
            </a:extLst>
          </p:cNvPr>
          <p:cNvSpPr txBox="1"/>
          <p:nvPr/>
        </p:nvSpPr>
        <p:spPr>
          <a:xfrm>
            <a:off x="276045" y="334692"/>
            <a:ext cx="2424062" cy="307777"/>
          </a:xfrm>
          <a:prstGeom prst="rect">
            <a:avLst/>
          </a:prstGeom>
          <a:noFill/>
        </p:spPr>
        <p:txBody>
          <a:bodyPr wrap="none" rtlCol="0">
            <a:spAutoFit/>
          </a:bodyPr>
          <a:lstStyle/>
          <a:p>
            <a:r>
              <a:rPr lang="en-US" dirty="0" err="1">
                <a:solidFill>
                  <a:schemeClr val="bg1"/>
                </a:solidFill>
              </a:rPr>
              <a:t>Embalse</a:t>
            </a:r>
            <a:r>
              <a:rPr lang="en-US" dirty="0">
                <a:solidFill>
                  <a:schemeClr val="bg1"/>
                </a:solidFill>
              </a:rPr>
              <a:t> de Gabriel y Galan</a:t>
            </a:r>
          </a:p>
        </p:txBody>
      </p:sp>
      <p:pic>
        <p:nvPicPr>
          <p:cNvPr id="2" name="reservoir_timelapse">
            <a:hlinkClick r:id="" action="ppaction://media"/>
            <a:extLst>
              <a:ext uri="{FF2B5EF4-FFF2-40B4-BE49-F238E27FC236}">
                <a16:creationId xmlns:a16="http://schemas.microsoft.com/office/drawing/2014/main" id="{012591BC-34DC-4045-ACCD-94EF66BC4C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3380" y="642469"/>
            <a:ext cx="5640705" cy="4413399"/>
          </a:xfrm>
          <a:prstGeom prst="rect">
            <a:avLst/>
          </a:prstGeom>
        </p:spPr>
      </p:pic>
      <p:pic>
        <p:nvPicPr>
          <p:cNvPr id="4" name="Picture 3">
            <a:extLst>
              <a:ext uri="{FF2B5EF4-FFF2-40B4-BE49-F238E27FC236}">
                <a16:creationId xmlns:a16="http://schemas.microsoft.com/office/drawing/2014/main" id="{FE2A1F72-9993-4B47-A91F-628752DFEAB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81565" y="200055"/>
            <a:ext cx="1935260" cy="1397897"/>
          </a:xfrm>
          <a:prstGeom prst="rect">
            <a:avLst/>
          </a:prstGeom>
        </p:spPr>
      </p:pic>
      <p:grpSp>
        <p:nvGrpSpPr>
          <p:cNvPr id="10" name="Group 9">
            <a:extLst>
              <a:ext uri="{FF2B5EF4-FFF2-40B4-BE49-F238E27FC236}">
                <a16:creationId xmlns:a16="http://schemas.microsoft.com/office/drawing/2014/main" id="{499AA548-8280-43B3-A65B-A847FB43568C}"/>
              </a:ext>
            </a:extLst>
          </p:cNvPr>
          <p:cNvGrpSpPr/>
          <p:nvPr/>
        </p:nvGrpSpPr>
        <p:grpSpPr>
          <a:xfrm>
            <a:off x="4415883" y="1698930"/>
            <a:ext cx="4523253" cy="3407973"/>
            <a:chOff x="4415883" y="1698930"/>
            <a:chExt cx="4523253" cy="3407973"/>
          </a:xfrm>
        </p:grpSpPr>
        <p:grpSp>
          <p:nvGrpSpPr>
            <p:cNvPr id="8" name="Group 7">
              <a:extLst>
                <a:ext uri="{FF2B5EF4-FFF2-40B4-BE49-F238E27FC236}">
                  <a16:creationId xmlns:a16="http://schemas.microsoft.com/office/drawing/2014/main" id="{6FE22CAE-05DC-4255-8E4E-C232E296C1A0}"/>
                </a:ext>
              </a:extLst>
            </p:cNvPr>
            <p:cNvGrpSpPr/>
            <p:nvPr/>
          </p:nvGrpSpPr>
          <p:grpSpPr>
            <a:xfrm>
              <a:off x="4415883" y="1698930"/>
              <a:ext cx="4523253" cy="3407973"/>
              <a:chOff x="4883544" y="1872567"/>
              <a:chExt cx="4055591" cy="3055620"/>
            </a:xfrm>
          </p:grpSpPr>
          <p:pic>
            <p:nvPicPr>
              <p:cNvPr id="6" name="Picture 5">
                <a:extLst>
                  <a:ext uri="{FF2B5EF4-FFF2-40B4-BE49-F238E27FC236}">
                    <a16:creationId xmlns:a16="http://schemas.microsoft.com/office/drawing/2014/main" id="{9D02EECE-9D9A-4684-BAE0-7A9A884524A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83544" y="1872567"/>
                <a:ext cx="4055591" cy="3055620"/>
              </a:xfrm>
              <a:prstGeom prst="rect">
                <a:avLst/>
              </a:prstGeom>
            </p:spPr>
          </p:pic>
          <p:sp>
            <p:nvSpPr>
              <p:cNvPr id="7" name="Rectangle 6">
                <a:extLst>
                  <a:ext uri="{FF2B5EF4-FFF2-40B4-BE49-F238E27FC236}">
                    <a16:creationId xmlns:a16="http://schemas.microsoft.com/office/drawing/2014/main" id="{31953A94-F841-4A3A-B402-EE32369DEFFE}"/>
                  </a:ext>
                </a:extLst>
              </p:cNvPr>
              <p:cNvSpPr/>
              <p:nvPr/>
            </p:nvSpPr>
            <p:spPr>
              <a:xfrm>
                <a:off x="5186362" y="2247900"/>
                <a:ext cx="3732769" cy="167591"/>
              </a:xfrm>
              <a:prstGeom prst="rect">
                <a:avLst/>
              </a:prstGeom>
              <a:solidFill>
                <a:srgbClr val="FF0000">
                  <a:alpha val="10980"/>
                </a:srgb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A1F674C6-933A-4818-8D87-05DA5B282CD9}"/>
                </a:ext>
              </a:extLst>
            </p:cNvPr>
            <p:cNvSpPr txBox="1"/>
            <p:nvPr/>
          </p:nvSpPr>
          <p:spPr>
            <a:xfrm>
              <a:off x="4714674" y="2081555"/>
              <a:ext cx="2431310" cy="415498"/>
            </a:xfrm>
            <a:prstGeom prst="rect">
              <a:avLst/>
            </a:prstGeom>
            <a:noFill/>
          </p:spPr>
          <p:txBody>
            <a:bodyPr wrap="square" rtlCol="0">
              <a:spAutoFit/>
            </a:bodyPr>
            <a:lstStyle/>
            <a:p>
              <a:r>
                <a:rPr lang="en-US" sz="1050" dirty="0"/>
                <a:t>Missing for this ICESat-2 track</a:t>
              </a:r>
            </a:p>
          </p:txBody>
        </p:sp>
      </p:grpSp>
    </p:spTree>
    <p:extLst>
      <p:ext uri="{BB962C8B-B14F-4D97-AF65-F5344CB8AC3E}">
        <p14:creationId xmlns:p14="http://schemas.microsoft.com/office/powerpoint/2010/main" val="252311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uying Optical Satellite Imagery: Off-Nadir Angle/Elevation Angle">
            <a:extLst>
              <a:ext uri="{FF2B5EF4-FFF2-40B4-BE49-F238E27FC236}">
                <a16:creationId xmlns:a16="http://schemas.microsoft.com/office/drawing/2014/main" id="{398EFD54-FD32-4087-828D-2F49DCA4F4F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20088" y="374813"/>
            <a:ext cx="1944547" cy="16938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C3CF19-8740-4285-B9E6-2F6A415A65B3}"/>
              </a:ext>
            </a:extLst>
          </p:cNvPr>
          <p:cNvSpPr txBox="1"/>
          <p:nvPr/>
        </p:nvSpPr>
        <p:spPr>
          <a:xfrm>
            <a:off x="120088" y="-25297"/>
            <a:ext cx="6880410" cy="400110"/>
          </a:xfrm>
          <a:prstGeom prst="rect">
            <a:avLst/>
          </a:prstGeom>
          <a:noFill/>
        </p:spPr>
        <p:txBody>
          <a:bodyPr wrap="none" rtlCol="0">
            <a:spAutoFit/>
          </a:bodyPr>
          <a:lstStyle/>
          <a:p>
            <a:r>
              <a:rPr lang="en-US" sz="2000" b="1" dirty="0">
                <a:solidFill>
                  <a:schemeClr val="bg1"/>
                </a:solidFill>
              </a:rPr>
              <a:t>Optical off-nadir + Photogrammetry  </a:t>
            </a:r>
            <a:r>
              <a:rPr lang="en-US" sz="2000" dirty="0">
                <a:solidFill>
                  <a:schemeClr val="bg1"/>
                </a:solidFill>
              </a:rPr>
              <a:t>… to be continued</a:t>
            </a:r>
          </a:p>
        </p:txBody>
      </p:sp>
      <p:pic>
        <p:nvPicPr>
          <p:cNvPr id="4100" name="Picture 4">
            <a:extLst>
              <a:ext uri="{FF2B5EF4-FFF2-40B4-BE49-F238E27FC236}">
                <a16:creationId xmlns:a16="http://schemas.microsoft.com/office/drawing/2014/main" id="{B911B883-8B8C-4487-A36D-C29437D1D03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0088" y="2468828"/>
            <a:ext cx="3232712" cy="134471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8F816F8-E305-4ED3-AD8E-DD9B84413A4B}"/>
              </a:ext>
            </a:extLst>
          </p:cNvPr>
          <p:cNvSpPr/>
          <p:nvPr/>
        </p:nvSpPr>
        <p:spPr>
          <a:xfrm>
            <a:off x="120088" y="3921299"/>
            <a:ext cx="3369941" cy="738664"/>
          </a:xfrm>
          <a:prstGeom prst="rect">
            <a:avLst/>
          </a:prstGeom>
        </p:spPr>
        <p:txBody>
          <a:bodyPr wrap="square">
            <a:spAutoFit/>
          </a:bodyPr>
          <a:lstStyle/>
          <a:p>
            <a:r>
              <a:rPr lang="en-US" b="1" dirty="0" err="1">
                <a:solidFill>
                  <a:schemeClr val="accent1"/>
                </a:solidFill>
                <a:latin typeface="NexusSerif"/>
                <a:hlinkClick r:id="rId6">
                  <a:extLst>
                    <a:ext uri="{A12FA001-AC4F-418D-AE19-62706E023703}">
                      <ahyp:hlinkClr xmlns:ahyp="http://schemas.microsoft.com/office/drawing/2018/hyperlinkcolor" val="tx"/>
                    </a:ext>
                  </a:extLst>
                </a:hlinkClick>
              </a:rPr>
              <a:t>Rupnik</a:t>
            </a:r>
            <a:r>
              <a:rPr lang="en-US" b="1" dirty="0">
                <a:solidFill>
                  <a:schemeClr val="accent1"/>
                </a:solidFill>
                <a:latin typeface="NexusSerif"/>
                <a:hlinkClick r:id="rId6">
                  <a:extLst>
                    <a:ext uri="{A12FA001-AC4F-418D-AE19-62706E023703}">
                      <ahyp:hlinkClr xmlns:ahyp="http://schemas.microsoft.com/office/drawing/2018/hyperlinkcolor" val="tx"/>
                    </a:ext>
                  </a:extLst>
                </a:hlinkClick>
              </a:rPr>
              <a:t> et.al.</a:t>
            </a:r>
            <a:r>
              <a:rPr lang="en-US" b="1" dirty="0">
                <a:solidFill>
                  <a:schemeClr val="bg1"/>
                </a:solidFill>
                <a:latin typeface="NexusSerif"/>
              </a:rPr>
              <a:t>, 2018: 3D reconstruction from multi-view VHR-satellite images in </a:t>
            </a:r>
            <a:r>
              <a:rPr lang="en-US" b="1" dirty="0" err="1">
                <a:solidFill>
                  <a:schemeClr val="bg1"/>
                </a:solidFill>
                <a:latin typeface="NexusSerif"/>
              </a:rPr>
              <a:t>MicMac</a:t>
            </a:r>
            <a:endParaRPr lang="en-US" dirty="0"/>
          </a:p>
        </p:txBody>
      </p:sp>
      <p:pic>
        <p:nvPicPr>
          <p:cNvPr id="9" name="skysat">
            <a:hlinkClick r:id="" action="ppaction://media"/>
            <a:extLst>
              <a:ext uri="{FF2B5EF4-FFF2-40B4-BE49-F238E27FC236}">
                <a16:creationId xmlns:a16="http://schemas.microsoft.com/office/drawing/2014/main" id="{F9C09733-4316-44F7-B39A-0249C910B93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391820" y="374813"/>
            <a:ext cx="5665531" cy="46086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3513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98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9"/>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6984B-3E55-4EA7-80FC-8C6A8FA6CBB0}"/>
              </a:ext>
            </a:extLst>
          </p:cNvPr>
          <p:cNvSpPr>
            <a:spLocks noGrp="1"/>
          </p:cNvSpPr>
          <p:nvPr>
            <p:ph type="title"/>
          </p:nvPr>
        </p:nvSpPr>
        <p:spPr/>
        <p:txBody>
          <a:bodyPr/>
          <a:lstStyle/>
          <a:p>
            <a:r>
              <a:rPr lang="en-US" dirty="0"/>
              <a:t>Summary and Next Steps</a:t>
            </a:r>
          </a:p>
        </p:txBody>
      </p:sp>
      <p:sp>
        <p:nvSpPr>
          <p:cNvPr id="3" name="Content Placeholder 2">
            <a:extLst>
              <a:ext uri="{FF2B5EF4-FFF2-40B4-BE49-F238E27FC236}">
                <a16:creationId xmlns:a16="http://schemas.microsoft.com/office/drawing/2014/main" id="{496A8A6F-652D-4BEA-95DE-408684D93CE2}"/>
              </a:ext>
            </a:extLst>
          </p:cNvPr>
          <p:cNvSpPr>
            <a:spLocks noGrp="1"/>
          </p:cNvSpPr>
          <p:nvPr>
            <p:ph idx="1"/>
          </p:nvPr>
        </p:nvSpPr>
        <p:spPr>
          <a:xfrm>
            <a:off x="322050" y="811530"/>
            <a:ext cx="8499900" cy="3972000"/>
          </a:xfrm>
        </p:spPr>
        <p:txBody>
          <a:bodyPr/>
          <a:lstStyle/>
          <a:p>
            <a:pPr>
              <a:lnSpc>
                <a:spcPct val="150000"/>
              </a:lnSpc>
            </a:pPr>
            <a:r>
              <a:rPr lang="en-US" sz="2000" dirty="0">
                <a:solidFill>
                  <a:schemeClr val="bg1"/>
                </a:solidFill>
              </a:rPr>
              <a:t>Global ~80 000 small reservoirs database A &lt; 5ha</a:t>
            </a:r>
          </a:p>
          <a:p>
            <a:pPr>
              <a:lnSpc>
                <a:spcPct val="150000"/>
              </a:lnSpc>
            </a:pPr>
            <a:r>
              <a:rPr lang="en-US" sz="2000" dirty="0">
                <a:solidFill>
                  <a:schemeClr val="bg1"/>
                </a:solidFill>
              </a:rPr>
              <a:t>35 years re-analysis of surface water dynamics</a:t>
            </a:r>
          </a:p>
          <a:p>
            <a:pPr>
              <a:lnSpc>
                <a:spcPct val="150000"/>
              </a:lnSpc>
            </a:pPr>
            <a:r>
              <a:rPr lang="en-US" sz="2000" dirty="0">
                <a:solidFill>
                  <a:schemeClr val="bg1"/>
                </a:solidFill>
              </a:rPr>
              <a:t>Validation shows mostly a very high accuracy for A(t)</a:t>
            </a:r>
          </a:p>
          <a:p>
            <a:pPr>
              <a:lnSpc>
                <a:spcPct val="150000"/>
              </a:lnSpc>
            </a:pPr>
            <a:r>
              <a:rPr lang="en-US" sz="2000" dirty="0">
                <a:solidFill>
                  <a:schemeClr val="bg1"/>
                </a:solidFill>
              </a:rPr>
              <a:t>ICESat-2 (if available) can be perfectly used to generate </a:t>
            </a:r>
            <a:r>
              <a:rPr lang="en-US" sz="2000">
                <a:solidFill>
                  <a:schemeClr val="bg1"/>
                </a:solidFill>
              </a:rPr>
              <a:t>storage dynamics</a:t>
            </a:r>
            <a:endParaRPr lang="en-US" sz="2000" dirty="0">
              <a:solidFill>
                <a:schemeClr val="bg1"/>
              </a:solidFill>
            </a:endParaRPr>
          </a:p>
          <a:p>
            <a:pPr>
              <a:lnSpc>
                <a:spcPct val="150000"/>
              </a:lnSpc>
            </a:pPr>
            <a:r>
              <a:rPr lang="en-US" sz="2000" dirty="0">
                <a:solidFill>
                  <a:schemeClr val="bg1"/>
                </a:solidFill>
              </a:rPr>
              <a:t>Photogrammetry + $$$ imagery needed to increase coverage – tbc</a:t>
            </a:r>
          </a:p>
          <a:p>
            <a:pPr>
              <a:lnSpc>
                <a:spcPct val="150000"/>
              </a:lnSpc>
            </a:pPr>
            <a:r>
              <a:rPr lang="en-US" sz="2000" dirty="0" err="1">
                <a:solidFill>
                  <a:schemeClr val="bg1"/>
                </a:solidFill>
              </a:rPr>
              <a:t>InSAR</a:t>
            </a:r>
            <a:r>
              <a:rPr lang="en-US" sz="2000" dirty="0">
                <a:solidFill>
                  <a:schemeClr val="bg1"/>
                </a:solidFill>
              </a:rPr>
              <a:t> and Sentinel-1 can be potentially used as well – tbc.</a:t>
            </a:r>
          </a:p>
        </p:txBody>
      </p:sp>
    </p:spTree>
    <p:extLst>
      <p:ext uri="{BB962C8B-B14F-4D97-AF65-F5344CB8AC3E}">
        <p14:creationId xmlns:p14="http://schemas.microsoft.com/office/powerpoint/2010/main" val="2615575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81717"/>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DE853615-DEEB-4AE7-AF32-85B217A8BD17}"/>
              </a:ext>
            </a:extLst>
          </p:cNvPr>
          <p:cNvSpPr>
            <a:spLocks noGrp="1"/>
          </p:cNvSpPr>
          <p:nvPr>
            <p:ph type="title"/>
          </p:nvPr>
        </p:nvSpPr>
        <p:spPr>
          <a:xfrm>
            <a:off x="103240" y="153705"/>
            <a:ext cx="4801220" cy="702000"/>
          </a:xfrm>
        </p:spPr>
        <p:txBody>
          <a:bodyPr/>
          <a:lstStyle/>
          <a:p>
            <a:r>
              <a:rPr lang="nl-NL" dirty="0"/>
              <a:t>Thank you for your attention!</a:t>
            </a:r>
          </a:p>
        </p:txBody>
      </p:sp>
      <p:sp>
        <p:nvSpPr>
          <p:cNvPr id="12" name="Tijdelijke aanduiding voor tekst 11">
            <a:extLst>
              <a:ext uri="{FF2B5EF4-FFF2-40B4-BE49-F238E27FC236}">
                <a16:creationId xmlns:a16="http://schemas.microsoft.com/office/drawing/2014/main" id="{9B139452-27B1-41DF-AF0F-C8980743A8FE}"/>
              </a:ext>
            </a:extLst>
          </p:cNvPr>
          <p:cNvSpPr>
            <a:spLocks noGrp="1"/>
          </p:cNvSpPr>
          <p:nvPr>
            <p:ph type="body" sz="quarter" idx="18"/>
          </p:nvPr>
        </p:nvSpPr>
        <p:spPr/>
        <p:txBody>
          <a:bodyPr/>
          <a:lstStyle/>
          <a:p>
            <a:r>
              <a:rPr lang="nl-NL" dirty="0"/>
              <a:t>facebook.com/</a:t>
            </a:r>
            <a:r>
              <a:rPr lang="nl-NL" dirty="0" err="1"/>
              <a:t>deltaresNL</a:t>
            </a:r>
            <a:endParaRPr lang="nl-NL" dirty="0"/>
          </a:p>
          <a:p>
            <a:r>
              <a:rPr lang="nl-NL" dirty="0"/>
              <a:t>linkedin.com/company/</a:t>
            </a:r>
            <a:r>
              <a:rPr lang="nl-NL" dirty="0" err="1"/>
              <a:t>deltares</a:t>
            </a:r>
            <a:endParaRPr lang="nl-NL" dirty="0"/>
          </a:p>
          <a:p>
            <a:r>
              <a:rPr lang="nl-NL" dirty="0"/>
              <a:t>@</a:t>
            </a:r>
            <a:r>
              <a:rPr lang="nl-NL" dirty="0" err="1"/>
              <a:t>deltares</a:t>
            </a:r>
            <a:endParaRPr lang="nl-NL" dirty="0"/>
          </a:p>
          <a:p>
            <a:r>
              <a:rPr lang="nl-NL" dirty="0"/>
              <a:t>@</a:t>
            </a:r>
            <a:r>
              <a:rPr lang="nl-NL" dirty="0" err="1"/>
              <a:t>deltaresNL</a:t>
            </a:r>
            <a:endParaRPr lang="nl-NL" dirty="0"/>
          </a:p>
        </p:txBody>
      </p:sp>
      <p:sp>
        <p:nvSpPr>
          <p:cNvPr id="3" name="Tijdelijke aanduiding voor datum 2">
            <a:extLst>
              <a:ext uri="{FF2B5EF4-FFF2-40B4-BE49-F238E27FC236}">
                <a16:creationId xmlns:a16="http://schemas.microsoft.com/office/drawing/2014/main" id="{FE748CDC-89CE-4868-BBD3-314EE3C75CA9}"/>
              </a:ext>
            </a:extLst>
          </p:cNvPr>
          <p:cNvSpPr>
            <a:spLocks noGrp="1"/>
          </p:cNvSpPr>
          <p:nvPr>
            <p:ph type="dt" sz="half" idx="21"/>
          </p:nvPr>
        </p:nvSpPr>
        <p:spPr/>
        <p:txBody>
          <a:bodyPr/>
          <a:lstStyle/>
          <a:p>
            <a:endParaRPr lang="nl-NL" dirty="0"/>
          </a:p>
        </p:txBody>
      </p:sp>
      <p:sp>
        <p:nvSpPr>
          <p:cNvPr id="4" name="Tijdelijke aanduiding voor voettekst 3">
            <a:extLst>
              <a:ext uri="{FF2B5EF4-FFF2-40B4-BE49-F238E27FC236}">
                <a16:creationId xmlns:a16="http://schemas.microsoft.com/office/drawing/2014/main" id="{DE24FDC9-349F-480B-83FD-A9B783C89B25}"/>
              </a:ext>
            </a:extLst>
          </p:cNvPr>
          <p:cNvSpPr>
            <a:spLocks noGrp="1"/>
          </p:cNvSpPr>
          <p:nvPr>
            <p:ph type="ftr" sz="quarter" idx="22"/>
          </p:nvPr>
        </p:nvSpPr>
        <p:spPr/>
        <p:txBody>
          <a:bodyPr/>
          <a:lstStyle/>
          <a:p>
            <a:endParaRPr lang="nl-NL" dirty="0"/>
          </a:p>
        </p:txBody>
      </p:sp>
      <p:sp>
        <p:nvSpPr>
          <p:cNvPr id="5" name="Tijdelijke aanduiding voor dianummer 4">
            <a:extLst>
              <a:ext uri="{FF2B5EF4-FFF2-40B4-BE49-F238E27FC236}">
                <a16:creationId xmlns:a16="http://schemas.microsoft.com/office/drawing/2014/main" id="{9C527063-DA4D-4620-ABD9-F492B543D31D}"/>
              </a:ext>
            </a:extLst>
          </p:cNvPr>
          <p:cNvSpPr>
            <a:spLocks noGrp="1"/>
          </p:cNvSpPr>
          <p:nvPr>
            <p:ph type="sldNum" sz="quarter" idx="23"/>
          </p:nvPr>
        </p:nvSpPr>
        <p:spPr/>
        <p:txBody>
          <a:bodyPr/>
          <a:lstStyle/>
          <a:p>
            <a:fld id="{F42B3F14-D836-496B-80A2-23BE75BD68CB}" type="slidenum">
              <a:rPr lang="nl-NL" smtClean="0"/>
              <a:pPr/>
              <a:t>28</a:t>
            </a:fld>
            <a:endParaRPr lang="nl-NL" dirty="0"/>
          </a:p>
        </p:txBody>
      </p:sp>
      <p:sp>
        <p:nvSpPr>
          <p:cNvPr id="2" name="Rectangle 1">
            <a:extLst>
              <a:ext uri="{FF2B5EF4-FFF2-40B4-BE49-F238E27FC236}">
                <a16:creationId xmlns:a16="http://schemas.microsoft.com/office/drawing/2014/main" id="{F5D8844E-D80E-49B1-B7A4-74E85450BE8A}"/>
              </a:ext>
            </a:extLst>
          </p:cNvPr>
          <p:cNvSpPr/>
          <p:nvPr/>
        </p:nvSpPr>
        <p:spPr>
          <a:xfrm>
            <a:off x="256142" y="983255"/>
            <a:ext cx="7775154" cy="1297236"/>
          </a:xfrm>
          <a:prstGeom prst="rect">
            <a:avLst/>
          </a:prstGeom>
          <a:solidFill>
            <a:srgbClr val="181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ijdelijke aanduiding voor afbeelding 13">
            <a:extLst>
              <a:ext uri="{FF2B5EF4-FFF2-40B4-BE49-F238E27FC236}">
                <a16:creationId xmlns:a16="http://schemas.microsoft.com/office/drawing/2014/main" id="{0AA79D08-7142-4BEB-A54B-5992E2BA23F2}"/>
              </a:ext>
            </a:extLst>
          </p:cNvPr>
          <p:cNvSpPr>
            <a:spLocks noGrp="1"/>
          </p:cNvSpPr>
          <p:nvPr>
            <p:ph type="pic" sz="quarter" idx="19"/>
          </p:nvPr>
        </p:nvSpPr>
        <p:spPr>
          <a:xfrm>
            <a:off x="0" y="1915273"/>
            <a:ext cx="9144000" cy="3228228"/>
          </a:xfrm>
        </p:spPr>
      </p:sp>
      <p:pic>
        <p:nvPicPr>
          <p:cNvPr id="30" name="Picture 29">
            <a:extLst>
              <a:ext uri="{FF2B5EF4-FFF2-40B4-BE49-F238E27FC236}">
                <a16:creationId xmlns:a16="http://schemas.microsoft.com/office/drawing/2014/main" id="{A567060A-E7D0-4EAC-82BD-D95E5D5E53D3}"/>
              </a:ext>
            </a:extLst>
          </p:cNvPr>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923654" y="1217903"/>
            <a:ext cx="387795" cy="387795"/>
          </a:xfrm>
          <a:prstGeom prst="rect">
            <a:avLst/>
          </a:prstGeom>
        </p:spPr>
      </p:pic>
      <p:pic>
        <p:nvPicPr>
          <p:cNvPr id="31" name="Picture 30">
            <a:extLst>
              <a:ext uri="{FF2B5EF4-FFF2-40B4-BE49-F238E27FC236}">
                <a16:creationId xmlns:a16="http://schemas.microsoft.com/office/drawing/2014/main" id="{21859211-2063-40B9-9DF1-75F29132D18A}"/>
              </a:ext>
            </a:extLst>
          </p:cNvPr>
          <p:cNvPicPr>
            <a:picLocks noChangeAspect="1"/>
          </p:cNvPicPr>
          <p:nvPr/>
        </p:nvPicPr>
        <p:blipFill>
          <a:blip r:embed="rId4"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295461" y="1217903"/>
            <a:ext cx="387795" cy="387795"/>
          </a:xfrm>
          <a:prstGeom prst="rect">
            <a:avLst/>
          </a:prstGeom>
        </p:spPr>
      </p:pic>
      <p:pic>
        <p:nvPicPr>
          <p:cNvPr id="32" name="Picture 31">
            <a:extLst>
              <a:ext uri="{FF2B5EF4-FFF2-40B4-BE49-F238E27FC236}">
                <a16:creationId xmlns:a16="http://schemas.microsoft.com/office/drawing/2014/main" id="{0DF875B1-1244-4749-9E75-5129C6967733}"/>
              </a:ext>
            </a:extLst>
          </p:cNvPr>
          <p:cNvPicPr>
            <a:picLocks noChangeAspect="1"/>
          </p:cNvPicPr>
          <p:nvPr/>
        </p:nvPicPr>
        <p:blipFill>
          <a:blip r:embed="rId5"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17963" y="1217903"/>
            <a:ext cx="387795" cy="387795"/>
          </a:xfrm>
          <a:prstGeom prst="rect">
            <a:avLst/>
          </a:prstGeom>
        </p:spPr>
      </p:pic>
      <p:sp>
        <p:nvSpPr>
          <p:cNvPr id="33" name="Titel 8">
            <a:extLst>
              <a:ext uri="{FF2B5EF4-FFF2-40B4-BE49-F238E27FC236}">
                <a16:creationId xmlns:a16="http://schemas.microsoft.com/office/drawing/2014/main" id="{FD8D4826-8393-427F-A247-CAA942337B12}"/>
              </a:ext>
            </a:extLst>
          </p:cNvPr>
          <p:cNvSpPr txBox="1">
            <a:spLocks/>
          </p:cNvSpPr>
          <p:nvPr/>
        </p:nvSpPr>
        <p:spPr>
          <a:xfrm>
            <a:off x="780198" y="1301686"/>
            <a:ext cx="3279297" cy="2706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kern="1200">
                <a:solidFill>
                  <a:schemeClr val="bg1"/>
                </a:solidFill>
                <a:latin typeface="Arial" panose="020B0604020202020204" pitchFamily="34" charset="0"/>
                <a:ea typeface="+mj-ea"/>
                <a:cs typeface="Arial" panose="020B0604020202020204" pitchFamily="34" charset="0"/>
              </a:defRPr>
            </a:lvl1pPr>
          </a:lstStyle>
          <a:p>
            <a:r>
              <a:rPr lang="nl-NL" sz="1350" dirty="0"/>
              <a:t>gennadii.donchyts@deltares.nl</a:t>
            </a:r>
          </a:p>
        </p:txBody>
      </p:sp>
      <p:sp>
        <p:nvSpPr>
          <p:cNvPr id="34" name="Titel 8">
            <a:extLst>
              <a:ext uri="{FF2B5EF4-FFF2-40B4-BE49-F238E27FC236}">
                <a16:creationId xmlns:a16="http://schemas.microsoft.com/office/drawing/2014/main" id="{497B2201-99D7-4EAF-BC65-EB236A0540D7}"/>
              </a:ext>
            </a:extLst>
          </p:cNvPr>
          <p:cNvSpPr txBox="1">
            <a:spLocks/>
          </p:cNvSpPr>
          <p:nvPr/>
        </p:nvSpPr>
        <p:spPr>
          <a:xfrm>
            <a:off x="4381344" y="1300307"/>
            <a:ext cx="3279297" cy="2706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kern="1200">
                <a:solidFill>
                  <a:schemeClr val="bg1"/>
                </a:solidFill>
                <a:latin typeface="Arial" panose="020B0604020202020204" pitchFamily="34" charset="0"/>
                <a:ea typeface="+mj-ea"/>
                <a:cs typeface="Arial" panose="020B0604020202020204" pitchFamily="34" charset="0"/>
              </a:defRPr>
            </a:lvl1pPr>
          </a:lstStyle>
          <a:p>
            <a:r>
              <a:rPr lang="nl-NL" sz="1350" dirty="0"/>
              <a:t>@gena_d</a:t>
            </a:r>
          </a:p>
        </p:txBody>
      </p:sp>
      <p:sp>
        <p:nvSpPr>
          <p:cNvPr id="35" name="Titel 8">
            <a:extLst>
              <a:ext uri="{FF2B5EF4-FFF2-40B4-BE49-F238E27FC236}">
                <a16:creationId xmlns:a16="http://schemas.microsoft.com/office/drawing/2014/main" id="{98421268-1149-4716-AA44-4B3CA6ED992A}"/>
              </a:ext>
            </a:extLst>
          </p:cNvPr>
          <p:cNvSpPr txBox="1">
            <a:spLocks/>
          </p:cNvSpPr>
          <p:nvPr/>
        </p:nvSpPr>
        <p:spPr>
          <a:xfrm>
            <a:off x="6809189" y="1307192"/>
            <a:ext cx="3279297" cy="2706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kern="1200">
                <a:solidFill>
                  <a:schemeClr val="bg1"/>
                </a:solidFill>
                <a:latin typeface="Arial" panose="020B0604020202020204" pitchFamily="34" charset="0"/>
                <a:ea typeface="+mj-ea"/>
                <a:cs typeface="Arial" panose="020B0604020202020204" pitchFamily="34" charset="0"/>
              </a:defRPr>
            </a:lvl1pPr>
          </a:lstStyle>
          <a:p>
            <a:r>
              <a:rPr lang="nl-NL" sz="1350" dirty="0"/>
              <a:t>@gena</a:t>
            </a:r>
          </a:p>
        </p:txBody>
      </p:sp>
    </p:spTree>
    <p:extLst>
      <p:ext uri="{BB962C8B-B14F-4D97-AF65-F5344CB8AC3E}">
        <p14:creationId xmlns:p14="http://schemas.microsoft.com/office/powerpoint/2010/main" val="3374003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7FFAC-456C-4586-A720-86E597830E44}"/>
              </a:ext>
            </a:extLst>
          </p:cNvPr>
          <p:cNvSpPr>
            <a:spLocks noGrp="1"/>
          </p:cNvSpPr>
          <p:nvPr>
            <p:ph type="title"/>
          </p:nvPr>
        </p:nvSpPr>
        <p:spPr/>
        <p:txBody>
          <a:bodyPr/>
          <a:lstStyle/>
          <a:p>
            <a:pPr algn="ctr"/>
            <a:r>
              <a:rPr lang="en-US" dirty="0"/>
              <a:t>Satellite Missions</a:t>
            </a:r>
          </a:p>
        </p:txBody>
      </p:sp>
      <p:pic>
        <p:nvPicPr>
          <p:cNvPr id="7" name="Picture 6" descr="SkySat - Satellite Missions - eoPortal Directory">
            <a:extLst>
              <a:ext uri="{FF2B5EF4-FFF2-40B4-BE49-F238E27FC236}">
                <a16:creationId xmlns:a16="http://schemas.microsoft.com/office/drawing/2014/main" id="{2E447E27-0CF8-4D75-9166-6C9201CE365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77774" y="3198792"/>
            <a:ext cx="2398632" cy="1352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8" descr="ESA - Sentinel-2 operations">
            <a:extLst>
              <a:ext uri="{FF2B5EF4-FFF2-40B4-BE49-F238E27FC236}">
                <a16:creationId xmlns:a16="http://schemas.microsoft.com/office/drawing/2014/main" id="{58B1768F-9211-4042-A6B0-80675AD84E2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81716" y="1260879"/>
            <a:ext cx="2404324" cy="1352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10" descr="Landsat 1-7">
            <a:extLst>
              <a:ext uri="{FF2B5EF4-FFF2-40B4-BE49-F238E27FC236}">
                <a16:creationId xmlns:a16="http://schemas.microsoft.com/office/drawing/2014/main" id="{AC182FD4-A6F6-4D06-9A62-7E743BFEF04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33141" y="1225408"/>
            <a:ext cx="3495675" cy="13879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About ICESat-2 | NASA">
            <a:extLst>
              <a:ext uri="{FF2B5EF4-FFF2-40B4-BE49-F238E27FC236}">
                <a16:creationId xmlns:a16="http://schemas.microsoft.com/office/drawing/2014/main" id="{EF406B1B-A2B8-47BB-94A4-9DC291F0DD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90553" y="3198792"/>
            <a:ext cx="2404324" cy="13524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ntinel 1 Satellite">
            <a:extLst>
              <a:ext uri="{FF2B5EF4-FFF2-40B4-BE49-F238E27FC236}">
                <a16:creationId xmlns:a16="http://schemas.microsoft.com/office/drawing/2014/main" id="{8FBAFF8B-47C1-45F5-8C1E-5CC36ED8F48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32404" y="1260877"/>
            <a:ext cx="2435163" cy="13643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217B8A6-AE07-47F9-A617-C19AC31B3E82}"/>
              </a:ext>
            </a:extLst>
          </p:cNvPr>
          <p:cNvSpPr txBox="1"/>
          <p:nvPr/>
        </p:nvSpPr>
        <p:spPr>
          <a:xfrm>
            <a:off x="1347405" y="808509"/>
            <a:ext cx="1168910" cy="400110"/>
          </a:xfrm>
          <a:prstGeom prst="rect">
            <a:avLst/>
          </a:prstGeom>
          <a:noFill/>
        </p:spPr>
        <p:txBody>
          <a:bodyPr wrap="none" rtlCol="0">
            <a:spAutoFit/>
          </a:bodyPr>
          <a:lstStyle/>
          <a:p>
            <a:r>
              <a:rPr lang="en-US" sz="2000" b="1" dirty="0">
                <a:solidFill>
                  <a:schemeClr val="bg1">
                    <a:lumMod val="85000"/>
                  </a:schemeClr>
                </a:solidFill>
              </a:rPr>
              <a:t>Landsat</a:t>
            </a:r>
          </a:p>
        </p:txBody>
      </p:sp>
      <p:sp>
        <p:nvSpPr>
          <p:cNvPr id="19" name="TextBox 18">
            <a:extLst>
              <a:ext uri="{FF2B5EF4-FFF2-40B4-BE49-F238E27FC236}">
                <a16:creationId xmlns:a16="http://schemas.microsoft.com/office/drawing/2014/main" id="{B1B17214-C064-4FC3-B1EC-3DF38E87F787}"/>
              </a:ext>
            </a:extLst>
          </p:cNvPr>
          <p:cNvSpPr txBox="1"/>
          <p:nvPr/>
        </p:nvSpPr>
        <p:spPr>
          <a:xfrm>
            <a:off x="4484008" y="817510"/>
            <a:ext cx="1409360" cy="400110"/>
          </a:xfrm>
          <a:prstGeom prst="rect">
            <a:avLst/>
          </a:prstGeom>
          <a:noFill/>
        </p:spPr>
        <p:txBody>
          <a:bodyPr wrap="none" rtlCol="0">
            <a:spAutoFit/>
          </a:bodyPr>
          <a:lstStyle/>
          <a:p>
            <a:r>
              <a:rPr lang="en-US" sz="2000" b="1" dirty="0">
                <a:solidFill>
                  <a:schemeClr val="bg1">
                    <a:lumMod val="85000"/>
                  </a:schemeClr>
                </a:solidFill>
              </a:rPr>
              <a:t>Sentinel-2</a:t>
            </a:r>
          </a:p>
        </p:txBody>
      </p:sp>
      <p:sp>
        <p:nvSpPr>
          <p:cNvPr id="20" name="TextBox 19">
            <a:extLst>
              <a:ext uri="{FF2B5EF4-FFF2-40B4-BE49-F238E27FC236}">
                <a16:creationId xmlns:a16="http://schemas.microsoft.com/office/drawing/2014/main" id="{304B7B7E-5C2F-49EA-971B-50868ACDDAB5}"/>
              </a:ext>
            </a:extLst>
          </p:cNvPr>
          <p:cNvSpPr txBox="1"/>
          <p:nvPr/>
        </p:nvSpPr>
        <p:spPr>
          <a:xfrm>
            <a:off x="6933039" y="808144"/>
            <a:ext cx="1409360" cy="400110"/>
          </a:xfrm>
          <a:prstGeom prst="rect">
            <a:avLst/>
          </a:prstGeom>
          <a:noFill/>
        </p:spPr>
        <p:txBody>
          <a:bodyPr wrap="none" rtlCol="0">
            <a:spAutoFit/>
          </a:bodyPr>
          <a:lstStyle/>
          <a:p>
            <a:r>
              <a:rPr lang="en-US" sz="2000" b="1" dirty="0">
                <a:solidFill>
                  <a:schemeClr val="bg1">
                    <a:lumMod val="85000"/>
                  </a:schemeClr>
                </a:solidFill>
              </a:rPr>
              <a:t>Sentinel-1</a:t>
            </a:r>
          </a:p>
        </p:txBody>
      </p:sp>
      <p:sp>
        <p:nvSpPr>
          <p:cNvPr id="21" name="TextBox 20">
            <a:extLst>
              <a:ext uri="{FF2B5EF4-FFF2-40B4-BE49-F238E27FC236}">
                <a16:creationId xmlns:a16="http://schemas.microsoft.com/office/drawing/2014/main" id="{AB385545-CFDF-4D79-B2D0-817544D5619D}"/>
              </a:ext>
            </a:extLst>
          </p:cNvPr>
          <p:cNvSpPr txBox="1"/>
          <p:nvPr/>
        </p:nvSpPr>
        <p:spPr>
          <a:xfrm>
            <a:off x="5327519" y="2782260"/>
            <a:ext cx="1239442" cy="400110"/>
          </a:xfrm>
          <a:prstGeom prst="rect">
            <a:avLst/>
          </a:prstGeom>
          <a:noFill/>
        </p:spPr>
        <p:txBody>
          <a:bodyPr wrap="none" rtlCol="0">
            <a:spAutoFit/>
          </a:bodyPr>
          <a:lstStyle/>
          <a:p>
            <a:r>
              <a:rPr lang="en-US" sz="2000" b="1" dirty="0">
                <a:solidFill>
                  <a:schemeClr val="bg1">
                    <a:lumMod val="85000"/>
                  </a:schemeClr>
                </a:solidFill>
              </a:rPr>
              <a:t>ICESat-2</a:t>
            </a:r>
          </a:p>
        </p:txBody>
      </p:sp>
      <p:sp>
        <p:nvSpPr>
          <p:cNvPr id="22" name="TextBox 21">
            <a:extLst>
              <a:ext uri="{FF2B5EF4-FFF2-40B4-BE49-F238E27FC236}">
                <a16:creationId xmlns:a16="http://schemas.microsoft.com/office/drawing/2014/main" id="{D5CBE6EA-4FDE-44C7-8E6D-D887CE6097EE}"/>
              </a:ext>
            </a:extLst>
          </p:cNvPr>
          <p:cNvSpPr txBox="1"/>
          <p:nvPr/>
        </p:nvSpPr>
        <p:spPr>
          <a:xfrm>
            <a:off x="2285721" y="2794547"/>
            <a:ext cx="1040670" cy="400110"/>
          </a:xfrm>
          <a:prstGeom prst="rect">
            <a:avLst/>
          </a:prstGeom>
          <a:noFill/>
        </p:spPr>
        <p:txBody>
          <a:bodyPr wrap="none" rtlCol="0">
            <a:spAutoFit/>
          </a:bodyPr>
          <a:lstStyle/>
          <a:p>
            <a:r>
              <a:rPr lang="en-US" sz="2000" b="1" dirty="0" err="1">
                <a:solidFill>
                  <a:schemeClr val="bg1">
                    <a:lumMod val="85000"/>
                  </a:schemeClr>
                </a:solidFill>
              </a:rPr>
              <a:t>SkySat</a:t>
            </a:r>
            <a:endParaRPr lang="en-US" sz="2000" b="1" dirty="0">
              <a:solidFill>
                <a:schemeClr val="bg1">
                  <a:lumMod val="85000"/>
                </a:schemeClr>
              </a:solidFill>
            </a:endParaRPr>
          </a:p>
        </p:txBody>
      </p:sp>
    </p:spTree>
    <p:extLst>
      <p:ext uri="{BB962C8B-B14F-4D97-AF65-F5344CB8AC3E}">
        <p14:creationId xmlns:p14="http://schemas.microsoft.com/office/powerpoint/2010/main" val="810059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5BD336-55EA-4AF6-BFA0-77818BBE7D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3372"/>
            <a:ext cx="9144000" cy="5096755"/>
          </a:xfrm>
          <a:prstGeom prst="rect">
            <a:avLst/>
          </a:prstGeom>
        </p:spPr>
      </p:pic>
      <p:sp>
        <p:nvSpPr>
          <p:cNvPr id="3" name="Google Shape;223;p29">
            <a:extLst>
              <a:ext uri="{FF2B5EF4-FFF2-40B4-BE49-F238E27FC236}">
                <a16:creationId xmlns:a16="http://schemas.microsoft.com/office/drawing/2014/main" id="{69090196-4E3B-4032-A3B0-0037E017AF7D}"/>
              </a:ext>
            </a:extLst>
          </p:cNvPr>
          <p:cNvSpPr txBox="1"/>
          <p:nvPr/>
        </p:nvSpPr>
        <p:spPr>
          <a:xfrm>
            <a:off x="4908357" y="3746663"/>
            <a:ext cx="3465968" cy="926968"/>
          </a:xfrm>
          <a:prstGeom prst="rect">
            <a:avLst/>
          </a:prstGeom>
          <a:noFill/>
          <a:ln>
            <a:noFill/>
          </a:ln>
        </p:spPr>
        <p:txBody>
          <a:bodyPr spcFirstLastPara="1" wrap="square" lIns="91425" tIns="91425" rIns="91425" bIns="91425" anchor="ctr" anchorCtr="0">
            <a:noAutofit/>
          </a:bodyPr>
          <a:lstStyle/>
          <a:p>
            <a:pPr marR="101600">
              <a:lnSpc>
                <a:spcPct val="115000"/>
              </a:lnSpc>
              <a:spcBef>
                <a:spcPts val="800"/>
              </a:spcBef>
            </a:pPr>
            <a:r>
              <a:rPr lang="nl-NL" dirty="0">
                <a:solidFill>
                  <a:schemeClr val="bg1"/>
                </a:solidFill>
              </a:rPr>
              <a:t>GRaND, N</a:t>
            </a:r>
            <a:r>
              <a:rPr lang="nl-NL" baseline="-25000" dirty="0">
                <a:solidFill>
                  <a:schemeClr val="bg1"/>
                </a:solidFill>
              </a:rPr>
              <a:t> </a:t>
            </a:r>
            <a:r>
              <a:rPr lang="en" dirty="0">
                <a:solidFill>
                  <a:schemeClr val="bg1"/>
                </a:solidFill>
              </a:rPr>
              <a:t>= 7320</a:t>
            </a:r>
          </a:p>
          <a:p>
            <a:pPr marR="101600">
              <a:lnSpc>
                <a:spcPct val="115000"/>
              </a:lnSpc>
              <a:spcBef>
                <a:spcPts val="800"/>
              </a:spcBef>
            </a:pPr>
            <a:r>
              <a:rPr lang="en-US" dirty="0">
                <a:solidFill>
                  <a:schemeClr val="bg1"/>
                </a:solidFill>
              </a:rPr>
              <a:t>Lehner et.al., 2011</a:t>
            </a:r>
            <a:endParaRPr lang="en" dirty="0">
              <a:solidFill>
                <a:schemeClr val="bg1"/>
              </a:solidFill>
            </a:endParaRPr>
          </a:p>
        </p:txBody>
      </p:sp>
      <p:sp>
        <p:nvSpPr>
          <p:cNvPr id="5" name="TextBox 4">
            <a:extLst>
              <a:ext uri="{FF2B5EF4-FFF2-40B4-BE49-F238E27FC236}">
                <a16:creationId xmlns:a16="http://schemas.microsoft.com/office/drawing/2014/main" id="{136DF2A7-ADE6-48E6-A8FC-5B53D368D0C3}"/>
              </a:ext>
            </a:extLst>
          </p:cNvPr>
          <p:cNvSpPr txBox="1"/>
          <p:nvPr/>
        </p:nvSpPr>
        <p:spPr>
          <a:xfrm>
            <a:off x="4095750" y="15556"/>
            <a:ext cx="4919937"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3200" dirty="0">
                <a:solidFill>
                  <a:schemeClr val="bg1"/>
                </a:solidFill>
              </a:rPr>
              <a:t>Where are the reservoirs?</a:t>
            </a:r>
          </a:p>
        </p:txBody>
      </p:sp>
    </p:spTree>
    <p:extLst>
      <p:ext uri="{BB962C8B-B14F-4D97-AF65-F5344CB8AC3E}">
        <p14:creationId xmlns:p14="http://schemas.microsoft.com/office/powerpoint/2010/main" val="2424299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D04EF-D66A-4A45-A669-46CB0F81B2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907"/>
            <a:ext cx="9144000" cy="5133686"/>
          </a:xfrm>
          <a:prstGeom prst="rect">
            <a:avLst/>
          </a:prstGeom>
        </p:spPr>
      </p:pic>
      <p:sp>
        <p:nvSpPr>
          <p:cNvPr id="4" name="Google Shape;223;p29">
            <a:extLst>
              <a:ext uri="{FF2B5EF4-FFF2-40B4-BE49-F238E27FC236}">
                <a16:creationId xmlns:a16="http://schemas.microsoft.com/office/drawing/2014/main" id="{CEE1DA19-0C94-4E02-A933-0EF78C798197}"/>
              </a:ext>
            </a:extLst>
          </p:cNvPr>
          <p:cNvSpPr txBox="1"/>
          <p:nvPr/>
        </p:nvSpPr>
        <p:spPr>
          <a:xfrm>
            <a:off x="4334739" y="3746663"/>
            <a:ext cx="4613204" cy="926968"/>
          </a:xfrm>
          <a:prstGeom prst="rect">
            <a:avLst/>
          </a:prstGeom>
          <a:noFill/>
          <a:ln>
            <a:noFill/>
          </a:ln>
        </p:spPr>
        <p:txBody>
          <a:bodyPr spcFirstLastPara="1" wrap="square" lIns="91425" tIns="91425" rIns="91425" bIns="91425" anchor="ctr" anchorCtr="0">
            <a:noAutofit/>
          </a:bodyPr>
          <a:lstStyle/>
          <a:p>
            <a:pPr marR="101600">
              <a:lnSpc>
                <a:spcPct val="115000"/>
              </a:lnSpc>
              <a:spcBef>
                <a:spcPts val="800"/>
              </a:spcBef>
            </a:pPr>
            <a:r>
              <a:rPr lang="nl-NL" dirty="0">
                <a:solidFill>
                  <a:schemeClr val="bg1"/>
                </a:solidFill>
              </a:rPr>
              <a:t>This research, N</a:t>
            </a:r>
            <a:r>
              <a:rPr lang="nl-NL" baseline="-25000" dirty="0">
                <a:solidFill>
                  <a:schemeClr val="bg1"/>
                </a:solidFill>
              </a:rPr>
              <a:t> </a:t>
            </a:r>
            <a:r>
              <a:rPr lang="en" dirty="0">
                <a:solidFill>
                  <a:schemeClr val="bg1"/>
                </a:solidFill>
              </a:rPr>
              <a:t>= 80 776, </a:t>
            </a:r>
            <a:r>
              <a:rPr lang="en-US" dirty="0">
                <a:solidFill>
                  <a:schemeClr val="bg1"/>
                </a:solidFill>
              </a:rPr>
              <a:t>A &lt; 5 ha</a:t>
            </a:r>
            <a:endParaRPr lang="en" dirty="0">
              <a:solidFill>
                <a:schemeClr val="bg1"/>
              </a:solidFill>
            </a:endParaRPr>
          </a:p>
          <a:p>
            <a:pPr marR="101600">
              <a:lnSpc>
                <a:spcPct val="115000"/>
              </a:lnSpc>
              <a:spcBef>
                <a:spcPts val="800"/>
              </a:spcBef>
            </a:pPr>
            <a:r>
              <a:rPr lang="en-US" sz="1100" dirty="0">
                <a:solidFill>
                  <a:schemeClr val="bg1"/>
                </a:solidFill>
              </a:rPr>
              <a:t>Sources: </a:t>
            </a:r>
            <a:r>
              <a:rPr lang="en-US" sz="1100" dirty="0" err="1">
                <a:solidFill>
                  <a:schemeClr val="bg1"/>
                </a:solidFill>
              </a:rPr>
              <a:t>GRaND</a:t>
            </a:r>
            <a:r>
              <a:rPr lang="en-US" sz="1100" dirty="0">
                <a:solidFill>
                  <a:schemeClr val="bg1"/>
                </a:solidFill>
              </a:rPr>
              <a:t>, </a:t>
            </a:r>
            <a:r>
              <a:rPr lang="en" sz="1100" dirty="0">
                <a:solidFill>
                  <a:schemeClr val="bg1"/>
                </a:solidFill>
              </a:rPr>
              <a:t>GOOD</a:t>
            </a:r>
            <a:r>
              <a:rPr lang="en" sz="1100" baseline="30000" dirty="0">
                <a:solidFill>
                  <a:schemeClr val="bg1"/>
                </a:solidFill>
              </a:rPr>
              <a:t>2</a:t>
            </a:r>
            <a:r>
              <a:rPr lang="en" sz="1100" dirty="0">
                <a:solidFill>
                  <a:schemeClr val="bg1"/>
                </a:solidFill>
              </a:rPr>
              <a:t>, </a:t>
            </a:r>
            <a:r>
              <a:rPr lang="en-US" sz="1100" dirty="0" err="1">
                <a:solidFill>
                  <a:schemeClr val="bg1"/>
                </a:solidFill>
              </a:rPr>
              <a:t>HydroLAKES</a:t>
            </a:r>
            <a:r>
              <a:rPr lang="en-US" sz="1100" dirty="0">
                <a:solidFill>
                  <a:schemeClr val="bg1"/>
                </a:solidFill>
              </a:rPr>
              <a:t>, Wikipedia, OpenStreetMap</a:t>
            </a:r>
            <a:endParaRPr lang="en" sz="1100" dirty="0">
              <a:solidFill>
                <a:schemeClr val="bg1"/>
              </a:solidFill>
            </a:endParaRPr>
          </a:p>
        </p:txBody>
      </p:sp>
      <p:sp>
        <p:nvSpPr>
          <p:cNvPr id="5" name="TextBox 4">
            <a:extLst>
              <a:ext uri="{FF2B5EF4-FFF2-40B4-BE49-F238E27FC236}">
                <a16:creationId xmlns:a16="http://schemas.microsoft.com/office/drawing/2014/main" id="{1BF2380F-BDC1-4D8A-965E-31D4E4944F69}"/>
              </a:ext>
            </a:extLst>
          </p:cNvPr>
          <p:cNvSpPr txBox="1"/>
          <p:nvPr/>
        </p:nvSpPr>
        <p:spPr>
          <a:xfrm>
            <a:off x="4095750" y="15556"/>
            <a:ext cx="4919937" cy="584775"/>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sz="3200" dirty="0">
                <a:solidFill>
                  <a:schemeClr val="bg1"/>
                </a:solidFill>
              </a:rPr>
              <a:t>Where are the reservoirs?</a:t>
            </a:r>
          </a:p>
        </p:txBody>
      </p:sp>
      <p:pic>
        <p:nvPicPr>
          <p:cNvPr id="6" name="Picture 5">
            <a:extLst>
              <a:ext uri="{FF2B5EF4-FFF2-40B4-BE49-F238E27FC236}">
                <a16:creationId xmlns:a16="http://schemas.microsoft.com/office/drawing/2014/main" id="{5E4E9630-F75C-4AF6-A8D6-DB08D463E1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6161" y="757331"/>
            <a:ext cx="5171782" cy="3072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283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D04EF-D66A-4A45-A669-46CB0F81B2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07"/>
            <a:ext cx="9144000" cy="5133686"/>
          </a:xfrm>
          <a:prstGeom prst="rect">
            <a:avLst/>
          </a:prstGeom>
        </p:spPr>
      </p:pic>
      <p:sp>
        <p:nvSpPr>
          <p:cNvPr id="5" name="TextBox 4">
            <a:extLst>
              <a:ext uri="{FF2B5EF4-FFF2-40B4-BE49-F238E27FC236}">
                <a16:creationId xmlns:a16="http://schemas.microsoft.com/office/drawing/2014/main" id="{1BF2380F-BDC1-4D8A-965E-31D4E4944F69}"/>
              </a:ext>
            </a:extLst>
          </p:cNvPr>
          <p:cNvSpPr txBox="1"/>
          <p:nvPr/>
        </p:nvSpPr>
        <p:spPr>
          <a:xfrm>
            <a:off x="166771" y="169251"/>
            <a:ext cx="9065302" cy="1077218"/>
          </a:xfrm>
          <a:prstGeom prst="rect">
            <a:avLst/>
          </a:prstGeom>
          <a:solidFill>
            <a:srgbClr val="000000">
              <a:alpha val="32157"/>
            </a:srgbClr>
          </a:solidFill>
          <a:effectLst>
            <a:glow rad="228600">
              <a:schemeClr val="accent3">
                <a:satMod val="175000"/>
                <a:alpha val="40000"/>
              </a:schemeClr>
            </a:glow>
            <a:outerShdw blurRad="50800" dist="38100" dir="5400000" algn="t" rotWithShape="0">
              <a:prstClr val="black">
                <a:alpha val="40000"/>
              </a:prstClr>
            </a:outerShdw>
          </a:effectLst>
        </p:spPr>
        <p:txBody>
          <a:bodyPr wrap="none" rtlCol="0">
            <a:spAutoFit/>
          </a:bodyPr>
          <a:lstStyle/>
          <a:p>
            <a:r>
              <a:rPr lang="en-US" sz="3200" dirty="0">
                <a:solidFill>
                  <a:schemeClr val="bg1"/>
                </a:solidFill>
                <a:effectLst>
                  <a:outerShdw blurRad="50800" dist="38100" algn="l" rotWithShape="0">
                    <a:prstClr val="black">
                      <a:alpha val="40000"/>
                    </a:prstClr>
                  </a:outerShdw>
                </a:effectLst>
              </a:rPr>
              <a:t>Can we monitor surface water area changes </a:t>
            </a:r>
          </a:p>
          <a:p>
            <a:r>
              <a:rPr lang="en-US" sz="3200" dirty="0">
                <a:solidFill>
                  <a:schemeClr val="bg1"/>
                </a:solidFill>
                <a:effectLst>
                  <a:outerShdw blurRad="50800" dist="38100" algn="l" rotWithShape="0">
                    <a:prstClr val="black">
                      <a:alpha val="40000"/>
                    </a:prstClr>
                  </a:outerShdw>
                </a:effectLst>
              </a:rPr>
              <a:t>from Space in all these reservoirs with free data?</a:t>
            </a:r>
          </a:p>
        </p:txBody>
      </p:sp>
      <p:pic>
        <p:nvPicPr>
          <p:cNvPr id="6" name="Reservoir surface area estimation using generative probabilistic model and multi-sensor approach">
            <a:hlinkClick r:id="" action="ppaction://media"/>
            <a:extLst>
              <a:ext uri="{FF2B5EF4-FFF2-40B4-BE49-F238E27FC236}">
                <a16:creationId xmlns:a16="http://schemas.microsoft.com/office/drawing/2014/main" id="{EA2474B0-C610-4ABC-BCBF-D62289D351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0075" y="1477847"/>
            <a:ext cx="5816400" cy="3281981"/>
          </a:xfrm>
          <a:prstGeom prst="rect">
            <a:avLst/>
          </a:prstGeom>
          <a:ln>
            <a:noFill/>
          </a:ln>
          <a:effectLst>
            <a:outerShdw blurRad="190500" algn="tl" rotWithShape="0">
              <a:srgbClr val="000000">
                <a:alpha val="70000"/>
              </a:srgbClr>
            </a:outerShdw>
          </a:effectLst>
        </p:spPr>
      </p:pic>
      <p:sp>
        <p:nvSpPr>
          <p:cNvPr id="2" name="Rectangle 1">
            <a:extLst>
              <a:ext uri="{FF2B5EF4-FFF2-40B4-BE49-F238E27FC236}">
                <a16:creationId xmlns:a16="http://schemas.microsoft.com/office/drawing/2014/main" id="{0556D770-A584-4B66-87B3-D3A26E0CBBEE}"/>
              </a:ext>
            </a:extLst>
          </p:cNvPr>
          <p:cNvSpPr/>
          <p:nvPr/>
        </p:nvSpPr>
        <p:spPr>
          <a:xfrm>
            <a:off x="6114666" y="4236608"/>
            <a:ext cx="3001143" cy="523220"/>
          </a:xfrm>
          <a:prstGeom prst="rect">
            <a:avLst/>
          </a:prstGeom>
        </p:spPr>
        <p:txBody>
          <a:bodyPr wrap="none">
            <a:spAutoFit/>
          </a:bodyPr>
          <a:lstStyle/>
          <a:p>
            <a:r>
              <a:rPr lang="en-US" sz="2800" dirty="0">
                <a:solidFill>
                  <a:schemeClr val="bg1"/>
                </a:solidFill>
                <a:effectLst>
                  <a:outerShdw blurRad="50800" dist="38100" algn="l" rotWithShape="0">
                    <a:prstClr val="black">
                      <a:alpha val="40000"/>
                    </a:prstClr>
                  </a:outerShdw>
                </a:effectLst>
              </a:rPr>
              <a:t>Yes, almost daily!</a:t>
            </a:r>
            <a:endParaRPr lang="en-US" sz="2800" dirty="0"/>
          </a:p>
        </p:txBody>
      </p:sp>
      <p:pic>
        <p:nvPicPr>
          <p:cNvPr id="8" name="Google Shape;281;p32">
            <a:extLst>
              <a:ext uri="{FF2B5EF4-FFF2-40B4-BE49-F238E27FC236}">
                <a16:creationId xmlns:a16="http://schemas.microsoft.com/office/drawing/2014/main" id="{6CAF3229-62BA-48F7-9E9B-A1F52A0D476A}"/>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194600" y="3428092"/>
            <a:ext cx="2841275" cy="808516"/>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50724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108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D04EF-D66A-4A45-A669-46CB0F81B2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907"/>
            <a:ext cx="9144000" cy="5133686"/>
          </a:xfrm>
          <a:prstGeom prst="rect">
            <a:avLst/>
          </a:prstGeom>
        </p:spPr>
      </p:pic>
      <p:pic>
        <p:nvPicPr>
          <p:cNvPr id="6" name="Picture 5">
            <a:extLst>
              <a:ext uri="{FF2B5EF4-FFF2-40B4-BE49-F238E27FC236}">
                <a16:creationId xmlns:a16="http://schemas.microsoft.com/office/drawing/2014/main" id="{0FC8641A-ECCE-4AD5-A0FC-B5353CC36D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388" y="1128278"/>
            <a:ext cx="7939959" cy="3781494"/>
          </a:xfrm>
          <a:prstGeom prst="rect">
            <a:avLst/>
          </a:prstGeom>
        </p:spPr>
      </p:pic>
      <p:pic>
        <p:nvPicPr>
          <p:cNvPr id="2" name="Picture 1">
            <a:extLst>
              <a:ext uri="{FF2B5EF4-FFF2-40B4-BE49-F238E27FC236}">
                <a16:creationId xmlns:a16="http://schemas.microsoft.com/office/drawing/2014/main" id="{60A3A703-83EF-44CA-892B-43673233BA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371" y="1156853"/>
            <a:ext cx="8018661" cy="3781494"/>
          </a:xfrm>
          <a:prstGeom prst="rect">
            <a:avLst/>
          </a:prstGeom>
        </p:spPr>
      </p:pic>
      <p:sp>
        <p:nvSpPr>
          <p:cNvPr id="7" name="TextBox 6">
            <a:extLst>
              <a:ext uri="{FF2B5EF4-FFF2-40B4-BE49-F238E27FC236}">
                <a16:creationId xmlns:a16="http://schemas.microsoft.com/office/drawing/2014/main" id="{3A173BB6-D40D-4DFA-954E-06B1548B75FF}"/>
              </a:ext>
            </a:extLst>
          </p:cNvPr>
          <p:cNvSpPr txBox="1"/>
          <p:nvPr/>
        </p:nvSpPr>
        <p:spPr>
          <a:xfrm>
            <a:off x="166771" y="169251"/>
            <a:ext cx="6910866" cy="892552"/>
          </a:xfrm>
          <a:prstGeom prst="rect">
            <a:avLst/>
          </a:prstGeom>
          <a:solidFill>
            <a:srgbClr val="000000">
              <a:alpha val="32157"/>
            </a:srgbClr>
          </a:solidFill>
          <a:effectLst>
            <a:glow rad="228600">
              <a:schemeClr val="accent3">
                <a:satMod val="175000"/>
                <a:alpha val="40000"/>
              </a:schemeClr>
            </a:glow>
            <a:outerShdw blurRad="50800" dist="38100" dir="5400000" algn="t" rotWithShape="0">
              <a:prstClr val="black">
                <a:alpha val="40000"/>
              </a:prstClr>
            </a:outerShdw>
          </a:effectLst>
        </p:spPr>
        <p:txBody>
          <a:bodyPr wrap="none" rtlCol="0">
            <a:spAutoFit/>
          </a:bodyPr>
          <a:lstStyle/>
          <a:p>
            <a:r>
              <a:rPr lang="en-US" sz="2400" dirty="0">
                <a:solidFill>
                  <a:schemeClr val="bg1"/>
                </a:solidFill>
                <a:effectLst>
                  <a:outerShdw blurRad="50800" dist="38100" algn="l" rotWithShape="0">
                    <a:prstClr val="black">
                      <a:alpha val="40000"/>
                    </a:prstClr>
                  </a:outerShdw>
                </a:effectLst>
              </a:rPr>
              <a:t>… 6 month of runtime using Google Earth Engine</a:t>
            </a:r>
          </a:p>
          <a:p>
            <a:br>
              <a:rPr lang="en-US" sz="1100" dirty="0">
                <a:solidFill>
                  <a:schemeClr val="bg1"/>
                </a:solidFill>
                <a:effectLst>
                  <a:outerShdw blurRad="50800" dist="38100" algn="l" rotWithShape="0">
                    <a:prstClr val="black">
                      <a:alpha val="40000"/>
                    </a:prstClr>
                  </a:outerShdw>
                </a:effectLst>
              </a:rPr>
            </a:br>
            <a:r>
              <a:rPr lang="en-US" sz="1600" dirty="0">
                <a:solidFill>
                  <a:schemeClr val="bg1"/>
                </a:solidFill>
                <a:effectLst>
                  <a:outerShdw blurRad="50800" dist="38100" algn="l" rotWithShape="0">
                    <a:prstClr val="black">
                      <a:alpha val="40000"/>
                    </a:prstClr>
                  </a:outerShdw>
                </a:effectLst>
              </a:rPr>
              <a:t>~80 000 x 1000 images later</a:t>
            </a:r>
          </a:p>
        </p:txBody>
      </p:sp>
    </p:spTree>
    <p:extLst>
      <p:ext uri="{BB962C8B-B14F-4D97-AF65-F5344CB8AC3E}">
        <p14:creationId xmlns:p14="http://schemas.microsoft.com/office/powerpoint/2010/main" val="15440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880B9D-ABA3-47A9-AD7A-EF4430C194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3999" cy="5143500"/>
          </a:xfrm>
          <a:prstGeom prst="rect">
            <a:avLst/>
          </a:prstGeom>
        </p:spPr>
      </p:pic>
      <p:sp>
        <p:nvSpPr>
          <p:cNvPr id="4" name="Google Shape;223;p29">
            <a:extLst>
              <a:ext uri="{FF2B5EF4-FFF2-40B4-BE49-F238E27FC236}">
                <a16:creationId xmlns:a16="http://schemas.microsoft.com/office/drawing/2014/main" id="{BEC6DDFB-F7BE-44D5-A93B-082574EAE54C}"/>
              </a:ext>
            </a:extLst>
          </p:cNvPr>
          <p:cNvSpPr txBox="1"/>
          <p:nvPr/>
        </p:nvSpPr>
        <p:spPr>
          <a:xfrm>
            <a:off x="5412486" y="2380752"/>
            <a:ext cx="3465968" cy="926968"/>
          </a:xfrm>
          <a:prstGeom prst="rect">
            <a:avLst/>
          </a:prstGeom>
          <a:noFill/>
          <a:ln>
            <a:noFill/>
          </a:ln>
        </p:spPr>
        <p:txBody>
          <a:bodyPr spcFirstLastPara="1" wrap="square" lIns="91425" tIns="91425" rIns="91425" bIns="91425" anchor="ctr" anchorCtr="0">
            <a:noAutofit/>
          </a:bodyPr>
          <a:lstStyle/>
          <a:p>
            <a:pPr marR="101600">
              <a:lnSpc>
                <a:spcPct val="115000"/>
              </a:lnSpc>
              <a:spcBef>
                <a:spcPts val="800"/>
              </a:spcBef>
            </a:pPr>
            <a:r>
              <a:rPr lang="en-US" dirty="0">
                <a:solidFill>
                  <a:schemeClr val="bg1"/>
                </a:solidFill>
              </a:rPr>
              <a:t>Mekong River Basin</a:t>
            </a:r>
            <a:endParaRPr lang="en" dirty="0">
              <a:solidFill>
                <a:schemeClr val="bg1"/>
              </a:solidFill>
            </a:endParaRPr>
          </a:p>
        </p:txBody>
      </p:sp>
      <p:pic>
        <p:nvPicPr>
          <p:cNvPr id="7" name="Picture 6">
            <a:extLst>
              <a:ext uri="{FF2B5EF4-FFF2-40B4-BE49-F238E27FC236}">
                <a16:creationId xmlns:a16="http://schemas.microsoft.com/office/drawing/2014/main" id="{C3C07387-2305-4BD4-A8CC-66EA11AE7280}"/>
              </a:ext>
            </a:extLst>
          </p:cNvPr>
          <p:cNvPicPr>
            <a:picLocks noChangeAspect="1"/>
          </p:cNvPicPr>
          <p:nvPr/>
        </p:nvPicPr>
        <p:blipFill>
          <a:blip r:embed="rId3"/>
          <a:stretch>
            <a:fillRect/>
          </a:stretch>
        </p:blipFill>
        <p:spPr>
          <a:xfrm>
            <a:off x="173736" y="842762"/>
            <a:ext cx="8714232" cy="4221678"/>
          </a:xfrm>
          <a:prstGeom prst="rect">
            <a:avLst/>
          </a:prstGeom>
        </p:spPr>
      </p:pic>
      <p:sp>
        <p:nvSpPr>
          <p:cNvPr id="6" name="TextBox 5">
            <a:extLst>
              <a:ext uri="{FF2B5EF4-FFF2-40B4-BE49-F238E27FC236}">
                <a16:creationId xmlns:a16="http://schemas.microsoft.com/office/drawing/2014/main" id="{535096F3-E9DC-40DB-8E51-4783602F14D2}"/>
              </a:ext>
            </a:extLst>
          </p:cNvPr>
          <p:cNvSpPr txBox="1"/>
          <p:nvPr/>
        </p:nvSpPr>
        <p:spPr>
          <a:xfrm>
            <a:off x="166771" y="169251"/>
            <a:ext cx="6910866" cy="892552"/>
          </a:xfrm>
          <a:prstGeom prst="rect">
            <a:avLst/>
          </a:prstGeom>
          <a:solidFill>
            <a:srgbClr val="000000">
              <a:alpha val="32157"/>
            </a:srgbClr>
          </a:solidFill>
          <a:effectLst>
            <a:glow rad="228600">
              <a:schemeClr val="accent3">
                <a:satMod val="175000"/>
                <a:alpha val="40000"/>
              </a:schemeClr>
            </a:glow>
            <a:outerShdw blurRad="50800" dist="38100" dir="5400000" algn="t" rotWithShape="0">
              <a:prstClr val="black">
                <a:alpha val="40000"/>
              </a:prstClr>
            </a:outerShdw>
          </a:effectLst>
        </p:spPr>
        <p:txBody>
          <a:bodyPr wrap="none" rtlCol="0">
            <a:spAutoFit/>
          </a:bodyPr>
          <a:lstStyle/>
          <a:p>
            <a:r>
              <a:rPr lang="en-US" sz="2400" dirty="0">
                <a:solidFill>
                  <a:schemeClr val="bg1"/>
                </a:solidFill>
                <a:effectLst>
                  <a:outerShdw blurRad="50800" dist="38100" algn="l" rotWithShape="0">
                    <a:prstClr val="black">
                      <a:alpha val="40000"/>
                    </a:prstClr>
                  </a:outerShdw>
                </a:effectLst>
              </a:rPr>
              <a:t>… 6 month of runtime using Google Earth Engine</a:t>
            </a:r>
          </a:p>
          <a:p>
            <a:br>
              <a:rPr lang="en-US" sz="1100" dirty="0">
                <a:solidFill>
                  <a:schemeClr val="bg1"/>
                </a:solidFill>
                <a:effectLst>
                  <a:outerShdw blurRad="50800" dist="38100" algn="l" rotWithShape="0">
                    <a:prstClr val="black">
                      <a:alpha val="40000"/>
                    </a:prstClr>
                  </a:outerShdw>
                </a:effectLst>
              </a:rPr>
            </a:br>
            <a:r>
              <a:rPr lang="en-US" sz="1600" dirty="0">
                <a:solidFill>
                  <a:schemeClr val="bg1"/>
                </a:solidFill>
                <a:effectLst>
                  <a:outerShdw blurRad="50800" dist="38100" algn="l" rotWithShape="0">
                    <a:prstClr val="black">
                      <a:alpha val="40000"/>
                    </a:prstClr>
                  </a:outerShdw>
                </a:effectLst>
              </a:rPr>
              <a:t>~80 000 x 1000 images later</a:t>
            </a:r>
          </a:p>
        </p:txBody>
      </p:sp>
    </p:spTree>
    <p:extLst>
      <p:ext uri="{BB962C8B-B14F-4D97-AF65-F5344CB8AC3E}">
        <p14:creationId xmlns:p14="http://schemas.microsoft.com/office/powerpoint/2010/main" val="143065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DBA7634-3873-4150-A8DD-30AA2B90B3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07"/>
            <a:ext cx="9144000" cy="5133686"/>
          </a:xfrm>
          <a:prstGeom prst="rect">
            <a:avLst/>
          </a:prstGeom>
        </p:spPr>
      </p:pic>
      <p:sp>
        <p:nvSpPr>
          <p:cNvPr id="5" name="Rectangle 4">
            <a:extLst>
              <a:ext uri="{FF2B5EF4-FFF2-40B4-BE49-F238E27FC236}">
                <a16:creationId xmlns:a16="http://schemas.microsoft.com/office/drawing/2014/main" id="{5FD58DDA-782D-4D5F-8A17-6CEC9BD49BAE}"/>
              </a:ext>
            </a:extLst>
          </p:cNvPr>
          <p:cNvSpPr/>
          <p:nvPr/>
        </p:nvSpPr>
        <p:spPr>
          <a:xfrm>
            <a:off x="60179" y="40611"/>
            <a:ext cx="3122971" cy="523220"/>
          </a:xfrm>
          <a:prstGeom prst="rect">
            <a:avLst/>
          </a:prstGeom>
          <a:solidFill>
            <a:srgbClr val="000000">
              <a:alpha val="41961"/>
            </a:srgbClr>
          </a:solidFill>
          <a:effectLst>
            <a:outerShdw blurRad="50800" dist="38100" dir="2700000" algn="tl" rotWithShape="0">
              <a:prstClr val="black">
                <a:alpha val="40000"/>
              </a:prstClr>
            </a:outerShdw>
          </a:effectLst>
        </p:spPr>
        <p:txBody>
          <a:bodyPr wrap="none">
            <a:spAutoFit/>
          </a:bodyPr>
          <a:lstStyle/>
          <a:p>
            <a:r>
              <a:rPr lang="en-US" sz="2800" dirty="0">
                <a:solidFill>
                  <a:schemeClr val="bg1"/>
                </a:solidFill>
                <a:effectLst>
                  <a:outerShdw blurRad="50800" dist="38100" dir="2700000" algn="tl" rotWithShape="0">
                    <a:prstClr val="black">
                      <a:alpha val="40000"/>
                    </a:prstClr>
                  </a:outerShdw>
                </a:effectLst>
              </a:rPr>
              <a:t>How to validate it?</a:t>
            </a:r>
          </a:p>
        </p:txBody>
      </p:sp>
      <p:pic>
        <p:nvPicPr>
          <p:cNvPr id="20" name="Picture 19">
            <a:extLst>
              <a:ext uri="{FF2B5EF4-FFF2-40B4-BE49-F238E27FC236}">
                <a16:creationId xmlns:a16="http://schemas.microsoft.com/office/drawing/2014/main" id="{2209279C-6E31-4467-866E-76C05B5E3D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896" y="590725"/>
            <a:ext cx="4374793" cy="3268651"/>
          </a:xfrm>
          <a:prstGeom prst="rect">
            <a:avLst/>
          </a:prstGeom>
        </p:spPr>
      </p:pic>
      <p:pic>
        <p:nvPicPr>
          <p:cNvPr id="21" name="Picture 20">
            <a:extLst>
              <a:ext uri="{FF2B5EF4-FFF2-40B4-BE49-F238E27FC236}">
                <a16:creationId xmlns:a16="http://schemas.microsoft.com/office/drawing/2014/main" id="{BA62C5E4-CDEF-4E6C-9187-E5DA916A0A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6896" y="590725"/>
            <a:ext cx="4392336" cy="3268650"/>
          </a:xfrm>
          <a:prstGeom prst="rect">
            <a:avLst/>
          </a:prstGeom>
        </p:spPr>
      </p:pic>
      <p:pic>
        <p:nvPicPr>
          <p:cNvPr id="22" name="Picture 21">
            <a:extLst>
              <a:ext uri="{FF2B5EF4-FFF2-40B4-BE49-F238E27FC236}">
                <a16:creationId xmlns:a16="http://schemas.microsoft.com/office/drawing/2014/main" id="{FA74F64A-E7A5-4D5F-993C-2D9CA1EDCA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6896" y="590724"/>
            <a:ext cx="4374793" cy="3281788"/>
          </a:xfrm>
          <a:prstGeom prst="rect">
            <a:avLst/>
          </a:prstGeom>
        </p:spPr>
      </p:pic>
      <p:pic>
        <p:nvPicPr>
          <p:cNvPr id="23" name="Picture 22">
            <a:extLst>
              <a:ext uri="{FF2B5EF4-FFF2-40B4-BE49-F238E27FC236}">
                <a16:creationId xmlns:a16="http://schemas.microsoft.com/office/drawing/2014/main" id="{FBB5F234-4E2D-4AEC-8835-3BDBFF7D5D8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1947" y="590722"/>
            <a:ext cx="4390574" cy="3281787"/>
          </a:xfrm>
          <a:prstGeom prst="rect">
            <a:avLst/>
          </a:prstGeom>
        </p:spPr>
      </p:pic>
      <p:pic>
        <p:nvPicPr>
          <p:cNvPr id="24" name="Picture 23">
            <a:extLst>
              <a:ext uri="{FF2B5EF4-FFF2-40B4-BE49-F238E27FC236}">
                <a16:creationId xmlns:a16="http://schemas.microsoft.com/office/drawing/2014/main" id="{9E3B60E9-B297-4550-8C58-B0C896ADF1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1948" y="590722"/>
            <a:ext cx="4369742" cy="3307806"/>
          </a:xfrm>
          <a:prstGeom prst="rect">
            <a:avLst/>
          </a:prstGeom>
        </p:spPr>
      </p:pic>
      <p:pic>
        <p:nvPicPr>
          <p:cNvPr id="26" name="Picture 25">
            <a:extLst>
              <a:ext uri="{FF2B5EF4-FFF2-40B4-BE49-F238E27FC236}">
                <a16:creationId xmlns:a16="http://schemas.microsoft.com/office/drawing/2014/main" id="{00C225F3-DA68-4029-B67C-09FD380BC4A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65703" y="1020988"/>
            <a:ext cx="4497561" cy="3363913"/>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72A4CD0B-E27D-4698-9B6A-AE8052F1879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58461" y="1033898"/>
            <a:ext cx="4481040" cy="3338091"/>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1B06544D-7207-4D3B-A5D8-3BB4A41E8DF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516608" y="1460410"/>
            <a:ext cx="4256593" cy="3205949"/>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E870367F-80C2-427B-AD4E-EDDC67B3482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159733" y="1985121"/>
            <a:ext cx="4001658" cy="2988006"/>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D2F0E2E6-F007-47DD-AE79-DD10E5D9A9A1}"/>
              </a:ext>
            </a:extLst>
          </p:cNvPr>
          <p:cNvSpPr txBox="1"/>
          <p:nvPr/>
        </p:nvSpPr>
        <p:spPr>
          <a:xfrm>
            <a:off x="285291" y="4053293"/>
            <a:ext cx="554960" cy="307777"/>
          </a:xfrm>
          <a:prstGeom prst="rect">
            <a:avLst/>
          </a:prstGeom>
          <a:noFill/>
        </p:spPr>
        <p:txBody>
          <a:bodyPr wrap="none" rtlCol="0">
            <a:spAutoFit/>
          </a:bodyPr>
          <a:lstStyle/>
          <a:p>
            <a:r>
              <a:rPr lang="en-US" dirty="0">
                <a:solidFill>
                  <a:schemeClr val="bg1"/>
                </a:solidFill>
              </a:rPr>
              <a:t>USA</a:t>
            </a:r>
          </a:p>
        </p:txBody>
      </p:sp>
      <p:sp>
        <p:nvSpPr>
          <p:cNvPr id="16" name="TextBox 15">
            <a:extLst>
              <a:ext uri="{FF2B5EF4-FFF2-40B4-BE49-F238E27FC236}">
                <a16:creationId xmlns:a16="http://schemas.microsoft.com/office/drawing/2014/main" id="{433CA8C7-87E9-4B61-A0E4-9E70A9E7F9C4}"/>
              </a:ext>
            </a:extLst>
          </p:cNvPr>
          <p:cNvSpPr txBox="1"/>
          <p:nvPr/>
        </p:nvSpPr>
        <p:spPr>
          <a:xfrm>
            <a:off x="920478" y="4397811"/>
            <a:ext cx="643125" cy="307777"/>
          </a:xfrm>
          <a:prstGeom prst="rect">
            <a:avLst/>
          </a:prstGeom>
          <a:noFill/>
        </p:spPr>
        <p:txBody>
          <a:bodyPr wrap="none" rtlCol="0">
            <a:spAutoFit/>
          </a:bodyPr>
          <a:lstStyle/>
          <a:p>
            <a:r>
              <a:rPr lang="en-US" dirty="0">
                <a:solidFill>
                  <a:schemeClr val="bg1"/>
                </a:solidFill>
              </a:rPr>
              <a:t>Spain</a:t>
            </a:r>
          </a:p>
        </p:txBody>
      </p:sp>
      <p:sp>
        <p:nvSpPr>
          <p:cNvPr id="17" name="TextBox 16">
            <a:extLst>
              <a:ext uri="{FF2B5EF4-FFF2-40B4-BE49-F238E27FC236}">
                <a16:creationId xmlns:a16="http://schemas.microsoft.com/office/drawing/2014/main" id="{B445B905-8F66-4450-B277-5598267CDB68}"/>
              </a:ext>
            </a:extLst>
          </p:cNvPr>
          <p:cNvSpPr txBox="1"/>
          <p:nvPr/>
        </p:nvSpPr>
        <p:spPr>
          <a:xfrm>
            <a:off x="1444586" y="4683383"/>
            <a:ext cx="572593" cy="307777"/>
          </a:xfrm>
          <a:prstGeom prst="rect">
            <a:avLst/>
          </a:prstGeom>
          <a:noFill/>
        </p:spPr>
        <p:txBody>
          <a:bodyPr wrap="none" rtlCol="0">
            <a:spAutoFit/>
          </a:bodyPr>
          <a:lstStyle/>
          <a:p>
            <a:r>
              <a:rPr lang="en-US" dirty="0">
                <a:solidFill>
                  <a:schemeClr val="bg1"/>
                </a:solidFill>
              </a:rPr>
              <a:t>India</a:t>
            </a:r>
          </a:p>
        </p:txBody>
      </p:sp>
      <p:sp>
        <p:nvSpPr>
          <p:cNvPr id="18" name="TextBox 17">
            <a:extLst>
              <a:ext uri="{FF2B5EF4-FFF2-40B4-BE49-F238E27FC236}">
                <a16:creationId xmlns:a16="http://schemas.microsoft.com/office/drawing/2014/main" id="{8F0EC51F-8EEA-420B-9888-BEDE3787CC45}"/>
              </a:ext>
            </a:extLst>
          </p:cNvPr>
          <p:cNvSpPr txBox="1"/>
          <p:nvPr/>
        </p:nvSpPr>
        <p:spPr>
          <a:xfrm>
            <a:off x="2302698" y="4875456"/>
            <a:ext cx="1160895" cy="307777"/>
          </a:xfrm>
          <a:prstGeom prst="rect">
            <a:avLst/>
          </a:prstGeom>
          <a:noFill/>
        </p:spPr>
        <p:txBody>
          <a:bodyPr wrap="none" rtlCol="0">
            <a:spAutoFit/>
          </a:bodyPr>
          <a:lstStyle/>
          <a:p>
            <a:r>
              <a:rPr lang="en-US" dirty="0">
                <a:solidFill>
                  <a:schemeClr val="bg1"/>
                </a:solidFill>
              </a:rPr>
              <a:t>South Africa</a:t>
            </a:r>
          </a:p>
        </p:txBody>
      </p:sp>
    </p:spTree>
    <p:extLst>
      <p:ext uri="{BB962C8B-B14F-4D97-AF65-F5344CB8AC3E}">
        <p14:creationId xmlns:p14="http://schemas.microsoft.com/office/powerpoint/2010/main" val="289868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Lst>
  </p:timing>
</p:sld>
</file>

<file path=ppt/theme/theme1.xml><?xml version="1.0" encoding="utf-8"?>
<a:theme xmlns:a="http://schemas.openxmlformats.org/drawingml/2006/main" name="Digital Glob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4671</TotalTime>
  <Words>1271</Words>
  <Application>Microsoft Office PowerPoint</Application>
  <PresentationFormat>On-screen Show (16:9)</PresentationFormat>
  <Paragraphs>115</Paragraphs>
  <Slides>28</Slides>
  <Notes>6</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vt:lpstr>
      <vt:lpstr>Calibri</vt:lpstr>
      <vt:lpstr>Calibri </vt:lpstr>
      <vt:lpstr>Lato Hairline</vt:lpstr>
      <vt:lpstr>NexusSerif</vt:lpstr>
      <vt:lpstr>Digital Globe Theme</vt:lpstr>
      <vt:lpstr>On the applicability of ICESat-2 and off-nadir SkySat satellite datasets for the estimation of water storage in medium and small reservoirs at the global scale</vt:lpstr>
      <vt:lpstr>How to measure storage changes from Space in small reservoirs?</vt:lpstr>
      <vt:lpstr>Satellite 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measure storage in tiny reservoirs without in-situ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and Next Steps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Monitoring Earth’s Reservoirs from Space</dc:title>
  <dc:creator>Gennadii Donchyts</dc:creator>
  <cp:lastModifiedBy>Gennadii Donchyts</cp:lastModifiedBy>
  <cp:revision>145</cp:revision>
  <dcterms:modified xsi:type="dcterms:W3CDTF">2020-05-04T17:13:44Z</dcterms:modified>
</cp:coreProperties>
</file>