
<file path=[Content_Types].xml><?xml version="1.0" encoding="utf-8"?>
<Types xmlns="http://schemas.openxmlformats.org/package/2006/content-types">
  <Default Extension="png" ContentType="image/png"/>
  <Default Extension="mov" ContentType="video/quicktime"/>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60" r:id="rId3"/>
    <p:sldId id="258" r:id="rId4"/>
    <p:sldId id="259"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21"/>
    <p:restoredTop sz="94681"/>
  </p:normalViewPr>
  <p:slideViewPr>
    <p:cSldViewPr snapToGrid="0" snapToObjects="1">
      <p:cViewPr varScale="1">
        <p:scale>
          <a:sx n="107" d="100"/>
          <a:sy n="107" d="100"/>
        </p:scale>
        <p:origin x="50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23247-4B70-2240-96F7-E2FC518D37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A93419-1BE7-BE4D-896F-D3F321851C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0CBCE5-7944-7B40-A681-2FB81289315E}"/>
              </a:ext>
            </a:extLst>
          </p:cNvPr>
          <p:cNvSpPr>
            <a:spLocks noGrp="1"/>
          </p:cNvSpPr>
          <p:nvPr>
            <p:ph type="dt" sz="half" idx="10"/>
          </p:nvPr>
        </p:nvSpPr>
        <p:spPr/>
        <p:txBody>
          <a:bodyPr/>
          <a:lstStyle/>
          <a:p>
            <a:fld id="{F69C8763-9533-A14B-B5E1-83746C6BAA49}" type="datetimeFigureOut">
              <a:rPr lang="en-US" smtClean="0"/>
              <a:t>5/7/20</a:t>
            </a:fld>
            <a:endParaRPr lang="en-US"/>
          </a:p>
        </p:txBody>
      </p:sp>
      <p:sp>
        <p:nvSpPr>
          <p:cNvPr id="5" name="Footer Placeholder 4">
            <a:extLst>
              <a:ext uri="{FF2B5EF4-FFF2-40B4-BE49-F238E27FC236}">
                <a16:creationId xmlns:a16="http://schemas.microsoft.com/office/drawing/2014/main" id="{68941A9D-745C-A247-A757-100978298B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AFDC6E-5AF3-1644-83CE-9B2E55FA8704}"/>
              </a:ext>
            </a:extLst>
          </p:cNvPr>
          <p:cNvSpPr>
            <a:spLocks noGrp="1"/>
          </p:cNvSpPr>
          <p:nvPr>
            <p:ph type="sldNum" sz="quarter" idx="12"/>
          </p:nvPr>
        </p:nvSpPr>
        <p:spPr/>
        <p:txBody>
          <a:bodyPr/>
          <a:lstStyle/>
          <a:p>
            <a:fld id="{22DB18A3-BE1A-D74E-A232-E657A0752522}" type="slidenum">
              <a:rPr lang="en-US" smtClean="0"/>
              <a:t>‹#›</a:t>
            </a:fld>
            <a:endParaRPr lang="en-US"/>
          </a:p>
        </p:txBody>
      </p:sp>
    </p:spTree>
    <p:extLst>
      <p:ext uri="{BB962C8B-B14F-4D97-AF65-F5344CB8AC3E}">
        <p14:creationId xmlns:p14="http://schemas.microsoft.com/office/powerpoint/2010/main" val="3258614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C83F8-3E5C-9B43-A728-7B303D0A29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D4C4EC-91E8-FB40-B7E1-796DAEC4169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2D458D-F4B0-A849-A454-ED9BF3BC87FA}"/>
              </a:ext>
            </a:extLst>
          </p:cNvPr>
          <p:cNvSpPr>
            <a:spLocks noGrp="1"/>
          </p:cNvSpPr>
          <p:nvPr>
            <p:ph type="dt" sz="half" idx="10"/>
          </p:nvPr>
        </p:nvSpPr>
        <p:spPr/>
        <p:txBody>
          <a:bodyPr/>
          <a:lstStyle/>
          <a:p>
            <a:fld id="{F69C8763-9533-A14B-B5E1-83746C6BAA49}" type="datetimeFigureOut">
              <a:rPr lang="en-US" smtClean="0"/>
              <a:t>5/7/20</a:t>
            </a:fld>
            <a:endParaRPr lang="en-US"/>
          </a:p>
        </p:txBody>
      </p:sp>
      <p:sp>
        <p:nvSpPr>
          <p:cNvPr id="5" name="Footer Placeholder 4">
            <a:extLst>
              <a:ext uri="{FF2B5EF4-FFF2-40B4-BE49-F238E27FC236}">
                <a16:creationId xmlns:a16="http://schemas.microsoft.com/office/drawing/2014/main" id="{5082F36C-9216-BE45-BCFF-F30059435B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B2B08A-83B1-5645-8A1E-58EA099B3FB2}"/>
              </a:ext>
            </a:extLst>
          </p:cNvPr>
          <p:cNvSpPr>
            <a:spLocks noGrp="1"/>
          </p:cNvSpPr>
          <p:nvPr>
            <p:ph type="sldNum" sz="quarter" idx="12"/>
          </p:nvPr>
        </p:nvSpPr>
        <p:spPr/>
        <p:txBody>
          <a:bodyPr/>
          <a:lstStyle/>
          <a:p>
            <a:fld id="{22DB18A3-BE1A-D74E-A232-E657A0752522}" type="slidenum">
              <a:rPr lang="en-US" smtClean="0"/>
              <a:t>‹#›</a:t>
            </a:fld>
            <a:endParaRPr lang="en-US"/>
          </a:p>
        </p:txBody>
      </p:sp>
    </p:spTree>
    <p:extLst>
      <p:ext uri="{BB962C8B-B14F-4D97-AF65-F5344CB8AC3E}">
        <p14:creationId xmlns:p14="http://schemas.microsoft.com/office/powerpoint/2010/main" val="2277788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0A6B4A-B2C5-164F-B0EE-920095DB91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D79F71-9587-1B49-9315-91641156C13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77F64C-B530-A840-AF08-1B043DEB2F83}"/>
              </a:ext>
            </a:extLst>
          </p:cNvPr>
          <p:cNvSpPr>
            <a:spLocks noGrp="1"/>
          </p:cNvSpPr>
          <p:nvPr>
            <p:ph type="dt" sz="half" idx="10"/>
          </p:nvPr>
        </p:nvSpPr>
        <p:spPr/>
        <p:txBody>
          <a:bodyPr/>
          <a:lstStyle/>
          <a:p>
            <a:fld id="{F69C8763-9533-A14B-B5E1-83746C6BAA49}" type="datetimeFigureOut">
              <a:rPr lang="en-US" smtClean="0"/>
              <a:t>5/7/20</a:t>
            </a:fld>
            <a:endParaRPr lang="en-US"/>
          </a:p>
        </p:txBody>
      </p:sp>
      <p:sp>
        <p:nvSpPr>
          <p:cNvPr id="5" name="Footer Placeholder 4">
            <a:extLst>
              <a:ext uri="{FF2B5EF4-FFF2-40B4-BE49-F238E27FC236}">
                <a16:creationId xmlns:a16="http://schemas.microsoft.com/office/drawing/2014/main" id="{9EBA1B87-C9CF-A44B-B7EC-8EEACC754C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0682B3-C7A2-D349-B681-994EB01A0BB3}"/>
              </a:ext>
            </a:extLst>
          </p:cNvPr>
          <p:cNvSpPr>
            <a:spLocks noGrp="1"/>
          </p:cNvSpPr>
          <p:nvPr>
            <p:ph type="sldNum" sz="quarter" idx="12"/>
          </p:nvPr>
        </p:nvSpPr>
        <p:spPr/>
        <p:txBody>
          <a:bodyPr/>
          <a:lstStyle/>
          <a:p>
            <a:fld id="{22DB18A3-BE1A-D74E-A232-E657A0752522}" type="slidenum">
              <a:rPr lang="en-US" smtClean="0"/>
              <a:t>‹#›</a:t>
            </a:fld>
            <a:endParaRPr lang="en-US"/>
          </a:p>
        </p:txBody>
      </p:sp>
    </p:spTree>
    <p:extLst>
      <p:ext uri="{BB962C8B-B14F-4D97-AF65-F5344CB8AC3E}">
        <p14:creationId xmlns:p14="http://schemas.microsoft.com/office/powerpoint/2010/main" val="3138606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DAA59-65AC-E947-A289-94EBEF9963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92F59D-716F-AF4D-90FB-FE26AF547A4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7C590-FAB8-1045-A353-11E8B746A29E}"/>
              </a:ext>
            </a:extLst>
          </p:cNvPr>
          <p:cNvSpPr>
            <a:spLocks noGrp="1"/>
          </p:cNvSpPr>
          <p:nvPr>
            <p:ph type="dt" sz="half" idx="10"/>
          </p:nvPr>
        </p:nvSpPr>
        <p:spPr/>
        <p:txBody>
          <a:bodyPr/>
          <a:lstStyle/>
          <a:p>
            <a:fld id="{F69C8763-9533-A14B-B5E1-83746C6BAA49}" type="datetimeFigureOut">
              <a:rPr lang="en-US" smtClean="0"/>
              <a:t>5/7/20</a:t>
            </a:fld>
            <a:endParaRPr lang="en-US"/>
          </a:p>
        </p:txBody>
      </p:sp>
      <p:sp>
        <p:nvSpPr>
          <p:cNvPr id="5" name="Footer Placeholder 4">
            <a:extLst>
              <a:ext uri="{FF2B5EF4-FFF2-40B4-BE49-F238E27FC236}">
                <a16:creationId xmlns:a16="http://schemas.microsoft.com/office/drawing/2014/main" id="{B1AA318F-0467-584E-85F1-4748B0036E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013C58-5C77-C345-BEE3-40B61CF88D61}"/>
              </a:ext>
            </a:extLst>
          </p:cNvPr>
          <p:cNvSpPr>
            <a:spLocks noGrp="1"/>
          </p:cNvSpPr>
          <p:nvPr>
            <p:ph type="sldNum" sz="quarter" idx="12"/>
          </p:nvPr>
        </p:nvSpPr>
        <p:spPr/>
        <p:txBody>
          <a:bodyPr/>
          <a:lstStyle/>
          <a:p>
            <a:fld id="{22DB18A3-BE1A-D74E-A232-E657A0752522}" type="slidenum">
              <a:rPr lang="en-US" smtClean="0"/>
              <a:t>‹#›</a:t>
            </a:fld>
            <a:endParaRPr lang="en-US"/>
          </a:p>
        </p:txBody>
      </p:sp>
    </p:spTree>
    <p:extLst>
      <p:ext uri="{BB962C8B-B14F-4D97-AF65-F5344CB8AC3E}">
        <p14:creationId xmlns:p14="http://schemas.microsoft.com/office/powerpoint/2010/main" val="1253573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DC82D-7145-9F43-96F3-9E5FD2BFDF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F677D4-725F-0F48-8AFD-1EEBF90E53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C7224BF-8915-4A4B-B94E-5A61E28D87EC}"/>
              </a:ext>
            </a:extLst>
          </p:cNvPr>
          <p:cNvSpPr>
            <a:spLocks noGrp="1"/>
          </p:cNvSpPr>
          <p:nvPr>
            <p:ph type="dt" sz="half" idx="10"/>
          </p:nvPr>
        </p:nvSpPr>
        <p:spPr/>
        <p:txBody>
          <a:bodyPr/>
          <a:lstStyle/>
          <a:p>
            <a:fld id="{F69C8763-9533-A14B-B5E1-83746C6BAA49}" type="datetimeFigureOut">
              <a:rPr lang="en-US" smtClean="0"/>
              <a:t>5/7/20</a:t>
            </a:fld>
            <a:endParaRPr lang="en-US"/>
          </a:p>
        </p:txBody>
      </p:sp>
      <p:sp>
        <p:nvSpPr>
          <p:cNvPr id="5" name="Footer Placeholder 4">
            <a:extLst>
              <a:ext uri="{FF2B5EF4-FFF2-40B4-BE49-F238E27FC236}">
                <a16:creationId xmlns:a16="http://schemas.microsoft.com/office/drawing/2014/main" id="{69C79198-4FE2-7B43-8DAE-7FDFDC9575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E0C11-D503-7E49-ACCA-9F8F890707A6}"/>
              </a:ext>
            </a:extLst>
          </p:cNvPr>
          <p:cNvSpPr>
            <a:spLocks noGrp="1"/>
          </p:cNvSpPr>
          <p:nvPr>
            <p:ph type="sldNum" sz="quarter" idx="12"/>
          </p:nvPr>
        </p:nvSpPr>
        <p:spPr/>
        <p:txBody>
          <a:bodyPr/>
          <a:lstStyle/>
          <a:p>
            <a:fld id="{22DB18A3-BE1A-D74E-A232-E657A0752522}" type="slidenum">
              <a:rPr lang="en-US" smtClean="0"/>
              <a:t>‹#›</a:t>
            </a:fld>
            <a:endParaRPr lang="en-US"/>
          </a:p>
        </p:txBody>
      </p:sp>
    </p:spTree>
    <p:extLst>
      <p:ext uri="{BB962C8B-B14F-4D97-AF65-F5344CB8AC3E}">
        <p14:creationId xmlns:p14="http://schemas.microsoft.com/office/powerpoint/2010/main" val="2322961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0D487-AA2B-3B46-A11B-61EF1C33DB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D5C5F1-8CEC-8542-A743-D01AAC261A0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DEF64D-73E7-0246-97BF-4EA828C9431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D0DD3A-27FE-3343-9BD6-099614B74097}"/>
              </a:ext>
            </a:extLst>
          </p:cNvPr>
          <p:cNvSpPr>
            <a:spLocks noGrp="1"/>
          </p:cNvSpPr>
          <p:nvPr>
            <p:ph type="dt" sz="half" idx="10"/>
          </p:nvPr>
        </p:nvSpPr>
        <p:spPr/>
        <p:txBody>
          <a:bodyPr/>
          <a:lstStyle/>
          <a:p>
            <a:fld id="{F69C8763-9533-A14B-B5E1-83746C6BAA49}" type="datetimeFigureOut">
              <a:rPr lang="en-US" smtClean="0"/>
              <a:t>5/7/20</a:t>
            </a:fld>
            <a:endParaRPr lang="en-US"/>
          </a:p>
        </p:txBody>
      </p:sp>
      <p:sp>
        <p:nvSpPr>
          <p:cNvPr id="6" name="Footer Placeholder 5">
            <a:extLst>
              <a:ext uri="{FF2B5EF4-FFF2-40B4-BE49-F238E27FC236}">
                <a16:creationId xmlns:a16="http://schemas.microsoft.com/office/drawing/2014/main" id="{A18F6F37-4C47-F146-BFB1-96FEF85C6F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20B11-B5CD-7F44-B41F-E9E8A14CBEC5}"/>
              </a:ext>
            </a:extLst>
          </p:cNvPr>
          <p:cNvSpPr>
            <a:spLocks noGrp="1"/>
          </p:cNvSpPr>
          <p:nvPr>
            <p:ph type="sldNum" sz="quarter" idx="12"/>
          </p:nvPr>
        </p:nvSpPr>
        <p:spPr/>
        <p:txBody>
          <a:bodyPr/>
          <a:lstStyle/>
          <a:p>
            <a:fld id="{22DB18A3-BE1A-D74E-A232-E657A0752522}" type="slidenum">
              <a:rPr lang="en-US" smtClean="0"/>
              <a:t>‹#›</a:t>
            </a:fld>
            <a:endParaRPr lang="en-US"/>
          </a:p>
        </p:txBody>
      </p:sp>
    </p:spTree>
    <p:extLst>
      <p:ext uri="{BB962C8B-B14F-4D97-AF65-F5344CB8AC3E}">
        <p14:creationId xmlns:p14="http://schemas.microsoft.com/office/powerpoint/2010/main" val="256482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38F6E-C43D-D34B-ACCE-C9AD12C14D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F406F4-B970-734F-8B1E-3B14EDD21D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DD2C477-4B2E-1E49-B674-C07098BFE87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1AF522-08FC-EA40-8267-7F4DF0DF54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F71750B-63F6-0647-86A4-333A20F09C9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4FF69C-BC0A-994C-ACA9-7486BBB7F544}"/>
              </a:ext>
            </a:extLst>
          </p:cNvPr>
          <p:cNvSpPr>
            <a:spLocks noGrp="1"/>
          </p:cNvSpPr>
          <p:nvPr>
            <p:ph type="dt" sz="half" idx="10"/>
          </p:nvPr>
        </p:nvSpPr>
        <p:spPr/>
        <p:txBody>
          <a:bodyPr/>
          <a:lstStyle/>
          <a:p>
            <a:fld id="{F69C8763-9533-A14B-B5E1-83746C6BAA49}" type="datetimeFigureOut">
              <a:rPr lang="en-US" smtClean="0"/>
              <a:t>5/7/20</a:t>
            </a:fld>
            <a:endParaRPr lang="en-US"/>
          </a:p>
        </p:txBody>
      </p:sp>
      <p:sp>
        <p:nvSpPr>
          <p:cNvPr id="8" name="Footer Placeholder 7">
            <a:extLst>
              <a:ext uri="{FF2B5EF4-FFF2-40B4-BE49-F238E27FC236}">
                <a16:creationId xmlns:a16="http://schemas.microsoft.com/office/drawing/2014/main" id="{E690E6EF-EBA7-C140-84E3-06DCFFB23F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584FFC-3C7C-0E47-ABAF-FFF7E6CA4393}"/>
              </a:ext>
            </a:extLst>
          </p:cNvPr>
          <p:cNvSpPr>
            <a:spLocks noGrp="1"/>
          </p:cNvSpPr>
          <p:nvPr>
            <p:ph type="sldNum" sz="quarter" idx="12"/>
          </p:nvPr>
        </p:nvSpPr>
        <p:spPr/>
        <p:txBody>
          <a:bodyPr/>
          <a:lstStyle/>
          <a:p>
            <a:fld id="{22DB18A3-BE1A-D74E-A232-E657A0752522}" type="slidenum">
              <a:rPr lang="en-US" smtClean="0"/>
              <a:t>‹#›</a:t>
            </a:fld>
            <a:endParaRPr lang="en-US"/>
          </a:p>
        </p:txBody>
      </p:sp>
    </p:spTree>
    <p:extLst>
      <p:ext uri="{BB962C8B-B14F-4D97-AF65-F5344CB8AC3E}">
        <p14:creationId xmlns:p14="http://schemas.microsoft.com/office/powerpoint/2010/main" val="1260099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29031-E8A7-2649-99AF-A1C72A2632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71BCB3-4B52-4C41-A3A7-F5C9CD95D421}"/>
              </a:ext>
            </a:extLst>
          </p:cNvPr>
          <p:cNvSpPr>
            <a:spLocks noGrp="1"/>
          </p:cNvSpPr>
          <p:nvPr>
            <p:ph type="dt" sz="half" idx="10"/>
          </p:nvPr>
        </p:nvSpPr>
        <p:spPr/>
        <p:txBody>
          <a:bodyPr/>
          <a:lstStyle/>
          <a:p>
            <a:fld id="{F69C8763-9533-A14B-B5E1-83746C6BAA49}" type="datetimeFigureOut">
              <a:rPr lang="en-US" smtClean="0"/>
              <a:t>5/7/20</a:t>
            </a:fld>
            <a:endParaRPr lang="en-US"/>
          </a:p>
        </p:txBody>
      </p:sp>
      <p:sp>
        <p:nvSpPr>
          <p:cNvPr id="4" name="Footer Placeholder 3">
            <a:extLst>
              <a:ext uri="{FF2B5EF4-FFF2-40B4-BE49-F238E27FC236}">
                <a16:creationId xmlns:a16="http://schemas.microsoft.com/office/drawing/2014/main" id="{1FD6D88A-A329-644D-BD29-49B952F1F2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7DAA99-B67E-B241-A5AE-1642672E0C8F}"/>
              </a:ext>
            </a:extLst>
          </p:cNvPr>
          <p:cNvSpPr>
            <a:spLocks noGrp="1"/>
          </p:cNvSpPr>
          <p:nvPr>
            <p:ph type="sldNum" sz="quarter" idx="12"/>
          </p:nvPr>
        </p:nvSpPr>
        <p:spPr/>
        <p:txBody>
          <a:bodyPr/>
          <a:lstStyle/>
          <a:p>
            <a:fld id="{22DB18A3-BE1A-D74E-A232-E657A0752522}" type="slidenum">
              <a:rPr lang="en-US" smtClean="0"/>
              <a:t>‹#›</a:t>
            </a:fld>
            <a:endParaRPr lang="en-US"/>
          </a:p>
        </p:txBody>
      </p:sp>
    </p:spTree>
    <p:extLst>
      <p:ext uri="{BB962C8B-B14F-4D97-AF65-F5344CB8AC3E}">
        <p14:creationId xmlns:p14="http://schemas.microsoft.com/office/powerpoint/2010/main" val="4078390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961293-9A5B-C146-9D67-F15B0C901168}"/>
              </a:ext>
            </a:extLst>
          </p:cNvPr>
          <p:cNvSpPr>
            <a:spLocks noGrp="1"/>
          </p:cNvSpPr>
          <p:nvPr>
            <p:ph type="dt" sz="half" idx="10"/>
          </p:nvPr>
        </p:nvSpPr>
        <p:spPr/>
        <p:txBody>
          <a:bodyPr/>
          <a:lstStyle/>
          <a:p>
            <a:fld id="{F69C8763-9533-A14B-B5E1-83746C6BAA49}" type="datetimeFigureOut">
              <a:rPr lang="en-US" smtClean="0"/>
              <a:t>5/7/20</a:t>
            </a:fld>
            <a:endParaRPr lang="en-US"/>
          </a:p>
        </p:txBody>
      </p:sp>
      <p:sp>
        <p:nvSpPr>
          <p:cNvPr id="3" name="Footer Placeholder 2">
            <a:extLst>
              <a:ext uri="{FF2B5EF4-FFF2-40B4-BE49-F238E27FC236}">
                <a16:creationId xmlns:a16="http://schemas.microsoft.com/office/drawing/2014/main" id="{000A84A9-1D58-4340-9368-B28655B6BE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5690E0-9D08-9E4C-98D1-756C347BFDB4}"/>
              </a:ext>
            </a:extLst>
          </p:cNvPr>
          <p:cNvSpPr>
            <a:spLocks noGrp="1"/>
          </p:cNvSpPr>
          <p:nvPr>
            <p:ph type="sldNum" sz="quarter" idx="12"/>
          </p:nvPr>
        </p:nvSpPr>
        <p:spPr/>
        <p:txBody>
          <a:bodyPr/>
          <a:lstStyle/>
          <a:p>
            <a:fld id="{22DB18A3-BE1A-D74E-A232-E657A0752522}" type="slidenum">
              <a:rPr lang="en-US" smtClean="0"/>
              <a:t>‹#›</a:t>
            </a:fld>
            <a:endParaRPr lang="en-US"/>
          </a:p>
        </p:txBody>
      </p:sp>
    </p:spTree>
    <p:extLst>
      <p:ext uri="{BB962C8B-B14F-4D97-AF65-F5344CB8AC3E}">
        <p14:creationId xmlns:p14="http://schemas.microsoft.com/office/powerpoint/2010/main" val="1629700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8D6A7-6F59-B246-9E0B-106E913101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B3CEAB-DC38-7D4C-8808-62205F48F4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BBD1BA-4E99-C64E-9E3D-2CA8BC4DBF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844CFA7-0DFC-DA47-ACCC-113E90642FBD}"/>
              </a:ext>
            </a:extLst>
          </p:cNvPr>
          <p:cNvSpPr>
            <a:spLocks noGrp="1"/>
          </p:cNvSpPr>
          <p:nvPr>
            <p:ph type="dt" sz="half" idx="10"/>
          </p:nvPr>
        </p:nvSpPr>
        <p:spPr/>
        <p:txBody>
          <a:bodyPr/>
          <a:lstStyle/>
          <a:p>
            <a:fld id="{F69C8763-9533-A14B-B5E1-83746C6BAA49}" type="datetimeFigureOut">
              <a:rPr lang="en-US" smtClean="0"/>
              <a:t>5/7/20</a:t>
            </a:fld>
            <a:endParaRPr lang="en-US"/>
          </a:p>
        </p:txBody>
      </p:sp>
      <p:sp>
        <p:nvSpPr>
          <p:cNvPr id="6" name="Footer Placeholder 5">
            <a:extLst>
              <a:ext uri="{FF2B5EF4-FFF2-40B4-BE49-F238E27FC236}">
                <a16:creationId xmlns:a16="http://schemas.microsoft.com/office/drawing/2014/main" id="{A03EBDE5-17C9-1E47-9A3C-BC15B33D28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D2355D-F8E7-D047-8F2D-972144613F8B}"/>
              </a:ext>
            </a:extLst>
          </p:cNvPr>
          <p:cNvSpPr>
            <a:spLocks noGrp="1"/>
          </p:cNvSpPr>
          <p:nvPr>
            <p:ph type="sldNum" sz="quarter" idx="12"/>
          </p:nvPr>
        </p:nvSpPr>
        <p:spPr/>
        <p:txBody>
          <a:bodyPr/>
          <a:lstStyle/>
          <a:p>
            <a:fld id="{22DB18A3-BE1A-D74E-A232-E657A0752522}" type="slidenum">
              <a:rPr lang="en-US" smtClean="0"/>
              <a:t>‹#›</a:t>
            </a:fld>
            <a:endParaRPr lang="en-US"/>
          </a:p>
        </p:txBody>
      </p:sp>
    </p:spTree>
    <p:extLst>
      <p:ext uri="{BB962C8B-B14F-4D97-AF65-F5344CB8AC3E}">
        <p14:creationId xmlns:p14="http://schemas.microsoft.com/office/powerpoint/2010/main" val="1393786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F80F9-601B-284A-BF54-20D8D086DC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25D8FE-0344-0C4B-8160-F359CEA677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3DCE83-308C-E240-B420-D4372D541B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C346D0-B3EC-4F45-92AE-49FC9AF6BF06}"/>
              </a:ext>
            </a:extLst>
          </p:cNvPr>
          <p:cNvSpPr>
            <a:spLocks noGrp="1"/>
          </p:cNvSpPr>
          <p:nvPr>
            <p:ph type="dt" sz="half" idx="10"/>
          </p:nvPr>
        </p:nvSpPr>
        <p:spPr/>
        <p:txBody>
          <a:bodyPr/>
          <a:lstStyle/>
          <a:p>
            <a:fld id="{F69C8763-9533-A14B-B5E1-83746C6BAA49}" type="datetimeFigureOut">
              <a:rPr lang="en-US" smtClean="0"/>
              <a:t>5/7/20</a:t>
            </a:fld>
            <a:endParaRPr lang="en-US"/>
          </a:p>
        </p:txBody>
      </p:sp>
      <p:sp>
        <p:nvSpPr>
          <p:cNvPr id="6" name="Footer Placeholder 5">
            <a:extLst>
              <a:ext uri="{FF2B5EF4-FFF2-40B4-BE49-F238E27FC236}">
                <a16:creationId xmlns:a16="http://schemas.microsoft.com/office/drawing/2014/main" id="{2E6754C0-BB3B-964A-B010-B8EE2496F8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7C7714-AA0E-AE47-B0AD-DEC71016BA1C}"/>
              </a:ext>
            </a:extLst>
          </p:cNvPr>
          <p:cNvSpPr>
            <a:spLocks noGrp="1"/>
          </p:cNvSpPr>
          <p:nvPr>
            <p:ph type="sldNum" sz="quarter" idx="12"/>
          </p:nvPr>
        </p:nvSpPr>
        <p:spPr/>
        <p:txBody>
          <a:bodyPr/>
          <a:lstStyle/>
          <a:p>
            <a:fld id="{22DB18A3-BE1A-D74E-A232-E657A0752522}" type="slidenum">
              <a:rPr lang="en-US" smtClean="0"/>
              <a:t>‹#›</a:t>
            </a:fld>
            <a:endParaRPr lang="en-US"/>
          </a:p>
        </p:txBody>
      </p:sp>
    </p:spTree>
    <p:extLst>
      <p:ext uri="{BB962C8B-B14F-4D97-AF65-F5344CB8AC3E}">
        <p14:creationId xmlns:p14="http://schemas.microsoft.com/office/powerpoint/2010/main" val="793956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89F259-EA00-C345-B8F1-F7E1730E3F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638200-94AB-A144-9CE2-02DFD569EB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DE2C5-332C-3E44-B403-CDB52903A8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C8763-9533-A14B-B5E1-83746C6BAA49}" type="datetimeFigureOut">
              <a:rPr lang="en-US" smtClean="0"/>
              <a:t>5/7/20</a:t>
            </a:fld>
            <a:endParaRPr lang="en-US"/>
          </a:p>
        </p:txBody>
      </p:sp>
      <p:sp>
        <p:nvSpPr>
          <p:cNvPr id="5" name="Footer Placeholder 4">
            <a:extLst>
              <a:ext uri="{FF2B5EF4-FFF2-40B4-BE49-F238E27FC236}">
                <a16:creationId xmlns:a16="http://schemas.microsoft.com/office/drawing/2014/main" id="{C47C5834-A421-354E-82BB-9145DB96D7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5FC72A-E43D-1945-A9EA-EFF7D0A763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DB18A3-BE1A-D74E-A232-E657A0752522}" type="slidenum">
              <a:rPr lang="en-US" smtClean="0"/>
              <a:t>‹#›</a:t>
            </a:fld>
            <a:endParaRPr lang="en-US"/>
          </a:p>
        </p:txBody>
      </p:sp>
    </p:spTree>
    <p:extLst>
      <p:ext uri="{BB962C8B-B14F-4D97-AF65-F5344CB8AC3E}">
        <p14:creationId xmlns:p14="http://schemas.microsoft.com/office/powerpoint/2010/main" val="322374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5DCB4-1625-904E-9012-F5A4FADEB46F}"/>
              </a:ext>
            </a:extLst>
          </p:cNvPr>
          <p:cNvSpPr>
            <a:spLocks noGrp="1"/>
          </p:cNvSpPr>
          <p:nvPr>
            <p:ph type="title"/>
          </p:nvPr>
        </p:nvSpPr>
        <p:spPr/>
        <p:txBody>
          <a:bodyPr>
            <a:normAutofit fontScale="90000"/>
          </a:bodyPr>
          <a:lstStyle/>
          <a:p>
            <a:pPr algn="ctr"/>
            <a:r>
              <a:rPr lang="en-GB" dirty="0"/>
              <a:t>Environmental filmmaking workshops: Engaging university students on plastic pollution in Cambodia and Vietnam </a:t>
            </a:r>
            <a:endParaRPr lang="en-US" dirty="0"/>
          </a:p>
        </p:txBody>
      </p:sp>
      <p:sp>
        <p:nvSpPr>
          <p:cNvPr id="3" name="Content Placeholder 2">
            <a:extLst>
              <a:ext uri="{FF2B5EF4-FFF2-40B4-BE49-F238E27FC236}">
                <a16:creationId xmlns:a16="http://schemas.microsoft.com/office/drawing/2014/main" id="{6FBE8044-F24E-8444-86FE-99FB1AC28C7E}"/>
              </a:ext>
            </a:extLst>
          </p:cNvPr>
          <p:cNvSpPr>
            <a:spLocks noGrp="1"/>
          </p:cNvSpPr>
          <p:nvPr>
            <p:ph idx="1"/>
          </p:nvPr>
        </p:nvSpPr>
        <p:spPr>
          <a:xfrm>
            <a:off x="2424112" y="2282825"/>
            <a:ext cx="7834313" cy="603250"/>
          </a:xfrm>
        </p:spPr>
        <p:txBody>
          <a:bodyPr>
            <a:normAutofit fontScale="25000" lnSpcReduction="20000"/>
          </a:bodyPr>
          <a:lstStyle/>
          <a:p>
            <a:pPr marL="0" indent="0" algn="ctr">
              <a:buNone/>
            </a:pPr>
            <a:r>
              <a:rPr lang="en-US" sz="11200" dirty="0"/>
              <a:t>Chris Hackney</a:t>
            </a:r>
            <a:r>
              <a:rPr lang="en-US" sz="11200" baseline="30000" dirty="0"/>
              <a:t>1,2</a:t>
            </a:r>
            <a:r>
              <a:rPr lang="en-US" sz="11200" dirty="0"/>
              <a:t>, Vivien Cumming</a:t>
            </a:r>
            <a:r>
              <a:rPr lang="en-US" sz="11200" baseline="30000" dirty="0"/>
              <a:t>3</a:t>
            </a:r>
            <a:r>
              <a:rPr lang="en-US" sz="11200" dirty="0"/>
              <a:t>, Robin Waldman</a:t>
            </a:r>
            <a:r>
              <a:rPr lang="en-US" sz="11200" baseline="30000" dirty="0"/>
              <a:t>4</a:t>
            </a:r>
          </a:p>
          <a:p>
            <a:pPr marL="0" indent="0" algn="ctr">
              <a:buNone/>
            </a:pPr>
            <a:r>
              <a:rPr lang="en-US" sz="11200" baseline="30000" dirty="0"/>
              <a:t>And the students of Phnom Penh, Cambodia and Hanoi, Vietnam</a:t>
            </a:r>
          </a:p>
          <a:p>
            <a:pPr marL="0" indent="0" algn="ctr">
              <a:buNone/>
            </a:pPr>
            <a:endParaRPr lang="en-US" dirty="0"/>
          </a:p>
          <a:p>
            <a:pPr marL="0" indent="0" algn="ctr">
              <a:buNone/>
            </a:pPr>
            <a:r>
              <a:rPr lang="en-US" sz="8000" dirty="0" err="1"/>
              <a:t>christopher.hackney@ncl.ac.uk</a:t>
            </a:r>
            <a:endParaRPr lang="en-US" sz="8000" dirty="0"/>
          </a:p>
        </p:txBody>
      </p:sp>
      <p:pic>
        <p:nvPicPr>
          <p:cNvPr id="7" name="Picture 6">
            <a:extLst>
              <a:ext uri="{FF2B5EF4-FFF2-40B4-BE49-F238E27FC236}">
                <a16:creationId xmlns:a16="http://schemas.microsoft.com/office/drawing/2014/main" id="{403BBB54-B647-294A-9B18-E0EBEE43DF1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4262" t="28750" r="19748" b="22500"/>
          <a:stretch/>
        </p:blipFill>
        <p:spPr>
          <a:xfrm>
            <a:off x="3789754" y="3560960"/>
            <a:ext cx="4526765" cy="2463403"/>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94F2E37F-A4E8-3141-B91E-1C076393C44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2960" t="26667" r="19748" b="20625"/>
          <a:stretch/>
        </p:blipFill>
        <p:spPr>
          <a:xfrm>
            <a:off x="7721050" y="3478212"/>
            <a:ext cx="4571998" cy="2628899"/>
          </a:xfrm>
          <a:prstGeom prst="rect">
            <a:avLst/>
          </a:prstGeom>
          <a:ln>
            <a:noFill/>
          </a:ln>
          <a:effectLst>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pic>
        <p:nvPicPr>
          <p:cNvPr id="5" name="Picture 4">
            <a:extLst>
              <a:ext uri="{FF2B5EF4-FFF2-40B4-BE49-F238E27FC236}">
                <a16:creationId xmlns:a16="http://schemas.microsoft.com/office/drawing/2014/main" id="{EEA581D0-7987-C048-9B34-66C91F5A92D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3220" t="26667" r="19357" b="20625"/>
          <a:stretch/>
        </p:blipFill>
        <p:spPr>
          <a:xfrm>
            <a:off x="-195696" y="3478212"/>
            <a:ext cx="4582390" cy="26289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Picture 7">
            <a:extLst>
              <a:ext uri="{FF2B5EF4-FFF2-40B4-BE49-F238E27FC236}">
                <a16:creationId xmlns:a16="http://schemas.microsoft.com/office/drawing/2014/main" id="{F9CB567D-7D00-E84D-B013-67AF6FCF41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24904" y="6289669"/>
            <a:ext cx="1495529" cy="492328"/>
          </a:xfrm>
          <a:prstGeom prst="rect">
            <a:avLst/>
          </a:prstGeom>
        </p:spPr>
      </p:pic>
      <p:pic>
        <p:nvPicPr>
          <p:cNvPr id="9" name="Picture 8">
            <a:extLst>
              <a:ext uri="{FF2B5EF4-FFF2-40B4-BE49-F238E27FC236}">
                <a16:creationId xmlns:a16="http://schemas.microsoft.com/office/drawing/2014/main" id="{817AAD19-3E53-4A4E-A673-77088871523C}"/>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631406" y="6033161"/>
            <a:ext cx="1238250" cy="687917"/>
          </a:xfrm>
          <a:prstGeom prst="rect">
            <a:avLst/>
          </a:prstGeom>
        </p:spPr>
      </p:pic>
      <p:pic>
        <p:nvPicPr>
          <p:cNvPr id="10" name="Picture 9">
            <a:extLst>
              <a:ext uri="{FF2B5EF4-FFF2-40B4-BE49-F238E27FC236}">
                <a16:creationId xmlns:a16="http://schemas.microsoft.com/office/drawing/2014/main" id="{E0C61EF9-807A-664C-8307-BF0D02C0EC3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19576" y="6158110"/>
            <a:ext cx="623887" cy="623887"/>
          </a:xfrm>
          <a:prstGeom prst="rect">
            <a:avLst/>
          </a:prstGeom>
        </p:spPr>
      </p:pic>
      <p:pic>
        <p:nvPicPr>
          <p:cNvPr id="11" name="Picture 10">
            <a:extLst>
              <a:ext uri="{FF2B5EF4-FFF2-40B4-BE49-F238E27FC236}">
                <a16:creationId xmlns:a16="http://schemas.microsoft.com/office/drawing/2014/main" id="{61BB3106-4393-C547-BD9F-27673773F1E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28983" t="16667" r="53602" b="66713"/>
          <a:stretch/>
        </p:blipFill>
        <p:spPr>
          <a:xfrm>
            <a:off x="5157250" y="6121731"/>
            <a:ext cx="1201785" cy="716826"/>
          </a:xfrm>
          <a:prstGeom prst="rect">
            <a:avLst/>
          </a:prstGeom>
        </p:spPr>
      </p:pic>
      <p:sp>
        <p:nvSpPr>
          <p:cNvPr id="12" name="Rectangle 11">
            <a:extLst>
              <a:ext uri="{FF2B5EF4-FFF2-40B4-BE49-F238E27FC236}">
                <a16:creationId xmlns:a16="http://schemas.microsoft.com/office/drawing/2014/main" id="{021F18C5-1086-A249-99FE-A37C1AD96F1F}"/>
              </a:ext>
            </a:extLst>
          </p:cNvPr>
          <p:cNvSpPr/>
          <p:nvPr/>
        </p:nvSpPr>
        <p:spPr>
          <a:xfrm>
            <a:off x="1471308" y="6197279"/>
            <a:ext cx="253596" cy="338554"/>
          </a:xfrm>
          <a:prstGeom prst="rect">
            <a:avLst/>
          </a:prstGeom>
        </p:spPr>
        <p:txBody>
          <a:bodyPr wrap="none">
            <a:spAutoFit/>
          </a:bodyPr>
          <a:lstStyle/>
          <a:p>
            <a:r>
              <a:rPr lang="en-US" sz="1600" baseline="30000" dirty="0"/>
              <a:t>1</a:t>
            </a:r>
            <a:endParaRPr lang="en-US" sz="1600" dirty="0"/>
          </a:p>
        </p:txBody>
      </p:sp>
      <p:sp>
        <p:nvSpPr>
          <p:cNvPr id="13" name="Rectangle 12">
            <a:extLst>
              <a:ext uri="{FF2B5EF4-FFF2-40B4-BE49-F238E27FC236}">
                <a16:creationId xmlns:a16="http://schemas.microsoft.com/office/drawing/2014/main" id="{996CD1FD-9DF5-354E-96C9-8570AD1ABBDA}"/>
              </a:ext>
            </a:extLst>
          </p:cNvPr>
          <p:cNvSpPr/>
          <p:nvPr/>
        </p:nvSpPr>
        <p:spPr>
          <a:xfrm>
            <a:off x="3339539" y="6191260"/>
            <a:ext cx="253596" cy="338554"/>
          </a:xfrm>
          <a:prstGeom prst="rect">
            <a:avLst/>
          </a:prstGeom>
        </p:spPr>
        <p:txBody>
          <a:bodyPr wrap="none">
            <a:spAutoFit/>
          </a:bodyPr>
          <a:lstStyle/>
          <a:p>
            <a:r>
              <a:rPr lang="en-US" sz="1600" baseline="30000" dirty="0"/>
              <a:t>2</a:t>
            </a:r>
            <a:endParaRPr lang="en-US" sz="1600" dirty="0"/>
          </a:p>
        </p:txBody>
      </p:sp>
      <p:sp>
        <p:nvSpPr>
          <p:cNvPr id="14" name="Rectangle 13">
            <a:extLst>
              <a:ext uri="{FF2B5EF4-FFF2-40B4-BE49-F238E27FC236}">
                <a16:creationId xmlns:a16="http://schemas.microsoft.com/office/drawing/2014/main" id="{8947FE4E-1F68-8242-8887-D34C2EB60E1D}"/>
              </a:ext>
            </a:extLst>
          </p:cNvPr>
          <p:cNvSpPr/>
          <p:nvPr/>
        </p:nvSpPr>
        <p:spPr>
          <a:xfrm>
            <a:off x="4907927" y="6191260"/>
            <a:ext cx="253596" cy="338554"/>
          </a:xfrm>
          <a:prstGeom prst="rect">
            <a:avLst/>
          </a:prstGeom>
        </p:spPr>
        <p:txBody>
          <a:bodyPr wrap="none">
            <a:spAutoFit/>
          </a:bodyPr>
          <a:lstStyle/>
          <a:p>
            <a:r>
              <a:rPr lang="en-US" sz="1600" baseline="30000" dirty="0"/>
              <a:t>3</a:t>
            </a:r>
            <a:endParaRPr lang="en-US" sz="1600" dirty="0"/>
          </a:p>
        </p:txBody>
      </p:sp>
      <p:sp>
        <p:nvSpPr>
          <p:cNvPr id="15" name="Rectangle 14">
            <a:extLst>
              <a:ext uri="{FF2B5EF4-FFF2-40B4-BE49-F238E27FC236}">
                <a16:creationId xmlns:a16="http://schemas.microsoft.com/office/drawing/2014/main" id="{42B8380B-B77D-924E-B393-5D34F7B39B6F}"/>
              </a:ext>
            </a:extLst>
          </p:cNvPr>
          <p:cNvSpPr/>
          <p:nvPr/>
        </p:nvSpPr>
        <p:spPr>
          <a:xfrm>
            <a:off x="6554628" y="6207842"/>
            <a:ext cx="253596" cy="338554"/>
          </a:xfrm>
          <a:prstGeom prst="rect">
            <a:avLst/>
          </a:prstGeom>
        </p:spPr>
        <p:txBody>
          <a:bodyPr wrap="none">
            <a:spAutoFit/>
          </a:bodyPr>
          <a:lstStyle/>
          <a:p>
            <a:r>
              <a:rPr lang="en-US" sz="1600" baseline="30000" dirty="0"/>
              <a:t>4</a:t>
            </a:r>
            <a:endParaRPr lang="en-US" sz="1600" dirty="0"/>
          </a:p>
        </p:txBody>
      </p:sp>
      <p:sp>
        <p:nvSpPr>
          <p:cNvPr id="20" name="TextBox 19">
            <a:extLst>
              <a:ext uri="{FF2B5EF4-FFF2-40B4-BE49-F238E27FC236}">
                <a16:creationId xmlns:a16="http://schemas.microsoft.com/office/drawing/2014/main" id="{8A58936A-9440-DC49-9ACB-32572E11BFDE}"/>
              </a:ext>
            </a:extLst>
          </p:cNvPr>
          <p:cNvSpPr txBox="1"/>
          <p:nvPr/>
        </p:nvSpPr>
        <p:spPr>
          <a:xfrm>
            <a:off x="8029575" y="6545359"/>
            <a:ext cx="5043261" cy="307777"/>
          </a:xfrm>
          <a:prstGeom prst="rect">
            <a:avLst/>
          </a:prstGeom>
          <a:noFill/>
        </p:spPr>
        <p:txBody>
          <a:bodyPr wrap="square" rtlCol="0">
            <a:spAutoFit/>
          </a:bodyPr>
          <a:lstStyle/>
          <a:p>
            <a:r>
              <a:rPr lang="en-US" sz="1400" dirty="0"/>
              <a:t>All rights reserved, videos in this ppt ©</a:t>
            </a:r>
            <a:r>
              <a:rPr lang="en-US" sz="1400" dirty="0" err="1"/>
              <a:t>VivienCumming</a:t>
            </a:r>
            <a:endParaRPr lang="en-US" sz="1400" dirty="0"/>
          </a:p>
        </p:txBody>
      </p:sp>
    </p:spTree>
    <p:extLst>
      <p:ext uri="{BB962C8B-B14F-4D97-AF65-F5344CB8AC3E}">
        <p14:creationId xmlns:p14="http://schemas.microsoft.com/office/powerpoint/2010/main" val="232092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2C350-64F6-8245-816A-F7715ACCB59C}"/>
              </a:ext>
            </a:extLst>
          </p:cNvPr>
          <p:cNvSpPr>
            <a:spLocks noGrp="1"/>
          </p:cNvSpPr>
          <p:nvPr>
            <p:ph type="title"/>
          </p:nvPr>
        </p:nvSpPr>
        <p:spPr/>
        <p:txBody>
          <a:bodyPr/>
          <a:lstStyle/>
          <a:p>
            <a:endParaRPr lang="en-US" dirty="0"/>
          </a:p>
        </p:txBody>
      </p:sp>
      <p:sp>
        <p:nvSpPr>
          <p:cNvPr id="7" name="TextBox 6">
            <a:extLst>
              <a:ext uri="{FF2B5EF4-FFF2-40B4-BE49-F238E27FC236}">
                <a16:creationId xmlns:a16="http://schemas.microsoft.com/office/drawing/2014/main" id="{A568F3CC-40FB-D44A-8A17-9CEECDBF1AF9}"/>
              </a:ext>
            </a:extLst>
          </p:cNvPr>
          <p:cNvSpPr txBox="1"/>
          <p:nvPr/>
        </p:nvSpPr>
        <p:spPr>
          <a:xfrm>
            <a:off x="8029575" y="6545359"/>
            <a:ext cx="5043261" cy="307777"/>
          </a:xfrm>
          <a:prstGeom prst="rect">
            <a:avLst/>
          </a:prstGeom>
          <a:noFill/>
        </p:spPr>
        <p:txBody>
          <a:bodyPr wrap="square" rtlCol="0">
            <a:spAutoFit/>
          </a:bodyPr>
          <a:lstStyle/>
          <a:p>
            <a:r>
              <a:rPr lang="en-US" sz="1400" dirty="0"/>
              <a:t>All rights reserved, videos in this ppt ©</a:t>
            </a:r>
            <a:r>
              <a:rPr lang="en-US" sz="1400" dirty="0" err="1"/>
              <a:t>VivienCumming</a:t>
            </a:r>
            <a:endParaRPr lang="en-US" sz="1400" dirty="0"/>
          </a:p>
        </p:txBody>
      </p:sp>
      <p:pic>
        <p:nvPicPr>
          <p:cNvPr id="6" name="Workshops Overview MAR Edit_420.mov">
            <a:hlinkClick r:id="" action="ppaction://media"/>
            <a:extLst>
              <a:ext uri="{FF2B5EF4-FFF2-40B4-BE49-F238E27FC236}">
                <a16:creationId xmlns:a16="http://schemas.microsoft.com/office/drawing/2014/main" id="{57A0B888-BD4A-6743-8EC5-96AACB36AA8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48672" y="1425300"/>
            <a:ext cx="9102533" cy="5120059"/>
          </a:xfrm>
        </p:spPr>
      </p:pic>
    </p:spTree>
    <p:extLst>
      <p:ext uri="{BB962C8B-B14F-4D97-AF65-F5344CB8AC3E}">
        <p14:creationId xmlns:p14="http://schemas.microsoft.com/office/powerpoint/2010/main" val="120296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E4D88A-6D4A-FB41-9033-4A3B484847FA}"/>
              </a:ext>
            </a:extLst>
          </p:cNvPr>
          <p:cNvSpPr>
            <a:spLocks noGrp="1"/>
          </p:cNvSpPr>
          <p:nvPr>
            <p:ph idx="1"/>
          </p:nvPr>
        </p:nvSpPr>
        <p:spPr>
          <a:xfrm>
            <a:off x="795338" y="1168400"/>
            <a:ext cx="10515600" cy="4351338"/>
          </a:xfrm>
        </p:spPr>
        <p:txBody>
          <a:bodyPr>
            <a:normAutofit fontScale="85000" lnSpcReduction="10000"/>
          </a:bodyPr>
          <a:lstStyle/>
          <a:p>
            <a:pPr marL="0" indent="0">
              <a:buNone/>
            </a:pPr>
            <a:r>
              <a:rPr lang="en-GB" sz="2400" b="1" dirty="0"/>
              <a:t>AIM: </a:t>
            </a:r>
            <a:r>
              <a:rPr lang="en-GB" sz="2400" dirty="0"/>
              <a:t>to help students on environmental courses learn quick and easy ways to make impactful short films so as to communicate their science to the public and their peers on social media, which is widely used in the region.  </a:t>
            </a:r>
          </a:p>
          <a:p>
            <a:pPr marL="0" indent="0">
              <a:buNone/>
            </a:pPr>
            <a:endParaRPr lang="en-GB" sz="2400" dirty="0"/>
          </a:p>
          <a:p>
            <a:pPr marL="0" indent="0">
              <a:buNone/>
            </a:pPr>
            <a:r>
              <a:rPr lang="en-GB" sz="2400" b="1" dirty="0"/>
              <a:t>Methods: </a:t>
            </a:r>
            <a:r>
              <a:rPr lang="en-GB" sz="2400" dirty="0"/>
              <a:t>The workshops lasted a day and taught students how to find a story, film it and edit it into a 1-minute video, with the videos shown at the end of the day in a mini ‘film festival’ and then shared by the students. The students were not given any brief of the content of the video.</a:t>
            </a:r>
          </a:p>
          <a:p>
            <a:pPr marL="0" indent="0">
              <a:buNone/>
            </a:pPr>
            <a:endParaRPr lang="en-GB" sz="2400" dirty="0"/>
          </a:p>
          <a:p>
            <a:pPr marL="0" indent="0">
              <a:buNone/>
            </a:pPr>
            <a:r>
              <a:rPr lang="en-GB" sz="2400" b="1" dirty="0"/>
              <a:t>Outcomes: </a:t>
            </a:r>
            <a:r>
              <a:rPr lang="en-GB" sz="2400" dirty="0"/>
              <a:t>Our research involves looking at plastic pollution in the Mekong River. In order to publicise the problem to the general public in the region the workshops with local students allowed us to tell environmental stories on social media from their perspective and streamlined the process of communication, providing content that could be shared widely. </a:t>
            </a:r>
          </a:p>
          <a:p>
            <a:pPr marL="0" indent="0">
              <a:buNone/>
            </a:pPr>
            <a:endParaRPr lang="en-GB" sz="2400" dirty="0"/>
          </a:p>
          <a:p>
            <a:pPr marL="0" indent="0">
              <a:buNone/>
            </a:pPr>
            <a:r>
              <a:rPr lang="en-GB" sz="2400" dirty="0"/>
              <a:t>Below is an example videos the groups created…</a:t>
            </a:r>
            <a:endParaRPr lang="en-US" sz="2400" dirty="0"/>
          </a:p>
        </p:txBody>
      </p:sp>
      <p:sp>
        <p:nvSpPr>
          <p:cNvPr id="6" name="TextBox 5">
            <a:extLst>
              <a:ext uri="{FF2B5EF4-FFF2-40B4-BE49-F238E27FC236}">
                <a16:creationId xmlns:a16="http://schemas.microsoft.com/office/drawing/2014/main" id="{3C5A291C-9399-A04D-AFA5-4675B39095F4}"/>
              </a:ext>
            </a:extLst>
          </p:cNvPr>
          <p:cNvSpPr txBox="1"/>
          <p:nvPr/>
        </p:nvSpPr>
        <p:spPr>
          <a:xfrm>
            <a:off x="8029575" y="6545359"/>
            <a:ext cx="5043261" cy="307777"/>
          </a:xfrm>
          <a:prstGeom prst="rect">
            <a:avLst/>
          </a:prstGeom>
          <a:noFill/>
        </p:spPr>
        <p:txBody>
          <a:bodyPr wrap="square" rtlCol="0">
            <a:spAutoFit/>
          </a:bodyPr>
          <a:lstStyle/>
          <a:p>
            <a:r>
              <a:rPr lang="en-US" sz="1400" dirty="0"/>
              <a:t>All rights reserved, videos in this ppt ©</a:t>
            </a:r>
            <a:r>
              <a:rPr lang="en-US" sz="1400" dirty="0" err="1"/>
              <a:t>VivienCumming</a:t>
            </a:r>
            <a:endParaRPr lang="en-US" sz="1400" dirty="0"/>
          </a:p>
        </p:txBody>
      </p:sp>
    </p:spTree>
    <p:extLst>
      <p:ext uri="{BB962C8B-B14F-4D97-AF65-F5344CB8AC3E}">
        <p14:creationId xmlns:p14="http://schemas.microsoft.com/office/powerpoint/2010/main" val="823011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3A167-0666-624E-B162-0C20F9F1AEC8}"/>
              </a:ext>
            </a:extLst>
          </p:cNvPr>
          <p:cNvSpPr>
            <a:spLocks noGrp="1"/>
          </p:cNvSpPr>
          <p:nvPr>
            <p:ph type="title"/>
          </p:nvPr>
        </p:nvSpPr>
        <p:spPr/>
        <p:txBody>
          <a:bodyPr/>
          <a:lstStyle/>
          <a:p>
            <a:endParaRPr lang="en-US"/>
          </a:p>
        </p:txBody>
      </p:sp>
      <p:pic>
        <p:nvPicPr>
          <p:cNvPr id="4" name="dead fish smaller2.mov">
            <a:hlinkClick r:id="" action="ppaction://media"/>
            <a:extLst>
              <a:ext uri="{FF2B5EF4-FFF2-40B4-BE49-F238E27FC236}">
                <a16:creationId xmlns:a16="http://schemas.microsoft.com/office/drawing/2014/main" id="{78084CAF-00E0-ED4B-A859-20C434BA409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sp>
        <p:nvSpPr>
          <p:cNvPr id="7" name="TextBox 6">
            <a:extLst>
              <a:ext uri="{FF2B5EF4-FFF2-40B4-BE49-F238E27FC236}">
                <a16:creationId xmlns:a16="http://schemas.microsoft.com/office/drawing/2014/main" id="{518F1F2A-3046-EB4E-A890-4E8CE39D1348}"/>
              </a:ext>
            </a:extLst>
          </p:cNvPr>
          <p:cNvSpPr txBox="1"/>
          <p:nvPr/>
        </p:nvSpPr>
        <p:spPr>
          <a:xfrm>
            <a:off x="8029575" y="6545359"/>
            <a:ext cx="5043261" cy="307777"/>
          </a:xfrm>
          <a:prstGeom prst="rect">
            <a:avLst/>
          </a:prstGeom>
          <a:noFill/>
        </p:spPr>
        <p:txBody>
          <a:bodyPr wrap="square" rtlCol="0">
            <a:spAutoFit/>
          </a:bodyPr>
          <a:lstStyle/>
          <a:p>
            <a:r>
              <a:rPr lang="en-US" sz="1400" dirty="0"/>
              <a:t>All rights reserved, videos in this ppt ©</a:t>
            </a:r>
            <a:r>
              <a:rPr lang="en-US" sz="1400" dirty="0" err="1"/>
              <a:t>VivienCumming</a:t>
            </a:r>
            <a:endParaRPr lang="en-US" sz="1400" dirty="0"/>
          </a:p>
        </p:txBody>
      </p:sp>
    </p:spTree>
    <p:extLst>
      <p:ext uri="{BB962C8B-B14F-4D97-AF65-F5344CB8AC3E}">
        <p14:creationId xmlns:p14="http://schemas.microsoft.com/office/powerpoint/2010/main" val="385635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263</Words>
  <Application>Microsoft Macintosh PowerPoint</Application>
  <PresentationFormat>Widescreen</PresentationFormat>
  <Paragraphs>20</Paragraphs>
  <Slides>4</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Arial</vt:lpstr>
      <vt:lpstr>Calibri</vt:lpstr>
      <vt:lpstr>Calibri Light</vt:lpstr>
      <vt:lpstr>Office Theme</vt:lpstr>
      <vt:lpstr>Environmental filmmaking workshops: Engaging university students on plastic pollution in Cambodia and Vietnam </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13</cp:revision>
  <dcterms:created xsi:type="dcterms:W3CDTF">2020-05-06T14:02:41Z</dcterms:created>
  <dcterms:modified xsi:type="dcterms:W3CDTF">2020-05-07T08:04:14Z</dcterms:modified>
</cp:coreProperties>
</file>