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0" r:id="rId4"/>
    <p:sldId id="258" r:id="rId5"/>
    <p:sldId id="261" r:id="rId6"/>
    <p:sldId id="25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12" autoAdjust="0"/>
    <p:restoredTop sz="92227" autoAdjust="0"/>
  </p:normalViewPr>
  <p:slideViewPr>
    <p:cSldViewPr snapToGrid="0" snapToObjects="1">
      <p:cViewPr varScale="1">
        <p:scale>
          <a:sx n="139" d="100"/>
          <a:sy n="139" d="100"/>
        </p:scale>
        <p:origin x="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9B544-C03E-488B-ABCF-45A7FB0E3425}" type="datetimeFigureOut">
              <a:rPr lang="en-GB" smtClean="0"/>
              <a:t>16/04/2020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3BDA5F-5541-43C7-B764-B597BD49FD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27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3BDA5F-5541-43C7-B764-B597BD49FDA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27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DA5F-5541-43C7-B764-B597BD49FDA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536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3.png"/><Relationship Id="rId5" Type="http://schemas.microsoft.com/office/2007/relationships/media" Target="../media/media4.mp4"/><Relationship Id="rId10" Type="http://schemas.openxmlformats.org/officeDocument/2006/relationships/image" Target="../media/image18.png"/><Relationship Id="rId4" Type="http://schemas.openxmlformats.org/officeDocument/2006/relationships/video" Target="../media/media3.mp4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09B2F-7EA0-B940-ABAA-CA1EDB1F51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cap="none" dirty="0"/>
              <a:t>Dynamic And Interactive Scientific Posters: Visualising 3d Models And Simulation Data Using AR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6AC7A9-FECC-4C49-A69C-CC2130DD7F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cap="none" dirty="0"/>
              <a:t>Ryan L Payton</a:t>
            </a:r>
          </a:p>
          <a:p>
            <a:r>
              <a:rPr lang="en-GB" cap="none" dirty="0"/>
              <a:t>7</a:t>
            </a:r>
            <a:r>
              <a:rPr lang="en-GB" cap="none" baseline="30000" dirty="0"/>
              <a:t>th</a:t>
            </a:r>
            <a:r>
              <a:rPr lang="en-GB" cap="none" dirty="0"/>
              <a:t> May 2020 – EGU2020: Sharing Geoscience Online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B4695-1BE9-3E49-BDF8-43F402FFC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" y="6411468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16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FE022C-DACE-4847-884A-1DA8451BC690}"/>
              </a:ext>
            </a:extLst>
          </p:cNvPr>
          <p:cNvSpPr txBox="1"/>
          <p:nvPr/>
        </p:nvSpPr>
        <p:spPr>
          <a:xfrm>
            <a:off x="1305570" y="303785"/>
            <a:ext cx="6932575" cy="625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000" dirty="0"/>
              <a:t>Allow static images from dynamic datasets to be visualised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000" dirty="0"/>
              <a:t>Enable 3D data to be seen how it is supposed to be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000" dirty="0"/>
              <a:t>Make your science interactive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000" dirty="0"/>
              <a:t>Engage the audience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000" dirty="0"/>
              <a:t>An extra dimension to capture the attention of observers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000" dirty="0"/>
              <a:t>Excellent for younger generations</a:t>
            </a:r>
          </a:p>
        </p:txBody>
      </p:sp>
      <p:pic>
        <p:nvPicPr>
          <p:cNvPr id="3" name="IMG_9887.MOV">
            <a:hlinkClick r:id="" action="ppaction://media"/>
            <a:extLst>
              <a:ext uri="{FF2B5EF4-FFF2-40B4-BE49-F238E27FC236}">
                <a16:creationId xmlns:a16="http://schemas.microsoft.com/office/drawing/2014/main" id="{6BA47589-0874-F04B-B40E-4BA444FBEB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3603" y="261055"/>
            <a:ext cx="3585139" cy="6373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D74C29-D127-C041-B1E3-AEA495B11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" y="6411468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5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EE94DE22-7521-9740-9E51-3BF1070B4B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2378"/>
            <a:ext cx="3060432" cy="211934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1ED0EC3-35A6-9442-B569-2CCB32F0DF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196" y="1620062"/>
            <a:ext cx="4672482" cy="24530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F21D4E-C25B-1E46-96CB-BEDB5D324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459" y="-267483"/>
            <a:ext cx="2992917" cy="1273629"/>
          </a:xfrm>
        </p:spPr>
        <p:txBody>
          <a:bodyPr>
            <a:noAutofit/>
          </a:bodyPr>
          <a:lstStyle/>
          <a:p>
            <a:r>
              <a:rPr lang="en-GB" sz="4400" u="sng" cap="none" dirty="0"/>
              <a:t>Production</a:t>
            </a:r>
            <a:endParaRPr lang="en-GB" sz="4400" u="sng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389791-9C39-ED4A-98B9-E513816A71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0352" y="5497286"/>
            <a:ext cx="2648197" cy="125255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9867E16-27AA-2946-BCDB-508B06B30991}"/>
              </a:ext>
            </a:extLst>
          </p:cNvPr>
          <p:cNvSpPr txBox="1"/>
          <p:nvPr/>
        </p:nvSpPr>
        <p:spPr>
          <a:xfrm>
            <a:off x="4782347" y="108155"/>
            <a:ext cx="36840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Acquire 3D model converted</a:t>
            </a:r>
          </a:p>
          <a:p>
            <a:pPr algn="ctr"/>
            <a:r>
              <a:rPr lang="en-GB" sz="2400" dirty="0"/>
              <a:t>To OBJ or PLY format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82DB7AC-C704-4F43-BD1D-9434ED927C98}"/>
              </a:ext>
            </a:extLst>
          </p:cNvPr>
          <p:cNvSpPr txBox="1"/>
          <p:nvPr/>
        </p:nvSpPr>
        <p:spPr>
          <a:xfrm>
            <a:off x="168113" y="1541213"/>
            <a:ext cx="22565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Upload a target</a:t>
            </a:r>
          </a:p>
          <a:p>
            <a:pPr algn="ctr"/>
            <a:r>
              <a:rPr lang="en-GB" sz="2400" dirty="0"/>
              <a:t>image to Vuforia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11A8D9-F7CC-BD47-9E44-8E9A061D0514}"/>
              </a:ext>
            </a:extLst>
          </p:cNvPr>
          <p:cNvSpPr txBox="1"/>
          <p:nvPr/>
        </p:nvSpPr>
        <p:spPr>
          <a:xfrm>
            <a:off x="6296681" y="2246425"/>
            <a:ext cx="37764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Import 3D model or video</a:t>
            </a:r>
          </a:p>
          <a:p>
            <a:pPr algn="ctr"/>
            <a:r>
              <a:rPr lang="en-GB" sz="2400" dirty="0"/>
              <a:t>And targets from Vuforia into</a:t>
            </a:r>
          </a:p>
          <a:p>
            <a:pPr algn="ctr"/>
            <a:r>
              <a:rPr lang="en-GB" sz="2400" dirty="0"/>
              <a:t>Unity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61F4F0-BB9E-5A40-BC9F-E3598C83860E}"/>
              </a:ext>
            </a:extLst>
          </p:cNvPr>
          <p:cNvSpPr txBox="1"/>
          <p:nvPr/>
        </p:nvSpPr>
        <p:spPr>
          <a:xfrm>
            <a:off x="9712375" y="108155"/>
            <a:ext cx="2528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Acquire MP4 video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03BC3A-C6F1-9B4A-B848-814269129A27}"/>
              </a:ext>
            </a:extLst>
          </p:cNvPr>
          <p:cNvSpPr txBox="1"/>
          <p:nvPr/>
        </p:nvSpPr>
        <p:spPr>
          <a:xfrm>
            <a:off x="4599735" y="3657616"/>
            <a:ext cx="4049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Match targets &amp; models/videos</a:t>
            </a:r>
          </a:p>
          <a:p>
            <a:pPr algn="ctr"/>
            <a:r>
              <a:rPr lang="en-GB" sz="2400" dirty="0"/>
              <a:t>and add interactive controls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9D7A2C-D123-4341-B279-0E38DACBBAD9}"/>
              </a:ext>
            </a:extLst>
          </p:cNvPr>
          <p:cNvSpPr txBox="1"/>
          <p:nvPr/>
        </p:nvSpPr>
        <p:spPr>
          <a:xfrm>
            <a:off x="4936911" y="4855318"/>
            <a:ext cx="3374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Export for Android or iOS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271CC62-0B7E-5648-A7C9-AE7937505072}"/>
              </a:ext>
            </a:extLst>
          </p:cNvPr>
          <p:cNvSpPr txBox="1"/>
          <p:nvPr/>
        </p:nvSpPr>
        <p:spPr>
          <a:xfrm>
            <a:off x="9650519" y="4156775"/>
            <a:ext cx="2408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Open the APK file</a:t>
            </a:r>
          </a:p>
          <a:p>
            <a:pPr algn="ctr"/>
            <a:r>
              <a:rPr lang="en-GB" sz="2400" dirty="0"/>
              <a:t>on an Android</a:t>
            </a:r>
          </a:p>
          <a:p>
            <a:pPr algn="ctr"/>
            <a:r>
              <a:rPr lang="en-GB" sz="2400" dirty="0"/>
              <a:t>device to install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4A486C-6538-634A-9E78-FAADE2F406E9}"/>
              </a:ext>
            </a:extLst>
          </p:cNvPr>
          <p:cNvSpPr txBox="1"/>
          <p:nvPr/>
        </p:nvSpPr>
        <p:spPr>
          <a:xfrm>
            <a:off x="746913" y="4124177"/>
            <a:ext cx="29706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Build the IPA file in</a:t>
            </a:r>
          </a:p>
          <a:p>
            <a:pPr algn="ctr"/>
            <a:r>
              <a:rPr lang="en-GB" sz="2400" dirty="0" err="1"/>
              <a:t>Xcode</a:t>
            </a:r>
            <a:r>
              <a:rPr lang="en-GB" sz="2400" dirty="0"/>
              <a:t> and open on an</a:t>
            </a:r>
          </a:p>
          <a:p>
            <a:pPr algn="ctr"/>
            <a:r>
              <a:rPr lang="en-GB" sz="2400" dirty="0"/>
              <a:t>iOS device to install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85B85D3-E0BA-FF41-9612-7A14A61BF43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958" y="5375568"/>
            <a:ext cx="1407607" cy="1407607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BBA8A32-FD2C-D143-A83D-97718591BA42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6624358" y="939152"/>
            <a:ext cx="0" cy="1242487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ED9B8FE-5E43-694F-8382-1CC86E5221F7}"/>
              </a:ext>
            </a:extLst>
          </p:cNvPr>
          <p:cNvCxnSpPr>
            <a:cxnSpLocks/>
            <a:endCxn id="33" idx="0"/>
          </p:cNvCxnSpPr>
          <p:nvPr/>
        </p:nvCxnSpPr>
        <p:spPr>
          <a:xfrm flipH="1">
            <a:off x="8184891" y="714896"/>
            <a:ext cx="2935268" cy="1531529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9181A14-0997-6C4E-BDA1-EFC11DBA944C}"/>
              </a:ext>
            </a:extLst>
          </p:cNvPr>
          <p:cNvCxnSpPr>
            <a:cxnSpLocks/>
            <a:stCxn id="49" idx="3"/>
          </p:cNvCxnSpPr>
          <p:nvPr/>
        </p:nvCxnSpPr>
        <p:spPr>
          <a:xfrm>
            <a:off x="3060432" y="1252053"/>
            <a:ext cx="2122965" cy="994372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0C58DDA-6D45-9644-9C67-68A9725F628B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6624360" y="3091543"/>
            <a:ext cx="0" cy="566073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5F57ADD-EF48-9148-9AE0-4BD3B13A1721}"/>
              </a:ext>
            </a:extLst>
          </p:cNvPr>
          <p:cNvCxnSpPr>
            <a:cxnSpLocks/>
          </p:cNvCxnSpPr>
          <p:nvPr/>
        </p:nvCxnSpPr>
        <p:spPr>
          <a:xfrm>
            <a:off x="6624360" y="4441593"/>
            <a:ext cx="0" cy="566073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D1A05FE-2BBD-8648-88A3-E08CD110DEE8}"/>
              </a:ext>
            </a:extLst>
          </p:cNvPr>
          <p:cNvCxnSpPr>
            <a:cxnSpLocks/>
          </p:cNvCxnSpPr>
          <p:nvPr/>
        </p:nvCxnSpPr>
        <p:spPr>
          <a:xfrm>
            <a:off x="8184890" y="5497286"/>
            <a:ext cx="1089739" cy="582085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2F03D2E-0409-FD45-99F0-493CC1AC3D94}"/>
              </a:ext>
            </a:extLst>
          </p:cNvPr>
          <p:cNvCxnSpPr>
            <a:cxnSpLocks/>
          </p:cNvCxnSpPr>
          <p:nvPr/>
        </p:nvCxnSpPr>
        <p:spPr>
          <a:xfrm flipH="1">
            <a:off x="3556335" y="5481106"/>
            <a:ext cx="1627062" cy="598265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99C79D4A-DDF3-6946-BA9E-2EA2327F34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" y="6411468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40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60C6E21-F45B-C647-AEAF-37DB8371D2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379" y="1185107"/>
            <a:ext cx="7963806" cy="5630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ED6359-AFDD-8143-9448-B7B5279752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815" y="1185107"/>
            <a:ext cx="7963806" cy="5630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EB64C9-7EB5-F144-9786-A295A0B70B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4999" y="2305672"/>
            <a:ext cx="1451331" cy="1411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B95FE8-F0FF-834F-BCFB-6BD58D77DC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389" y="2309442"/>
            <a:ext cx="1451331" cy="1454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D27124-A8B4-814B-BBBD-56A3B73890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9075" y="4277248"/>
            <a:ext cx="2101928" cy="25373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F9B0FA-849F-F444-AF5F-B03E82B779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574" y="4276553"/>
            <a:ext cx="2152929" cy="2463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CCFEBA-2707-AA40-B1D4-7DAC9A9635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8941" y="2305672"/>
            <a:ext cx="1261157" cy="2021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DF526A-85FB-8E48-A082-04B3D26855D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247" y="2305672"/>
            <a:ext cx="1261156" cy="21354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DFBC293-E90D-D147-8472-A57DE390805F}"/>
              </a:ext>
            </a:extLst>
          </p:cNvPr>
          <p:cNvSpPr txBox="1"/>
          <p:nvPr/>
        </p:nvSpPr>
        <p:spPr>
          <a:xfrm>
            <a:off x="5267588" y="-113839"/>
            <a:ext cx="16502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200" dirty="0"/>
              <a:t>Posters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469EA7-A08E-1D43-BE19-15A978D0B11E}"/>
              </a:ext>
            </a:extLst>
          </p:cNvPr>
          <p:cNvSpPr txBox="1"/>
          <p:nvPr/>
        </p:nvSpPr>
        <p:spPr>
          <a:xfrm>
            <a:off x="308685" y="2534218"/>
            <a:ext cx="13685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3 target</a:t>
            </a:r>
          </a:p>
          <a:p>
            <a:r>
              <a:rPr lang="en-GB" sz="2800" dirty="0"/>
              <a:t>images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EF42B8-5FD4-184C-9709-525CB560E358}"/>
              </a:ext>
            </a:extLst>
          </p:cNvPr>
          <p:cNvSpPr txBox="1"/>
          <p:nvPr/>
        </p:nvSpPr>
        <p:spPr>
          <a:xfrm>
            <a:off x="10074621" y="2333286"/>
            <a:ext cx="21713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Reference</a:t>
            </a:r>
          </a:p>
          <a:p>
            <a:r>
              <a:rPr lang="en-GB" sz="2800" dirty="0"/>
              <a:t>points as</a:t>
            </a:r>
          </a:p>
          <a:p>
            <a:r>
              <a:rPr lang="en-GB" sz="2800" dirty="0"/>
              <a:t>yellow crosses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FA8A3E-7D0D-DF4E-9758-29B7F43A4C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8" y="6411468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6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PReplay_Final1586270567">
            <a:hlinkClick r:id="" action="ppaction://media"/>
            <a:extLst>
              <a:ext uri="{FF2B5EF4-FFF2-40B4-BE49-F238E27FC236}">
                <a16:creationId xmlns:a16="http://schemas.microsoft.com/office/drawing/2014/main" id="{ADD177CC-816C-D94C-97EF-751EBF93E0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3764" y="664081"/>
            <a:ext cx="2806473" cy="6074130"/>
          </a:xfrm>
          <a:prstGeom prst="rect">
            <a:avLst/>
          </a:prstGeom>
        </p:spPr>
      </p:pic>
      <p:pic>
        <p:nvPicPr>
          <p:cNvPr id="3" name="RPReplay_Final1586270592">
            <a:hlinkClick r:id="" action="ppaction://media"/>
            <a:extLst>
              <a:ext uri="{FF2B5EF4-FFF2-40B4-BE49-F238E27FC236}">
                <a16:creationId xmlns:a16="http://schemas.microsoft.com/office/drawing/2014/main" id="{4AF8C903-E3D3-ED4A-B121-9558E217082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92763" y="664081"/>
            <a:ext cx="2806473" cy="6074130"/>
          </a:xfrm>
          <a:prstGeom prst="rect">
            <a:avLst/>
          </a:prstGeom>
        </p:spPr>
      </p:pic>
      <p:pic>
        <p:nvPicPr>
          <p:cNvPr id="4" name="RPReplay_Final1586270671">
            <a:hlinkClick r:id="" action="ppaction://media"/>
            <a:extLst>
              <a:ext uri="{FF2B5EF4-FFF2-40B4-BE49-F238E27FC236}">
                <a16:creationId xmlns:a16="http://schemas.microsoft.com/office/drawing/2014/main" id="{B5F68954-7E22-5D4D-96A3-4680429FF4D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21762" y="664081"/>
            <a:ext cx="2806473" cy="6074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F72A42-E412-F14D-ABB3-1F52FF4D3F4D}"/>
              </a:ext>
            </a:extLst>
          </p:cNvPr>
          <p:cNvSpPr txBox="1"/>
          <p:nvPr/>
        </p:nvSpPr>
        <p:spPr>
          <a:xfrm>
            <a:off x="639735" y="0"/>
            <a:ext cx="2254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 mm3 sandstone</a:t>
            </a:r>
          </a:p>
          <a:p>
            <a:pPr algn="ctr"/>
            <a:r>
              <a:rPr lang="en-GB" dirty="0"/>
              <a:t>from micro CT imaging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B6BDD2-F339-1549-8DE0-23D2E5E488DE}"/>
              </a:ext>
            </a:extLst>
          </p:cNvPr>
          <p:cNvSpPr txBox="1"/>
          <p:nvPr/>
        </p:nvSpPr>
        <p:spPr>
          <a:xfrm>
            <a:off x="4962612" y="0"/>
            <a:ext cx="2266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Numerical modelling</a:t>
            </a:r>
          </a:p>
          <a:p>
            <a:pPr algn="ctr"/>
            <a:r>
              <a:rPr lang="en-GB" dirty="0"/>
              <a:t> simulation result video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65A02B-3832-E741-B2C7-D57AB4E9D899}"/>
              </a:ext>
            </a:extLst>
          </p:cNvPr>
          <p:cNvSpPr txBox="1"/>
          <p:nvPr/>
        </p:nvSpPr>
        <p:spPr>
          <a:xfrm>
            <a:off x="9323671" y="17750"/>
            <a:ext cx="2202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Numerical modelling</a:t>
            </a:r>
          </a:p>
          <a:p>
            <a:pPr algn="ctr"/>
            <a:r>
              <a:rPr lang="en-GB" dirty="0"/>
              <a:t>simulation result video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9F3EFD-9852-D34B-BBA1-E251F478B3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1900" y="6410551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5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23FBDF-594C-9A47-B36B-C680013CFD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52" y="662388"/>
            <a:ext cx="4394853" cy="585980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BE7E488-B8BC-5D44-A880-870E054C777E}"/>
              </a:ext>
            </a:extLst>
          </p:cNvPr>
          <p:cNvSpPr/>
          <p:nvPr/>
        </p:nvSpPr>
        <p:spPr>
          <a:xfrm>
            <a:off x="2010572" y="4341264"/>
            <a:ext cx="435836" cy="3760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1ED423E-3209-9448-8517-6CDAB09E4BC2}"/>
              </a:ext>
            </a:extLst>
          </p:cNvPr>
          <p:cNvSpPr/>
          <p:nvPr/>
        </p:nvSpPr>
        <p:spPr>
          <a:xfrm>
            <a:off x="1827724" y="4066375"/>
            <a:ext cx="435836" cy="3760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85D3E2-FFFF-5F48-AFCB-F744E81F2CD0}"/>
              </a:ext>
            </a:extLst>
          </p:cNvPr>
          <p:cNvSpPr/>
          <p:nvPr/>
        </p:nvSpPr>
        <p:spPr>
          <a:xfrm>
            <a:off x="1698113" y="3600671"/>
            <a:ext cx="435836" cy="3760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RPReplay_Final1586268778">
            <a:hlinkClick r:id="" action="ppaction://media"/>
            <a:extLst>
              <a:ext uri="{FF2B5EF4-FFF2-40B4-BE49-F238E27FC236}">
                <a16:creationId xmlns:a16="http://schemas.microsoft.com/office/drawing/2014/main" id="{58BF2991-6759-604D-8133-87FE61CF86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07.0239"/>
                </p14:media>
              </p:ext>
            </p:extLst>
          </p:nvPr>
        </p:nvPicPr>
        <p:blipFill rotWithShape="1">
          <a:blip r:embed="rId6"/>
          <a:srcRect l="2943" t="4471" r="2580" b="2983"/>
          <a:stretch/>
        </p:blipFill>
        <p:spPr>
          <a:xfrm>
            <a:off x="5089371" y="662388"/>
            <a:ext cx="2747121" cy="5824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5FF03C-0581-4941-B171-E94FC2E5B0FD}"/>
              </a:ext>
            </a:extLst>
          </p:cNvPr>
          <p:cNvSpPr txBox="1"/>
          <p:nvPr/>
        </p:nvSpPr>
        <p:spPr>
          <a:xfrm>
            <a:off x="8124146" y="1887845"/>
            <a:ext cx="376173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/>
              <a:t>European Researchers</a:t>
            </a:r>
          </a:p>
          <a:p>
            <a:pPr algn="ctr"/>
            <a:r>
              <a:rPr lang="en-GB" sz="3200" dirty="0"/>
              <a:t>Night 2019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London Natural</a:t>
            </a:r>
          </a:p>
          <a:p>
            <a:pPr algn="ctr"/>
            <a:r>
              <a:rPr lang="en-GB" sz="3200" dirty="0"/>
              <a:t>History Museum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82684A-9B70-7340-8EE1-A2FE0C2002BB}"/>
              </a:ext>
            </a:extLst>
          </p:cNvPr>
          <p:cNvSpPr txBox="1"/>
          <p:nvPr/>
        </p:nvSpPr>
        <p:spPr>
          <a:xfrm>
            <a:off x="4911865" y="0"/>
            <a:ext cx="3102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 mm3 sandstone and limestone</a:t>
            </a:r>
          </a:p>
          <a:p>
            <a:pPr algn="ctr"/>
            <a:r>
              <a:rPr lang="en-GB" dirty="0"/>
              <a:t>from micro CT imaging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6E6C4F-38AB-9944-9B3C-565F4CF8F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2800" y="6438900"/>
            <a:ext cx="12192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1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3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143</TotalTime>
  <Words>182</Words>
  <Application>Microsoft Macintosh PowerPoint</Application>
  <PresentationFormat>Widescreen</PresentationFormat>
  <Paragraphs>48</Paragraphs>
  <Slides>6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Tw Cen MT</vt:lpstr>
      <vt:lpstr>Circuit</vt:lpstr>
      <vt:lpstr>Dynamic And Interactive Scientific Posters: Visualising 3d Models And Simulation Data Using AR</vt:lpstr>
      <vt:lpstr>PowerPoint Presentation</vt:lpstr>
      <vt:lpstr>Production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 and interactive scientific posters: visualising 3d models and simulation data using ar</dc:title>
  <dc:creator>Microsoft Office User</dc:creator>
  <cp:lastModifiedBy>Microsoft Office User</cp:lastModifiedBy>
  <cp:revision>21</cp:revision>
  <dcterms:created xsi:type="dcterms:W3CDTF">2020-04-07T13:38:53Z</dcterms:created>
  <dcterms:modified xsi:type="dcterms:W3CDTF">2020-04-16T15:26:37Z</dcterms:modified>
</cp:coreProperties>
</file>