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handoutMasterIdLst>
    <p:handoutMasterId r:id="rId35"/>
  </p:handoutMasterIdLst>
  <p:sldIdLst>
    <p:sldId id="260" r:id="rId5"/>
    <p:sldId id="298" r:id="rId6"/>
    <p:sldId id="331" r:id="rId7"/>
    <p:sldId id="264" r:id="rId8"/>
    <p:sldId id="302" r:id="rId9"/>
    <p:sldId id="328" r:id="rId10"/>
    <p:sldId id="327" r:id="rId11"/>
    <p:sldId id="303" r:id="rId12"/>
    <p:sldId id="329" r:id="rId13"/>
    <p:sldId id="330" r:id="rId14"/>
    <p:sldId id="324" r:id="rId15"/>
    <p:sldId id="304" r:id="rId16"/>
    <p:sldId id="305" r:id="rId17"/>
    <p:sldId id="306" r:id="rId18"/>
    <p:sldId id="307" r:id="rId19"/>
    <p:sldId id="308" r:id="rId20"/>
    <p:sldId id="334" r:id="rId21"/>
    <p:sldId id="314" r:id="rId22"/>
    <p:sldId id="325" r:id="rId23"/>
    <p:sldId id="313" r:id="rId24"/>
    <p:sldId id="316" r:id="rId25"/>
    <p:sldId id="317" r:id="rId26"/>
    <p:sldId id="315" r:id="rId27"/>
    <p:sldId id="318" r:id="rId28"/>
    <p:sldId id="319" r:id="rId29"/>
    <p:sldId id="320" r:id="rId30"/>
    <p:sldId id="321" r:id="rId31"/>
    <p:sldId id="333" r:id="rId32"/>
    <p:sldId id="323" r:id="rId3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DEEEA43-4992-4E13-82A0-C51378C58FC5}">
          <p14:sldIdLst>
            <p14:sldId id="260"/>
            <p14:sldId id="298"/>
            <p14:sldId id="331"/>
            <p14:sldId id="264"/>
            <p14:sldId id="302"/>
            <p14:sldId id="328"/>
            <p14:sldId id="327"/>
            <p14:sldId id="303"/>
            <p14:sldId id="329"/>
            <p14:sldId id="330"/>
            <p14:sldId id="324"/>
            <p14:sldId id="304"/>
            <p14:sldId id="305"/>
            <p14:sldId id="306"/>
            <p14:sldId id="307"/>
            <p14:sldId id="308"/>
            <p14:sldId id="334"/>
            <p14:sldId id="314"/>
            <p14:sldId id="325"/>
            <p14:sldId id="313"/>
            <p14:sldId id="316"/>
            <p14:sldId id="317"/>
          </p14:sldIdLst>
        </p14:section>
        <p14:section name="Untitled Section" id="{E668479F-0EBF-4A96-90B7-CBE436D7A928}">
          <p14:sldIdLst>
            <p14:sldId id="315"/>
            <p14:sldId id="318"/>
            <p14:sldId id="319"/>
            <p14:sldId id="320"/>
            <p14:sldId id="321"/>
            <p14:sldId id="333"/>
            <p14:sldId id="32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749E"/>
    <a:srgbClr val="A6A6A6"/>
    <a:srgbClr val="080C80"/>
    <a:srgbClr val="E6E6E6"/>
    <a:srgbClr val="FFFFFF"/>
    <a:srgbClr val="C0C0C0"/>
    <a:srgbClr val="707070"/>
    <a:srgbClr val="00B389"/>
    <a:srgbClr val="F1F3FD"/>
    <a:srgbClr val="0D38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853AF0-A0F2-4280-82E3-EA58019FB2E2}" v="2115" dt="2020-03-02T11:04:16.42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897" autoAdjust="0"/>
  </p:normalViewPr>
  <p:slideViewPr>
    <p:cSldViewPr snapToGrid="0" showGuides="1">
      <p:cViewPr varScale="1">
        <p:scale>
          <a:sx n="89" d="100"/>
          <a:sy n="89" d="100"/>
        </p:scale>
        <p:origin x="1374"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84" d="100"/>
          <a:sy n="84" d="100"/>
        </p:scale>
        <p:origin x="367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arten Smoorenburg" userId="901196fc-c074-4983-a366-60eb9ebfa2d7" providerId="ADAL" clId="{DFC5D243-173A-4B7F-ACCE-F58A9A9D8D62}"/>
    <pc:docChg chg="undo redo custSel addSld delSld modSld sldOrd modSection">
      <pc:chgData name="Maarten Smoorenburg" userId="901196fc-c074-4983-a366-60eb9ebfa2d7" providerId="ADAL" clId="{DFC5D243-173A-4B7F-ACCE-F58A9A9D8D62}" dt="2020-01-27T08:53:31.131" v="12151" actId="403"/>
      <pc:docMkLst>
        <pc:docMk/>
      </pc:docMkLst>
      <pc:sldChg chg="modSp">
        <pc:chgData name="Maarten Smoorenburg" userId="901196fc-c074-4983-a366-60eb9ebfa2d7" providerId="ADAL" clId="{DFC5D243-173A-4B7F-ACCE-F58A9A9D8D62}" dt="2020-01-27T08:52:55.365" v="12147" actId="403"/>
        <pc:sldMkLst>
          <pc:docMk/>
          <pc:sldMk cId="1848310190" sldId="260"/>
        </pc:sldMkLst>
        <pc:spChg chg="mod">
          <ac:chgData name="Maarten Smoorenburg" userId="901196fc-c074-4983-a366-60eb9ebfa2d7" providerId="ADAL" clId="{DFC5D243-173A-4B7F-ACCE-F58A9A9D8D62}" dt="2020-01-27T08:52:55.365" v="12147" actId="403"/>
          <ac:spMkLst>
            <pc:docMk/>
            <pc:sldMk cId="1848310190" sldId="260"/>
            <ac:spMk id="8" creationId="{DB7F9F16-38F3-4C18-8CF0-49A766FBC41A}"/>
          </ac:spMkLst>
        </pc:spChg>
        <pc:spChg chg="mod">
          <ac:chgData name="Maarten Smoorenburg" userId="901196fc-c074-4983-a366-60eb9ebfa2d7" providerId="ADAL" clId="{DFC5D243-173A-4B7F-ACCE-F58A9A9D8D62}" dt="2020-01-23T14:00:29.225" v="169" actId="6549"/>
          <ac:spMkLst>
            <pc:docMk/>
            <pc:sldMk cId="1848310190" sldId="260"/>
            <ac:spMk id="14" creationId="{D510B812-7AC5-475D-ACB5-69A9EF35AE06}"/>
          </ac:spMkLst>
        </pc:spChg>
      </pc:sldChg>
      <pc:sldChg chg="addSp modSp">
        <pc:chgData name="Maarten Smoorenburg" userId="901196fc-c074-4983-a366-60eb9ebfa2d7" providerId="ADAL" clId="{DFC5D243-173A-4B7F-ACCE-F58A9A9D8D62}" dt="2020-01-26T21:07:45.173" v="5939" actId="14100"/>
        <pc:sldMkLst>
          <pc:docMk/>
          <pc:sldMk cId="76754258" sldId="264"/>
        </pc:sldMkLst>
        <pc:spChg chg="mod">
          <ac:chgData name="Maarten Smoorenburg" userId="901196fc-c074-4983-a366-60eb9ebfa2d7" providerId="ADAL" clId="{DFC5D243-173A-4B7F-ACCE-F58A9A9D8D62}" dt="2020-01-23T14:02:22.695" v="294" actId="20577"/>
          <ac:spMkLst>
            <pc:docMk/>
            <pc:sldMk cId="76754258" sldId="264"/>
            <ac:spMk id="2" creationId="{5C4116B6-634C-4E57-9D40-782E248AF396}"/>
          </ac:spMkLst>
        </pc:spChg>
        <pc:spChg chg="mod">
          <ac:chgData name="Maarten Smoorenburg" userId="901196fc-c074-4983-a366-60eb9ebfa2d7" providerId="ADAL" clId="{DFC5D243-173A-4B7F-ACCE-F58A9A9D8D62}" dt="2020-01-23T14:20:16.653" v="1038" actId="14100"/>
          <ac:spMkLst>
            <pc:docMk/>
            <pc:sldMk cId="76754258" sldId="264"/>
            <ac:spMk id="6" creationId="{D6C1D152-0EBA-47AD-B46E-D451FA861480}"/>
          </ac:spMkLst>
        </pc:spChg>
        <pc:picChg chg="add mod">
          <ac:chgData name="Maarten Smoorenburg" userId="901196fc-c074-4983-a366-60eb9ebfa2d7" providerId="ADAL" clId="{DFC5D243-173A-4B7F-ACCE-F58A9A9D8D62}" dt="2020-01-26T21:07:45.173" v="5939" actId="14100"/>
          <ac:picMkLst>
            <pc:docMk/>
            <pc:sldMk cId="76754258" sldId="264"/>
            <ac:picMk id="4" creationId="{AA541F5F-96EC-4254-826A-EF1CD3ED7E58}"/>
          </ac:picMkLst>
        </pc:picChg>
      </pc:sldChg>
      <pc:sldChg chg="modSp">
        <pc:chgData name="Maarten Smoorenburg" userId="901196fc-c074-4983-a366-60eb9ebfa2d7" providerId="ADAL" clId="{DFC5D243-173A-4B7F-ACCE-F58A9A9D8D62}" dt="2020-01-27T08:53:03.849" v="12148" actId="403"/>
        <pc:sldMkLst>
          <pc:docMk/>
          <pc:sldMk cId="3454861042" sldId="298"/>
        </pc:sldMkLst>
        <pc:spChg chg="mod">
          <ac:chgData name="Maarten Smoorenburg" userId="901196fc-c074-4983-a366-60eb9ebfa2d7" providerId="ADAL" clId="{DFC5D243-173A-4B7F-ACCE-F58A9A9D8D62}" dt="2020-01-23T14:00:56.837" v="175" actId="20577"/>
          <ac:spMkLst>
            <pc:docMk/>
            <pc:sldMk cId="3454861042" sldId="298"/>
            <ac:spMk id="2" creationId="{788A4D74-0138-4615-8BF6-877A50E1B155}"/>
          </ac:spMkLst>
        </pc:spChg>
        <pc:spChg chg="mod">
          <ac:chgData name="Maarten Smoorenburg" userId="901196fc-c074-4983-a366-60eb9ebfa2d7" providerId="ADAL" clId="{DFC5D243-173A-4B7F-ACCE-F58A9A9D8D62}" dt="2020-01-27T08:53:03.849" v="12148" actId="403"/>
          <ac:spMkLst>
            <pc:docMk/>
            <pc:sldMk cId="3454861042" sldId="298"/>
            <ac:spMk id="3" creationId="{7AA02A56-F306-4BD9-9AE4-F7B81DD8740E}"/>
          </ac:spMkLst>
        </pc:spChg>
      </pc:sldChg>
      <pc:sldChg chg="addSp delSp modSp add modAnim">
        <pc:chgData name="Maarten Smoorenburg" userId="901196fc-c074-4983-a366-60eb9ebfa2d7" providerId="ADAL" clId="{DFC5D243-173A-4B7F-ACCE-F58A9A9D8D62}" dt="2020-01-27T08:53:09.219" v="12149" actId="403"/>
        <pc:sldMkLst>
          <pc:docMk/>
          <pc:sldMk cId="1601874429" sldId="302"/>
        </pc:sldMkLst>
        <pc:spChg chg="mod ord">
          <ac:chgData name="Maarten Smoorenburg" userId="901196fc-c074-4983-a366-60eb9ebfa2d7" providerId="ADAL" clId="{DFC5D243-173A-4B7F-ACCE-F58A9A9D8D62}" dt="2020-01-27T08:53:09.219" v="12149" actId="403"/>
          <ac:spMkLst>
            <pc:docMk/>
            <pc:sldMk cId="1601874429" sldId="302"/>
            <ac:spMk id="6" creationId="{D6C1D152-0EBA-47AD-B46E-D451FA861480}"/>
          </ac:spMkLst>
        </pc:spChg>
        <pc:picChg chg="del mod">
          <ac:chgData name="Maarten Smoorenburg" userId="901196fc-c074-4983-a366-60eb9ebfa2d7" providerId="ADAL" clId="{DFC5D243-173A-4B7F-ACCE-F58A9A9D8D62}" dt="2020-01-23T14:20:43.445" v="1040" actId="478"/>
          <ac:picMkLst>
            <pc:docMk/>
            <pc:sldMk cId="1601874429" sldId="302"/>
            <ac:picMk id="4" creationId="{AA541F5F-96EC-4254-826A-EF1CD3ED7E58}"/>
          </ac:picMkLst>
        </pc:picChg>
        <pc:picChg chg="add mod">
          <ac:chgData name="Maarten Smoorenburg" userId="901196fc-c074-4983-a366-60eb9ebfa2d7" providerId="ADAL" clId="{DFC5D243-173A-4B7F-ACCE-F58A9A9D8D62}" dt="2020-01-23T14:23:23.635" v="1049" actId="1076"/>
          <ac:picMkLst>
            <pc:docMk/>
            <pc:sldMk cId="1601874429" sldId="302"/>
            <ac:picMk id="7" creationId="{B2679AC3-BCA3-4D35-8B7A-9C0DDA540725}"/>
          </ac:picMkLst>
        </pc:picChg>
        <pc:picChg chg="add mod">
          <ac:chgData name="Maarten Smoorenburg" userId="901196fc-c074-4983-a366-60eb9ebfa2d7" providerId="ADAL" clId="{DFC5D243-173A-4B7F-ACCE-F58A9A9D8D62}" dt="2020-01-23T14:22:29.436" v="1048" actId="1076"/>
          <ac:picMkLst>
            <pc:docMk/>
            <pc:sldMk cId="1601874429" sldId="302"/>
            <ac:picMk id="8" creationId="{2FCB75C0-C356-4697-A5A6-57E616B6C79B}"/>
          </ac:picMkLst>
        </pc:picChg>
      </pc:sldChg>
      <pc:sldChg chg="addSp modSp add modAnim">
        <pc:chgData name="Maarten Smoorenburg" userId="901196fc-c074-4983-a366-60eb9ebfa2d7" providerId="ADAL" clId="{DFC5D243-173A-4B7F-ACCE-F58A9A9D8D62}" dt="2020-01-27T06:58:02.760" v="11302" actId="20577"/>
        <pc:sldMkLst>
          <pc:docMk/>
          <pc:sldMk cId="3682234682" sldId="303"/>
        </pc:sldMkLst>
        <pc:spChg chg="mod">
          <ac:chgData name="Maarten Smoorenburg" userId="901196fc-c074-4983-a366-60eb9ebfa2d7" providerId="ADAL" clId="{DFC5D243-173A-4B7F-ACCE-F58A9A9D8D62}" dt="2020-01-23T14:25:47.944" v="1107"/>
          <ac:spMkLst>
            <pc:docMk/>
            <pc:sldMk cId="3682234682" sldId="303"/>
            <ac:spMk id="2" creationId="{E4D2C58E-81C2-4571-ACCC-6B042D8331AB}"/>
          </ac:spMkLst>
        </pc:spChg>
        <pc:spChg chg="mod">
          <ac:chgData name="Maarten Smoorenburg" userId="901196fc-c074-4983-a366-60eb9ebfa2d7" providerId="ADAL" clId="{DFC5D243-173A-4B7F-ACCE-F58A9A9D8D62}" dt="2020-01-27T06:58:02.760" v="11302" actId="20577"/>
          <ac:spMkLst>
            <pc:docMk/>
            <pc:sldMk cId="3682234682" sldId="303"/>
            <ac:spMk id="3" creationId="{58B1CBFA-892F-4FF1-AE72-9D5C973259C6}"/>
          </ac:spMkLst>
        </pc:spChg>
        <pc:spChg chg="add mod">
          <ac:chgData name="Maarten Smoorenburg" userId="901196fc-c074-4983-a366-60eb9ebfa2d7" providerId="ADAL" clId="{DFC5D243-173A-4B7F-ACCE-F58A9A9D8D62}" dt="2020-01-23T14:47:24.587" v="1927" actId="14100"/>
          <ac:spMkLst>
            <pc:docMk/>
            <pc:sldMk cId="3682234682" sldId="303"/>
            <ac:spMk id="8" creationId="{2FB336C0-2C1D-48D8-AD61-784AB628594E}"/>
          </ac:spMkLst>
        </pc:spChg>
        <pc:spChg chg="add mod">
          <ac:chgData name="Maarten Smoorenburg" userId="901196fc-c074-4983-a366-60eb9ebfa2d7" providerId="ADAL" clId="{DFC5D243-173A-4B7F-ACCE-F58A9A9D8D62}" dt="2020-01-23T14:48:10.382" v="1962" actId="404"/>
          <ac:spMkLst>
            <pc:docMk/>
            <pc:sldMk cId="3682234682" sldId="303"/>
            <ac:spMk id="9" creationId="{D154F5DD-2038-4063-AFBF-64BFA41EDA32}"/>
          </ac:spMkLst>
        </pc:spChg>
        <pc:picChg chg="add mod">
          <ac:chgData name="Maarten Smoorenburg" userId="901196fc-c074-4983-a366-60eb9ebfa2d7" providerId="ADAL" clId="{DFC5D243-173A-4B7F-ACCE-F58A9A9D8D62}" dt="2020-01-23T14:47:19.908" v="1926" actId="1037"/>
          <ac:picMkLst>
            <pc:docMk/>
            <pc:sldMk cId="3682234682" sldId="303"/>
            <ac:picMk id="7" creationId="{8CCBFBBF-DFB4-4F4D-A2BB-B6EA4251A07F}"/>
          </ac:picMkLst>
        </pc:picChg>
      </pc:sldChg>
      <pc:sldChg chg="modSp add modAnim">
        <pc:chgData name="Maarten Smoorenburg" userId="901196fc-c074-4983-a366-60eb9ebfa2d7" providerId="ADAL" clId="{DFC5D243-173A-4B7F-ACCE-F58A9A9D8D62}" dt="2020-01-27T08:53:24.503" v="12150" actId="403"/>
        <pc:sldMkLst>
          <pc:docMk/>
          <pc:sldMk cId="482955763" sldId="304"/>
        </pc:sldMkLst>
        <pc:spChg chg="mod">
          <ac:chgData name="Maarten Smoorenburg" userId="901196fc-c074-4983-a366-60eb9ebfa2d7" providerId="ADAL" clId="{DFC5D243-173A-4B7F-ACCE-F58A9A9D8D62}" dt="2020-01-27T06:58:49.058" v="11306" actId="20577"/>
          <ac:spMkLst>
            <pc:docMk/>
            <pc:sldMk cId="482955763" sldId="304"/>
            <ac:spMk id="2" creationId="{D2242B36-1AAA-4979-B361-9F6EEE200F44}"/>
          </ac:spMkLst>
        </pc:spChg>
        <pc:spChg chg="mod">
          <ac:chgData name="Maarten Smoorenburg" userId="901196fc-c074-4983-a366-60eb9ebfa2d7" providerId="ADAL" clId="{DFC5D243-173A-4B7F-ACCE-F58A9A9D8D62}" dt="2020-01-27T08:53:24.503" v="12150" actId="403"/>
          <ac:spMkLst>
            <pc:docMk/>
            <pc:sldMk cId="482955763" sldId="304"/>
            <ac:spMk id="3" creationId="{D556CDBA-2525-4D38-ACF7-594D3FD1102C}"/>
          </ac:spMkLst>
        </pc:spChg>
      </pc:sldChg>
      <pc:sldChg chg="modSp add">
        <pc:chgData name="Maarten Smoorenburg" userId="901196fc-c074-4983-a366-60eb9ebfa2d7" providerId="ADAL" clId="{DFC5D243-173A-4B7F-ACCE-F58A9A9D8D62}" dt="2020-01-27T08:53:31.131" v="12151" actId="403"/>
        <pc:sldMkLst>
          <pc:docMk/>
          <pc:sldMk cId="2377140332" sldId="305"/>
        </pc:sldMkLst>
        <pc:spChg chg="mod">
          <ac:chgData name="Maarten Smoorenburg" userId="901196fc-c074-4983-a366-60eb9ebfa2d7" providerId="ADAL" clId="{DFC5D243-173A-4B7F-ACCE-F58A9A9D8D62}" dt="2020-01-23T15:05:31.508" v="2364" actId="20577"/>
          <ac:spMkLst>
            <pc:docMk/>
            <pc:sldMk cId="2377140332" sldId="305"/>
            <ac:spMk id="2" creationId="{9260D83C-8130-4321-9EC6-6DD7FB548224}"/>
          </ac:spMkLst>
        </pc:spChg>
        <pc:spChg chg="mod">
          <ac:chgData name="Maarten Smoorenburg" userId="901196fc-c074-4983-a366-60eb9ebfa2d7" providerId="ADAL" clId="{DFC5D243-173A-4B7F-ACCE-F58A9A9D8D62}" dt="2020-01-27T08:53:31.131" v="12151" actId="403"/>
          <ac:spMkLst>
            <pc:docMk/>
            <pc:sldMk cId="2377140332" sldId="305"/>
            <ac:spMk id="3" creationId="{624EFF8F-FBB6-4BB4-8B5C-5D154616E8A3}"/>
          </ac:spMkLst>
        </pc:spChg>
      </pc:sldChg>
      <pc:sldChg chg="addSp delSp modSp add">
        <pc:chgData name="Maarten Smoorenburg" userId="901196fc-c074-4983-a366-60eb9ebfa2d7" providerId="ADAL" clId="{DFC5D243-173A-4B7F-ACCE-F58A9A9D8D62}" dt="2020-01-26T09:00:14.030" v="4169" actId="403"/>
        <pc:sldMkLst>
          <pc:docMk/>
          <pc:sldMk cId="2686942204" sldId="306"/>
        </pc:sldMkLst>
        <pc:spChg chg="mod">
          <ac:chgData name="Maarten Smoorenburg" userId="901196fc-c074-4983-a366-60eb9ebfa2d7" providerId="ADAL" clId="{DFC5D243-173A-4B7F-ACCE-F58A9A9D8D62}" dt="2020-01-23T15:37:35.385" v="3368" actId="20577"/>
          <ac:spMkLst>
            <pc:docMk/>
            <pc:sldMk cId="2686942204" sldId="306"/>
            <ac:spMk id="2" creationId="{74DCC6D2-0CDA-4907-AF64-B0608B53DDD8}"/>
          </ac:spMkLst>
        </pc:spChg>
        <pc:spChg chg="add del mod">
          <ac:chgData name="Maarten Smoorenburg" userId="901196fc-c074-4983-a366-60eb9ebfa2d7" providerId="ADAL" clId="{DFC5D243-173A-4B7F-ACCE-F58A9A9D8D62}" dt="2020-01-26T09:00:14.030" v="4169" actId="403"/>
          <ac:spMkLst>
            <pc:docMk/>
            <pc:sldMk cId="2686942204" sldId="306"/>
            <ac:spMk id="3" creationId="{BDBE5F9E-B233-43C7-9333-0B93720509DA}"/>
          </ac:spMkLst>
        </pc:spChg>
        <pc:spChg chg="add del mod">
          <ac:chgData name="Maarten Smoorenburg" userId="901196fc-c074-4983-a366-60eb9ebfa2d7" providerId="ADAL" clId="{DFC5D243-173A-4B7F-ACCE-F58A9A9D8D62}" dt="2020-01-26T08:41:34.285" v="3396" actId="478"/>
          <ac:spMkLst>
            <pc:docMk/>
            <pc:sldMk cId="2686942204" sldId="306"/>
            <ac:spMk id="6" creationId="{2A0433E9-3E86-45B8-A198-9D8D92896C12}"/>
          </ac:spMkLst>
        </pc:spChg>
        <pc:spChg chg="add mod">
          <ac:chgData name="Maarten Smoorenburg" userId="901196fc-c074-4983-a366-60eb9ebfa2d7" providerId="ADAL" clId="{DFC5D243-173A-4B7F-ACCE-F58A9A9D8D62}" dt="2020-01-26T08:50:40.728" v="3731" actId="164"/>
          <ac:spMkLst>
            <pc:docMk/>
            <pc:sldMk cId="2686942204" sldId="306"/>
            <ac:spMk id="7" creationId="{55C70BBF-4534-4D41-8E86-4A2C0E8FC012}"/>
          </ac:spMkLst>
        </pc:spChg>
        <pc:spChg chg="add del mod">
          <ac:chgData name="Maarten Smoorenburg" userId="901196fc-c074-4983-a366-60eb9ebfa2d7" providerId="ADAL" clId="{DFC5D243-173A-4B7F-ACCE-F58A9A9D8D62}" dt="2020-01-23T15:50:31.449" v="3381" actId="478"/>
          <ac:spMkLst>
            <pc:docMk/>
            <pc:sldMk cId="2686942204" sldId="306"/>
            <ac:spMk id="9" creationId="{0548FA74-79EC-43C3-A7F4-686D9D6E9A9A}"/>
          </ac:spMkLst>
        </pc:spChg>
        <pc:spChg chg="add del mod">
          <ac:chgData name="Maarten Smoorenburg" userId="901196fc-c074-4983-a366-60eb9ebfa2d7" providerId="ADAL" clId="{DFC5D243-173A-4B7F-ACCE-F58A9A9D8D62}" dt="2020-01-26T08:47:24.965" v="3615" actId="478"/>
          <ac:spMkLst>
            <pc:docMk/>
            <pc:sldMk cId="2686942204" sldId="306"/>
            <ac:spMk id="9" creationId="{A8B92C93-2F3F-43E2-9B79-8CF3D2750059}"/>
          </ac:spMkLst>
        </pc:spChg>
        <pc:spChg chg="add del mod">
          <ac:chgData name="Maarten Smoorenburg" userId="901196fc-c074-4983-a366-60eb9ebfa2d7" providerId="ADAL" clId="{DFC5D243-173A-4B7F-ACCE-F58A9A9D8D62}" dt="2020-01-26T08:46:05.203" v="3603" actId="478"/>
          <ac:spMkLst>
            <pc:docMk/>
            <pc:sldMk cId="2686942204" sldId="306"/>
            <ac:spMk id="10" creationId="{C0D00E52-31F4-4151-85F5-6B0950E0C0CF}"/>
          </ac:spMkLst>
        </pc:spChg>
        <pc:spChg chg="add del">
          <ac:chgData name="Maarten Smoorenburg" userId="901196fc-c074-4983-a366-60eb9ebfa2d7" providerId="ADAL" clId="{DFC5D243-173A-4B7F-ACCE-F58A9A9D8D62}" dt="2020-01-26T08:42:00.179" v="3398" actId="478"/>
          <ac:spMkLst>
            <pc:docMk/>
            <pc:sldMk cId="2686942204" sldId="306"/>
            <ac:spMk id="11" creationId="{0AFAD66A-558E-4FD9-8399-AF6AA3487C47}"/>
          </ac:spMkLst>
        </pc:spChg>
        <pc:spChg chg="add del mod">
          <ac:chgData name="Maarten Smoorenburg" userId="901196fc-c074-4983-a366-60eb9ebfa2d7" providerId="ADAL" clId="{DFC5D243-173A-4B7F-ACCE-F58A9A9D8D62}" dt="2020-01-23T15:51:04.762" v="3386"/>
          <ac:spMkLst>
            <pc:docMk/>
            <pc:sldMk cId="2686942204" sldId="306"/>
            <ac:spMk id="11" creationId="{D78ABD09-4DC3-4E74-956E-A7C363B26DA3}"/>
          </ac:spMkLst>
        </pc:spChg>
        <pc:spChg chg="add del mod">
          <ac:chgData name="Maarten Smoorenburg" userId="901196fc-c074-4983-a366-60eb9ebfa2d7" providerId="ADAL" clId="{DFC5D243-173A-4B7F-ACCE-F58A9A9D8D62}" dt="2020-01-26T08:42:33.565" v="3409" actId="478"/>
          <ac:spMkLst>
            <pc:docMk/>
            <pc:sldMk cId="2686942204" sldId="306"/>
            <ac:spMk id="12" creationId="{3A305E5F-F967-47F5-BCD6-96E26A9794E0}"/>
          </ac:spMkLst>
        </pc:spChg>
        <pc:spChg chg="add del mod">
          <ac:chgData name="Maarten Smoorenburg" userId="901196fc-c074-4983-a366-60eb9ebfa2d7" providerId="ADAL" clId="{DFC5D243-173A-4B7F-ACCE-F58A9A9D8D62}" dt="2020-01-26T08:42:39.217" v="3410" actId="478"/>
          <ac:spMkLst>
            <pc:docMk/>
            <pc:sldMk cId="2686942204" sldId="306"/>
            <ac:spMk id="13" creationId="{89761277-5913-44C2-B945-EBFB7E84D878}"/>
          </ac:spMkLst>
        </pc:spChg>
        <pc:spChg chg="add mod">
          <ac:chgData name="Maarten Smoorenburg" userId="901196fc-c074-4983-a366-60eb9ebfa2d7" providerId="ADAL" clId="{DFC5D243-173A-4B7F-ACCE-F58A9A9D8D62}" dt="2020-01-26T08:55:14.478" v="3990" actId="1035"/>
          <ac:spMkLst>
            <pc:docMk/>
            <pc:sldMk cId="2686942204" sldId="306"/>
            <ac:spMk id="14" creationId="{0D0FBB04-AF4C-42D5-B480-466B2F776F39}"/>
          </ac:spMkLst>
        </pc:spChg>
        <pc:spChg chg="add del mod">
          <ac:chgData name="Maarten Smoorenburg" userId="901196fc-c074-4983-a366-60eb9ebfa2d7" providerId="ADAL" clId="{DFC5D243-173A-4B7F-ACCE-F58A9A9D8D62}" dt="2020-01-26T08:46:03.386" v="3602" actId="478"/>
          <ac:spMkLst>
            <pc:docMk/>
            <pc:sldMk cId="2686942204" sldId="306"/>
            <ac:spMk id="15" creationId="{8F45C355-B71D-45D4-B089-E65C1A62B56E}"/>
          </ac:spMkLst>
        </pc:spChg>
        <pc:spChg chg="add mod">
          <ac:chgData name="Maarten Smoorenburg" userId="901196fc-c074-4983-a366-60eb9ebfa2d7" providerId="ADAL" clId="{DFC5D243-173A-4B7F-ACCE-F58A9A9D8D62}" dt="2020-01-26T08:50:40.728" v="3731" actId="164"/>
          <ac:spMkLst>
            <pc:docMk/>
            <pc:sldMk cId="2686942204" sldId="306"/>
            <ac:spMk id="16" creationId="{E6D19E9C-C854-4D09-A826-E1A26919D8CE}"/>
          </ac:spMkLst>
        </pc:spChg>
        <pc:spChg chg="add mod">
          <ac:chgData name="Maarten Smoorenburg" userId="901196fc-c074-4983-a366-60eb9ebfa2d7" providerId="ADAL" clId="{DFC5D243-173A-4B7F-ACCE-F58A9A9D8D62}" dt="2020-01-26T08:50:40.728" v="3731" actId="164"/>
          <ac:spMkLst>
            <pc:docMk/>
            <pc:sldMk cId="2686942204" sldId="306"/>
            <ac:spMk id="17" creationId="{DDFB7006-C40E-459B-AE5C-1E8A0A1B84FC}"/>
          </ac:spMkLst>
        </pc:spChg>
        <pc:spChg chg="add mod">
          <ac:chgData name="Maarten Smoorenburg" userId="901196fc-c074-4983-a366-60eb9ebfa2d7" providerId="ADAL" clId="{DFC5D243-173A-4B7F-ACCE-F58A9A9D8D62}" dt="2020-01-26T08:50:40.728" v="3731" actId="164"/>
          <ac:spMkLst>
            <pc:docMk/>
            <pc:sldMk cId="2686942204" sldId="306"/>
            <ac:spMk id="18" creationId="{2DA13076-E4BF-45FF-BB3E-7C67E52439F3}"/>
          </ac:spMkLst>
        </pc:spChg>
        <pc:spChg chg="add mod">
          <ac:chgData name="Maarten Smoorenburg" userId="901196fc-c074-4983-a366-60eb9ebfa2d7" providerId="ADAL" clId="{DFC5D243-173A-4B7F-ACCE-F58A9A9D8D62}" dt="2020-01-26T08:50:40.728" v="3731" actId="164"/>
          <ac:spMkLst>
            <pc:docMk/>
            <pc:sldMk cId="2686942204" sldId="306"/>
            <ac:spMk id="19" creationId="{0E0689D0-0B7F-4153-910D-645146A24590}"/>
          </ac:spMkLst>
        </pc:spChg>
        <pc:spChg chg="add del mod">
          <ac:chgData name="Maarten Smoorenburg" userId="901196fc-c074-4983-a366-60eb9ebfa2d7" providerId="ADAL" clId="{DFC5D243-173A-4B7F-ACCE-F58A9A9D8D62}" dt="2020-01-26T08:57:38.881" v="4077" actId="478"/>
          <ac:spMkLst>
            <pc:docMk/>
            <pc:sldMk cId="2686942204" sldId="306"/>
            <ac:spMk id="21" creationId="{533AEDE6-6EF0-403F-8FD3-C11998B0FE24}"/>
          </ac:spMkLst>
        </pc:spChg>
        <pc:spChg chg="add del mod">
          <ac:chgData name="Maarten Smoorenburg" userId="901196fc-c074-4983-a366-60eb9ebfa2d7" providerId="ADAL" clId="{DFC5D243-173A-4B7F-ACCE-F58A9A9D8D62}" dt="2020-01-26T08:57:41.347" v="4078" actId="478"/>
          <ac:spMkLst>
            <pc:docMk/>
            <pc:sldMk cId="2686942204" sldId="306"/>
            <ac:spMk id="22" creationId="{80C1C470-AD1C-4147-B7C8-5555B2CD15DD}"/>
          </ac:spMkLst>
        </pc:spChg>
        <pc:grpChg chg="add mod">
          <ac:chgData name="Maarten Smoorenburg" userId="901196fc-c074-4983-a366-60eb9ebfa2d7" providerId="ADAL" clId="{DFC5D243-173A-4B7F-ACCE-F58A9A9D8D62}" dt="2020-01-26T08:56:52.532" v="4014" actId="1076"/>
          <ac:grpSpMkLst>
            <pc:docMk/>
            <pc:sldMk cId="2686942204" sldId="306"/>
            <ac:grpSpMk id="20" creationId="{8E45908B-9ADA-4311-8E1E-AB4D7762C93F}"/>
          </ac:grpSpMkLst>
        </pc:grpChg>
        <pc:picChg chg="add del">
          <ac:chgData name="Maarten Smoorenburg" userId="901196fc-c074-4983-a366-60eb9ebfa2d7" providerId="ADAL" clId="{DFC5D243-173A-4B7F-ACCE-F58A9A9D8D62}" dt="2020-01-23T15:49:08.640" v="3370"/>
          <ac:picMkLst>
            <pc:docMk/>
            <pc:sldMk cId="2686942204" sldId="306"/>
            <ac:picMk id="6" creationId="{E6B7270A-847E-4B30-91CA-177A0E250E15}"/>
          </ac:picMkLst>
        </pc:picChg>
        <pc:picChg chg="add del">
          <ac:chgData name="Maarten Smoorenburg" userId="901196fc-c074-4983-a366-60eb9ebfa2d7" providerId="ADAL" clId="{DFC5D243-173A-4B7F-ACCE-F58A9A9D8D62}" dt="2020-01-23T15:49:18.098" v="3372" actId="478"/>
          <ac:picMkLst>
            <pc:docMk/>
            <pc:sldMk cId="2686942204" sldId="306"/>
            <ac:picMk id="7" creationId="{17946632-AB1E-4B4C-9E95-B8A75CD63287}"/>
          </ac:picMkLst>
        </pc:picChg>
        <pc:picChg chg="add mod modCrop">
          <ac:chgData name="Maarten Smoorenburg" userId="901196fc-c074-4983-a366-60eb9ebfa2d7" providerId="ADAL" clId="{DFC5D243-173A-4B7F-ACCE-F58A9A9D8D62}" dt="2020-01-26T08:50:40.728" v="3731" actId="164"/>
          <ac:picMkLst>
            <pc:docMk/>
            <pc:sldMk cId="2686942204" sldId="306"/>
            <ac:picMk id="8" creationId="{EE44FC7E-DB25-4A95-90DE-8FCE8273A039}"/>
          </ac:picMkLst>
        </pc:picChg>
      </pc:sldChg>
      <pc:sldChg chg="addSp modSp add modAnim">
        <pc:chgData name="Maarten Smoorenburg" userId="901196fc-c074-4983-a366-60eb9ebfa2d7" providerId="ADAL" clId="{DFC5D243-173A-4B7F-ACCE-F58A9A9D8D62}" dt="2020-01-27T07:05:39.904" v="11355" actId="20577"/>
        <pc:sldMkLst>
          <pc:docMk/>
          <pc:sldMk cId="387236249" sldId="307"/>
        </pc:sldMkLst>
        <pc:spChg chg="mod">
          <ac:chgData name="Maarten Smoorenburg" userId="901196fc-c074-4983-a366-60eb9ebfa2d7" providerId="ADAL" clId="{DFC5D243-173A-4B7F-ACCE-F58A9A9D8D62}" dt="2020-01-27T07:05:39.904" v="11355" actId="20577"/>
          <ac:spMkLst>
            <pc:docMk/>
            <pc:sldMk cId="387236249" sldId="307"/>
            <ac:spMk id="3" creationId="{BDBE5F9E-B233-43C7-9333-0B93720509DA}"/>
          </ac:spMkLst>
        </pc:spChg>
        <pc:spChg chg="add mod">
          <ac:chgData name="Maarten Smoorenburg" userId="901196fc-c074-4983-a366-60eb9ebfa2d7" providerId="ADAL" clId="{DFC5D243-173A-4B7F-ACCE-F58A9A9D8D62}" dt="2020-01-27T07:04:37.051" v="11350" actId="207"/>
          <ac:spMkLst>
            <pc:docMk/>
            <pc:sldMk cId="387236249" sldId="307"/>
            <ac:spMk id="6" creationId="{24F96B98-8D06-48F3-B6EB-B3D4CD0A96DA}"/>
          </ac:spMkLst>
        </pc:spChg>
        <pc:spChg chg="mod">
          <ac:chgData name="Maarten Smoorenburg" userId="901196fc-c074-4983-a366-60eb9ebfa2d7" providerId="ADAL" clId="{DFC5D243-173A-4B7F-ACCE-F58A9A9D8D62}" dt="2020-01-26T08:59:29.151" v="4161" actId="1036"/>
          <ac:spMkLst>
            <pc:docMk/>
            <pc:sldMk cId="387236249" sldId="307"/>
            <ac:spMk id="22" creationId="{80C1C470-AD1C-4147-B7C8-5555B2CD15DD}"/>
          </ac:spMkLst>
        </pc:spChg>
        <pc:spChg chg="add mod">
          <ac:chgData name="Maarten Smoorenburg" userId="901196fc-c074-4983-a366-60eb9ebfa2d7" providerId="ADAL" clId="{DFC5D243-173A-4B7F-ACCE-F58A9A9D8D62}" dt="2020-01-27T07:04:52" v="11352" actId="1076"/>
          <ac:spMkLst>
            <pc:docMk/>
            <pc:sldMk cId="387236249" sldId="307"/>
            <ac:spMk id="23" creationId="{1C61A081-A21E-429C-B898-B1B75F87C1F7}"/>
          </ac:spMkLst>
        </pc:spChg>
      </pc:sldChg>
      <pc:sldChg chg="addSp delSp modSp add">
        <pc:chgData name="Maarten Smoorenburg" userId="901196fc-c074-4983-a366-60eb9ebfa2d7" providerId="ADAL" clId="{DFC5D243-173A-4B7F-ACCE-F58A9A9D8D62}" dt="2020-01-27T07:08:01.206" v="11381" actId="207"/>
        <pc:sldMkLst>
          <pc:docMk/>
          <pc:sldMk cId="1293873080" sldId="308"/>
        </pc:sldMkLst>
        <pc:spChg chg="mod">
          <ac:chgData name="Maarten Smoorenburg" userId="901196fc-c074-4983-a366-60eb9ebfa2d7" providerId="ADAL" clId="{DFC5D243-173A-4B7F-ACCE-F58A9A9D8D62}" dt="2020-01-26T09:24:21.232" v="4962" actId="20577"/>
          <ac:spMkLst>
            <pc:docMk/>
            <pc:sldMk cId="1293873080" sldId="308"/>
            <ac:spMk id="2" creationId="{B75FFD33-B00B-4027-8014-83D3E7DE4437}"/>
          </ac:spMkLst>
        </pc:spChg>
        <pc:spChg chg="mod">
          <ac:chgData name="Maarten Smoorenburg" userId="901196fc-c074-4983-a366-60eb9ebfa2d7" providerId="ADAL" clId="{DFC5D243-173A-4B7F-ACCE-F58A9A9D8D62}" dt="2020-01-27T07:08:01.206" v="11381" actId="207"/>
          <ac:spMkLst>
            <pc:docMk/>
            <pc:sldMk cId="1293873080" sldId="308"/>
            <ac:spMk id="3" creationId="{B3AA0875-338D-4536-8492-7DB9105027FF}"/>
          </ac:spMkLst>
        </pc:spChg>
        <pc:spChg chg="add mod">
          <ac:chgData name="Maarten Smoorenburg" userId="901196fc-c074-4983-a366-60eb9ebfa2d7" providerId="ADAL" clId="{DFC5D243-173A-4B7F-ACCE-F58A9A9D8D62}" dt="2020-01-26T09:05:27.669" v="4262" actId="164"/>
          <ac:spMkLst>
            <pc:docMk/>
            <pc:sldMk cId="1293873080" sldId="308"/>
            <ac:spMk id="6" creationId="{31F00BC1-D6EF-471E-B3F4-FF5C500E33FB}"/>
          </ac:spMkLst>
        </pc:spChg>
        <pc:spChg chg="add mod">
          <ac:chgData name="Maarten Smoorenburg" userId="901196fc-c074-4983-a366-60eb9ebfa2d7" providerId="ADAL" clId="{DFC5D243-173A-4B7F-ACCE-F58A9A9D8D62}" dt="2020-01-26T09:13:19.101" v="4401" actId="20577"/>
          <ac:spMkLst>
            <pc:docMk/>
            <pc:sldMk cId="1293873080" sldId="308"/>
            <ac:spMk id="7" creationId="{C8216299-2504-445B-AF8F-EB30B1D5A66F}"/>
          </ac:spMkLst>
        </pc:spChg>
        <pc:spChg chg="add del mod">
          <ac:chgData name="Maarten Smoorenburg" userId="901196fc-c074-4983-a366-60eb9ebfa2d7" providerId="ADAL" clId="{DFC5D243-173A-4B7F-ACCE-F58A9A9D8D62}" dt="2020-01-26T09:12:47.281" v="4396" actId="478"/>
          <ac:spMkLst>
            <pc:docMk/>
            <pc:sldMk cId="1293873080" sldId="308"/>
            <ac:spMk id="15" creationId="{9C923502-E595-44CA-8F69-F9987C83B18D}"/>
          </ac:spMkLst>
        </pc:spChg>
        <pc:spChg chg="add mod">
          <ac:chgData name="Maarten Smoorenburg" userId="901196fc-c074-4983-a366-60eb9ebfa2d7" providerId="ADAL" clId="{DFC5D243-173A-4B7F-ACCE-F58A9A9D8D62}" dt="2020-01-26T09:12:44.151" v="4395" actId="1582"/>
          <ac:spMkLst>
            <pc:docMk/>
            <pc:sldMk cId="1293873080" sldId="308"/>
            <ac:spMk id="18" creationId="{54E377F1-0132-43BB-88D0-423063DA8B72}"/>
          </ac:spMkLst>
        </pc:spChg>
        <pc:spChg chg="add mod">
          <ac:chgData name="Maarten Smoorenburg" userId="901196fc-c074-4983-a366-60eb9ebfa2d7" providerId="ADAL" clId="{DFC5D243-173A-4B7F-ACCE-F58A9A9D8D62}" dt="2020-01-26T09:12:44.151" v="4395" actId="1582"/>
          <ac:spMkLst>
            <pc:docMk/>
            <pc:sldMk cId="1293873080" sldId="308"/>
            <ac:spMk id="19" creationId="{D2B1AE21-51D8-4E6B-A75C-5EFA03BA3A2C}"/>
          </ac:spMkLst>
        </pc:spChg>
        <pc:spChg chg="add mod">
          <ac:chgData name="Maarten Smoorenburg" userId="901196fc-c074-4983-a366-60eb9ebfa2d7" providerId="ADAL" clId="{DFC5D243-173A-4B7F-ACCE-F58A9A9D8D62}" dt="2020-01-26T09:12:44.151" v="4395" actId="1582"/>
          <ac:spMkLst>
            <pc:docMk/>
            <pc:sldMk cId="1293873080" sldId="308"/>
            <ac:spMk id="20" creationId="{2BEB9E2E-A1FA-4D29-B05F-0A4607B5B521}"/>
          </ac:spMkLst>
        </pc:spChg>
        <pc:spChg chg="add mod">
          <ac:chgData name="Maarten Smoorenburg" userId="901196fc-c074-4983-a366-60eb9ebfa2d7" providerId="ADAL" clId="{DFC5D243-173A-4B7F-ACCE-F58A9A9D8D62}" dt="2020-01-26T09:12:44.151" v="4395" actId="1582"/>
          <ac:spMkLst>
            <pc:docMk/>
            <pc:sldMk cId="1293873080" sldId="308"/>
            <ac:spMk id="21" creationId="{E1A9D3C8-CA8D-485D-92A1-022A39509C56}"/>
          </ac:spMkLst>
        </pc:spChg>
        <pc:spChg chg="add mod">
          <ac:chgData name="Maarten Smoorenburg" userId="901196fc-c074-4983-a366-60eb9ebfa2d7" providerId="ADAL" clId="{DFC5D243-173A-4B7F-ACCE-F58A9A9D8D62}" dt="2020-01-26T09:17:21.812" v="4481" actId="207"/>
          <ac:spMkLst>
            <pc:docMk/>
            <pc:sldMk cId="1293873080" sldId="308"/>
            <ac:spMk id="23" creationId="{958D01D5-C4DC-4560-BCBF-79DB099A5602}"/>
          </ac:spMkLst>
        </pc:spChg>
        <pc:spChg chg="add del">
          <ac:chgData name="Maarten Smoorenburg" userId="901196fc-c074-4983-a366-60eb9ebfa2d7" providerId="ADAL" clId="{DFC5D243-173A-4B7F-ACCE-F58A9A9D8D62}" dt="2020-01-26T09:14:01.397" v="4409" actId="478"/>
          <ac:spMkLst>
            <pc:docMk/>
            <pc:sldMk cId="1293873080" sldId="308"/>
            <ac:spMk id="24" creationId="{3BA1BAE7-24D9-4DA9-BBF6-0EBE02ED09FB}"/>
          </ac:spMkLst>
        </pc:spChg>
        <pc:spChg chg="add mod">
          <ac:chgData name="Maarten Smoorenburg" userId="901196fc-c074-4983-a366-60eb9ebfa2d7" providerId="ADAL" clId="{DFC5D243-173A-4B7F-ACCE-F58A9A9D8D62}" dt="2020-01-26T09:17:21.812" v="4481" actId="207"/>
          <ac:spMkLst>
            <pc:docMk/>
            <pc:sldMk cId="1293873080" sldId="308"/>
            <ac:spMk id="25" creationId="{99D50634-B4B1-40B5-A38B-1BA40612D44E}"/>
          </ac:spMkLst>
        </pc:spChg>
        <pc:grpChg chg="add mod">
          <ac:chgData name="Maarten Smoorenburg" userId="901196fc-c074-4983-a366-60eb9ebfa2d7" providerId="ADAL" clId="{DFC5D243-173A-4B7F-ACCE-F58A9A9D8D62}" dt="2020-01-26T09:16:27.696" v="4476" actId="1038"/>
          <ac:grpSpMkLst>
            <pc:docMk/>
            <pc:sldMk cId="1293873080" sldId="308"/>
            <ac:grpSpMk id="8" creationId="{BB3E6728-31E0-4259-A410-2A3D8676379E}"/>
          </ac:grpSpMkLst>
        </pc:grpChg>
        <pc:grpChg chg="add mod">
          <ac:chgData name="Maarten Smoorenburg" userId="901196fc-c074-4983-a366-60eb9ebfa2d7" providerId="ADAL" clId="{DFC5D243-173A-4B7F-ACCE-F58A9A9D8D62}" dt="2020-01-26T09:12:58.457" v="4397" actId="1076"/>
          <ac:grpSpMkLst>
            <pc:docMk/>
            <pc:sldMk cId="1293873080" sldId="308"/>
            <ac:grpSpMk id="22" creationId="{DFCC7A6D-0581-4903-8CFB-5AED662F4EBD}"/>
          </ac:grpSpMkLst>
        </pc:grpChg>
        <pc:cxnChg chg="add mod">
          <ac:chgData name="Maarten Smoorenburg" userId="901196fc-c074-4983-a366-60eb9ebfa2d7" providerId="ADAL" clId="{DFC5D243-173A-4B7F-ACCE-F58A9A9D8D62}" dt="2020-01-26T09:16:27.696" v="4476" actId="1038"/>
          <ac:cxnSpMkLst>
            <pc:docMk/>
            <pc:sldMk cId="1293873080" sldId="308"/>
            <ac:cxnSpMk id="10" creationId="{607EA1E6-EA4C-4AA7-8377-4D5E47756383}"/>
          </ac:cxnSpMkLst>
        </pc:cxnChg>
        <pc:cxnChg chg="add mod">
          <ac:chgData name="Maarten Smoorenburg" userId="901196fc-c074-4983-a366-60eb9ebfa2d7" providerId="ADAL" clId="{DFC5D243-173A-4B7F-ACCE-F58A9A9D8D62}" dt="2020-01-26T09:16:27.696" v="4476" actId="1038"/>
          <ac:cxnSpMkLst>
            <pc:docMk/>
            <pc:sldMk cId="1293873080" sldId="308"/>
            <ac:cxnSpMk id="11" creationId="{924919EA-96FC-49E0-9C90-0D72ADAF61A6}"/>
          </ac:cxnSpMkLst>
        </pc:cxnChg>
        <pc:cxnChg chg="add mod">
          <ac:chgData name="Maarten Smoorenburg" userId="901196fc-c074-4983-a366-60eb9ebfa2d7" providerId="ADAL" clId="{DFC5D243-173A-4B7F-ACCE-F58A9A9D8D62}" dt="2020-01-26T09:16:31.905" v="4477" actId="14100"/>
          <ac:cxnSpMkLst>
            <pc:docMk/>
            <pc:sldMk cId="1293873080" sldId="308"/>
            <ac:cxnSpMk id="17" creationId="{56AE3248-9F9E-4F75-8FC7-671D0F8A1756}"/>
          </ac:cxnSpMkLst>
        </pc:cxnChg>
        <pc:cxnChg chg="add mod">
          <ac:chgData name="Maarten Smoorenburg" userId="901196fc-c074-4983-a366-60eb9ebfa2d7" providerId="ADAL" clId="{DFC5D243-173A-4B7F-ACCE-F58A9A9D8D62}" dt="2020-01-26T09:16:46.769" v="4480" actId="1076"/>
          <ac:cxnSpMkLst>
            <pc:docMk/>
            <pc:sldMk cId="1293873080" sldId="308"/>
            <ac:cxnSpMk id="27" creationId="{0281FF81-6966-4964-97D1-AB5B04BD47AF}"/>
          </ac:cxnSpMkLst>
        </pc:cxnChg>
      </pc:sldChg>
      <pc:sldChg chg="addSp modSp add">
        <pc:chgData name="Maarten Smoorenburg" userId="901196fc-c074-4983-a366-60eb9ebfa2d7" providerId="ADAL" clId="{DFC5D243-173A-4B7F-ACCE-F58A9A9D8D62}" dt="2020-01-27T07:09:06.042" v="11416" actId="20577"/>
        <pc:sldMkLst>
          <pc:docMk/>
          <pc:sldMk cId="3602572361" sldId="309"/>
        </pc:sldMkLst>
        <pc:spChg chg="mod">
          <ac:chgData name="Maarten Smoorenburg" userId="901196fc-c074-4983-a366-60eb9ebfa2d7" providerId="ADAL" clId="{DFC5D243-173A-4B7F-ACCE-F58A9A9D8D62}" dt="2020-01-26T09:24:39.608" v="4980" actId="20577"/>
          <ac:spMkLst>
            <pc:docMk/>
            <pc:sldMk cId="3602572361" sldId="309"/>
            <ac:spMk id="2" creationId="{D49A12A3-65A0-4B52-8A15-FF44B907790B}"/>
          </ac:spMkLst>
        </pc:spChg>
        <pc:spChg chg="mod">
          <ac:chgData name="Maarten Smoorenburg" userId="901196fc-c074-4983-a366-60eb9ebfa2d7" providerId="ADAL" clId="{DFC5D243-173A-4B7F-ACCE-F58A9A9D8D62}" dt="2020-01-27T07:09:06.042" v="11416" actId="20577"/>
          <ac:spMkLst>
            <pc:docMk/>
            <pc:sldMk cId="3602572361" sldId="309"/>
            <ac:spMk id="3" creationId="{C87CBD13-07C6-49AA-98A6-6CB31B508983}"/>
          </ac:spMkLst>
        </pc:spChg>
        <pc:picChg chg="add mod">
          <ac:chgData name="Maarten Smoorenburg" userId="901196fc-c074-4983-a366-60eb9ebfa2d7" providerId="ADAL" clId="{DFC5D243-173A-4B7F-ACCE-F58A9A9D8D62}" dt="2020-01-26T09:33:55.536" v="5246" actId="1038"/>
          <ac:picMkLst>
            <pc:docMk/>
            <pc:sldMk cId="3602572361" sldId="309"/>
            <ac:picMk id="6" creationId="{ED4069A7-307F-4D30-8623-CCA2E856C5A8}"/>
          </ac:picMkLst>
        </pc:picChg>
        <pc:picChg chg="add mod">
          <ac:chgData name="Maarten Smoorenburg" userId="901196fc-c074-4983-a366-60eb9ebfa2d7" providerId="ADAL" clId="{DFC5D243-173A-4B7F-ACCE-F58A9A9D8D62}" dt="2020-01-26T09:33:55.536" v="5246" actId="1038"/>
          <ac:picMkLst>
            <pc:docMk/>
            <pc:sldMk cId="3602572361" sldId="309"/>
            <ac:picMk id="7" creationId="{64241EE6-68FC-4546-9B56-59D38FC18A92}"/>
          </ac:picMkLst>
        </pc:picChg>
      </pc:sldChg>
      <pc:sldChg chg="addSp delSp modSp add">
        <pc:chgData name="Maarten Smoorenburg" userId="901196fc-c074-4983-a366-60eb9ebfa2d7" providerId="ADAL" clId="{DFC5D243-173A-4B7F-ACCE-F58A9A9D8D62}" dt="2020-01-27T07:10:59.987" v="11427" actId="114"/>
        <pc:sldMkLst>
          <pc:docMk/>
          <pc:sldMk cId="3524434259" sldId="310"/>
        </pc:sldMkLst>
        <pc:spChg chg="mod">
          <ac:chgData name="Maarten Smoorenburg" userId="901196fc-c074-4983-a366-60eb9ebfa2d7" providerId="ADAL" clId="{DFC5D243-173A-4B7F-ACCE-F58A9A9D8D62}" dt="2020-01-26T09:37:11.293" v="5291" actId="20577"/>
          <ac:spMkLst>
            <pc:docMk/>
            <pc:sldMk cId="3524434259" sldId="310"/>
            <ac:spMk id="2" creationId="{EADF61E8-FFAC-440D-A33F-E245EF5C8472}"/>
          </ac:spMkLst>
        </pc:spChg>
        <pc:spChg chg="del">
          <ac:chgData name="Maarten Smoorenburg" userId="901196fc-c074-4983-a366-60eb9ebfa2d7" providerId="ADAL" clId="{DFC5D243-173A-4B7F-ACCE-F58A9A9D8D62}" dt="2020-01-26T09:37:55.909" v="5295"/>
          <ac:spMkLst>
            <pc:docMk/>
            <pc:sldMk cId="3524434259" sldId="310"/>
            <ac:spMk id="3" creationId="{8F49DDA3-1398-44D7-AF8F-030891DB9589}"/>
          </ac:spMkLst>
        </pc:spChg>
        <pc:spChg chg="add mod">
          <ac:chgData name="Maarten Smoorenburg" userId="901196fc-c074-4983-a366-60eb9ebfa2d7" providerId="ADAL" clId="{DFC5D243-173A-4B7F-ACCE-F58A9A9D8D62}" dt="2020-01-27T07:10:02.930" v="11421" actId="20577"/>
          <ac:spMkLst>
            <pc:docMk/>
            <pc:sldMk cId="3524434259" sldId="310"/>
            <ac:spMk id="10" creationId="{7D2E8BDB-2A1A-4BC2-868A-E704DE2FD3F7}"/>
          </ac:spMkLst>
        </pc:spChg>
        <pc:graphicFrameChg chg="add del mod">
          <ac:chgData name="Maarten Smoorenburg" userId="901196fc-c074-4983-a366-60eb9ebfa2d7" providerId="ADAL" clId="{DFC5D243-173A-4B7F-ACCE-F58A9A9D8D62}" dt="2020-01-26T09:37:55.479" v="5294"/>
          <ac:graphicFrameMkLst>
            <pc:docMk/>
            <pc:sldMk cId="3524434259" sldId="310"/>
            <ac:graphicFrameMk id="6" creationId="{94667957-E8A2-4336-852B-759A749FCD75}"/>
          </ac:graphicFrameMkLst>
        </pc:graphicFrameChg>
        <pc:graphicFrameChg chg="add del mod">
          <ac:chgData name="Maarten Smoorenburg" userId="901196fc-c074-4983-a366-60eb9ebfa2d7" providerId="ADAL" clId="{DFC5D243-173A-4B7F-ACCE-F58A9A9D8D62}" dt="2020-01-26T09:38:29.964" v="5302"/>
          <ac:graphicFrameMkLst>
            <pc:docMk/>
            <pc:sldMk cId="3524434259" sldId="310"/>
            <ac:graphicFrameMk id="7" creationId="{DDEB2DD6-D17F-44FB-A753-368CA0204EAE}"/>
          </ac:graphicFrameMkLst>
        </pc:graphicFrameChg>
        <pc:graphicFrameChg chg="add del mod">
          <ac:chgData name="Maarten Smoorenburg" userId="901196fc-c074-4983-a366-60eb9ebfa2d7" providerId="ADAL" clId="{DFC5D243-173A-4B7F-ACCE-F58A9A9D8D62}" dt="2020-01-26T09:38:20.100" v="5299"/>
          <ac:graphicFrameMkLst>
            <pc:docMk/>
            <pc:sldMk cId="3524434259" sldId="310"/>
            <ac:graphicFrameMk id="8" creationId="{9A7BB97D-CBE9-4053-B6FF-E3DCC5021416}"/>
          </ac:graphicFrameMkLst>
        </pc:graphicFrameChg>
        <pc:graphicFrameChg chg="add del mod">
          <ac:chgData name="Maarten Smoorenburg" userId="901196fc-c074-4983-a366-60eb9ebfa2d7" providerId="ADAL" clId="{DFC5D243-173A-4B7F-ACCE-F58A9A9D8D62}" dt="2020-01-26T09:38:29.964" v="5302"/>
          <ac:graphicFrameMkLst>
            <pc:docMk/>
            <pc:sldMk cId="3524434259" sldId="310"/>
            <ac:graphicFrameMk id="9" creationId="{EB585380-7AF5-4F3F-9463-42C91BD051E2}"/>
          </ac:graphicFrameMkLst>
        </pc:graphicFrameChg>
        <pc:graphicFrameChg chg="add del modGraphic">
          <ac:chgData name="Maarten Smoorenburg" userId="901196fc-c074-4983-a366-60eb9ebfa2d7" providerId="ADAL" clId="{DFC5D243-173A-4B7F-ACCE-F58A9A9D8D62}" dt="2020-01-26T09:44:26.711" v="5519" actId="478"/>
          <ac:graphicFrameMkLst>
            <pc:docMk/>
            <pc:sldMk cId="3524434259" sldId="310"/>
            <ac:graphicFrameMk id="11" creationId="{A19A8C67-7713-4FFC-B65E-4E89059B997E}"/>
          </ac:graphicFrameMkLst>
        </pc:graphicFrameChg>
        <pc:graphicFrameChg chg="add del mod modGraphic">
          <ac:chgData name="Maarten Smoorenburg" userId="901196fc-c074-4983-a366-60eb9ebfa2d7" providerId="ADAL" clId="{DFC5D243-173A-4B7F-ACCE-F58A9A9D8D62}" dt="2020-01-26T09:44:28.817" v="5520" actId="478"/>
          <ac:graphicFrameMkLst>
            <pc:docMk/>
            <pc:sldMk cId="3524434259" sldId="310"/>
            <ac:graphicFrameMk id="12" creationId="{DC436626-DFD0-4820-B697-09458868EB3D}"/>
          </ac:graphicFrameMkLst>
        </pc:graphicFrameChg>
        <pc:graphicFrameChg chg="add del mod">
          <ac:chgData name="Maarten Smoorenburg" userId="901196fc-c074-4983-a366-60eb9ebfa2d7" providerId="ADAL" clId="{DFC5D243-173A-4B7F-ACCE-F58A9A9D8D62}" dt="2020-01-26T09:44:35.081" v="5526"/>
          <ac:graphicFrameMkLst>
            <pc:docMk/>
            <pc:sldMk cId="3524434259" sldId="310"/>
            <ac:graphicFrameMk id="13" creationId="{0A91EF33-B306-4CAE-B37C-F52B0B494413}"/>
          </ac:graphicFrameMkLst>
        </pc:graphicFrameChg>
        <pc:graphicFrameChg chg="add del">
          <ac:chgData name="Maarten Smoorenburg" userId="901196fc-c074-4983-a366-60eb9ebfa2d7" providerId="ADAL" clId="{DFC5D243-173A-4B7F-ACCE-F58A9A9D8D62}" dt="2020-01-26T09:44:35.081" v="5526"/>
          <ac:graphicFrameMkLst>
            <pc:docMk/>
            <pc:sldMk cId="3524434259" sldId="310"/>
            <ac:graphicFrameMk id="14" creationId="{6B038F00-571A-43FB-A400-61A0EEBFBD4A}"/>
          </ac:graphicFrameMkLst>
        </pc:graphicFrameChg>
        <pc:graphicFrameChg chg="mod modGraphic">
          <ac:chgData name="Maarten Smoorenburg" userId="901196fc-c074-4983-a366-60eb9ebfa2d7" providerId="ADAL" clId="{DFC5D243-173A-4B7F-ACCE-F58A9A9D8D62}" dt="2020-01-27T07:10:59.987" v="11427" actId="114"/>
          <ac:graphicFrameMkLst>
            <pc:docMk/>
            <pc:sldMk cId="3524434259" sldId="310"/>
            <ac:graphicFrameMk id="15" creationId="{D7A589E0-EF26-4EA3-B1F9-6BFE3F99DCBE}"/>
          </ac:graphicFrameMkLst>
        </pc:graphicFrameChg>
      </pc:sldChg>
      <pc:sldChg chg="addSp modSp add">
        <pc:chgData name="Maarten Smoorenburg" userId="901196fc-c074-4983-a366-60eb9ebfa2d7" providerId="ADAL" clId="{DFC5D243-173A-4B7F-ACCE-F58A9A9D8D62}" dt="2020-01-27T07:13:24.947" v="11478" actId="20577"/>
        <pc:sldMkLst>
          <pc:docMk/>
          <pc:sldMk cId="1582291307" sldId="311"/>
        </pc:sldMkLst>
        <pc:spChg chg="mod">
          <ac:chgData name="Maarten Smoorenburg" userId="901196fc-c074-4983-a366-60eb9ebfa2d7" providerId="ADAL" clId="{DFC5D243-173A-4B7F-ACCE-F58A9A9D8D62}" dt="2020-01-26T21:09:51.875" v="6063" actId="20577"/>
          <ac:spMkLst>
            <pc:docMk/>
            <pc:sldMk cId="1582291307" sldId="311"/>
            <ac:spMk id="2" creationId="{919D5B12-D359-4B04-A70C-0092D89DD348}"/>
          </ac:spMkLst>
        </pc:spChg>
        <pc:spChg chg="mod">
          <ac:chgData name="Maarten Smoorenburg" userId="901196fc-c074-4983-a366-60eb9ebfa2d7" providerId="ADAL" clId="{DFC5D243-173A-4B7F-ACCE-F58A9A9D8D62}" dt="2020-01-27T07:13:24.947" v="11478" actId="20577"/>
          <ac:spMkLst>
            <pc:docMk/>
            <pc:sldMk cId="1582291307" sldId="311"/>
            <ac:spMk id="3" creationId="{E556953B-A041-4480-AD8F-399BF5974C7B}"/>
          </ac:spMkLst>
        </pc:spChg>
        <pc:grpChg chg="add mod">
          <ac:chgData name="Maarten Smoorenburg" userId="901196fc-c074-4983-a366-60eb9ebfa2d7" providerId="ADAL" clId="{DFC5D243-173A-4B7F-ACCE-F58A9A9D8D62}" dt="2020-01-26T21:16:14.827" v="6426" actId="1076"/>
          <ac:grpSpMkLst>
            <pc:docMk/>
            <pc:sldMk cId="1582291307" sldId="311"/>
            <ac:grpSpMk id="6" creationId="{8F73BC7A-3853-4777-BA8E-88C71BA9252D}"/>
          </ac:grpSpMkLst>
        </pc:grpChg>
        <pc:grpChg chg="add mod">
          <ac:chgData name="Maarten Smoorenburg" userId="901196fc-c074-4983-a366-60eb9ebfa2d7" providerId="ADAL" clId="{DFC5D243-173A-4B7F-ACCE-F58A9A9D8D62}" dt="2020-01-26T21:16:14.827" v="6426" actId="1076"/>
          <ac:grpSpMkLst>
            <pc:docMk/>
            <pc:sldMk cId="1582291307" sldId="311"/>
            <ac:grpSpMk id="9" creationId="{E075A1DC-A983-4B21-A412-1C7E4ADB3787}"/>
          </ac:grpSpMkLst>
        </pc:grpChg>
        <pc:picChg chg="add">
          <ac:chgData name="Maarten Smoorenburg" userId="901196fc-c074-4983-a366-60eb9ebfa2d7" providerId="ADAL" clId="{DFC5D243-173A-4B7F-ACCE-F58A9A9D8D62}" dt="2020-01-26T21:09:55.139" v="6064"/>
          <ac:picMkLst>
            <pc:docMk/>
            <pc:sldMk cId="1582291307" sldId="311"/>
            <ac:picMk id="7" creationId="{E0EFFF1A-30A0-4B28-B30D-D601EB4418D3}"/>
          </ac:picMkLst>
        </pc:picChg>
        <pc:picChg chg="add">
          <ac:chgData name="Maarten Smoorenburg" userId="901196fc-c074-4983-a366-60eb9ebfa2d7" providerId="ADAL" clId="{DFC5D243-173A-4B7F-ACCE-F58A9A9D8D62}" dt="2020-01-26T21:09:55.139" v="6064"/>
          <ac:picMkLst>
            <pc:docMk/>
            <pc:sldMk cId="1582291307" sldId="311"/>
            <ac:picMk id="8" creationId="{4B85F409-EF82-4333-B6A0-4F232B1F2EFB}"/>
          </ac:picMkLst>
        </pc:picChg>
        <pc:picChg chg="add">
          <ac:chgData name="Maarten Smoorenburg" userId="901196fc-c074-4983-a366-60eb9ebfa2d7" providerId="ADAL" clId="{DFC5D243-173A-4B7F-ACCE-F58A9A9D8D62}" dt="2020-01-26T21:10:04.950" v="6066"/>
          <ac:picMkLst>
            <pc:docMk/>
            <pc:sldMk cId="1582291307" sldId="311"/>
            <ac:picMk id="10" creationId="{D061CE48-F7DB-4C5F-A28B-7051234D7560}"/>
          </ac:picMkLst>
        </pc:picChg>
        <pc:picChg chg="add">
          <ac:chgData name="Maarten Smoorenburg" userId="901196fc-c074-4983-a366-60eb9ebfa2d7" providerId="ADAL" clId="{DFC5D243-173A-4B7F-ACCE-F58A9A9D8D62}" dt="2020-01-26T21:10:04.950" v="6066"/>
          <ac:picMkLst>
            <pc:docMk/>
            <pc:sldMk cId="1582291307" sldId="311"/>
            <ac:picMk id="11" creationId="{1F0BCF31-3C9B-4992-8D72-F5D01C24F62A}"/>
          </ac:picMkLst>
        </pc:picChg>
      </pc:sldChg>
      <pc:sldChg chg="addSp delSp modSp add">
        <pc:chgData name="Maarten Smoorenburg" userId="901196fc-c074-4983-a366-60eb9ebfa2d7" providerId="ADAL" clId="{DFC5D243-173A-4B7F-ACCE-F58A9A9D8D62}" dt="2020-01-27T07:12:09.096" v="11444" actId="20577"/>
        <pc:sldMkLst>
          <pc:docMk/>
          <pc:sldMk cId="522369446" sldId="312"/>
        </pc:sldMkLst>
        <pc:spChg chg="mod">
          <ac:chgData name="Maarten Smoorenburg" userId="901196fc-c074-4983-a366-60eb9ebfa2d7" providerId="ADAL" clId="{DFC5D243-173A-4B7F-ACCE-F58A9A9D8D62}" dt="2020-01-27T07:12:09.096" v="11444" actId="20577"/>
          <ac:spMkLst>
            <pc:docMk/>
            <pc:sldMk cId="522369446" sldId="312"/>
            <ac:spMk id="10" creationId="{7D2E8BDB-2A1A-4BC2-868A-E704DE2FD3F7}"/>
          </ac:spMkLst>
        </pc:spChg>
        <pc:graphicFrameChg chg="del">
          <ac:chgData name="Maarten Smoorenburg" userId="901196fc-c074-4983-a366-60eb9ebfa2d7" providerId="ADAL" clId="{DFC5D243-173A-4B7F-ACCE-F58A9A9D8D62}" dt="2020-01-26T09:59:10.981" v="5751" actId="478"/>
          <ac:graphicFrameMkLst>
            <pc:docMk/>
            <pc:sldMk cId="522369446" sldId="312"/>
            <ac:graphicFrameMk id="15" creationId="{D7A589E0-EF26-4EA3-B1F9-6BFE3F99DCBE}"/>
          </ac:graphicFrameMkLst>
        </pc:graphicFrameChg>
        <pc:picChg chg="add mod modCrop">
          <ac:chgData name="Maarten Smoorenburg" userId="901196fc-c074-4983-a366-60eb9ebfa2d7" providerId="ADAL" clId="{DFC5D243-173A-4B7F-ACCE-F58A9A9D8D62}" dt="2020-01-26T10:02:28.521" v="5866" actId="1036"/>
          <ac:picMkLst>
            <pc:docMk/>
            <pc:sldMk cId="522369446" sldId="312"/>
            <ac:picMk id="7" creationId="{2EEA9D7D-9F6C-4AFE-9833-82F518213EDC}"/>
          </ac:picMkLst>
        </pc:picChg>
        <pc:picChg chg="add mod modCrop">
          <ac:chgData name="Maarten Smoorenburg" userId="901196fc-c074-4983-a366-60eb9ebfa2d7" providerId="ADAL" clId="{DFC5D243-173A-4B7F-ACCE-F58A9A9D8D62}" dt="2020-01-26T10:02:28.521" v="5866" actId="1036"/>
          <ac:picMkLst>
            <pc:docMk/>
            <pc:sldMk cId="522369446" sldId="312"/>
            <ac:picMk id="8" creationId="{3677BB30-AC2D-4BB1-BD5C-E940DD825851}"/>
          </ac:picMkLst>
        </pc:picChg>
      </pc:sldChg>
      <pc:sldChg chg="modSp add">
        <pc:chgData name="Maarten Smoorenburg" userId="901196fc-c074-4983-a366-60eb9ebfa2d7" providerId="ADAL" clId="{DFC5D243-173A-4B7F-ACCE-F58A9A9D8D62}" dt="2020-01-26T21:29:07.278" v="7635"/>
        <pc:sldMkLst>
          <pc:docMk/>
          <pc:sldMk cId="1297072029" sldId="313"/>
        </pc:sldMkLst>
        <pc:spChg chg="mod">
          <ac:chgData name="Maarten Smoorenburg" userId="901196fc-c074-4983-a366-60eb9ebfa2d7" providerId="ADAL" clId="{DFC5D243-173A-4B7F-ACCE-F58A9A9D8D62}" dt="2020-01-26T21:26:33.984" v="7465" actId="20577"/>
          <ac:spMkLst>
            <pc:docMk/>
            <pc:sldMk cId="1297072029" sldId="313"/>
            <ac:spMk id="2" creationId="{8C2B8561-6B46-4A77-8FF7-83439D19B8FE}"/>
          </ac:spMkLst>
        </pc:spChg>
        <pc:spChg chg="mod">
          <ac:chgData name="Maarten Smoorenburg" userId="901196fc-c074-4983-a366-60eb9ebfa2d7" providerId="ADAL" clId="{DFC5D243-173A-4B7F-ACCE-F58A9A9D8D62}" dt="2020-01-26T21:29:07.278" v="7635"/>
          <ac:spMkLst>
            <pc:docMk/>
            <pc:sldMk cId="1297072029" sldId="313"/>
            <ac:spMk id="3" creationId="{F05C57CF-E8FA-4C17-86C3-6E43324C1A5F}"/>
          </ac:spMkLst>
        </pc:spChg>
      </pc:sldChg>
      <pc:sldChg chg="addSp delSp modSp add ord">
        <pc:chgData name="Maarten Smoorenburg" userId="901196fc-c074-4983-a366-60eb9ebfa2d7" providerId="ADAL" clId="{DFC5D243-173A-4B7F-ACCE-F58A9A9D8D62}" dt="2020-01-27T08:49:04.058" v="12144" actId="20577"/>
        <pc:sldMkLst>
          <pc:docMk/>
          <pc:sldMk cId="381148299" sldId="314"/>
        </pc:sldMkLst>
        <pc:spChg chg="mod">
          <ac:chgData name="Maarten Smoorenburg" userId="901196fc-c074-4983-a366-60eb9ebfa2d7" providerId="ADAL" clId="{DFC5D243-173A-4B7F-ACCE-F58A9A9D8D62}" dt="2020-01-26T10:05:48.508" v="5930" actId="20577"/>
          <ac:spMkLst>
            <pc:docMk/>
            <pc:sldMk cId="381148299" sldId="314"/>
            <ac:spMk id="2" creationId="{919D5B12-D359-4B04-A70C-0092D89DD348}"/>
          </ac:spMkLst>
        </pc:spChg>
        <pc:spChg chg="mod">
          <ac:chgData name="Maarten Smoorenburg" userId="901196fc-c074-4983-a366-60eb9ebfa2d7" providerId="ADAL" clId="{DFC5D243-173A-4B7F-ACCE-F58A9A9D8D62}" dt="2020-01-27T08:49:04.058" v="12144" actId="20577"/>
          <ac:spMkLst>
            <pc:docMk/>
            <pc:sldMk cId="381148299" sldId="314"/>
            <ac:spMk id="3" creationId="{E556953B-A041-4480-AD8F-399BF5974C7B}"/>
          </ac:spMkLst>
        </pc:spChg>
        <pc:graphicFrameChg chg="add mod">
          <ac:chgData name="Maarten Smoorenburg" userId="901196fc-c074-4983-a366-60eb9ebfa2d7" providerId="ADAL" clId="{DFC5D243-173A-4B7F-ACCE-F58A9A9D8D62}" dt="2020-01-27T08:46:03.726" v="11938" actId="1076"/>
          <ac:graphicFrameMkLst>
            <pc:docMk/>
            <pc:sldMk cId="381148299" sldId="314"/>
            <ac:graphicFrameMk id="6" creationId="{3749C407-959B-46FC-8C45-938D5EE3AC07}"/>
          </ac:graphicFrameMkLst>
        </pc:graphicFrameChg>
        <pc:graphicFrameChg chg="add mod">
          <ac:chgData name="Maarten Smoorenburg" userId="901196fc-c074-4983-a366-60eb9ebfa2d7" providerId="ADAL" clId="{DFC5D243-173A-4B7F-ACCE-F58A9A9D8D62}" dt="2020-01-27T08:46:03.726" v="11938" actId="1076"/>
          <ac:graphicFrameMkLst>
            <pc:docMk/>
            <pc:sldMk cId="381148299" sldId="314"/>
            <ac:graphicFrameMk id="7" creationId="{F16E477E-594C-45F5-B6E0-724C64920F2D}"/>
          </ac:graphicFrameMkLst>
        </pc:graphicFrameChg>
        <pc:picChg chg="del mod">
          <ac:chgData name="Maarten Smoorenburg" userId="901196fc-c074-4983-a366-60eb9ebfa2d7" providerId="ADAL" clId="{DFC5D243-173A-4B7F-ACCE-F58A9A9D8D62}" dt="2020-01-27T08:48:26.324" v="12103" actId="478"/>
          <ac:picMkLst>
            <pc:docMk/>
            <pc:sldMk cId="381148299" sldId="314"/>
            <ac:picMk id="8" creationId="{C5504125-E8B6-4EFD-85C7-431F9BF776BA}"/>
          </ac:picMkLst>
        </pc:picChg>
        <pc:picChg chg="mod">
          <ac:chgData name="Maarten Smoorenburg" userId="901196fc-c074-4983-a366-60eb9ebfa2d7" providerId="ADAL" clId="{DFC5D243-173A-4B7F-ACCE-F58A9A9D8D62}" dt="2020-01-27T08:48:42.253" v="12133" actId="1038"/>
          <ac:picMkLst>
            <pc:docMk/>
            <pc:sldMk cId="381148299" sldId="314"/>
            <ac:picMk id="9" creationId="{9195F80B-F3DE-415D-A3D7-444FFAC89781}"/>
          </ac:picMkLst>
        </pc:picChg>
      </pc:sldChg>
      <pc:sldChg chg="addSp delSp modSp add">
        <pc:chgData name="Maarten Smoorenburg" userId="901196fc-c074-4983-a366-60eb9ebfa2d7" providerId="ADAL" clId="{DFC5D243-173A-4B7F-ACCE-F58A9A9D8D62}" dt="2020-01-27T07:19:57.236" v="11571" actId="1038"/>
        <pc:sldMkLst>
          <pc:docMk/>
          <pc:sldMk cId="261704656" sldId="315"/>
        </pc:sldMkLst>
        <pc:spChg chg="mod">
          <ac:chgData name="Maarten Smoorenburg" userId="901196fc-c074-4983-a366-60eb9ebfa2d7" providerId="ADAL" clId="{DFC5D243-173A-4B7F-ACCE-F58A9A9D8D62}" dt="2020-01-26T21:28:28.408" v="7632" actId="20577"/>
          <ac:spMkLst>
            <pc:docMk/>
            <pc:sldMk cId="261704656" sldId="315"/>
            <ac:spMk id="2" creationId="{6E36A1B1-5D26-4A5B-9051-396A2DF6C092}"/>
          </ac:spMkLst>
        </pc:spChg>
        <pc:spChg chg="mod">
          <ac:chgData name="Maarten Smoorenburg" userId="901196fc-c074-4983-a366-60eb9ebfa2d7" providerId="ADAL" clId="{DFC5D243-173A-4B7F-ACCE-F58A9A9D8D62}" dt="2020-01-27T07:19:53.590" v="11564" actId="14100"/>
          <ac:spMkLst>
            <pc:docMk/>
            <pc:sldMk cId="261704656" sldId="315"/>
            <ac:spMk id="3" creationId="{1FF01258-6F7D-43F3-926D-AAF947AE035E}"/>
          </ac:spMkLst>
        </pc:spChg>
        <pc:spChg chg="add del">
          <ac:chgData name="Maarten Smoorenburg" userId="901196fc-c074-4983-a366-60eb9ebfa2d7" providerId="ADAL" clId="{DFC5D243-173A-4B7F-ACCE-F58A9A9D8D62}" dt="2020-01-26T21:59:38.847" v="9015"/>
          <ac:spMkLst>
            <pc:docMk/>
            <pc:sldMk cId="261704656" sldId="315"/>
            <ac:spMk id="8" creationId="{63175314-92B8-4E45-B11C-5B5ECE40D17E}"/>
          </ac:spMkLst>
        </pc:spChg>
        <pc:graphicFrameChg chg="add del mod">
          <ac:chgData name="Maarten Smoorenburg" userId="901196fc-c074-4983-a366-60eb9ebfa2d7" providerId="ADAL" clId="{DFC5D243-173A-4B7F-ACCE-F58A9A9D8D62}" dt="2020-01-26T21:59:38.847" v="9015"/>
          <ac:graphicFrameMkLst>
            <pc:docMk/>
            <pc:sldMk cId="261704656" sldId="315"/>
            <ac:graphicFrameMk id="7" creationId="{4AFD15E9-9F0E-4508-A161-2DFF59ACDFA0}"/>
          </ac:graphicFrameMkLst>
        </pc:graphicFrameChg>
        <pc:picChg chg="add mod modCrop">
          <ac:chgData name="Maarten Smoorenburg" userId="901196fc-c074-4983-a366-60eb9ebfa2d7" providerId="ADAL" clId="{DFC5D243-173A-4B7F-ACCE-F58A9A9D8D62}" dt="2020-01-27T07:19:57.236" v="11571" actId="1038"/>
          <ac:picMkLst>
            <pc:docMk/>
            <pc:sldMk cId="261704656" sldId="315"/>
            <ac:picMk id="6" creationId="{4ACA3F93-5FB5-4F48-A7F1-A4DC202FAFF0}"/>
          </ac:picMkLst>
        </pc:picChg>
      </pc:sldChg>
      <pc:sldChg chg="addSp delSp modSp add ord">
        <pc:chgData name="Maarten Smoorenburg" userId="901196fc-c074-4983-a366-60eb9ebfa2d7" providerId="ADAL" clId="{DFC5D243-173A-4B7F-ACCE-F58A9A9D8D62}" dt="2020-01-27T07:18:06.318" v="11546" actId="20577"/>
        <pc:sldMkLst>
          <pc:docMk/>
          <pc:sldMk cId="710731967" sldId="316"/>
        </pc:sldMkLst>
        <pc:spChg chg="mod">
          <ac:chgData name="Maarten Smoorenburg" userId="901196fc-c074-4983-a366-60eb9ebfa2d7" providerId="ADAL" clId="{DFC5D243-173A-4B7F-ACCE-F58A9A9D8D62}" dt="2020-01-26T21:30:53.839" v="7658" actId="20577"/>
          <ac:spMkLst>
            <pc:docMk/>
            <pc:sldMk cId="710731967" sldId="316"/>
            <ac:spMk id="2" creationId="{2F82F182-4D04-4425-A1F0-C02012CB9352}"/>
          </ac:spMkLst>
        </pc:spChg>
        <pc:spChg chg="mod">
          <ac:chgData name="Maarten Smoorenburg" userId="901196fc-c074-4983-a366-60eb9ebfa2d7" providerId="ADAL" clId="{DFC5D243-173A-4B7F-ACCE-F58A9A9D8D62}" dt="2020-01-27T07:18:06.318" v="11546" actId="20577"/>
          <ac:spMkLst>
            <pc:docMk/>
            <pc:sldMk cId="710731967" sldId="316"/>
            <ac:spMk id="3" creationId="{E6EA366F-F5BE-4F98-A59A-D5120DEB01B1}"/>
          </ac:spMkLst>
        </pc:spChg>
        <pc:spChg chg="add mod">
          <ac:chgData name="Maarten Smoorenburg" userId="901196fc-c074-4983-a366-60eb9ebfa2d7" providerId="ADAL" clId="{DFC5D243-173A-4B7F-ACCE-F58A9A9D8D62}" dt="2020-01-27T07:15:31.250" v="11479" actId="1582"/>
          <ac:spMkLst>
            <pc:docMk/>
            <pc:sldMk cId="710731967" sldId="316"/>
            <ac:spMk id="11" creationId="{CD5F50E6-E3AC-4C39-ABA8-F4344764846C}"/>
          </ac:spMkLst>
        </pc:spChg>
        <pc:spChg chg="add del mod">
          <ac:chgData name="Maarten Smoorenburg" userId="901196fc-c074-4983-a366-60eb9ebfa2d7" providerId="ADAL" clId="{DFC5D243-173A-4B7F-ACCE-F58A9A9D8D62}" dt="2020-01-26T21:32:35.583" v="7670"/>
          <ac:spMkLst>
            <pc:docMk/>
            <pc:sldMk cId="710731967" sldId="316"/>
            <ac:spMk id="12" creationId="{C3EC2B6C-2ED7-4135-A47D-73F8706859D1}"/>
          </ac:spMkLst>
        </pc:spChg>
        <pc:spChg chg="add mod">
          <ac:chgData name="Maarten Smoorenburg" userId="901196fc-c074-4983-a366-60eb9ebfa2d7" providerId="ADAL" clId="{DFC5D243-173A-4B7F-ACCE-F58A9A9D8D62}" dt="2020-01-27T07:17:17.027" v="11539" actId="20577"/>
          <ac:spMkLst>
            <pc:docMk/>
            <pc:sldMk cId="710731967" sldId="316"/>
            <ac:spMk id="13" creationId="{3888D08C-48C7-4AA0-9E4F-E1098808E060}"/>
          </ac:spMkLst>
        </pc:spChg>
        <pc:spChg chg="add del mod">
          <ac:chgData name="Maarten Smoorenburg" userId="901196fc-c074-4983-a366-60eb9ebfa2d7" providerId="ADAL" clId="{DFC5D243-173A-4B7F-ACCE-F58A9A9D8D62}" dt="2020-01-26T21:38:28.870" v="8006" actId="478"/>
          <ac:spMkLst>
            <pc:docMk/>
            <pc:sldMk cId="710731967" sldId="316"/>
            <ac:spMk id="18" creationId="{69AD6E26-4B21-4B48-9A37-4F793475CA9B}"/>
          </ac:spMkLst>
        </pc:spChg>
        <pc:spChg chg="add mod">
          <ac:chgData name="Maarten Smoorenburg" userId="901196fc-c074-4983-a366-60eb9ebfa2d7" providerId="ADAL" clId="{DFC5D243-173A-4B7F-ACCE-F58A9A9D8D62}" dt="2020-01-27T07:16:50.858" v="11533" actId="1036"/>
          <ac:spMkLst>
            <pc:docMk/>
            <pc:sldMk cId="710731967" sldId="316"/>
            <ac:spMk id="19" creationId="{EE00AEE7-64BF-44D4-9425-07E9887E3971}"/>
          </ac:spMkLst>
        </pc:spChg>
        <pc:spChg chg="add mod">
          <ac:chgData name="Maarten Smoorenburg" userId="901196fc-c074-4983-a366-60eb9ebfa2d7" providerId="ADAL" clId="{DFC5D243-173A-4B7F-ACCE-F58A9A9D8D62}" dt="2020-01-27T07:16:44.601" v="11531" actId="1035"/>
          <ac:spMkLst>
            <pc:docMk/>
            <pc:sldMk cId="710731967" sldId="316"/>
            <ac:spMk id="23" creationId="{B9DCDAD9-AE43-419C-8C81-E114110CAD05}"/>
          </ac:spMkLst>
        </pc:spChg>
        <pc:spChg chg="add mod">
          <ac:chgData name="Maarten Smoorenburg" userId="901196fc-c074-4983-a366-60eb9ebfa2d7" providerId="ADAL" clId="{DFC5D243-173A-4B7F-ACCE-F58A9A9D8D62}" dt="2020-01-27T07:16:44.601" v="11531" actId="1035"/>
          <ac:spMkLst>
            <pc:docMk/>
            <pc:sldMk cId="710731967" sldId="316"/>
            <ac:spMk id="24" creationId="{F389E386-5215-4E47-91DF-4B58C93AAA00}"/>
          </ac:spMkLst>
        </pc:spChg>
        <pc:spChg chg="add mod">
          <ac:chgData name="Maarten Smoorenburg" userId="901196fc-c074-4983-a366-60eb9ebfa2d7" providerId="ADAL" clId="{DFC5D243-173A-4B7F-ACCE-F58A9A9D8D62}" dt="2020-01-27T07:16:44.601" v="11531" actId="1035"/>
          <ac:spMkLst>
            <pc:docMk/>
            <pc:sldMk cId="710731967" sldId="316"/>
            <ac:spMk id="36" creationId="{74E38AB1-2AC7-479A-9F83-1EF77FFB89A8}"/>
          </ac:spMkLst>
        </pc:spChg>
        <pc:spChg chg="add mod">
          <ac:chgData name="Maarten Smoorenburg" userId="901196fc-c074-4983-a366-60eb9ebfa2d7" providerId="ADAL" clId="{DFC5D243-173A-4B7F-ACCE-F58A9A9D8D62}" dt="2020-01-27T07:16:44.601" v="11531" actId="1035"/>
          <ac:spMkLst>
            <pc:docMk/>
            <pc:sldMk cId="710731967" sldId="316"/>
            <ac:spMk id="37" creationId="{1527C9C3-13E8-4BAC-93F1-3E2EE3713A27}"/>
          </ac:spMkLst>
        </pc:spChg>
        <pc:spChg chg="add mod">
          <ac:chgData name="Maarten Smoorenburg" userId="901196fc-c074-4983-a366-60eb9ebfa2d7" providerId="ADAL" clId="{DFC5D243-173A-4B7F-ACCE-F58A9A9D8D62}" dt="2020-01-27T07:16:44.601" v="11531" actId="1035"/>
          <ac:spMkLst>
            <pc:docMk/>
            <pc:sldMk cId="710731967" sldId="316"/>
            <ac:spMk id="39" creationId="{5E335E4E-260C-4DA7-830D-407DD8AC007F}"/>
          </ac:spMkLst>
        </pc:spChg>
        <pc:cxnChg chg="add mod">
          <ac:chgData name="Maarten Smoorenburg" userId="901196fc-c074-4983-a366-60eb9ebfa2d7" providerId="ADAL" clId="{DFC5D243-173A-4B7F-ACCE-F58A9A9D8D62}" dt="2020-01-26T21:46:12.300" v="8432" actId="14100"/>
          <ac:cxnSpMkLst>
            <pc:docMk/>
            <pc:sldMk cId="710731967" sldId="316"/>
            <ac:cxnSpMk id="7" creationId="{1C461795-E631-420E-BB87-3F981190DB78}"/>
          </ac:cxnSpMkLst>
        </pc:cxnChg>
        <pc:cxnChg chg="add mod">
          <ac:chgData name="Maarten Smoorenburg" userId="901196fc-c074-4983-a366-60eb9ebfa2d7" providerId="ADAL" clId="{DFC5D243-173A-4B7F-ACCE-F58A9A9D8D62}" dt="2020-01-26T21:46:12.300" v="8432" actId="14100"/>
          <ac:cxnSpMkLst>
            <pc:docMk/>
            <pc:sldMk cId="710731967" sldId="316"/>
            <ac:cxnSpMk id="9" creationId="{25974035-7F0A-4777-AC55-F8067A7008F3}"/>
          </ac:cxnSpMkLst>
        </pc:cxnChg>
        <pc:cxnChg chg="add mod">
          <ac:chgData name="Maarten Smoorenburg" userId="901196fc-c074-4983-a366-60eb9ebfa2d7" providerId="ADAL" clId="{DFC5D243-173A-4B7F-ACCE-F58A9A9D8D62}" dt="2020-01-26T21:46:12.300" v="8432" actId="14100"/>
          <ac:cxnSpMkLst>
            <pc:docMk/>
            <pc:sldMk cId="710731967" sldId="316"/>
            <ac:cxnSpMk id="15" creationId="{C0803717-5746-41C5-8A29-A26F574F28D8}"/>
          </ac:cxnSpMkLst>
        </pc:cxnChg>
        <pc:cxnChg chg="add mod">
          <ac:chgData name="Maarten Smoorenburg" userId="901196fc-c074-4983-a366-60eb9ebfa2d7" providerId="ADAL" clId="{DFC5D243-173A-4B7F-ACCE-F58A9A9D8D62}" dt="2020-01-27T07:16:50.858" v="11533" actId="1036"/>
          <ac:cxnSpMkLst>
            <pc:docMk/>
            <pc:sldMk cId="710731967" sldId="316"/>
            <ac:cxnSpMk id="16" creationId="{AA507883-EDA5-41BE-A9A9-55A6299612C2}"/>
          </ac:cxnSpMkLst>
        </pc:cxnChg>
        <pc:cxnChg chg="add mod">
          <ac:chgData name="Maarten Smoorenburg" userId="901196fc-c074-4983-a366-60eb9ebfa2d7" providerId="ADAL" clId="{DFC5D243-173A-4B7F-ACCE-F58A9A9D8D62}" dt="2020-01-27T07:16:50.858" v="11533" actId="1036"/>
          <ac:cxnSpMkLst>
            <pc:docMk/>
            <pc:sldMk cId="710731967" sldId="316"/>
            <ac:cxnSpMk id="17" creationId="{EF6A9680-A077-47C0-9DFB-C6BD9498F9ED}"/>
          </ac:cxnSpMkLst>
        </pc:cxnChg>
        <pc:cxnChg chg="add mod">
          <ac:chgData name="Maarten Smoorenburg" userId="901196fc-c074-4983-a366-60eb9ebfa2d7" providerId="ADAL" clId="{DFC5D243-173A-4B7F-ACCE-F58A9A9D8D62}" dt="2020-01-27T07:16:50.858" v="11533" actId="1036"/>
          <ac:cxnSpMkLst>
            <pc:docMk/>
            <pc:sldMk cId="710731967" sldId="316"/>
            <ac:cxnSpMk id="20" creationId="{3264C735-A1DE-407B-A3C6-54FA6E764362}"/>
          </ac:cxnSpMkLst>
        </pc:cxnChg>
        <pc:cxnChg chg="add mod">
          <ac:chgData name="Maarten Smoorenburg" userId="901196fc-c074-4983-a366-60eb9ebfa2d7" providerId="ADAL" clId="{DFC5D243-173A-4B7F-ACCE-F58A9A9D8D62}" dt="2020-01-27T07:16:44.601" v="11531" actId="1035"/>
          <ac:cxnSpMkLst>
            <pc:docMk/>
            <pc:sldMk cId="710731967" sldId="316"/>
            <ac:cxnSpMk id="21" creationId="{D84CA406-20E2-4819-ABBE-37FE3FD2A9D5}"/>
          </ac:cxnSpMkLst>
        </pc:cxnChg>
        <pc:cxnChg chg="add mod">
          <ac:chgData name="Maarten Smoorenburg" userId="901196fc-c074-4983-a366-60eb9ebfa2d7" providerId="ADAL" clId="{DFC5D243-173A-4B7F-ACCE-F58A9A9D8D62}" dt="2020-01-27T07:16:44.601" v="11531" actId="1035"/>
          <ac:cxnSpMkLst>
            <pc:docMk/>
            <pc:sldMk cId="710731967" sldId="316"/>
            <ac:cxnSpMk id="22" creationId="{E717F291-B7AA-43D0-BF4C-B63678311AB4}"/>
          </ac:cxnSpMkLst>
        </pc:cxnChg>
        <pc:cxnChg chg="add mod">
          <ac:chgData name="Maarten Smoorenburg" userId="901196fc-c074-4983-a366-60eb9ebfa2d7" providerId="ADAL" clId="{DFC5D243-173A-4B7F-ACCE-F58A9A9D8D62}" dt="2020-01-27T07:16:44.601" v="11531" actId="1035"/>
          <ac:cxnSpMkLst>
            <pc:docMk/>
            <pc:sldMk cId="710731967" sldId="316"/>
            <ac:cxnSpMk id="25" creationId="{A1012756-19F3-422D-B7ED-6BC8EF38B0B7}"/>
          </ac:cxnSpMkLst>
        </pc:cxnChg>
        <pc:cxnChg chg="add mod">
          <ac:chgData name="Maarten Smoorenburg" userId="901196fc-c074-4983-a366-60eb9ebfa2d7" providerId="ADAL" clId="{DFC5D243-173A-4B7F-ACCE-F58A9A9D8D62}" dt="2020-01-27T07:16:50.858" v="11533" actId="1036"/>
          <ac:cxnSpMkLst>
            <pc:docMk/>
            <pc:sldMk cId="710731967" sldId="316"/>
            <ac:cxnSpMk id="26" creationId="{9CDDEDF6-A7DD-48F0-BA2B-0DF07BF601E0}"/>
          </ac:cxnSpMkLst>
        </pc:cxnChg>
        <pc:cxnChg chg="add del mod">
          <ac:chgData name="Maarten Smoorenburg" userId="901196fc-c074-4983-a366-60eb9ebfa2d7" providerId="ADAL" clId="{DFC5D243-173A-4B7F-ACCE-F58A9A9D8D62}" dt="2020-01-27T07:16:44.601" v="11531" actId="1035"/>
          <ac:cxnSpMkLst>
            <pc:docMk/>
            <pc:sldMk cId="710731967" sldId="316"/>
            <ac:cxnSpMk id="30" creationId="{86CEF017-3B8E-42E3-8AE0-C9AEA20E5A6E}"/>
          </ac:cxnSpMkLst>
        </pc:cxnChg>
        <pc:cxnChg chg="add mod">
          <ac:chgData name="Maarten Smoorenburg" userId="901196fc-c074-4983-a366-60eb9ebfa2d7" providerId="ADAL" clId="{DFC5D243-173A-4B7F-ACCE-F58A9A9D8D62}" dt="2020-01-27T07:16:44.601" v="11531" actId="1035"/>
          <ac:cxnSpMkLst>
            <pc:docMk/>
            <pc:sldMk cId="710731967" sldId="316"/>
            <ac:cxnSpMk id="38" creationId="{551D0C48-1188-4C2B-BA92-9821FCE899B1}"/>
          </ac:cxnSpMkLst>
        </pc:cxnChg>
      </pc:sldChg>
      <pc:sldChg chg="addSp modSp add">
        <pc:chgData name="Maarten Smoorenburg" userId="901196fc-c074-4983-a366-60eb9ebfa2d7" providerId="ADAL" clId="{DFC5D243-173A-4B7F-ACCE-F58A9A9D8D62}" dt="2020-01-27T07:17:46.633" v="11544" actId="403"/>
        <pc:sldMkLst>
          <pc:docMk/>
          <pc:sldMk cId="1458366398" sldId="317"/>
        </pc:sldMkLst>
        <pc:spChg chg="mod">
          <ac:chgData name="Maarten Smoorenburg" userId="901196fc-c074-4983-a366-60eb9ebfa2d7" providerId="ADAL" clId="{DFC5D243-173A-4B7F-ACCE-F58A9A9D8D62}" dt="2020-01-26T21:49:56.606" v="8588" actId="20577"/>
          <ac:spMkLst>
            <pc:docMk/>
            <pc:sldMk cId="1458366398" sldId="317"/>
            <ac:spMk id="2" creationId="{FCEE50A4-D010-4C29-83E5-7078060D2110}"/>
          </ac:spMkLst>
        </pc:spChg>
        <pc:spChg chg="mod">
          <ac:chgData name="Maarten Smoorenburg" userId="901196fc-c074-4983-a366-60eb9ebfa2d7" providerId="ADAL" clId="{DFC5D243-173A-4B7F-ACCE-F58A9A9D8D62}" dt="2020-01-27T07:17:46.633" v="11544" actId="403"/>
          <ac:spMkLst>
            <pc:docMk/>
            <pc:sldMk cId="1458366398" sldId="317"/>
            <ac:spMk id="3" creationId="{7048EA52-8D3A-4F42-92AE-333802901417}"/>
          </ac:spMkLst>
        </pc:spChg>
        <pc:picChg chg="add mod">
          <ac:chgData name="Maarten Smoorenburg" userId="901196fc-c074-4983-a366-60eb9ebfa2d7" providerId="ADAL" clId="{DFC5D243-173A-4B7F-ACCE-F58A9A9D8D62}" dt="2020-01-26T21:50:06.861" v="8591" actId="14100"/>
          <ac:picMkLst>
            <pc:docMk/>
            <pc:sldMk cId="1458366398" sldId="317"/>
            <ac:picMk id="6" creationId="{E2666431-EFBB-484D-A338-1521DDFA3B83}"/>
          </ac:picMkLst>
        </pc:picChg>
      </pc:sldChg>
      <pc:sldChg chg="addSp modSp add">
        <pc:chgData name="Maarten Smoorenburg" userId="901196fc-c074-4983-a366-60eb9ebfa2d7" providerId="ADAL" clId="{DFC5D243-173A-4B7F-ACCE-F58A9A9D8D62}" dt="2020-01-27T08:52:03.765" v="12146" actId="6549"/>
        <pc:sldMkLst>
          <pc:docMk/>
          <pc:sldMk cId="916433772" sldId="318"/>
        </pc:sldMkLst>
        <pc:spChg chg="mod">
          <ac:chgData name="Maarten Smoorenburg" userId="901196fc-c074-4983-a366-60eb9ebfa2d7" providerId="ADAL" clId="{DFC5D243-173A-4B7F-ACCE-F58A9A9D8D62}" dt="2020-01-26T22:12:05.260" v="9226" actId="20577"/>
          <ac:spMkLst>
            <pc:docMk/>
            <pc:sldMk cId="916433772" sldId="318"/>
            <ac:spMk id="2" creationId="{D9762329-0764-4B6B-8740-AFFF6B38718B}"/>
          </ac:spMkLst>
        </pc:spChg>
        <pc:spChg chg="mod">
          <ac:chgData name="Maarten Smoorenburg" userId="901196fc-c074-4983-a366-60eb9ebfa2d7" providerId="ADAL" clId="{DFC5D243-173A-4B7F-ACCE-F58A9A9D8D62}" dt="2020-01-27T08:52:03.765" v="12146" actId="6549"/>
          <ac:spMkLst>
            <pc:docMk/>
            <pc:sldMk cId="916433772" sldId="318"/>
            <ac:spMk id="3" creationId="{DA3E7BA7-FC64-4289-A268-27642548A0EB}"/>
          </ac:spMkLst>
        </pc:spChg>
        <pc:picChg chg="add mod">
          <ac:chgData name="Maarten Smoorenburg" userId="901196fc-c074-4983-a366-60eb9ebfa2d7" providerId="ADAL" clId="{DFC5D243-173A-4B7F-ACCE-F58A9A9D8D62}" dt="2020-01-26T22:14:51.003" v="9383" actId="1038"/>
          <ac:picMkLst>
            <pc:docMk/>
            <pc:sldMk cId="916433772" sldId="318"/>
            <ac:picMk id="6" creationId="{A96846FA-2198-4228-9986-BD0B9A1DDA40}"/>
          </ac:picMkLst>
        </pc:picChg>
      </pc:sldChg>
      <pc:sldChg chg="addSp delSp modSp add">
        <pc:chgData name="Maarten Smoorenburg" userId="901196fc-c074-4983-a366-60eb9ebfa2d7" providerId="ADAL" clId="{DFC5D243-173A-4B7F-ACCE-F58A9A9D8D62}" dt="2020-01-27T07:28:02.703" v="11712" actId="20577"/>
        <pc:sldMkLst>
          <pc:docMk/>
          <pc:sldMk cId="2337614192" sldId="319"/>
        </pc:sldMkLst>
        <pc:spChg chg="mod">
          <ac:chgData name="Maarten Smoorenburg" userId="901196fc-c074-4983-a366-60eb9ebfa2d7" providerId="ADAL" clId="{DFC5D243-173A-4B7F-ACCE-F58A9A9D8D62}" dt="2020-01-26T22:15:15.760" v="9432" actId="20577"/>
          <ac:spMkLst>
            <pc:docMk/>
            <pc:sldMk cId="2337614192" sldId="319"/>
            <ac:spMk id="2" creationId="{9E159F0C-8039-46CA-BE74-935DAB4E771F}"/>
          </ac:spMkLst>
        </pc:spChg>
        <pc:spChg chg="mod">
          <ac:chgData name="Maarten Smoorenburg" userId="901196fc-c074-4983-a366-60eb9ebfa2d7" providerId="ADAL" clId="{DFC5D243-173A-4B7F-ACCE-F58A9A9D8D62}" dt="2020-01-27T07:27:46.082" v="11703" actId="20577"/>
          <ac:spMkLst>
            <pc:docMk/>
            <pc:sldMk cId="2337614192" sldId="319"/>
            <ac:spMk id="3" creationId="{C7C662F0-59B5-4A8A-A6AC-834813413CEA}"/>
          </ac:spMkLst>
        </pc:spChg>
        <pc:graphicFrameChg chg="add del mod">
          <ac:chgData name="Maarten Smoorenburg" userId="901196fc-c074-4983-a366-60eb9ebfa2d7" providerId="ADAL" clId="{DFC5D243-173A-4B7F-ACCE-F58A9A9D8D62}" dt="2020-01-26T22:16:38.822" v="9490"/>
          <ac:graphicFrameMkLst>
            <pc:docMk/>
            <pc:sldMk cId="2337614192" sldId="319"/>
            <ac:graphicFrameMk id="6" creationId="{8B96155A-66DE-40DF-B18F-E0BB641E3CE9}"/>
          </ac:graphicFrameMkLst>
        </pc:graphicFrameChg>
        <pc:graphicFrameChg chg="add mod modGraphic">
          <ac:chgData name="Maarten Smoorenburg" userId="901196fc-c074-4983-a366-60eb9ebfa2d7" providerId="ADAL" clId="{DFC5D243-173A-4B7F-ACCE-F58A9A9D8D62}" dt="2020-01-27T07:28:02.703" v="11712" actId="20577"/>
          <ac:graphicFrameMkLst>
            <pc:docMk/>
            <pc:sldMk cId="2337614192" sldId="319"/>
            <ac:graphicFrameMk id="7" creationId="{2540D34D-28E8-45F6-BC9B-125B8D6594AB}"/>
          </ac:graphicFrameMkLst>
        </pc:graphicFrameChg>
      </pc:sldChg>
      <pc:sldChg chg="modSp add">
        <pc:chgData name="Maarten Smoorenburg" userId="901196fc-c074-4983-a366-60eb9ebfa2d7" providerId="ADAL" clId="{DFC5D243-173A-4B7F-ACCE-F58A9A9D8D62}" dt="2020-01-27T07:29:05.367" v="11744" actId="14100"/>
        <pc:sldMkLst>
          <pc:docMk/>
          <pc:sldMk cId="909364898" sldId="320"/>
        </pc:sldMkLst>
        <pc:spChg chg="mod">
          <ac:chgData name="Maarten Smoorenburg" userId="901196fc-c074-4983-a366-60eb9ebfa2d7" providerId="ADAL" clId="{DFC5D243-173A-4B7F-ACCE-F58A9A9D8D62}" dt="2020-01-27T07:24:44.709" v="11628" actId="20577"/>
          <ac:spMkLst>
            <pc:docMk/>
            <pc:sldMk cId="909364898" sldId="320"/>
            <ac:spMk id="2" creationId="{0D16B5FE-BB9C-49AD-9B76-99EF01597AE6}"/>
          </ac:spMkLst>
        </pc:spChg>
        <pc:spChg chg="mod">
          <ac:chgData name="Maarten Smoorenburg" userId="901196fc-c074-4983-a366-60eb9ebfa2d7" providerId="ADAL" clId="{DFC5D243-173A-4B7F-ACCE-F58A9A9D8D62}" dt="2020-01-27T07:29:05.367" v="11744" actId="14100"/>
          <ac:spMkLst>
            <pc:docMk/>
            <pc:sldMk cId="909364898" sldId="320"/>
            <ac:spMk id="3" creationId="{4BCE4EFD-BB57-46D0-AD4C-577063BAF455}"/>
          </ac:spMkLst>
        </pc:spChg>
      </pc:sldChg>
      <pc:sldChg chg="modSp add">
        <pc:chgData name="Maarten Smoorenburg" userId="901196fc-c074-4983-a366-60eb9ebfa2d7" providerId="ADAL" clId="{DFC5D243-173A-4B7F-ACCE-F58A9A9D8D62}" dt="2020-01-27T07:29:27.054" v="11746" actId="14100"/>
        <pc:sldMkLst>
          <pc:docMk/>
          <pc:sldMk cId="4241192136" sldId="321"/>
        </pc:sldMkLst>
        <pc:spChg chg="mod">
          <ac:chgData name="Maarten Smoorenburg" userId="901196fc-c074-4983-a366-60eb9ebfa2d7" providerId="ADAL" clId="{DFC5D243-173A-4B7F-ACCE-F58A9A9D8D62}" dt="2020-01-27T07:26:36.972" v="11660" actId="20577"/>
          <ac:spMkLst>
            <pc:docMk/>
            <pc:sldMk cId="4241192136" sldId="321"/>
            <ac:spMk id="2" creationId="{4077E824-B56C-4B23-BC41-385508B92DC2}"/>
          </ac:spMkLst>
        </pc:spChg>
        <pc:spChg chg="mod">
          <ac:chgData name="Maarten Smoorenburg" userId="901196fc-c074-4983-a366-60eb9ebfa2d7" providerId="ADAL" clId="{DFC5D243-173A-4B7F-ACCE-F58A9A9D8D62}" dt="2020-01-27T07:29:27.054" v="11746" actId="14100"/>
          <ac:spMkLst>
            <pc:docMk/>
            <pc:sldMk cId="4241192136" sldId="321"/>
            <ac:spMk id="3" creationId="{05FB5BAE-54E7-4BD1-9443-79AF7FEB8C92}"/>
          </ac:spMkLst>
        </pc:spChg>
      </pc:sldChg>
      <pc:sldChg chg="modSp add">
        <pc:chgData name="Maarten Smoorenburg" userId="901196fc-c074-4983-a366-60eb9ebfa2d7" providerId="ADAL" clId="{DFC5D243-173A-4B7F-ACCE-F58A9A9D8D62}" dt="2020-01-27T07:31:08.128" v="11851" actId="20577"/>
        <pc:sldMkLst>
          <pc:docMk/>
          <pc:sldMk cId="4115652252" sldId="322"/>
        </pc:sldMkLst>
        <pc:spChg chg="mod">
          <ac:chgData name="Maarten Smoorenburg" userId="901196fc-c074-4983-a366-60eb9ebfa2d7" providerId="ADAL" clId="{DFC5D243-173A-4B7F-ACCE-F58A9A9D8D62}" dt="2020-01-26T22:31:52.184" v="10595" actId="20577"/>
          <ac:spMkLst>
            <pc:docMk/>
            <pc:sldMk cId="4115652252" sldId="322"/>
            <ac:spMk id="2" creationId="{85845431-DD85-404D-8860-DB619B52227D}"/>
          </ac:spMkLst>
        </pc:spChg>
        <pc:spChg chg="mod">
          <ac:chgData name="Maarten Smoorenburg" userId="901196fc-c074-4983-a366-60eb9ebfa2d7" providerId="ADAL" clId="{DFC5D243-173A-4B7F-ACCE-F58A9A9D8D62}" dt="2020-01-27T07:31:08.128" v="11851" actId="20577"/>
          <ac:spMkLst>
            <pc:docMk/>
            <pc:sldMk cId="4115652252" sldId="322"/>
            <ac:spMk id="3" creationId="{0295946E-A18C-4E8B-B9B2-C8662B652E33}"/>
          </ac:spMkLst>
        </pc:spChg>
      </pc:sldChg>
      <pc:sldChg chg="modSp add">
        <pc:chgData name="Maarten Smoorenburg" userId="901196fc-c074-4983-a366-60eb9ebfa2d7" providerId="ADAL" clId="{DFC5D243-173A-4B7F-ACCE-F58A9A9D8D62}" dt="2020-01-27T07:32:19.977" v="11935" actId="121"/>
        <pc:sldMkLst>
          <pc:docMk/>
          <pc:sldMk cId="1186757889" sldId="323"/>
        </pc:sldMkLst>
        <pc:spChg chg="mod">
          <ac:chgData name="Maarten Smoorenburg" userId="901196fc-c074-4983-a366-60eb9ebfa2d7" providerId="ADAL" clId="{DFC5D243-173A-4B7F-ACCE-F58A9A9D8D62}" dt="2020-01-27T07:32:19.977" v="11935" actId="121"/>
          <ac:spMkLst>
            <pc:docMk/>
            <pc:sldMk cId="1186757889" sldId="323"/>
            <ac:spMk id="3" creationId="{39ED3895-9F34-4634-9B5B-20D3E03FA73C}"/>
          </ac:spMkLst>
        </pc:spChg>
      </pc:sldChg>
    </pc:docChg>
  </pc:docChgLst>
  <pc:docChgLst>
    <pc:chgData name="Maarten Smoorenburg" userId="901196fc-c074-4983-a366-60eb9ebfa2d7" providerId="ADAL" clId="{74853AF0-A0F2-4280-82E3-EA58019FB2E2}"/>
    <pc:docChg chg="undo redo custSel addSld modSld sldOrd">
      <pc:chgData name="Maarten Smoorenburg" userId="901196fc-c074-4983-a366-60eb9ebfa2d7" providerId="ADAL" clId="{74853AF0-A0F2-4280-82E3-EA58019FB2E2}" dt="2020-03-26T13:53:23.860" v="9310" actId="20577"/>
      <pc:docMkLst>
        <pc:docMk/>
      </pc:docMkLst>
      <pc:sldChg chg="modSp">
        <pc:chgData name="Maarten Smoorenburg" userId="901196fc-c074-4983-a366-60eb9ebfa2d7" providerId="ADAL" clId="{74853AF0-A0F2-4280-82E3-EA58019FB2E2}" dt="2020-03-02T11:01:55.494" v="9283" actId="6549"/>
        <pc:sldMkLst>
          <pc:docMk/>
          <pc:sldMk cId="1848310190" sldId="260"/>
        </pc:sldMkLst>
        <pc:spChg chg="mod">
          <ac:chgData name="Maarten Smoorenburg" userId="901196fc-c074-4983-a366-60eb9ebfa2d7" providerId="ADAL" clId="{74853AF0-A0F2-4280-82E3-EA58019FB2E2}" dt="2020-03-02T11:01:15.194" v="9275" actId="790"/>
          <ac:spMkLst>
            <pc:docMk/>
            <pc:sldMk cId="1848310190" sldId="260"/>
            <ac:spMk id="6" creationId="{ED010081-142B-471A-8A79-433EA62F4E0C}"/>
          </ac:spMkLst>
        </pc:spChg>
        <pc:spChg chg="mod">
          <ac:chgData name="Maarten Smoorenburg" userId="901196fc-c074-4983-a366-60eb9ebfa2d7" providerId="ADAL" clId="{74853AF0-A0F2-4280-82E3-EA58019FB2E2}" dt="2020-03-02T09:00:54.652" v="2474" actId="404"/>
          <ac:spMkLst>
            <pc:docMk/>
            <pc:sldMk cId="1848310190" sldId="260"/>
            <ac:spMk id="7" creationId="{838C8FD7-55FC-4DBD-825A-309E45D66332}"/>
          </ac:spMkLst>
        </pc:spChg>
        <pc:spChg chg="mod">
          <ac:chgData name="Maarten Smoorenburg" userId="901196fc-c074-4983-a366-60eb9ebfa2d7" providerId="ADAL" clId="{74853AF0-A0F2-4280-82E3-EA58019FB2E2}" dt="2020-03-02T11:01:55.494" v="9283" actId="6549"/>
          <ac:spMkLst>
            <pc:docMk/>
            <pc:sldMk cId="1848310190" sldId="260"/>
            <ac:spMk id="8" creationId="{DB7F9F16-38F3-4C18-8CF0-49A766FBC41A}"/>
          </ac:spMkLst>
        </pc:spChg>
        <pc:spChg chg="mod">
          <ac:chgData name="Maarten Smoorenburg" userId="901196fc-c074-4983-a366-60eb9ebfa2d7" providerId="ADAL" clId="{74853AF0-A0F2-4280-82E3-EA58019FB2E2}" dt="2020-03-02T05:44:48.257" v="136" actId="20577"/>
          <ac:spMkLst>
            <pc:docMk/>
            <pc:sldMk cId="1848310190" sldId="260"/>
            <ac:spMk id="14" creationId="{D510B812-7AC5-475D-ACB5-69A9EF35AE06}"/>
          </ac:spMkLst>
        </pc:spChg>
      </pc:sldChg>
      <pc:sldChg chg="modSp">
        <pc:chgData name="Maarten Smoorenburg" userId="901196fc-c074-4983-a366-60eb9ebfa2d7" providerId="ADAL" clId="{74853AF0-A0F2-4280-82E3-EA58019FB2E2}" dt="2020-03-02T07:22:02.218" v="1145" actId="20577"/>
        <pc:sldMkLst>
          <pc:docMk/>
          <pc:sldMk cId="76754258" sldId="264"/>
        </pc:sldMkLst>
        <pc:spChg chg="mod">
          <ac:chgData name="Maarten Smoorenburg" userId="901196fc-c074-4983-a366-60eb9ebfa2d7" providerId="ADAL" clId="{74853AF0-A0F2-4280-82E3-EA58019FB2E2}" dt="2020-03-02T05:49:15.020" v="418" actId="20577"/>
          <ac:spMkLst>
            <pc:docMk/>
            <pc:sldMk cId="76754258" sldId="264"/>
            <ac:spMk id="2" creationId="{5C4116B6-634C-4E57-9D40-782E248AF396}"/>
          </ac:spMkLst>
        </pc:spChg>
        <pc:spChg chg="mod">
          <ac:chgData name="Maarten Smoorenburg" userId="901196fc-c074-4983-a366-60eb9ebfa2d7" providerId="ADAL" clId="{74853AF0-A0F2-4280-82E3-EA58019FB2E2}" dt="2020-03-02T07:22:02.218" v="1145" actId="20577"/>
          <ac:spMkLst>
            <pc:docMk/>
            <pc:sldMk cId="76754258" sldId="264"/>
            <ac:spMk id="6" creationId="{D6C1D152-0EBA-47AD-B46E-D451FA861480}"/>
          </ac:spMkLst>
        </pc:spChg>
        <pc:picChg chg="mod">
          <ac:chgData name="Maarten Smoorenburg" userId="901196fc-c074-4983-a366-60eb9ebfa2d7" providerId="ADAL" clId="{74853AF0-A0F2-4280-82E3-EA58019FB2E2}" dt="2020-03-02T07:21:48.926" v="1142" actId="1038"/>
          <ac:picMkLst>
            <pc:docMk/>
            <pc:sldMk cId="76754258" sldId="264"/>
            <ac:picMk id="4" creationId="{AA541F5F-96EC-4254-826A-EF1CD3ED7E58}"/>
          </ac:picMkLst>
        </pc:picChg>
      </pc:sldChg>
      <pc:sldChg chg="modSp">
        <pc:chgData name="Maarten Smoorenburg" userId="901196fc-c074-4983-a366-60eb9ebfa2d7" providerId="ADAL" clId="{74853AF0-A0F2-4280-82E3-EA58019FB2E2}" dt="2020-03-26T13:53:23.860" v="9310" actId="20577"/>
        <pc:sldMkLst>
          <pc:docMk/>
          <pc:sldMk cId="3454861042" sldId="298"/>
        </pc:sldMkLst>
        <pc:spChg chg="mod">
          <ac:chgData name="Maarten Smoorenburg" userId="901196fc-c074-4983-a366-60eb9ebfa2d7" providerId="ADAL" clId="{74853AF0-A0F2-4280-82E3-EA58019FB2E2}" dt="2020-03-02T05:47:38.599" v="148" actId="20577"/>
          <ac:spMkLst>
            <pc:docMk/>
            <pc:sldMk cId="3454861042" sldId="298"/>
            <ac:spMk id="2" creationId="{788A4D74-0138-4615-8BF6-877A50E1B155}"/>
          </ac:spMkLst>
        </pc:spChg>
        <pc:spChg chg="mod">
          <ac:chgData name="Maarten Smoorenburg" userId="901196fc-c074-4983-a366-60eb9ebfa2d7" providerId="ADAL" clId="{74853AF0-A0F2-4280-82E3-EA58019FB2E2}" dt="2020-03-26T13:53:23.860" v="9310" actId="20577"/>
          <ac:spMkLst>
            <pc:docMk/>
            <pc:sldMk cId="3454861042" sldId="298"/>
            <ac:spMk id="3" creationId="{7AA02A56-F306-4BD9-9AE4-F7B81DD8740E}"/>
          </ac:spMkLst>
        </pc:spChg>
      </pc:sldChg>
      <pc:sldChg chg="modSp">
        <pc:chgData name="Maarten Smoorenburg" userId="901196fc-c074-4983-a366-60eb9ebfa2d7" providerId="ADAL" clId="{74853AF0-A0F2-4280-82E3-EA58019FB2E2}" dt="2020-03-02T08:01:14.783" v="2418" actId="115"/>
        <pc:sldMkLst>
          <pc:docMk/>
          <pc:sldMk cId="1601874429" sldId="302"/>
        </pc:sldMkLst>
        <pc:spChg chg="mod">
          <ac:chgData name="Maarten Smoorenburg" userId="901196fc-c074-4983-a366-60eb9ebfa2d7" providerId="ADAL" clId="{74853AF0-A0F2-4280-82E3-EA58019FB2E2}" dt="2020-03-02T07:52:17.714" v="1499" actId="20577"/>
          <ac:spMkLst>
            <pc:docMk/>
            <pc:sldMk cId="1601874429" sldId="302"/>
            <ac:spMk id="2" creationId="{5C4116B6-634C-4E57-9D40-782E248AF396}"/>
          </ac:spMkLst>
        </pc:spChg>
        <pc:spChg chg="mod">
          <ac:chgData name="Maarten Smoorenburg" userId="901196fc-c074-4983-a366-60eb9ebfa2d7" providerId="ADAL" clId="{74853AF0-A0F2-4280-82E3-EA58019FB2E2}" dt="2020-03-02T08:01:14.783" v="2418" actId="115"/>
          <ac:spMkLst>
            <pc:docMk/>
            <pc:sldMk cId="1601874429" sldId="302"/>
            <ac:spMk id="6" creationId="{D6C1D152-0EBA-47AD-B46E-D451FA861480}"/>
          </ac:spMkLst>
        </pc:spChg>
      </pc:sldChg>
      <pc:sldChg chg="modSp modAnim">
        <pc:chgData name="Maarten Smoorenburg" userId="901196fc-c074-4983-a366-60eb9ebfa2d7" providerId="ADAL" clId="{74853AF0-A0F2-4280-82E3-EA58019FB2E2}" dt="2020-03-02T11:03:28.561" v="9285" actId="12"/>
        <pc:sldMkLst>
          <pc:docMk/>
          <pc:sldMk cId="3682234682" sldId="303"/>
        </pc:sldMkLst>
        <pc:spChg chg="mod">
          <ac:chgData name="Maarten Smoorenburg" userId="901196fc-c074-4983-a366-60eb9ebfa2d7" providerId="ADAL" clId="{74853AF0-A0F2-4280-82E3-EA58019FB2E2}" dt="2020-03-02T07:52:43.784" v="1514" actId="20577"/>
          <ac:spMkLst>
            <pc:docMk/>
            <pc:sldMk cId="3682234682" sldId="303"/>
            <ac:spMk id="2" creationId="{E4D2C58E-81C2-4571-ACCC-6B042D8331AB}"/>
          </ac:spMkLst>
        </pc:spChg>
        <pc:spChg chg="mod">
          <ac:chgData name="Maarten Smoorenburg" userId="901196fc-c074-4983-a366-60eb9ebfa2d7" providerId="ADAL" clId="{74853AF0-A0F2-4280-82E3-EA58019FB2E2}" dt="2020-03-02T11:03:28.561" v="9285" actId="12"/>
          <ac:spMkLst>
            <pc:docMk/>
            <pc:sldMk cId="3682234682" sldId="303"/>
            <ac:spMk id="3" creationId="{58B1CBFA-892F-4FF1-AE72-9D5C973259C6}"/>
          </ac:spMkLst>
        </pc:spChg>
      </pc:sldChg>
      <pc:sldChg chg="modSp modAnim">
        <pc:chgData name="Maarten Smoorenburg" userId="901196fc-c074-4983-a366-60eb9ebfa2d7" providerId="ADAL" clId="{74853AF0-A0F2-4280-82E3-EA58019FB2E2}" dt="2020-03-02T11:03:20.331" v="9284" actId="20577"/>
        <pc:sldMkLst>
          <pc:docMk/>
          <pc:sldMk cId="482955763" sldId="304"/>
        </pc:sldMkLst>
        <pc:spChg chg="mod">
          <ac:chgData name="Maarten Smoorenburg" userId="901196fc-c074-4983-a366-60eb9ebfa2d7" providerId="ADAL" clId="{74853AF0-A0F2-4280-82E3-EA58019FB2E2}" dt="2020-03-02T09:04:20.805" v="2633" actId="20577"/>
          <ac:spMkLst>
            <pc:docMk/>
            <pc:sldMk cId="482955763" sldId="304"/>
            <ac:spMk id="2" creationId="{D2242B36-1AAA-4979-B361-9F6EEE200F44}"/>
          </ac:spMkLst>
        </pc:spChg>
        <pc:spChg chg="mod">
          <ac:chgData name="Maarten Smoorenburg" userId="901196fc-c074-4983-a366-60eb9ebfa2d7" providerId="ADAL" clId="{74853AF0-A0F2-4280-82E3-EA58019FB2E2}" dt="2020-03-02T11:03:20.331" v="9284" actId="20577"/>
          <ac:spMkLst>
            <pc:docMk/>
            <pc:sldMk cId="482955763" sldId="304"/>
            <ac:spMk id="3" creationId="{D556CDBA-2525-4D38-ACF7-594D3FD1102C}"/>
          </ac:spMkLst>
        </pc:spChg>
      </pc:sldChg>
      <pc:sldChg chg="modSp">
        <pc:chgData name="Maarten Smoorenburg" userId="901196fc-c074-4983-a366-60eb9ebfa2d7" providerId="ADAL" clId="{74853AF0-A0F2-4280-82E3-EA58019FB2E2}" dt="2020-03-02T11:04:33.105" v="9288" actId="20577"/>
        <pc:sldMkLst>
          <pc:docMk/>
          <pc:sldMk cId="2377140332" sldId="305"/>
        </pc:sldMkLst>
        <pc:spChg chg="mod">
          <ac:chgData name="Maarten Smoorenburg" userId="901196fc-c074-4983-a366-60eb9ebfa2d7" providerId="ADAL" clId="{74853AF0-A0F2-4280-82E3-EA58019FB2E2}" dt="2020-03-02T09:11:20.655" v="3108" actId="20577"/>
          <ac:spMkLst>
            <pc:docMk/>
            <pc:sldMk cId="2377140332" sldId="305"/>
            <ac:spMk id="2" creationId="{9260D83C-8130-4321-9EC6-6DD7FB548224}"/>
          </ac:spMkLst>
        </pc:spChg>
        <pc:spChg chg="mod">
          <ac:chgData name="Maarten Smoorenburg" userId="901196fc-c074-4983-a366-60eb9ebfa2d7" providerId="ADAL" clId="{74853AF0-A0F2-4280-82E3-EA58019FB2E2}" dt="2020-03-02T11:04:33.105" v="9288" actId="20577"/>
          <ac:spMkLst>
            <pc:docMk/>
            <pc:sldMk cId="2377140332" sldId="305"/>
            <ac:spMk id="3" creationId="{624EFF8F-FBB6-4BB4-8B5C-5D154616E8A3}"/>
          </ac:spMkLst>
        </pc:spChg>
      </pc:sldChg>
      <pc:sldChg chg="modSp">
        <pc:chgData name="Maarten Smoorenburg" userId="901196fc-c074-4983-a366-60eb9ebfa2d7" providerId="ADAL" clId="{74853AF0-A0F2-4280-82E3-EA58019FB2E2}" dt="2020-03-02T09:22:54.465" v="3995" actId="6549"/>
        <pc:sldMkLst>
          <pc:docMk/>
          <pc:sldMk cId="2686942204" sldId="306"/>
        </pc:sldMkLst>
        <pc:spChg chg="mod">
          <ac:chgData name="Maarten Smoorenburg" userId="901196fc-c074-4983-a366-60eb9ebfa2d7" providerId="ADAL" clId="{74853AF0-A0F2-4280-82E3-EA58019FB2E2}" dt="2020-03-02T09:20:23.522" v="3876" actId="20577"/>
          <ac:spMkLst>
            <pc:docMk/>
            <pc:sldMk cId="2686942204" sldId="306"/>
            <ac:spMk id="2" creationId="{74DCC6D2-0CDA-4907-AF64-B0608B53DDD8}"/>
          </ac:spMkLst>
        </pc:spChg>
        <pc:spChg chg="mod">
          <ac:chgData name="Maarten Smoorenburg" userId="901196fc-c074-4983-a366-60eb9ebfa2d7" providerId="ADAL" clId="{74853AF0-A0F2-4280-82E3-EA58019FB2E2}" dt="2020-03-02T09:22:54.465" v="3995" actId="6549"/>
          <ac:spMkLst>
            <pc:docMk/>
            <pc:sldMk cId="2686942204" sldId="306"/>
            <ac:spMk id="3" creationId="{BDBE5F9E-B233-43C7-9333-0B93720509DA}"/>
          </ac:spMkLst>
        </pc:spChg>
      </pc:sldChg>
      <pc:sldChg chg="modSp">
        <pc:chgData name="Maarten Smoorenburg" userId="901196fc-c074-4983-a366-60eb9ebfa2d7" providerId="ADAL" clId="{74853AF0-A0F2-4280-82E3-EA58019FB2E2}" dt="2020-03-02T09:28:41.967" v="4320" actId="20577"/>
        <pc:sldMkLst>
          <pc:docMk/>
          <pc:sldMk cId="387236249" sldId="307"/>
        </pc:sldMkLst>
        <pc:spChg chg="mod">
          <ac:chgData name="Maarten Smoorenburg" userId="901196fc-c074-4983-a366-60eb9ebfa2d7" providerId="ADAL" clId="{74853AF0-A0F2-4280-82E3-EA58019FB2E2}" dt="2020-03-02T09:28:41.967" v="4320" actId="20577"/>
          <ac:spMkLst>
            <pc:docMk/>
            <pc:sldMk cId="387236249" sldId="307"/>
            <ac:spMk id="3" creationId="{BDBE5F9E-B233-43C7-9333-0B93720509DA}"/>
          </ac:spMkLst>
        </pc:spChg>
      </pc:sldChg>
      <pc:sldChg chg="modSp">
        <pc:chgData name="Maarten Smoorenburg" userId="901196fc-c074-4983-a366-60eb9ebfa2d7" providerId="ADAL" clId="{74853AF0-A0F2-4280-82E3-EA58019FB2E2}" dt="2020-03-02T09:31:28.872" v="4547" actId="20577"/>
        <pc:sldMkLst>
          <pc:docMk/>
          <pc:sldMk cId="1293873080" sldId="308"/>
        </pc:sldMkLst>
        <pc:spChg chg="mod">
          <ac:chgData name="Maarten Smoorenburg" userId="901196fc-c074-4983-a366-60eb9ebfa2d7" providerId="ADAL" clId="{74853AF0-A0F2-4280-82E3-EA58019FB2E2}" dt="2020-03-02T09:31:28.872" v="4547" actId="20577"/>
          <ac:spMkLst>
            <pc:docMk/>
            <pc:sldMk cId="1293873080" sldId="308"/>
            <ac:spMk id="3" creationId="{B3AA0875-338D-4536-8492-7DB9105027FF}"/>
          </ac:spMkLst>
        </pc:spChg>
      </pc:sldChg>
      <pc:sldChg chg="modSp modAnim">
        <pc:chgData name="Maarten Smoorenburg" userId="901196fc-c074-4983-a366-60eb9ebfa2d7" providerId="ADAL" clId="{74853AF0-A0F2-4280-82E3-EA58019FB2E2}" dt="2020-03-02T09:35:04.813" v="4551"/>
        <pc:sldMkLst>
          <pc:docMk/>
          <pc:sldMk cId="3602572361" sldId="309"/>
        </pc:sldMkLst>
        <pc:spChg chg="mod">
          <ac:chgData name="Maarten Smoorenburg" userId="901196fc-c074-4983-a366-60eb9ebfa2d7" providerId="ADAL" clId="{74853AF0-A0F2-4280-82E3-EA58019FB2E2}" dt="2020-03-02T09:34:31.389" v="4548" actId="20577"/>
          <ac:spMkLst>
            <pc:docMk/>
            <pc:sldMk cId="3602572361" sldId="309"/>
            <ac:spMk id="3" creationId="{C87CBD13-07C6-49AA-98A6-6CB31B508983}"/>
          </ac:spMkLst>
        </pc:spChg>
      </pc:sldChg>
      <pc:sldChg chg="modSp">
        <pc:chgData name="Maarten Smoorenburg" userId="901196fc-c074-4983-a366-60eb9ebfa2d7" providerId="ADAL" clId="{74853AF0-A0F2-4280-82E3-EA58019FB2E2}" dt="2020-03-02T09:41:02.106" v="4914" actId="20577"/>
        <pc:sldMkLst>
          <pc:docMk/>
          <pc:sldMk cId="3524434259" sldId="310"/>
        </pc:sldMkLst>
        <pc:spChg chg="mod">
          <ac:chgData name="Maarten Smoorenburg" userId="901196fc-c074-4983-a366-60eb9ebfa2d7" providerId="ADAL" clId="{74853AF0-A0F2-4280-82E3-EA58019FB2E2}" dt="2020-03-02T09:36:27.573" v="4567"/>
          <ac:spMkLst>
            <pc:docMk/>
            <pc:sldMk cId="3524434259" sldId="310"/>
            <ac:spMk id="2" creationId="{EADF61E8-FFAC-440D-A33F-E245EF5C8472}"/>
          </ac:spMkLst>
        </pc:spChg>
        <pc:spChg chg="mod">
          <ac:chgData name="Maarten Smoorenburg" userId="901196fc-c074-4983-a366-60eb9ebfa2d7" providerId="ADAL" clId="{74853AF0-A0F2-4280-82E3-EA58019FB2E2}" dt="2020-03-02T09:41:02.106" v="4914" actId="20577"/>
          <ac:spMkLst>
            <pc:docMk/>
            <pc:sldMk cId="3524434259" sldId="310"/>
            <ac:spMk id="10" creationId="{7D2E8BDB-2A1A-4BC2-868A-E704DE2FD3F7}"/>
          </ac:spMkLst>
        </pc:spChg>
        <pc:graphicFrameChg chg="mod modGraphic">
          <ac:chgData name="Maarten Smoorenburg" userId="901196fc-c074-4983-a366-60eb9ebfa2d7" providerId="ADAL" clId="{74853AF0-A0F2-4280-82E3-EA58019FB2E2}" dt="2020-03-02T09:39:48.087" v="4776" actId="14734"/>
          <ac:graphicFrameMkLst>
            <pc:docMk/>
            <pc:sldMk cId="3524434259" sldId="310"/>
            <ac:graphicFrameMk id="15" creationId="{D7A589E0-EF26-4EA3-B1F9-6BFE3F99DCBE}"/>
          </ac:graphicFrameMkLst>
        </pc:graphicFrameChg>
      </pc:sldChg>
      <pc:sldChg chg="modSp modAnim">
        <pc:chgData name="Maarten Smoorenburg" userId="901196fc-c074-4983-a366-60eb9ebfa2d7" providerId="ADAL" clId="{74853AF0-A0F2-4280-82E3-EA58019FB2E2}" dt="2020-03-02T09:57:38.624" v="5394"/>
        <pc:sldMkLst>
          <pc:docMk/>
          <pc:sldMk cId="1582291307" sldId="311"/>
        </pc:sldMkLst>
        <pc:spChg chg="mod">
          <ac:chgData name="Maarten Smoorenburg" userId="901196fc-c074-4983-a366-60eb9ebfa2d7" providerId="ADAL" clId="{74853AF0-A0F2-4280-82E3-EA58019FB2E2}" dt="2020-03-02T09:55:21.740" v="5238" actId="20577"/>
          <ac:spMkLst>
            <pc:docMk/>
            <pc:sldMk cId="1582291307" sldId="311"/>
            <ac:spMk id="2" creationId="{919D5B12-D359-4B04-A70C-0092D89DD348}"/>
          </ac:spMkLst>
        </pc:spChg>
        <pc:spChg chg="mod">
          <ac:chgData name="Maarten Smoorenburg" userId="901196fc-c074-4983-a366-60eb9ebfa2d7" providerId="ADAL" clId="{74853AF0-A0F2-4280-82E3-EA58019FB2E2}" dt="2020-03-02T09:57:32.757" v="5393" actId="20577"/>
          <ac:spMkLst>
            <pc:docMk/>
            <pc:sldMk cId="1582291307" sldId="311"/>
            <ac:spMk id="3" creationId="{E556953B-A041-4480-AD8F-399BF5974C7B}"/>
          </ac:spMkLst>
        </pc:spChg>
        <pc:grpChg chg="mod">
          <ac:chgData name="Maarten Smoorenburg" userId="901196fc-c074-4983-a366-60eb9ebfa2d7" providerId="ADAL" clId="{74853AF0-A0F2-4280-82E3-EA58019FB2E2}" dt="2020-03-02T09:57:30.139" v="5391" actId="1035"/>
          <ac:grpSpMkLst>
            <pc:docMk/>
            <pc:sldMk cId="1582291307" sldId="311"/>
            <ac:grpSpMk id="6" creationId="{8F73BC7A-3853-4777-BA8E-88C71BA9252D}"/>
          </ac:grpSpMkLst>
        </pc:grpChg>
        <pc:grpChg chg="mod">
          <ac:chgData name="Maarten Smoorenburg" userId="901196fc-c074-4983-a366-60eb9ebfa2d7" providerId="ADAL" clId="{74853AF0-A0F2-4280-82E3-EA58019FB2E2}" dt="2020-03-02T09:57:21.177" v="5390" actId="1036"/>
          <ac:grpSpMkLst>
            <pc:docMk/>
            <pc:sldMk cId="1582291307" sldId="311"/>
            <ac:grpSpMk id="9" creationId="{E075A1DC-A983-4B21-A412-1C7E4ADB3787}"/>
          </ac:grpSpMkLst>
        </pc:grpChg>
      </pc:sldChg>
      <pc:sldChg chg="modSp">
        <pc:chgData name="Maarten Smoorenburg" userId="901196fc-c074-4983-a366-60eb9ebfa2d7" providerId="ADAL" clId="{74853AF0-A0F2-4280-82E3-EA58019FB2E2}" dt="2020-03-02T09:42:02.959" v="5003" actId="20577"/>
        <pc:sldMkLst>
          <pc:docMk/>
          <pc:sldMk cId="522369446" sldId="312"/>
        </pc:sldMkLst>
        <pc:spChg chg="mod">
          <ac:chgData name="Maarten Smoorenburg" userId="901196fc-c074-4983-a366-60eb9ebfa2d7" providerId="ADAL" clId="{74853AF0-A0F2-4280-82E3-EA58019FB2E2}" dt="2020-03-02T09:41:14.940" v="4933" actId="20577"/>
          <ac:spMkLst>
            <pc:docMk/>
            <pc:sldMk cId="522369446" sldId="312"/>
            <ac:spMk id="2" creationId="{EADF61E8-FFAC-440D-A33F-E245EF5C8472}"/>
          </ac:spMkLst>
        </pc:spChg>
        <pc:spChg chg="mod">
          <ac:chgData name="Maarten Smoorenburg" userId="901196fc-c074-4983-a366-60eb9ebfa2d7" providerId="ADAL" clId="{74853AF0-A0F2-4280-82E3-EA58019FB2E2}" dt="2020-03-02T09:42:02.959" v="5003" actId="20577"/>
          <ac:spMkLst>
            <pc:docMk/>
            <pc:sldMk cId="522369446" sldId="312"/>
            <ac:spMk id="10" creationId="{7D2E8BDB-2A1A-4BC2-868A-E704DE2FD3F7}"/>
          </ac:spMkLst>
        </pc:spChg>
      </pc:sldChg>
      <pc:sldChg chg="modSp">
        <pc:chgData name="Maarten Smoorenburg" userId="901196fc-c074-4983-a366-60eb9ebfa2d7" providerId="ADAL" clId="{74853AF0-A0F2-4280-82E3-EA58019FB2E2}" dt="2020-03-02T10:03:34.374" v="6096" actId="20577"/>
        <pc:sldMkLst>
          <pc:docMk/>
          <pc:sldMk cId="1297072029" sldId="313"/>
        </pc:sldMkLst>
        <pc:spChg chg="mod">
          <ac:chgData name="Maarten Smoorenburg" userId="901196fc-c074-4983-a366-60eb9ebfa2d7" providerId="ADAL" clId="{74853AF0-A0F2-4280-82E3-EA58019FB2E2}" dt="2020-03-02T09:58:02.857" v="5437" actId="6549"/>
          <ac:spMkLst>
            <pc:docMk/>
            <pc:sldMk cId="1297072029" sldId="313"/>
            <ac:spMk id="2" creationId="{8C2B8561-6B46-4A77-8FF7-83439D19B8FE}"/>
          </ac:spMkLst>
        </pc:spChg>
        <pc:spChg chg="mod">
          <ac:chgData name="Maarten Smoorenburg" userId="901196fc-c074-4983-a366-60eb9ebfa2d7" providerId="ADAL" clId="{74853AF0-A0F2-4280-82E3-EA58019FB2E2}" dt="2020-03-02T10:03:34.374" v="6096" actId="20577"/>
          <ac:spMkLst>
            <pc:docMk/>
            <pc:sldMk cId="1297072029" sldId="313"/>
            <ac:spMk id="3" creationId="{F05C57CF-E8FA-4C17-86C3-6E43324C1A5F}"/>
          </ac:spMkLst>
        </pc:spChg>
      </pc:sldChg>
      <pc:sldChg chg="addSp delSp modSp delAnim modAnim">
        <pc:chgData name="Maarten Smoorenburg" userId="901196fc-c074-4983-a366-60eb9ebfa2d7" providerId="ADAL" clId="{74853AF0-A0F2-4280-82E3-EA58019FB2E2}" dt="2020-03-02T09:53:04.240" v="5176" actId="14100"/>
        <pc:sldMkLst>
          <pc:docMk/>
          <pc:sldMk cId="381148299" sldId="314"/>
        </pc:sldMkLst>
        <pc:spChg chg="mod">
          <ac:chgData name="Maarten Smoorenburg" userId="901196fc-c074-4983-a366-60eb9ebfa2d7" providerId="ADAL" clId="{74853AF0-A0F2-4280-82E3-EA58019FB2E2}" dt="2020-03-02T09:42:25.990" v="5011" actId="6549"/>
          <ac:spMkLst>
            <pc:docMk/>
            <pc:sldMk cId="381148299" sldId="314"/>
            <ac:spMk id="2" creationId="{919D5B12-D359-4B04-A70C-0092D89DD348}"/>
          </ac:spMkLst>
        </pc:spChg>
        <pc:spChg chg="mod">
          <ac:chgData name="Maarten Smoorenburg" userId="901196fc-c074-4983-a366-60eb9ebfa2d7" providerId="ADAL" clId="{74853AF0-A0F2-4280-82E3-EA58019FB2E2}" dt="2020-03-02T09:52:35.190" v="5173" actId="6549"/>
          <ac:spMkLst>
            <pc:docMk/>
            <pc:sldMk cId="381148299" sldId="314"/>
            <ac:spMk id="3" creationId="{E556953B-A041-4480-AD8F-399BF5974C7B}"/>
          </ac:spMkLst>
        </pc:spChg>
        <pc:grpChg chg="add mod">
          <ac:chgData name="Maarten Smoorenburg" userId="901196fc-c074-4983-a366-60eb9ebfa2d7" providerId="ADAL" clId="{74853AF0-A0F2-4280-82E3-EA58019FB2E2}" dt="2020-03-02T09:52:53.873" v="5174" actId="164"/>
          <ac:grpSpMkLst>
            <pc:docMk/>
            <pc:sldMk cId="381148299" sldId="314"/>
            <ac:grpSpMk id="53" creationId="{2C1DEEA8-ADD5-4196-BB14-3E997DBA7A10}"/>
          </ac:grpSpMkLst>
        </pc:grpChg>
        <pc:grpChg chg="add mod">
          <ac:chgData name="Maarten Smoorenburg" userId="901196fc-c074-4983-a366-60eb9ebfa2d7" providerId="ADAL" clId="{74853AF0-A0F2-4280-82E3-EA58019FB2E2}" dt="2020-03-02T09:51:15.206" v="5165" actId="164"/>
          <ac:grpSpMkLst>
            <pc:docMk/>
            <pc:sldMk cId="381148299" sldId="314"/>
            <ac:grpSpMk id="54" creationId="{B32D4F21-2A89-4A41-BE8C-B0E0B2E7612E}"/>
          </ac:grpSpMkLst>
        </pc:grpChg>
        <pc:grpChg chg="add mod">
          <ac:chgData name="Maarten Smoorenburg" userId="901196fc-c074-4983-a366-60eb9ebfa2d7" providerId="ADAL" clId="{74853AF0-A0F2-4280-82E3-EA58019FB2E2}" dt="2020-03-02T09:52:53.873" v="5174" actId="164"/>
          <ac:grpSpMkLst>
            <pc:docMk/>
            <pc:sldMk cId="381148299" sldId="314"/>
            <ac:grpSpMk id="55" creationId="{D57377F2-9AE5-4D3A-97A4-1BD239350639}"/>
          </ac:grpSpMkLst>
        </pc:grpChg>
        <pc:picChg chg="add del">
          <ac:chgData name="Maarten Smoorenburg" userId="901196fc-c074-4983-a366-60eb9ebfa2d7" providerId="ADAL" clId="{74853AF0-A0F2-4280-82E3-EA58019FB2E2}" dt="2020-03-02T09:46:08.356" v="5101"/>
          <ac:picMkLst>
            <pc:docMk/>
            <pc:sldMk cId="381148299" sldId="314"/>
            <ac:picMk id="6" creationId="{3F68B1EA-FFA7-4472-B96F-70CEB09AD06C}"/>
          </ac:picMkLst>
        </pc:picChg>
        <pc:picChg chg="add del mod modCrop">
          <ac:chgData name="Maarten Smoorenburg" userId="901196fc-c074-4983-a366-60eb9ebfa2d7" providerId="ADAL" clId="{74853AF0-A0F2-4280-82E3-EA58019FB2E2}" dt="2020-03-02T09:46:19.606" v="5104" actId="478"/>
          <ac:picMkLst>
            <pc:docMk/>
            <pc:sldMk cId="381148299" sldId="314"/>
            <ac:picMk id="7" creationId="{FCB15024-5421-4F12-9CD8-47140D715363}"/>
          </ac:picMkLst>
        </pc:picChg>
        <pc:picChg chg="add mod">
          <ac:chgData name="Maarten Smoorenburg" userId="901196fc-c074-4983-a366-60eb9ebfa2d7" providerId="ADAL" clId="{74853AF0-A0F2-4280-82E3-EA58019FB2E2}" dt="2020-03-02T09:51:15.206" v="5165" actId="164"/>
          <ac:picMkLst>
            <pc:docMk/>
            <pc:sldMk cId="381148299" sldId="314"/>
            <ac:picMk id="8" creationId="{339831B8-1408-4692-B89D-0153439257D5}"/>
          </ac:picMkLst>
        </pc:picChg>
        <pc:picChg chg="del">
          <ac:chgData name="Maarten Smoorenburg" userId="901196fc-c074-4983-a366-60eb9ebfa2d7" providerId="ADAL" clId="{74853AF0-A0F2-4280-82E3-EA58019FB2E2}" dt="2020-03-02T09:52:25.207" v="5171" actId="478"/>
          <ac:picMkLst>
            <pc:docMk/>
            <pc:sldMk cId="381148299" sldId="314"/>
            <ac:picMk id="9" creationId="{9195F80B-F3DE-415D-A3D7-444FFAC89781}"/>
          </ac:picMkLst>
        </pc:picChg>
        <pc:cxnChg chg="add mod">
          <ac:chgData name="Maarten Smoorenburg" userId="901196fc-c074-4983-a366-60eb9ebfa2d7" providerId="ADAL" clId="{74853AF0-A0F2-4280-82E3-EA58019FB2E2}" dt="2020-03-02T09:51:15.206" v="5165" actId="164"/>
          <ac:cxnSpMkLst>
            <pc:docMk/>
            <pc:sldMk cId="381148299" sldId="314"/>
            <ac:cxnSpMk id="11" creationId="{D02FAFED-5F40-43AA-BEFE-FE6EA2380673}"/>
          </ac:cxnSpMkLst>
        </pc:cxnChg>
        <pc:cxnChg chg="add mod">
          <ac:chgData name="Maarten Smoorenburg" userId="901196fc-c074-4983-a366-60eb9ebfa2d7" providerId="ADAL" clId="{74853AF0-A0F2-4280-82E3-EA58019FB2E2}" dt="2020-03-02T09:51:15.206" v="5165" actId="164"/>
          <ac:cxnSpMkLst>
            <pc:docMk/>
            <pc:sldMk cId="381148299" sldId="314"/>
            <ac:cxnSpMk id="12" creationId="{7900B4BD-B32C-4BB3-987A-8D878254AE05}"/>
          </ac:cxnSpMkLst>
        </pc:cxnChg>
        <pc:cxnChg chg="add mod">
          <ac:chgData name="Maarten Smoorenburg" userId="901196fc-c074-4983-a366-60eb9ebfa2d7" providerId="ADAL" clId="{74853AF0-A0F2-4280-82E3-EA58019FB2E2}" dt="2020-03-02T09:51:15.206" v="5165" actId="164"/>
          <ac:cxnSpMkLst>
            <pc:docMk/>
            <pc:sldMk cId="381148299" sldId="314"/>
            <ac:cxnSpMk id="16" creationId="{B974D0E0-2BAF-4C27-93F7-19C3AF26A403}"/>
          </ac:cxnSpMkLst>
        </pc:cxnChg>
        <pc:cxnChg chg="add mod">
          <ac:chgData name="Maarten Smoorenburg" userId="901196fc-c074-4983-a366-60eb9ebfa2d7" providerId="ADAL" clId="{74853AF0-A0F2-4280-82E3-EA58019FB2E2}" dt="2020-03-02T09:51:15.206" v="5165" actId="164"/>
          <ac:cxnSpMkLst>
            <pc:docMk/>
            <pc:sldMk cId="381148299" sldId="314"/>
            <ac:cxnSpMk id="17" creationId="{76C74FAE-6373-4FDE-8243-CBBF6B4FC4B8}"/>
          </ac:cxnSpMkLst>
        </pc:cxnChg>
        <pc:cxnChg chg="add mod">
          <ac:chgData name="Maarten Smoorenburg" userId="901196fc-c074-4983-a366-60eb9ebfa2d7" providerId="ADAL" clId="{74853AF0-A0F2-4280-82E3-EA58019FB2E2}" dt="2020-03-02T09:51:15.206" v="5165" actId="164"/>
          <ac:cxnSpMkLst>
            <pc:docMk/>
            <pc:sldMk cId="381148299" sldId="314"/>
            <ac:cxnSpMk id="20" creationId="{8FD3F617-4F11-4D6A-A832-B0B6E8641AE1}"/>
          </ac:cxnSpMkLst>
        </pc:cxnChg>
        <pc:cxnChg chg="add mod">
          <ac:chgData name="Maarten Smoorenburg" userId="901196fc-c074-4983-a366-60eb9ebfa2d7" providerId="ADAL" clId="{74853AF0-A0F2-4280-82E3-EA58019FB2E2}" dt="2020-03-02T09:51:15.206" v="5165" actId="164"/>
          <ac:cxnSpMkLst>
            <pc:docMk/>
            <pc:sldMk cId="381148299" sldId="314"/>
            <ac:cxnSpMk id="22" creationId="{4DEEEB8D-3CF7-4456-A61B-9B6ADD159CFC}"/>
          </ac:cxnSpMkLst>
        </pc:cxnChg>
        <pc:cxnChg chg="add mod">
          <ac:chgData name="Maarten Smoorenburg" userId="901196fc-c074-4983-a366-60eb9ebfa2d7" providerId="ADAL" clId="{74853AF0-A0F2-4280-82E3-EA58019FB2E2}" dt="2020-03-02T09:51:15.206" v="5165" actId="164"/>
          <ac:cxnSpMkLst>
            <pc:docMk/>
            <pc:sldMk cId="381148299" sldId="314"/>
            <ac:cxnSpMk id="25" creationId="{6DCF7BBF-D332-48D4-92E3-E55C7F05C3BA}"/>
          </ac:cxnSpMkLst>
        </pc:cxnChg>
        <pc:cxnChg chg="add mod">
          <ac:chgData name="Maarten Smoorenburg" userId="901196fc-c074-4983-a366-60eb9ebfa2d7" providerId="ADAL" clId="{74853AF0-A0F2-4280-82E3-EA58019FB2E2}" dt="2020-03-02T09:51:15.206" v="5165" actId="164"/>
          <ac:cxnSpMkLst>
            <pc:docMk/>
            <pc:sldMk cId="381148299" sldId="314"/>
            <ac:cxnSpMk id="29" creationId="{46584827-4468-4226-8354-FE5CCFCCE662}"/>
          </ac:cxnSpMkLst>
        </pc:cxnChg>
        <pc:cxnChg chg="add mod">
          <ac:chgData name="Maarten Smoorenburg" userId="901196fc-c074-4983-a366-60eb9ebfa2d7" providerId="ADAL" clId="{74853AF0-A0F2-4280-82E3-EA58019FB2E2}" dt="2020-03-02T09:51:15.206" v="5165" actId="164"/>
          <ac:cxnSpMkLst>
            <pc:docMk/>
            <pc:sldMk cId="381148299" sldId="314"/>
            <ac:cxnSpMk id="32" creationId="{498C6860-B780-4705-B45D-6A94E64028FD}"/>
          </ac:cxnSpMkLst>
        </pc:cxnChg>
        <pc:cxnChg chg="add mod">
          <ac:chgData name="Maarten Smoorenburg" userId="901196fc-c074-4983-a366-60eb9ebfa2d7" providerId="ADAL" clId="{74853AF0-A0F2-4280-82E3-EA58019FB2E2}" dt="2020-03-02T09:51:15.206" v="5165" actId="164"/>
          <ac:cxnSpMkLst>
            <pc:docMk/>
            <pc:sldMk cId="381148299" sldId="314"/>
            <ac:cxnSpMk id="34" creationId="{A25DBE44-93E1-42C4-853D-9DFFD7528F52}"/>
          </ac:cxnSpMkLst>
        </pc:cxnChg>
        <pc:cxnChg chg="add mod">
          <ac:chgData name="Maarten Smoorenburg" userId="901196fc-c074-4983-a366-60eb9ebfa2d7" providerId="ADAL" clId="{74853AF0-A0F2-4280-82E3-EA58019FB2E2}" dt="2020-03-02T09:50:57.723" v="5164" actId="164"/>
          <ac:cxnSpMkLst>
            <pc:docMk/>
            <pc:sldMk cId="381148299" sldId="314"/>
            <ac:cxnSpMk id="38" creationId="{132162E4-E452-4B55-9B83-F30FD963A3E9}"/>
          </ac:cxnSpMkLst>
        </pc:cxnChg>
        <pc:cxnChg chg="add mod">
          <ac:chgData name="Maarten Smoorenburg" userId="901196fc-c074-4983-a366-60eb9ebfa2d7" providerId="ADAL" clId="{74853AF0-A0F2-4280-82E3-EA58019FB2E2}" dt="2020-03-02T09:53:04.240" v="5176" actId="14100"/>
          <ac:cxnSpMkLst>
            <pc:docMk/>
            <pc:sldMk cId="381148299" sldId="314"/>
            <ac:cxnSpMk id="40" creationId="{7E34BFBB-8E22-4B9D-B6C7-1A0528A3442A}"/>
          </ac:cxnSpMkLst>
        </pc:cxnChg>
        <pc:cxnChg chg="add mod">
          <ac:chgData name="Maarten Smoorenburg" userId="901196fc-c074-4983-a366-60eb9ebfa2d7" providerId="ADAL" clId="{74853AF0-A0F2-4280-82E3-EA58019FB2E2}" dt="2020-03-02T09:50:57.723" v="5164" actId="164"/>
          <ac:cxnSpMkLst>
            <pc:docMk/>
            <pc:sldMk cId="381148299" sldId="314"/>
            <ac:cxnSpMk id="42" creationId="{62CE7764-9756-4FF1-8279-D245AD79AB14}"/>
          </ac:cxnSpMkLst>
        </pc:cxnChg>
        <pc:cxnChg chg="add mod">
          <ac:chgData name="Maarten Smoorenburg" userId="901196fc-c074-4983-a366-60eb9ebfa2d7" providerId="ADAL" clId="{74853AF0-A0F2-4280-82E3-EA58019FB2E2}" dt="2020-03-02T09:50:57.723" v="5164" actId="164"/>
          <ac:cxnSpMkLst>
            <pc:docMk/>
            <pc:sldMk cId="381148299" sldId="314"/>
            <ac:cxnSpMk id="43" creationId="{8B576406-FAC2-4E43-B584-B749BE05E7E4}"/>
          </ac:cxnSpMkLst>
        </pc:cxnChg>
        <pc:cxnChg chg="add mod">
          <ac:chgData name="Maarten Smoorenburg" userId="901196fc-c074-4983-a366-60eb9ebfa2d7" providerId="ADAL" clId="{74853AF0-A0F2-4280-82E3-EA58019FB2E2}" dt="2020-03-02T09:52:58.390" v="5175" actId="14100"/>
          <ac:cxnSpMkLst>
            <pc:docMk/>
            <pc:sldMk cId="381148299" sldId="314"/>
            <ac:cxnSpMk id="46" creationId="{F85A954B-9D74-4FD3-BDE6-FA3361A54E06}"/>
          </ac:cxnSpMkLst>
        </pc:cxnChg>
        <pc:cxnChg chg="add mod">
          <ac:chgData name="Maarten Smoorenburg" userId="901196fc-c074-4983-a366-60eb9ebfa2d7" providerId="ADAL" clId="{74853AF0-A0F2-4280-82E3-EA58019FB2E2}" dt="2020-03-02T09:52:53.873" v="5174" actId="164"/>
          <ac:cxnSpMkLst>
            <pc:docMk/>
            <pc:sldMk cId="381148299" sldId="314"/>
            <ac:cxnSpMk id="50" creationId="{90970D51-2278-476E-882F-418A9E410710}"/>
          </ac:cxnSpMkLst>
        </pc:cxnChg>
      </pc:sldChg>
      <pc:sldChg chg="modSp">
        <pc:chgData name="Maarten Smoorenburg" userId="901196fc-c074-4983-a366-60eb9ebfa2d7" providerId="ADAL" clId="{74853AF0-A0F2-4280-82E3-EA58019FB2E2}" dt="2020-03-02T10:14:30.907" v="7210" actId="20577"/>
        <pc:sldMkLst>
          <pc:docMk/>
          <pc:sldMk cId="261704656" sldId="315"/>
        </pc:sldMkLst>
        <pc:spChg chg="mod">
          <ac:chgData name="Maarten Smoorenburg" userId="901196fc-c074-4983-a366-60eb9ebfa2d7" providerId="ADAL" clId="{74853AF0-A0F2-4280-82E3-EA58019FB2E2}" dt="2020-03-02T10:08:33.308" v="6607" actId="20577"/>
          <ac:spMkLst>
            <pc:docMk/>
            <pc:sldMk cId="261704656" sldId="315"/>
            <ac:spMk id="2" creationId="{6E36A1B1-5D26-4A5B-9051-396A2DF6C092}"/>
          </ac:spMkLst>
        </pc:spChg>
        <pc:spChg chg="mod">
          <ac:chgData name="Maarten Smoorenburg" userId="901196fc-c074-4983-a366-60eb9ebfa2d7" providerId="ADAL" clId="{74853AF0-A0F2-4280-82E3-EA58019FB2E2}" dt="2020-03-02T10:14:30.907" v="7210" actId="20577"/>
          <ac:spMkLst>
            <pc:docMk/>
            <pc:sldMk cId="261704656" sldId="315"/>
            <ac:spMk id="3" creationId="{1FF01258-6F7D-43F3-926D-AAF947AE035E}"/>
          </ac:spMkLst>
        </pc:spChg>
      </pc:sldChg>
      <pc:sldChg chg="modSp">
        <pc:chgData name="Maarten Smoorenburg" userId="901196fc-c074-4983-a366-60eb9ebfa2d7" providerId="ADAL" clId="{74853AF0-A0F2-4280-82E3-EA58019FB2E2}" dt="2020-03-02T10:25:54.673" v="7851" actId="20577"/>
        <pc:sldMkLst>
          <pc:docMk/>
          <pc:sldMk cId="710731967" sldId="316"/>
        </pc:sldMkLst>
        <pc:spChg chg="mod">
          <ac:chgData name="Maarten Smoorenburg" userId="901196fc-c074-4983-a366-60eb9ebfa2d7" providerId="ADAL" clId="{74853AF0-A0F2-4280-82E3-EA58019FB2E2}" dt="2020-03-02T10:25:54.673" v="7851" actId="20577"/>
          <ac:spMkLst>
            <pc:docMk/>
            <pc:sldMk cId="710731967" sldId="316"/>
            <ac:spMk id="3" creationId="{E6EA366F-F5BE-4F98-A59A-D5120DEB01B1}"/>
          </ac:spMkLst>
        </pc:spChg>
        <pc:spChg chg="mod">
          <ac:chgData name="Maarten Smoorenburg" userId="901196fc-c074-4983-a366-60eb9ebfa2d7" providerId="ADAL" clId="{74853AF0-A0F2-4280-82E3-EA58019FB2E2}" dt="2020-03-02T10:07:33.791" v="6519" actId="20577"/>
          <ac:spMkLst>
            <pc:docMk/>
            <pc:sldMk cId="710731967" sldId="316"/>
            <ac:spMk id="39" creationId="{5E335E4E-260C-4DA7-830D-407DD8AC007F}"/>
          </ac:spMkLst>
        </pc:spChg>
      </pc:sldChg>
      <pc:sldChg chg="modSp">
        <pc:chgData name="Maarten Smoorenburg" userId="901196fc-c074-4983-a366-60eb9ebfa2d7" providerId="ADAL" clId="{74853AF0-A0F2-4280-82E3-EA58019FB2E2}" dt="2020-03-02T10:08:14.158" v="6592" actId="20577"/>
        <pc:sldMkLst>
          <pc:docMk/>
          <pc:sldMk cId="1458366398" sldId="317"/>
        </pc:sldMkLst>
        <pc:spChg chg="mod">
          <ac:chgData name="Maarten Smoorenburg" userId="901196fc-c074-4983-a366-60eb9ebfa2d7" providerId="ADAL" clId="{74853AF0-A0F2-4280-82E3-EA58019FB2E2}" dt="2020-03-02T10:08:08.106" v="6591" actId="6549"/>
          <ac:spMkLst>
            <pc:docMk/>
            <pc:sldMk cId="1458366398" sldId="317"/>
            <ac:spMk id="2" creationId="{FCEE50A4-D010-4C29-83E5-7078060D2110}"/>
          </ac:spMkLst>
        </pc:spChg>
        <pc:spChg chg="mod">
          <ac:chgData name="Maarten Smoorenburg" userId="901196fc-c074-4983-a366-60eb9ebfa2d7" providerId="ADAL" clId="{74853AF0-A0F2-4280-82E3-EA58019FB2E2}" dt="2020-03-02T10:08:14.158" v="6592" actId="20577"/>
          <ac:spMkLst>
            <pc:docMk/>
            <pc:sldMk cId="1458366398" sldId="317"/>
            <ac:spMk id="3" creationId="{7048EA52-8D3A-4F42-92AE-333802901417}"/>
          </ac:spMkLst>
        </pc:spChg>
      </pc:sldChg>
      <pc:sldChg chg="modSp">
        <pc:chgData name="Maarten Smoorenburg" userId="901196fc-c074-4983-a366-60eb9ebfa2d7" providerId="ADAL" clId="{74853AF0-A0F2-4280-82E3-EA58019FB2E2}" dt="2020-03-02T10:15:55.375" v="7306" actId="14100"/>
        <pc:sldMkLst>
          <pc:docMk/>
          <pc:sldMk cId="916433772" sldId="318"/>
        </pc:sldMkLst>
        <pc:spChg chg="mod">
          <ac:chgData name="Maarten Smoorenburg" userId="901196fc-c074-4983-a366-60eb9ebfa2d7" providerId="ADAL" clId="{74853AF0-A0F2-4280-82E3-EA58019FB2E2}" dt="2020-03-02T10:14:42.159" v="7228" actId="6549"/>
          <ac:spMkLst>
            <pc:docMk/>
            <pc:sldMk cId="916433772" sldId="318"/>
            <ac:spMk id="2" creationId="{D9762329-0764-4B6B-8740-AFFF6B38718B}"/>
          </ac:spMkLst>
        </pc:spChg>
        <pc:spChg chg="mod">
          <ac:chgData name="Maarten Smoorenburg" userId="901196fc-c074-4983-a366-60eb9ebfa2d7" providerId="ADAL" clId="{74853AF0-A0F2-4280-82E3-EA58019FB2E2}" dt="2020-03-02T10:15:19.141" v="7305" actId="20577"/>
          <ac:spMkLst>
            <pc:docMk/>
            <pc:sldMk cId="916433772" sldId="318"/>
            <ac:spMk id="3" creationId="{DA3E7BA7-FC64-4289-A268-27642548A0EB}"/>
          </ac:spMkLst>
        </pc:spChg>
        <pc:picChg chg="mod">
          <ac:chgData name="Maarten Smoorenburg" userId="901196fc-c074-4983-a366-60eb9ebfa2d7" providerId="ADAL" clId="{74853AF0-A0F2-4280-82E3-EA58019FB2E2}" dt="2020-03-02T10:15:55.375" v="7306" actId="14100"/>
          <ac:picMkLst>
            <pc:docMk/>
            <pc:sldMk cId="916433772" sldId="318"/>
            <ac:picMk id="6" creationId="{A96846FA-2198-4228-9986-BD0B9A1DDA40}"/>
          </ac:picMkLst>
        </pc:picChg>
      </pc:sldChg>
      <pc:sldChg chg="modSp">
        <pc:chgData name="Maarten Smoorenburg" userId="901196fc-c074-4983-a366-60eb9ebfa2d7" providerId="ADAL" clId="{74853AF0-A0F2-4280-82E3-EA58019FB2E2}" dt="2020-03-02T10:22:01.608" v="7422" actId="20577"/>
        <pc:sldMkLst>
          <pc:docMk/>
          <pc:sldMk cId="2337614192" sldId="319"/>
        </pc:sldMkLst>
        <pc:spChg chg="mod">
          <ac:chgData name="Maarten Smoorenburg" userId="901196fc-c074-4983-a366-60eb9ebfa2d7" providerId="ADAL" clId="{74853AF0-A0F2-4280-82E3-EA58019FB2E2}" dt="2020-03-02T10:16:05.458" v="7311" actId="6549"/>
          <ac:spMkLst>
            <pc:docMk/>
            <pc:sldMk cId="2337614192" sldId="319"/>
            <ac:spMk id="2" creationId="{9E159F0C-8039-46CA-BE74-935DAB4E771F}"/>
          </ac:spMkLst>
        </pc:spChg>
        <pc:spChg chg="mod">
          <ac:chgData name="Maarten Smoorenburg" userId="901196fc-c074-4983-a366-60eb9ebfa2d7" providerId="ADAL" clId="{74853AF0-A0F2-4280-82E3-EA58019FB2E2}" dt="2020-03-02T10:16:53.258" v="7382" actId="20577"/>
          <ac:spMkLst>
            <pc:docMk/>
            <pc:sldMk cId="2337614192" sldId="319"/>
            <ac:spMk id="3" creationId="{C7C662F0-59B5-4A8A-A6AC-834813413CEA}"/>
          </ac:spMkLst>
        </pc:spChg>
        <pc:graphicFrameChg chg="mod modGraphic">
          <ac:chgData name="Maarten Smoorenburg" userId="901196fc-c074-4983-a366-60eb9ebfa2d7" providerId="ADAL" clId="{74853AF0-A0F2-4280-82E3-EA58019FB2E2}" dt="2020-03-02T10:22:01.608" v="7422" actId="20577"/>
          <ac:graphicFrameMkLst>
            <pc:docMk/>
            <pc:sldMk cId="2337614192" sldId="319"/>
            <ac:graphicFrameMk id="7" creationId="{2540D34D-28E8-45F6-BC9B-125B8D6594AB}"/>
          </ac:graphicFrameMkLst>
        </pc:graphicFrameChg>
      </pc:sldChg>
      <pc:sldChg chg="modSp">
        <pc:chgData name="Maarten Smoorenburg" userId="901196fc-c074-4983-a366-60eb9ebfa2d7" providerId="ADAL" clId="{74853AF0-A0F2-4280-82E3-EA58019FB2E2}" dt="2020-03-02T10:47:03.008" v="9215" actId="6549"/>
        <pc:sldMkLst>
          <pc:docMk/>
          <pc:sldMk cId="909364898" sldId="320"/>
        </pc:sldMkLst>
        <pc:spChg chg="mod">
          <ac:chgData name="Maarten Smoorenburg" userId="901196fc-c074-4983-a366-60eb9ebfa2d7" providerId="ADAL" clId="{74853AF0-A0F2-4280-82E3-EA58019FB2E2}" dt="2020-03-02T10:29:13.158" v="8217" actId="6549"/>
          <ac:spMkLst>
            <pc:docMk/>
            <pc:sldMk cId="909364898" sldId="320"/>
            <ac:spMk id="2" creationId="{0D16B5FE-BB9C-49AD-9B76-99EF01597AE6}"/>
          </ac:spMkLst>
        </pc:spChg>
        <pc:spChg chg="mod">
          <ac:chgData name="Maarten Smoorenburg" userId="901196fc-c074-4983-a366-60eb9ebfa2d7" providerId="ADAL" clId="{74853AF0-A0F2-4280-82E3-EA58019FB2E2}" dt="2020-03-02T10:47:03.008" v="9215" actId="6549"/>
          <ac:spMkLst>
            <pc:docMk/>
            <pc:sldMk cId="909364898" sldId="320"/>
            <ac:spMk id="3" creationId="{4BCE4EFD-BB57-46D0-AD4C-577063BAF455}"/>
          </ac:spMkLst>
        </pc:spChg>
      </pc:sldChg>
      <pc:sldChg chg="modSp">
        <pc:chgData name="Maarten Smoorenburg" userId="901196fc-c074-4983-a366-60eb9ebfa2d7" providerId="ADAL" clId="{74853AF0-A0F2-4280-82E3-EA58019FB2E2}" dt="2020-03-02T10:31:58.321" v="8612" actId="20577"/>
        <pc:sldMkLst>
          <pc:docMk/>
          <pc:sldMk cId="4241192136" sldId="321"/>
        </pc:sldMkLst>
        <pc:spChg chg="mod">
          <ac:chgData name="Maarten Smoorenburg" userId="901196fc-c074-4983-a366-60eb9ebfa2d7" providerId="ADAL" clId="{74853AF0-A0F2-4280-82E3-EA58019FB2E2}" dt="2020-03-02T10:29:28.388" v="8251" actId="20577"/>
          <ac:spMkLst>
            <pc:docMk/>
            <pc:sldMk cId="4241192136" sldId="321"/>
            <ac:spMk id="2" creationId="{4077E824-B56C-4B23-BC41-385508B92DC2}"/>
          </ac:spMkLst>
        </pc:spChg>
        <pc:spChg chg="mod">
          <ac:chgData name="Maarten Smoorenburg" userId="901196fc-c074-4983-a366-60eb9ebfa2d7" providerId="ADAL" clId="{74853AF0-A0F2-4280-82E3-EA58019FB2E2}" dt="2020-03-02T10:31:58.321" v="8612" actId="20577"/>
          <ac:spMkLst>
            <pc:docMk/>
            <pc:sldMk cId="4241192136" sldId="321"/>
            <ac:spMk id="3" creationId="{05FB5BAE-54E7-4BD1-9443-79AF7FEB8C92}"/>
          </ac:spMkLst>
        </pc:spChg>
      </pc:sldChg>
      <pc:sldChg chg="modSp">
        <pc:chgData name="Maarten Smoorenburg" userId="901196fc-c074-4983-a366-60eb9ebfa2d7" providerId="ADAL" clId="{74853AF0-A0F2-4280-82E3-EA58019FB2E2}" dt="2020-03-02T10:53:03.109" v="9265" actId="6549"/>
        <pc:sldMkLst>
          <pc:docMk/>
          <pc:sldMk cId="4115652252" sldId="322"/>
        </pc:sldMkLst>
        <pc:spChg chg="mod">
          <ac:chgData name="Maarten Smoorenburg" userId="901196fc-c074-4983-a366-60eb9ebfa2d7" providerId="ADAL" clId="{74853AF0-A0F2-4280-82E3-EA58019FB2E2}" dt="2020-03-02T10:33:00.537" v="8684" actId="20577"/>
          <ac:spMkLst>
            <pc:docMk/>
            <pc:sldMk cId="4115652252" sldId="322"/>
            <ac:spMk id="2" creationId="{85845431-DD85-404D-8860-DB619B52227D}"/>
          </ac:spMkLst>
        </pc:spChg>
        <pc:spChg chg="mod">
          <ac:chgData name="Maarten Smoorenburg" userId="901196fc-c074-4983-a366-60eb9ebfa2d7" providerId="ADAL" clId="{74853AF0-A0F2-4280-82E3-EA58019FB2E2}" dt="2020-03-02T10:53:03.109" v="9265" actId="6549"/>
          <ac:spMkLst>
            <pc:docMk/>
            <pc:sldMk cId="4115652252" sldId="322"/>
            <ac:spMk id="3" creationId="{0295946E-A18C-4E8B-B9B2-C8662B652E33}"/>
          </ac:spMkLst>
        </pc:spChg>
      </pc:sldChg>
      <pc:sldChg chg="modSp">
        <pc:chgData name="Maarten Smoorenburg" userId="901196fc-c074-4983-a366-60eb9ebfa2d7" providerId="ADAL" clId="{74853AF0-A0F2-4280-82E3-EA58019FB2E2}" dt="2020-03-02T10:32:43.688" v="8647" actId="122"/>
        <pc:sldMkLst>
          <pc:docMk/>
          <pc:sldMk cId="1186757889" sldId="323"/>
        </pc:sldMkLst>
        <pc:spChg chg="mod">
          <ac:chgData name="Maarten Smoorenburg" userId="901196fc-c074-4983-a366-60eb9ebfa2d7" providerId="ADAL" clId="{74853AF0-A0F2-4280-82E3-EA58019FB2E2}" dt="2020-03-02T10:32:43.688" v="8647" actId="122"/>
          <ac:spMkLst>
            <pc:docMk/>
            <pc:sldMk cId="1186757889" sldId="323"/>
            <ac:spMk id="3" creationId="{39ED3895-9F34-4634-9B5B-20D3E03FA73C}"/>
          </ac:spMkLst>
        </pc:spChg>
      </pc:sldChg>
      <pc:sldChg chg="addSp delSp modSp add ord">
        <pc:chgData name="Maarten Smoorenburg" userId="901196fc-c074-4983-a366-60eb9ebfa2d7" providerId="ADAL" clId="{74853AF0-A0F2-4280-82E3-EA58019FB2E2}" dt="2020-03-02T11:05:06.618" v="9309" actId="20577"/>
        <pc:sldMkLst>
          <pc:docMk/>
          <pc:sldMk cId="2374914499" sldId="324"/>
        </pc:sldMkLst>
        <pc:spChg chg="mod">
          <ac:chgData name="Maarten Smoorenburg" userId="901196fc-c074-4983-a366-60eb9ebfa2d7" providerId="ADAL" clId="{74853AF0-A0F2-4280-82E3-EA58019FB2E2}" dt="2020-03-02T11:05:06.618" v="9309" actId="20577"/>
          <ac:spMkLst>
            <pc:docMk/>
            <pc:sldMk cId="2374914499" sldId="324"/>
            <ac:spMk id="2" creationId="{B151B782-7401-4AC3-AAE9-20AC4B0896E4}"/>
          </ac:spMkLst>
        </pc:spChg>
        <pc:spChg chg="add del">
          <ac:chgData name="Maarten Smoorenburg" userId="901196fc-c074-4983-a366-60eb9ebfa2d7" providerId="ADAL" clId="{74853AF0-A0F2-4280-82E3-EA58019FB2E2}" dt="2020-03-02T10:59:38.544" v="9267" actId="478"/>
          <ac:spMkLst>
            <pc:docMk/>
            <pc:sldMk cId="2374914499" sldId="324"/>
            <ac:spMk id="6" creationId="{9CFD9142-E50B-4EC8-BD51-91246C34DEA4}"/>
          </ac:spMkLst>
        </pc:spChg>
        <pc:picChg chg="add mod">
          <ac:chgData name="Maarten Smoorenburg" userId="901196fc-c074-4983-a366-60eb9ebfa2d7" providerId="ADAL" clId="{74853AF0-A0F2-4280-82E3-EA58019FB2E2}" dt="2020-03-02T11:00:58.394" v="9274" actId="1076"/>
          <ac:picMkLst>
            <pc:docMk/>
            <pc:sldMk cId="2374914499" sldId="324"/>
            <ac:picMk id="7" creationId="{F5718566-C3FF-437E-A04C-BE2F707E2BC3}"/>
          </ac:picMkLst>
        </pc:picChg>
      </pc:sldChg>
      <pc:sldChg chg="addSp delSp modSp add delAnim modAnim">
        <pc:chgData name="Maarten Smoorenburg" userId="901196fc-c074-4983-a366-60eb9ebfa2d7" providerId="ADAL" clId="{74853AF0-A0F2-4280-82E3-EA58019FB2E2}" dt="2020-03-02T09:54:48.657" v="5186" actId="732"/>
        <pc:sldMkLst>
          <pc:docMk/>
          <pc:sldMk cId="101129352" sldId="325"/>
        </pc:sldMkLst>
        <pc:spChg chg="mod">
          <ac:chgData name="Maarten Smoorenburg" userId="901196fc-c074-4983-a366-60eb9ebfa2d7" providerId="ADAL" clId="{74853AF0-A0F2-4280-82E3-EA58019FB2E2}" dt="2020-03-02T09:54:42.507" v="5185" actId="6549"/>
          <ac:spMkLst>
            <pc:docMk/>
            <pc:sldMk cId="101129352" sldId="325"/>
            <ac:spMk id="3" creationId="{E556953B-A041-4480-AD8F-399BF5974C7B}"/>
          </ac:spMkLst>
        </pc:spChg>
        <pc:spChg chg="mod topLvl">
          <ac:chgData name="Maarten Smoorenburg" userId="901196fc-c074-4983-a366-60eb9ebfa2d7" providerId="ADAL" clId="{74853AF0-A0F2-4280-82E3-EA58019FB2E2}" dt="2020-03-02T09:54:16.673" v="5181" actId="165"/>
          <ac:spMkLst>
            <pc:docMk/>
            <pc:sldMk cId="101129352" sldId="325"/>
            <ac:spMk id="7" creationId="{CAE7CFD8-5D74-4FED-883A-564BD1BF92F9}"/>
          </ac:spMkLst>
        </pc:spChg>
        <pc:spChg chg="mod topLvl">
          <ac:chgData name="Maarten Smoorenburg" userId="901196fc-c074-4983-a366-60eb9ebfa2d7" providerId="ADAL" clId="{74853AF0-A0F2-4280-82E3-EA58019FB2E2}" dt="2020-03-02T09:54:16.673" v="5181" actId="165"/>
          <ac:spMkLst>
            <pc:docMk/>
            <pc:sldMk cId="101129352" sldId="325"/>
            <ac:spMk id="13" creationId="{A3202B25-7C54-4793-AF97-E1FC7891D1F8}"/>
          </ac:spMkLst>
        </pc:spChg>
        <pc:spChg chg="mod topLvl">
          <ac:chgData name="Maarten Smoorenburg" userId="901196fc-c074-4983-a366-60eb9ebfa2d7" providerId="ADAL" clId="{74853AF0-A0F2-4280-82E3-EA58019FB2E2}" dt="2020-03-02T09:54:16.673" v="5181" actId="165"/>
          <ac:spMkLst>
            <pc:docMk/>
            <pc:sldMk cId="101129352" sldId="325"/>
            <ac:spMk id="14" creationId="{BAE050C9-C265-4BEB-B231-6D79FEC1C3A3}"/>
          </ac:spMkLst>
        </pc:spChg>
        <pc:spChg chg="mod topLvl">
          <ac:chgData name="Maarten Smoorenburg" userId="901196fc-c074-4983-a366-60eb9ebfa2d7" providerId="ADAL" clId="{74853AF0-A0F2-4280-82E3-EA58019FB2E2}" dt="2020-03-02T09:54:16.673" v="5181" actId="165"/>
          <ac:spMkLst>
            <pc:docMk/>
            <pc:sldMk cId="101129352" sldId="325"/>
            <ac:spMk id="15" creationId="{4A9F88DF-5E94-497A-AC99-ABF8F91552BE}"/>
          </ac:spMkLst>
        </pc:spChg>
        <pc:spChg chg="mod topLvl">
          <ac:chgData name="Maarten Smoorenburg" userId="901196fc-c074-4983-a366-60eb9ebfa2d7" providerId="ADAL" clId="{74853AF0-A0F2-4280-82E3-EA58019FB2E2}" dt="2020-03-02T09:54:16.673" v="5181" actId="165"/>
          <ac:spMkLst>
            <pc:docMk/>
            <pc:sldMk cId="101129352" sldId="325"/>
            <ac:spMk id="18" creationId="{28C49243-AF82-424D-8E29-C183EE0E435F}"/>
          </ac:spMkLst>
        </pc:spChg>
        <pc:spChg chg="mod topLvl">
          <ac:chgData name="Maarten Smoorenburg" userId="901196fc-c074-4983-a366-60eb9ebfa2d7" providerId="ADAL" clId="{74853AF0-A0F2-4280-82E3-EA58019FB2E2}" dt="2020-03-02T09:54:16.673" v="5181" actId="165"/>
          <ac:spMkLst>
            <pc:docMk/>
            <pc:sldMk cId="101129352" sldId="325"/>
            <ac:spMk id="19" creationId="{4B714964-CB9B-4940-BD9F-CE3FBAA76FFF}"/>
          </ac:spMkLst>
        </pc:spChg>
        <pc:spChg chg="mod topLvl">
          <ac:chgData name="Maarten Smoorenburg" userId="901196fc-c074-4983-a366-60eb9ebfa2d7" providerId="ADAL" clId="{74853AF0-A0F2-4280-82E3-EA58019FB2E2}" dt="2020-03-02T09:54:16.673" v="5181" actId="165"/>
          <ac:spMkLst>
            <pc:docMk/>
            <pc:sldMk cId="101129352" sldId="325"/>
            <ac:spMk id="21" creationId="{F045703E-292F-4FAB-B3D4-22F8844B0EBD}"/>
          </ac:spMkLst>
        </pc:spChg>
        <pc:spChg chg="mod topLvl">
          <ac:chgData name="Maarten Smoorenburg" userId="901196fc-c074-4983-a366-60eb9ebfa2d7" providerId="ADAL" clId="{74853AF0-A0F2-4280-82E3-EA58019FB2E2}" dt="2020-03-02T09:54:16.673" v="5181" actId="165"/>
          <ac:spMkLst>
            <pc:docMk/>
            <pc:sldMk cId="101129352" sldId="325"/>
            <ac:spMk id="23" creationId="{FC6D94DD-A7C8-454E-B481-7AC1DAA0B48D}"/>
          </ac:spMkLst>
        </pc:spChg>
        <pc:spChg chg="mod topLvl">
          <ac:chgData name="Maarten Smoorenburg" userId="901196fc-c074-4983-a366-60eb9ebfa2d7" providerId="ADAL" clId="{74853AF0-A0F2-4280-82E3-EA58019FB2E2}" dt="2020-03-02T09:54:16.673" v="5181" actId="165"/>
          <ac:spMkLst>
            <pc:docMk/>
            <pc:sldMk cId="101129352" sldId="325"/>
            <ac:spMk id="24" creationId="{2DA53542-5463-434F-92A8-E12DFC530E83}"/>
          </ac:spMkLst>
        </pc:spChg>
        <pc:spChg chg="mod topLvl">
          <ac:chgData name="Maarten Smoorenburg" userId="901196fc-c074-4983-a366-60eb9ebfa2d7" providerId="ADAL" clId="{74853AF0-A0F2-4280-82E3-EA58019FB2E2}" dt="2020-03-02T09:54:16.673" v="5181" actId="165"/>
          <ac:spMkLst>
            <pc:docMk/>
            <pc:sldMk cId="101129352" sldId="325"/>
            <ac:spMk id="26" creationId="{7E53E3F3-8223-407B-A260-805DFB926AA2}"/>
          </ac:spMkLst>
        </pc:spChg>
        <pc:spChg chg="mod topLvl">
          <ac:chgData name="Maarten Smoorenburg" userId="901196fc-c074-4983-a366-60eb9ebfa2d7" providerId="ADAL" clId="{74853AF0-A0F2-4280-82E3-EA58019FB2E2}" dt="2020-03-02T09:54:16.673" v="5181" actId="165"/>
          <ac:spMkLst>
            <pc:docMk/>
            <pc:sldMk cId="101129352" sldId="325"/>
            <ac:spMk id="27" creationId="{BF90F7B2-6D4B-4842-9EEC-F34142D555A1}"/>
          </ac:spMkLst>
        </pc:spChg>
        <pc:spChg chg="mod topLvl">
          <ac:chgData name="Maarten Smoorenburg" userId="901196fc-c074-4983-a366-60eb9ebfa2d7" providerId="ADAL" clId="{74853AF0-A0F2-4280-82E3-EA58019FB2E2}" dt="2020-03-02T09:54:16.673" v="5181" actId="165"/>
          <ac:spMkLst>
            <pc:docMk/>
            <pc:sldMk cId="101129352" sldId="325"/>
            <ac:spMk id="28" creationId="{65B58303-7154-4ECB-87F7-E415BEB487DF}"/>
          </ac:spMkLst>
        </pc:spChg>
        <pc:spChg chg="mod topLvl">
          <ac:chgData name="Maarten Smoorenburg" userId="901196fc-c074-4983-a366-60eb9ebfa2d7" providerId="ADAL" clId="{74853AF0-A0F2-4280-82E3-EA58019FB2E2}" dt="2020-03-02T09:54:16.673" v="5181" actId="165"/>
          <ac:spMkLst>
            <pc:docMk/>
            <pc:sldMk cId="101129352" sldId="325"/>
            <ac:spMk id="30" creationId="{BE38D5A6-4857-4E54-9B0B-C49B3B3BE8E8}"/>
          </ac:spMkLst>
        </pc:spChg>
        <pc:spChg chg="mod topLvl">
          <ac:chgData name="Maarten Smoorenburg" userId="901196fc-c074-4983-a366-60eb9ebfa2d7" providerId="ADAL" clId="{74853AF0-A0F2-4280-82E3-EA58019FB2E2}" dt="2020-03-02T09:54:16.673" v="5181" actId="165"/>
          <ac:spMkLst>
            <pc:docMk/>
            <pc:sldMk cId="101129352" sldId="325"/>
            <ac:spMk id="31" creationId="{35E94B21-166B-4506-A584-2566B782EA98}"/>
          </ac:spMkLst>
        </pc:spChg>
        <pc:spChg chg="mod topLvl">
          <ac:chgData name="Maarten Smoorenburg" userId="901196fc-c074-4983-a366-60eb9ebfa2d7" providerId="ADAL" clId="{74853AF0-A0F2-4280-82E3-EA58019FB2E2}" dt="2020-03-02T09:54:16.673" v="5181" actId="165"/>
          <ac:spMkLst>
            <pc:docMk/>
            <pc:sldMk cId="101129352" sldId="325"/>
            <ac:spMk id="33" creationId="{3353D151-53D3-4769-853B-FA087890CC44}"/>
          </ac:spMkLst>
        </pc:spChg>
        <pc:spChg chg="mod topLvl">
          <ac:chgData name="Maarten Smoorenburg" userId="901196fc-c074-4983-a366-60eb9ebfa2d7" providerId="ADAL" clId="{74853AF0-A0F2-4280-82E3-EA58019FB2E2}" dt="2020-03-02T09:54:16.673" v="5181" actId="165"/>
          <ac:spMkLst>
            <pc:docMk/>
            <pc:sldMk cId="101129352" sldId="325"/>
            <ac:spMk id="35" creationId="{7BF6D2EC-F57C-4745-87A9-4A5D2327D23B}"/>
          </ac:spMkLst>
        </pc:spChg>
        <pc:spChg chg="mod topLvl">
          <ac:chgData name="Maarten Smoorenburg" userId="901196fc-c074-4983-a366-60eb9ebfa2d7" providerId="ADAL" clId="{74853AF0-A0F2-4280-82E3-EA58019FB2E2}" dt="2020-03-02T09:54:16.673" v="5181" actId="165"/>
          <ac:spMkLst>
            <pc:docMk/>
            <pc:sldMk cId="101129352" sldId="325"/>
            <ac:spMk id="36" creationId="{1590F5BF-86DE-490D-A058-3B13406BBB59}"/>
          </ac:spMkLst>
        </pc:spChg>
        <pc:spChg chg="mod topLvl">
          <ac:chgData name="Maarten Smoorenburg" userId="901196fc-c074-4983-a366-60eb9ebfa2d7" providerId="ADAL" clId="{74853AF0-A0F2-4280-82E3-EA58019FB2E2}" dt="2020-03-02T09:54:16.673" v="5181" actId="165"/>
          <ac:spMkLst>
            <pc:docMk/>
            <pc:sldMk cId="101129352" sldId="325"/>
            <ac:spMk id="37" creationId="{179C619F-ACB0-422A-ADFB-F599453C2634}"/>
          </ac:spMkLst>
        </pc:spChg>
        <pc:spChg chg="mod topLvl">
          <ac:chgData name="Maarten Smoorenburg" userId="901196fc-c074-4983-a366-60eb9ebfa2d7" providerId="ADAL" clId="{74853AF0-A0F2-4280-82E3-EA58019FB2E2}" dt="2020-03-02T09:54:16.673" v="5181" actId="165"/>
          <ac:spMkLst>
            <pc:docMk/>
            <pc:sldMk cId="101129352" sldId="325"/>
            <ac:spMk id="39" creationId="{8F42A072-5E5C-4095-8551-1076B21AD4C8}"/>
          </ac:spMkLst>
        </pc:spChg>
        <pc:spChg chg="mod topLvl">
          <ac:chgData name="Maarten Smoorenburg" userId="901196fc-c074-4983-a366-60eb9ebfa2d7" providerId="ADAL" clId="{74853AF0-A0F2-4280-82E3-EA58019FB2E2}" dt="2020-03-02T09:54:16.673" v="5181" actId="165"/>
          <ac:spMkLst>
            <pc:docMk/>
            <pc:sldMk cId="101129352" sldId="325"/>
            <ac:spMk id="41" creationId="{6929EB35-5D3B-4BF6-BBA3-93A59F30E947}"/>
          </ac:spMkLst>
        </pc:spChg>
        <pc:spChg chg="mod topLvl">
          <ac:chgData name="Maarten Smoorenburg" userId="901196fc-c074-4983-a366-60eb9ebfa2d7" providerId="ADAL" clId="{74853AF0-A0F2-4280-82E3-EA58019FB2E2}" dt="2020-03-02T09:54:16.673" v="5181" actId="165"/>
          <ac:spMkLst>
            <pc:docMk/>
            <pc:sldMk cId="101129352" sldId="325"/>
            <ac:spMk id="44" creationId="{84A02294-A65C-4A2F-983B-45B760E34415}"/>
          </ac:spMkLst>
        </pc:spChg>
        <pc:spChg chg="mod topLvl">
          <ac:chgData name="Maarten Smoorenburg" userId="901196fc-c074-4983-a366-60eb9ebfa2d7" providerId="ADAL" clId="{74853AF0-A0F2-4280-82E3-EA58019FB2E2}" dt="2020-03-02T09:54:16.673" v="5181" actId="165"/>
          <ac:spMkLst>
            <pc:docMk/>
            <pc:sldMk cId="101129352" sldId="325"/>
            <ac:spMk id="45" creationId="{02850799-4A5A-4F35-9CCD-F1CC700E1265}"/>
          </ac:spMkLst>
        </pc:spChg>
        <pc:spChg chg="mod topLvl">
          <ac:chgData name="Maarten Smoorenburg" userId="901196fc-c074-4983-a366-60eb9ebfa2d7" providerId="ADAL" clId="{74853AF0-A0F2-4280-82E3-EA58019FB2E2}" dt="2020-03-02T09:54:16.673" v="5181" actId="165"/>
          <ac:spMkLst>
            <pc:docMk/>
            <pc:sldMk cId="101129352" sldId="325"/>
            <ac:spMk id="47" creationId="{E196431C-71CD-4651-86AC-3606DBE57DF3}"/>
          </ac:spMkLst>
        </pc:spChg>
        <pc:spChg chg="mod topLvl">
          <ac:chgData name="Maarten Smoorenburg" userId="901196fc-c074-4983-a366-60eb9ebfa2d7" providerId="ADAL" clId="{74853AF0-A0F2-4280-82E3-EA58019FB2E2}" dt="2020-03-02T09:54:16.673" v="5181" actId="165"/>
          <ac:spMkLst>
            <pc:docMk/>
            <pc:sldMk cId="101129352" sldId="325"/>
            <ac:spMk id="48" creationId="{51E0A3FE-AD28-4958-8398-54920BA5A52F}"/>
          </ac:spMkLst>
        </pc:spChg>
        <pc:spChg chg="mod topLvl">
          <ac:chgData name="Maarten Smoorenburg" userId="901196fc-c074-4983-a366-60eb9ebfa2d7" providerId="ADAL" clId="{74853AF0-A0F2-4280-82E3-EA58019FB2E2}" dt="2020-03-02T09:54:16.673" v="5181" actId="165"/>
          <ac:spMkLst>
            <pc:docMk/>
            <pc:sldMk cId="101129352" sldId="325"/>
            <ac:spMk id="49" creationId="{8420BB01-3E8E-44FF-80C0-EFB506B6316A}"/>
          </ac:spMkLst>
        </pc:spChg>
        <pc:spChg chg="mod topLvl">
          <ac:chgData name="Maarten Smoorenburg" userId="901196fc-c074-4983-a366-60eb9ebfa2d7" providerId="ADAL" clId="{74853AF0-A0F2-4280-82E3-EA58019FB2E2}" dt="2020-03-02T09:54:16.673" v="5181" actId="165"/>
          <ac:spMkLst>
            <pc:docMk/>
            <pc:sldMk cId="101129352" sldId="325"/>
            <ac:spMk id="51" creationId="{F9DECEF3-705D-41E6-8D83-4CB3784BA2B1}"/>
          </ac:spMkLst>
        </pc:spChg>
        <pc:spChg chg="mod topLvl">
          <ac:chgData name="Maarten Smoorenburg" userId="901196fc-c074-4983-a366-60eb9ebfa2d7" providerId="ADAL" clId="{74853AF0-A0F2-4280-82E3-EA58019FB2E2}" dt="2020-03-02T09:54:16.673" v="5181" actId="165"/>
          <ac:spMkLst>
            <pc:docMk/>
            <pc:sldMk cId="101129352" sldId="325"/>
            <ac:spMk id="52" creationId="{5DFAE51F-7808-4D20-A976-B381118AF672}"/>
          </ac:spMkLst>
        </pc:spChg>
        <pc:spChg chg="mod topLvl">
          <ac:chgData name="Maarten Smoorenburg" userId="901196fc-c074-4983-a366-60eb9ebfa2d7" providerId="ADAL" clId="{74853AF0-A0F2-4280-82E3-EA58019FB2E2}" dt="2020-03-02T09:54:16.673" v="5181" actId="165"/>
          <ac:spMkLst>
            <pc:docMk/>
            <pc:sldMk cId="101129352" sldId="325"/>
            <ac:spMk id="55" creationId="{215D4806-482F-4059-B716-1840DD4CF394}"/>
          </ac:spMkLst>
        </pc:spChg>
        <pc:spChg chg="mod topLvl">
          <ac:chgData name="Maarten Smoorenburg" userId="901196fc-c074-4983-a366-60eb9ebfa2d7" providerId="ADAL" clId="{74853AF0-A0F2-4280-82E3-EA58019FB2E2}" dt="2020-03-02T09:54:16.673" v="5181" actId="165"/>
          <ac:spMkLst>
            <pc:docMk/>
            <pc:sldMk cId="101129352" sldId="325"/>
            <ac:spMk id="56" creationId="{07A59702-AEA5-4D61-85FE-B30BD82B567E}"/>
          </ac:spMkLst>
        </pc:spChg>
        <pc:spChg chg="mod topLvl">
          <ac:chgData name="Maarten Smoorenburg" userId="901196fc-c074-4983-a366-60eb9ebfa2d7" providerId="ADAL" clId="{74853AF0-A0F2-4280-82E3-EA58019FB2E2}" dt="2020-03-02T09:54:16.673" v="5181" actId="165"/>
          <ac:spMkLst>
            <pc:docMk/>
            <pc:sldMk cId="101129352" sldId="325"/>
            <ac:spMk id="57" creationId="{2BF0EB2D-196F-43E5-946D-B3D92D4A9087}"/>
          </ac:spMkLst>
        </pc:spChg>
        <pc:spChg chg="mod topLvl">
          <ac:chgData name="Maarten Smoorenburg" userId="901196fc-c074-4983-a366-60eb9ebfa2d7" providerId="ADAL" clId="{74853AF0-A0F2-4280-82E3-EA58019FB2E2}" dt="2020-03-02T09:54:16.673" v="5181" actId="165"/>
          <ac:spMkLst>
            <pc:docMk/>
            <pc:sldMk cId="101129352" sldId="325"/>
            <ac:spMk id="58" creationId="{069E02E3-AB2B-4DD3-BD2E-4A2B53D4B1AF}"/>
          </ac:spMkLst>
        </pc:spChg>
        <pc:spChg chg="mod topLvl">
          <ac:chgData name="Maarten Smoorenburg" userId="901196fc-c074-4983-a366-60eb9ebfa2d7" providerId="ADAL" clId="{74853AF0-A0F2-4280-82E3-EA58019FB2E2}" dt="2020-03-02T09:54:16.673" v="5181" actId="165"/>
          <ac:spMkLst>
            <pc:docMk/>
            <pc:sldMk cId="101129352" sldId="325"/>
            <ac:spMk id="59" creationId="{5037090B-C91E-4682-BFBB-B03086D83C81}"/>
          </ac:spMkLst>
        </pc:spChg>
        <pc:spChg chg="mod topLvl">
          <ac:chgData name="Maarten Smoorenburg" userId="901196fc-c074-4983-a366-60eb9ebfa2d7" providerId="ADAL" clId="{74853AF0-A0F2-4280-82E3-EA58019FB2E2}" dt="2020-03-02T09:54:16.673" v="5181" actId="165"/>
          <ac:spMkLst>
            <pc:docMk/>
            <pc:sldMk cId="101129352" sldId="325"/>
            <ac:spMk id="60" creationId="{61C04650-0A9D-4368-945E-A9C660E27C9D}"/>
          </ac:spMkLst>
        </pc:spChg>
        <pc:spChg chg="mod topLvl">
          <ac:chgData name="Maarten Smoorenburg" userId="901196fc-c074-4983-a366-60eb9ebfa2d7" providerId="ADAL" clId="{74853AF0-A0F2-4280-82E3-EA58019FB2E2}" dt="2020-03-02T09:54:16.673" v="5181" actId="165"/>
          <ac:spMkLst>
            <pc:docMk/>
            <pc:sldMk cId="101129352" sldId="325"/>
            <ac:spMk id="61" creationId="{6646B170-F752-4A96-A55F-3FA5C357F167}"/>
          </ac:spMkLst>
        </pc:spChg>
        <pc:spChg chg="mod topLvl">
          <ac:chgData name="Maarten Smoorenburg" userId="901196fc-c074-4983-a366-60eb9ebfa2d7" providerId="ADAL" clId="{74853AF0-A0F2-4280-82E3-EA58019FB2E2}" dt="2020-03-02T09:54:16.673" v="5181" actId="165"/>
          <ac:spMkLst>
            <pc:docMk/>
            <pc:sldMk cId="101129352" sldId="325"/>
            <ac:spMk id="62" creationId="{0F849147-3C1B-49A9-B58F-F1C540F24705}"/>
          </ac:spMkLst>
        </pc:spChg>
        <pc:spChg chg="mod topLvl">
          <ac:chgData name="Maarten Smoorenburg" userId="901196fc-c074-4983-a366-60eb9ebfa2d7" providerId="ADAL" clId="{74853AF0-A0F2-4280-82E3-EA58019FB2E2}" dt="2020-03-02T09:54:16.673" v="5181" actId="165"/>
          <ac:spMkLst>
            <pc:docMk/>
            <pc:sldMk cId="101129352" sldId="325"/>
            <ac:spMk id="63" creationId="{F42D900F-261C-41A0-912B-B2907DD29590}"/>
          </ac:spMkLst>
        </pc:spChg>
        <pc:spChg chg="mod topLvl">
          <ac:chgData name="Maarten Smoorenburg" userId="901196fc-c074-4983-a366-60eb9ebfa2d7" providerId="ADAL" clId="{74853AF0-A0F2-4280-82E3-EA58019FB2E2}" dt="2020-03-02T09:54:16.673" v="5181" actId="165"/>
          <ac:spMkLst>
            <pc:docMk/>
            <pc:sldMk cId="101129352" sldId="325"/>
            <ac:spMk id="64" creationId="{71ED8D23-CBA7-4E9E-9AAA-58112501ED8B}"/>
          </ac:spMkLst>
        </pc:spChg>
        <pc:spChg chg="mod topLvl">
          <ac:chgData name="Maarten Smoorenburg" userId="901196fc-c074-4983-a366-60eb9ebfa2d7" providerId="ADAL" clId="{74853AF0-A0F2-4280-82E3-EA58019FB2E2}" dt="2020-03-02T09:54:16.673" v="5181" actId="165"/>
          <ac:spMkLst>
            <pc:docMk/>
            <pc:sldMk cId="101129352" sldId="325"/>
            <ac:spMk id="65" creationId="{D2E2BEC5-3B36-45A1-96C8-338EE578FDC2}"/>
          </ac:spMkLst>
        </pc:spChg>
        <pc:spChg chg="mod topLvl">
          <ac:chgData name="Maarten Smoorenburg" userId="901196fc-c074-4983-a366-60eb9ebfa2d7" providerId="ADAL" clId="{74853AF0-A0F2-4280-82E3-EA58019FB2E2}" dt="2020-03-02T09:54:16.673" v="5181" actId="165"/>
          <ac:spMkLst>
            <pc:docMk/>
            <pc:sldMk cId="101129352" sldId="325"/>
            <ac:spMk id="66" creationId="{EEFA87B4-40D9-47DF-882C-A7456CD718FC}"/>
          </ac:spMkLst>
        </pc:spChg>
        <pc:spChg chg="mod topLvl">
          <ac:chgData name="Maarten Smoorenburg" userId="901196fc-c074-4983-a366-60eb9ebfa2d7" providerId="ADAL" clId="{74853AF0-A0F2-4280-82E3-EA58019FB2E2}" dt="2020-03-02T09:54:16.673" v="5181" actId="165"/>
          <ac:spMkLst>
            <pc:docMk/>
            <pc:sldMk cId="101129352" sldId="325"/>
            <ac:spMk id="67" creationId="{172BFB61-4668-47A8-97E4-4B77BAC0C888}"/>
          </ac:spMkLst>
        </pc:spChg>
        <pc:spChg chg="mod topLvl">
          <ac:chgData name="Maarten Smoorenburg" userId="901196fc-c074-4983-a366-60eb9ebfa2d7" providerId="ADAL" clId="{74853AF0-A0F2-4280-82E3-EA58019FB2E2}" dt="2020-03-02T09:54:16.673" v="5181" actId="165"/>
          <ac:spMkLst>
            <pc:docMk/>
            <pc:sldMk cId="101129352" sldId="325"/>
            <ac:spMk id="68" creationId="{3250D515-EDEE-4E1A-8594-9BB601E2B81D}"/>
          </ac:spMkLst>
        </pc:spChg>
        <pc:spChg chg="mod topLvl">
          <ac:chgData name="Maarten Smoorenburg" userId="901196fc-c074-4983-a366-60eb9ebfa2d7" providerId="ADAL" clId="{74853AF0-A0F2-4280-82E3-EA58019FB2E2}" dt="2020-03-02T09:54:16.673" v="5181" actId="165"/>
          <ac:spMkLst>
            <pc:docMk/>
            <pc:sldMk cId="101129352" sldId="325"/>
            <ac:spMk id="69" creationId="{38107A93-C3B9-4F04-9658-43CF68AE79D2}"/>
          </ac:spMkLst>
        </pc:spChg>
        <pc:spChg chg="mod topLvl">
          <ac:chgData name="Maarten Smoorenburg" userId="901196fc-c074-4983-a366-60eb9ebfa2d7" providerId="ADAL" clId="{74853AF0-A0F2-4280-82E3-EA58019FB2E2}" dt="2020-03-02T09:54:16.673" v="5181" actId="165"/>
          <ac:spMkLst>
            <pc:docMk/>
            <pc:sldMk cId="101129352" sldId="325"/>
            <ac:spMk id="70" creationId="{5F5A3AB7-DDC3-4435-BBDA-01E3A03F3963}"/>
          </ac:spMkLst>
        </pc:spChg>
        <pc:spChg chg="mod topLvl">
          <ac:chgData name="Maarten Smoorenburg" userId="901196fc-c074-4983-a366-60eb9ebfa2d7" providerId="ADAL" clId="{74853AF0-A0F2-4280-82E3-EA58019FB2E2}" dt="2020-03-02T09:54:16.673" v="5181" actId="165"/>
          <ac:spMkLst>
            <pc:docMk/>
            <pc:sldMk cId="101129352" sldId="325"/>
            <ac:spMk id="71" creationId="{B2011F51-6E0F-43A6-B1FF-6197550A2FAE}"/>
          </ac:spMkLst>
        </pc:spChg>
        <pc:spChg chg="mod topLvl">
          <ac:chgData name="Maarten Smoorenburg" userId="901196fc-c074-4983-a366-60eb9ebfa2d7" providerId="ADAL" clId="{74853AF0-A0F2-4280-82E3-EA58019FB2E2}" dt="2020-03-02T09:54:16.673" v="5181" actId="165"/>
          <ac:spMkLst>
            <pc:docMk/>
            <pc:sldMk cId="101129352" sldId="325"/>
            <ac:spMk id="72" creationId="{3D40F30D-2C44-4652-8879-277868E27E44}"/>
          </ac:spMkLst>
        </pc:spChg>
        <pc:spChg chg="mod topLvl">
          <ac:chgData name="Maarten Smoorenburg" userId="901196fc-c074-4983-a366-60eb9ebfa2d7" providerId="ADAL" clId="{74853AF0-A0F2-4280-82E3-EA58019FB2E2}" dt="2020-03-02T09:54:16.673" v="5181" actId="165"/>
          <ac:spMkLst>
            <pc:docMk/>
            <pc:sldMk cId="101129352" sldId="325"/>
            <ac:spMk id="73" creationId="{2555F436-344E-41ED-BA2D-6BB7221CA34C}"/>
          </ac:spMkLst>
        </pc:spChg>
        <pc:spChg chg="mod topLvl">
          <ac:chgData name="Maarten Smoorenburg" userId="901196fc-c074-4983-a366-60eb9ebfa2d7" providerId="ADAL" clId="{74853AF0-A0F2-4280-82E3-EA58019FB2E2}" dt="2020-03-02T09:54:16.673" v="5181" actId="165"/>
          <ac:spMkLst>
            <pc:docMk/>
            <pc:sldMk cId="101129352" sldId="325"/>
            <ac:spMk id="74" creationId="{B2842030-E932-4428-930B-205617CCF96B}"/>
          </ac:spMkLst>
        </pc:spChg>
        <pc:spChg chg="mod topLvl">
          <ac:chgData name="Maarten Smoorenburg" userId="901196fc-c074-4983-a366-60eb9ebfa2d7" providerId="ADAL" clId="{74853AF0-A0F2-4280-82E3-EA58019FB2E2}" dt="2020-03-02T09:54:16.673" v="5181" actId="165"/>
          <ac:spMkLst>
            <pc:docMk/>
            <pc:sldMk cId="101129352" sldId="325"/>
            <ac:spMk id="75" creationId="{BA18B941-AC9F-4C09-91F5-FE52BBCD31BA}"/>
          </ac:spMkLst>
        </pc:spChg>
        <pc:spChg chg="mod topLvl">
          <ac:chgData name="Maarten Smoorenburg" userId="901196fc-c074-4983-a366-60eb9ebfa2d7" providerId="ADAL" clId="{74853AF0-A0F2-4280-82E3-EA58019FB2E2}" dt="2020-03-02T09:54:16.673" v="5181" actId="165"/>
          <ac:spMkLst>
            <pc:docMk/>
            <pc:sldMk cId="101129352" sldId="325"/>
            <ac:spMk id="76" creationId="{FB81ADAD-DE75-41EB-B6EA-5AD2064C384C}"/>
          </ac:spMkLst>
        </pc:spChg>
        <pc:spChg chg="mod topLvl">
          <ac:chgData name="Maarten Smoorenburg" userId="901196fc-c074-4983-a366-60eb9ebfa2d7" providerId="ADAL" clId="{74853AF0-A0F2-4280-82E3-EA58019FB2E2}" dt="2020-03-02T09:54:16.673" v="5181" actId="165"/>
          <ac:spMkLst>
            <pc:docMk/>
            <pc:sldMk cId="101129352" sldId="325"/>
            <ac:spMk id="77" creationId="{AF7F7EED-0717-498D-8BF2-0457A24102AB}"/>
          </ac:spMkLst>
        </pc:spChg>
        <pc:spChg chg="mod topLvl">
          <ac:chgData name="Maarten Smoorenburg" userId="901196fc-c074-4983-a366-60eb9ebfa2d7" providerId="ADAL" clId="{74853AF0-A0F2-4280-82E3-EA58019FB2E2}" dt="2020-03-02T09:54:16.673" v="5181" actId="165"/>
          <ac:spMkLst>
            <pc:docMk/>
            <pc:sldMk cId="101129352" sldId="325"/>
            <ac:spMk id="78" creationId="{87832335-93EC-41CA-9C22-056F9D7090E7}"/>
          </ac:spMkLst>
        </pc:spChg>
        <pc:spChg chg="mod topLvl">
          <ac:chgData name="Maarten Smoorenburg" userId="901196fc-c074-4983-a366-60eb9ebfa2d7" providerId="ADAL" clId="{74853AF0-A0F2-4280-82E3-EA58019FB2E2}" dt="2020-03-02T09:54:16.673" v="5181" actId="165"/>
          <ac:spMkLst>
            <pc:docMk/>
            <pc:sldMk cId="101129352" sldId="325"/>
            <ac:spMk id="79" creationId="{573ED78A-468D-468D-904D-578BD191546A}"/>
          </ac:spMkLst>
        </pc:spChg>
        <pc:spChg chg="mod topLvl">
          <ac:chgData name="Maarten Smoorenburg" userId="901196fc-c074-4983-a366-60eb9ebfa2d7" providerId="ADAL" clId="{74853AF0-A0F2-4280-82E3-EA58019FB2E2}" dt="2020-03-02T09:54:16.673" v="5181" actId="165"/>
          <ac:spMkLst>
            <pc:docMk/>
            <pc:sldMk cId="101129352" sldId="325"/>
            <ac:spMk id="80" creationId="{43856DFE-009D-4B98-96E7-462897BDF211}"/>
          </ac:spMkLst>
        </pc:spChg>
        <pc:spChg chg="mod topLvl">
          <ac:chgData name="Maarten Smoorenburg" userId="901196fc-c074-4983-a366-60eb9ebfa2d7" providerId="ADAL" clId="{74853AF0-A0F2-4280-82E3-EA58019FB2E2}" dt="2020-03-02T09:54:16.673" v="5181" actId="165"/>
          <ac:spMkLst>
            <pc:docMk/>
            <pc:sldMk cId="101129352" sldId="325"/>
            <ac:spMk id="81" creationId="{F8F0E84E-FE62-484C-AE51-9F878F4A9A41}"/>
          </ac:spMkLst>
        </pc:spChg>
        <pc:spChg chg="mod topLvl">
          <ac:chgData name="Maarten Smoorenburg" userId="901196fc-c074-4983-a366-60eb9ebfa2d7" providerId="ADAL" clId="{74853AF0-A0F2-4280-82E3-EA58019FB2E2}" dt="2020-03-02T09:54:16.673" v="5181" actId="165"/>
          <ac:spMkLst>
            <pc:docMk/>
            <pc:sldMk cId="101129352" sldId="325"/>
            <ac:spMk id="82" creationId="{01B90771-4C1B-4209-96D4-DB12822AA991}"/>
          </ac:spMkLst>
        </pc:spChg>
        <pc:spChg chg="mod topLvl">
          <ac:chgData name="Maarten Smoorenburg" userId="901196fc-c074-4983-a366-60eb9ebfa2d7" providerId="ADAL" clId="{74853AF0-A0F2-4280-82E3-EA58019FB2E2}" dt="2020-03-02T09:54:16.673" v="5181" actId="165"/>
          <ac:spMkLst>
            <pc:docMk/>
            <pc:sldMk cId="101129352" sldId="325"/>
            <ac:spMk id="83" creationId="{95559E08-204C-4757-8F69-838CD575C585}"/>
          </ac:spMkLst>
        </pc:spChg>
        <pc:spChg chg="mod topLvl">
          <ac:chgData name="Maarten Smoorenburg" userId="901196fc-c074-4983-a366-60eb9ebfa2d7" providerId="ADAL" clId="{74853AF0-A0F2-4280-82E3-EA58019FB2E2}" dt="2020-03-02T09:54:16.673" v="5181" actId="165"/>
          <ac:spMkLst>
            <pc:docMk/>
            <pc:sldMk cId="101129352" sldId="325"/>
            <ac:spMk id="84" creationId="{D66F402A-FC45-4F43-AFA4-C6525C9AB642}"/>
          </ac:spMkLst>
        </pc:spChg>
        <pc:spChg chg="mod topLvl">
          <ac:chgData name="Maarten Smoorenburg" userId="901196fc-c074-4983-a366-60eb9ebfa2d7" providerId="ADAL" clId="{74853AF0-A0F2-4280-82E3-EA58019FB2E2}" dt="2020-03-02T09:54:16.673" v="5181" actId="165"/>
          <ac:spMkLst>
            <pc:docMk/>
            <pc:sldMk cId="101129352" sldId="325"/>
            <ac:spMk id="85" creationId="{54D33A79-6367-4BF9-A4B7-2333C3D080C4}"/>
          </ac:spMkLst>
        </pc:spChg>
        <pc:spChg chg="mod topLvl">
          <ac:chgData name="Maarten Smoorenburg" userId="901196fc-c074-4983-a366-60eb9ebfa2d7" providerId="ADAL" clId="{74853AF0-A0F2-4280-82E3-EA58019FB2E2}" dt="2020-03-02T09:54:16.673" v="5181" actId="165"/>
          <ac:spMkLst>
            <pc:docMk/>
            <pc:sldMk cId="101129352" sldId="325"/>
            <ac:spMk id="86" creationId="{1F914A7A-8BF4-4FCB-8EBD-9FFEA3D9DA27}"/>
          </ac:spMkLst>
        </pc:spChg>
        <pc:spChg chg="mod topLvl">
          <ac:chgData name="Maarten Smoorenburg" userId="901196fc-c074-4983-a366-60eb9ebfa2d7" providerId="ADAL" clId="{74853AF0-A0F2-4280-82E3-EA58019FB2E2}" dt="2020-03-02T09:54:16.673" v="5181" actId="165"/>
          <ac:spMkLst>
            <pc:docMk/>
            <pc:sldMk cId="101129352" sldId="325"/>
            <ac:spMk id="87" creationId="{D8BAB52A-1E84-4267-8271-4A664FB99CCB}"/>
          </ac:spMkLst>
        </pc:spChg>
        <pc:spChg chg="mod topLvl">
          <ac:chgData name="Maarten Smoorenburg" userId="901196fc-c074-4983-a366-60eb9ebfa2d7" providerId="ADAL" clId="{74853AF0-A0F2-4280-82E3-EA58019FB2E2}" dt="2020-03-02T09:54:16.673" v="5181" actId="165"/>
          <ac:spMkLst>
            <pc:docMk/>
            <pc:sldMk cId="101129352" sldId="325"/>
            <ac:spMk id="88" creationId="{C0C43217-CB66-47FF-B805-F567C11A393B}"/>
          </ac:spMkLst>
        </pc:spChg>
        <pc:spChg chg="mod topLvl">
          <ac:chgData name="Maarten Smoorenburg" userId="901196fc-c074-4983-a366-60eb9ebfa2d7" providerId="ADAL" clId="{74853AF0-A0F2-4280-82E3-EA58019FB2E2}" dt="2020-03-02T09:54:16.673" v="5181" actId="165"/>
          <ac:spMkLst>
            <pc:docMk/>
            <pc:sldMk cId="101129352" sldId="325"/>
            <ac:spMk id="89" creationId="{63290083-14EE-4660-A4AF-75488EA94CDF}"/>
          </ac:spMkLst>
        </pc:spChg>
        <pc:spChg chg="mod topLvl">
          <ac:chgData name="Maarten Smoorenburg" userId="901196fc-c074-4983-a366-60eb9ebfa2d7" providerId="ADAL" clId="{74853AF0-A0F2-4280-82E3-EA58019FB2E2}" dt="2020-03-02T09:54:16.673" v="5181" actId="165"/>
          <ac:spMkLst>
            <pc:docMk/>
            <pc:sldMk cId="101129352" sldId="325"/>
            <ac:spMk id="90" creationId="{D99AEE59-2E64-4C23-8684-FA6F079E2270}"/>
          </ac:spMkLst>
        </pc:spChg>
        <pc:spChg chg="mod topLvl">
          <ac:chgData name="Maarten Smoorenburg" userId="901196fc-c074-4983-a366-60eb9ebfa2d7" providerId="ADAL" clId="{74853AF0-A0F2-4280-82E3-EA58019FB2E2}" dt="2020-03-02T09:54:16.673" v="5181" actId="165"/>
          <ac:spMkLst>
            <pc:docMk/>
            <pc:sldMk cId="101129352" sldId="325"/>
            <ac:spMk id="91" creationId="{F2C397C8-FB42-40AD-AA46-76C6CF8CE872}"/>
          </ac:spMkLst>
        </pc:spChg>
        <pc:spChg chg="mod topLvl">
          <ac:chgData name="Maarten Smoorenburg" userId="901196fc-c074-4983-a366-60eb9ebfa2d7" providerId="ADAL" clId="{74853AF0-A0F2-4280-82E3-EA58019FB2E2}" dt="2020-03-02T09:54:16.673" v="5181" actId="165"/>
          <ac:spMkLst>
            <pc:docMk/>
            <pc:sldMk cId="101129352" sldId="325"/>
            <ac:spMk id="92" creationId="{5DD64307-BE7B-4EB9-B517-EE4BE2B6692D}"/>
          </ac:spMkLst>
        </pc:spChg>
        <pc:spChg chg="mod topLvl">
          <ac:chgData name="Maarten Smoorenburg" userId="901196fc-c074-4983-a366-60eb9ebfa2d7" providerId="ADAL" clId="{74853AF0-A0F2-4280-82E3-EA58019FB2E2}" dt="2020-03-02T09:54:16.673" v="5181" actId="165"/>
          <ac:spMkLst>
            <pc:docMk/>
            <pc:sldMk cId="101129352" sldId="325"/>
            <ac:spMk id="93" creationId="{D457D586-C118-40A1-8E3F-29F406D8C319}"/>
          </ac:spMkLst>
        </pc:spChg>
        <pc:spChg chg="mod topLvl">
          <ac:chgData name="Maarten Smoorenburg" userId="901196fc-c074-4983-a366-60eb9ebfa2d7" providerId="ADAL" clId="{74853AF0-A0F2-4280-82E3-EA58019FB2E2}" dt="2020-03-02T09:54:16.673" v="5181" actId="165"/>
          <ac:spMkLst>
            <pc:docMk/>
            <pc:sldMk cId="101129352" sldId="325"/>
            <ac:spMk id="94" creationId="{AC17895A-8FEE-4D20-8FF2-9A7D4C04E9BD}"/>
          </ac:spMkLst>
        </pc:spChg>
        <pc:spChg chg="mod topLvl">
          <ac:chgData name="Maarten Smoorenburg" userId="901196fc-c074-4983-a366-60eb9ebfa2d7" providerId="ADAL" clId="{74853AF0-A0F2-4280-82E3-EA58019FB2E2}" dt="2020-03-02T09:54:16.673" v="5181" actId="165"/>
          <ac:spMkLst>
            <pc:docMk/>
            <pc:sldMk cId="101129352" sldId="325"/>
            <ac:spMk id="95" creationId="{39DC0441-5A5F-463C-9371-1151FF386472}"/>
          </ac:spMkLst>
        </pc:spChg>
        <pc:spChg chg="mod topLvl">
          <ac:chgData name="Maarten Smoorenburg" userId="901196fc-c074-4983-a366-60eb9ebfa2d7" providerId="ADAL" clId="{74853AF0-A0F2-4280-82E3-EA58019FB2E2}" dt="2020-03-02T09:54:16.673" v="5181" actId="165"/>
          <ac:spMkLst>
            <pc:docMk/>
            <pc:sldMk cId="101129352" sldId="325"/>
            <ac:spMk id="96" creationId="{5E778529-522C-42B1-87F9-0E002449CD5D}"/>
          </ac:spMkLst>
        </pc:spChg>
        <pc:spChg chg="mod topLvl">
          <ac:chgData name="Maarten Smoorenburg" userId="901196fc-c074-4983-a366-60eb9ebfa2d7" providerId="ADAL" clId="{74853AF0-A0F2-4280-82E3-EA58019FB2E2}" dt="2020-03-02T09:54:16.673" v="5181" actId="165"/>
          <ac:spMkLst>
            <pc:docMk/>
            <pc:sldMk cId="101129352" sldId="325"/>
            <ac:spMk id="97" creationId="{F7A04801-B264-4D56-82A2-FD44B9F14861}"/>
          </ac:spMkLst>
        </pc:spChg>
        <pc:spChg chg="mod topLvl">
          <ac:chgData name="Maarten Smoorenburg" userId="901196fc-c074-4983-a366-60eb9ebfa2d7" providerId="ADAL" clId="{74853AF0-A0F2-4280-82E3-EA58019FB2E2}" dt="2020-03-02T09:54:16.673" v="5181" actId="165"/>
          <ac:spMkLst>
            <pc:docMk/>
            <pc:sldMk cId="101129352" sldId="325"/>
            <ac:spMk id="98" creationId="{A15885FE-C4D1-432F-8B12-CA577FA94C0F}"/>
          </ac:spMkLst>
        </pc:spChg>
        <pc:spChg chg="mod topLvl">
          <ac:chgData name="Maarten Smoorenburg" userId="901196fc-c074-4983-a366-60eb9ebfa2d7" providerId="ADAL" clId="{74853AF0-A0F2-4280-82E3-EA58019FB2E2}" dt="2020-03-02T09:54:16.673" v="5181" actId="165"/>
          <ac:spMkLst>
            <pc:docMk/>
            <pc:sldMk cId="101129352" sldId="325"/>
            <ac:spMk id="99" creationId="{F3962657-F976-4AAD-BA47-E7DD2B1C44B1}"/>
          </ac:spMkLst>
        </pc:spChg>
        <pc:spChg chg="mod topLvl">
          <ac:chgData name="Maarten Smoorenburg" userId="901196fc-c074-4983-a366-60eb9ebfa2d7" providerId="ADAL" clId="{74853AF0-A0F2-4280-82E3-EA58019FB2E2}" dt="2020-03-02T09:54:16.673" v="5181" actId="165"/>
          <ac:spMkLst>
            <pc:docMk/>
            <pc:sldMk cId="101129352" sldId="325"/>
            <ac:spMk id="100" creationId="{D6714C0B-1B58-4268-88AC-5575D6438ED7}"/>
          </ac:spMkLst>
        </pc:spChg>
        <pc:spChg chg="mod topLvl">
          <ac:chgData name="Maarten Smoorenburg" userId="901196fc-c074-4983-a366-60eb9ebfa2d7" providerId="ADAL" clId="{74853AF0-A0F2-4280-82E3-EA58019FB2E2}" dt="2020-03-02T09:54:16.673" v="5181" actId="165"/>
          <ac:spMkLst>
            <pc:docMk/>
            <pc:sldMk cId="101129352" sldId="325"/>
            <ac:spMk id="101" creationId="{B50583BA-4D4D-4CB6-B542-225BD608D766}"/>
          </ac:spMkLst>
        </pc:spChg>
        <pc:spChg chg="mod topLvl">
          <ac:chgData name="Maarten Smoorenburg" userId="901196fc-c074-4983-a366-60eb9ebfa2d7" providerId="ADAL" clId="{74853AF0-A0F2-4280-82E3-EA58019FB2E2}" dt="2020-03-02T09:54:16.673" v="5181" actId="165"/>
          <ac:spMkLst>
            <pc:docMk/>
            <pc:sldMk cId="101129352" sldId="325"/>
            <ac:spMk id="102" creationId="{657AA783-0427-4E59-ADCD-9ADAB9EA816D}"/>
          </ac:spMkLst>
        </pc:spChg>
        <pc:spChg chg="mod topLvl">
          <ac:chgData name="Maarten Smoorenburg" userId="901196fc-c074-4983-a366-60eb9ebfa2d7" providerId="ADAL" clId="{74853AF0-A0F2-4280-82E3-EA58019FB2E2}" dt="2020-03-02T09:54:16.673" v="5181" actId="165"/>
          <ac:spMkLst>
            <pc:docMk/>
            <pc:sldMk cId="101129352" sldId="325"/>
            <ac:spMk id="103" creationId="{16D1FD79-6894-439A-B64C-4D9F90063823}"/>
          </ac:spMkLst>
        </pc:spChg>
        <pc:spChg chg="mod topLvl">
          <ac:chgData name="Maarten Smoorenburg" userId="901196fc-c074-4983-a366-60eb9ebfa2d7" providerId="ADAL" clId="{74853AF0-A0F2-4280-82E3-EA58019FB2E2}" dt="2020-03-02T09:54:16.673" v="5181" actId="165"/>
          <ac:spMkLst>
            <pc:docMk/>
            <pc:sldMk cId="101129352" sldId="325"/>
            <ac:spMk id="104" creationId="{6CB68A55-586C-46B3-A5CF-381F59828216}"/>
          </ac:spMkLst>
        </pc:spChg>
        <pc:spChg chg="mod topLvl">
          <ac:chgData name="Maarten Smoorenburg" userId="901196fc-c074-4983-a366-60eb9ebfa2d7" providerId="ADAL" clId="{74853AF0-A0F2-4280-82E3-EA58019FB2E2}" dt="2020-03-02T09:54:16.673" v="5181" actId="165"/>
          <ac:spMkLst>
            <pc:docMk/>
            <pc:sldMk cId="101129352" sldId="325"/>
            <ac:spMk id="105" creationId="{E047A1A7-E33F-4077-83A5-ECC8C52CD8AE}"/>
          </ac:spMkLst>
        </pc:spChg>
        <pc:spChg chg="mod topLvl">
          <ac:chgData name="Maarten Smoorenburg" userId="901196fc-c074-4983-a366-60eb9ebfa2d7" providerId="ADAL" clId="{74853AF0-A0F2-4280-82E3-EA58019FB2E2}" dt="2020-03-02T09:54:16.673" v="5181" actId="165"/>
          <ac:spMkLst>
            <pc:docMk/>
            <pc:sldMk cId="101129352" sldId="325"/>
            <ac:spMk id="106" creationId="{2584513D-72DC-48E2-BB4A-2C4C221E0977}"/>
          </ac:spMkLst>
        </pc:spChg>
        <pc:spChg chg="mod topLvl">
          <ac:chgData name="Maarten Smoorenburg" userId="901196fc-c074-4983-a366-60eb9ebfa2d7" providerId="ADAL" clId="{74853AF0-A0F2-4280-82E3-EA58019FB2E2}" dt="2020-03-02T09:54:16.673" v="5181" actId="165"/>
          <ac:spMkLst>
            <pc:docMk/>
            <pc:sldMk cId="101129352" sldId="325"/>
            <ac:spMk id="107" creationId="{1E6A48F0-CF69-48B6-A956-31F92C423669}"/>
          </ac:spMkLst>
        </pc:spChg>
        <pc:spChg chg="mod topLvl">
          <ac:chgData name="Maarten Smoorenburg" userId="901196fc-c074-4983-a366-60eb9ebfa2d7" providerId="ADAL" clId="{74853AF0-A0F2-4280-82E3-EA58019FB2E2}" dt="2020-03-02T09:54:16.673" v="5181" actId="165"/>
          <ac:spMkLst>
            <pc:docMk/>
            <pc:sldMk cId="101129352" sldId="325"/>
            <ac:spMk id="108" creationId="{47E1E404-121C-4063-BDC8-42AD5E08B440}"/>
          </ac:spMkLst>
        </pc:spChg>
        <pc:spChg chg="mod topLvl">
          <ac:chgData name="Maarten Smoorenburg" userId="901196fc-c074-4983-a366-60eb9ebfa2d7" providerId="ADAL" clId="{74853AF0-A0F2-4280-82E3-EA58019FB2E2}" dt="2020-03-02T09:54:16.673" v="5181" actId="165"/>
          <ac:spMkLst>
            <pc:docMk/>
            <pc:sldMk cId="101129352" sldId="325"/>
            <ac:spMk id="109" creationId="{774CD8D5-CD12-4318-B75F-9972489B9D60}"/>
          </ac:spMkLst>
        </pc:spChg>
        <pc:spChg chg="mod topLvl">
          <ac:chgData name="Maarten Smoorenburg" userId="901196fc-c074-4983-a366-60eb9ebfa2d7" providerId="ADAL" clId="{74853AF0-A0F2-4280-82E3-EA58019FB2E2}" dt="2020-03-02T09:54:16.673" v="5181" actId="165"/>
          <ac:spMkLst>
            <pc:docMk/>
            <pc:sldMk cId="101129352" sldId="325"/>
            <ac:spMk id="110" creationId="{1EF69B13-810C-41F3-B3C5-0E7F5CC0F269}"/>
          </ac:spMkLst>
        </pc:spChg>
        <pc:spChg chg="mod topLvl">
          <ac:chgData name="Maarten Smoorenburg" userId="901196fc-c074-4983-a366-60eb9ebfa2d7" providerId="ADAL" clId="{74853AF0-A0F2-4280-82E3-EA58019FB2E2}" dt="2020-03-02T09:54:16.673" v="5181" actId="165"/>
          <ac:spMkLst>
            <pc:docMk/>
            <pc:sldMk cId="101129352" sldId="325"/>
            <ac:spMk id="111" creationId="{9647E70E-D414-4D58-8A4F-D903B8FA275D}"/>
          </ac:spMkLst>
        </pc:spChg>
        <pc:spChg chg="mod topLvl">
          <ac:chgData name="Maarten Smoorenburg" userId="901196fc-c074-4983-a366-60eb9ebfa2d7" providerId="ADAL" clId="{74853AF0-A0F2-4280-82E3-EA58019FB2E2}" dt="2020-03-02T09:54:16.673" v="5181" actId="165"/>
          <ac:spMkLst>
            <pc:docMk/>
            <pc:sldMk cId="101129352" sldId="325"/>
            <ac:spMk id="112" creationId="{5EC74463-039C-4139-BCB1-28925FC7EE1D}"/>
          </ac:spMkLst>
        </pc:spChg>
        <pc:spChg chg="mod topLvl">
          <ac:chgData name="Maarten Smoorenburg" userId="901196fc-c074-4983-a366-60eb9ebfa2d7" providerId="ADAL" clId="{74853AF0-A0F2-4280-82E3-EA58019FB2E2}" dt="2020-03-02T09:54:16.673" v="5181" actId="165"/>
          <ac:spMkLst>
            <pc:docMk/>
            <pc:sldMk cId="101129352" sldId="325"/>
            <ac:spMk id="113" creationId="{45D58EBC-65E4-49E0-9283-0B09A0CB1116}"/>
          </ac:spMkLst>
        </pc:spChg>
        <pc:spChg chg="mod topLvl">
          <ac:chgData name="Maarten Smoorenburg" userId="901196fc-c074-4983-a366-60eb9ebfa2d7" providerId="ADAL" clId="{74853AF0-A0F2-4280-82E3-EA58019FB2E2}" dt="2020-03-02T09:54:16.673" v="5181" actId="165"/>
          <ac:spMkLst>
            <pc:docMk/>
            <pc:sldMk cId="101129352" sldId="325"/>
            <ac:spMk id="114" creationId="{BB8CCF69-AFD4-41A3-8115-C824D2828C55}"/>
          </ac:spMkLst>
        </pc:spChg>
        <pc:spChg chg="mod topLvl">
          <ac:chgData name="Maarten Smoorenburg" userId="901196fc-c074-4983-a366-60eb9ebfa2d7" providerId="ADAL" clId="{74853AF0-A0F2-4280-82E3-EA58019FB2E2}" dt="2020-03-02T09:54:16.673" v="5181" actId="165"/>
          <ac:spMkLst>
            <pc:docMk/>
            <pc:sldMk cId="101129352" sldId="325"/>
            <ac:spMk id="115" creationId="{5A186501-4984-4BD1-9184-0044E0EF1B7E}"/>
          </ac:spMkLst>
        </pc:spChg>
        <pc:spChg chg="mod topLvl">
          <ac:chgData name="Maarten Smoorenburg" userId="901196fc-c074-4983-a366-60eb9ebfa2d7" providerId="ADAL" clId="{74853AF0-A0F2-4280-82E3-EA58019FB2E2}" dt="2020-03-02T09:54:16.673" v="5181" actId="165"/>
          <ac:spMkLst>
            <pc:docMk/>
            <pc:sldMk cId="101129352" sldId="325"/>
            <ac:spMk id="116" creationId="{E8AC7F34-56AA-4CE6-8F34-6E4A10AC3E5A}"/>
          </ac:spMkLst>
        </pc:spChg>
        <pc:spChg chg="mod topLvl">
          <ac:chgData name="Maarten Smoorenburg" userId="901196fc-c074-4983-a366-60eb9ebfa2d7" providerId="ADAL" clId="{74853AF0-A0F2-4280-82E3-EA58019FB2E2}" dt="2020-03-02T09:54:16.673" v="5181" actId="165"/>
          <ac:spMkLst>
            <pc:docMk/>
            <pc:sldMk cId="101129352" sldId="325"/>
            <ac:spMk id="117" creationId="{750E209A-77B0-4EB8-BDA8-EDB640263036}"/>
          </ac:spMkLst>
        </pc:spChg>
        <pc:spChg chg="mod topLvl">
          <ac:chgData name="Maarten Smoorenburg" userId="901196fc-c074-4983-a366-60eb9ebfa2d7" providerId="ADAL" clId="{74853AF0-A0F2-4280-82E3-EA58019FB2E2}" dt="2020-03-02T09:54:16.673" v="5181" actId="165"/>
          <ac:spMkLst>
            <pc:docMk/>
            <pc:sldMk cId="101129352" sldId="325"/>
            <ac:spMk id="118" creationId="{C739FC5E-84CB-4172-9BC6-E0E9B8B1A97F}"/>
          </ac:spMkLst>
        </pc:spChg>
        <pc:spChg chg="mod topLvl">
          <ac:chgData name="Maarten Smoorenburg" userId="901196fc-c074-4983-a366-60eb9ebfa2d7" providerId="ADAL" clId="{74853AF0-A0F2-4280-82E3-EA58019FB2E2}" dt="2020-03-02T09:54:16.673" v="5181" actId="165"/>
          <ac:spMkLst>
            <pc:docMk/>
            <pc:sldMk cId="101129352" sldId="325"/>
            <ac:spMk id="119" creationId="{7EE9CB91-CE66-49B8-A512-2E8F3C9CFB2D}"/>
          </ac:spMkLst>
        </pc:spChg>
        <pc:spChg chg="mod topLvl">
          <ac:chgData name="Maarten Smoorenburg" userId="901196fc-c074-4983-a366-60eb9ebfa2d7" providerId="ADAL" clId="{74853AF0-A0F2-4280-82E3-EA58019FB2E2}" dt="2020-03-02T09:54:16.673" v="5181" actId="165"/>
          <ac:spMkLst>
            <pc:docMk/>
            <pc:sldMk cId="101129352" sldId="325"/>
            <ac:spMk id="120" creationId="{5C0FC0B9-ADA5-4F71-8DB4-65C30C37E07B}"/>
          </ac:spMkLst>
        </pc:spChg>
        <pc:spChg chg="mod topLvl">
          <ac:chgData name="Maarten Smoorenburg" userId="901196fc-c074-4983-a366-60eb9ebfa2d7" providerId="ADAL" clId="{74853AF0-A0F2-4280-82E3-EA58019FB2E2}" dt="2020-03-02T09:54:16.673" v="5181" actId="165"/>
          <ac:spMkLst>
            <pc:docMk/>
            <pc:sldMk cId="101129352" sldId="325"/>
            <ac:spMk id="121" creationId="{6C5A919F-EFCF-4B3E-9E20-65F6F7649636}"/>
          </ac:spMkLst>
        </pc:spChg>
        <pc:spChg chg="mod topLvl">
          <ac:chgData name="Maarten Smoorenburg" userId="901196fc-c074-4983-a366-60eb9ebfa2d7" providerId="ADAL" clId="{74853AF0-A0F2-4280-82E3-EA58019FB2E2}" dt="2020-03-02T09:54:16.673" v="5181" actId="165"/>
          <ac:spMkLst>
            <pc:docMk/>
            <pc:sldMk cId="101129352" sldId="325"/>
            <ac:spMk id="122" creationId="{652FF425-8087-4AD1-AE0C-F6BBE4C12450}"/>
          </ac:spMkLst>
        </pc:spChg>
        <pc:spChg chg="mod topLvl">
          <ac:chgData name="Maarten Smoorenburg" userId="901196fc-c074-4983-a366-60eb9ebfa2d7" providerId="ADAL" clId="{74853AF0-A0F2-4280-82E3-EA58019FB2E2}" dt="2020-03-02T09:54:16.673" v="5181" actId="165"/>
          <ac:spMkLst>
            <pc:docMk/>
            <pc:sldMk cId="101129352" sldId="325"/>
            <ac:spMk id="123" creationId="{5D0C59D0-B705-488A-ABA3-F67E9F19AAD9}"/>
          </ac:spMkLst>
        </pc:spChg>
        <pc:spChg chg="mod topLvl">
          <ac:chgData name="Maarten Smoorenburg" userId="901196fc-c074-4983-a366-60eb9ebfa2d7" providerId="ADAL" clId="{74853AF0-A0F2-4280-82E3-EA58019FB2E2}" dt="2020-03-02T09:54:16.673" v="5181" actId="165"/>
          <ac:spMkLst>
            <pc:docMk/>
            <pc:sldMk cId="101129352" sldId="325"/>
            <ac:spMk id="124" creationId="{961FC0DA-E0A9-4BCE-ABA4-51A1A9123C4D}"/>
          </ac:spMkLst>
        </pc:spChg>
        <pc:spChg chg="mod topLvl">
          <ac:chgData name="Maarten Smoorenburg" userId="901196fc-c074-4983-a366-60eb9ebfa2d7" providerId="ADAL" clId="{74853AF0-A0F2-4280-82E3-EA58019FB2E2}" dt="2020-03-02T09:54:16.673" v="5181" actId="165"/>
          <ac:spMkLst>
            <pc:docMk/>
            <pc:sldMk cId="101129352" sldId="325"/>
            <ac:spMk id="125" creationId="{BC142DA5-9794-4946-9CE1-24558159509D}"/>
          </ac:spMkLst>
        </pc:spChg>
        <pc:spChg chg="mod topLvl">
          <ac:chgData name="Maarten Smoorenburg" userId="901196fc-c074-4983-a366-60eb9ebfa2d7" providerId="ADAL" clId="{74853AF0-A0F2-4280-82E3-EA58019FB2E2}" dt="2020-03-02T09:54:16.673" v="5181" actId="165"/>
          <ac:spMkLst>
            <pc:docMk/>
            <pc:sldMk cId="101129352" sldId="325"/>
            <ac:spMk id="126" creationId="{F0BE865D-A002-4239-99C8-D73C71C9D38B}"/>
          </ac:spMkLst>
        </pc:spChg>
        <pc:spChg chg="mod topLvl">
          <ac:chgData name="Maarten Smoorenburg" userId="901196fc-c074-4983-a366-60eb9ebfa2d7" providerId="ADAL" clId="{74853AF0-A0F2-4280-82E3-EA58019FB2E2}" dt="2020-03-02T09:54:16.673" v="5181" actId="165"/>
          <ac:spMkLst>
            <pc:docMk/>
            <pc:sldMk cId="101129352" sldId="325"/>
            <ac:spMk id="127" creationId="{44B3BC47-303D-4BE0-846F-F65FF1832B3E}"/>
          </ac:spMkLst>
        </pc:spChg>
        <pc:spChg chg="mod topLvl">
          <ac:chgData name="Maarten Smoorenburg" userId="901196fc-c074-4983-a366-60eb9ebfa2d7" providerId="ADAL" clId="{74853AF0-A0F2-4280-82E3-EA58019FB2E2}" dt="2020-03-02T09:54:16.673" v="5181" actId="165"/>
          <ac:spMkLst>
            <pc:docMk/>
            <pc:sldMk cId="101129352" sldId="325"/>
            <ac:spMk id="128" creationId="{85028973-7159-469A-98F9-B6722DD5A4C7}"/>
          </ac:spMkLst>
        </pc:spChg>
        <pc:spChg chg="mod topLvl">
          <ac:chgData name="Maarten Smoorenburg" userId="901196fc-c074-4983-a366-60eb9ebfa2d7" providerId="ADAL" clId="{74853AF0-A0F2-4280-82E3-EA58019FB2E2}" dt="2020-03-02T09:54:16.673" v="5181" actId="165"/>
          <ac:spMkLst>
            <pc:docMk/>
            <pc:sldMk cId="101129352" sldId="325"/>
            <ac:spMk id="129" creationId="{21E45122-D8BB-45F9-9CAC-A65A11FE1F26}"/>
          </ac:spMkLst>
        </pc:spChg>
        <pc:spChg chg="mod topLvl">
          <ac:chgData name="Maarten Smoorenburg" userId="901196fc-c074-4983-a366-60eb9ebfa2d7" providerId="ADAL" clId="{74853AF0-A0F2-4280-82E3-EA58019FB2E2}" dt="2020-03-02T09:54:16.673" v="5181" actId="165"/>
          <ac:spMkLst>
            <pc:docMk/>
            <pc:sldMk cId="101129352" sldId="325"/>
            <ac:spMk id="130" creationId="{21CE0EB5-BF1E-44FB-BA21-37CA15338DF8}"/>
          </ac:spMkLst>
        </pc:spChg>
        <pc:spChg chg="mod topLvl">
          <ac:chgData name="Maarten Smoorenburg" userId="901196fc-c074-4983-a366-60eb9ebfa2d7" providerId="ADAL" clId="{74853AF0-A0F2-4280-82E3-EA58019FB2E2}" dt="2020-03-02T09:54:16.673" v="5181" actId="165"/>
          <ac:spMkLst>
            <pc:docMk/>
            <pc:sldMk cId="101129352" sldId="325"/>
            <ac:spMk id="131" creationId="{030A24CD-F613-4E90-9138-55027D759C8B}"/>
          </ac:spMkLst>
        </pc:spChg>
        <pc:spChg chg="mod topLvl">
          <ac:chgData name="Maarten Smoorenburg" userId="901196fc-c074-4983-a366-60eb9ebfa2d7" providerId="ADAL" clId="{74853AF0-A0F2-4280-82E3-EA58019FB2E2}" dt="2020-03-02T09:54:16.673" v="5181" actId="165"/>
          <ac:spMkLst>
            <pc:docMk/>
            <pc:sldMk cId="101129352" sldId="325"/>
            <ac:spMk id="132" creationId="{46B85360-A5E6-4738-A094-4CFEE0154AA0}"/>
          </ac:spMkLst>
        </pc:spChg>
        <pc:spChg chg="mod topLvl">
          <ac:chgData name="Maarten Smoorenburg" userId="901196fc-c074-4983-a366-60eb9ebfa2d7" providerId="ADAL" clId="{74853AF0-A0F2-4280-82E3-EA58019FB2E2}" dt="2020-03-02T09:54:16.673" v="5181" actId="165"/>
          <ac:spMkLst>
            <pc:docMk/>
            <pc:sldMk cId="101129352" sldId="325"/>
            <ac:spMk id="133" creationId="{AE962E5B-FB76-4935-A701-2EA843D5B79E}"/>
          </ac:spMkLst>
        </pc:spChg>
        <pc:spChg chg="mod topLvl">
          <ac:chgData name="Maarten Smoorenburg" userId="901196fc-c074-4983-a366-60eb9ebfa2d7" providerId="ADAL" clId="{74853AF0-A0F2-4280-82E3-EA58019FB2E2}" dt="2020-03-02T09:54:16.673" v="5181" actId="165"/>
          <ac:spMkLst>
            <pc:docMk/>
            <pc:sldMk cId="101129352" sldId="325"/>
            <ac:spMk id="134" creationId="{D0951404-72F5-4C5C-90A0-0D8F799DA201}"/>
          </ac:spMkLst>
        </pc:spChg>
        <pc:spChg chg="mod topLvl">
          <ac:chgData name="Maarten Smoorenburg" userId="901196fc-c074-4983-a366-60eb9ebfa2d7" providerId="ADAL" clId="{74853AF0-A0F2-4280-82E3-EA58019FB2E2}" dt="2020-03-02T09:54:16.673" v="5181" actId="165"/>
          <ac:spMkLst>
            <pc:docMk/>
            <pc:sldMk cId="101129352" sldId="325"/>
            <ac:spMk id="135" creationId="{EF100E31-7644-432B-BB77-02E45FAE78FC}"/>
          </ac:spMkLst>
        </pc:spChg>
        <pc:grpChg chg="add del mod">
          <ac:chgData name="Maarten Smoorenburg" userId="901196fc-c074-4983-a366-60eb9ebfa2d7" providerId="ADAL" clId="{74853AF0-A0F2-4280-82E3-EA58019FB2E2}" dt="2020-03-02T09:54:16.673" v="5181" actId="165"/>
          <ac:grpSpMkLst>
            <pc:docMk/>
            <pc:sldMk cId="101129352" sldId="325"/>
            <ac:grpSpMk id="6" creationId="{40C3F05B-FCB8-48BA-AAAE-8E0CA20BAE95}"/>
          </ac:grpSpMkLst>
        </pc:grpChg>
        <pc:grpChg chg="mod topLvl">
          <ac:chgData name="Maarten Smoorenburg" userId="901196fc-c074-4983-a366-60eb9ebfa2d7" providerId="ADAL" clId="{74853AF0-A0F2-4280-82E3-EA58019FB2E2}" dt="2020-03-02T09:54:16.673" v="5181" actId="165"/>
          <ac:grpSpMkLst>
            <pc:docMk/>
            <pc:sldMk cId="101129352" sldId="325"/>
            <ac:grpSpMk id="10" creationId="{A394333B-C41A-40B2-B34F-CD1A5F5F7885}"/>
          </ac:grpSpMkLst>
        </pc:grpChg>
        <pc:grpChg chg="del">
          <ac:chgData name="Maarten Smoorenburg" userId="901196fc-c074-4983-a366-60eb9ebfa2d7" providerId="ADAL" clId="{74853AF0-A0F2-4280-82E3-EA58019FB2E2}" dt="2020-03-02T09:53:43.531" v="5177" actId="478"/>
          <ac:grpSpMkLst>
            <pc:docMk/>
            <pc:sldMk cId="101129352" sldId="325"/>
            <ac:grpSpMk id="53" creationId="{2C1DEEA8-ADD5-4196-BB14-3E997DBA7A10}"/>
          </ac:grpSpMkLst>
        </pc:grpChg>
        <pc:grpChg chg="del">
          <ac:chgData name="Maarten Smoorenburg" userId="901196fc-c074-4983-a366-60eb9ebfa2d7" providerId="ADAL" clId="{74853AF0-A0F2-4280-82E3-EA58019FB2E2}" dt="2020-03-02T09:52:30.289" v="5172" actId="478"/>
          <ac:grpSpMkLst>
            <pc:docMk/>
            <pc:sldMk cId="101129352" sldId="325"/>
            <ac:grpSpMk id="54" creationId="{B32D4F21-2A89-4A41-BE8C-B0E0B2E7612E}"/>
          </ac:grpSpMkLst>
        </pc:grpChg>
        <pc:picChg chg="add del mod modCrop">
          <ac:chgData name="Maarten Smoorenburg" userId="901196fc-c074-4983-a366-60eb9ebfa2d7" providerId="ADAL" clId="{74853AF0-A0F2-4280-82E3-EA58019FB2E2}" dt="2020-03-02T09:54:48.657" v="5186" actId="732"/>
          <ac:picMkLst>
            <pc:docMk/>
            <pc:sldMk cId="101129352" sldId="325"/>
            <ac:picMk id="9" creationId="{9195F80B-F3DE-415D-A3D7-444FFAC89781}"/>
          </ac:picMkLst>
        </pc:picChg>
        <pc:cxnChg chg="del">
          <ac:chgData name="Maarten Smoorenburg" userId="901196fc-c074-4983-a366-60eb9ebfa2d7" providerId="ADAL" clId="{74853AF0-A0F2-4280-82E3-EA58019FB2E2}" dt="2020-03-02T09:53:45.290" v="5178" actId="478"/>
          <ac:cxnSpMkLst>
            <pc:docMk/>
            <pc:sldMk cId="101129352" sldId="325"/>
            <ac:cxnSpMk id="50" creationId="{90970D51-2278-476E-882F-418A9E410710}"/>
          </ac:cxnSpMkLst>
        </pc:cxnChg>
      </pc:sldChg>
      <pc:sldChg chg="add">
        <pc:chgData name="Maarten Smoorenburg" userId="901196fc-c074-4983-a366-60eb9ebfa2d7" providerId="ADAL" clId="{74853AF0-A0F2-4280-82E3-EA58019FB2E2}" dt="2020-03-02T09:54:39.290" v="5184"/>
        <pc:sldMkLst>
          <pc:docMk/>
          <pc:sldMk cId="1663934202" sldId="326"/>
        </pc:sldMkLst>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CB07A4AF-8444-4E55-9211-06750DF86845}"/>
              </a:ext>
            </a:extLst>
          </p:cNvPr>
          <p:cNvSpPr>
            <a:spLocks noGrp="1"/>
          </p:cNvSpPr>
          <p:nvPr>
            <p:ph type="sldNum" sz="quarter" idx="3"/>
          </p:nvPr>
        </p:nvSpPr>
        <p:spPr>
          <a:xfrm>
            <a:off x="6059487" y="8229664"/>
            <a:ext cx="588963" cy="180000"/>
          </a:xfrm>
          <a:prstGeom prst="rect">
            <a:avLst/>
          </a:prstGeom>
        </p:spPr>
        <p:txBody>
          <a:bodyPr vert="horz" lIns="0" tIns="0" rIns="0" bIns="0" rtlCol="0" anchor="b"/>
          <a:lstStyle>
            <a:lvl1pPr algn="r">
              <a:defRPr sz="1200"/>
            </a:lvl1pPr>
          </a:lstStyle>
          <a:p>
            <a:fld id="{9B6C5B75-63DC-4795-B872-D188C0279E99}" type="slidenum">
              <a:rPr lang="nl-NL" sz="1000" smtClean="0"/>
              <a:pPr/>
              <a:t>‹#›</a:t>
            </a:fld>
            <a:endParaRPr lang="nl-NL" sz="1000" dirty="0"/>
          </a:p>
        </p:txBody>
      </p:sp>
      <p:pic>
        <p:nvPicPr>
          <p:cNvPr id="7" name="Afbeelding 6">
            <a:extLst>
              <a:ext uri="{FF2B5EF4-FFF2-40B4-BE49-F238E27FC236}">
                <a16:creationId xmlns:a16="http://schemas.microsoft.com/office/drawing/2014/main" id="{3086CC55-5F13-427E-8D55-23A3E11C42E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2512" y="8635837"/>
            <a:ext cx="1080000" cy="351000"/>
          </a:xfrm>
          <a:prstGeom prst="rect">
            <a:avLst/>
          </a:prstGeom>
        </p:spPr>
      </p:pic>
    </p:spTree>
    <p:extLst>
      <p:ext uri="{BB962C8B-B14F-4D97-AF65-F5344CB8AC3E}">
        <p14:creationId xmlns:p14="http://schemas.microsoft.com/office/powerpoint/2010/main" val="1476534933"/>
      </p:ext>
    </p:extLst>
  </p:cSld>
  <p:clrMap bg1="lt1" tx1="dk1" bg2="lt2" tx2="dk2" accent1="accent1" accent2="accent2" accent3="accent3" accent4="accent4" accent5="accent5" accent6="accent6" hlink="hlink" folHlink="folHlink"/>
  <p:hf sldNum="0" hdr="0" ftr="0" dt="0"/>
  <p:extLst mod="1">
    <p:ext uri="{56416CCD-93CA-4268-BC5B-53C4BB910035}">
      <p15:sldGuideLst xmlns:p15="http://schemas.microsoft.com/office/powerpoint/2012/main"/>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7" name="Tijdelijke aanduiding voor dianummer 6"/>
          <p:cNvSpPr>
            <a:spLocks noGrp="1"/>
          </p:cNvSpPr>
          <p:nvPr>
            <p:ph type="sldNum" sz="quarter" idx="5"/>
          </p:nvPr>
        </p:nvSpPr>
        <p:spPr>
          <a:xfrm>
            <a:off x="6172200" y="8685213"/>
            <a:ext cx="438150" cy="180000"/>
          </a:xfrm>
          <a:prstGeom prst="rect">
            <a:avLst/>
          </a:prstGeom>
        </p:spPr>
        <p:txBody>
          <a:bodyPr vert="horz" lIns="0" tIns="0" rIns="0" bIns="0" rtlCol="0" anchor="b"/>
          <a:lstStyle>
            <a:lvl1pPr algn="r">
              <a:defRPr sz="1000"/>
            </a:lvl1pPr>
          </a:lstStyle>
          <a:p>
            <a:fld id="{309F7339-69D5-4EA7-B93A-8AF4EDB56B8B}" type="slidenum">
              <a:rPr lang="de-DE" smtClean="0"/>
              <a:pPr/>
              <a:t>‹#›</a:t>
            </a:fld>
            <a:endParaRPr lang="de-DE"/>
          </a:p>
        </p:txBody>
      </p:sp>
      <p:pic>
        <p:nvPicPr>
          <p:cNvPr id="8" name="Afbeelding 7">
            <a:extLst>
              <a:ext uri="{FF2B5EF4-FFF2-40B4-BE49-F238E27FC236}">
                <a16:creationId xmlns:a16="http://schemas.microsoft.com/office/drawing/2014/main" id="{3EB29D91-C68B-40E2-ACA8-22AC17FBF1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512" y="8592970"/>
            <a:ext cx="1080000" cy="351000"/>
          </a:xfrm>
          <a:prstGeom prst="rect">
            <a:avLst/>
          </a:prstGeom>
        </p:spPr>
      </p:pic>
      <p:sp>
        <p:nvSpPr>
          <p:cNvPr id="9" name="Tijdelijke aanduiding voor notities 8">
            <a:extLst>
              <a:ext uri="{FF2B5EF4-FFF2-40B4-BE49-F238E27FC236}">
                <a16:creationId xmlns:a16="http://schemas.microsoft.com/office/drawing/2014/main" id="{A3C8BF89-5841-4101-9B55-9A1ADF2AA45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73795008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deltares.nl/en/software/rtc-tool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400550"/>
            <a:ext cx="5486400" cy="3600450"/>
          </a:xfrm>
          <a:prstGeom prst="rect">
            <a:avLst/>
          </a:prstGeom>
        </p:spPr>
        <p:txBody>
          <a:bodyPr/>
          <a:lstStyle/>
          <a:p>
            <a:endParaRPr lang="en-GB" dirty="0"/>
          </a:p>
        </p:txBody>
      </p:sp>
    </p:spTree>
    <p:extLst>
      <p:ext uri="{BB962C8B-B14F-4D97-AF65-F5344CB8AC3E}">
        <p14:creationId xmlns:p14="http://schemas.microsoft.com/office/powerpoint/2010/main" val="1110772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4059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Rijkswaterstaat already uses an RTC-Tools advisory model in their operational decision support system to control the lake level (and flushing operations to manage salinity). This model uses only deterministic forecasts and works with nonlinear equations. </a:t>
            </a:r>
          </a:p>
          <a:p>
            <a:endParaRPr lang="en-US" dirty="0"/>
          </a:p>
          <a:p>
            <a:r>
              <a:rPr lang="en-US" dirty="0"/>
              <a:t>As combination of nonlinear equations and discrete decision variables requires much computation time, this model was linearized to allow MPC with ensemble forcing.</a:t>
            </a:r>
          </a:p>
        </p:txBody>
      </p:sp>
    </p:spTree>
    <p:extLst>
      <p:ext uri="{BB962C8B-B14F-4D97-AF65-F5344CB8AC3E}">
        <p14:creationId xmlns:p14="http://schemas.microsoft.com/office/powerpoint/2010/main" val="584142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source solvers can be coupled, but commercial solvers like CPLEX were found to be more efficient for MILP problems</a:t>
            </a:r>
          </a:p>
          <a:p>
            <a:endParaRPr lang="en-US" dirty="0">
              <a:hlinkClick r:id="rId3"/>
            </a:endParaRPr>
          </a:p>
          <a:p>
            <a:r>
              <a:rPr lang="en-US" dirty="0">
                <a:hlinkClick r:id="rId3"/>
              </a:rPr>
              <a:t>https://www.deltares.nl/en/software/rtc-tools/</a:t>
            </a:r>
            <a:endParaRPr lang="en-US" dirty="0"/>
          </a:p>
          <a:p>
            <a:r>
              <a:rPr lang="en-US" dirty="0"/>
              <a:t>https://oss.deltares.nl/web/delft-fews/home </a:t>
            </a:r>
          </a:p>
          <a:p>
            <a:endParaRPr lang="en-US" dirty="0"/>
          </a:p>
        </p:txBody>
      </p:sp>
    </p:spTree>
    <p:extLst>
      <p:ext uri="{BB962C8B-B14F-4D97-AF65-F5344CB8AC3E}">
        <p14:creationId xmlns:p14="http://schemas.microsoft.com/office/powerpoint/2010/main" val="1939413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Ensemble MPC tries to find the optimal solution for all forecasts, essentially overestimating the uncertainty of the distant future by not allowing the situation to become more certain when time passes. The method is therefore known to be too conservative, but this can still be desirable for some cases. Also, finding a solution for all ensembles for the full forecast horizon typically requires more computation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Tree Based MPC allows splitting the ensemble in branches at different control points and therewith some mimicking of how new information can be used in the future to adapt control further. MORE INFORMATION ON TB-MPC on the next slide</a:t>
            </a:r>
          </a:p>
          <a:p>
            <a:endParaRPr lang="en-US" dirty="0"/>
          </a:p>
        </p:txBody>
      </p:sp>
    </p:spTree>
    <p:extLst>
      <p:ext uri="{BB962C8B-B14F-4D97-AF65-F5344CB8AC3E}">
        <p14:creationId xmlns:p14="http://schemas.microsoft.com/office/powerpoint/2010/main" val="431990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Control points are moments in time where new decision are to be made, based on new information; new measurements and new forecasts</a:t>
            </a:r>
          </a:p>
          <a:p>
            <a:endParaRPr lang="en-US" dirty="0"/>
          </a:p>
          <a:p>
            <a:r>
              <a:rPr lang="en-US" dirty="0"/>
              <a:t>First clustering occurs after the first control point. Further clustering of the ensembles occurs after each new control point.</a:t>
            </a:r>
          </a:p>
          <a:p>
            <a:endParaRPr lang="en-US" dirty="0"/>
          </a:p>
          <a:p>
            <a:r>
              <a:rPr lang="en-US" dirty="0"/>
              <a:t>Clustering is done by determining the two outermost members and the grouping the remaining members on the basis of closest distance</a:t>
            </a:r>
          </a:p>
        </p:txBody>
      </p:sp>
    </p:spTree>
    <p:extLst>
      <p:ext uri="{BB962C8B-B14F-4D97-AF65-F5344CB8AC3E}">
        <p14:creationId xmlns:p14="http://schemas.microsoft.com/office/powerpoint/2010/main" val="1958509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2x2x4x10=160</a:t>
            </a:r>
          </a:p>
          <a:p>
            <a:endParaRPr lang="en-US" dirty="0"/>
          </a:p>
          <a:p>
            <a:r>
              <a:rPr lang="en-US" dirty="0"/>
              <a:t>This was a lab experiment where the uncertainty and the errors of the forecasts were set by the experimenters</a:t>
            </a:r>
          </a:p>
          <a:p>
            <a:endParaRPr lang="en-US" dirty="0"/>
          </a:p>
          <a:p>
            <a:r>
              <a:rPr lang="en-US" dirty="0"/>
              <a:t>For flood events, only these 2 goals matter. For day-to-day operations and/or salinity management more goals are used in practice</a:t>
            </a:r>
          </a:p>
        </p:txBody>
      </p:sp>
    </p:spTree>
    <p:extLst>
      <p:ext uri="{BB962C8B-B14F-4D97-AF65-F5344CB8AC3E}">
        <p14:creationId xmlns:p14="http://schemas.microsoft.com/office/powerpoint/2010/main" val="1171272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Implementation was done with all real-world requirements, like post-processing needed to obtain detailed structure settings (like discrete nr of gates to open).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simulation model used the full nonlinear equations, yielding best estimate of the real-world response to the controls</a:t>
            </a:r>
          </a:p>
          <a:p>
            <a:endParaRPr lang="en-US" dirty="0"/>
          </a:p>
        </p:txBody>
      </p:sp>
    </p:spTree>
    <p:extLst>
      <p:ext uri="{BB962C8B-B14F-4D97-AF65-F5344CB8AC3E}">
        <p14:creationId xmlns:p14="http://schemas.microsoft.com/office/powerpoint/2010/main" val="2821253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synthetic observation series could be used to produce perfect forecast every 12h with 5 day lead times</a:t>
            </a:r>
          </a:p>
          <a:p>
            <a:endParaRPr lang="en-US" dirty="0"/>
          </a:p>
          <a:p>
            <a:r>
              <a:rPr lang="en-US" dirty="0"/>
              <a:t>The resulting control is our benchmark to compare the different MPC solutions against. Note that the level cannot be kept within the target range at all times</a:t>
            </a:r>
          </a:p>
          <a:p>
            <a:endParaRPr lang="en-US" dirty="0"/>
          </a:p>
          <a:p>
            <a:r>
              <a:rPr lang="en-US" dirty="0"/>
              <a:t>The experimental forecast are either ensemble forecasts surrounding the perfect forecast with some spread</a:t>
            </a:r>
          </a:p>
        </p:txBody>
      </p:sp>
    </p:spTree>
    <p:extLst>
      <p:ext uri="{BB962C8B-B14F-4D97-AF65-F5344CB8AC3E}">
        <p14:creationId xmlns:p14="http://schemas.microsoft.com/office/powerpoint/2010/main" val="1816000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 1 shows ensemble inflow forecast just before the flood peak</a:t>
            </a:r>
          </a:p>
          <a:p>
            <a:endParaRPr lang="en-US" dirty="0"/>
          </a:p>
          <a:p>
            <a:r>
              <a:rPr lang="en-US" dirty="0"/>
              <a:t>Graph 2 shows a deterministic storm surge forecast (astronomical tide series with effect of wind updraw superimposed)</a:t>
            </a:r>
          </a:p>
          <a:p>
            <a:endParaRPr lang="en-US" dirty="0"/>
          </a:p>
          <a:p>
            <a:r>
              <a:rPr lang="en-US" dirty="0"/>
              <a:t>Graph 3 show the advised outflow; one advise until the first control point after 12h, then two optimal control strategies until the next control corresponding to 2 different forecast branches, and up to 4 or 8 strategies for the periods after subsequent control points.</a:t>
            </a:r>
          </a:p>
          <a:p>
            <a:endParaRPr lang="en-US" dirty="0"/>
          </a:p>
          <a:p>
            <a:r>
              <a:rPr lang="en-US" dirty="0"/>
              <a:t>Graph 4 shows the effect on the lake level for each advise in combination with the corresponding forecasts. Note the ‘positive feedback’ that more water can be released when lake levels are higher, resulting in similar lake levels after each spill period.</a:t>
            </a:r>
          </a:p>
          <a:p>
            <a:endParaRPr lang="en-US" dirty="0"/>
          </a:p>
          <a:p>
            <a:endParaRPr lang="en-US" dirty="0"/>
          </a:p>
        </p:txBody>
      </p:sp>
    </p:spTree>
    <p:extLst>
      <p:ext uri="{BB962C8B-B14F-4D97-AF65-F5344CB8AC3E}">
        <p14:creationId xmlns:p14="http://schemas.microsoft.com/office/powerpoint/2010/main" val="127123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of the 4 experiments (2 events, with or without ensemble storm surge forecast), this matrix can be drawn to present the relation between forecast uncertainty (rows; i.e., the multiplication factor used to determine the ensemble spread) and the different deterministic and ensemble MPC setups.</a:t>
            </a:r>
          </a:p>
          <a:p>
            <a:endParaRPr lang="en-US" dirty="0"/>
          </a:p>
          <a:p>
            <a:r>
              <a:rPr lang="en-US" dirty="0"/>
              <a:t>For reference, the deterministic MPC with perfect forecasts (50</a:t>
            </a:r>
            <a:r>
              <a:rPr lang="en-US" baseline="30000" dirty="0"/>
              <a:t>th</a:t>
            </a:r>
            <a:r>
              <a:rPr lang="en-US" dirty="0"/>
              <a:t> percentile) is presented in the center.</a:t>
            </a:r>
          </a:p>
          <a:p>
            <a:endParaRPr lang="en-US" dirty="0"/>
          </a:p>
          <a:p>
            <a:r>
              <a:rPr lang="en-US" dirty="0"/>
              <a:t>We here see that the Tree Based MPC method results in lesser exceedance of the upper target level, and that this benefit grows with increasing forecast uncertainty. Even a mild underestimation (percentile 25-45) in the deterministic forecast results in substantially worse control (6.3cm of exceedance for the p25 test compared to 3.7cm exceedance with the TB MPC for the high uncertainty forecasts in the bottom row)</a:t>
            </a:r>
          </a:p>
          <a:p>
            <a:endParaRPr lang="en-US" dirty="0"/>
          </a:p>
          <a:p>
            <a:r>
              <a:rPr lang="en-US" dirty="0"/>
              <a:t>The Ensemble MPC method produces even lesser exceedance, but the behavior of that solution is less structural. Also its more (over)conservative control produces less exceedance here, but resulted in drawdowns below the lower target in some other experiments.</a:t>
            </a:r>
          </a:p>
        </p:txBody>
      </p:sp>
    </p:spTree>
    <p:extLst>
      <p:ext uri="{BB962C8B-B14F-4D97-AF65-F5344CB8AC3E}">
        <p14:creationId xmlns:p14="http://schemas.microsoft.com/office/powerpoint/2010/main" val="1084372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400550"/>
            <a:ext cx="5486400" cy="3600450"/>
          </a:xfrm>
          <a:prstGeom prst="rect">
            <a:avLst/>
          </a:prstGeom>
        </p:spPr>
        <p:txBody>
          <a:bodyPr/>
          <a:lstStyle/>
          <a:p>
            <a:endParaRPr lang="en-GB" dirty="0"/>
          </a:p>
        </p:txBody>
      </p:sp>
    </p:spTree>
    <p:extLst>
      <p:ext uri="{BB962C8B-B14F-4D97-AF65-F5344CB8AC3E}">
        <p14:creationId xmlns:p14="http://schemas.microsoft.com/office/powerpoint/2010/main" val="2931820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per bullet: point:</a:t>
            </a:r>
          </a:p>
          <a:p>
            <a:r>
              <a:rPr lang="en-US" dirty="0"/>
              <a:t> </a:t>
            </a:r>
          </a:p>
          <a:p>
            <a:r>
              <a:rPr lang="en-US" dirty="0"/>
              <a:t>Different metrics to measure goodness of control give similar conclusions</a:t>
            </a:r>
          </a:p>
          <a:p>
            <a:endParaRPr lang="en-US" dirty="0"/>
          </a:p>
          <a:p>
            <a:r>
              <a:rPr lang="en-US" dirty="0"/>
              <a:t>Lake level could get below the lower target level for Ensemble MPC since it is very conservative.</a:t>
            </a:r>
          </a:p>
          <a:p>
            <a:endParaRPr lang="en-US" dirty="0"/>
          </a:p>
          <a:p>
            <a:r>
              <a:rPr lang="en-US" dirty="0"/>
              <a:t>As in operational practice, the optimal strategy is continuous and should be discretized to obtain usable structure control settings. This post-processing can results in a less optimal control than the model ‘thought’, causing a relative late response to the forecasted problem for all models. It is important to know this, as one could deal with this by reducing this  mismatch between model and practice, or amending the objectives to direct the solution a bit (make the model target band narrow to match this ‘unaccounted volume error with’</a:t>
            </a:r>
          </a:p>
          <a:p>
            <a:endParaRPr lang="en-US" dirty="0"/>
          </a:p>
          <a:p>
            <a:r>
              <a:rPr lang="en-US" dirty="0"/>
              <a:t>As expected, the Ensemble MPC proved to result in very conservative control, sometimes leading to lake levels below the lower target. Although this level of conservativeness can be desirable, we would argue that this should be achieved by a matching control problem definition and not by overestimating the uncertainty. See also the comment in the previous slide.</a:t>
            </a:r>
          </a:p>
          <a:p>
            <a:endParaRPr lang="en-US" dirty="0"/>
          </a:p>
          <a:p>
            <a:r>
              <a:rPr lang="en-US" dirty="0"/>
              <a:t>As expected, use of uncertainty information is more useful when there is more uncertainty. This probably does not hold when uncertainty grows to infinity (where one should not use MPC for anyway) but we did not test that. For the reasonable use case of up to a factor 2 difference between the median and the worst member in a flood forecast, the benefits of using ensembles instead of deterministic forecasts seems evident.</a:t>
            </a:r>
          </a:p>
        </p:txBody>
      </p:sp>
    </p:spTree>
    <p:extLst>
      <p:ext uri="{BB962C8B-B14F-4D97-AF65-F5344CB8AC3E}">
        <p14:creationId xmlns:p14="http://schemas.microsoft.com/office/powerpoint/2010/main" val="3641717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CONCLUSION 1 see the explanation in the previous slides</a:t>
            </a:r>
          </a:p>
          <a:p>
            <a:endParaRPr lang="en-US" dirty="0"/>
          </a:p>
          <a:p>
            <a:r>
              <a:rPr lang="en-US" dirty="0"/>
              <a:t>For CONCLUSION 2: The closed-loop experiments ran stably, with computation times in the order of 1-2 minutes (hourly timesteps, 10 ensemble members, lead time of 5 days). The experiments provided an extensive test with a challenging optimization problems and a real world operational setup: i.e.: the only ‘fake’ thing were the forecasts.</a:t>
            </a:r>
          </a:p>
        </p:txBody>
      </p:sp>
    </p:spTree>
    <p:extLst>
      <p:ext uri="{BB962C8B-B14F-4D97-AF65-F5344CB8AC3E}">
        <p14:creationId xmlns:p14="http://schemas.microsoft.com/office/powerpoint/2010/main" val="523197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400550"/>
            <a:ext cx="5486400" cy="3600450"/>
          </a:xfrm>
          <a:prstGeom prst="rect">
            <a:avLst/>
          </a:prstGeom>
        </p:spPr>
        <p:txBody>
          <a:bodyPr/>
          <a:lstStyle/>
          <a:p>
            <a:endParaRPr lang="en-GB" dirty="0"/>
          </a:p>
        </p:txBody>
      </p:sp>
    </p:spTree>
    <p:extLst>
      <p:ext uri="{BB962C8B-B14F-4D97-AF65-F5344CB8AC3E}">
        <p14:creationId xmlns:p14="http://schemas.microsoft.com/office/powerpoint/2010/main" val="209627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2352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400550"/>
            <a:ext cx="5486400" cy="3600450"/>
          </a:xfrm>
          <a:prstGeom prst="rect">
            <a:avLst/>
          </a:prstGeom>
        </p:spPr>
        <p:txBody>
          <a:bodyPr/>
          <a:lstStyle/>
          <a:p>
            <a:endParaRPr lang="en-GB" dirty="0"/>
          </a:p>
        </p:txBody>
      </p:sp>
    </p:spTree>
    <p:extLst>
      <p:ext uri="{BB962C8B-B14F-4D97-AF65-F5344CB8AC3E}">
        <p14:creationId xmlns:p14="http://schemas.microsoft.com/office/powerpoint/2010/main" val="2239271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400550"/>
            <a:ext cx="5486400" cy="3600450"/>
          </a:xfrm>
          <a:prstGeom prst="rect">
            <a:avLst/>
          </a:prstGeom>
        </p:spPr>
        <p:txBody>
          <a:bodyPr/>
          <a:lstStyle/>
          <a:p>
            <a:endParaRPr lang="en-GB" dirty="0"/>
          </a:p>
        </p:txBody>
      </p:sp>
    </p:spTree>
    <p:extLst>
      <p:ext uri="{BB962C8B-B14F-4D97-AF65-F5344CB8AC3E}">
        <p14:creationId xmlns:p14="http://schemas.microsoft.com/office/powerpoint/2010/main" val="967813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400550"/>
            <a:ext cx="5486400" cy="3600450"/>
          </a:xfrm>
          <a:prstGeom prst="rect">
            <a:avLst/>
          </a:prstGeom>
        </p:spPr>
        <p:txBody>
          <a:bodyPr/>
          <a:lstStyle/>
          <a:p>
            <a:r>
              <a:rPr lang="en-GB" dirty="0"/>
              <a:t>Usually extra efforts are needed to produce forecast with correct probability density functions from the ensemble forecasts, for example to correct for structural biases or uncertainties that are not sampled well by the ensemble product. </a:t>
            </a:r>
          </a:p>
          <a:p>
            <a:endParaRPr lang="en-GB" dirty="0"/>
          </a:p>
          <a:p>
            <a:r>
              <a:rPr lang="en-GB" dirty="0"/>
              <a:t>It helps to be certain about uncertainties and quantify them facilitate a risk based decision making (risk=probability x cost)</a:t>
            </a:r>
          </a:p>
        </p:txBody>
      </p:sp>
    </p:spTree>
    <p:extLst>
      <p:ext uri="{BB962C8B-B14F-4D97-AF65-F5344CB8AC3E}">
        <p14:creationId xmlns:p14="http://schemas.microsoft.com/office/powerpoint/2010/main" val="3668027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400550"/>
            <a:ext cx="5486400" cy="3600450"/>
          </a:xfrm>
          <a:prstGeom prst="rect">
            <a:avLst/>
          </a:prstGeom>
        </p:spPr>
        <p:txBody>
          <a:bodyPr/>
          <a:lstStyle/>
          <a:p>
            <a:r>
              <a:rPr lang="en-GB" dirty="0"/>
              <a:t>Still, even if we would know that the statistics are correct, e.g., there is a 10% probability that a flood volume of X m3/s will arrive in 3 days, operators often have no decision rules in place for the anticipation. And even if they have, what should be done when the percentage was 9%, or 8%?</a:t>
            </a:r>
          </a:p>
          <a:p>
            <a:endParaRPr lang="en-GB" dirty="0"/>
          </a:p>
          <a:p>
            <a:r>
              <a:rPr lang="en-GB" dirty="0"/>
              <a:t>Now that we have ensemble forecasts, we should also use them, but there maybe me much reluctance to do so since they can make the decision-making process more complex (ignorance is bliss?)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key challenge is to apply mitigation strategies with correct timing: too late reactions cause extra damage, but too early responses might involve unnecessary costs when the event turn out to be less severe.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Tree>
    <p:extLst>
      <p:ext uri="{BB962C8B-B14F-4D97-AF65-F5344CB8AC3E}">
        <p14:creationId xmlns:p14="http://schemas.microsoft.com/office/powerpoint/2010/main" val="202947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9806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MPC is a technique where a model of the control system, for example a lake, is used to exploit the effects of control actions in response to a predicted future to determine the optimal control strategy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One could even use </a:t>
            </a:r>
            <a:r>
              <a:rPr lang="en-US" sz="1200" kern="1200" dirty="0">
                <a:solidFill>
                  <a:schemeClr val="tx1"/>
                </a:solidFill>
                <a:effectLst/>
                <a:latin typeface="+mn-lt"/>
                <a:ea typeface="+mn-ea"/>
                <a:cs typeface="+mn-cs"/>
              </a:rPr>
              <a:t>ensemble forecasts, or ensembles of initial states, or model parameters to account for different sources of uncertainty.</a:t>
            </a:r>
            <a:endParaRPr lang="en-US" dirty="0"/>
          </a:p>
        </p:txBody>
      </p:sp>
    </p:spTree>
    <p:extLst>
      <p:ext uri="{BB962C8B-B14F-4D97-AF65-F5344CB8AC3E}">
        <p14:creationId xmlns:p14="http://schemas.microsoft.com/office/powerpoint/2010/main" val="1081465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Techniques to use ensemble forecast already existed, but with limited scope in terms of model complexity, optimization techniques, and/or feasibility to use in practice</a:t>
            </a:r>
          </a:p>
          <a:p>
            <a:endParaRPr lang="en-US" dirty="0"/>
          </a:p>
          <a:p>
            <a:r>
              <a:rPr lang="en-US" dirty="0"/>
              <a:t>New implementations in RTC Tools 2 allow coupling of different solvers, advanced linearization techniques and generally more practical way of setting up models and using them in a live operational forecasting system.</a:t>
            </a:r>
          </a:p>
          <a:p>
            <a:endParaRPr lang="en-US" dirty="0"/>
          </a:p>
          <a:p>
            <a:r>
              <a:rPr lang="en-US" dirty="0"/>
              <a:t>Binary (discrete) decision variables are needed in the control model, but as this means we have to solve a mixed integer problem, the involved computational burden used to be too much to allow use in real world applications.</a:t>
            </a:r>
          </a:p>
          <a:p>
            <a:endParaRPr lang="en-US" dirty="0"/>
          </a:p>
        </p:txBody>
      </p:sp>
    </p:spTree>
    <p:extLst>
      <p:ext uri="{BB962C8B-B14F-4D97-AF65-F5344CB8AC3E}">
        <p14:creationId xmlns:p14="http://schemas.microsoft.com/office/powerpoint/2010/main" val="32839142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7.xml.rels><?xml version="1.0" encoding="UTF-8" standalone="yes"?>
<Relationships xmlns="http://schemas.openxmlformats.org/package/2006/relationships"><Relationship Id="rId8" Type="http://schemas.openxmlformats.org/officeDocument/2006/relationships/hyperlink" Target="https://www.facebook.com/DeltaresNL/" TargetMode="External"/><Relationship Id="rId13" Type="http://schemas.openxmlformats.org/officeDocument/2006/relationships/image" Target="../media/image13.svg"/><Relationship Id="rId18" Type="http://schemas.openxmlformats.org/officeDocument/2006/relationships/image" Target="../media/image18.png"/><Relationship Id="rId3" Type="http://schemas.openxmlformats.org/officeDocument/2006/relationships/hyperlink" Target="mailto:info@deltares.nl" TargetMode="External"/><Relationship Id="rId21" Type="http://schemas.openxmlformats.org/officeDocument/2006/relationships/image" Target="../media/image21.svg"/><Relationship Id="rId7" Type="http://schemas.openxmlformats.org/officeDocument/2006/relationships/hyperlink" Target="https://www.instagram.com/deltares/" TargetMode="External"/><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image" Target="../media/image8.jp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hyperlink" Target="https://www.deltares.nl/" TargetMode="External"/><Relationship Id="rId11" Type="http://schemas.openxmlformats.org/officeDocument/2006/relationships/image" Target="../media/image11.svg"/><Relationship Id="rId5" Type="http://schemas.openxmlformats.org/officeDocument/2006/relationships/hyperlink" Target="https://www.linkedin.com/company/deltares" TargetMode="External"/><Relationship Id="rId15" Type="http://schemas.openxmlformats.org/officeDocument/2006/relationships/image" Target="../media/image15.svg"/><Relationship Id="rId10" Type="http://schemas.openxmlformats.org/officeDocument/2006/relationships/image" Target="../media/image10.png"/><Relationship Id="rId19" Type="http://schemas.openxmlformats.org/officeDocument/2006/relationships/image" Target="../media/image19.svg"/><Relationship Id="rId4" Type="http://schemas.openxmlformats.org/officeDocument/2006/relationships/hyperlink" Target="https://twitter.com/deltares/" TargetMode="External"/><Relationship Id="rId9" Type="http://schemas.openxmlformats.org/officeDocument/2006/relationships/image" Target="../media/image9.png"/><Relationship Id="rId1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3.svg"/><Relationship Id="rId3" Type="http://schemas.openxmlformats.org/officeDocument/2006/relationships/image" Target="../media/image9.png"/><Relationship Id="rId7" Type="http://schemas.openxmlformats.org/officeDocument/2006/relationships/image" Target="../media/image15.svg"/><Relationship Id="rId12"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21.svg"/><Relationship Id="rId5" Type="http://schemas.openxmlformats.org/officeDocument/2006/relationships/image" Target="../media/image11.svg"/><Relationship Id="rId15" Type="http://schemas.openxmlformats.org/officeDocument/2006/relationships/image" Target="../media/image17.svg"/><Relationship Id="rId10" Type="http://schemas.openxmlformats.org/officeDocument/2006/relationships/image" Target="../media/image20.png"/><Relationship Id="rId4" Type="http://schemas.openxmlformats.org/officeDocument/2006/relationships/image" Target="../media/image10.png"/><Relationship Id="rId9" Type="http://schemas.openxmlformats.org/officeDocument/2006/relationships/image" Target="../media/image19.svg"/><Relationship Id="rId1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66" name="Tijdelijke aanduiding voor afbeelding 65">
            <a:extLst>
              <a:ext uri="{FF2B5EF4-FFF2-40B4-BE49-F238E27FC236}">
                <a16:creationId xmlns:a16="http://schemas.microsoft.com/office/drawing/2014/main" id="{C993F618-5D8C-4CD3-B26D-F74E7598724D}"/>
              </a:ext>
            </a:extLst>
          </p:cNvPr>
          <p:cNvSpPr>
            <a:spLocks noGrp="1"/>
          </p:cNvSpPr>
          <p:nvPr>
            <p:ph type="pic" sz="quarter" idx="19" hasCustomPrompt="1"/>
          </p:nvPr>
        </p:nvSpPr>
        <p:spPr>
          <a:xfrm>
            <a:off x="0" y="0"/>
            <a:ext cx="5328000" cy="6858000"/>
          </a:xfrm>
          <a:solidFill>
            <a:schemeClr val="bg1">
              <a:lumMod val="85000"/>
            </a:schemeClr>
          </a:solidFill>
        </p:spPr>
        <p:txBody>
          <a:bodyPr tIns="3816000"/>
          <a:lstStyle>
            <a:lvl1pPr marL="0" indent="0" algn="ctr">
              <a:buNone/>
              <a:defRPr sz="1400">
                <a:solidFill>
                  <a:schemeClr val="bg2">
                    <a:lumMod val="50000"/>
                  </a:schemeClr>
                </a:solidFill>
              </a:defRPr>
            </a:lvl1pPr>
          </a:lstStyle>
          <a:p>
            <a:r>
              <a:rPr lang="nl-NL"/>
              <a:t>Selecteer afbeelding</a:t>
            </a:r>
            <a:endParaRPr lang="nl-NL" dirty="0"/>
          </a:p>
        </p:txBody>
      </p:sp>
      <p:sp>
        <p:nvSpPr>
          <p:cNvPr id="12" name="Tijdelijke aanduiding voor tekst 11">
            <a:extLst>
              <a:ext uri="{FF2B5EF4-FFF2-40B4-BE49-F238E27FC236}">
                <a16:creationId xmlns:a16="http://schemas.microsoft.com/office/drawing/2014/main" id="{17861E45-7D0B-4CBE-BF29-EEB926363114}"/>
              </a:ext>
            </a:extLst>
          </p:cNvPr>
          <p:cNvSpPr>
            <a:spLocks noGrp="1"/>
          </p:cNvSpPr>
          <p:nvPr>
            <p:ph type="body" sz="quarter" idx="13" hasCustomPrompt="1"/>
          </p:nvPr>
        </p:nvSpPr>
        <p:spPr>
          <a:xfrm>
            <a:off x="5746860" y="5295900"/>
            <a:ext cx="6002228" cy="788988"/>
          </a:xfrm>
        </p:spPr>
        <p:txBody>
          <a:bodyPr>
            <a:noAutofit/>
          </a:bodyPr>
          <a:lstStyle>
            <a:lvl1pPr marL="0" indent="0">
              <a:buNone/>
              <a:defRPr sz="1200" b="0"/>
            </a:lvl1pPr>
          </a:lstStyle>
          <a:p>
            <a:pPr lvl="0"/>
            <a:r>
              <a:rPr lang="nl-NL" dirty="0"/>
              <a:t>Naam Achternaam</a:t>
            </a:r>
          </a:p>
        </p:txBody>
      </p:sp>
      <p:sp>
        <p:nvSpPr>
          <p:cNvPr id="3" name="Ondertitel 2">
            <a:extLst>
              <a:ext uri="{FF2B5EF4-FFF2-40B4-BE49-F238E27FC236}">
                <a16:creationId xmlns:a16="http://schemas.microsoft.com/office/drawing/2014/main" id="{5B0A17F5-F68D-450E-924D-50BE1E84C574}"/>
              </a:ext>
            </a:extLst>
          </p:cNvPr>
          <p:cNvSpPr>
            <a:spLocks noGrp="1"/>
          </p:cNvSpPr>
          <p:nvPr>
            <p:ph type="subTitle" idx="1"/>
          </p:nvPr>
        </p:nvSpPr>
        <p:spPr>
          <a:xfrm>
            <a:off x="5746861" y="3854640"/>
            <a:ext cx="6002228" cy="676275"/>
          </a:xfrm>
        </p:spPr>
        <p:txBody>
          <a:bodyPr/>
          <a:lstStyle>
            <a:lvl1pPr marL="0" indent="0" algn="l">
              <a:spcBef>
                <a:spcPts val="0"/>
              </a:spcBef>
              <a:buNone/>
              <a:defRPr sz="24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4" name="Tijdelijke aanduiding voor datum 3">
            <a:extLst>
              <a:ext uri="{FF2B5EF4-FFF2-40B4-BE49-F238E27FC236}">
                <a16:creationId xmlns:a16="http://schemas.microsoft.com/office/drawing/2014/main" id="{4FB69FD9-1A34-44C5-BB96-B626ABE7D68E}"/>
              </a:ext>
            </a:extLst>
          </p:cNvPr>
          <p:cNvSpPr>
            <a:spLocks noGrp="1"/>
          </p:cNvSpPr>
          <p:nvPr>
            <p:ph type="dt" sz="half" idx="10"/>
          </p:nvPr>
        </p:nvSpPr>
        <p:spPr>
          <a:xfrm>
            <a:off x="5722938" y="6264000"/>
            <a:ext cx="2340000" cy="184666"/>
          </a:xfrm>
        </p:spPr>
        <p:txBody>
          <a:bodyPr vert="horz"/>
          <a:lstStyle>
            <a:lvl1pPr>
              <a:defRPr sz="1000" b="0">
                <a:solidFill>
                  <a:schemeClr val="tx1"/>
                </a:solidFill>
              </a:defRPr>
            </a:lvl1pPr>
          </a:lstStyle>
          <a:p>
            <a:endParaRPr lang="nl-NL" dirty="0"/>
          </a:p>
        </p:txBody>
      </p:sp>
      <p:sp>
        <p:nvSpPr>
          <p:cNvPr id="5" name="Tijdelijke aanduiding voor voettekst 4">
            <a:extLst>
              <a:ext uri="{FF2B5EF4-FFF2-40B4-BE49-F238E27FC236}">
                <a16:creationId xmlns:a16="http://schemas.microsoft.com/office/drawing/2014/main" id="{D005FF67-098D-42EF-9DDB-0B34D97B16B8}"/>
              </a:ext>
            </a:extLst>
          </p:cNvPr>
          <p:cNvSpPr>
            <a:spLocks noGrp="1"/>
          </p:cNvSpPr>
          <p:nvPr>
            <p:ph type="ftr" sz="quarter" idx="11"/>
          </p:nvPr>
        </p:nvSpPr>
        <p:spPr>
          <a:xfrm>
            <a:off x="12473572" y="684000"/>
            <a:ext cx="153888" cy="3786017"/>
          </a:xfrm>
        </p:spPr>
        <p:txBody>
          <a:bodyPr/>
          <a:lstStyle>
            <a:lvl1pPr>
              <a:defRPr>
                <a:solidFill>
                  <a:srgbClr val="E6E6E6"/>
                </a:solidFill>
              </a:defRPr>
            </a:lvl1pPr>
          </a:lstStyle>
          <a:p>
            <a:endParaRPr lang="nl-NL"/>
          </a:p>
        </p:txBody>
      </p:sp>
      <p:sp>
        <p:nvSpPr>
          <p:cNvPr id="6" name="Tijdelijke aanduiding voor dianummer 5">
            <a:extLst>
              <a:ext uri="{FF2B5EF4-FFF2-40B4-BE49-F238E27FC236}">
                <a16:creationId xmlns:a16="http://schemas.microsoft.com/office/drawing/2014/main" id="{BD7F641E-4810-428B-93B4-F028FBE4AE4E}"/>
              </a:ext>
            </a:extLst>
          </p:cNvPr>
          <p:cNvSpPr>
            <a:spLocks noGrp="1"/>
          </p:cNvSpPr>
          <p:nvPr>
            <p:ph type="sldNum" sz="quarter" idx="12"/>
          </p:nvPr>
        </p:nvSpPr>
        <p:spPr>
          <a:xfrm>
            <a:off x="12327363" y="6413498"/>
            <a:ext cx="450000" cy="184666"/>
          </a:xfrm>
        </p:spPr>
        <p:txBody>
          <a:bodyPr/>
          <a:lstStyle>
            <a:lvl1pPr>
              <a:defRPr>
                <a:solidFill>
                  <a:srgbClr val="E6E6E6"/>
                </a:solidFill>
              </a:defRPr>
            </a:lvl1pPr>
          </a:lstStyle>
          <a:p>
            <a:fld id="{F42B3F14-D836-496B-80A2-23BE75BD68CB}" type="slidenum">
              <a:rPr lang="nl-NL" smtClean="0"/>
              <a:pPr/>
              <a:t>‹#›</a:t>
            </a:fld>
            <a:endParaRPr lang="nl-NL" dirty="0"/>
          </a:p>
        </p:txBody>
      </p:sp>
      <p:sp>
        <p:nvSpPr>
          <p:cNvPr id="9" name="Titel 8">
            <a:extLst>
              <a:ext uri="{FF2B5EF4-FFF2-40B4-BE49-F238E27FC236}">
                <a16:creationId xmlns:a16="http://schemas.microsoft.com/office/drawing/2014/main" id="{A77695BF-4150-4BB7-8197-EF140D44835B}"/>
              </a:ext>
            </a:extLst>
          </p:cNvPr>
          <p:cNvSpPr>
            <a:spLocks noGrp="1"/>
          </p:cNvSpPr>
          <p:nvPr>
            <p:ph type="title"/>
          </p:nvPr>
        </p:nvSpPr>
        <p:spPr>
          <a:xfrm>
            <a:off x="5743258" y="1766078"/>
            <a:ext cx="6006145" cy="1990582"/>
          </a:xfrm>
        </p:spPr>
        <p:txBody>
          <a:bodyPr anchor="b" anchorCtr="0"/>
          <a:lstStyle>
            <a:lvl1pPr>
              <a:lnSpc>
                <a:spcPct val="90000"/>
              </a:lnSpc>
              <a:defRPr b="1">
                <a:solidFill>
                  <a:schemeClr val="tx2"/>
                </a:solidFill>
              </a:defRPr>
            </a:lvl1pPr>
          </a:lstStyle>
          <a:p>
            <a:r>
              <a:rPr lang="en-US"/>
              <a:t>Click to edit Master title style</a:t>
            </a:r>
            <a:endParaRPr lang="de-DE" dirty="0"/>
          </a:p>
        </p:txBody>
      </p:sp>
      <p:pic>
        <p:nvPicPr>
          <p:cNvPr id="11" name="Deltares_Logo_groot">
            <a:extLst>
              <a:ext uri="{FF2B5EF4-FFF2-40B4-BE49-F238E27FC236}">
                <a16:creationId xmlns:a16="http://schemas.microsoft.com/office/drawing/2014/main" id="{07BC8CE6-4B06-4C93-9DE2-B3D24820A42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576000" y="180000"/>
            <a:ext cx="2340000" cy="760500"/>
          </a:xfrm>
          <a:prstGeom prst="rect">
            <a:avLst/>
          </a:prstGeom>
        </p:spPr>
      </p:pic>
      <p:sp>
        <p:nvSpPr>
          <p:cNvPr id="62" name="TX_Enabling_deltalife_wit">
            <a:extLst>
              <a:ext uri="{FF2B5EF4-FFF2-40B4-BE49-F238E27FC236}">
                <a16:creationId xmlns:a16="http://schemas.microsoft.com/office/drawing/2014/main" id="{8230CF4F-5316-4F99-A0B8-28EA9797ED68}"/>
              </a:ext>
            </a:extLst>
          </p:cNvPr>
          <p:cNvSpPr>
            <a:spLocks noGrp="1"/>
          </p:cNvSpPr>
          <p:nvPr>
            <p:ph type="body" sz="quarter" idx="18"/>
          </p:nvPr>
        </p:nvSpPr>
        <p:spPr>
          <a:xfrm>
            <a:off x="310801" y="5947577"/>
            <a:ext cx="3176270" cy="756001"/>
          </a:xfrm>
          <a:blipFill>
            <a:blip r:embed="rId3" cstate="print">
              <a:extLst>
                <a:ext uri="{28A0092B-C50C-407E-A947-70E740481C1C}">
                  <a14:useLocalDpi xmlns:a14="http://schemas.microsoft.com/office/drawing/2010/main"/>
                </a:ext>
              </a:extLst>
            </a:blip>
            <a:stretch>
              <a:fillRect/>
            </a:stretch>
          </a:blipFill>
        </p:spPr>
        <p:txBody>
          <a:bodyPr vert="horz" rIns="4284000"/>
          <a:lstStyle>
            <a:lvl1pPr marL="0" indent="0">
              <a:buNone/>
              <a:defRPr>
                <a:solidFill>
                  <a:srgbClr val="E6E6E6"/>
                </a:solidFill>
              </a:defRPr>
            </a:lvl1pPr>
          </a:lstStyle>
          <a:p>
            <a:pPr lvl="0"/>
            <a:r>
              <a:rPr lang="en-US"/>
              <a:t>Click to edit Master text styles</a:t>
            </a:r>
          </a:p>
        </p:txBody>
      </p:sp>
      <p:pic>
        <p:nvPicPr>
          <p:cNvPr id="14" name="Graphic 13">
            <a:extLst>
              <a:ext uri="{FF2B5EF4-FFF2-40B4-BE49-F238E27FC236}">
                <a16:creationId xmlns:a16="http://schemas.microsoft.com/office/drawing/2014/main" id="{F4820198-919A-4A00-9B31-9B510DFB021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97817" y="6264934"/>
            <a:ext cx="1143000" cy="400050"/>
          </a:xfrm>
          <a:prstGeom prst="rect">
            <a:avLst/>
          </a:prstGeom>
        </p:spPr>
      </p:pic>
    </p:spTree>
    <p:extLst>
      <p:ext uri="{BB962C8B-B14F-4D97-AF65-F5344CB8AC3E}">
        <p14:creationId xmlns:p14="http://schemas.microsoft.com/office/powerpoint/2010/main" val="4066045829"/>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6B7026-F689-47F3-A380-2937BF2630EA}"/>
              </a:ext>
            </a:extLst>
          </p:cNvPr>
          <p:cNvSpPr>
            <a:spLocks noGrp="1"/>
          </p:cNvSpPr>
          <p:nvPr>
            <p:ph type="title"/>
          </p:nvPr>
        </p:nvSpPr>
        <p:spPr/>
        <p:txBody>
          <a:bodyPr/>
          <a:lstStyle/>
          <a:p>
            <a:r>
              <a:rPr lang="en-US"/>
              <a:t>Click to edit Master title style</a:t>
            </a:r>
            <a:endParaRPr lang="nl-NL"/>
          </a:p>
        </p:txBody>
      </p:sp>
      <p:sp>
        <p:nvSpPr>
          <p:cNvPr id="4" name="Tijdelijke aanduiding voor datum 3">
            <a:extLst>
              <a:ext uri="{FF2B5EF4-FFF2-40B4-BE49-F238E27FC236}">
                <a16:creationId xmlns:a16="http://schemas.microsoft.com/office/drawing/2014/main" id="{64E27E2C-1D1C-4583-BE92-667A3F59195E}"/>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C5975139-6F7D-413F-A27C-C9F0FF41A9D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544E85F-82EE-4EE8-932D-1F60D0238F40}"/>
              </a:ext>
            </a:extLst>
          </p:cNvPr>
          <p:cNvSpPr>
            <a:spLocks noGrp="1"/>
          </p:cNvSpPr>
          <p:nvPr>
            <p:ph type="sldNum" sz="quarter" idx="12"/>
          </p:nvPr>
        </p:nvSpPr>
        <p:spPr/>
        <p:txBody>
          <a:bodyPr/>
          <a:lstStyle/>
          <a:p>
            <a:fld id="{F42B3F14-D836-496B-80A2-23BE75BD68CB}" type="slidenum">
              <a:rPr lang="nl-NL" smtClean="0"/>
              <a:t>‹#›</a:t>
            </a:fld>
            <a:endParaRPr lang="nl-NL"/>
          </a:p>
        </p:txBody>
      </p:sp>
      <p:sp>
        <p:nvSpPr>
          <p:cNvPr id="10" name="Tijdelijke aanduiding voor tekst 9">
            <a:extLst>
              <a:ext uri="{FF2B5EF4-FFF2-40B4-BE49-F238E27FC236}">
                <a16:creationId xmlns:a16="http://schemas.microsoft.com/office/drawing/2014/main" id="{A10D89D2-D66D-4843-A930-57BB92331B10}"/>
              </a:ext>
            </a:extLst>
          </p:cNvPr>
          <p:cNvSpPr>
            <a:spLocks noGrp="1"/>
          </p:cNvSpPr>
          <p:nvPr>
            <p:ph type="body" sz="quarter" idx="13"/>
          </p:nvPr>
        </p:nvSpPr>
        <p:spPr>
          <a:xfrm>
            <a:off x="755650" y="1762125"/>
            <a:ext cx="5076175" cy="4322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1" name="Tijdelijke aanduiding voor afbeelding 65">
            <a:extLst>
              <a:ext uri="{FF2B5EF4-FFF2-40B4-BE49-F238E27FC236}">
                <a16:creationId xmlns:a16="http://schemas.microsoft.com/office/drawing/2014/main" id="{5DC787A1-4890-4BF0-AA41-7E5B60076E02}"/>
              </a:ext>
            </a:extLst>
          </p:cNvPr>
          <p:cNvSpPr>
            <a:spLocks noGrp="1"/>
          </p:cNvSpPr>
          <p:nvPr>
            <p:ph type="pic" sz="quarter" idx="19" hasCustomPrompt="1"/>
          </p:nvPr>
        </p:nvSpPr>
        <p:spPr>
          <a:xfrm>
            <a:off x="6191825" y="1762125"/>
            <a:ext cx="5076175" cy="4322762"/>
          </a:xfrm>
          <a:solidFill>
            <a:schemeClr val="bg1">
              <a:lumMod val="85000"/>
            </a:schemeClr>
          </a:solidFill>
        </p:spPr>
        <p:txBody>
          <a:bodyPr tIns="2520000"/>
          <a:lstStyle>
            <a:lvl1pPr marL="0" indent="0" algn="ctr">
              <a:buNone/>
              <a:defRPr sz="1400">
                <a:solidFill>
                  <a:schemeClr val="bg2">
                    <a:lumMod val="50000"/>
                  </a:schemeClr>
                </a:solidFill>
              </a:defRPr>
            </a:lvl1pPr>
          </a:lstStyle>
          <a:p>
            <a:r>
              <a:rPr lang="nl-NL"/>
              <a:t>Selecteer afbeelding</a:t>
            </a:r>
            <a:endParaRPr lang="nl-NL" dirty="0"/>
          </a:p>
        </p:txBody>
      </p:sp>
    </p:spTree>
    <p:extLst>
      <p:ext uri="{BB962C8B-B14F-4D97-AF65-F5344CB8AC3E}">
        <p14:creationId xmlns:p14="http://schemas.microsoft.com/office/powerpoint/2010/main" val="674817769"/>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ee afbeelding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6B7026-F689-47F3-A380-2937BF2630EA}"/>
              </a:ext>
            </a:extLst>
          </p:cNvPr>
          <p:cNvSpPr>
            <a:spLocks noGrp="1"/>
          </p:cNvSpPr>
          <p:nvPr>
            <p:ph type="title"/>
          </p:nvPr>
        </p:nvSpPr>
        <p:spPr/>
        <p:txBody>
          <a:bodyPr/>
          <a:lstStyle/>
          <a:p>
            <a:r>
              <a:rPr lang="en-US"/>
              <a:t>Click to edit Master title style</a:t>
            </a:r>
            <a:endParaRPr lang="nl-NL"/>
          </a:p>
        </p:txBody>
      </p:sp>
      <p:sp>
        <p:nvSpPr>
          <p:cNvPr id="4" name="Tijdelijke aanduiding voor datum 3">
            <a:extLst>
              <a:ext uri="{FF2B5EF4-FFF2-40B4-BE49-F238E27FC236}">
                <a16:creationId xmlns:a16="http://schemas.microsoft.com/office/drawing/2014/main" id="{64E27E2C-1D1C-4583-BE92-667A3F59195E}"/>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C5975139-6F7D-413F-A27C-C9F0FF41A9D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544E85F-82EE-4EE8-932D-1F60D0238F40}"/>
              </a:ext>
            </a:extLst>
          </p:cNvPr>
          <p:cNvSpPr>
            <a:spLocks noGrp="1"/>
          </p:cNvSpPr>
          <p:nvPr>
            <p:ph type="sldNum" sz="quarter" idx="12"/>
          </p:nvPr>
        </p:nvSpPr>
        <p:spPr/>
        <p:txBody>
          <a:bodyPr/>
          <a:lstStyle/>
          <a:p>
            <a:fld id="{F42B3F14-D836-496B-80A2-23BE75BD68CB}" type="slidenum">
              <a:rPr lang="nl-NL" smtClean="0"/>
              <a:t>‹#›</a:t>
            </a:fld>
            <a:endParaRPr lang="nl-NL"/>
          </a:p>
        </p:txBody>
      </p:sp>
      <p:sp>
        <p:nvSpPr>
          <p:cNvPr id="11" name="Tijdelijke aanduiding voor afbeelding 65">
            <a:extLst>
              <a:ext uri="{FF2B5EF4-FFF2-40B4-BE49-F238E27FC236}">
                <a16:creationId xmlns:a16="http://schemas.microsoft.com/office/drawing/2014/main" id="{5DC787A1-4890-4BF0-AA41-7E5B60076E02}"/>
              </a:ext>
            </a:extLst>
          </p:cNvPr>
          <p:cNvSpPr>
            <a:spLocks noGrp="1"/>
          </p:cNvSpPr>
          <p:nvPr>
            <p:ph type="pic" sz="quarter" idx="19" hasCustomPrompt="1"/>
          </p:nvPr>
        </p:nvSpPr>
        <p:spPr>
          <a:xfrm>
            <a:off x="6191825" y="1762124"/>
            <a:ext cx="5076175" cy="3672000"/>
          </a:xfrm>
          <a:solidFill>
            <a:schemeClr val="bg1">
              <a:lumMod val="85000"/>
            </a:schemeClr>
          </a:solidFill>
        </p:spPr>
        <p:txBody>
          <a:bodyPr tIns="2232000"/>
          <a:lstStyle>
            <a:lvl1pPr marL="0" indent="0" algn="ctr">
              <a:buNone/>
              <a:defRPr sz="1400">
                <a:solidFill>
                  <a:schemeClr val="bg2">
                    <a:lumMod val="50000"/>
                  </a:schemeClr>
                </a:solidFill>
              </a:defRPr>
            </a:lvl1pPr>
          </a:lstStyle>
          <a:p>
            <a:r>
              <a:rPr lang="nl-NL"/>
              <a:t>Selecteer afbeelding</a:t>
            </a:r>
            <a:endParaRPr lang="nl-NL" dirty="0"/>
          </a:p>
        </p:txBody>
      </p:sp>
      <p:sp>
        <p:nvSpPr>
          <p:cNvPr id="12" name="Tijdelijke aanduiding voor afbeelding 65">
            <a:extLst>
              <a:ext uri="{FF2B5EF4-FFF2-40B4-BE49-F238E27FC236}">
                <a16:creationId xmlns:a16="http://schemas.microsoft.com/office/drawing/2014/main" id="{EDBE72E1-58EC-4D21-8ED2-E841E797C72A}"/>
              </a:ext>
            </a:extLst>
          </p:cNvPr>
          <p:cNvSpPr>
            <a:spLocks noGrp="1"/>
          </p:cNvSpPr>
          <p:nvPr>
            <p:ph type="pic" sz="quarter" idx="20" hasCustomPrompt="1"/>
          </p:nvPr>
        </p:nvSpPr>
        <p:spPr>
          <a:xfrm>
            <a:off x="755650" y="1762125"/>
            <a:ext cx="5076175" cy="3672000"/>
          </a:xfrm>
          <a:solidFill>
            <a:schemeClr val="bg1">
              <a:lumMod val="85000"/>
            </a:schemeClr>
          </a:solidFill>
        </p:spPr>
        <p:txBody>
          <a:bodyPr tIns="2232000"/>
          <a:lstStyle>
            <a:lvl1pPr marL="0" indent="0" algn="ctr">
              <a:buNone/>
              <a:defRPr sz="1400">
                <a:solidFill>
                  <a:schemeClr val="bg2">
                    <a:lumMod val="50000"/>
                  </a:schemeClr>
                </a:solidFill>
              </a:defRPr>
            </a:lvl1pPr>
          </a:lstStyle>
          <a:p>
            <a:r>
              <a:rPr lang="nl-NL"/>
              <a:t>Selecteer afbeelding</a:t>
            </a:r>
            <a:endParaRPr lang="nl-NL" dirty="0"/>
          </a:p>
        </p:txBody>
      </p:sp>
      <p:sp>
        <p:nvSpPr>
          <p:cNvPr id="9" name="Tijdelijke aanduiding voor tekst 8">
            <a:extLst>
              <a:ext uri="{FF2B5EF4-FFF2-40B4-BE49-F238E27FC236}">
                <a16:creationId xmlns:a16="http://schemas.microsoft.com/office/drawing/2014/main" id="{DBA627D8-56BE-457D-A071-CDAF51FC7B7E}"/>
              </a:ext>
            </a:extLst>
          </p:cNvPr>
          <p:cNvSpPr>
            <a:spLocks noGrp="1"/>
          </p:cNvSpPr>
          <p:nvPr>
            <p:ph type="body" sz="quarter" idx="21"/>
          </p:nvPr>
        </p:nvSpPr>
        <p:spPr>
          <a:xfrm>
            <a:off x="755650" y="5724001"/>
            <a:ext cx="5076175" cy="360888"/>
          </a:xfrm>
        </p:spPr>
        <p:txBody>
          <a:bodyPr>
            <a:noAutofit/>
          </a:bodyPr>
          <a:lstStyle>
            <a:lvl1pPr marL="0" indent="0">
              <a:spcBef>
                <a:spcPts val="0"/>
              </a:spcBef>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13" name="Tijdelijke aanduiding voor tekst 8">
            <a:extLst>
              <a:ext uri="{FF2B5EF4-FFF2-40B4-BE49-F238E27FC236}">
                <a16:creationId xmlns:a16="http://schemas.microsoft.com/office/drawing/2014/main" id="{B5530F62-171F-4B44-ACAA-AC786B92F20F}"/>
              </a:ext>
            </a:extLst>
          </p:cNvPr>
          <p:cNvSpPr>
            <a:spLocks noGrp="1"/>
          </p:cNvSpPr>
          <p:nvPr>
            <p:ph type="body" sz="quarter" idx="22"/>
          </p:nvPr>
        </p:nvSpPr>
        <p:spPr>
          <a:xfrm>
            <a:off x="6191825" y="5724000"/>
            <a:ext cx="5076175" cy="360888"/>
          </a:xfrm>
        </p:spPr>
        <p:txBody>
          <a:bodyPr>
            <a:noAutofit/>
          </a:bodyPr>
          <a:lstStyle>
            <a:lvl1pPr marL="0" indent="0">
              <a:spcBef>
                <a:spcPts val="0"/>
              </a:spcBef>
              <a:buNone/>
              <a:defRPr sz="1200"/>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4270511898"/>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er afbeelding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6B7026-F689-47F3-A380-2937BF2630EA}"/>
              </a:ext>
            </a:extLst>
          </p:cNvPr>
          <p:cNvSpPr>
            <a:spLocks noGrp="1"/>
          </p:cNvSpPr>
          <p:nvPr>
            <p:ph type="title"/>
          </p:nvPr>
        </p:nvSpPr>
        <p:spPr/>
        <p:txBody>
          <a:bodyPr/>
          <a:lstStyle/>
          <a:p>
            <a:r>
              <a:rPr lang="en-US"/>
              <a:t>Click to edit Master title style</a:t>
            </a:r>
            <a:endParaRPr lang="nl-NL"/>
          </a:p>
        </p:txBody>
      </p:sp>
      <p:sp>
        <p:nvSpPr>
          <p:cNvPr id="4" name="Tijdelijke aanduiding voor datum 3">
            <a:extLst>
              <a:ext uri="{FF2B5EF4-FFF2-40B4-BE49-F238E27FC236}">
                <a16:creationId xmlns:a16="http://schemas.microsoft.com/office/drawing/2014/main" id="{64E27E2C-1D1C-4583-BE92-667A3F59195E}"/>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C5975139-6F7D-413F-A27C-C9F0FF41A9D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544E85F-82EE-4EE8-932D-1F60D0238F40}"/>
              </a:ext>
            </a:extLst>
          </p:cNvPr>
          <p:cNvSpPr>
            <a:spLocks noGrp="1"/>
          </p:cNvSpPr>
          <p:nvPr>
            <p:ph type="sldNum" sz="quarter" idx="12"/>
          </p:nvPr>
        </p:nvSpPr>
        <p:spPr/>
        <p:txBody>
          <a:bodyPr/>
          <a:lstStyle/>
          <a:p>
            <a:fld id="{F42B3F14-D836-496B-80A2-23BE75BD68CB}" type="slidenum">
              <a:rPr lang="nl-NL" smtClean="0"/>
              <a:t>‹#›</a:t>
            </a:fld>
            <a:endParaRPr lang="nl-NL"/>
          </a:p>
        </p:txBody>
      </p:sp>
      <p:sp>
        <p:nvSpPr>
          <p:cNvPr id="12" name="Tijdelijke aanduiding voor afbeelding 65">
            <a:extLst>
              <a:ext uri="{FF2B5EF4-FFF2-40B4-BE49-F238E27FC236}">
                <a16:creationId xmlns:a16="http://schemas.microsoft.com/office/drawing/2014/main" id="{EDBE72E1-58EC-4D21-8ED2-E841E797C72A}"/>
              </a:ext>
            </a:extLst>
          </p:cNvPr>
          <p:cNvSpPr>
            <a:spLocks noGrp="1"/>
          </p:cNvSpPr>
          <p:nvPr>
            <p:ph type="pic" sz="quarter" idx="20" hasCustomPrompt="1"/>
          </p:nvPr>
        </p:nvSpPr>
        <p:spPr>
          <a:xfrm>
            <a:off x="755650" y="1762125"/>
            <a:ext cx="2412087" cy="3060000"/>
          </a:xfrm>
          <a:solidFill>
            <a:schemeClr val="bg1">
              <a:lumMod val="85000"/>
            </a:schemeClr>
          </a:solidFill>
        </p:spPr>
        <p:txBody>
          <a:bodyPr tIns="2016000">
            <a:normAutofit/>
          </a:bodyPr>
          <a:lstStyle>
            <a:lvl1pPr marL="0" indent="0" algn="ctr">
              <a:buNone/>
              <a:defRPr sz="1400">
                <a:solidFill>
                  <a:schemeClr val="bg2">
                    <a:lumMod val="50000"/>
                  </a:schemeClr>
                </a:solidFill>
              </a:defRPr>
            </a:lvl1pPr>
          </a:lstStyle>
          <a:p>
            <a:r>
              <a:rPr lang="nl-NL" dirty="0"/>
              <a:t>Selecteer afbeelding</a:t>
            </a:r>
          </a:p>
        </p:txBody>
      </p:sp>
      <p:sp>
        <p:nvSpPr>
          <p:cNvPr id="9" name="Tijdelijke aanduiding voor tekst 8">
            <a:extLst>
              <a:ext uri="{FF2B5EF4-FFF2-40B4-BE49-F238E27FC236}">
                <a16:creationId xmlns:a16="http://schemas.microsoft.com/office/drawing/2014/main" id="{DBA627D8-56BE-457D-A071-CDAF51FC7B7E}"/>
              </a:ext>
            </a:extLst>
          </p:cNvPr>
          <p:cNvSpPr>
            <a:spLocks noGrp="1"/>
          </p:cNvSpPr>
          <p:nvPr>
            <p:ph type="body" sz="quarter" idx="21"/>
          </p:nvPr>
        </p:nvSpPr>
        <p:spPr>
          <a:xfrm>
            <a:off x="755650" y="5053085"/>
            <a:ext cx="2412087" cy="1031626"/>
          </a:xfrm>
        </p:spPr>
        <p:txBody>
          <a:bodyPr>
            <a:noAutofit/>
          </a:bodyPr>
          <a:lstStyle>
            <a:lvl1pPr marL="0" indent="0">
              <a:spcBef>
                <a:spcPts val="0"/>
              </a:spcBef>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14" name="Tijdelijke aanduiding voor afbeelding 65">
            <a:extLst>
              <a:ext uri="{FF2B5EF4-FFF2-40B4-BE49-F238E27FC236}">
                <a16:creationId xmlns:a16="http://schemas.microsoft.com/office/drawing/2014/main" id="{61FC5BFF-809B-4D7D-AC0F-5D7B92535F04}"/>
              </a:ext>
            </a:extLst>
          </p:cNvPr>
          <p:cNvSpPr>
            <a:spLocks noGrp="1"/>
          </p:cNvSpPr>
          <p:nvPr>
            <p:ph type="pic" sz="quarter" idx="23" hasCustomPrompt="1"/>
          </p:nvPr>
        </p:nvSpPr>
        <p:spPr>
          <a:xfrm>
            <a:off x="3455737" y="1762125"/>
            <a:ext cx="2412087" cy="3060000"/>
          </a:xfrm>
          <a:solidFill>
            <a:schemeClr val="bg1">
              <a:lumMod val="85000"/>
            </a:schemeClr>
          </a:solidFill>
        </p:spPr>
        <p:txBody>
          <a:bodyPr tIns="2016000">
            <a:normAutofit/>
          </a:bodyPr>
          <a:lstStyle>
            <a:lvl1pPr marL="0" indent="0" algn="ctr">
              <a:buNone/>
              <a:defRPr sz="1400">
                <a:solidFill>
                  <a:schemeClr val="bg2">
                    <a:lumMod val="50000"/>
                  </a:schemeClr>
                </a:solidFill>
              </a:defRPr>
            </a:lvl1pPr>
          </a:lstStyle>
          <a:p>
            <a:r>
              <a:rPr lang="nl-NL"/>
              <a:t>Selecteer afbeelding</a:t>
            </a:r>
            <a:endParaRPr lang="nl-NL" dirty="0"/>
          </a:p>
        </p:txBody>
      </p:sp>
      <p:sp>
        <p:nvSpPr>
          <p:cNvPr id="15" name="Tijdelijke aanduiding voor afbeelding 65">
            <a:extLst>
              <a:ext uri="{FF2B5EF4-FFF2-40B4-BE49-F238E27FC236}">
                <a16:creationId xmlns:a16="http://schemas.microsoft.com/office/drawing/2014/main" id="{F51408D9-846A-496F-B660-9763E7E9FC9C}"/>
              </a:ext>
            </a:extLst>
          </p:cNvPr>
          <p:cNvSpPr>
            <a:spLocks noGrp="1"/>
          </p:cNvSpPr>
          <p:nvPr>
            <p:ph type="pic" sz="quarter" idx="24" hasCustomPrompt="1"/>
          </p:nvPr>
        </p:nvSpPr>
        <p:spPr>
          <a:xfrm>
            <a:off x="8855911" y="1762125"/>
            <a:ext cx="2412087" cy="3060000"/>
          </a:xfrm>
          <a:solidFill>
            <a:schemeClr val="bg1">
              <a:lumMod val="85000"/>
            </a:schemeClr>
          </a:solidFill>
        </p:spPr>
        <p:txBody>
          <a:bodyPr tIns="2016000">
            <a:normAutofit/>
          </a:bodyPr>
          <a:lstStyle>
            <a:lvl1pPr marL="0" indent="0" algn="ctr">
              <a:buNone/>
              <a:defRPr sz="1400">
                <a:solidFill>
                  <a:schemeClr val="bg2">
                    <a:lumMod val="50000"/>
                  </a:schemeClr>
                </a:solidFill>
              </a:defRPr>
            </a:lvl1pPr>
          </a:lstStyle>
          <a:p>
            <a:r>
              <a:rPr lang="nl-NL"/>
              <a:t>Selecteer afbeelding</a:t>
            </a:r>
            <a:endParaRPr lang="nl-NL" dirty="0"/>
          </a:p>
        </p:txBody>
      </p:sp>
      <p:sp>
        <p:nvSpPr>
          <p:cNvPr id="16" name="Tijdelijke aanduiding voor afbeelding 65">
            <a:extLst>
              <a:ext uri="{FF2B5EF4-FFF2-40B4-BE49-F238E27FC236}">
                <a16:creationId xmlns:a16="http://schemas.microsoft.com/office/drawing/2014/main" id="{B1122521-F62D-48C8-B637-D4F270289642}"/>
              </a:ext>
            </a:extLst>
          </p:cNvPr>
          <p:cNvSpPr>
            <a:spLocks noGrp="1"/>
          </p:cNvSpPr>
          <p:nvPr>
            <p:ph type="pic" sz="quarter" idx="25" hasCustomPrompt="1"/>
          </p:nvPr>
        </p:nvSpPr>
        <p:spPr>
          <a:xfrm>
            <a:off x="6155824" y="1762125"/>
            <a:ext cx="2412087" cy="3060000"/>
          </a:xfrm>
          <a:solidFill>
            <a:schemeClr val="bg1">
              <a:lumMod val="85000"/>
            </a:schemeClr>
          </a:solidFill>
        </p:spPr>
        <p:txBody>
          <a:bodyPr tIns="2016000">
            <a:normAutofit/>
          </a:bodyPr>
          <a:lstStyle>
            <a:lvl1pPr marL="0" indent="0" algn="ctr">
              <a:buNone/>
              <a:defRPr sz="1400">
                <a:solidFill>
                  <a:schemeClr val="bg2">
                    <a:lumMod val="50000"/>
                  </a:schemeClr>
                </a:solidFill>
              </a:defRPr>
            </a:lvl1pPr>
          </a:lstStyle>
          <a:p>
            <a:r>
              <a:rPr lang="nl-NL"/>
              <a:t>Selecteer afbeelding</a:t>
            </a:r>
            <a:endParaRPr lang="nl-NL" dirty="0"/>
          </a:p>
        </p:txBody>
      </p:sp>
      <p:sp>
        <p:nvSpPr>
          <p:cNvPr id="17" name="Tijdelijke aanduiding voor tekst 8">
            <a:extLst>
              <a:ext uri="{FF2B5EF4-FFF2-40B4-BE49-F238E27FC236}">
                <a16:creationId xmlns:a16="http://schemas.microsoft.com/office/drawing/2014/main" id="{650134BB-B103-4668-BCD7-561087B391F6}"/>
              </a:ext>
            </a:extLst>
          </p:cNvPr>
          <p:cNvSpPr>
            <a:spLocks noGrp="1"/>
          </p:cNvSpPr>
          <p:nvPr>
            <p:ph type="body" sz="quarter" idx="26"/>
          </p:nvPr>
        </p:nvSpPr>
        <p:spPr>
          <a:xfrm>
            <a:off x="3455737" y="5053085"/>
            <a:ext cx="2412087" cy="1031626"/>
          </a:xfrm>
        </p:spPr>
        <p:txBody>
          <a:bodyPr>
            <a:noAutofit/>
          </a:bodyPr>
          <a:lstStyle>
            <a:lvl1pPr marL="0" indent="0">
              <a:spcBef>
                <a:spcPts val="0"/>
              </a:spcBef>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18" name="Tijdelijke aanduiding voor tekst 8">
            <a:extLst>
              <a:ext uri="{FF2B5EF4-FFF2-40B4-BE49-F238E27FC236}">
                <a16:creationId xmlns:a16="http://schemas.microsoft.com/office/drawing/2014/main" id="{545B6CBB-4649-4D2E-B29A-C3F6E02090CE}"/>
              </a:ext>
            </a:extLst>
          </p:cNvPr>
          <p:cNvSpPr>
            <a:spLocks noGrp="1"/>
          </p:cNvSpPr>
          <p:nvPr>
            <p:ph type="body" sz="quarter" idx="27"/>
          </p:nvPr>
        </p:nvSpPr>
        <p:spPr>
          <a:xfrm>
            <a:off x="6155824" y="5053085"/>
            <a:ext cx="2412087" cy="1031626"/>
          </a:xfrm>
        </p:spPr>
        <p:txBody>
          <a:bodyPr>
            <a:noAutofit/>
          </a:bodyPr>
          <a:lstStyle>
            <a:lvl1pPr marL="0" indent="0">
              <a:spcBef>
                <a:spcPts val="0"/>
              </a:spcBef>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19" name="Tijdelijke aanduiding voor tekst 8">
            <a:extLst>
              <a:ext uri="{FF2B5EF4-FFF2-40B4-BE49-F238E27FC236}">
                <a16:creationId xmlns:a16="http://schemas.microsoft.com/office/drawing/2014/main" id="{9D1568BF-DD59-4BEE-A218-1B34F1C6B382}"/>
              </a:ext>
            </a:extLst>
          </p:cNvPr>
          <p:cNvSpPr>
            <a:spLocks noGrp="1"/>
          </p:cNvSpPr>
          <p:nvPr>
            <p:ph type="body" sz="quarter" idx="28"/>
          </p:nvPr>
        </p:nvSpPr>
        <p:spPr>
          <a:xfrm>
            <a:off x="8855911" y="5053085"/>
            <a:ext cx="2412087" cy="1031626"/>
          </a:xfrm>
        </p:spPr>
        <p:txBody>
          <a:bodyPr>
            <a:noAutofit/>
          </a:bodyPr>
          <a:lstStyle>
            <a:lvl1pPr marL="0" indent="0">
              <a:spcBef>
                <a:spcPts val="0"/>
              </a:spcBef>
              <a:buNone/>
              <a:defRPr sz="1200"/>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3424504559"/>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6B7026-F689-47F3-A380-2937BF2630EA}"/>
              </a:ext>
            </a:extLst>
          </p:cNvPr>
          <p:cNvSpPr>
            <a:spLocks noGrp="1"/>
          </p:cNvSpPr>
          <p:nvPr>
            <p:ph type="title"/>
          </p:nvPr>
        </p:nvSpPr>
        <p:spPr/>
        <p:txBody>
          <a:bodyPr/>
          <a:lstStyle/>
          <a:p>
            <a:r>
              <a:rPr lang="en-US"/>
              <a:t>Click to edit Master title style</a:t>
            </a:r>
            <a:endParaRPr lang="nl-NL"/>
          </a:p>
        </p:txBody>
      </p:sp>
      <p:sp>
        <p:nvSpPr>
          <p:cNvPr id="4" name="Tijdelijke aanduiding voor datum 3">
            <a:extLst>
              <a:ext uri="{FF2B5EF4-FFF2-40B4-BE49-F238E27FC236}">
                <a16:creationId xmlns:a16="http://schemas.microsoft.com/office/drawing/2014/main" id="{64E27E2C-1D1C-4583-BE92-667A3F59195E}"/>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C5975139-6F7D-413F-A27C-C9F0FF41A9D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544E85F-82EE-4EE8-932D-1F60D0238F40}"/>
              </a:ext>
            </a:extLst>
          </p:cNvPr>
          <p:cNvSpPr>
            <a:spLocks noGrp="1"/>
          </p:cNvSpPr>
          <p:nvPr>
            <p:ph type="sldNum" sz="quarter" idx="12"/>
          </p:nvPr>
        </p:nvSpPr>
        <p:spPr/>
        <p:txBody>
          <a:bodyPr/>
          <a:lstStyle/>
          <a:p>
            <a:fld id="{F42B3F14-D836-496B-80A2-23BE75BD68CB}" type="slidenum">
              <a:rPr lang="nl-NL" smtClean="0"/>
              <a:t>‹#›</a:t>
            </a:fld>
            <a:endParaRPr lang="nl-NL"/>
          </a:p>
        </p:txBody>
      </p:sp>
      <p:sp>
        <p:nvSpPr>
          <p:cNvPr id="11" name="Tijdelijke aanduiding voor afbeelding 65">
            <a:extLst>
              <a:ext uri="{FF2B5EF4-FFF2-40B4-BE49-F238E27FC236}">
                <a16:creationId xmlns:a16="http://schemas.microsoft.com/office/drawing/2014/main" id="{5DC787A1-4890-4BF0-AA41-7E5B60076E02}"/>
              </a:ext>
            </a:extLst>
          </p:cNvPr>
          <p:cNvSpPr>
            <a:spLocks noGrp="1"/>
          </p:cNvSpPr>
          <p:nvPr>
            <p:ph type="pic" sz="quarter" idx="19" hasCustomPrompt="1"/>
          </p:nvPr>
        </p:nvSpPr>
        <p:spPr>
          <a:xfrm>
            <a:off x="755650" y="1768763"/>
            <a:ext cx="10512348" cy="4320000"/>
          </a:xfrm>
          <a:solidFill>
            <a:schemeClr val="bg1">
              <a:lumMod val="85000"/>
            </a:schemeClr>
          </a:solidFill>
        </p:spPr>
        <p:txBody>
          <a:bodyPr tIns="2520000"/>
          <a:lstStyle>
            <a:lvl1pPr marL="0" indent="0" algn="ctr">
              <a:buNone/>
              <a:defRPr sz="1400">
                <a:solidFill>
                  <a:schemeClr val="bg2">
                    <a:lumMod val="50000"/>
                  </a:schemeClr>
                </a:solidFill>
              </a:defRPr>
            </a:lvl1pPr>
          </a:lstStyle>
          <a:p>
            <a:r>
              <a:rPr lang="nl-NL"/>
              <a:t>Selecteer afbeelding</a:t>
            </a:r>
            <a:endParaRPr lang="nl-NL" dirty="0"/>
          </a:p>
        </p:txBody>
      </p:sp>
    </p:spTree>
    <p:extLst>
      <p:ext uri="{BB962C8B-B14F-4D97-AF65-F5344CB8AC3E}">
        <p14:creationId xmlns:p14="http://schemas.microsoft.com/office/powerpoint/2010/main" val="4062278579"/>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beelding volle breedte">
    <p:spTree>
      <p:nvGrpSpPr>
        <p:cNvPr id="1" name=""/>
        <p:cNvGrpSpPr/>
        <p:nvPr/>
      </p:nvGrpSpPr>
      <p:grpSpPr>
        <a:xfrm>
          <a:off x="0" y="0"/>
          <a:ext cx="0" cy="0"/>
          <a:chOff x="0" y="0"/>
          <a:chExt cx="0" cy="0"/>
        </a:xfrm>
      </p:grpSpPr>
      <p:sp>
        <p:nvSpPr>
          <p:cNvPr id="11" name="Tijdelijke aanduiding voor afbeelding 65">
            <a:extLst>
              <a:ext uri="{FF2B5EF4-FFF2-40B4-BE49-F238E27FC236}">
                <a16:creationId xmlns:a16="http://schemas.microsoft.com/office/drawing/2014/main" id="{5DC787A1-4890-4BF0-AA41-7E5B60076E02}"/>
              </a:ext>
            </a:extLst>
          </p:cNvPr>
          <p:cNvSpPr>
            <a:spLocks noGrp="1"/>
          </p:cNvSpPr>
          <p:nvPr>
            <p:ph type="pic" sz="quarter" idx="19" hasCustomPrompt="1"/>
          </p:nvPr>
        </p:nvSpPr>
        <p:spPr>
          <a:xfrm>
            <a:off x="0" y="0"/>
            <a:ext cx="11743163" cy="6858000"/>
          </a:xfrm>
          <a:solidFill>
            <a:schemeClr val="bg1">
              <a:lumMod val="85000"/>
            </a:schemeClr>
          </a:solidFill>
        </p:spPr>
        <p:txBody>
          <a:bodyPr tIns="3780000">
            <a:normAutofit/>
          </a:bodyPr>
          <a:lstStyle>
            <a:lvl1pPr marL="0" indent="0" algn="ctr">
              <a:buNone/>
              <a:defRPr sz="1800">
                <a:solidFill>
                  <a:schemeClr val="bg2">
                    <a:lumMod val="50000"/>
                  </a:schemeClr>
                </a:solidFill>
              </a:defRPr>
            </a:lvl1pPr>
          </a:lstStyle>
          <a:p>
            <a:r>
              <a:rPr lang="nl-NL"/>
              <a:t>Selecteer afbeelding</a:t>
            </a:r>
            <a:endParaRPr lang="nl-NL" dirty="0"/>
          </a:p>
        </p:txBody>
      </p:sp>
      <p:sp>
        <p:nvSpPr>
          <p:cNvPr id="2" name="Titel 1">
            <a:extLst>
              <a:ext uri="{FF2B5EF4-FFF2-40B4-BE49-F238E27FC236}">
                <a16:creationId xmlns:a16="http://schemas.microsoft.com/office/drawing/2014/main" id="{8F6B7026-F689-47F3-A380-2937BF2630E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nl-NL" dirty="0"/>
          </a:p>
        </p:txBody>
      </p:sp>
      <p:sp>
        <p:nvSpPr>
          <p:cNvPr id="4" name="Tijdelijke aanduiding voor datum 3">
            <a:extLst>
              <a:ext uri="{FF2B5EF4-FFF2-40B4-BE49-F238E27FC236}">
                <a16:creationId xmlns:a16="http://schemas.microsoft.com/office/drawing/2014/main" id="{64E27E2C-1D1C-4583-BE92-667A3F59195E}"/>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C5975139-6F7D-413F-A27C-C9F0FF41A9D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544E85F-82EE-4EE8-932D-1F60D0238F40}"/>
              </a:ext>
            </a:extLst>
          </p:cNvPr>
          <p:cNvSpPr>
            <a:spLocks noGrp="1"/>
          </p:cNvSpPr>
          <p:nvPr>
            <p:ph type="sldNum" sz="quarter" idx="12"/>
          </p:nvPr>
        </p:nvSpPr>
        <p:spPr/>
        <p:txBody>
          <a:bodyPr/>
          <a:lstStyle/>
          <a:p>
            <a:fld id="{F42B3F14-D836-496B-80A2-23BE75BD68CB}" type="slidenum">
              <a:rPr lang="nl-NL" smtClean="0"/>
              <a:t>‹#›</a:t>
            </a:fld>
            <a:endParaRPr lang="nl-NL"/>
          </a:p>
        </p:txBody>
      </p:sp>
      <p:sp>
        <p:nvSpPr>
          <p:cNvPr id="8" name="Tijdelijke aanduiding voor tekst 61">
            <a:extLst>
              <a:ext uri="{FF2B5EF4-FFF2-40B4-BE49-F238E27FC236}">
                <a16:creationId xmlns:a16="http://schemas.microsoft.com/office/drawing/2014/main" id="{CAD4495B-AA1A-4F62-8627-35615163577C}"/>
              </a:ext>
            </a:extLst>
          </p:cNvPr>
          <p:cNvSpPr>
            <a:spLocks noGrp="1"/>
          </p:cNvSpPr>
          <p:nvPr>
            <p:ph type="body" sz="quarter" idx="18"/>
          </p:nvPr>
        </p:nvSpPr>
        <p:spPr>
          <a:xfrm>
            <a:off x="660752" y="6267443"/>
            <a:ext cx="1188000" cy="385200"/>
          </a:xfrm>
          <a:blipFill>
            <a:blip r:embed="rId2" cstate="print">
              <a:extLst>
                <a:ext uri="{28A0092B-C50C-407E-A947-70E740481C1C}">
                  <a14:useLocalDpi xmlns:a14="http://schemas.microsoft.com/office/drawing/2010/main"/>
                </a:ext>
              </a:extLst>
            </a:blip>
            <a:stretch>
              <a:fillRect/>
            </a:stretch>
          </a:blipFill>
        </p:spPr>
        <p:txBody>
          <a:bodyPr vert="horz" rIns="4284000"/>
          <a:lstStyle>
            <a:lvl1pPr marL="0" indent="0">
              <a:buNone/>
              <a:defRPr>
                <a:solidFill>
                  <a:srgbClr val="E6E6E6"/>
                </a:solidFill>
              </a:defRPr>
            </a:lvl1pPr>
          </a:lstStyle>
          <a:p>
            <a:pPr lvl="0"/>
            <a:r>
              <a:rPr lang="en-US"/>
              <a:t>Click to edit Master text styles</a:t>
            </a:r>
          </a:p>
        </p:txBody>
      </p:sp>
      <p:pic>
        <p:nvPicPr>
          <p:cNvPr id="9" name="Graphic 8">
            <a:extLst>
              <a:ext uri="{FF2B5EF4-FFF2-40B4-BE49-F238E27FC236}">
                <a16:creationId xmlns:a16="http://schemas.microsoft.com/office/drawing/2014/main" id="{5BAA6DDF-AACD-4930-933A-1E9F97BB305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7817" y="6264934"/>
            <a:ext cx="1143000" cy="400050"/>
          </a:xfrm>
          <a:prstGeom prst="rect">
            <a:avLst/>
          </a:prstGeom>
        </p:spPr>
      </p:pic>
    </p:spTree>
    <p:extLst>
      <p:ext uri="{BB962C8B-B14F-4D97-AF65-F5344CB8AC3E}">
        <p14:creationId xmlns:p14="http://schemas.microsoft.com/office/powerpoint/2010/main" val="1805326340"/>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en afbeeldingstroo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6B7026-F689-47F3-A380-2937BF2630EA}"/>
              </a:ext>
            </a:extLst>
          </p:cNvPr>
          <p:cNvSpPr>
            <a:spLocks noGrp="1"/>
          </p:cNvSpPr>
          <p:nvPr>
            <p:ph type="title"/>
          </p:nvPr>
        </p:nvSpPr>
        <p:spPr>
          <a:xfrm>
            <a:off x="756000" y="684000"/>
            <a:ext cx="7382169" cy="936000"/>
          </a:xfrm>
        </p:spPr>
        <p:txBody>
          <a:bodyPr/>
          <a:lstStyle/>
          <a:p>
            <a:r>
              <a:rPr lang="en-US"/>
              <a:t>Click to edit Master title style</a:t>
            </a:r>
            <a:endParaRPr lang="nl-NL" dirty="0"/>
          </a:p>
        </p:txBody>
      </p:sp>
      <p:sp>
        <p:nvSpPr>
          <p:cNvPr id="4" name="Tijdelijke aanduiding voor datum 3">
            <a:extLst>
              <a:ext uri="{FF2B5EF4-FFF2-40B4-BE49-F238E27FC236}">
                <a16:creationId xmlns:a16="http://schemas.microsoft.com/office/drawing/2014/main" id="{64E27E2C-1D1C-4583-BE92-667A3F59195E}"/>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C5975139-6F7D-413F-A27C-C9F0FF41A9D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544E85F-82EE-4EE8-932D-1F60D0238F40}"/>
              </a:ext>
            </a:extLst>
          </p:cNvPr>
          <p:cNvSpPr>
            <a:spLocks noGrp="1"/>
          </p:cNvSpPr>
          <p:nvPr>
            <p:ph type="sldNum" sz="quarter" idx="12"/>
          </p:nvPr>
        </p:nvSpPr>
        <p:spPr/>
        <p:txBody>
          <a:bodyPr/>
          <a:lstStyle/>
          <a:p>
            <a:fld id="{F42B3F14-D836-496B-80A2-23BE75BD68CB}" type="slidenum">
              <a:rPr lang="nl-NL" smtClean="0"/>
              <a:t>‹#›</a:t>
            </a:fld>
            <a:endParaRPr lang="nl-NL"/>
          </a:p>
        </p:txBody>
      </p:sp>
      <p:sp>
        <p:nvSpPr>
          <p:cNvPr id="10" name="Tijdelijke aanduiding voor tekst 9">
            <a:extLst>
              <a:ext uri="{FF2B5EF4-FFF2-40B4-BE49-F238E27FC236}">
                <a16:creationId xmlns:a16="http://schemas.microsoft.com/office/drawing/2014/main" id="{A10D89D2-D66D-4843-A930-57BB92331B10}"/>
              </a:ext>
            </a:extLst>
          </p:cNvPr>
          <p:cNvSpPr>
            <a:spLocks noGrp="1"/>
          </p:cNvSpPr>
          <p:nvPr>
            <p:ph type="body" sz="quarter" idx="13"/>
          </p:nvPr>
        </p:nvSpPr>
        <p:spPr>
          <a:xfrm>
            <a:off x="755650" y="1762125"/>
            <a:ext cx="7020000" cy="4322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1" name="Tijdelijke aanduiding voor afbeelding 65">
            <a:extLst>
              <a:ext uri="{FF2B5EF4-FFF2-40B4-BE49-F238E27FC236}">
                <a16:creationId xmlns:a16="http://schemas.microsoft.com/office/drawing/2014/main" id="{5DC787A1-4890-4BF0-AA41-7E5B60076E02}"/>
              </a:ext>
            </a:extLst>
          </p:cNvPr>
          <p:cNvSpPr>
            <a:spLocks noGrp="1"/>
          </p:cNvSpPr>
          <p:nvPr>
            <p:ph type="pic" sz="quarter" idx="19" hasCustomPrompt="1"/>
          </p:nvPr>
        </p:nvSpPr>
        <p:spPr>
          <a:xfrm>
            <a:off x="8140700" y="857"/>
            <a:ext cx="3599932" cy="6857143"/>
          </a:xfrm>
          <a:solidFill>
            <a:schemeClr val="bg1">
              <a:lumMod val="85000"/>
            </a:schemeClr>
          </a:solidFill>
        </p:spPr>
        <p:txBody>
          <a:bodyPr tIns="3816000"/>
          <a:lstStyle>
            <a:lvl1pPr marL="0" indent="0" algn="ctr">
              <a:buNone/>
              <a:defRPr sz="1400">
                <a:solidFill>
                  <a:schemeClr val="bg2">
                    <a:lumMod val="50000"/>
                  </a:schemeClr>
                </a:solidFill>
              </a:defRPr>
            </a:lvl1pPr>
          </a:lstStyle>
          <a:p>
            <a:r>
              <a:rPr lang="nl-NL"/>
              <a:t>Selecteer afbeelding</a:t>
            </a:r>
            <a:endParaRPr lang="nl-NL" dirty="0"/>
          </a:p>
        </p:txBody>
      </p:sp>
      <p:pic>
        <p:nvPicPr>
          <p:cNvPr id="8" name="Graphic 7">
            <a:extLst>
              <a:ext uri="{FF2B5EF4-FFF2-40B4-BE49-F238E27FC236}">
                <a16:creationId xmlns:a16="http://schemas.microsoft.com/office/drawing/2014/main" id="{C3735530-E80D-4F56-BCD7-8BA7C54CD8B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97817" y="6264934"/>
            <a:ext cx="1143000" cy="400050"/>
          </a:xfrm>
          <a:prstGeom prst="rect">
            <a:avLst/>
          </a:prstGeom>
        </p:spPr>
      </p:pic>
    </p:spTree>
    <p:extLst>
      <p:ext uri="{BB962C8B-B14F-4D97-AF65-F5344CB8AC3E}">
        <p14:creationId xmlns:p14="http://schemas.microsoft.com/office/powerpoint/2010/main" val="2512453742"/>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staan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6B7026-F689-47F3-A380-2937BF2630EA}"/>
              </a:ext>
            </a:extLst>
          </p:cNvPr>
          <p:cNvSpPr>
            <a:spLocks noGrp="1"/>
          </p:cNvSpPr>
          <p:nvPr>
            <p:ph type="title"/>
          </p:nvPr>
        </p:nvSpPr>
        <p:spPr>
          <a:xfrm>
            <a:off x="756000" y="684000"/>
            <a:ext cx="5340000" cy="936000"/>
          </a:xfrm>
        </p:spPr>
        <p:txBody>
          <a:bodyPr/>
          <a:lstStyle/>
          <a:p>
            <a:r>
              <a:rPr lang="en-US"/>
              <a:t>Click to edit Master title style</a:t>
            </a:r>
            <a:endParaRPr lang="nl-NL" dirty="0"/>
          </a:p>
        </p:txBody>
      </p:sp>
      <p:sp>
        <p:nvSpPr>
          <p:cNvPr id="4" name="Tijdelijke aanduiding voor datum 3">
            <a:extLst>
              <a:ext uri="{FF2B5EF4-FFF2-40B4-BE49-F238E27FC236}">
                <a16:creationId xmlns:a16="http://schemas.microsoft.com/office/drawing/2014/main" id="{64E27E2C-1D1C-4583-BE92-667A3F59195E}"/>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C5975139-6F7D-413F-A27C-C9F0FF41A9D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544E85F-82EE-4EE8-932D-1F60D0238F40}"/>
              </a:ext>
            </a:extLst>
          </p:cNvPr>
          <p:cNvSpPr>
            <a:spLocks noGrp="1"/>
          </p:cNvSpPr>
          <p:nvPr>
            <p:ph type="sldNum" sz="quarter" idx="12"/>
          </p:nvPr>
        </p:nvSpPr>
        <p:spPr/>
        <p:txBody>
          <a:bodyPr/>
          <a:lstStyle/>
          <a:p>
            <a:fld id="{F42B3F14-D836-496B-80A2-23BE75BD68CB}" type="slidenum">
              <a:rPr lang="nl-NL" smtClean="0"/>
              <a:t>‹#›</a:t>
            </a:fld>
            <a:endParaRPr lang="nl-NL"/>
          </a:p>
        </p:txBody>
      </p:sp>
      <p:sp>
        <p:nvSpPr>
          <p:cNvPr id="10" name="Tijdelijke aanduiding voor tekst 9">
            <a:extLst>
              <a:ext uri="{FF2B5EF4-FFF2-40B4-BE49-F238E27FC236}">
                <a16:creationId xmlns:a16="http://schemas.microsoft.com/office/drawing/2014/main" id="{A10D89D2-D66D-4843-A930-57BB92331B10}"/>
              </a:ext>
            </a:extLst>
          </p:cNvPr>
          <p:cNvSpPr>
            <a:spLocks noGrp="1"/>
          </p:cNvSpPr>
          <p:nvPr>
            <p:ph type="body" sz="quarter" idx="13"/>
          </p:nvPr>
        </p:nvSpPr>
        <p:spPr>
          <a:xfrm>
            <a:off x="755650" y="1762125"/>
            <a:ext cx="5220000" cy="4322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1" name="Tijdelijke aanduiding voor afbeelding 65">
            <a:extLst>
              <a:ext uri="{FF2B5EF4-FFF2-40B4-BE49-F238E27FC236}">
                <a16:creationId xmlns:a16="http://schemas.microsoft.com/office/drawing/2014/main" id="{5DC787A1-4890-4BF0-AA41-7E5B60076E02}"/>
              </a:ext>
            </a:extLst>
          </p:cNvPr>
          <p:cNvSpPr>
            <a:spLocks noGrp="1"/>
          </p:cNvSpPr>
          <p:nvPr>
            <p:ph type="pic" sz="quarter" idx="19" hasCustomPrompt="1"/>
          </p:nvPr>
        </p:nvSpPr>
        <p:spPr>
          <a:xfrm>
            <a:off x="6096000" y="857"/>
            <a:ext cx="5644632" cy="6857143"/>
          </a:xfrm>
          <a:solidFill>
            <a:schemeClr val="bg1">
              <a:lumMod val="85000"/>
            </a:schemeClr>
          </a:solidFill>
        </p:spPr>
        <p:txBody>
          <a:bodyPr tIns="3780000"/>
          <a:lstStyle>
            <a:lvl1pPr marL="0" indent="0" algn="ctr">
              <a:buNone/>
              <a:defRPr sz="1400">
                <a:solidFill>
                  <a:schemeClr val="bg2">
                    <a:lumMod val="50000"/>
                  </a:schemeClr>
                </a:solidFill>
              </a:defRPr>
            </a:lvl1pPr>
          </a:lstStyle>
          <a:p>
            <a:r>
              <a:rPr lang="nl-NL"/>
              <a:t>Selecteer afbeelding</a:t>
            </a:r>
            <a:endParaRPr lang="nl-NL" dirty="0"/>
          </a:p>
        </p:txBody>
      </p:sp>
      <p:pic>
        <p:nvPicPr>
          <p:cNvPr id="8" name="Graphic 7">
            <a:extLst>
              <a:ext uri="{FF2B5EF4-FFF2-40B4-BE49-F238E27FC236}">
                <a16:creationId xmlns:a16="http://schemas.microsoft.com/office/drawing/2014/main" id="{BFF95911-BB93-4797-98DF-84DF1FE923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97817" y="6264934"/>
            <a:ext cx="1143000" cy="400050"/>
          </a:xfrm>
          <a:prstGeom prst="rect">
            <a:avLst/>
          </a:prstGeom>
        </p:spPr>
      </p:pic>
    </p:spTree>
    <p:extLst>
      <p:ext uri="{BB962C8B-B14F-4D97-AF65-F5344CB8AC3E}">
        <p14:creationId xmlns:p14="http://schemas.microsoft.com/office/powerpoint/2010/main" val="3927402273"/>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beelding of logo overzi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9F2D50-CADF-4163-A029-8B9A0424B980}"/>
              </a:ext>
            </a:extLst>
          </p:cNvPr>
          <p:cNvSpPr>
            <a:spLocks noGrp="1"/>
          </p:cNvSpPr>
          <p:nvPr>
            <p:ph type="title"/>
          </p:nvPr>
        </p:nvSpPr>
        <p:spPr>
          <a:xfrm>
            <a:off x="756000" y="684000"/>
            <a:ext cx="10512000" cy="468000"/>
          </a:xfrm>
        </p:spPr>
        <p:txBody>
          <a:bodyPr/>
          <a:lstStyle/>
          <a:p>
            <a:r>
              <a:rPr lang="en-US"/>
              <a:t>Click to edit Master title style</a:t>
            </a:r>
            <a:endParaRPr lang="nl-NL" dirty="0"/>
          </a:p>
        </p:txBody>
      </p:sp>
      <p:sp>
        <p:nvSpPr>
          <p:cNvPr id="3" name="Tijdelijke aanduiding voor datum 2">
            <a:extLst>
              <a:ext uri="{FF2B5EF4-FFF2-40B4-BE49-F238E27FC236}">
                <a16:creationId xmlns:a16="http://schemas.microsoft.com/office/drawing/2014/main" id="{560EC3D4-D14B-4BCD-BF52-05BE98A993FB}"/>
              </a:ext>
            </a:extLst>
          </p:cNvPr>
          <p:cNvSpPr>
            <a:spLocks noGrp="1"/>
          </p:cNvSpPr>
          <p:nvPr>
            <p:ph type="dt" sz="half" idx="10"/>
          </p:nvPr>
        </p:nvSpPr>
        <p:spPr/>
        <p:txBody>
          <a:bodyPr/>
          <a:lstStyle/>
          <a:p>
            <a:endParaRPr lang="nl-NL" dirty="0"/>
          </a:p>
        </p:txBody>
      </p:sp>
      <p:sp>
        <p:nvSpPr>
          <p:cNvPr id="4" name="Tijdelijke aanduiding voor voettekst 3">
            <a:extLst>
              <a:ext uri="{FF2B5EF4-FFF2-40B4-BE49-F238E27FC236}">
                <a16:creationId xmlns:a16="http://schemas.microsoft.com/office/drawing/2014/main" id="{636323C5-92AF-4A0E-82DF-F4AB426B30A0}"/>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4FFE8BBA-2E99-4D96-8F25-2A98D038D13D}"/>
              </a:ext>
            </a:extLst>
          </p:cNvPr>
          <p:cNvSpPr>
            <a:spLocks noGrp="1"/>
          </p:cNvSpPr>
          <p:nvPr>
            <p:ph type="sldNum" sz="quarter" idx="12"/>
          </p:nvPr>
        </p:nvSpPr>
        <p:spPr/>
        <p:txBody>
          <a:bodyPr/>
          <a:lstStyle/>
          <a:p>
            <a:fld id="{F42B3F14-D836-496B-80A2-23BE75BD68CB}" type="slidenum">
              <a:rPr lang="nl-NL" smtClean="0"/>
              <a:pPr/>
              <a:t>‹#›</a:t>
            </a:fld>
            <a:endParaRPr lang="nl-NL" dirty="0"/>
          </a:p>
        </p:txBody>
      </p:sp>
      <p:sp>
        <p:nvSpPr>
          <p:cNvPr id="8" name="Tijdelijke aanduiding voor afbeelding 65">
            <a:extLst>
              <a:ext uri="{FF2B5EF4-FFF2-40B4-BE49-F238E27FC236}">
                <a16:creationId xmlns:a16="http://schemas.microsoft.com/office/drawing/2014/main" id="{2AF1D927-9FAE-49C1-9BD6-F1C4F8D7594F}"/>
              </a:ext>
            </a:extLst>
          </p:cNvPr>
          <p:cNvSpPr>
            <a:spLocks noGrp="1"/>
          </p:cNvSpPr>
          <p:nvPr>
            <p:ph type="pic" sz="quarter" idx="20" hasCustomPrompt="1"/>
          </p:nvPr>
        </p:nvSpPr>
        <p:spPr>
          <a:xfrm>
            <a:off x="755650" y="1768763"/>
            <a:ext cx="1908050" cy="905011"/>
          </a:xfrm>
          <a:noFill/>
        </p:spPr>
        <p:txBody>
          <a:bodyPr tIns="720000">
            <a:normAutofit/>
          </a:bodyPr>
          <a:lstStyle>
            <a:lvl1pPr marL="0" indent="0" algn="ctr">
              <a:buNone/>
              <a:defRPr sz="800">
                <a:solidFill>
                  <a:schemeClr val="bg2">
                    <a:lumMod val="50000"/>
                  </a:schemeClr>
                </a:solidFill>
              </a:defRPr>
            </a:lvl1pPr>
          </a:lstStyle>
          <a:p>
            <a:r>
              <a:rPr lang="nl-NL"/>
              <a:t>Selecteer afbeelding</a:t>
            </a:r>
            <a:endParaRPr lang="nl-NL" dirty="0"/>
          </a:p>
        </p:txBody>
      </p:sp>
      <p:sp>
        <p:nvSpPr>
          <p:cNvPr id="9" name="Tijdelijke aanduiding voor afbeelding 65">
            <a:extLst>
              <a:ext uri="{FF2B5EF4-FFF2-40B4-BE49-F238E27FC236}">
                <a16:creationId xmlns:a16="http://schemas.microsoft.com/office/drawing/2014/main" id="{733ADF27-84E5-4C77-A414-7F0E4DA3DA94}"/>
              </a:ext>
            </a:extLst>
          </p:cNvPr>
          <p:cNvSpPr>
            <a:spLocks noGrp="1"/>
          </p:cNvSpPr>
          <p:nvPr>
            <p:ph type="pic" sz="quarter" idx="21" hasCustomPrompt="1"/>
          </p:nvPr>
        </p:nvSpPr>
        <p:spPr>
          <a:xfrm>
            <a:off x="2906724" y="1768763"/>
            <a:ext cx="1908050" cy="905011"/>
          </a:xfrm>
          <a:noFill/>
        </p:spPr>
        <p:txBody>
          <a:bodyPr tIns="720000">
            <a:normAutofit/>
          </a:bodyPr>
          <a:lstStyle>
            <a:lvl1pPr marL="0" indent="0" algn="ctr">
              <a:buNone/>
              <a:defRPr sz="800">
                <a:solidFill>
                  <a:schemeClr val="bg2">
                    <a:lumMod val="50000"/>
                  </a:schemeClr>
                </a:solidFill>
              </a:defRPr>
            </a:lvl1pPr>
          </a:lstStyle>
          <a:p>
            <a:r>
              <a:rPr lang="nl-NL"/>
              <a:t>Selecteer afbeelding</a:t>
            </a:r>
            <a:endParaRPr lang="nl-NL" dirty="0"/>
          </a:p>
        </p:txBody>
      </p:sp>
      <p:sp>
        <p:nvSpPr>
          <p:cNvPr id="10" name="Tijdelijke aanduiding voor afbeelding 65">
            <a:extLst>
              <a:ext uri="{FF2B5EF4-FFF2-40B4-BE49-F238E27FC236}">
                <a16:creationId xmlns:a16="http://schemas.microsoft.com/office/drawing/2014/main" id="{1C857FC7-6D65-4C72-9D0F-581A48D07155}"/>
              </a:ext>
            </a:extLst>
          </p:cNvPr>
          <p:cNvSpPr>
            <a:spLocks noGrp="1"/>
          </p:cNvSpPr>
          <p:nvPr>
            <p:ph type="pic" sz="quarter" idx="22" hasCustomPrompt="1"/>
          </p:nvPr>
        </p:nvSpPr>
        <p:spPr>
          <a:xfrm>
            <a:off x="5057799" y="1768763"/>
            <a:ext cx="1908050" cy="905011"/>
          </a:xfrm>
          <a:noFill/>
        </p:spPr>
        <p:txBody>
          <a:bodyPr tIns="720000">
            <a:normAutofit/>
          </a:bodyPr>
          <a:lstStyle>
            <a:lvl1pPr marL="0" indent="0" algn="ctr">
              <a:buNone/>
              <a:defRPr sz="800">
                <a:solidFill>
                  <a:schemeClr val="bg2">
                    <a:lumMod val="50000"/>
                  </a:schemeClr>
                </a:solidFill>
              </a:defRPr>
            </a:lvl1pPr>
          </a:lstStyle>
          <a:p>
            <a:r>
              <a:rPr lang="nl-NL"/>
              <a:t>Selecteer afbeelding</a:t>
            </a:r>
            <a:endParaRPr lang="nl-NL" dirty="0"/>
          </a:p>
        </p:txBody>
      </p:sp>
      <p:sp>
        <p:nvSpPr>
          <p:cNvPr id="11" name="Tijdelijke aanduiding voor afbeelding 65">
            <a:extLst>
              <a:ext uri="{FF2B5EF4-FFF2-40B4-BE49-F238E27FC236}">
                <a16:creationId xmlns:a16="http://schemas.microsoft.com/office/drawing/2014/main" id="{B765388F-978F-43F5-923F-85D826894A42}"/>
              </a:ext>
            </a:extLst>
          </p:cNvPr>
          <p:cNvSpPr>
            <a:spLocks noGrp="1"/>
          </p:cNvSpPr>
          <p:nvPr>
            <p:ph type="pic" sz="quarter" idx="23" hasCustomPrompt="1"/>
          </p:nvPr>
        </p:nvSpPr>
        <p:spPr>
          <a:xfrm>
            <a:off x="7208875" y="1768763"/>
            <a:ext cx="1908050" cy="905011"/>
          </a:xfrm>
          <a:noFill/>
        </p:spPr>
        <p:txBody>
          <a:bodyPr tIns="720000">
            <a:normAutofit/>
          </a:bodyPr>
          <a:lstStyle>
            <a:lvl1pPr marL="0" indent="0" algn="ctr">
              <a:buNone/>
              <a:defRPr sz="800">
                <a:solidFill>
                  <a:schemeClr val="bg2">
                    <a:lumMod val="50000"/>
                  </a:schemeClr>
                </a:solidFill>
              </a:defRPr>
            </a:lvl1pPr>
          </a:lstStyle>
          <a:p>
            <a:r>
              <a:rPr lang="nl-NL"/>
              <a:t>Selecteer afbeelding</a:t>
            </a:r>
            <a:endParaRPr lang="nl-NL" dirty="0"/>
          </a:p>
        </p:txBody>
      </p:sp>
      <p:sp>
        <p:nvSpPr>
          <p:cNvPr id="12" name="Tijdelijke aanduiding voor afbeelding 65">
            <a:extLst>
              <a:ext uri="{FF2B5EF4-FFF2-40B4-BE49-F238E27FC236}">
                <a16:creationId xmlns:a16="http://schemas.microsoft.com/office/drawing/2014/main" id="{EA87D663-B54E-4A21-A00C-0BD3BFB46479}"/>
              </a:ext>
            </a:extLst>
          </p:cNvPr>
          <p:cNvSpPr>
            <a:spLocks noGrp="1"/>
          </p:cNvSpPr>
          <p:nvPr>
            <p:ph type="pic" sz="quarter" idx="24" hasCustomPrompt="1"/>
          </p:nvPr>
        </p:nvSpPr>
        <p:spPr>
          <a:xfrm>
            <a:off x="9359950" y="1768763"/>
            <a:ext cx="1908050" cy="905011"/>
          </a:xfrm>
          <a:noFill/>
        </p:spPr>
        <p:txBody>
          <a:bodyPr tIns="720000">
            <a:normAutofit/>
          </a:bodyPr>
          <a:lstStyle>
            <a:lvl1pPr marL="0" indent="0" algn="ctr">
              <a:buNone/>
              <a:defRPr sz="800">
                <a:solidFill>
                  <a:schemeClr val="bg2">
                    <a:lumMod val="50000"/>
                  </a:schemeClr>
                </a:solidFill>
              </a:defRPr>
            </a:lvl1pPr>
          </a:lstStyle>
          <a:p>
            <a:r>
              <a:rPr lang="nl-NL"/>
              <a:t>Selecteer afbeelding</a:t>
            </a:r>
            <a:endParaRPr lang="nl-NL" dirty="0"/>
          </a:p>
        </p:txBody>
      </p:sp>
      <p:sp>
        <p:nvSpPr>
          <p:cNvPr id="13" name="Tijdelijke aanduiding voor afbeelding 65">
            <a:extLst>
              <a:ext uri="{FF2B5EF4-FFF2-40B4-BE49-F238E27FC236}">
                <a16:creationId xmlns:a16="http://schemas.microsoft.com/office/drawing/2014/main" id="{56FDE74E-0F50-4155-BEEC-2850FDC97DB4}"/>
              </a:ext>
            </a:extLst>
          </p:cNvPr>
          <p:cNvSpPr>
            <a:spLocks noGrp="1"/>
          </p:cNvSpPr>
          <p:nvPr>
            <p:ph type="pic" sz="quarter" idx="25" hasCustomPrompt="1"/>
          </p:nvPr>
        </p:nvSpPr>
        <p:spPr>
          <a:xfrm>
            <a:off x="755650" y="2907092"/>
            <a:ext cx="1908050" cy="905011"/>
          </a:xfrm>
          <a:noFill/>
        </p:spPr>
        <p:txBody>
          <a:bodyPr tIns="720000">
            <a:normAutofit/>
          </a:bodyPr>
          <a:lstStyle>
            <a:lvl1pPr marL="0" indent="0" algn="ctr">
              <a:buNone/>
              <a:defRPr sz="800">
                <a:solidFill>
                  <a:schemeClr val="bg2">
                    <a:lumMod val="50000"/>
                  </a:schemeClr>
                </a:solidFill>
              </a:defRPr>
            </a:lvl1pPr>
          </a:lstStyle>
          <a:p>
            <a:r>
              <a:rPr lang="nl-NL"/>
              <a:t>Selecteer afbeelding</a:t>
            </a:r>
            <a:endParaRPr lang="nl-NL" dirty="0"/>
          </a:p>
        </p:txBody>
      </p:sp>
      <p:sp>
        <p:nvSpPr>
          <p:cNvPr id="14" name="Tijdelijke aanduiding voor afbeelding 65">
            <a:extLst>
              <a:ext uri="{FF2B5EF4-FFF2-40B4-BE49-F238E27FC236}">
                <a16:creationId xmlns:a16="http://schemas.microsoft.com/office/drawing/2014/main" id="{D71C804D-3C0F-41A5-8373-6A3A8168C959}"/>
              </a:ext>
            </a:extLst>
          </p:cNvPr>
          <p:cNvSpPr>
            <a:spLocks noGrp="1"/>
          </p:cNvSpPr>
          <p:nvPr>
            <p:ph type="pic" sz="quarter" idx="26" hasCustomPrompt="1"/>
          </p:nvPr>
        </p:nvSpPr>
        <p:spPr>
          <a:xfrm>
            <a:off x="2906724" y="2907092"/>
            <a:ext cx="1908050" cy="905011"/>
          </a:xfrm>
          <a:noFill/>
        </p:spPr>
        <p:txBody>
          <a:bodyPr tIns="720000">
            <a:normAutofit/>
          </a:bodyPr>
          <a:lstStyle>
            <a:lvl1pPr marL="0" indent="0" algn="ctr">
              <a:buNone/>
              <a:defRPr sz="800">
                <a:solidFill>
                  <a:schemeClr val="bg2">
                    <a:lumMod val="50000"/>
                  </a:schemeClr>
                </a:solidFill>
              </a:defRPr>
            </a:lvl1pPr>
          </a:lstStyle>
          <a:p>
            <a:r>
              <a:rPr lang="nl-NL"/>
              <a:t>Selecteer afbeelding</a:t>
            </a:r>
            <a:endParaRPr lang="nl-NL" dirty="0"/>
          </a:p>
        </p:txBody>
      </p:sp>
      <p:sp>
        <p:nvSpPr>
          <p:cNvPr id="15" name="Tijdelijke aanduiding voor afbeelding 65">
            <a:extLst>
              <a:ext uri="{FF2B5EF4-FFF2-40B4-BE49-F238E27FC236}">
                <a16:creationId xmlns:a16="http://schemas.microsoft.com/office/drawing/2014/main" id="{0C3E9BDF-7ACE-40C6-8AC1-CCDE842E1F33}"/>
              </a:ext>
            </a:extLst>
          </p:cNvPr>
          <p:cNvSpPr>
            <a:spLocks noGrp="1"/>
          </p:cNvSpPr>
          <p:nvPr>
            <p:ph type="pic" sz="quarter" idx="27" hasCustomPrompt="1"/>
          </p:nvPr>
        </p:nvSpPr>
        <p:spPr>
          <a:xfrm>
            <a:off x="5057799" y="2907092"/>
            <a:ext cx="1908050" cy="905011"/>
          </a:xfrm>
          <a:noFill/>
        </p:spPr>
        <p:txBody>
          <a:bodyPr tIns="720000">
            <a:normAutofit/>
          </a:bodyPr>
          <a:lstStyle>
            <a:lvl1pPr marL="0" indent="0" algn="ctr">
              <a:buNone/>
              <a:defRPr sz="800">
                <a:solidFill>
                  <a:schemeClr val="bg2">
                    <a:lumMod val="50000"/>
                  </a:schemeClr>
                </a:solidFill>
              </a:defRPr>
            </a:lvl1pPr>
          </a:lstStyle>
          <a:p>
            <a:r>
              <a:rPr lang="nl-NL"/>
              <a:t>Selecteer afbeelding</a:t>
            </a:r>
            <a:endParaRPr lang="nl-NL" dirty="0"/>
          </a:p>
        </p:txBody>
      </p:sp>
      <p:sp>
        <p:nvSpPr>
          <p:cNvPr id="16" name="Tijdelijke aanduiding voor afbeelding 65">
            <a:extLst>
              <a:ext uri="{FF2B5EF4-FFF2-40B4-BE49-F238E27FC236}">
                <a16:creationId xmlns:a16="http://schemas.microsoft.com/office/drawing/2014/main" id="{4E753E60-0CC4-4D5F-9F09-D1EB7F5C1B6B}"/>
              </a:ext>
            </a:extLst>
          </p:cNvPr>
          <p:cNvSpPr>
            <a:spLocks noGrp="1"/>
          </p:cNvSpPr>
          <p:nvPr>
            <p:ph type="pic" sz="quarter" idx="28" hasCustomPrompt="1"/>
          </p:nvPr>
        </p:nvSpPr>
        <p:spPr>
          <a:xfrm>
            <a:off x="7208875" y="2907092"/>
            <a:ext cx="1908050" cy="905011"/>
          </a:xfrm>
          <a:noFill/>
        </p:spPr>
        <p:txBody>
          <a:bodyPr tIns="720000">
            <a:normAutofit/>
          </a:bodyPr>
          <a:lstStyle>
            <a:lvl1pPr marL="0" indent="0" algn="ctr">
              <a:buNone/>
              <a:defRPr sz="800">
                <a:solidFill>
                  <a:schemeClr val="bg2">
                    <a:lumMod val="50000"/>
                  </a:schemeClr>
                </a:solidFill>
              </a:defRPr>
            </a:lvl1pPr>
          </a:lstStyle>
          <a:p>
            <a:r>
              <a:rPr lang="nl-NL"/>
              <a:t>Selecteer afbeelding</a:t>
            </a:r>
            <a:endParaRPr lang="nl-NL" dirty="0"/>
          </a:p>
        </p:txBody>
      </p:sp>
      <p:sp>
        <p:nvSpPr>
          <p:cNvPr id="17" name="Tijdelijke aanduiding voor afbeelding 65">
            <a:extLst>
              <a:ext uri="{FF2B5EF4-FFF2-40B4-BE49-F238E27FC236}">
                <a16:creationId xmlns:a16="http://schemas.microsoft.com/office/drawing/2014/main" id="{3CA6A3D3-992C-4A44-ACE1-E437BA7329B1}"/>
              </a:ext>
            </a:extLst>
          </p:cNvPr>
          <p:cNvSpPr>
            <a:spLocks noGrp="1"/>
          </p:cNvSpPr>
          <p:nvPr>
            <p:ph type="pic" sz="quarter" idx="29" hasCustomPrompt="1"/>
          </p:nvPr>
        </p:nvSpPr>
        <p:spPr>
          <a:xfrm>
            <a:off x="9359950" y="2907092"/>
            <a:ext cx="1908050" cy="905011"/>
          </a:xfrm>
          <a:noFill/>
        </p:spPr>
        <p:txBody>
          <a:bodyPr tIns="720000">
            <a:normAutofit/>
          </a:bodyPr>
          <a:lstStyle>
            <a:lvl1pPr marL="0" indent="0" algn="ctr">
              <a:buNone/>
              <a:defRPr sz="800">
                <a:solidFill>
                  <a:schemeClr val="bg2">
                    <a:lumMod val="50000"/>
                  </a:schemeClr>
                </a:solidFill>
              </a:defRPr>
            </a:lvl1pPr>
          </a:lstStyle>
          <a:p>
            <a:r>
              <a:rPr lang="nl-NL"/>
              <a:t>Selecteer afbeelding</a:t>
            </a:r>
            <a:endParaRPr lang="nl-NL" dirty="0"/>
          </a:p>
        </p:txBody>
      </p:sp>
      <p:sp>
        <p:nvSpPr>
          <p:cNvPr id="18" name="Tijdelijke aanduiding voor afbeelding 65">
            <a:extLst>
              <a:ext uri="{FF2B5EF4-FFF2-40B4-BE49-F238E27FC236}">
                <a16:creationId xmlns:a16="http://schemas.microsoft.com/office/drawing/2014/main" id="{92F6A7FF-822A-4C63-8F78-1CCC66B86963}"/>
              </a:ext>
            </a:extLst>
          </p:cNvPr>
          <p:cNvSpPr>
            <a:spLocks noGrp="1"/>
          </p:cNvSpPr>
          <p:nvPr>
            <p:ph type="pic" sz="quarter" idx="30" hasCustomPrompt="1"/>
          </p:nvPr>
        </p:nvSpPr>
        <p:spPr>
          <a:xfrm>
            <a:off x="755650" y="4045422"/>
            <a:ext cx="1908050" cy="905011"/>
          </a:xfrm>
          <a:noFill/>
        </p:spPr>
        <p:txBody>
          <a:bodyPr tIns="720000">
            <a:normAutofit/>
          </a:bodyPr>
          <a:lstStyle>
            <a:lvl1pPr marL="0" indent="0" algn="ctr">
              <a:buNone/>
              <a:defRPr sz="800">
                <a:solidFill>
                  <a:schemeClr val="bg2">
                    <a:lumMod val="50000"/>
                  </a:schemeClr>
                </a:solidFill>
              </a:defRPr>
            </a:lvl1pPr>
          </a:lstStyle>
          <a:p>
            <a:r>
              <a:rPr lang="nl-NL"/>
              <a:t>Selecteer afbeelding</a:t>
            </a:r>
            <a:endParaRPr lang="nl-NL" dirty="0"/>
          </a:p>
        </p:txBody>
      </p:sp>
      <p:sp>
        <p:nvSpPr>
          <p:cNvPr id="19" name="Tijdelijke aanduiding voor afbeelding 65">
            <a:extLst>
              <a:ext uri="{FF2B5EF4-FFF2-40B4-BE49-F238E27FC236}">
                <a16:creationId xmlns:a16="http://schemas.microsoft.com/office/drawing/2014/main" id="{9E6C6AC3-C163-4C9D-AC60-05BBCCF91478}"/>
              </a:ext>
            </a:extLst>
          </p:cNvPr>
          <p:cNvSpPr>
            <a:spLocks noGrp="1"/>
          </p:cNvSpPr>
          <p:nvPr>
            <p:ph type="pic" sz="quarter" idx="31" hasCustomPrompt="1"/>
          </p:nvPr>
        </p:nvSpPr>
        <p:spPr>
          <a:xfrm>
            <a:off x="2906724" y="4045422"/>
            <a:ext cx="1908050" cy="905011"/>
          </a:xfrm>
          <a:noFill/>
        </p:spPr>
        <p:txBody>
          <a:bodyPr tIns="720000">
            <a:normAutofit/>
          </a:bodyPr>
          <a:lstStyle>
            <a:lvl1pPr marL="0" indent="0" algn="ctr">
              <a:buNone/>
              <a:defRPr sz="800">
                <a:solidFill>
                  <a:schemeClr val="bg2">
                    <a:lumMod val="50000"/>
                  </a:schemeClr>
                </a:solidFill>
              </a:defRPr>
            </a:lvl1pPr>
          </a:lstStyle>
          <a:p>
            <a:r>
              <a:rPr lang="nl-NL"/>
              <a:t>Selecteer afbeelding</a:t>
            </a:r>
            <a:endParaRPr lang="nl-NL" dirty="0"/>
          </a:p>
        </p:txBody>
      </p:sp>
      <p:sp>
        <p:nvSpPr>
          <p:cNvPr id="20" name="Tijdelijke aanduiding voor afbeelding 65">
            <a:extLst>
              <a:ext uri="{FF2B5EF4-FFF2-40B4-BE49-F238E27FC236}">
                <a16:creationId xmlns:a16="http://schemas.microsoft.com/office/drawing/2014/main" id="{3168A12F-BFBE-4360-98BA-A467C3F113EF}"/>
              </a:ext>
            </a:extLst>
          </p:cNvPr>
          <p:cNvSpPr>
            <a:spLocks noGrp="1"/>
          </p:cNvSpPr>
          <p:nvPr>
            <p:ph type="pic" sz="quarter" idx="32" hasCustomPrompt="1"/>
          </p:nvPr>
        </p:nvSpPr>
        <p:spPr>
          <a:xfrm>
            <a:off x="5057799" y="4045422"/>
            <a:ext cx="1908050" cy="905011"/>
          </a:xfrm>
          <a:noFill/>
        </p:spPr>
        <p:txBody>
          <a:bodyPr tIns="720000">
            <a:normAutofit/>
          </a:bodyPr>
          <a:lstStyle>
            <a:lvl1pPr marL="0" indent="0" algn="ctr">
              <a:buNone/>
              <a:defRPr sz="800">
                <a:solidFill>
                  <a:schemeClr val="bg2">
                    <a:lumMod val="50000"/>
                  </a:schemeClr>
                </a:solidFill>
              </a:defRPr>
            </a:lvl1pPr>
          </a:lstStyle>
          <a:p>
            <a:r>
              <a:rPr lang="nl-NL"/>
              <a:t>Selecteer afbeelding</a:t>
            </a:r>
            <a:endParaRPr lang="nl-NL" dirty="0"/>
          </a:p>
        </p:txBody>
      </p:sp>
      <p:sp>
        <p:nvSpPr>
          <p:cNvPr id="21" name="Tijdelijke aanduiding voor afbeelding 65">
            <a:extLst>
              <a:ext uri="{FF2B5EF4-FFF2-40B4-BE49-F238E27FC236}">
                <a16:creationId xmlns:a16="http://schemas.microsoft.com/office/drawing/2014/main" id="{27717DEB-1276-417F-A482-0C7E87407CFC}"/>
              </a:ext>
            </a:extLst>
          </p:cNvPr>
          <p:cNvSpPr>
            <a:spLocks noGrp="1"/>
          </p:cNvSpPr>
          <p:nvPr>
            <p:ph type="pic" sz="quarter" idx="33" hasCustomPrompt="1"/>
          </p:nvPr>
        </p:nvSpPr>
        <p:spPr>
          <a:xfrm>
            <a:off x="7208875" y="4045422"/>
            <a:ext cx="1908050" cy="905011"/>
          </a:xfrm>
          <a:noFill/>
        </p:spPr>
        <p:txBody>
          <a:bodyPr tIns="720000">
            <a:normAutofit/>
          </a:bodyPr>
          <a:lstStyle>
            <a:lvl1pPr marL="0" indent="0" algn="ctr">
              <a:buNone/>
              <a:defRPr sz="800">
                <a:solidFill>
                  <a:schemeClr val="bg2">
                    <a:lumMod val="50000"/>
                  </a:schemeClr>
                </a:solidFill>
              </a:defRPr>
            </a:lvl1pPr>
          </a:lstStyle>
          <a:p>
            <a:r>
              <a:rPr lang="nl-NL"/>
              <a:t>Selecteer afbeelding</a:t>
            </a:r>
            <a:endParaRPr lang="nl-NL" dirty="0"/>
          </a:p>
        </p:txBody>
      </p:sp>
      <p:sp>
        <p:nvSpPr>
          <p:cNvPr id="22" name="Tijdelijke aanduiding voor afbeelding 65">
            <a:extLst>
              <a:ext uri="{FF2B5EF4-FFF2-40B4-BE49-F238E27FC236}">
                <a16:creationId xmlns:a16="http://schemas.microsoft.com/office/drawing/2014/main" id="{DC804FE7-5194-45B7-9F11-66B83C126F8D}"/>
              </a:ext>
            </a:extLst>
          </p:cNvPr>
          <p:cNvSpPr>
            <a:spLocks noGrp="1"/>
          </p:cNvSpPr>
          <p:nvPr>
            <p:ph type="pic" sz="quarter" idx="34" hasCustomPrompt="1"/>
          </p:nvPr>
        </p:nvSpPr>
        <p:spPr>
          <a:xfrm>
            <a:off x="9359950" y="4045422"/>
            <a:ext cx="1908050" cy="905011"/>
          </a:xfrm>
          <a:noFill/>
        </p:spPr>
        <p:txBody>
          <a:bodyPr tIns="720000">
            <a:normAutofit/>
          </a:bodyPr>
          <a:lstStyle>
            <a:lvl1pPr marL="0" indent="0" algn="ctr">
              <a:buNone/>
              <a:defRPr sz="800">
                <a:solidFill>
                  <a:schemeClr val="bg2">
                    <a:lumMod val="50000"/>
                  </a:schemeClr>
                </a:solidFill>
              </a:defRPr>
            </a:lvl1pPr>
          </a:lstStyle>
          <a:p>
            <a:r>
              <a:rPr lang="nl-NL"/>
              <a:t>Selecteer afbeelding</a:t>
            </a:r>
            <a:endParaRPr lang="nl-NL" dirty="0"/>
          </a:p>
        </p:txBody>
      </p:sp>
      <p:sp>
        <p:nvSpPr>
          <p:cNvPr id="23" name="Tijdelijke aanduiding voor afbeelding 65">
            <a:extLst>
              <a:ext uri="{FF2B5EF4-FFF2-40B4-BE49-F238E27FC236}">
                <a16:creationId xmlns:a16="http://schemas.microsoft.com/office/drawing/2014/main" id="{13BF1A4D-0004-47F5-BD22-5574315802E6}"/>
              </a:ext>
            </a:extLst>
          </p:cNvPr>
          <p:cNvSpPr>
            <a:spLocks noGrp="1"/>
          </p:cNvSpPr>
          <p:nvPr>
            <p:ph type="pic" sz="quarter" idx="35" hasCustomPrompt="1"/>
          </p:nvPr>
        </p:nvSpPr>
        <p:spPr>
          <a:xfrm>
            <a:off x="755650" y="5183751"/>
            <a:ext cx="1908050" cy="905011"/>
          </a:xfrm>
          <a:noFill/>
        </p:spPr>
        <p:txBody>
          <a:bodyPr tIns="720000">
            <a:normAutofit/>
          </a:bodyPr>
          <a:lstStyle>
            <a:lvl1pPr marL="0" indent="0" algn="ctr">
              <a:buNone/>
              <a:defRPr sz="800">
                <a:solidFill>
                  <a:schemeClr val="bg2">
                    <a:lumMod val="50000"/>
                  </a:schemeClr>
                </a:solidFill>
              </a:defRPr>
            </a:lvl1pPr>
          </a:lstStyle>
          <a:p>
            <a:r>
              <a:rPr lang="nl-NL"/>
              <a:t>Selecteer afbeelding</a:t>
            </a:r>
            <a:endParaRPr lang="nl-NL" dirty="0"/>
          </a:p>
        </p:txBody>
      </p:sp>
      <p:sp>
        <p:nvSpPr>
          <p:cNvPr id="24" name="Tijdelijke aanduiding voor afbeelding 65">
            <a:extLst>
              <a:ext uri="{FF2B5EF4-FFF2-40B4-BE49-F238E27FC236}">
                <a16:creationId xmlns:a16="http://schemas.microsoft.com/office/drawing/2014/main" id="{40E7FE1B-81AA-4D57-A470-4914C5DE257A}"/>
              </a:ext>
            </a:extLst>
          </p:cNvPr>
          <p:cNvSpPr>
            <a:spLocks noGrp="1"/>
          </p:cNvSpPr>
          <p:nvPr>
            <p:ph type="pic" sz="quarter" idx="36" hasCustomPrompt="1"/>
          </p:nvPr>
        </p:nvSpPr>
        <p:spPr>
          <a:xfrm>
            <a:off x="2906724" y="5183751"/>
            <a:ext cx="1908050" cy="905011"/>
          </a:xfrm>
          <a:noFill/>
        </p:spPr>
        <p:txBody>
          <a:bodyPr tIns="720000">
            <a:normAutofit/>
          </a:bodyPr>
          <a:lstStyle>
            <a:lvl1pPr marL="0" indent="0" algn="ctr">
              <a:buNone/>
              <a:defRPr sz="800">
                <a:solidFill>
                  <a:schemeClr val="bg2">
                    <a:lumMod val="50000"/>
                  </a:schemeClr>
                </a:solidFill>
              </a:defRPr>
            </a:lvl1pPr>
          </a:lstStyle>
          <a:p>
            <a:r>
              <a:rPr lang="nl-NL"/>
              <a:t>Selecteer afbeelding</a:t>
            </a:r>
            <a:endParaRPr lang="nl-NL" dirty="0"/>
          </a:p>
        </p:txBody>
      </p:sp>
      <p:sp>
        <p:nvSpPr>
          <p:cNvPr id="25" name="Tijdelijke aanduiding voor afbeelding 65">
            <a:extLst>
              <a:ext uri="{FF2B5EF4-FFF2-40B4-BE49-F238E27FC236}">
                <a16:creationId xmlns:a16="http://schemas.microsoft.com/office/drawing/2014/main" id="{D4810DC4-4E2F-4B0D-88EA-49713EC28B61}"/>
              </a:ext>
            </a:extLst>
          </p:cNvPr>
          <p:cNvSpPr>
            <a:spLocks noGrp="1"/>
          </p:cNvSpPr>
          <p:nvPr>
            <p:ph type="pic" sz="quarter" idx="37" hasCustomPrompt="1"/>
          </p:nvPr>
        </p:nvSpPr>
        <p:spPr>
          <a:xfrm>
            <a:off x="5057799" y="5183751"/>
            <a:ext cx="1908050" cy="905011"/>
          </a:xfrm>
          <a:noFill/>
        </p:spPr>
        <p:txBody>
          <a:bodyPr tIns="720000">
            <a:normAutofit/>
          </a:bodyPr>
          <a:lstStyle>
            <a:lvl1pPr marL="0" indent="0" algn="ctr">
              <a:buNone/>
              <a:defRPr sz="800">
                <a:solidFill>
                  <a:schemeClr val="bg2">
                    <a:lumMod val="50000"/>
                  </a:schemeClr>
                </a:solidFill>
              </a:defRPr>
            </a:lvl1pPr>
          </a:lstStyle>
          <a:p>
            <a:r>
              <a:rPr lang="nl-NL"/>
              <a:t>Selecteer afbeelding</a:t>
            </a:r>
            <a:endParaRPr lang="nl-NL" dirty="0"/>
          </a:p>
        </p:txBody>
      </p:sp>
      <p:sp>
        <p:nvSpPr>
          <p:cNvPr id="26" name="Tijdelijke aanduiding voor afbeelding 65">
            <a:extLst>
              <a:ext uri="{FF2B5EF4-FFF2-40B4-BE49-F238E27FC236}">
                <a16:creationId xmlns:a16="http://schemas.microsoft.com/office/drawing/2014/main" id="{C38C4235-7F22-4988-B598-0D97819CFE5D}"/>
              </a:ext>
            </a:extLst>
          </p:cNvPr>
          <p:cNvSpPr>
            <a:spLocks noGrp="1"/>
          </p:cNvSpPr>
          <p:nvPr>
            <p:ph type="pic" sz="quarter" idx="38" hasCustomPrompt="1"/>
          </p:nvPr>
        </p:nvSpPr>
        <p:spPr>
          <a:xfrm>
            <a:off x="7208875" y="5183751"/>
            <a:ext cx="1908050" cy="905011"/>
          </a:xfrm>
          <a:noFill/>
        </p:spPr>
        <p:txBody>
          <a:bodyPr tIns="720000">
            <a:normAutofit/>
          </a:bodyPr>
          <a:lstStyle>
            <a:lvl1pPr marL="0" indent="0" algn="ctr">
              <a:buNone/>
              <a:defRPr sz="800">
                <a:solidFill>
                  <a:schemeClr val="bg2">
                    <a:lumMod val="50000"/>
                  </a:schemeClr>
                </a:solidFill>
              </a:defRPr>
            </a:lvl1pPr>
          </a:lstStyle>
          <a:p>
            <a:r>
              <a:rPr lang="nl-NL"/>
              <a:t>Selecteer afbeelding</a:t>
            </a:r>
            <a:endParaRPr lang="nl-NL" dirty="0"/>
          </a:p>
        </p:txBody>
      </p:sp>
      <p:sp>
        <p:nvSpPr>
          <p:cNvPr id="27" name="Tijdelijke aanduiding voor afbeelding 65">
            <a:extLst>
              <a:ext uri="{FF2B5EF4-FFF2-40B4-BE49-F238E27FC236}">
                <a16:creationId xmlns:a16="http://schemas.microsoft.com/office/drawing/2014/main" id="{F9CC71FE-8D91-41AA-BD80-0A48C4E294A3}"/>
              </a:ext>
            </a:extLst>
          </p:cNvPr>
          <p:cNvSpPr>
            <a:spLocks noGrp="1"/>
          </p:cNvSpPr>
          <p:nvPr>
            <p:ph type="pic" sz="quarter" idx="39" hasCustomPrompt="1"/>
          </p:nvPr>
        </p:nvSpPr>
        <p:spPr>
          <a:xfrm>
            <a:off x="9359950" y="5183751"/>
            <a:ext cx="1908050" cy="905011"/>
          </a:xfrm>
          <a:noFill/>
        </p:spPr>
        <p:txBody>
          <a:bodyPr tIns="720000">
            <a:normAutofit/>
          </a:bodyPr>
          <a:lstStyle>
            <a:lvl1pPr marL="0" indent="0" algn="ctr">
              <a:buNone/>
              <a:defRPr sz="800">
                <a:solidFill>
                  <a:schemeClr val="bg2">
                    <a:lumMod val="50000"/>
                  </a:schemeClr>
                </a:solidFill>
              </a:defRPr>
            </a:lvl1pPr>
          </a:lstStyle>
          <a:p>
            <a:r>
              <a:rPr lang="nl-NL"/>
              <a:t>Selecteer afbeelding</a:t>
            </a:r>
            <a:endParaRPr lang="nl-NL" dirty="0"/>
          </a:p>
        </p:txBody>
      </p:sp>
      <p:pic>
        <p:nvPicPr>
          <p:cNvPr id="28" name="Graphic 27">
            <a:extLst>
              <a:ext uri="{FF2B5EF4-FFF2-40B4-BE49-F238E27FC236}">
                <a16:creationId xmlns:a16="http://schemas.microsoft.com/office/drawing/2014/main" id="{892CFCE4-62CE-4206-A7EE-4D33068492D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97817" y="6264934"/>
            <a:ext cx="1143000" cy="400050"/>
          </a:xfrm>
          <a:prstGeom prst="rect">
            <a:avLst/>
          </a:prstGeom>
        </p:spPr>
      </p:pic>
    </p:spTree>
    <p:extLst>
      <p:ext uri="{BB962C8B-B14F-4D97-AF65-F5344CB8AC3E}">
        <p14:creationId xmlns:p14="http://schemas.microsoft.com/office/powerpoint/2010/main" val="3169775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fbeelding met bol (Groen)">
    <p:spTree>
      <p:nvGrpSpPr>
        <p:cNvPr id="1" name=""/>
        <p:cNvGrpSpPr/>
        <p:nvPr/>
      </p:nvGrpSpPr>
      <p:grpSpPr>
        <a:xfrm>
          <a:off x="0" y="0"/>
          <a:ext cx="0" cy="0"/>
          <a:chOff x="0" y="0"/>
          <a:chExt cx="0" cy="0"/>
        </a:xfrm>
      </p:grpSpPr>
      <p:sp>
        <p:nvSpPr>
          <p:cNvPr id="11" name="Tijdelijke aanduiding voor afbeelding 65">
            <a:extLst>
              <a:ext uri="{FF2B5EF4-FFF2-40B4-BE49-F238E27FC236}">
                <a16:creationId xmlns:a16="http://schemas.microsoft.com/office/drawing/2014/main" id="{5DC787A1-4890-4BF0-AA41-7E5B60076E02}"/>
              </a:ext>
            </a:extLst>
          </p:cNvPr>
          <p:cNvSpPr>
            <a:spLocks noGrp="1"/>
          </p:cNvSpPr>
          <p:nvPr>
            <p:ph type="pic" sz="quarter" idx="19" hasCustomPrompt="1"/>
          </p:nvPr>
        </p:nvSpPr>
        <p:spPr>
          <a:xfrm>
            <a:off x="0" y="0"/>
            <a:ext cx="12192000" cy="6858000"/>
          </a:xfrm>
          <a:solidFill>
            <a:schemeClr val="bg1">
              <a:lumMod val="85000"/>
            </a:schemeClr>
          </a:solidFill>
        </p:spPr>
        <p:txBody>
          <a:bodyPr tIns="3780000">
            <a:normAutofit/>
          </a:bodyPr>
          <a:lstStyle>
            <a:lvl1pPr marL="0" indent="0" algn="ctr">
              <a:buNone/>
              <a:defRPr sz="2400">
                <a:solidFill>
                  <a:schemeClr val="bg2">
                    <a:lumMod val="50000"/>
                  </a:schemeClr>
                </a:solidFill>
              </a:defRPr>
            </a:lvl1pPr>
          </a:lstStyle>
          <a:p>
            <a:r>
              <a:rPr lang="nl-NL"/>
              <a:t>Selecteer afbeelding</a:t>
            </a:r>
            <a:endParaRPr lang="nl-NL" dirty="0"/>
          </a:p>
        </p:txBody>
      </p:sp>
      <p:sp>
        <p:nvSpPr>
          <p:cNvPr id="15" name="Tijdelijke aanduiding voor tekst 14">
            <a:extLst>
              <a:ext uri="{FF2B5EF4-FFF2-40B4-BE49-F238E27FC236}">
                <a16:creationId xmlns:a16="http://schemas.microsoft.com/office/drawing/2014/main" id="{B256FF6D-B760-43BA-B16F-E3D5015A3F29}"/>
              </a:ext>
            </a:extLst>
          </p:cNvPr>
          <p:cNvSpPr>
            <a:spLocks noGrp="1" noChangeAspect="1"/>
          </p:cNvSpPr>
          <p:nvPr>
            <p:ph type="body" sz="quarter" idx="20"/>
          </p:nvPr>
        </p:nvSpPr>
        <p:spPr>
          <a:xfrm>
            <a:off x="53" y="447038"/>
            <a:ext cx="5497409" cy="5943600"/>
          </a:xfrm>
          <a:custGeom>
            <a:avLst/>
            <a:gdLst>
              <a:gd name="connsiteX0" fmla="*/ 2525609 w 5497409"/>
              <a:gd name="connsiteY0" fmla="*/ 0 h 5943600"/>
              <a:gd name="connsiteX1" fmla="*/ 5497409 w 5497409"/>
              <a:gd name="connsiteY1" fmla="*/ 2971800 h 5943600"/>
              <a:gd name="connsiteX2" fmla="*/ 2525609 w 5497409"/>
              <a:gd name="connsiteY2" fmla="*/ 5943600 h 5943600"/>
              <a:gd name="connsiteX3" fmla="*/ 61346 w 5497409"/>
              <a:gd name="connsiteY3" fmla="*/ 4633362 h 5943600"/>
              <a:gd name="connsiteX4" fmla="*/ 0 w 5497409"/>
              <a:gd name="connsiteY4" fmla="*/ 4532384 h 5943600"/>
              <a:gd name="connsiteX5" fmla="*/ 0 w 5497409"/>
              <a:gd name="connsiteY5" fmla="*/ 1411217 h 5943600"/>
              <a:gd name="connsiteX6" fmla="*/ 61346 w 5497409"/>
              <a:gd name="connsiteY6" fmla="*/ 1310238 h 5943600"/>
              <a:gd name="connsiteX7" fmla="*/ 2525609 w 5497409"/>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7409" h="5943600">
                <a:moveTo>
                  <a:pt x="2525609" y="0"/>
                </a:moveTo>
                <a:cubicBezTo>
                  <a:pt x="4166889" y="0"/>
                  <a:pt x="5497409" y="1330520"/>
                  <a:pt x="5497409" y="2971800"/>
                </a:cubicBezTo>
                <a:cubicBezTo>
                  <a:pt x="5497409" y="4613080"/>
                  <a:pt x="4166889" y="5943600"/>
                  <a:pt x="2525609" y="5943600"/>
                </a:cubicBezTo>
                <a:cubicBezTo>
                  <a:pt x="1499809" y="5943600"/>
                  <a:pt x="595400" y="5423866"/>
                  <a:pt x="61346" y="4633362"/>
                </a:cubicBezTo>
                <a:lnTo>
                  <a:pt x="0" y="4532384"/>
                </a:lnTo>
                <a:lnTo>
                  <a:pt x="0" y="1411217"/>
                </a:lnTo>
                <a:lnTo>
                  <a:pt x="61346" y="1310238"/>
                </a:lnTo>
                <a:cubicBezTo>
                  <a:pt x="595400" y="519735"/>
                  <a:pt x="1499809" y="0"/>
                  <a:pt x="2525609" y="0"/>
                </a:cubicBezTo>
                <a:close/>
              </a:path>
            </a:pathLst>
          </a:custGeom>
          <a:gradFill flip="none" rotWithShape="1">
            <a:gsLst>
              <a:gs pos="0">
                <a:schemeClr val="accent4">
                  <a:alpha val="0"/>
                </a:schemeClr>
              </a:gs>
              <a:gs pos="100000">
                <a:schemeClr val="accent4"/>
              </a:gs>
            </a:gsLst>
            <a:lin ang="10800000" scaled="1"/>
            <a:tileRect/>
          </a:gradFill>
        </p:spPr>
        <p:txBody>
          <a:bodyPr vert="wordArtVert" wrap="square" rIns="6336000">
            <a:noAutofit/>
          </a:bodyPr>
          <a:lstStyle>
            <a:lvl1pPr marL="0" indent="0">
              <a:buNone/>
              <a:defRPr sz="100">
                <a:solidFill>
                  <a:srgbClr val="E6E6E6"/>
                </a:solidFill>
              </a:defRPr>
            </a:lvl1pPr>
          </a:lstStyle>
          <a:p>
            <a:pPr lvl="0"/>
            <a:r>
              <a:rPr lang="en-US"/>
              <a:t>Click to edit Master text styles</a:t>
            </a:r>
          </a:p>
        </p:txBody>
      </p:sp>
      <p:sp>
        <p:nvSpPr>
          <p:cNvPr id="3" name="Tijdelijke aanduiding voor datum 2">
            <a:extLst>
              <a:ext uri="{FF2B5EF4-FFF2-40B4-BE49-F238E27FC236}">
                <a16:creationId xmlns:a16="http://schemas.microsoft.com/office/drawing/2014/main" id="{72711AF3-2B55-481E-9ED2-5ACC1009CDAE}"/>
              </a:ext>
            </a:extLst>
          </p:cNvPr>
          <p:cNvSpPr>
            <a:spLocks noGrp="1"/>
          </p:cNvSpPr>
          <p:nvPr>
            <p:ph type="dt" sz="half" idx="21"/>
          </p:nvPr>
        </p:nvSpPr>
        <p:spPr>
          <a:xfrm>
            <a:off x="13143900" y="4157669"/>
            <a:ext cx="153888" cy="1485895"/>
          </a:xfrm>
        </p:spPr>
        <p:txBody>
          <a:bodyPr/>
          <a:lstStyle>
            <a:lvl1pPr>
              <a:defRPr>
                <a:solidFill>
                  <a:srgbClr val="E6E6E6"/>
                </a:solidFill>
              </a:defRPr>
            </a:lvl1pPr>
          </a:lstStyle>
          <a:p>
            <a:endParaRPr lang="nl-NL" dirty="0"/>
          </a:p>
        </p:txBody>
      </p:sp>
      <p:sp>
        <p:nvSpPr>
          <p:cNvPr id="7" name="Tijdelijke aanduiding voor voettekst 6">
            <a:extLst>
              <a:ext uri="{FF2B5EF4-FFF2-40B4-BE49-F238E27FC236}">
                <a16:creationId xmlns:a16="http://schemas.microsoft.com/office/drawing/2014/main" id="{4876A113-1D30-4087-9D42-E90369759F07}"/>
              </a:ext>
            </a:extLst>
          </p:cNvPr>
          <p:cNvSpPr>
            <a:spLocks noGrp="1"/>
          </p:cNvSpPr>
          <p:nvPr>
            <p:ph type="ftr" sz="quarter" idx="22"/>
          </p:nvPr>
        </p:nvSpPr>
        <p:spPr>
          <a:xfrm>
            <a:off x="12613272" y="541695"/>
            <a:ext cx="153888" cy="5101869"/>
          </a:xfrm>
        </p:spPr>
        <p:txBody>
          <a:bodyPr/>
          <a:lstStyle>
            <a:lvl1pPr>
              <a:defRPr>
                <a:solidFill>
                  <a:srgbClr val="E6E6E6"/>
                </a:solidFill>
              </a:defRPr>
            </a:lvl1pPr>
          </a:lstStyle>
          <a:p>
            <a:endParaRPr lang="nl-NL"/>
          </a:p>
        </p:txBody>
      </p:sp>
      <p:sp>
        <p:nvSpPr>
          <p:cNvPr id="8" name="Tijdelijke aanduiding voor dianummer 7">
            <a:extLst>
              <a:ext uri="{FF2B5EF4-FFF2-40B4-BE49-F238E27FC236}">
                <a16:creationId xmlns:a16="http://schemas.microsoft.com/office/drawing/2014/main" id="{81E34DD4-0E1C-4461-98C5-DDEC9922F5D9}"/>
              </a:ext>
            </a:extLst>
          </p:cNvPr>
          <p:cNvSpPr>
            <a:spLocks noGrp="1"/>
          </p:cNvSpPr>
          <p:nvPr>
            <p:ph type="sldNum" sz="quarter" idx="23"/>
          </p:nvPr>
        </p:nvSpPr>
        <p:spPr>
          <a:xfrm>
            <a:off x="12467063" y="6413498"/>
            <a:ext cx="450000" cy="184666"/>
          </a:xfrm>
        </p:spPr>
        <p:txBody>
          <a:bodyPr/>
          <a:lstStyle>
            <a:lvl1pPr>
              <a:defRPr>
                <a:solidFill>
                  <a:srgbClr val="E6E6E6"/>
                </a:solidFill>
              </a:defRPr>
            </a:lvl1pPr>
          </a:lstStyle>
          <a:p>
            <a:fld id="{F42B3F14-D836-496B-80A2-23BE75BD68CB}" type="slidenum">
              <a:rPr lang="nl-NL" smtClean="0"/>
              <a:pPr/>
              <a:t>‹#›</a:t>
            </a:fld>
            <a:endParaRPr lang="nl-NL" dirty="0"/>
          </a:p>
        </p:txBody>
      </p:sp>
      <p:sp>
        <p:nvSpPr>
          <p:cNvPr id="4" name="Titel 3">
            <a:extLst>
              <a:ext uri="{FF2B5EF4-FFF2-40B4-BE49-F238E27FC236}">
                <a16:creationId xmlns:a16="http://schemas.microsoft.com/office/drawing/2014/main" id="{D7449E03-26AF-49A4-81EB-7C9E07304CA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pic>
        <p:nvPicPr>
          <p:cNvPr id="9" name="Graphic 8">
            <a:extLst>
              <a:ext uri="{FF2B5EF4-FFF2-40B4-BE49-F238E27FC236}">
                <a16:creationId xmlns:a16="http://schemas.microsoft.com/office/drawing/2014/main" id="{DF18E6C3-38E2-4862-BF1F-E553543735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97817" y="6264934"/>
            <a:ext cx="1143000" cy="400050"/>
          </a:xfrm>
          <a:prstGeom prst="rect">
            <a:avLst/>
          </a:prstGeom>
        </p:spPr>
      </p:pic>
    </p:spTree>
    <p:extLst>
      <p:ext uri="{BB962C8B-B14F-4D97-AF65-F5344CB8AC3E}">
        <p14:creationId xmlns:p14="http://schemas.microsoft.com/office/powerpoint/2010/main" val="1592111957"/>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fbeelding en accent (blauw)">
    <p:spTree>
      <p:nvGrpSpPr>
        <p:cNvPr id="1" name=""/>
        <p:cNvGrpSpPr/>
        <p:nvPr/>
      </p:nvGrpSpPr>
      <p:grpSpPr>
        <a:xfrm>
          <a:off x="0" y="0"/>
          <a:ext cx="0" cy="0"/>
          <a:chOff x="0" y="0"/>
          <a:chExt cx="0" cy="0"/>
        </a:xfrm>
      </p:grpSpPr>
      <p:sp>
        <p:nvSpPr>
          <p:cNvPr id="11" name="Tijdelijke aanduiding voor afbeelding 65">
            <a:extLst>
              <a:ext uri="{FF2B5EF4-FFF2-40B4-BE49-F238E27FC236}">
                <a16:creationId xmlns:a16="http://schemas.microsoft.com/office/drawing/2014/main" id="{5DC787A1-4890-4BF0-AA41-7E5B60076E02}"/>
              </a:ext>
            </a:extLst>
          </p:cNvPr>
          <p:cNvSpPr>
            <a:spLocks noGrp="1"/>
          </p:cNvSpPr>
          <p:nvPr>
            <p:ph type="pic" sz="quarter" idx="19" hasCustomPrompt="1"/>
          </p:nvPr>
        </p:nvSpPr>
        <p:spPr>
          <a:xfrm>
            <a:off x="0" y="0"/>
            <a:ext cx="12192000" cy="6858000"/>
          </a:xfrm>
          <a:solidFill>
            <a:schemeClr val="bg1">
              <a:lumMod val="85000"/>
            </a:schemeClr>
          </a:solidFill>
        </p:spPr>
        <p:txBody>
          <a:bodyPr tIns="3780000">
            <a:normAutofit/>
          </a:bodyPr>
          <a:lstStyle>
            <a:lvl1pPr marL="0" indent="0" algn="ctr">
              <a:buNone/>
              <a:defRPr sz="2400">
                <a:solidFill>
                  <a:schemeClr val="bg2">
                    <a:lumMod val="50000"/>
                  </a:schemeClr>
                </a:solidFill>
              </a:defRPr>
            </a:lvl1pPr>
          </a:lstStyle>
          <a:p>
            <a:r>
              <a:rPr lang="nl-NL" dirty="0"/>
              <a:t>Selecteer afbeelding</a:t>
            </a:r>
          </a:p>
        </p:txBody>
      </p:sp>
      <p:sp>
        <p:nvSpPr>
          <p:cNvPr id="12" name="Tijdelijke aanduiding voor tekst 11">
            <a:extLst>
              <a:ext uri="{FF2B5EF4-FFF2-40B4-BE49-F238E27FC236}">
                <a16:creationId xmlns:a16="http://schemas.microsoft.com/office/drawing/2014/main" id="{E4274EA9-4496-4404-9868-D64D2F1ABF62}"/>
              </a:ext>
            </a:extLst>
          </p:cNvPr>
          <p:cNvSpPr>
            <a:spLocks noGrp="1"/>
          </p:cNvSpPr>
          <p:nvPr>
            <p:ph type="body" sz="quarter" idx="20"/>
          </p:nvPr>
        </p:nvSpPr>
        <p:spPr>
          <a:xfrm>
            <a:off x="457726" y="4885884"/>
            <a:ext cx="7776000" cy="1057103"/>
          </a:xfrm>
          <a:solidFill>
            <a:schemeClr val="tx2"/>
          </a:solidFill>
        </p:spPr>
        <p:txBody>
          <a:bodyPr wrap="square" lIns="306000" tIns="576000" rIns="216000" bIns="288000">
            <a:spAutoFit/>
          </a:bodyPr>
          <a:lstStyle>
            <a:lvl1pPr marL="0" indent="0">
              <a:lnSpc>
                <a:spcPct val="100000"/>
              </a:lnSpc>
              <a:buNone/>
              <a:defRPr sz="1200">
                <a:solidFill>
                  <a:schemeClr val="bg1"/>
                </a:solidFill>
              </a:defRPr>
            </a:lvl1pPr>
          </a:lstStyle>
          <a:p>
            <a:pPr lvl="0"/>
            <a:r>
              <a:rPr lang="en-US"/>
              <a:t>Click to edit Master text styles</a:t>
            </a:r>
          </a:p>
        </p:txBody>
      </p:sp>
      <p:sp>
        <p:nvSpPr>
          <p:cNvPr id="3" name="Titel 2">
            <a:extLst>
              <a:ext uri="{FF2B5EF4-FFF2-40B4-BE49-F238E27FC236}">
                <a16:creationId xmlns:a16="http://schemas.microsoft.com/office/drawing/2014/main" id="{C4A118DB-D1B4-428A-8989-29D769389A04}"/>
              </a:ext>
            </a:extLst>
          </p:cNvPr>
          <p:cNvSpPr>
            <a:spLocks noGrp="1"/>
          </p:cNvSpPr>
          <p:nvPr>
            <p:ph type="title"/>
          </p:nvPr>
        </p:nvSpPr>
        <p:spPr>
          <a:xfrm>
            <a:off x="759923" y="5150561"/>
            <a:ext cx="7200000" cy="252000"/>
          </a:xfrm>
        </p:spPr>
        <p:txBody>
          <a:bodyPr wrap="none"/>
          <a:lstStyle>
            <a:lvl1pPr>
              <a:defRPr sz="1800" b="1">
                <a:solidFill>
                  <a:schemeClr val="bg1"/>
                </a:solidFill>
              </a:defRPr>
            </a:lvl1pPr>
          </a:lstStyle>
          <a:p>
            <a:r>
              <a:rPr lang="en-US"/>
              <a:t>Click to edit Master title style</a:t>
            </a:r>
            <a:endParaRPr lang="nl-NL" dirty="0"/>
          </a:p>
        </p:txBody>
      </p:sp>
      <p:sp>
        <p:nvSpPr>
          <p:cNvPr id="2" name="Tijdelijke aanduiding voor datum 1">
            <a:extLst>
              <a:ext uri="{FF2B5EF4-FFF2-40B4-BE49-F238E27FC236}">
                <a16:creationId xmlns:a16="http://schemas.microsoft.com/office/drawing/2014/main" id="{C2BE7A57-D121-4714-8A53-2C2146121931}"/>
              </a:ext>
            </a:extLst>
          </p:cNvPr>
          <p:cNvSpPr>
            <a:spLocks noGrp="1"/>
          </p:cNvSpPr>
          <p:nvPr>
            <p:ph type="dt" sz="half" idx="21"/>
          </p:nvPr>
        </p:nvSpPr>
        <p:spPr>
          <a:xfrm>
            <a:off x="13182000" y="4157669"/>
            <a:ext cx="153888" cy="1485895"/>
          </a:xfrm>
        </p:spPr>
        <p:txBody>
          <a:bodyPr/>
          <a:lstStyle>
            <a:lvl1pPr>
              <a:defRPr>
                <a:solidFill>
                  <a:srgbClr val="E6E6E6"/>
                </a:solidFill>
              </a:defRPr>
            </a:lvl1pPr>
          </a:lstStyle>
          <a:p>
            <a:endParaRPr lang="nl-NL" dirty="0"/>
          </a:p>
        </p:txBody>
      </p:sp>
      <p:sp>
        <p:nvSpPr>
          <p:cNvPr id="7" name="Tijdelijke aanduiding voor voettekst 6">
            <a:extLst>
              <a:ext uri="{FF2B5EF4-FFF2-40B4-BE49-F238E27FC236}">
                <a16:creationId xmlns:a16="http://schemas.microsoft.com/office/drawing/2014/main" id="{6C7F7593-F4BA-42C6-A380-DDE2C8EFDE6E}"/>
              </a:ext>
            </a:extLst>
          </p:cNvPr>
          <p:cNvSpPr>
            <a:spLocks noGrp="1"/>
          </p:cNvSpPr>
          <p:nvPr>
            <p:ph type="ftr" sz="quarter" idx="22"/>
          </p:nvPr>
        </p:nvSpPr>
        <p:spPr>
          <a:xfrm>
            <a:off x="12651372" y="541695"/>
            <a:ext cx="153888" cy="5101869"/>
          </a:xfrm>
        </p:spPr>
        <p:txBody>
          <a:bodyPr/>
          <a:lstStyle>
            <a:lvl1pPr>
              <a:defRPr>
                <a:solidFill>
                  <a:srgbClr val="E6E6E6"/>
                </a:solidFill>
              </a:defRPr>
            </a:lvl1pPr>
          </a:lstStyle>
          <a:p>
            <a:endParaRPr lang="nl-NL"/>
          </a:p>
        </p:txBody>
      </p:sp>
      <p:sp>
        <p:nvSpPr>
          <p:cNvPr id="8" name="Tijdelijke aanduiding voor dianummer 7">
            <a:extLst>
              <a:ext uri="{FF2B5EF4-FFF2-40B4-BE49-F238E27FC236}">
                <a16:creationId xmlns:a16="http://schemas.microsoft.com/office/drawing/2014/main" id="{DDBCD6E0-B215-4817-9034-DD97790855FB}"/>
              </a:ext>
            </a:extLst>
          </p:cNvPr>
          <p:cNvSpPr>
            <a:spLocks noGrp="1"/>
          </p:cNvSpPr>
          <p:nvPr>
            <p:ph type="sldNum" sz="quarter" idx="23"/>
          </p:nvPr>
        </p:nvSpPr>
        <p:spPr>
          <a:xfrm>
            <a:off x="12505163" y="6413498"/>
            <a:ext cx="450000" cy="184666"/>
          </a:xfrm>
        </p:spPr>
        <p:txBody>
          <a:bodyPr/>
          <a:lstStyle>
            <a:lvl1pPr>
              <a:defRPr>
                <a:solidFill>
                  <a:srgbClr val="E6E6E6"/>
                </a:solidFill>
              </a:defRPr>
            </a:lvl1pPr>
          </a:lstStyle>
          <a:p>
            <a:fld id="{F42B3F14-D836-496B-80A2-23BE75BD68CB}" type="slidenum">
              <a:rPr lang="nl-NL" smtClean="0"/>
              <a:pPr/>
              <a:t>‹#›</a:t>
            </a:fld>
            <a:endParaRPr lang="nl-NL" dirty="0"/>
          </a:p>
        </p:txBody>
      </p:sp>
      <p:pic>
        <p:nvPicPr>
          <p:cNvPr id="9" name="Graphic 8">
            <a:extLst>
              <a:ext uri="{FF2B5EF4-FFF2-40B4-BE49-F238E27FC236}">
                <a16:creationId xmlns:a16="http://schemas.microsoft.com/office/drawing/2014/main" id="{827EBA1E-E843-43EC-AEC6-AD61254C87E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97817" y="6264934"/>
            <a:ext cx="1143000" cy="400050"/>
          </a:xfrm>
          <a:prstGeom prst="rect">
            <a:avLst/>
          </a:prstGeom>
        </p:spPr>
      </p:pic>
    </p:spTree>
    <p:extLst>
      <p:ext uri="{BB962C8B-B14F-4D97-AF65-F5344CB8AC3E}">
        <p14:creationId xmlns:p14="http://schemas.microsoft.com/office/powerpoint/2010/main" val="216177762"/>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6B7026-F689-47F3-A380-2937BF2630EA}"/>
              </a:ext>
            </a:extLst>
          </p:cNvPr>
          <p:cNvSpPr>
            <a:spLocks noGrp="1"/>
          </p:cNvSpPr>
          <p:nvPr>
            <p:ph type="title"/>
          </p:nvPr>
        </p:nvSpPr>
        <p:spPr/>
        <p:txBody>
          <a:bodyPr/>
          <a:lstStyle/>
          <a:p>
            <a:r>
              <a:rPr lang="en-US"/>
              <a:t>Click to edit Master title style</a:t>
            </a:r>
            <a:endParaRPr lang="nl-NL"/>
          </a:p>
        </p:txBody>
      </p:sp>
      <p:sp>
        <p:nvSpPr>
          <p:cNvPr id="3" name="Tijdelijke aanduiding voor inhoud 2">
            <a:extLst>
              <a:ext uri="{FF2B5EF4-FFF2-40B4-BE49-F238E27FC236}">
                <a16:creationId xmlns:a16="http://schemas.microsoft.com/office/drawing/2014/main" id="{7B057708-D1C8-4296-B46B-067A31C01D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jdelijke aanduiding voor datum 3">
            <a:extLst>
              <a:ext uri="{FF2B5EF4-FFF2-40B4-BE49-F238E27FC236}">
                <a16:creationId xmlns:a16="http://schemas.microsoft.com/office/drawing/2014/main" id="{64E27E2C-1D1C-4583-BE92-667A3F59195E}"/>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C5975139-6F7D-413F-A27C-C9F0FF41A9D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544E85F-82EE-4EE8-932D-1F60D0238F40}"/>
              </a:ext>
            </a:extLst>
          </p:cNvPr>
          <p:cNvSpPr>
            <a:spLocks noGrp="1"/>
          </p:cNvSpPr>
          <p:nvPr>
            <p:ph type="sldNum" sz="quarter" idx="12"/>
          </p:nvPr>
        </p:nvSpPr>
        <p:spPr/>
        <p:txBody>
          <a:bodyPr/>
          <a:lstStyle/>
          <a:p>
            <a:fld id="{F42B3F14-D836-496B-80A2-23BE75BD68CB}" type="slidenum">
              <a:rPr lang="nl-NL" smtClean="0"/>
              <a:t>‹#›</a:t>
            </a:fld>
            <a:endParaRPr lang="nl-NL"/>
          </a:p>
        </p:txBody>
      </p:sp>
      <p:pic>
        <p:nvPicPr>
          <p:cNvPr id="8" name="Graphic 7">
            <a:extLst>
              <a:ext uri="{FF2B5EF4-FFF2-40B4-BE49-F238E27FC236}">
                <a16:creationId xmlns:a16="http://schemas.microsoft.com/office/drawing/2014/main" id="{C6797CAD-E1C1-4322-AFFC-39C986342B5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97817" y="6264934"/>
            <a:ext cx="1143000" cy="400050"/>
          </a:xfrm>
          <a:prstGeom prst="rect">
            <a:avLst/>
          </a:prstGeom>
        </p:spPr>
      </p:pic>
    </p:spTree>
    <p:extLst>
      <p:ext uri="{BB962C8B-B14F-4D97-AF65-F5344CB8AC3E}">
        <p14:creationId xmlns:p14="http://schemas.microsoft.com/office/powerpoint/2010/main" val="4120135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fbeelding en accent (groen)">
    <p:spTree>
      <p:nvGrpSpPr>
        <p:cNvPr id="1" name=""/>
        <p:cNvGrpSpPr/>
        <p:nvPr/>
      </p:nvGrpSpPr>
      <p:grpSpPr>
        <a:xfrm>
          <a:off x="0" y="0"/>
          <a:ext cx="0" cy="0"/>
          <a:chOff x="0" y="0"/>
          <a:chExt cx="0" cy="0"/>
        </a:xfrm>
      </p:grpSpPr>
      <p:sp>
        <p:nvSpPr>
          <p:cNvPr id="11" name="Tijdelijke aanduiding voor afbeelding 65">
            <a:extLst>
              <a:ext uri="{FF2B5EF4-FFF2-40B4-BE49-F238E27FC236}">
                <a16:creationId xmlns:a16="http://schemas.microsoft.com/office/drawing/2014/main" id="{5DC787A1-4890-4BF0-AA41-7E5B60076E02}"/>
              </a:ext>
            </a:extLst>
          </p:cNvPr>
          <p:cNvSpPr>
            <a:spLocks noGrp="1"/>
          </p:cNvSpPr>
          <p:nvPr>
            <p:ph type="pic" sz="quarter" idx="19" hasCustomPrompt="1"/>
          </p:nvPr>
        </p:nvSpPr>
        <p:spPr>
          <a:xfrm>
            <a:off x="0" y="0"/>
            <a:ext cx="12192000" cy="6858000"/>
          </a:xfrm>
          <a:solidFill>
            <a:schemeClr val="bg1">
              <a:lumMod val="85000"/>
            </a:schemeClr>
          </a:solidFill>
        </p:spPr>
        <p:txBody>
          <a:bodyPr tIns="3780000">
            <a:normAutofit/>
          </a:bodyPr>
          <a:lstStyle>
            <a:lvl1pPr marL="0" indent="0" algn="ctr">
              <a:buNone/>
              <a:defRPr sz="2400">
                <a:solidFill>
                  <a:schemeClr val="bg2">
                    <a:lumMod val="50000"/>
                  </a:schemeClr>
                </a:solidFill>
              </a:defRPr>
            </a:lvl1pPr>
          </a:lstStyle>
          <a:p>
            <a:r>
              <a:rPr lang="nl-NL" dirty="0"/>
              <a:t>Selecteer afbeelding</a:t>
            </a:r>
          </a:p>
        </p:txBody>
      </p:sp>
      <p:sp>
        <p:nvSpPr>
          <p:cNvPr id="12" name="Tijdelijke aanduiding voor tekst 11">
            <a:extLst>
              <a:ext uri="{FF2B5EF4-FFF2-40B4-BE49-F238E27FC236}">
                <a16:creationId xmlns:a16="http://schemas.microsoft.com/office/drawing/2014/main" id="{E4274EA9-4496-4404-9868-D64D2F1ABF62}"/>
              </a:ext>
            </a:extLst>
          </p:cNvPr>
          <p:cNvSpPr>
            <a:spLocks noGrp="1"/>
          </p:cNvSpPr>
          <p:nvPr>
            <p:ph type="body" sz="quarter" idx="20"/>
          </p:nvPr>
        </p:nvSpPr>
        <p:spPr>
          <a:xfrm>
            <a:off x="457726" y="4885884"/>
            <a:ext cx="7776000" cy="1057103"/>
          </a:xfrm>
          <a:solidFill>
            <a:schemeClr val="accent4"/>
          </a:solidFill>
        </p:spPr>
        <p:txBody>
          <a:bodyPr wrap="square" lIns="306000" tIns="576000" rIns="216000" bIns="288000">
            <a:spAutoFit/>
          </a:bodyPr>
          <a:lstStyle>
            <a:lvl1pPr marL="0" indent="0">
              <a:lnSpc>
                <a:spcPct val="100000"/>
              </a:lnSpc>
              <a:buNone/>
              <a:defRPr sz="1200">
                <a:solidFill>
                  <a:schemeClr val="bg1"/>
                </a:solidFill>
              </a:defRPr>
            </a:lvl1pPr>
          </a:lstStyle>
          <a:p>
            <a:pPr lvl="0"/>
            <a:r>
              <a:rPr lang="en-US"/>
              <a:t>Click to edit Master text styles</a:t>
            </a:r>
          </a:p>
        </p:txBody>
      </p:sp>
      <p:sp>
        <p:nvSpPr>
          <p:cNvPr id="3" name="Titel 2">
            <a:extLst>
              <a:ext uri="{FF2B5EF4-FFF2-40B4-BE49-F238E27FC236}">
                <a16:creationId xmlns:a16="http://schemas.microsoft.com/office/drawing/2014/main" id="{C4A118DB-D1B4-428A-8989-29D769389A04}"/>
              </a:ext>
            </a:extLst>
          </p:cNvPr>
          <p:cNvSpPr>
            <a:spLocks noGrp="1"/>
          </p:cNvSpPr>
          <p:nvPr>
            <p:ph type="title"/>
          </p:nvPr>
        </p:nvSpPr>
        <p:spPr>
          <a:xfrm>
            <a:off x="759923" y="5150561"/>
            <a:ext cx="7200000" cy="252000"/>
          </a:xfrm>
        </p:spPr>
        <p:txBody>
          <a:bodyPr wrap="none"/>
          <a:lstStyle>
            <a:lvl1pPr>
              <a:defRPr sz="1800" b="1">
                <a:solidFill>
                  <a:schemeClr val="bg1"/>
                </a:solidFill>
              </a:defRPr>
            </a:lvl1pPr>
          </a:lstStyle>
          <a:p>
            <a:r>
              <a:rPr lang="en-US"/>
              <a:t>Click to edit Master title style</a:t>
            </a:r>
            <a:endParaRPr lang="nl-NL" dirty="0"/>
          </a:p>
        </p:txBody>
      </p:sp>
      <p:sp>
        <p:nvSpPr>
          <p:cNvPr id="2" name="Tijdelijke aanduiding voor datum 1">
            <a:extLst>
              <a:ext uri="{FF2B5EF4-FFF2-40B4-BE49-F238E27FC236}">
                <a16:creationId xmlns:a16="http://schemas.microsoft.com/office/drawing/2014/main" id="{4924D0FF-5EBE-4860-837B-BFB572136BD6}"/>
              </a:ext>
            </a:extLst>
          </p:cNvPr>
          <p:cNvSpPr>
            <a:spLocks noGrp="1"/>
          </p:cNvSpPr>
          <p:nvPr>
            <p:ph type="dt" sz="half" idx="21"/>
          </p:nvPr>
        </p:nvSpPr>
        <p:spPr>
          <a:xfrm>
            <a:off x="13048650" y="4157669"/>
            <a:ext cx="153888" cy="1485895"/>
          </a:xfrm>
        </p:spPr>
        <p:txBody>
          <a:bodyPr/>
          <a:lstStyle>
            <a:lvl1pPr>
              <a:defRPr>
                <a:solidFill>
                  <a:srgbClr val="E6E6E6"/>
                </a:solidFill>
              </a:defRPr>
            </a:lvl1pPr>
          </a:lstStyle>
          <a:p>
            <a:endParaRPr lang="nl-NL" dirty="0"/>
          </a:p>
        </p:txBody>
      </p:sp>
      <p:sp>
        <p:nvSpPr>
          <p:cNvPr id="7" name="Tijdelijke aanduiding voor voettekst 6">
            <a:extLst>
              <a:ext uri="{FF2B5EF4-FFF2-40B4-BE49-F238E27FC236}">
                <a16:creationId xmlns:a16="http://schemas.microsoft.com/office/drawing/2014/main" id="{54CB1E06-8FF5-435E-8680-1F32B34785F7}"/>
              </a:ext>
            </a:extLst>
          </p:cNvPr>
          <p:cNvSpPr>
            <a:spLocks noGrp="1"/>
          </p:cNvSpPr>
          <p:nvPr>
            <p:ph type="ftr" sz="quarter" idx="22"/>
          </p:nvPr>
        </p:nvSpPr>
        <p:spPr>
          <a:xfrm>
            <a:off x="12518022" y="541695"/>
            <a:ext cx="153888" cy="5101869"/>
          </a:xfrm>
        </p:spPr>
        <p:txBody>
          <a:bodyPr/>
          <a:lstStyle>
            <a:lvl1pPr>
              <a:defRPr>
                <a:solidFill>
                  <a:srgbClr val="E6E6E6"/>
                </a:solidFill>
              </a:defRPr>
            </a:lvl1pPr>
          </a:lstStyle>
          <a:p>
            <a:endParaRPr lang="nl-NL"/>
          </a:p>
        </p:txBody>
      </p:sp>
      <p:sp>
        <p:nvSpPr>
          <p:cNvPr id="8" name="Tijdelijke aanduiding voor dianummer 7">
            <a:extLst>
              <a:ext uri="{FF2B5EF4-FFF2-40B4-BE49-F238E27FC236}">
                <a16:creationId xmlns:a16="http://schemas.microsoft.com/office/drawing/2014/main" id="{2A789FDD-DFC0-4340-8081-AD0F03E80E4D}"/>
              </a:ext>
            </a:extLst>
          </p:cNvPr>
          <p:cNvSpPr>
            <a:spLocks noGrp="1"/>
          </p:cNvSpPr>
          <p:nvPr>
            <p:ph type="sldNum" sz="quarter" idx="23"/>
          </p:nvPr>
        </p:nvSpPr>
        <p:spPr>
          <a:xfrm>
            <a:off x="12371813" y="6413498"/>
            <a:ext cx="450000" cy="184666"/>
          </a:xfrm>
        </p:spPr>
        <p:txBody>
          <a:bodyPr/>
          <a:lstStyle>
            <a:lvl1pPr>
              <a:defRPr>
                <a:solidFill>
                  <a:srgbClr val="E6E6E6"/>
                </a:solidFill>
              </a:defRPr>
            </a:lvl1pPr>
          </a:lstStyle>
          <a:p>
            <a:fld id="{F42B3F14-D836-496B-80A2-23BE75BD68CB}" type="slidenum">
              <a:rPr lang="nl-NL" smtClean="0"/>
              <a:pPr/>
              <a:t>‹#›</a:t>
            </a:fld>
            <a:endParaRPr lang="nl-NL" dirty="0"/>
          </a:p>
        </p:txBody>
      </p:sp>
      <p:pic>
        <p:nvPicPr>
          <p:cNvPr id="9" name="Graphic 8">
            <a:extLst>
              <a:ext uri="{FF2B5EF4-FFF2-40B4-BE49-F238E27FC236}">
                <a16:creationId xmlns:a16="http://schemas.microsoft.com/office/drawing/2014/main" id="{7AB87B5A-6B25-4E52-B745-E9E6EED70D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97817" y="6264934"/>
            <a:ext cx="1143000" cy="400050"/>
          </a:xfrm>
          <a:prstGeom prst="rect">
            <a:avLst/>
          </a:prstGeom>
        </p:spPr>
      </p:pic>
    </p:spTree>
    <p:extLst>
      <p:ext uri="{BB962C8B-B14F-4D97-AF65-F5344CB8AC3E}">
        <p14:creationId xmlns:p14="http://schemas.microsoft.com/office/powerpoint/2010/main" val="20407920"/>
      </p:ext>
    </p:extLst>
  </p:cSld>
  <p:clrMapOvr>
    <a:masterClrMapping/>
  </p:clrMapOvr>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el en Video">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6B7026-F689-47F3-A380-2937BF2630EA}"/>
              </a:ext>
            </a:extLst>
          </p:cNvPr>
          <p:cNvSpPr>
            <a:spLocks noGrp="1"/>
          </p:cNvSpPr>
          <p:nvPr>
            <p:ph type="title"/>
          </p:nvPr>
        </p:nvSpPr>
        <p:spPr>
          <a:xfrm>
            <a:off x="755650" y="541695"/>
            <a:ext cx="10517113" cy="504000"/>
          </a:xfrm>
        </p:spPr>
        <p:txBody>
          <a:bodyPr/>
          <a:lstStyle>
            <a:lvl1pPr>
              <a:defRPr>
                <a:solidFill>
                  <a:schemeClr val="bg1"/>
                </a:solidFill>
              </a:defRPr>
            </a:lvl1pPr>
          </a:lstStyle>
          <a:p>
            <a:r>
              <a:rPr lang="en-US"/>
              <a:t>Click to edit Master title style</a:t>
            </a:r>
            <a:endParaRPr lang="nl-NL" dirty="0"/>
          </a:p>
        </p:txBody>
      </p:sp>
      <p:sp>
        <p:nvSpPr>
          <p:cNvPr id="7" name="Tijdelijke aanduiding voor media 6">
            <a:extLst>
              <a:ext uri="{FF2B5EF4-FFF2-40B4-BE49-F238E27FC236}">
                <a16:creationId xmlns:a16="http://schemas.microsoft.com/office/drawing/2014/main" id="{CACA34B0-32E8-4B1A-8AE4-DF4F1DEA507C}"/>
              </a:ext>
            </a:extLst>
          </p:cNvPr>
          <p:cNvSpPr>
            <a:spLocks noGrp="1" noChangeAspect="1"/>
          </p:cNvSpPr>
          <p:nvPr>
            <p:ph type="media" sz="quarter" idx="13" hasCustomPrompt="1"/>
          </p:nvPr>
        </p:nvSpPr>
        <p:spPr>
          <a:xfrm>
            <a:off x="2035359" y="1513268"/>
            <a:ext cx="8128800" cy="4572000"/>
          </a:xfrm>
        </p:spPr>
        <p:txBody>
          <a:bodyPr tIns="2484000"/>
          <a:lstStyle>
            <a:lvl1pPr marL="0" indent="0" algn="ctr">
              <a:buNone/>
              <a:defRPr>
                <a:solidFill>
                  <a:schemeClr val="bg2">
                    <a:lumMod val="50000"/>
                  </a:schemeClr>
                </a:solidFill>
              </a:defRPr>
            </a:lvl1pPr>
          </a:lstStyle>
          <a:p>
            <a:r>
              <a:rPr lang="nl-NL" dirty="0"/>
              <a:t>Selecteer video</a:t>
            </a:r>
          </a:p>
        </p:txBody>
      </p:sp>
      <p:sp>
        <p:nvSpPr>
          <p:cNvPr id="3" name="Tijdelijke aanduiding voor datum 2">
            <a:extLst>
              <a:ext uri="{FF2B5EF4-FFF2-40B4-BE49-F238E27FC236}">
                <a16:creationId xmlns:a16="http://schemas.microsoft.com/office/drawing/2014/main" id="{C5BDAF44-690D-4351-8FD6-C1E9BED26CFA}"/>
              </a:ext>
            </a:extLst>
          </p:cNvPr>
          <p:cNvSpPr>
            <a:spLocks noGrp="1"/>
          </p:cNvSpPr>
          <p:nvPr>
            <p:ph type="dt" sz="half" idx="14"/>
          </p:nvPr>
        </p:nvSpPr>
        <p:spPr>
          <a:xfrm>
            <a:off x="12991500" y="4157669"/>
            <a:ext cx="153888" cy="1485895"/>
          </a:xfrm>
        </p:spPr>
        <p:txBody>
          <a:bodyPr/>
          <a:lstStyle>
            <a:lvl1pPr>
              <a:defRPr>
                <a:solidFill>
                  <a:srgbClr val="E6E6E6"/>
                </a:solidFill>
              </a:defRPr>
            </a:lvl1pPr>
          </a:lstStyle>
          <a:p>
            <a:endParaRPr lang="nl-NL" dirty="0"/>
          </a:p>
        </p:txBody>
      </p:sp>
      <p:sp>
        <p:nvSpPr>
          <p:cNvPr id="8" name="Tijdelijke aanduiding voor voettekst 7">
            <a:extLst>
              <a:ext uri="{FF2B5EF4-FFF2-40B4-BE49-F238E27FC236}">
                <a16:creationId xmlns:a16="http://schemas.microsoft.com/office/drawing/2014/main" id="{B3674169-AF61-4435-A283-A72FDC76FFFE}"/>
              </a:ext>
            </a:extLst>
          </p:cNvPr>
          <p:cNvSpPr>
            <a:spLocks noGrp="1"/>
          </p:cNvSpPr>
          <p:nvPr>
            <p:ph type="ftr" sz="quarter" idx="15"/>
          </p:nvPr>
        </p:nvSpPr>
        <p:spPr>
          <a:xfrm>
            <a:off x="12460872" y="541695"/>
            <a:ext cx="153888" cy="5101869"/>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D37B8B9B-1532-42C6-9518-5A4FFA46DAC3}"/>
              </a:ext>
            </a:extLst>
          </p:cNvPr>
          <p:cNvSpPr>
            <a:spLocks noGrp="1"/>
          </p:cNvSpPr>
          <p:nvPr>
            <p:ph type="sldNum" sz="quarter" idx="16"/>
          </p:nvPr>
        </p:nvSpPr>
        <p:spPr>
          <a:xfrm>
            <a:off x="12314663" y="6413498"/>
            <a:ext cx="450000" cy="184666"/>
          </a:xfrm>
        </p:spPr>
        <p:txBody>
          <a:bodyPr/>
          <a:lstStyle>
            <a:lvl1pPr>
              <a:defRPr>
                <a:solidFill>
                  <a:srgbClr val="E6E6E6"/>
                </a:solidFill>
              </a:defRPr>
            </a:lvl1pPr>
          </a:lstStyle>
          <a:p>
            <a:fld id="{F42B3F14-D836-496B-80A2-23BE75BD68CB}" type="slidenum">
              <a:rPr lang="nl-NL" smtClean="0"/>
              <a:pPr/>
              <a:t>‹#›</a:t>
            </a:fld>
            <a:endParaRPr lang="nl-NL" dirty="0"/>
          </a:p>
        </p:txBody>
      </p:sp>
      <p:pic>
        <p:nvPicPr>
          <p:cNvPr id="10" name="Graphic 9">
            <a:extLst>
              <a:ext uri="{FF2B5EF4-FFF2-40B4-BE49-F238E27FC236}">
                <a16:creationId xmlns:a16="http://schemas.microsoft.com/office/drawing/2014/main" id="{1109692C-2512-4AA5-BE27-A6A460AB73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97817" y="6264934"/>
            <a:ext cx="1143000" cy="400050"/>
          </a:xfrm>
          <a:prstGeom prst="rect">
            <a:avLst/>
          </a:prstGeom>
        </p:spPr>
      </p:pic>
    </p:spTree>
    <p:extLst>
      <p:ext uri="{BB962C8B-B14F-4D97-AF65-F5344CB8AC3E}">
        <p14:creationId xmlns:p14="http://schemas.microsoft.com/office/powerpoint/2010/main" val="3977010573"/>
      </p:ext>
    </p:extLst>
  </p:cSld>
  <p:clrMapOvr>
    <a:masterClrMapping/>
  </p:clrMapOvr>
  <p:extLst mod="1">
    <p:ext uri="{DCECCB84-F9BA-43D5-87BE-67443E8EF086}">
      <p15:sldGuideLst xmlns:p15="http://schemas.microsoft.com/office/powerpoint/2012/main">
        <p15:guide id="1" pos="3613"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Video hele dia">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6B7026-F689-47F3-A380-2937BF2630EA}"/>
              </a:ext>
            </a:extLst>
          </p:cNvPr>
          <p:cNvSpPr>
            <a:spLocks noGrp="1"/>
          </p:cNvSpPr>
          <p:nvPr>
            <p:ph type="title"/>
          </p:nvPr>
        </p:nvSpPr>
        <p:spPr>
          <a:xfrm>
            <a:off x="755650" y="-582255"/>
            <a:ext cx="10517113" cy="504000"/>
          </a:xfrm>
        </p:spPr>
        <p:txBody>
          <a:bodyPr/>
          <a:lstStyle>
            <a:lvl1pPr>
              <a:defRPr>
                <a:solidFill>
                  <a:srgbClr val="E6E6E6"/>
                </a:solidFill>
              </a:defRPr>
            </a:lvl1pPr>
          </a:lstStyle>
          <a:p>
            <a:r>
              <a:rPr lang="en-US"/>
              <a:t>Click to edit Master title style</a:t>
            </a:r>
            <a:endParaRPr lang="nl-NL" dirty="0"/>
          </a:p>
        </p:txBody>
      </p:sp>
      <p:sp>
        <p:nvSpPr>
          <p:cNvPr id="7" name="Tijdelijke aanduiding voor media 6">
            <a:extLst>
              <a:ext uri="{FF2B5EF4-FFF2-40B4-BE49-F238E27FC236}">
                <a16:creationId xmlns:a16="http://schemas.microsoft.com/office/drawing/2014/main" id="{CACA34B0-32E8-4B1A-8AE4-DF4F1DEA507C}"/>
              </a:ext>
            </a:extLst>
          </p:cNvPr>
          <p:cNvSpPr>
            <a:spLocks noGrp="1" noChangeAspect="1"/>
          </p:cNvSpPr>
          <p:nvPr>
            <p:ph type="media" sz="quarter" idx="13" hasCustomPrompt="1"/>
          </p:nvPr>
        </p:nvSpPr>
        <p:spPr>
          <a:xfrm>
            <a:off x="0" y="-381"/>
            <a:ext cx="12192000" cy="6857325"/>
          </a:xfrm>
        </p:spPr>
        <p:txBody>
          <a:bodyPr tIns="2484000"/>
          <a:lstStyle>
            <a:lvl1pPr marL="0" indent="0" algn="ctr">
              <a:buNone/>
              <a:defRPr>
                <a:solidFill>
                  <a:schemeClr val="bg2">
                    <a:lumMod val="50000"/>
                  </a:schemeClr>
                </a:solidFill>
              </a:defRPr>
            </a:lvl1pPr>
          </a:lstStyle>
          <a:p>
            <a:r>
              <a:rPr lang="nl-NL" dirty="0"/>
              <a:t>Selecteer video</a:t>
            </a:r>
          </a:p>
        </p:txBody>
      </p:sp>
      <p:sp>
        <p:nvSpPr>
          <p:cNvPr id="3" name="Tijdelijke aanduiding voor datum 2">
            <a:extLst>
              <a:ext uri="{FF2B5EF4-FFF2-40B4-BE49-F238E27FC236}">
                <a16:creationId xmlns:a16="http://schemas.microsoft.com/office/drawing/2014/main" id="{944074A4-CF50-4C78-B45A-809AAE1C0D84}"/>
              </a:ext>
            </a:extLst>
          </p:cNvPr>
          <p:cNvSpPr>
            <a:spLocks noGrp="1"/>
          </p:cNvSpPr>
          <p:nvPr>
            <p:ph type="dt" sz="half" idx="14"/>
          </p:nvPr>
        </p:nvSpPr>
        <p:spPr>
          <a:xfrm>
            <a:off x="13029600" y="4157669"/>
            <a:ext cx="153888" cy="1485895"/>
          </a:xfrm>
        </p:spPr>
        <p:txBody>
          <a:bodyPr/>
          <a:lstStyle>
            <a:lvl1pPr>
              <a:defRPr>
                <a:solidFill>
                  <a:srgbClr val="E6E6E6"/>
                </a:solidFill>
              </a:defRPr>
            </a:lvl1pPr>
          </a:lstStyle>
          <a:p>
            <a:endParaRPr lang="nl-NL" dirty="0"/>
          </a:p>
        </p:txBody>
      </p:sp>
      <p:sp>
        <p:nvSpPr>
          <p:cNvPr id="8" name="Tijdelijke aanduiding voor voettekst 7">
            <a:extLst>
              <a:ext uri="{FF2B5EF4-FFF2-40B4-BE49-F238E27FC236}">
                <a16:creationId xmlns:a16="http://schemas.microsoft.com/office/drawing/2014/main" id="{22ABB8A6-5903-42F4-80B8-B80E7DE199AC}"/>
              </a:ext>
            </a:extLst>
          </p:cNvPr>
          <p:cNvSpPr>
            <a:spLocks noGrp="1"/>
          </p:cNvSpPr>
          <p:nvPr>
            <p:ph type="ftr" sz="quarter" idx="15"/>
          </p:nvPr>
        </p:nvSpPr>
        <p:spPr>
          <a:xfrm>
            <a:off x="12498972" y="541695"/>
            <a:ext cx="153888" cy="5101869"/>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D1603FA5-FFD5-4564-BBCA-638420254FDD}"/>
              </a:ext>
            </a:extLst>
          </p:cNvPr>
          <p:cNvSpPr>
            <a:spLocks noGrp="1"/>
          </p:cNvSpPr>
          <p:nvPr>
            <p:ph type="sldNum" sz="quarter" idx="16"/>
          </p:nvPr>
        </p:nvSpPr>
        <p:spPr>
          <a:xfrm>
            <a:off x="12352763" y="6413498"/>
            <a:ext cx="450000" cy="184666"/>
          </a:xfrm>
        </p:spPr>
        <p:txBody>
          <a:bodyPr/>
          <a:lstStyle>
            <a:lvl1pPr>
              <a:defRPr>
                <a:solidFill>
                  <a:srgbClr val="E6E6E6"/>
                </a:solidFill>
              </a:defRPr>
            </a:lvl1pPr>
          </a:lstStyle>
          <a:p>
            <a:fld id="{F42B3F14-D836-496B-80A2-23BE75BD68CB}" type="slidenum">
              <a:rPr lang="nl-NL" smtClean="0"/>
              <a:pPr/>
              <a:t>‹#›</a:t>
            </a:fld>
            <a:endParaRPr lang="nl-NL" dirty="0"/>
          </a:p>
        </p:txBody>
      </p:sp>
      <p:pic>
        <p:nvPicPr>
          <p:cNvPr id="10" name="Graphic 9">
            <a:extLst>
              <a:ext uri="{FF2B5EF4-FFF2-40B4-BE49-F238E27FC236}">
                <a16:creationId xmlns:a16="http://schemas.microsoft.com/office/drawing/2014/main" id="{D3E78305-4E26-4EB7-B7DC-9213D89FF4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97817" y="6264934"/>
            <a:ext cx="1143000" cy="400050"/>
          </a:xfrm>
          <a:prstGeom prst="rect">
            <a:avLst/>
          </a:prstGeom>
        </p:spPr>
      </p:pic>
    </p:spTree>
    <p:extLst>
      <p:ext uri="{BB962C8B-B14F-4D97-AF65-F5344CB8AC3E}">
        <p14:creationId xmlns:p14="http://schemas.microsoft.com/office/powerpoint/2010/main" val="3010115876"/>
      </p:ext>
    </p:extLst>
  </p:cSld>
  <p:clrMapOvr>
    <a:masterClrMapping/>
  </p:clrMapOvr>
  <p:extLst mod="1">
    <p:ext uri="{DCECCB84-F9BA-43D5-87BE-67443E8EF086}">
      <p15:sldGuideLst xmlns:p15="http://schemas.microsoft.com/office/powerpoint/2012/main">
        <p15:guide id="1" pos="361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ee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434A854-1FA0-4B51-9A92-125BD51041A3}"/>
              </a:ext>
            </a:extLst>
          </p:cNvPr>
          <p:cNvSpPr>
            <a:spLocks noGrp="1"/>
          </p:cNvSpPr>
          <p:nvPr>
            <p:ph type="title"/>
          </p:nvPr>
        </p:nvSpPr>
        <p:spPr>
          <a:xfrm>
            <a:off x="756000" y="-1260000"/>
            <a:ext cx="10512000" cy="936000"/>
          </a:xfrm>
        </p:spPr>
        <p:txBody>
          <a:bodyPr/>
          <a:lstStyle>
            <a:lvl1pPr>
              <a:defRPr>
                <a:solidFill>
                  <a:srgbClr val="E6E6E6"/>
                </a:solidFill>
              </a:defRPr>
            </a:lvl1pPr>
          </a:lstStyle>
          <a:p>
            <a:r>
              <a:rPr lang="en-US"/>
              <a:t>Click to edit Master title style</a:t>
            </a:r>
            <a:endParaRPr lang="de-DE" dirty="0"/>
          </a:p>
        </p:txBody>
      </p:sp>
      <p:sp>
        <p:nvSpPr>
          <p:cNvPr id="6" name="Tijdelijke aanduiding voor datum 5">
            <a:extLst>
              <a:ext uri="{FF2B5EF4-FFF2-40B4-BE49-F238E27FC236}">
                <a16:creationId xmlns:a16="http://schemas.microsoft.com/office/drawing/2014/main" id="{B3C54020-6274-482D-BF87-6C38C2F97774}"/>
              </a:ext>
            </a:extLst>
          </p:cNvPr>
          <p:cNvSpPr>
            <a:spLocks noGrp="1"/>
          </p:cNvSpPr>
          <p:nvPr>
            <p:ph type="dt" sz="half" idx="10"/>
          </p:nvPr>
        </p:nvSpPr>
        <p:spPr>
          <a:xfrm>
            <a:off x="13048650" y="4157669"/>
            <a:ext cx="153888" cy="1485895"/>
          </a:xfrm>
        </p:spPr>
        <p:txBody>
          <a:bodyPr/>
          <a:lstStyle>
            <a:lvl1pPr>
              <a:defRPr>
                <a:solidFill>
                  <a:srgbClr val="E6E6E6"/>
                </a:solidFill>
              </a:defRPr>
            </a:lvl1pPr>
          </a:lstStyle>
          <a:p>
            <a:endParaRPr lang="nl-NL" dirty="0"/>
          </a:p>
        </p:txBody>
      </p:sp>
      <p:sp>
        <p:nvSpPr>
          <p:cNvPr id="7" name="Tijdelijke aanduiding voor voettekst 6">
            <a:extLst>
              <a:ext uri="{FF2B5EF4-FFF2-40B4-BE49-F238E27FC236}">
                <a16:creationId xmlns:a16="http://schemas.microsoft.com/office/drawing/2014/main" id="{974C2B89-1B52-4DA9-B304-A626BCE888A4}"/>
              </a:ext>
            </a:extLst>
          </p:cNvPr>
          <p:cNvSpPr>
            <a:spLocks noGrp="1"/>
          </p:cNvSpPr>
          <p:nvPr>
            <p:ph type="ftr" sz="quarter" idx="11"/>
          </p:nvPr>
        </p:nvSpPr>
        <p:spPr>
          <a:xfrm>
            <a:off x="12518022" y="541695"/>
            <a:ext cx="153888" cy="5101869"/>
          </a:xfrm>
        </p:spPr>
        <p:txBody>
          <a:bodyPr/>
          <a:lstStyle>
            <a:lvl1pPr>
              <a:defRPr>
                <a:solidFill>
                  <a:srgbClr val="E6E6E6"/>
                </a:solidFill>
              </a:defRPr>
            </a:lvl1pPr>
          </a:lstStyle>
          <a:p>
            <a:endParaRPr lang="nl-NL"/>
          </a:p>
        </p:txBody>
      </p:sp>
      <p:sp>
        <p:nvSpPr>
          <p:cNvPr id="8" name="Tijdelijke aanduiding voor dianummer 7">
            <a:extLst>
              <a:ext uri="{FF2B5EF4-FFF2-40B4-BE49-F238E27FC236}">
                <a16:creationId xmlns:a16="http://schemas.microsoft.com/office/drawing/2014/main" id="{A8AA3559-A58B-438D-A544-F79B7A9C87CC}"/>
              </a:ext>
            </a:extLst>
          </p:cNvPr>
          <p:cNvSpPr>
            <a:spLocks noGrp="1"/>
          </p:cNvSpPr>
          <p:nvPr>
            <p:ph type="sldNum" sz="quarter" idx="12"/>
          </p:nvPr>
        </p:nvSpPr>
        <p:spPr>
          <a:xfrm>
            <a:off x="12371813" y="6413498"/>
            <a:ext cx="450000" cy="184666"/>
          </a:xfrm>
        </p:spPr>
        <p:txBody>
          <a:bodyPr/>
          <a:lstStyle>
            <a:lvl1pPr>
              <a:defRPr>
                <a:solidFill>
                  <a:srgbClr val="E6E6E6"/>
                </a:solidFill>
              </a:defRPr>
            </a:lvl1pPr>
          </a:lstStyle>
          <a:p>
            <a:fld id="{F42B3F14-D836-496B-80A2-23BE75BD68CB}" type="slidenum">
              <a:rPr lang="nl-NL" smtClean="0"/>
              <a:pPr/>
              <a:t>‹#›</a:t>
            </a:fld>
            <a:endParaRPr lang="nl-NL" dirty="0"/>
          </a:p>
        </p:txBody>
      </p:sp>
      <p:pic>
        <p:nvPicPr>
          <p:cNvPr id="9" name="Graphic 8">
            <a:extLst>
              <a:ext uri="{FF2B5EF4-FFF2-40B4-BE49-F238E27FC236}">
                <a16:creationId xmlns:a16="http://schemas.microsoft.com/office/drawing/2014/main" id="{1F57EEF7-C1B8-4179-AC15-78886444DAE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97817" y="6264934"/>
            <a:ext cx="1143000" cy="400050"/>
          </a:xfrm>
          <a:prstGeom prst="rect">
            <a:avLst/>
          </a:prstGeom>
        </p:spPr>
      </p:pic>
    </p:spTree>
    <p:extLst>
      <p:ext uri="{BB962C8B-B14F-4D97-AF65-F5344CB8AC3E}">
        <p14:creationId xmlns:p14="http://schemas.microsoft.com/office/powerpoint/2010/main" val="3196020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dia met rond element">
    <p:bg>
      <p:bgPr>
        <a:solidFill>
          <a:schemeClr val="tx2"/>
        </a:solidFill>
        <a:effectLst/>
      </p:bgPr>
    </p:bg>
    <p:spTree>
      <p:nvGrpSpPr>
        <p:cNvPr id="1" name=""/>
        <p:cNvGrpSpPr/>
        <p:nvPr/>
      </p:nvGrpSpPr>
      <p:grpSpPr>
        <a:xfrm>
          <a:off x="0" y="0"/>
          <a:ext cx="0" cy="0"/>
          <a:chOff x="0" y="0"/>
          <a:chExt cx="0" cy="0"/>
        </a:xfrm>
      </p:grpSpPr>
      <p:sp>
        <p:nvSpPr>
          <p:cNvPr id="12" name="Tijdelijke aanduiding voor tekst 11">
            <a:extLst>
              <a:ext uri="{FF2B5EF4-FFF2-40B4-BE49-F238E27FC236}">
                <a16:creationId xmlns:a16="http://schemas.microsoft.com/office/drawing/2014/main" id="{17861E45-7D0B-4CBE-BF29-EEB926363114}"/>
              </a:ext>
            </a:extLst>
          </p:cNvPr>
          <p:cNvSpPr>
            <a:spLocks noGrp="1"/>
          </p:cNvSpPr>
          <p:nvPr>
            <p:ph type="body" sz="quarter" idx="13" hasCustomPrompt="1"/>
          </p:nvPr>
        </p:nvSpPr>
        <p:spPr>
          <a:xfrm>
            <a:off x="7236000" y="5295900"/>
            <a:ext cx="4513088" cy="788988"/>
          </a:xfrm>
        </p:spPr>
        <p:txBody>
          <a:bodyPr>
            <a:noAutofit/>
          </a:bodyPr>
          <a:lstStyle>
            <a:lvl1pPr marL="0" indent="0">
              <a:buNone/>
              <a:defRPr sz="1200" b="0">
                <a:solidFill>
                  <a:schemeClr val="bg1"/>
                </a:solidFill>
              </a:defRPr>
            </a:lvl1pPr>
          </a:lstStyle>
          <a:p>
            <a:pPr lvl="0"/>
            <a:r>
              <a:rPr lang="nl-NL" dirty="0"/>
              <a:t>Naam Achternaam</a:t>
            </a:r>
          </a:p>
        </p:txBody>
      </p:sp>
      <p:sp>
        <p:nvSpPr>
          <p:cNvPr id="3" name="Ondertitel 2">
            <a:extLst>
              <a:ext uri="{FF2B5EF4-FFF2-40B4-BE49-F238E27FC236}">
                <a16:creationId xmlns:a16="http://schemas.microsoft.com/office/drawing/2014/main" id="{5B0A17F5-F68D-450E-924D-50BE1E84C574}"/>
              </a:ext>
            </a:extLst>
          </p:cNvPr>
          <p:cNvSpPr>
            <a:spLocks noGrp="1"/>
          </p:cNvSpPr>
          <p:nvPr>
            <p:ph type="subTitle" idx="1"/>
          </p:nvPr>
        </p:nvSpPr>
        <p:spPr>
          <a:xfrm>
            <a:off x="7236000" y="3854640"/>
            <a:ext cx="4513088" cy="676275"/>
          </a:xfrm>
        </p:spPr>
        <p:txBody>
          <a:bodyPr/>
          <a:lstStyle>
            <a:lvl1pPr marL="0" indent="0" algn="l">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4" name="Tijdelijke aanduiding voor datum 3">
            <a:extLst>
              <a:ext uri="{FF2B5EF4-FFF2-40B4-BE49-F238E27FC236}">
                <a16:creationId xmlns:a16="http://schemas.microsoft.com/office/drawing/2014/main" id="{4FB69FD9-1A34-44C5-BB96-B626ABE7D68E}"/>
              </a:ext>
            </a:extLst>
          </p:cNvPr>
          <p:cNvSpPr>
            <a:spLocks noGrp="1"/>
          </p:cNvSpPr>
          <p:nvPr>
            <p:ph type="dt" sz="half" idx="10"/>
          </p:nvPr>
        </p:nvSpPr>
        <p:spPr>
          <a:xfrm>
            <a:off x="7236000" y="6264000"/>
            <a:ext cx="2340000" cy="184666"/>
          </a:xfrm>
        </p:spPr>
        <p:txBody>
          <a:bodyPr vert="horz"/>
          <a:lstStyle>
            <a:lvl1pPr>
              <a:defRPr sz="1000" b="0">
                <a:solidFill>
                  <a:schemeClr val="bg1"/>
                </a:solidFill>
              </a:defRPr>
            </a:lvl1pPr>
          </a:lstStyle>
          <a:p>
            <a:endParaRPr lang="nl-NL" dirty="0"/>
          </a:p>
        </p:txBody>
      </p:sp>
      <p:sp>
        <p:nvSpPr>
          <p:cNvPr id="5" name="Tijdelijke aanduiding voor voettekst 4">
            <a:extLst>
              <a:ext uri="{FF2B5EF4-FFF2-40B4-BE49-F238E27FC236}">
                <a16:creationId xmlns:a16="http://schemas.microsoft.com/office/drawing/2014/main" id="{D005FF67-098D-42EF-9DDB-0B34D97B16B8}"/>
              </a:ext>
            </a:extLst>
          </p:cNvPr>
          <p:cNvSpPr>
            <a:spLocks noGrp="1"/>
          </p:cNvSpPr>
          <p:nvPr>
            <p:ph type="ftr" sz="quarter" idx="11"/>
          </p:nvPr>
        </p:nvSpPr>
        <p:spPr>
          <a:xfrm>
            <a:off x="12473572" y="684000"/>
            <a:ext cx="153888" cy="3786017"/>
          </a:xfrm>
        </p:spPr>
        <p:txBody>
          <a:bodyPr/>
          <a:lstStyle>
            <a:lvl1pPr>
              <a:defRPr>
                <a:solidFill>
                  <a:srgbClr val="E6E6E6"/>
                </a:solidFill>
              </a:defRPr>
            </a:lvl1pPr>
          </a:lstStyle>
          <a:p>
            <a:endParaRPr lang="nl-NL"/>
          </a:p>
        </p:txBody>
      </p:sp>
      <p:sp>
        <p:nvSpPr>
          <p:cNvPr id="6" name="Tijdelijke aanduiding voor dianummer 5">
            <a:extLst>
              <a:ext uri="{FF2B5EF4-FFF2-40B4-BE49-F238E27FC236}">
                <a16:creationId xmlns:a16="http://schemas.microsoft.com/office/drawing/2014/main" id="{BD7F641E-4810-428B-93B4-F028FBE4AE4E}"/>
              </a:ext>
            </a:extLst>
          </p:cNvPr>
          <p:cNvSpPr>
            <a:spLocks noGrp="1"/>
          </p:cNvSpPr>
          <p:nvPr>
            <p:ph type="sldNum" sz="quarter" idx="12"/>
          </p:nvPr>
        </p:nvSpPr>
        <p:spPr>
          <a:xfrm>
            <a:off x="12327363" y="6413498"/>
            <a:ext cx="450000" cy="184666"/>
          </a:xfrm>
        </p:spPr>
        <p:txBody>
          <a:bodyPr/>
          <a:lstStyle>
            <a:lvl1pPr>
              <a:defRPr>
                <a:solidFill>
                  <a:srgbClr val="E6E6E6"/>
                </a:solidFill>
              </a:defRPr>
            </a:lvl1pPr>
          </a:lstStyle>
          <a:p>
            <a:fld id="{F42B3F14-D836-496B-80A2-23BE75BD68CB}" type="slidenum">
              <a:rPr lang="nl-NL" smtClean="0"/>
              <a:pPr/>
              <a:t>‹#›</a:t>
            </a:fld>
            <a:endParaRPr lang="nl-NL" dirty="0"/>
          </a:p>
        </p:txBody>
      </p:sp>
      <p:sp>
        <p:nvSpPr>
          <p:cNvPr id="9" name="Titel 8">
            <a:extLst>
              <a:ext uri="{FF2B5EF4-FFF2-40B4-BE49-F238E27FC236}">
                <a16:creationId xmlns:a16="http://schemas.microsoft.com/office/drawing/2014/main" id="{A77695BF-4150-4BB7-8197-EF140D44835B}"/>
              </a:ext>
            </a:extLst>
          </p:cNvPr>
          <p:cNvSpPr>
            <a:spLocks noGrp="1"/>
          </p:cNvSpPr>
          <p:nvPr>
            <p:ph type="title"/>
          </p:nvPr>
        </p:nvSpPr>
        <p:spPr>
          <a:xfrm>
            <a:off x="7236000" y="1766078"/>
            <a:ext cx="4516033" cy="1990582"/>
          </a:xfrm>
        </p:spPr>
        <p:txBody>
          <a:bodyPr anchor="b" anchorCtr="0"/>
          <a:lstStyle>
            <a:lvl1pPr>
              <a:lnSpc>
                <a:spcPct val="90000"/>
              </a:lnSpc>
              <a:defRPr b="1">
                <a:solidFill>
                  <a:schemeClr val="bg1"/>
                </a:solidFill>
              </a:defRPr>
            </a:lvl1pPr>
          </a:lstStyle>
          <a:p>
            <a:r>
              <a:rPr lang="en-US"/>
              <a:t>Click to edit Master title style</a:t>
            </a:r>
            <a:endParaRPr lang="de-DE" dirty="0"/>
          </a:p>
        </p:txBody>
      </p:sp>
      <p:pic>
        <p:nvPicPr>
          <p:cNvPr id="11" name="Deltares_Logo_groot_wit">
            <a:extLst>
              <a:ext uri="{FF2B5EF4-FFF2-40B4-BE49-F238E27FC236}">
                <a16:creationId xmlns:a16="http://schemas.microsoft.com/office/drawing/2014/main" id="{07BC8CE6-4B06-4C93-9DE2-B3D24820A42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576000" y="180000"/>
            <a:ext cx="2340000" cy="760500"/>
          </a:xfrm>
          <a:prstGeom prst="rect">
            <a:avLst/>
          </a:prstGeom>
        </p:spPr>
      </p:pic>
      <p:sp>
        <p:nvSpPr>
          <p:cNvPr id="8" name="Ovaal 7">
            <a:extLst>
              <a:ext uri="{FF2B5EF4-FFF2-40B4-BE49-F238E27FC236}">
                <a16:creationId xmlns:a16="http://schemas.microsoft.com/office/drawing/2014/main" id="{EA007BEC-B68F-4D17-A66D-5C87F079B473}"/>
              </a:ext>
            </a:extLst>
          </p:cNvPr>
          <p:cNvSpPr>
            <a:spLocks noChangeAspect="1"/>
          </p:cNvSpPr>
          <p:nvPr userDrawn="1"/>
        </p:nvSpPr>
        <p:spPr>
          <a:xfrm>
            <a:off x="465064" y="455811"/>
            <a:ext cx="5943600" cy="5943600"/>
          </a:xfrm>
          <a:prstGeom prst="ellipse">
            <a:avLst/>
          </a:prstGeom>
          <a:gradFill flip="none" rotWithShape="1">
            <a:gsLst>
              <a:gs pos="0">
                <a:schemeClr val="accent2">
                  <a:alpha val="0"/>
                </a:schemeClr>
              </a:gs>
              <a:gs pos="10000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Enabling_deltalife_wit">
            <a:extLst>
              <a:ext uri="{FF2B5EF4-FFF2-40B4-BE49-F238E27FC236}">
                <a16:creationId xmlns:a16="http://schemas.microsoft.com/office/drawing/2014/main" id="{CC1AB181-2C98-49C8-B934-9DA01A7107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9600" y="5947200"/>
            <a:ext cx="3175200" cy="755731"/>
          </a:xfrm>
          <a:prstGeom prst="rect">
            <a:avLst/>
          </a:prstGeom>
        </p:spPr>
      </p:pic>
      <p:pic>
        <p:nvPicPr>
          <p:cNvPr id="13" name="Graphic 12">
            <a:extLst>
              <a:ext uri="{FF2B5EF4-FFF2-40B4-BE49-F238E27FC236}">
                <a16:creationId xmlns:a16="http://schemas.microsoft.com/office/drawing/2014/main" id="{00D5E3AB-3856-4BB7-9756-6EA3F03A0B2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97817" y="6264934"/>
            <a:ext cx="1143000" cy="400050"/>
          </a:xfrm>
          <a:prstGeom prst="rect">
            <a:avLst/>
          </a:prstGeom>
        </p:spPr>
      </p:pic>
    </p:spTree>
    <p:extLst>
      <p:ext uri="{BB962C8B-B14F-4D97-AF65-F5344CB8AC3E}">
        <p14:creationId xmlns:p14="http://schemas.microsoft.com/office/powerpoint/2010/main" val="1987625546"/>
      </p:ext>
    </p:extLst>
  </p:cSld>
  <p:clrMapOvr>
    <a:masterClrMapping/>
  </p:clrMapOvr>
  <p:extLst mod="1">
    <p:ext uri="{DCECCB84-F9BA-43D5-87BE-67443E8EF086}">
      <p15:sldGuideLst xmlns:p15="http://schemas.microsoft.com/office/powerpoint/2012/main">
        <p15:guide id="1" pos="2026" userDrawn="1">
          <p15:clr>
            <a:srgbClr val="FBAE40"/>
          </p15:clr>
        </p15:guide>
        <p15:guide id="2" orient="horz" pos="216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ntro">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E1469F-AEAC-4175-9A1D-5C42D26898E2}"/>
              </a:ext>
            </a:extLst>
          </p:cNvPr>
          <p:cNvSpPr>
            <a:spLocks noGrp="1"/>
          </p:cNvSpPr>
          <p:nvPr>
            <p:ph type="title"/>
          </p:nvPr>
        </p:nvSpPr>
        <p:spPr>
          <a:xfrm>
            <a:off x="756000" y="-1224000"/>
            <a:ext cx="10512000" cy="936000"/>
          </a:xfrm>
        </p:spPr>
        <p:txBody>
          <a:bodyPr/>
          <a:lstStyle>
            <a:lvl1pPr>
              <a:defRPr>
                <a:solidFill>
                  <a:srgbClr val="E6E6E6"/>
                </a:solidFill>
              </a:defRPr>
            </a:lvl1pPr>
          </a:lstStyle>
          <a:p>
            <a:r>
              <a:rPr lang="en-US"/>
              <a:t>Click to edit Master title style</a:t>
            </a:r>
            <a:endParaRPr lang="de-DE"/>
          </a:p>
        </p:txBody>
      </p:sp>
      <p:sp>
        <p:nvSpPr>
          <p:cNvPr id="12" name="Freeform 5">
            <a:extLst>
              <a:ext uri="{FF2B5EF4-FFF2-40B4-BE49-F238E27FC236}">
                <a16:creationId xmlns:a16="http://schemas.microsoft.com/office/drawing/2014/main" id="{9EEDD8EA-AAF4-4299-BA58-9F889FEC3A5D}"/>
              </a:ext>
            </a:extLst>
          </p:cNvPr>
          <p:cNvSpPr>
            <a:spLocks noChangeAspect="1" noEditPoints="1"/>
          </p:cNvSpPr>
          <p:nvPr userDrawn="1"/>
        </p:nvSpPr>
        <p:spPr bwMode="auto">
          <a:xfrm>
            <a:off x="5106991" y="3235762"/>
            <a:ext cx="1980000" cy="387338"/>
          </a:xfrm>
          <a:custGeom>
            <a:avLst/>
            <a:gdLst>
              <a:gd name="T0" fmla="*/ 840 w 13524"/>
              <a:gd name="T1" fmla="*/ 0 h 2648"/>
              <a:gd name="T2" fmla="*/ 0 w 13524"/>
              <a:gd name="T3" fmla="*/ 160 h 2648"/>
              <a:gd name="T4" fmla="*/ 728 w 13524"/>
              <a:gd name="T5" fmla="*/ 2648 h 2648"/>
              <a:gd name="T6" fmla="*/ 1624 w 13524"/>
              <a:gd name="T7" fmla="*/ 1304 h 2648"/>
              <a:gd name="T8" fmla="*/ 504 w 13524"/>
              <a:gd name="T9" fmla="*/ 2204 h 2648"/>
              <a:gd name="T10" fmla="*/ 808 w 13524"/>
              <a:gd name="T11" fmla="*/ 416 h 2648"/>
              <a:gd name="T12" fmla="*/ 2432 w 13524"/>
              <a:gd name="T13" fmla="*/ 1664 h 2648"/>
              <a:gd name="T14" fmla="*/ 4016 w 13524"/>
              <a:gd name="T15" fmla="*/ 2544 h 2648"/>
              <a:gd name="T16" fmla="*/ 3472 w 13524"/>
              <a:gd name="T17" fmla="*/ 2264 h 2648"/>
              <a:gd name="T18" fmla="*/ 3912 w 13524"/>
              <a:gd name="T19" fmla="*/ 1728 h 2648"/>
              <a:gd name="T20" fmla="*/ 4136 w 13524"/>
              <a:gd name="T21" fmla="*/ 1504 h 2648"/>
              <a:gd name="T22" fmla="*/ 2432 w 13524"/>
              <a:gd name="T23" fmla="*/ 1664 h 2648"/>
              <a:gd name="T24" fmla="*/ 3640 w 13524"/>
              <a:gd name="T25" fmla="*/ 1400 h 2648"/>
              <a:gd name="T26" fmla="*/ 3320 w 13524"/>
              <a:gd name="T27" fmla="*/ 1016 h 2648"/>
              <a:gd name="T28" fmla="*/ 4728 w 13524"/>
              <a:gd name="T29" fmla="*/ 8 h 2648"/>
              <a:gd name="T30" fmla="*/ 4504 w 13524"/>
              <a:gd name="T31" fmla="*/ 2016 h 2648"/>
              <a:gd name="T32" fmla="*/ 5336 w 13524"/>
              <a:gd name="T33" fmla="*/ 2596 h 2648"/>
              <a:gd name="T34" fmla="*/ 5168 w 13524"/>
              <a:gd name="T35" fmla="*/ 2256 h 2648"/>
              <a:gd name="T36" fmla="*/ 5000 w 13524"/>
              <a:gd name="T37" fmla="*/ 8 h 2648"/>
              <a:gd name="T38" fmla="*/ 5872 w 13524"/>
              <a:gd name="T39" fmla="*/ 8 h 2648"/>
              <a:gd name="T40" fmla="*/ 5648 w 13524"/>
              <a:gd name="T41" fmla="*/ 2016 h 2648"/>
              <a:gd name="T42" fmla="*/ 6600 w 13524"/>
              <a:gd name="T43" fmla="*/ 2596 h 2648"/>
              <a:gd name="T44" fmla="*/ 6368 w 13524"/>
              <a:gd name="T45" fmla="*/ 2248 h 2648"/>
              <a:gd name="T46" fmla="*/ 6136 w 13524"/>
              <a:gd name="T47" fmla="*/ 1072 h 2648"/>
              <a:gd name="T48" fmla="*/ 6600 w 13524"/>
              <a:gd name="T49" fmla="*/ 920 h 2648"/>
              <a:gd name="T50" fmla="*/ 6136 w 13524"/>
              <a:gd name="T51" fmla="*/ 688 h 2648"/>
              <a:gd name="T52" fmla="*/ 6840 w 13524"/>
              <a:gd name="T53" fmla="*/ 1744 h 2648"/>
              <a:gd name="T54" fmla="*/ 8608 w 13524"/>
              <a:gd name="T55" fmla="*/ 2504 h 2648"/>
              <a:gd name="T56" fmla="*/ 7920 w 13524"/>
              <a:gd name="T57" fmla="*/ 648 h 2648"/>
              <a:gd name="T58" fmla="*/ 7352 w 13524"/>
              <a:gd name="T59" fmla="*/ 1696 h 2648"/>
              <a:gd name="T60" fmla="*/ 8120 w 13524"/>
              <a:gd name="T61" fmla="*/ 1060 h 2648"/>
              <a:gd name="T62" fmla="*/ 7808 w 13524"/>
              <a:gd name="T63" fmla="*/ 2264 h 2648"/>
              <a:gd name="T64" fmla="*/ 9112 w 13524"/>
              <a:gd name="T65" fmla="*/ 2608 h 2648"/>
              <a:gd name="T66" fmla="*/ 9608 w 13524"/>
              <a:gd name="T67" fmla="*/ 1440 h 2648"/>
              <a:gd name="T68" fmla="*/ 9896 w 13524"/>
              <a:gd name="T69" fmla="*/ 1072 h 2648"/>
              <a:gd name="T70" fmla="*/ 10112 w 13524"/>
              <a:gd name="T71" fmla="*/ 688 h 2648"/>
              <a:gd name="T72" fmla="*/ 9112 w 13524"/>
              <a:gd name="T73" fmla="*/ 1440 h 2648"/>
              <a:gd name="T74" fmla="*/ 10224 w 13524"/>
              <a:gd name="T75" fmla="*/ 1664 h 2648"/>
              <a:gd name="T76" fmla="*/ 11808 w 13524"/>
              <a:gd name="T77" fmla="*/ 2544 h 2648"/>
              <a:gd name="T78" fmla="*/ 11264 w 13524"/>
              <a:gd name="T79" fmla="*/ 2264 h 2648"/>
              <a:gd name="T80" fmla="*/ 11704 w 13524"/>
              <a:gd name="T81" fmla="*/ 1728 h 2648"/>
              <a:gd name="T82" fmla="*/ 11928 w 13524"/>
              <a:gd name="T83" fmla="*/ 1504 h 2648"/>
              <a:gd name="T84" fmla="*/ 10224 w 13524"/>
              <a:gd name="T85" fmla="*/ 1664 h 2648"/>
              <a:gd name="T86" fmla="*/ 11432 w 13524"/>
              <a:gd name="T87" fmla="*/ 1400 h 2648"/>
              <a:gd name="T88" fmla="*/ 11112 w 13524"/>
              <a:gd name="T89" fmla="*/ 1016 h 2648"/>
              <a:gd name="T90" fmla="*/ 13012 w 13524"/>
              <a:gd name="T91" fmla="*/ 2064 h 2648"/>
              <a:gd name="T92" fmla="*/ 12284 w 13524"/>
              <a:gd name="T93" fmla="*/ 2208 h 2648"/>
              <a:gd name="T94" fmla="*/ 12672 w 13524"/>
              <a:gd name="T95" fmla="*/ 2648 h 2648"/>
              <a:gd name="T96" fmla="*/ 12736 w 13524"/>
              <a:gd name="T97" fmla="*/ 1216 h 2648"/>
              <a:gd name="T98" fmla="*/ 13200 w 13524"/>
              <a:gd name="T99" fmla="*/ 1028 h 2648"/>
              <a:gd name="T100" fmla="*/ 13400 w 13524"/>
              <a:gd name="T101" fmla="*/ 680 h 2648"/>
              <a:gd name="T102" fmla="*/ 12232 w 13524"/>
              <a:gd name="T103" fmla="*/ 1264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24" h="2648">
                <a:moveTo>
                  <a:pt x="2160" y="1264"/>
                </a:moveTo>
                <a:cubicBezTo>
                  <a:pt x="2160" y="368"/>
                  <a:pt x="1656" y="0"/>
                  <a:pt x="840" y="0"/>
                </a:cubicBezTo>
                <a:cubicBezTo>
                  <a:pt x="584" y="0"/>
                  <a:pt x="336" y="0"/>
                  <a:pt x="208" y="8"/>
                </a:cubicBezTo>
                <a:cubicBezTo>
                  <a:pt x="80" y="16"/>
                  <a:pt x="0" y="32"/>
                  <a:pt x="0" y="160"/>
                </a:cubicBezTo>
                <a:cubicBezTo>
                  <a:pt x="0" y="2608"/>
                  <a:pt x="0" y="2608"/>
                  <a:pt x="0" y="2608"/>
                </a:cubicBezTo>
                <a:cubicBezTo>
                  <a:pt x="0" y="2608"/>
                  <a:pt x="344" y="2648"/>
                  <a:pt x="728" y="2648"/>
                </a:cubicBezTo>
                <a:cubicBezTo>
                  <a:pt x="1560" y="2648"/>
                  <a:pt x="2160" y="2160"/>
                  <a:pt x="2160" y="1264"/>
                </a:cubicBezTo>
                <a:close/>
                <a:moveTo>
                  <a:pt x="1624" y="1304"/>
                </a:moveTo>
                <a:cubicBezTo>
                  <a:pt x="1624" y="1880"/>
                  <a:pt x="1272" y="2224"/>
                  <a:pt x="776" y="2224"/>
                </a:cubicBezTo>
                <a:cubicBezTo>
                  <a:pt x="616" y="2224"/>
                  <a:pt x="504" y="2204"/>
                  <a:pt x="504" y="2204"/>
                </a:cubicBezTo>
                <a:cubicBezTo>
                  <a:pt x="504" y="428"/>
                  <a:pt x="504" y="428"/>
                  <a:pt x="504" y="428"/>
                </a:cubicBezTo>
                <a:cubicBezTo>
                  <a:pt x="504" y="428"/>
                  <a:pt x="648" y="416"/>
                  <a:pt x="808" y="416"/>
                </a:cubicBezTo>
                <a:cubicBezTo>
                  <a:pt x="1384" y="416"/>
                  <a:pt x="1624" y="728"/>
                  <a:pt x="1624" y="1304"/>
                </a:cubicBezTo>
                <a:close/>
                <a:moveTo>
                  <a:pt x="2432" y="1664"/>
                </a:moveTo>
                <a:cubicBezTo>
                  <a:pt x="2432" y="2320"/>
                  <a:pt x="2752" y="2648"/>
                  <a:pt x="3408" y="2648"/>
                </a:cubicBezTo>
                <a:cubicBezTo>
                  <a:pt x="3680" y="2648"/>
                  <a:pt x="3888" y="2592"/>
                  <a:pt x="4016" y="2544"/>
                </a:cubicBezTo>
                <a:cubicBezTo>
                  <a:pt x="4016" y="2168"/>
                  <a:pt x="4016" y="2168"/>
                  <a:pt x="4016" y="2168"/>
                </a:cubicBezTo>
                <a:cubicBezTo>
                  <a:pt x="3888" y="2216"/>
                  <a:pt x="3664" y="2264"/>
                  <a:pt x="3472" y="2264"/>
                </a:cubicBezTo>
                <a:cubicBezTo>
                  <a:pt x="3120" y="2264"/>
                  <a:pt x="2928" y="2080"/>
                  <a:pt x="2928" y="1728"/>
                </a:cubicBezTo>
                <a:cubicBezTo>
                  <a:pt x="3912" y="1728"/>
                  <a:pt x="3912" y="1728"/>
                  <a:pt x="3912" y="1728"/>
                </a:cubicBezTo>
                <a:cubicBezTo>
                  <a:pt x="4072" y="1728"/>
                  <a:pt x="4136" y="1688"/>
                  <a:pt x="4136" y="1576"/>
                </a:cubicBezTo>
                <a:cubicBezTo>
                  <a:pt x="4136" y="1504"/>
                  <a:pt x="4136" y="1504"/>
                  <a:pt x="4136" y="1504"/>
                </a:cubicBezTo>
                <a:cubicBezTo>
                  <a:pt x="4136" y="1024"/>
                  <a:pt x="3880" y="648"/>
                  <a:pt x="3336" y="648"/>
                </a:cubicBezTo>
                <a:cubicBezTo>
                  <a:pt x="2760" y="648"/>
                  <a:pt x="2432" y="1088"/>
                  <a:pt x="2432" y="1664"/>
                </a:cubicBezTo>
                <a:close/>
                <a:moveTo>
                  <a:pt x="3320" y="1016"/>
                </a:moveTo>
                <a:cubicBezTo>
                  <a:pt x="3528" y="1016"/>
                  <a:pt x="3640" y="1160"/>
                  <a:pt x="3640" y="1400"/>
                </a:cubicBezTo>
                <a:cubicBezTo>
                  <a:pt x="2936" y="1400"/>
                  <a:pt x="2936" y="1400"/>
                  <a:pt x="2936" y="1400"/>
                </a:cubicBezTo>
                <a:cubicBezTo>
                  <a:pt x="2968" y="1160"/>
                  <a:pt x="3112" y="1016"/>
                  <a:pt x="3320" y="1016"/>
                </a:cubicBezTo>
                <a:close/>
                <a:moveTo>
                  <a:pt x="5000" y="8"/>
                </a:moveTo>
                <a:cubicBezTo>
                  <a:pt x="4728" y="8"/>
                  <a:pt x="4728" y="8"/>
                  <a:pt x="4728" y="8"/>
                </a:cubicBezTo>
                <a:cubicBezTo>
                  <a:pt x="4568" y="8"/>
                  <a:pt x="4504" y="48"/>
                  <a:pt x="4504" y="160"/>
                </a:cubicBezTo>
                <a:cubicBezTo>
                  <a:pt x="4504" y="2016"/>
                  <a:pt x="4504" y="2016"/>
                  <a:pt x="4504" y="2016"/>
                </a:cubicBezTo>
                <a:cubicBezTo>
                  <a:pt x="4504" y="2464"/>
                  <a:pt x="4640" y="2648"/>
                  <a:pt x="5008" y="2648"/>
                </a:cubicBezTo>
                <a:cubicBezTo>
                  <a:pt x="5184" y="2648"/>
                  <a:pt x="5336" y="2596"/>
                  <a:pt x="5336" y="2596"/>
                </a:cubicBezTo>
                <a:cubicBezTo>
                  <a:pt x="5336" y="2232"/>
                  <a:pt x="5336" y="2232"/>
                  <a:pt x="5336" y="2232"/>
                </a:cubicBezTo>
                <a:cubicBezTo>
                  <a:pt x="5336" y="2232"/>
                  <a:pt x="5248" y="2256"/>
                  <a:pt x="5168" y="2256"/>
                </a:cubicBezTo>
                <a:cubicBezTo>
                  <a:pt x="5068" y="2256"/>
                  <a:pt x="5000" y="2208"/>
                  <a:pt x="5000" y="2000"/>
                </a:cubicBezTo>
                <a:lnTo>
                  <a:pt x="5000" y="8"/>
                </a:lnTo>
                <a:close/>
                <a:moveTo>
                  <a:pt x="6136" y="8"/>
                </a:moveTo>
                <a:cubicBezTo>
                  <a:pt x="5872" y="8"/>
                  <a:pt x="5872" y="8"/>
                  <a:pt x="5872" y="8"/>
                </a:cubicBezTo>
                <a:cubicBezTo>
                  <a:pt x="5712" y="8"/>
                  <a:pt x="5648" y="48"/>
                  <a:pt x="5648" y="160"/>
                </a:cubicBezTo>
                <a:cubicBezTo>
                  <a:pt x="5648" y="2016"/>
                  <a:pt x="5648" y="2016"/>
                  <a:pt x="5648" y="2016"/>
                </a:cubicBezTo>
                <a:cubicBezTo>
                  <a:pt x="5648" y="2464"/>
                  <a:pt x="5792" y="2648"/>
                  <a:pt x="6208" y="2648"/>
                </a:cubicBezTo>
                <a:cubicBezTo>
                  <a:pt x="6432" y="2648"/>
                  <a:pt x="6600" y="2596"/>
                  <a:pt x="6600" y="2596"/>
                </a:cubicBezTo>
                <a:cubicBezTo>
                  <a:pt x="6600" y="2216"/>
                  <a:pt x="6600" y="2216"/>
                  <a:pt x="6600" y="2216"/>
                </a:cubicBezTo>
                <a:cubicBezTo>
                  <a:pt x="6600" y="2216"/>
                  <a:pt x="6480" y="2248"/>
                  <a:pt x="6368" y="2248"/>
                </a:cubicBezTo>
                <a:cubicBezTo>
                  <a:pt x="6224" y="2248"/>
                  <a:pt x="6136" y="2176"/>
                  <a:pt x="6136" y="1936"/>
                </a:cubicBezTo>
                <a:cubicBezTo>
                  <a:pt x="6136" y="1072"/>
                  <a:pt x="6136" y="1072"/>
                  <a:pt x="6136" y="1072"/>
                </a:cubicBezTo>
                <a:cubicBezTo>
                  <a:pt x="6376" y="1072"/>
                  <a:pt x="6376" y="1072"/>
                  <a:pt x="6376" y="1072"/>
                </a:cubicBezTo>
                <a:cubicBezTo>
                  <a:pt x="6536" y="1072"/>
                  <a:pt x="6600" y="1032"/>
                  <a:pt x="6600" y="920"/>
                </a:cubicBezTo>
                <a:cubicBezTo>
                  <a:pt x="6600" y="688"/>
                  <a:pt x="6600" y="688"/>
                  <a:pt x="6600" y="688"/>
                </a:cubicBezTo>
                <a:cubicBezTo>
                  <a:pt x="6136" y="688"/>
                  <a:pt x="6136" y="688"/>
                  <a:pt x="6136" y="688"/>
                </a:cubicBezTo>
                <a:lnTo>
                  <a:pt x="6136" y="8"/>
                </a:lnTo>
                <a:close/>
                <a:moveTo>
                  <a:pt x="6840" y="1744"/>
                </a:moveTo>
                <a:cubicBezTo>
                  <a:pt x="6840" y="2400"/>
                  <a:pt x="7256" y="2648"/>
                  <a:pt x="7768" y="2648"/>
                </a:cubicBezTo>
                <a:cubicBezTo>
                  <a:pt x="8088" y="2648"/>
                  <a:pt x="8416" y="2584"/>
                  <a:pt x="8608" y="2504"/>
                </a:cubicBezTo>
                <a:cubicBezTo>
                  <a:pt x="8608" y="752"/>
                  <a:pt x="8608" y="752"/>
                  <a:pt x="8608" y="752"/>
                </a:cubicBezTo>
                <a:cubicBezTo>
                  <a:pt x="8416" y="696"/>
                  <a:pt x="8176" y="648"/>
                  <a:pt x="7920" y="648"/>
                </a:cubicBezTo>
                <a:cubicBezTo>
                  <a:pt x="7248" y="648"/>
                  <a:pt x="6840" y="1088"/>
                  <a:pt x="6840" y="1744"/>
                </a:cubicBezTo>
                <a:close/>
                <a:moveTo>
                  <a:pt x="7352" y="1696"/>
                </a:moveTo>
                <a:cubicBezTo>
                  <a:pt x="7352" y="1232"/>
                  <a:pt x="7584" y="1032"/>
                  <a:pt x="7872" y="1032"/>
                </a:cubicBezTo>
                <a:cubicBezTo>
                  <a:pt x="8016" y="1032"/>
                  <a:pt x="8120" y="1060"/>
                  <a:pt x="8120" y="1060"/>
                </a:cubicBezTo>
                <a:cubicBezTo>
                  <a:pt x="8120" y="2216"/>
                  <a:pt x="8120" y="2216"/>
                  <a:pt x="8120" y="2216"/>
                </a:cubicBezTo>
                <a:cubicBezTo>
                  <a:pt x="8120" y="2216"/>
                  <a:pt x="8016" y="2264"/>
                  <a:pt x="7808" y="2264"/>
                </a:cubicBezTo>
                <a:cubicBezTo>
                  <a:pt x="7488" y="2264"/>
                  <a:pt x="7352" y="2048"/>
                  <a:pt x="7352" y="1696"/>
                </a:cubicBezTo>
                <a:close/>
                <a:moveTo>
                  <a:pt x="9112" y="2608"/>
                </a:moveTo>
                <a:cubicBezTo>
                  <a:pt x="9608" y="2608"/>
                  <a:pt x="9608" y="2608"/>
                  <a:pt x="9608" y="2608"/>
                </a:cubicBezTo>
                <a:cubicBezTo>
                  <a:pt x="9608" y="1440"/>
                  <a:pt x="9608" y="1440"/>
                  <a:pt x="9608" y="1440"/>
                </a:cubicBezTo>
                <a:cubicBezTo>
                  <a:pt x="9608" y="1168"/>
                  <a:pt x="9680" y="1072"/>
                  <a:pt x="9872" y="1072"/>
                </a:cubicBezTo>
                <a:cubicBezTo>
                  <a:pt x="9896" y="1072"/>
                  <a:pt x="9896" y="1072"/>
                  <a:pt x="9896" y="1072"/>
                </a:cubicBezTo>
                <a:cubicBezTo>
                  <a:pt x="10040" y="1072"/>
                  <a:pt x="10112" y="1048"/>
                  <a:pt x="10112" y="920"/>
                </a:cubicBezTo>
                <a:cubicBezTo>
                  <a:pt x="10112" y="688"/>
                  <a:pt x="10112" y="688"/>
                  <a:pt x="10112" y="688"/>
                </a:cubicBezTo>
                <a:cubicBezTo>
                  <a:pt x="9808" y="688"/>
                  <a:pt x="9808" y="688"/>
                  <a:pt x="9808" y="688"/>
                </a:cubicBezTo>
                <a:cubicBezTo>
                  <a:pt x="9264" y="688"/>
                  <a:pt x="9112" y="1024"/>
                  <a:pt x="9112" y="1440"/>
                </a:cubicBezTo>
                <a:lnTo>
                  <a:pt x="9112" y="2608"/>
                </a:lnTo>
                <a:close/>
                <a:moveTo>
                  <a:pt x="10224" y="1664"/>
                </a:moveTo>
                <a:cubicBezTo>
                  <a:pt x="10224" y="2320"/>
                  <a:pt x="10544" y="2648"/>
                  <a:pt x="11200" y="2648"/>
                </a:cubicBezTo>
                <a:cubicBezTo>
                  <a:pt x="11472" y="2648"/>
                  <a:pt x="11680" y="2592"/>
                  <a:pt x="11808" y="2544"/>
                </a:cubicBezTo>
                <a:cubicBezTo>
                  <a:pt x="11808" y="2168"/>
                  <a:pt x="11808" y="2168"/>
                  <a:pt x="11808" y="2168"/>
                </a:cubicBezTo>
                <a:cubicBezTo>
                  <a:pt x="11680" y="2216"/>
                  <a:pt x="11456" y="2264"/>
                  <a:pt x="11264" y="2264"/>
                </a:cubicBezTo>
                <a:cubicBezTo>
                  <a:pt x="10912" y="2264"/>
                  <a:pt x="10720" y="2080"/>
                  <a:pt x="10720" y="1728"/>
                </a:cubicBezTo>
                <a:cubicBezTo>
                  <a:pt x="11704" y="1728"/>
                  <a:pt x="11704" y="1728"/>
                  <a:pt x="11704" y="1728"/>
                </a:cubicBezTo>
                <a:cubicBezTo>
                  <a:pt x="11864" y="1728"/>
                  <a:pt x="11928" y="1688"/>
                  <a:pt x="11928" y="1576"/>
                </a:cubicBezTo>
                <a:cubicBezTo>
                  <a:pt x="11928" y="1504"/>
                  <a:pt x="11928" y="1504"/>
                  <a:pt x="11928" y="1504"/>
                </a:cubicBezTo>
                <a:cubicBezTo>
                  <a:pt x="11928" y="1024"/>
                  <a:pt x="11672" y="648"/>
                  <a:pt x="11128" y="648"/>
                </a:cubicBezTo>
                <a:cubicBezTo>
                  <a:pt x="10552" y="648"/>
                  <a:pt x="10224" y="1088"/>
                  <a:pt x="10224" y="1664"/>
                </a:cubicBezTo>
                <a:close/>
                <a:moveTo>
                  <a:pt x="11112" y="1016"/>
                </a:moveTo>
                <a:cubicBezTo>
                  <a:pt x="11320" y="1016"/>
                  <a:pt x="11432" y="1160"/>
                  <a:pt x="11432" y="1400"/>
                </a:cubicBezTo>
                <a:cubicBezTo>
                  <a:pt x="10728" y="1400"/>
                  <a:pt x="10728" y="1400"/>
                  <a:pt x="10728" y="1400"/>
                </a:cubicBezTo>
                <a:cubicBezTo>
                  <a:pt x="10760" y="1160"/>
                  <a:pt x="10904" y="1016"/>
                  <a:pt x="11112" y="1016"/>
                </a:cubicBezTo>
                <a:close/>
                <a:moveTo>
                  <a:pt x="12232" y="1264"/>
                </a:moveTo>
                <a:cubicBezTo>
                  <a:pt x="12232" y="1904"/>
                  <a:pt x="13012" y="1728"/>
                  <a:pt x="13012" y="2064"/>
                </a:cubicBezTo>
                <a:cubicBezTo>
                  <a:pt x="13012" y="2192"/>
                  <a:pt x="12888" y="2264"/>
                  <a:pt x="12696" y="2264"/>
                </a:cubicBezTo>
                <a:cubicBezTo>
                  <a:pt x="12552" y="2264"/>
                  <a:pt x="12396" y="2240"/>
                  <a:pt x="12284" y="2208"/>
                </a:cubicBezTo>
                <a:cubicBezTo>
                  <a:pt x="12276" y="2608"/>
                  <a:pt x="12276" y="2608"/>
                  <a:pt x="12276" y="2608"/>
                </a:cubicBezTo>
                <a:cubicBezTo>
                  <a:pt x="12388" y="2632"/>
                  <a:pt x="12528" y="2648"/>
                  <a:pt x="12672" y="2648"/>
                </a:cubicBezTo>
                <a:cubicBezTo>
                  <a:pt x="13184" y="2648"/>
                  <a:pt x="13524" y="2400"/>
                  <a:pt x="13524" y="2016"/>
                </a:cubicBezTo>
                <a:cubicBezTo>
                  <a:pt x="13524" y="1392"/>
                  <a:pt x="12736" y="1520"/>
                  <a:pt x="12736" y="1216"/>
                </a:cubicBezTo>
                <a:cubicBezTo>
                  <a:pt x="12736" y="1088"/>
                  <a:pt x="12848" y="1024"/>
                  <a:pt x="13024" y="1024"/>
                </a:cubicBezTo>
                <a:cubicBezTo>
                  <a:pt x="13088" y="1024"/>
                  <a:pt x="13152" y="1028"/>
                  <a:pt x="13200" y="1028"/>
                </a:cubicBezTo>
                <a:cubicBezTo>
                  <a:pt x="13312" y="1028"/>
                  <a:pt x="13400" y="1008"/>
                  <a:pt x="13400" y="816"/>
                </a:cubicBezTo>
                <a:cubicBezTo>
                  <a:pt x="13400" y="680"/>
                  <a:pt x="13400" y="680"/>
                  <a:pt x="13400" y="680"/>
                </a:cubicBezTo>
                <a:cubicBezTo>
                  <a:pt x="13400" y="680"/>
                  <a:pt x="13224" y="648"/>
                  <a:pt x="13048" y="648"/>
                </a:cubicBezTo>
                <a:cubicBezTo>
                  <a:pt x="12504" y="648"/>
                  <a:pt x="12232" y="928"/>
                  <a:pt x="12232" y="1264"/>
                </a:cubicBezTo>
                <a:close/>
              </a:path>
            </a:pathLst>
          </a:custGeom>
          <a:solidFill>
            <a:schemeClr val="bg1"/>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 name="Tijdelijke aanduiding voor datum 5">
            <a:extLst>
              <a:ext uri="{FF2B5EF4-FFF2-40B4-BE49-F238E27FC236}">
                <a16:creationId xmlns:a16="http://schemas.microsoft.com/office/drawing/2014/main" id="{EEA063B1-D1BB-422B-A945-0E0BF929B8EC}"/>
              </a:ext>
            </a:extLst>
          </p:cNvPr>
          <p:cNvSpPr>
            <a:spLocks noGrp="1"/>
          </p:cNvSpPr>
          <p:nvPr>
            <p:ph type="dt" sz="half" idx="10"/>
          </p:nvPr>
        </p:nvSpPr>
        <p:spPr>
          <a:xfrm>
            <a:off x="13029600" y="4157669"/>
            <a:ext cx="153888" cy="1485895"/>
          </a:xfrm>
        </p:spPr>
        <p:txBody>
          <a:bodyPr/>
          <a:lstStyle>
            <a:lvl1pPr>
              <a:defRPr>
                <a:solidFill>
                  <a:srgbClr val="E6E6E6"/>
                </a:solidFill>
              </a:defRPr>
            </a:lvl1pPr>
          </a:lstStyle>
          <a:p>
            <a:endParaRPr lang="nl-NL" dirty="0"/>
          </a:p>
        </p:txBody>
      </p:sp>
      <p:sp>
        <p:nvSpPr>
          <p:cNvPr id="7" name="Tijdelijke aanduiding voor voettekst 6">
            <a:extLst>
              <a:ext uri="{FF2B5EF4-FFF2-40B4-BE49-F238E27FC236}">
                <a16:creationId xmlns:a16="http://schemas.microsoft.com/office/drawing/2014/main" id="{CA897A52-D4CF-4702-BCED-5706FDE743C0}"/>
              </a:ext>
            </a:extLst>
          </p:cNvPr>
          <p:cNvSpPr>
            <a:spLocks noGrp="1"/>
          </p:cNvSpPr>
          <p:nvPr>
            <p:ph type="ftr" sz="quarter" idx="11"/>
          </p:nvPr>
        </p:nvSpPr>
        <p:spPr>
          <a:xfrm>
            <a:off x="12498972" y="541695"/>
            <a:ext cx="153888" cy="5101869"/>
          </a:xfrm>
        </p:spPr>
        <p:txBody>
          <a:bodyPr/>
          <a:lstStyle>
            <a:lvl1pPr>
              <a:defRPr>
                <a:solidFill>
                  <a:srgbClr val="E6E6E6"/>
                </a:solidFill>
              </a:defRPr>
            </a:lvl1pPr>
          </a:lstStyle>
          <a:p>
            <a:endParaRPr lang="nl-NL"/>
          </a:p>
        </p:txBody>
      </p:sp>
      <p:sp>
        <p:nvSpPr>
          <p:cNvPr id="8" name="Tijdelijke aanduiding voor dianummer 7">
            <a:extLst>
              <a:ext uri="{FF2B5EF4-FFF2-40B4-BE49-F238E27FC236}">
                <a16:creationId xmlns:a16="http://schemas.microsoft.com/office/drawing/2014/main" id="{335B6879-93B0-4CA7-BCA9-D4FA9240C2BC}"/>
              </a:ext>
            </a:extLst>
          </p:cNvPr>
          <p:cNvSpPr>
            <a:spLocks noGrp="1"/>
          </p:cNvSpPr>
          <p:nvPr>
            <p:ph type="sldNum" sz="quarter" idx="12"/>
          </p:nvPr>
        </p:nvSpPr>
        <p:spPr>
          <a:xfrm>
            <a:off x="12352763" y="6413498"/>
            <a:ext cx="450000" cy="184666"/>
          </a:xfrm>
        </p:spPr>
        <p:txBody>
          <a:bodyPr/>
          <a:lstStyle>
            <a:lvl1pPr>
              <a:defRPr>
                <a:solidFill>
                  <a:srgbClr val="E6E6E6"/>
                </a:solidFill>
              </a:defRPr>
            </a:lvl1pPr>
          </a:lstStyle>
          <a:p>
            <a:fld id="{F42B3F14-D836-496B-80A2-23BE75BD68CB}" type="slidenum">
              <a:rPr lang="nl-NL" smtClean="0"/>
              <a:pPr/>
              <a:t>‹#›</a:t>
            </a:fld>
            <a:endParaRPr lang="nl-NL" dirty="0"/>
          </a:p>
        </p:txBody>
      </p:sp>
      <p:pic>
        <p:nvPicPr>
          <p:cNvPr id="9" name="Enabling_deltalife_wit">
            <a:extLst>
              <a:ext uri="{FF2B5EF4-FFF2-40B4-BE49-F238E27FC236}">
                <a16:creationId xmlns:a16="http://schemas.microsoft.com/office/drawing/2014/main" id="{A4EF4C13-16AE-4FBA-9B9D-2EEA812DFA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600" y="5947200"/>
            <a:ext cx="3175200" cy="755731"/>
          </a:xfrm>
          <a:prstGeom prst="rect">
            <a:avLst/>
          </a:prstGeom>
        </p:spPr>
      </p:pic>
      <p:pic>
        <p:nvPicPr>
          <p:cNvPr id="10" name="Graphic 9">
            <a:extLst>
              <a:ext uri="{FF2B5EF4-FFF2-40B4-BE49-F238E27FC236}">
                <a16:creationId xmlns:a16="http://schemas.microsoft.com/office/drawing/2014/main" id="{DE7A72D3-A5E4-4870-9549-548ECB6ABB8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7817" y="6264934"/>
            <a:ext cx="1143000" cy="400050"/>
          </a:xfrm>
          <a:prstGeom prst="rect">
            <a:avLst/>
          </a:prstGeom>
        </p:spPr>
      </p:pic>
    </p:spTree>
    <p:extLst>
      <p:ext uri="{BB962C8B-B14F-4D97-AF65-F5344CB8AC3E}">
        <p14:creationId xmlns:p14="http://schemas.microsoft.com/office/powerpoint/2010/main" val="3587485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ntro (met animatie)">
    <p:bg>
      <p:bgPr>
        <a:solidFill>
          <a:schemeClr val="accent1"/>
        </a:solidFill>
        <a:effectLst/>
      </p:bgPr>
    </p:bg>
    <p:spTree>
      <p:nvGrpSpPr>
        <p:cNvPr id="1" name=""/>
        <p:cNvGrpSpPr/>
        <p:nvPr/>
      </p:nvGrpSpPr>
      <p:grpSpPr>
        <a:xfrm>
          <a:off x="0" y="0"/>
          <a:ext cx="0" cy="0"/>
          <a:chOff x="0" y="0"/>
          <a:chExt cx="0" cy="0"/>
        </a:xfrm>
      </p:grpSpPr>
      <p:sp>
        <p:nvSpPr>
          <p:cNvPr id="9" name="Circle Blue">
            <a:extLst>
              <a:ext uri="{FF2B5EF4-FFF2-40B4-BE49-F238E27FC236}">
                <a16:creationId xmlns:a16="http://schemas.microsoft.com/office/drawing/2014/main" id="{E67129F5-F9B1-464C-B563-6456865CCFF2}"/>
              </a:ext>
            </a:extLst>
          </p:cNvPr>
          <p:cNvSpPr>
            <a:spLocks noChangeAspect="1"/>
          </p:cNvSpPr>
          <p:nvPr userDrawn="1"/>
        </p:nvSpPr>
        <p:spPr>
          <a:xfrm>
            <a:off x="4384800" y="1580400"/>
            <a:ext cx="3564000" cy="3564000"/>
          </a:xfrm>
          <a:prstGeom prst="ellipse">
            <a:avLst/>
          </a:prstGeom>
          <a:gradFill flip="none" rotWithShape="1">
            <a:gsLst>
              <a:gs pos="0">
                <a:schemeClr val="accent3"/>
              </a:gs>
              <a:gs pos="100000">
                <a:schemeClr val="accent3">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Circle Green">
            <a:extLst>
              <a:ext uri="{FF2B5EF4-FFF2-40B4-BE49-F238E27FC236}">
                <a16:creationId xmlns:a16="http://schemas.microsoft.com/office/drawing/2014/main" id="{9D1A10F2-6EA4-4646-94AB-D1971B8790AC}"/>
              </a:ext>
            </a:extLst>
          </p:cNvPr>
          <p:cNvSpPr>
            <a:spLocks noChangeAspect="1"/>
          </p:cNvSpPr>
          <p:nvPr userDrawn="1"/>
        </p:nvSpPr>
        <p:spPr>
          <a:xfrm>
            <a:off x="4240800" y="1796400"/>
            <a:ext cx="3564000" cy="3564000"/>
          </a:xfrm>
          <a:prstGeom prst="ellipse">
            <a:avLst/>
          </a:prstGeom>
          <a:gradFill flip="none" rotWithShape="1">
            <a:gsLst>
              <a:gs pos="0">
                <a:schemeClr val="accent4">
                  <a:alpha val="0"/>
                </a:schemeClr>
              </a:gs>
              <a:gs pos="100000">
                <a:schemeClr val="accent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hoek 2">
            <a:extLst>
              <a:ext uri="{FF2B5EF4-FFF2-40B4-BE49-F238E27FC236}">
                <a16:creationId xmlns:a16="http://schemas.microsoft.com/office/drawing/2014/main" id="{E1DF8627-4105-4921-8328-8A3BE55CDA89}"/>
              </a:ext>
            </a:extLst>
          </p:cNvPr>
          <p:cNvSpPr/>
          <p:nvPr userDrawn="1"/>
        </p:nvSpPr>
        <p:spPr>
          <a:xfrm>
            <a:off x="3123210" y="985652"/>
            <a:ext cx="7030193" cy="4773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a:extLst>
              <a:ext uri="{FF2B5EF4-FFF2-40B4-BE49-F238E27FC236}">
                <a16:creationId xmlns:a16="http://schemas.microsoft.com/office/drawing/2014/main" id="{F4E1469F-AEAC-4175-9A1D-5C42D26898E2}"/>
              </a:ext>
            </a:extLst>
          </p:cNvPr>
          <p:cNvSpPr>
            <a:spLocks noGrp="1"/>
          </p:cNvSpPr>
          <p:nvPr>
            <p:ph type="title"/>
          </p:nvPr>
        </p:nvSpPr>
        <p:spPr>
          <a:xfrm>
            <a:off x="756000" y="-1224000"/>
            <a:ext cx="10512000" cy="936000"/>
          </a:xfrm>
        </p:spPr>
        <p:txBody>
          <a:bodyPr/>
          <a:lstStyle>
            <a:lvl1pPr>
              <a:defRPr>
                <a:solidFill>
                  <a:srgbClr val="E6E6E6"/>
                </a:solidFill>
              </a:defRPr>
            </a:lvl1pPr>
          </a:lstStyle>
          <a:p>
            <a:r>
              <a:rPr lang="en-US"/>
              <a:t>Click to edit Master title style</a:t>
            </a:r>
            <a:endParaRPr lang="de-DE"/>
          </a:p>
        </p:txBody>
      </p:sp>
      <p:sp>
        <p:nvSpPr>
          <p:cNvPr id="12" name="Freeform 5">
            <a:extLst>
              <a:ext uri="{FF2B5EF4-FFF2-40B4-BE49-F238E27FC236}">
                <a16:creationId xmlns:a16="http://schemas.microsoft.com/office/drawing/2014/main" id="{9EEDD8EA-AAF4-4299-BA58-9F889FEC3A5D}"/>
              </a:ext>
            </a:extLst>
          </p:cNvPr>
          <p:cNvSpPr>
            <a:spLocks noChangeAspect="1" noEditPoints="1"/>
          </p:cNvSpPr>
          <p:nvPr userDrawn="1"/>
        </p:nvSpPr>
        <p:spPr bwMode="auto">
          <a:xfrm>
            <a:off x="5106991" y="3235762"/>
            <a:ext cx="1980000" cy="387338"/>
          </a:xfrm>
          <a:custGeom>
            <a:avLst/>
            <a:gdLst>
              <a:gd name="T0" fmla="*/ 840 w 13524"/>
              <a:gd name="T1" fmla="*/ 0 h 2648"/>
              <a:gd name="T2" fmla="*/ 0 w 13524"/>
              <a:gd name="T3" fmla="*/ 160 h 2648"/>
              <a:gd name="T4" fmla="*/ 728 w 13524"/>
              <a:gd name="T5" fmla="*/ 2648 h 2648"/>
              <a:gd name="T6" fmla="*/ 1624 w 13524"/>
              <a:gd name="T7" fmla="*/ 1304 h 2648"/>
              <a:gd name="T8" fmla="*/ 504 w 13524"/>
              <a:gd name="T9" fmla="*/ 2204 h 2648"/>
              <a:gd name="T10" fmla="*/ 808 w 13524"/>
              <a:gd name="T11" fmla="*/ 416 h 2648"/>
              <a:gd name="T12" fmla="*/ 2432 w 13524"/>
              <a:gd name="T13" fmla="*/ 1664 h 2648"/>
              <a:gd name="T14" fmla="*/ 4016 w 13524"/>
              <a:gd name="T15" fmla="*/ 2544 h 2648"/>
              <a:gd name="T16" fmla="*/ 3472 w 13524"/>
              <a:gd name="T17" fmla="*/ 2264 h 2648"/>
              <a:gd name="T18" fmla="*/ 3912 w 13524"/>
              <a:gd name="T19" fmla="*/ 1728 h 2648"/>
              <a:gd name="T20" fmla="*/ 4136 w 13524"/>
              <a:gd name="T21" fmla="*/ 1504 h 2648"/>
              <a:gd name="T22" fmla="*/ 2432 w 13524"/>
              <a:gd name="T23" fmla="*/ 1664 h 2648"/>
              <a:gd name="T24" fmla="*/ 3640 w 13524"/>
              <a:gd name="T25" fmla="*/ 1400 h 2648"/>
              <a:gd name="T26" fmla="*/ 3320 w 13524"/>
              <a:gd name="T27" fmla="*/ 1016 h 2648"/>
              <a:gd name="T28" fmla="*/ 4728 w 13524"/>
              <a:gd name="T29" fmla="*/ 8 h 2648"/>
              <a:gd name="T30" fmla="*/ 4504 w 13524"/>
              <a:gd name="T31" fmla="*/ 2016 h 2648"/>
              <a:gd name="T32" fmla="*/ 5336 w 13524"/>
              <a:gd name="T33" fmla="*/ 2596 h 2648"/>
              <a:gd name="T34" fmla="*/ 5168 w 13524"/>
              <a:gd name="T35" fmla="*/ 2256 h 2648"/>
              <a:gd name="T36" fmla="*/ 5000 w 13524"/>
              <a:gd name="T37" fmla="*/ 8 h 2648"/>
              <a:gd name="T38" fmla="*/ 5872 w 13524"/>
              <a:gd name="T39" fmla="*/ 8 h 2648"/>
              <a:gd name="T40" fmla="*/ 5648 w 13524"/>
              <a:gd name="T41" fmla="*/ 2016 h 2648"/>
              <a:gd name="T42" fmla="*/ 6600 w 13524"/>
              <a:gd name="T43" fmla="*/ 2596 h 2648"/>
              <a:gd name="T44" fmla="*/ 6368 w 13524"/>
              <a:gd name="T45" fmla="*/ 2248 h 2648"/>
              <a:gd name="T46" fmla="*/ 6136 w 13524"/>
              <a:gd name="T47" fmla="*/ 1072 h 2648"/>
              <a:gd name="T48" fmla="*/ 6600 w 13524"/>
              <a:gd name="T49" fmla="*/ 920 h 2648"/>
              <a:gd name="T50" fmla="*/ 6136 w 13524"/>
              <a:gd name="T51" fmla="*/ 688 h 2648"/>
              <a:gd name="T52" fmla="*/ 6840 w 13524"/>
              <a:gd name="T53" fmla="*/ 1744 h 2648"/>
              <a:gd name="T54" fmla="*/ 8608 w 13524"/>
              <a:gd name="T55" fmla="*/ 2504 h 2648"/>
              <a:gd name="T56" fmla="*/ 7920 w 13524"/>
              <a:gd name="T57" fmla="*/ 648 h 2648"/>
              <a:gd name="T58" fmla="*/ 7352 w 13524"/>
              <a:gd name="T59" fmla="*/ 1696 h 2648"/>
              <a:gd name="T60" fmla="*/ 8120 w 13524"/>
              <a:gd name="T61" fmla="*/ 1060 h 2648"/>
              <a:gd name="T62" fmla="*/ 7808 w 13524"/>
              <a:gd name="T63" fmla="*/ 2264 h 2648"/>
              <a:gd name="T64" fmla="*/ 9112 w 13524"/>
              <a:gd name="T65" fmla="*/ 2608 h 2648"/>
              <a:gd name="T66" fmla="*/ 9608 w 13524"/>
              <a:gd name="T67" fmla="*/ 1440 h 2648"/>
              <a:gd name="T68" fmla="*/ 9896 w 13524"/>
              <a:gd name="T69" fmla="*/ 1072 h 2648"/>
              <a:gd name="T70" fmla="*/ 10112 w 13524"/>
              <a:gd name="T71" fmla="*/ 688 h 2648"/>
              <a:gd name="T72" fmla="*/ 9112 w 13524"/>
              <a:gd name="T73" fmla="*/ 1440 h 2648"/>
              <a:gd name="T74" fmla="*/ 10224 w 13524"/>
              <a:gd name="T75" fmla="*/ 1664 h 2648"/>
              <a:gd name="T76" fmla="*/ 11808 w 13524"/>
              <a:gd name="T77" fmla="*/ 2544 h 2648"/>
              <a:gd name="T78" fmla="*/ 11264 w 13524"/>
              <a:gd name="T79" fmla="*/ 2264 h 2648"/>
              <a:gd name="T80" fmla="*/ 11704 w 13524"/>
              <a:gd name="T81" fmla="*/ 1728 h 2648"/>
              <a:gd name="T82" fmla="*/ 11928 w 13524"/>
              <a:gd name="T83" fmla="*/ 1504 h 2648"/>
              <a:gd name="T84" fmla="*/ 10224 w 13524"/>
              <a:gd name="T85" fmla="*/ 1664 h 2648"/>
              <a:gd name="T86" fmla="*/ 11432 w 13524"/>
              <a:gd name="T87" fmla="*/ 1400 h 2648"/>
              <a:gd name="T88" fmla="*/ 11112 w 13524"/>
              <a:gd name="T89" fmla="*/ 1016 h 2648"/>
              <a:gd name="T90" fmla="*/ 13012 w 13524"/>
              <a:gd name="T91" fmla="*/ 2064 h 2648"/>
              <a:gd name="T92" fmla="*/ 12284 w 13524"/>
              <a:gd name="T93" fmla="*/ 2208 h 2648"/>
              <a:gd name="T94" fmla="*/ 12672 w 13524"/>
              <a:gd name="T95" fmla="*/ 2648 h 2648"/>
              <a:gd name="T96" fmla="*/ 12736 w 13524"/>
              <a:gd name="T97" fmla="*/ 1216 h 2648"/>
              <a:gd name="T98" fmla="*/ 13200 w 13524"/>
              <a:gd name="T99" fmla="*/ 1028 h 2648"/>
              <a:gd name="T100" fmla="*/ 13400 w 13524"/>
              <a:gd name="T101" fmla="*/ 680 h 2648"/>
              <a:gd name="T102" fmla="*/ 12232 w 13524"/>
              <a:gd name="T103" fmla="*/ 1264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24" h="2648">
                <a:moveTo>
                  <a:pt x="2160" y="1264"/>
                </a:moveTo>
                <a:cubicBezTo>
                  <a:pt x="2160" y="368"/>
                  <a:pt x="1656" y="0"/>
                  <a:pt x="840" y="0"/>
                </a:cubicBezTo>
                <a:cubicBezTo>
                  <a:pt x="584" y="0"/>
                  <a:pt x="336" y="0"/>
                  <a:pt x="208" y="8"/>
                </a:cubicBezTo>
                <a:cubicBezTo>
                  <a:pt x="80" y="16"/>
                  <a:pt x="0" y="32"/>
                  <a:pt x="0" y="160"/>
                </a:cubicBezTo>
                <a:cubicBezTo>
                  <a:pt x="0" y="2608"/>
                  <a:pt x="0" y="2608"/>
                  <a:pt x="0" y="2608"/>
                </a:cubicBezTo>
                <a:cubicBezTo>
                  <a:pt x="0" y="2608"/>
                  <a:pt x="344" y="2648"/>
                  <a:pt x="728" y="2648"/>
                </a:cubicBezTo>
                <a:cubicBezTo>
                  <a:pt x="1560" y="2648"/>
                  <a:pt x="2160" y="2160"/>
                  <a:pt x="2160" y="1264"/>
                </a:cubicBezTo>
                <a:close/>
                <a:moveTo>
                  <a:pt x="1624" y="1304"/>
                </a:moveTo>
                <a:cubicBezTo>
                  <a:pt x="1624" y="1880"/>
                  <a:pt x="1272" y="2224"/>
                  <a:pt x="776" y="2224"/>
                </a:cubicBezTo>
                <a:cubicBezTo>
                  <a:pt x="616" y="2224"/>
                  <a:pt x="504" y="2204"/>
                  <a:pt x="504" y="2204"/>
                </a:cubicBezTo>
                <a:cubicBezTo>
                  <a:pt x="504" y="428"/>
                  <a:pt x="504" y="428"/>
                  <a:pt x="504" y="428"/>
                </a:cubicBezTo>
                <a:cubicBezTo>
                  <a:pt x="504" y="428"/>
                  <a:pt x="648" y="416"/>
                  <a:pt x="808" y="416"/>
                </a:cubicBezTo>
                <a:cubicBezTo>
                  <a:pt x="1384" y="416"/>
                  <a:pt x="1624" y="728"/>
                  <a:pt x="1624" y="1304"/>
                </a:cubicBezTo>
                <a:close/>
                <a:moveTo>
                  <a:pt x="2432" y="1664"/>
                </a:moveTo>
                <a:cubicBezTo>
                  <a:pt x="2432" y="2320"/>
                  <a:pt x="2752" y="2648"/>
                  <a:pt x="3408" y="2648"/>
                </a:cubicBezTo>
                <a:cubicBezTo>
                  <a:pt x="3680" y="2648"/>
                  <a:pt x="3888" y="2592"/>
                  <a:pt x="4016" y="2544"/>
                </a:cubicBezTo>
                <a:cubicBezTo>
                  <a:pt x="4016" y="2168"/>
                  <a:pt x="4016" y="2168"/>
                  <a:pt x="4016" y="2168"/>
                </a:cubicBezTo>
                <a:cubicBezTo>
                  <a:pt x="3888" y="2216"/>
                  <a:pt x="3664" y="2264"/>
                  <a:pt x="3472" y="2264"/>
                </a:cubicBezTo>
                <a:cubicBezTo>
                  <a:pt x="3120" y="2264"/>
                  <a:pt x="2928" y="2080"/>
                  <a:pt x="2928" y="1728"/>
                </a:cubicBezTo>
                <a:cubicBezTo>
                  <a:pt x="3912" y="1728"/>
                  <a:pt x="3912" y="1728"/>
                  <a:pt x="3912" y="1728"/>
                </a:cubicBezTo>
                <a:cubicBezTo>
                  <a:pt x="4072" y="1728"/>
                  <a:pt x="4136" y="1688"/>
                  <a:pt x="4136" y="1576"/>
                </a:cubicBezTo>
                <a:cubicBezTo>
                  <a:pt x="4136" y="1504"/>
                  <a:pt x="4136" y="1504"/>
                  <a:pt x="4136" y="1504"/>
                </a:cubicBezTo>
                <a:cubicBezTo>
                  <a:pt x="4136" y="1024"/>
                  <a:pt x="3880" y="648"/>
                  <a:pt x="3336" y="648"/>
                </a:cubicBezTo>
                <a:cubicBezTo>
                  <a:pt x="2760" y="648"/>
                  <a:pt x="2432" y="1088"/>
                  <a:pt x="2432" y="1664"/>
                </a:cubicBezTo>
                <a:close/>
                <a:moveTo>
                  <a:pt x="3320" y="1016"/>
                </a:moveTo>
                <a:cubicBezTo>
                  <a:pt x="3528" y="1016"/>
                  <a:pt x="3640" y="1160"/>
                  <a:pt x="3640" y="1400"/>
                </a:cubicBezTo>
                <a:cubicBezTo>
                  <a:pt x="2936" y="1400"/>
                  <a:pt x="2936" y="1400"/>
                  <a:pt x="2936" y="1400"/>
                </a:cubicBezTo>
                <a:cubicBezTo>
                  <a:pt x="2968" y="1160"/>
                  <a:pt x="3112" y="1016"/>
                  <a:pt x="3320" y="1016"/>
                </a:cubicBezTo>
                <a:close/>
                <a:moveTo>
                  <a:pt x="5000" y="8"/>
                </a:moveTo>
                <a:cubicBezTo>
                  <a:pt x="4728" y="8"/>
                  <a:pt x="4728" y="8"/>
                  <a:pt x="4728" y="8"/>
                </a:cubicBezTo>
                <a:cubicBezTo>
                  <a:pt x="4568" y="8"/>
                  <a:pt x="4504" y="48"/>
                  <a:pt x="4504" y="160"/>
                </a:cubicBezTo>
                <a:cubicBezTo>
                  <a:pt x="4504" y="2016"/>
                  <a:pt x="4504" y="2016"/>
                  <a:pt x="4504" y="2016"/>
                </a:cubicBezTo>
                <a:cubicBezTo>
                  <a:pt x="4504" y="2464"/>
                  <a:pt x="4640" y="2648"/>
                  <a:pt x="5008" y="2648"/>
                </a:cubicBezTo>
                <a:cubicBezTo>
                  <a:pt x="5184" y="2648"/>
                  <a:pt x="5336" y="2596"/>
                  <a:pt x="5336" y="2596"/>
                </a:cubicBezTo>
                <a:cubicBezTo>
                  <a:pt x="5336" y="2232"/>
                  <a:pt x="5336" y="2232"/>
                  <a:pt x="5336" y="2232"/>
                </a:cubicBezTo>
                <a:cubicBezTo>
                  <a:pt x="5336" y="2232"/>
                  <a:pt x="5248" y="2256"/>
                  <a:pt x="5168" y="2256"/>
                </a:cubicBezTo>
                <a:cubicBezTo>
                  <a:pt x="5068" y="2256"/>
                  <a:pt x="5000" y="2208"/>
                  <a:pt x="5000" y="2000"/>
                </a:cubicBezTo>
                <a:lnTo>
                  <a:pt x="5000" y="8"/>
                </a:lnTo>
                <a:close/>
                <a:moveTo>
                  <a:pt x="6136" y="8"/>
                </a:moveTo>
                <a:cubicBezTo>
                  <a:pt x="5872" y="8"/>
                  <a:pt x="5872" y="8"/>
                  <a:pt x="5872" y="8"/>
                </a:cubicBezTo>
                <a:cubicBezTo>
                  <a:pt x="5712" y="8"/>
                  <a:pt x="5648" y="48"/>
                  <a:pt x="5648" y="160"/>
                </a:cubicBezTo>
                <a:cubicBezTo>
                  <a:pt x="5648" y="2016"/>
                  <a:pt x="5648" y="2016"/>
                  <a:pt x="5648" y="2016"/>
                </a:cubicBezTo>
                <a:cubicBezTo>
                  <a:pt x="5648" y="2464"/>
                  <a:pt x="5792" y="2648"/>
                  <a:pt x="6208" y="2648"/>
                </a:cubicBezTo>
                <a:cubicBezTo>
                  <a:pt x="6432" y="2648"/>
                  <a:pt x="6600" y="2596"/>
                  <a:pt x="6600" y="2596"/>
                </a:cubicBezTo>
                <a:cubicBezTo>
                  <a:pt x="6600" y="2216"/>
                  <a:pt x="6600" y="2216"/>
                  <a:pt x="6600" y="2216"/>
                </a:cubicBezTo>
                <a:cubicBezTo>
                  <a:pt x="6600" y="2216"/>
                  <a:pt x="6480" y="2248"/>
                  <a:pt x="6368" y="2248"/>
                </a:cubicBezTo>
                <a:cubicBezTo>
                  <a:pt x="6224" y="2248"/>
                  <a:pt x="6136" y="2176"/>
                  <a:pt x="6136" y="1936"/>
                </a:cubicBezTo>
                <a:cubicBezTo>
                  <a:pt x="6136" y="1072"/>
                  <a:pt x="6136" y="1072"/>
                  <a:pt x="6136" y="1072"/>
                </a:cubicBezTo>
                <a:cubicBezTo>
                  <a:pt x="6376" y="1072"/>
                  <a:pt x="6376" y="1072"/>
                  <a:pt x="6376" y="1072"/>
                </a:cubicBezTo>
                <a:cubicBezTo>
                  <a:pt x="6536" y="1072"/>
                  <a:pt x="6600" y="1032"/>
                  <a:pt x="6600" y="920"/>
                </a:cubicBezTo>
                <a:cubicBezTo>
                  <a:pt x="6600" y="688"/>
                  <a:pt x="6600" y="688"/>
                  <a:pt x="6600" y="688"/>
                </a:cubicBezTo>
                <a:cubicBezTo>
                  <a:pt x="6136" y="688"/>
                  <a:pt x="6136" y="688"/>
                  <a:pt x="6136" y="688"/>
                </a:cubicBezTo>
                <a:lnTo>
                  <a:pt x="6136" y="8"/>
                </a:lnTo>
                <a:close/>
                <a:moveTo>
                  <a:pt x="6840" y="1744"/>
                </a:moveTo>
                <a:cubicBezTo>
                  <a:pt x="6840" y="2400"/>
                  <a:pt x="7256" y="2648"/>
                  <a:pt x="7768" y="2648"/>
                </a:cubicBezTo>
                <a:cubicBezTo>
                  <a:pt x="8088" y="2648"/>
                  <a:pt x="8416" y="2584"/>
                  <a:pt x="8608" y="2504"/>
                </a:cubicBezTo>
                <a:cubicBezTo>
                  <a:pt x="8608" y="752"/>
                  <a:pt x="8608" y="752"/>
                  <a:pt x="8608" y="752"/>
                </a:cubicBezTo>
                <a:cubicBezTo>
                  <a:pt x="8416" y="696"/>
                  <a:pt x="8176" y="648"/>
                  <a:pt x="7920" y="648"/>
                </a:cubicBezTo>
                <a:cubicBezTo>
                  <a:pt x="7248" y="648"/>
                  <a:pt x="6840" y="1088"/>
                  <a:pt x="6840" y="1744"/>
                </a:cubicBezTo>
                <a:close/>
                <a:moveTo>
                  <a:pt x="7352" y="1696"/>
                </a:moveTo>
                <a:cubicBezTo>
                  <a:pt x="7352" y="1232"/>
                  <a:pt x="7584" y="1032"/>
                  <a:pt x="7872" y="1032"/>
                </a:cubicBezTo>
                <a:cubicBezTo>
                  <a:pt x="8016" y="1032"/>
                  <a:pt x="8120" y="1060"/>
                  <a:pt x="8120" y="1060"/>
                </a:cubicBezTo>
                <a:cubicBezTo>
                  <a:pt x="8120" y="2216"/>
                  <a:pt x="8120" y="2216"/>
                  <a:pt x="8120" y="2216"/>
                </a:cubicBezTo>
                <a:cubicBezTo>
                  <a:pt x="8120" y="2216"/>
                  <a:pt x="8016" y="2264"/>
                  <a:pt x="7808" y="2264"/>
                </a:cubicBezTo>
                <a:cubicBezTo>
                  <a:pt x="7488" y="2264"/>
                  <a:pt x="7352" y="2048"/>
                  <a:pt x="7352" y="1696"/>
                </a:cubicBezTo>
                <a:close/>
                <a:moveTo>
                  <a:pt x="9112" y="2608"/>
                </a:moveTo>
                <a:cubicBezTo>
                  <a:pt x="9608" y="2608"/>
                  <a:pt x="9608" y="2608"/>
                  <a:pt x="9608" y="2608"/>
                </a:cubicBezTo>
                <a:cubicBezTo>
                  <a:pt x="9608" y="1440"/>
                  <a:pt x="9608" y="1440"/>
                  <a:pt x="9608" y="1440"/>
                </a:cubicBezTo>
                <a:cubicBezTo>
                  <a:pt x="9608" y="1168"/>
                  <a:pt x="9680" y="1072"/>
                  <a:pt x="9872" y="1072"/>
                </a:cubicBezTo>
                <a:cubicBezTo>
                  <a:pt x="9896" y="1072"/>
                  <a:pt x="9896" y="1072"/>
                  <a:pt x="9896" y="1072"/>
                </a:cubicBezTo>
                <a:cubicBezTo>
                  <a:pt x="10040" y="1072"/>
                  <a:pt x="10112" y="1048"/>
                  <a:pt x="10112" y="920"/>
                </a:cubicBezTo>
                <a:cubicBezTo>
                  <a:pt x="10112" y="688"/>
                  <a:pt x="10112" y="688"/>
                  <a:pt x="10112" y="688"/>
                </a:cubicBezTo>
                <a:cubicBezTo>
                  <a:pt x="9808" y="688"/>
                  <a:pt x="9808" y="688"/>
                  <a:pt x="9808" y="688"/>
                </a:cubicBezTo>
                <a:cubicBezTo>
                  <a:pt x="9264" y="688"/>
                  <a:pt x="9112" y="1024"/>
                  <a:pt x="9112" y="1440"/>
                </a:cubicBezTo>
                <a:lnTo>
                  <a:pt x="9112" y="2608"/>
                </a:lnTo>
                <a:close/>
                <a:moveTo>
                  <a:pt x="10224" y="1664"/>
                </a:moveTo>
                <a:cubicBezTo>
                  <a:pt x="10224" y="2320"/>
                  <a:pt x="10544" y="2648"/>
                  <a:pt x="11200" y="2648"/>
                </a:cubicBezTo>
                <a:cubicBezTo>
                  <a:pt x="11472" y="2648"/>
                  <a:pt x="11680" y="2592"/>
                  <a:pt x="11808" y="2544"/>
                </a:cubicBezTo>
                <a:cubicBezTo>
                  <a:pt x="11808" y="2168"/>
                  <a:pt x="11808" y="2168"/>
                  <a:pt x="11808" y="2168"/>
                </a:cubicBezTo>
                <a:cubicBezTo>
                  <a:pt x="11680" y="2216"/>
                  <a:pt x="11456" y="2264"/>
                  <a:pt x="11264" y="2264"/>
                </a:cubicBezTo>
                <a:cubicBezTo>
                  <a:pt x="10912" y="2264"/>
                  <a:pt x="10720" y="2080"/>
                  <a:pt x="10720" y="1728"/>
                </a:cubicBezTo>
                <a:cubicBezTo>
                  <a:pt x="11704" y="1728"/>
                  <a:pt x="11704" y="1728"/>
                  <a:pt x="11704" y="1728"/>
                </a:cubicBezTo>
                <a:cubicBezTo>
                  <a:pt x="11864" y="1728"/>
                  <a:pt x="11928" y="1688"/>
                  <a:pt x="11928" y="1576"/>
                </a:cubicBezTo>
                <a:cubicBezTo>
                  <a:pt x="11928" y="1504"/>
                  <a:pt x="11928" y="1504"/>
                  <a:pt x="11928" y="1504"/>
                </a:cubicBezTo>
                <a:cubicBezTo>
                  <a:pt x="11928" y="1024"/>
                  <a:pt x="11672" y="648"/>
                  <a:pt x="11128" y="648"/>
                </a:cubicBezTo>
                <a:cubicBezTo>
                  <a:pt x="10552" y="648"/>
                  <a:pt x="10224" y="1088"/>
                  <a:pt x="10224" y="1664"/>
                </a:cubicBezTo>
                <a:close/>
                <a:moveTo>
                  <a:pt x="11112" y="1016"/>
                </a:moveTo>
                <a:cubicBezTo>
                  <a:pt x="11320" y="1016"/>
                  <a:pt x="11432" y="1160"/>
                  <a:pt x="11432" y="1400"/>
                </a:cubicBezTo>
                <a:cubicBezTo>
                  <a:pt x="10728" y="1400"/>
                  <a:pt x="10728" y="1400"/>
                  <a:pt x="10728" y="1400"/>
                </a:cubicBezTo>
                <a:cubicBezTo>
                  <a:pt x="10760" y="1160"/>
                  <a:pt x="10904" y="1016"/>
                  <a:pt x="11112" y="1016"/>
                </a:cubicBezTo>
                <a:close/>
                <a:moveTo>
                  <a:pt x="12232" y="1264"/>
                </a:moveTo>
                <a:cubicBezTo>
                  <a:pt x="12232" y="1904"/>
                  <a:pt x="13012" y="1728"/>
                  <a:pt x="13012" y="2064"/>
                </a:cubicBezTo>
                <a:cubicBezTo>
                  <a:pt x="13012" y="2192"/>
                  <a:pt x="12888" y="2264"/>
                  <a:pt x="12696" y="2264"/>
                </a:cubicBezTo>
                <a:cubicBezTo>
                  <a:pt x="12552" y="2264"/>
                  <a:pt x="12396" y="2240"/>
                  <a:pt x="12284" y="2208"/>
                </a:cubicBezTo>
                <a:cubicBezTo>
                  <a:pt x="12276" y="2608"/>
                  <a:pt x="12276" y="2608"/>
                  <a:pt x="12276" y="2608"/>
                </a:cubicBezTo>
                <a:cubicBezTo>
                  <a:pt x="12388" y="2632"/>
                  <a:pt x="12528" y="2648"/>
                  <a:pt x="12672" y="2648"/>
                </a:cubicBezTo>
                <a:cubicBezTo>
                  <a:pt x="13184" y="2648"/>
                  <a:pt x="13524" y="2400"/>
                  <a:pt x="13524" y="2016"/>
                </a:cubicBezTo>
                <a:cubicBezTo>
                  <a:pt x="13524" y="1392"/>
                  <a:pt x="12736" y="1520"/>
                  <a:pt x="12736" y="1216"/>
                </a:cubicBezTo>
                <a:cubicBezTo>
                  <a:pt x="12736" y="1088"/>
                  <a:pt x="12848" y="1024"/>
                  <a:pt x="13024" y="1024"/>
                </a:cubicBezTo>
                <a:cubicBezTo>
                  <a:pt x="13088" y="1024"/>
                  <a:pt x="13152" y="1028"/>
                  <a:pt x="13200" y="1028"/>
                </a:cubicBezTo>
                <a:cubicBezTo>
                  <a:pt x="13312" y="1028"/>
                  <a:pt x="13400" y="1008"/>
                  <a:pt x="13400" y="816"/>
                </a:cubicBezTo>
                <a:cubicBezTo>
                  <a:pt x="13400" y="680"/>
                  <a:pt x="13400" y="680"/>
                  <a:pt x="13400" y="680"/>
                </a:cubicBezTo>
                <a:cubicBezTo>
                  <a:pt x="13400" y="680"/>
                  <a:pt x="13224" y="648"/>
                  <a:pt x="13048" y="648"/>
                </a:cubicBezTo>
                <a:cubicBezTo>
                  <a:pt x="12504" y="648"/>
                  <a:pt x="12232" y="928"/>
                  <a:pt x="12232" y="1264"/>
                </a:cubicBezTo>
                <a:close/>
              </a:path>
            </a:pathLst>
          </a:custGeom>
          <a:solidFill>
            <a:schemeClr val="bg1"/>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 name="Tijdelijke aanduiding voor datum 5">
            <a:extLst>
              <a:ext uri="{FF2B5EF4-FFF2-40B4-BE49-F238E27FC236}">
                <a16:creationId xmlns:a16="http://schemas.microsoft.com/office/drawing/2014/main" id="{EEA063B1-D1BB-422B-A945-0E0BF929B8EC}"/>
              </a:ext>
            </a:extLst>
          </p:cNvPr>
          <p:cNvSpPr>
            <a:spLocks noGrp="1"/>
          </p:cNvSpPr>
          <p:nvPr>
            <p:ph type="dt" sz="half" idx="10"/>
          </p:nvPr>
        </p:nvSpPr>
        <p:spPr>
          <a:xfrm>
            <a:off x="13029600" y="4157669"/>
            <a:ext cx="153888" cy="1485895"/>
          </a:xfrm>
        </p:spPr>
        <p:txBody>
          <a:bodyPr/>
          <a:lstStyle>
            <a:lvl1pPr>
              <a:defRPr>
                <a:solidFill>
                  <a:srgbClr val="E6E6E6"/>
                </a:solidFill>
              </a:defRPr>
            </a:lvl1pPr>
          </a:lstStyle>
          <a:p>
            <a:endParaRPr lang="nl-NL" dirty="0"/>
          </a:p>
        </p:txBody>
      </p:sp>
      <p:sp>
        <p:nvSpPr>
          <p:cNvPr id="7" name="Tijdelijke aanduiding voor voettekst 6">
            <a:extLst>
              <a:ext uri="{FF2B5EF4-FFF2-40B4-BE49-F238E27FC236}">
                <a16:creationId xmlns:a16="http://schemas.microsoft.com/office/drawing/2014/main" id="{CA897A52-D4CF-4702-BCED-5706FDE743C0}"/>
              </a:ext>
            </a:extLst>
          </p:cNvPr>
          <p:cNvSpPr>
            <a:spLocks noGrp="1"/>
          </p:cNvSpPr>
          <p:nvPr>
            <p:ph type="ftr" sz="quarter" idx="11"/>
          </p:nvPr>
        </p:nvSpPr>
        <p:spPr>
          <a:xfrm>
            <a:off x="12498972" y="541695"/>
            <a:ext cx="153888" cy="5101869"/>
          </a:xfrm>
        </p:spPr>
        <p:txBody>
          <a:bodyPr/>
          <a:lstStyle>
            <a:lvl1pPr>
              <a:defRPr>
                <a:solidFill>
                  <a:srgbClr val="E6E6E6"/>
                </a:solidFill>
              </a:defRPr>
            </a:lvl1pPr>
          </a:lstStyle>
          <a:p>
            <a:endParaRPr lang="nl-NL"/>
          </a:p>
        </p:txBody>
      </p:sp>
      <p:sp>
        <p:nvSpPr>
          <p:cNvPr id="8" name="Tijdelijke aanduiding voor dianummer 7">
            <a:extLst>
              <a:ext uri="{FF2B5EF4-FFF2-40B4-BE49-F238E27FC236}">
                <a16:creationId xmlns:a16="http://schemas.microsoft.com/office/drawing/2014/main" id="{335B6879-93B0-4CA7-BCA9-D4FA9240C2BC}"/>
              </a:ext>
            </a:extLst>
          </p:cNvPr>
          <p:cNvSpPr>
            <a:spLocks noGrp="1"/>
          </p:cNvSpPr>
          <p:nvPr>
            <p:ph type="sldNum" sz="quarter" idx="12"/>
          </p:nvPr>
        </p:nvSpPr>
        <p:spPr>
          <a:xfrm>
            <a:off x="12352763" y="6413498"/>
            <a:ext cx="450000" cy="184666"/>
          </a:xfrm>
        </p:spPr>
        <p:txBody>
          <a:bodyPr/>
          <a:lstStyle>
            <a:lvl1pPr>
              <a:defRPr>
                <a:solidFill>
                  <a:srgbClr val="E6E6E6"/>
                </a:solidFill>
              </a:defRPr>
            </a:lvl1pPr>
          </a:lstStyle>
          <a:p>
            <a:fld id="{F42B3F14-D836-496B-80A2-23BE75BD68CB}" type="slidenum">
              <a:rPr lang="nl-NL" smtClean="0"/>
              <a:pPr/>
              <a:t>‹#›</a:t>
            </a:fld>
            <a:endParaRPr lang="nl-NL" dirty="0"/>
          </a:p>
        </p:txBody>
      </p:sp>
      <p:pic>
        <p:nvPicPr>
          <p:cNvPr id="11" name="Enabling_deltalife_wit">
            <a:extLst>
              <a:ext uri="{FF2B5EF4-FFF2-40B4-BE49-F238E27FC236}">
                <a16:creationId xmlns:a16="http://schemas.microsoft.com/office/drawing/2014/main" id="{F6979AE7-8CDB-45F8-88A4-AC18A1F0E5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600" y="5947200"/>
            <a:ext cx="3175200" cy="755731"/>
          </a:xfrm>
          <a:prstGeom prst="rect">
            <a:avLst/>
          </a:prstGeom>
        </p:spPr>
      </p:pic>
      <p:pic>
        <p:nvPicPr>
          <p:cNvPr id="13" name="Graphic 12">
            <a:extLst>
              <a:ext uri="{FF2B5EF4-FFF2-40B4-BE49-F238E27FC236}">
                <a16:creationId xmlns:a16="http://schemas.microsoft.com/office/drawing/2014/main" id="{9769F762-FBB7-4DEE-871F-E77707C94C5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7817" y="6264934"/>
            <a:ext cx="1143000" cy="400050"/>
          </a:xfrm>
          <a:prstGeom prst="rect">
            <a:avLst/>
          </a:prstGeom>
        </p:spPr>
      </p:pic>
    </p:spTree>
    <p:extLst>
      <p:ext uri="{BB962C8B-B14F-4D97-AF65-F5344CB8AC3E}">
        <p14:creationId xmlns:p14="http://schemas.microsoft.com/office/powerpoint/2010/main" val="131840822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500"/>
                                  </p:stCondLst>
                                  <p:childTnLst>
                                    <p:animEffect transition="out" filter="fade">
                                      <p:cBhvr>
                                        <p:cTn id="6" dur="3000"/>
                                        <p:tgtEl>
                                          <p:spTgt spid="12"/>
                                        </p:tgtEl>
                                      </p:cBhvr>
                                    </p:animEffect>
                                    <p:set>
                                      <p:cBhvr>
                                        <p:cTn id="7" dur="1" fill="hold">
                                          <p:stCondLst>
                                            <p:cond delay="2999"/>
                                          </p:stCondLst>
                                        </p:cTn>
                                        <p:tgtEl>
                                          <p:spTgt spid="1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par>
                                <p:cTn id="11" presetID="42" presetClass="path" presetSubtype="0" accel="50000" decel="50000" fill="hold" grpId="0" nodeType="withEffect">
                                  <p:stCondLst>
                                    <p:cond delay="500"/>
                                  </p:stCondLst>
                                  <p:childTnLst>
                                    <p:animMotion origin="layout" path="M -2.08333E-7 7.40741E-7 L -0.0332 0.06042 " pathEditMode="relative" rAng="0" ptsTypes="AA">
                                      <p:cBhvr>
                                        <p:cTn id="12" dur="2000" fill="hold"/>
                                        <p:tgtEl>
                                          <p:spTgt spid="10"/>
                                        </p:tgtEl>
                                        <p:attrNameLst>
                                          <p:attrName>ppt_x</p:attrName>
                                          <p:attrName>ppt_y</p:attrName>
                                        </p:attrNameLst>
                                      </p:cBhvr>
                                      <p:rCtr x="-1667" y="3009"/>
                                    </p:animMotion>
                                  </p:childTnLst>
                                </p:cTn>
                              </p:par>
                              <p:par>
                                <p:cTn id="13" presetID="8" presetClass="emph" presetSubtype="0" fill="hold" grpId="1" nodeType="withEffect">
                                  <p:stCondLst>
                                    <p:cond delay="500"/>
                                  </p:stCondLst>
                                  <p:childTnLst>
                                    <p:animRot by="-5400000">
                                      <p:cBhvr>
                                        <p:cTn id="14" dur="2000" fill="hold"/>
                                        <p:tgtEl>
                                          <p:spTgt spid="10"/>
                                        </p:tgtEl>
                                        <p:attrNameLst>
                                          <p:attrName>r</p:attrName>
                                        </p:attrNameLst>
                                      </p:cBhvr>
                                    </p:animRot>
                                  </p:childTnLst>
                                </p:cTn>
                              </p:par>
                              <p:par>
                                <p:cTn id="15" presetID="42" presetClass="path" presetSubtype="0" accel="50000" decel="50000" fill="hold" grpId="0" nodeType="withEffect">
                                  <p:stCondLst>
                                    <p:cond delay="500"/>
                                  </p:stCondLst>
                                  <p:childTnLst>
                                    <p:animMotion origin="layout" path="M 8.33333E-7 2.22222E-6 L 0.04115 -0.07477 " pathEditMode="relative" rAng="0" ptsTypes="AA">
                                      <p:cBhvr>
                                        <p:cTn id="16" dur="2000" fill="hold"/>
                                        <p:tgtEl>
                                          <p:spTgt spid="9"/>
                                        </p:tgtEl>
                                        <p:attrNameLst>
                                          <p:attrName>ppt_x</p:attrName>
                                          <p:attrName>ppt_y</p:attrName>
                                        </p:attrNameLst>
                                      </p:cBhvr>
                                      <p:rCtr x="2057" y="-3750"/>
                                    </p:animMotion>
                                  </p:childTnLst>
                                </p:cTn>
                              </p:par>
                              <p:par>
                                <p:cTn id="17" presetID="8" presetClass="emph" presetSubtype="0" fill="hold" grpId="1" nodeType="withEffect">
                                  <p:stCondLst>
                                    <p:cond delay="500"/>
                                  </p:stCondLst>
                                  <p:childTnLst>
                                    <p:animRot by="-5400000">
                                      <p:cBhvr>
                                        <p:cTn id="18" dur="2000" fill="hold"/>
                                        <p:tgtEl>
                                          <p:spTgt spid="9"/>
                                        </p:tgtEl>
                                        <p:attrNameLst>
                                          <p:attrName>r</p:attrName>
                                        </p:attrNameLst>
                                      </p:cBhvr>
                                    </p:animRot>
                                  </p:childTnLst>
                                </p:cTn>
                              </p:par>
                              <p:par>
                                <p:cTn id="19" presetID="10" presetClass="exit" presetSubtype="0" fill="hold" grpId="2" nodeType="withEffect">
                                  <p:stCondLst>
                                    <p:cond delay="3000"/>
                                  </p:stCondLst>
                                  <p:childTnLst>
                                    <p:animEffect transition="out" filter="fade">
                                      <p:cBhvr>
                                        <p:cTn id="20" dur="1000"/>
                                        <p:tgtEl>
                                          <p:spTgt spid="9"/>
                                        </p:tgtEl>
                                      </p:cBhvr>
                                    </p:animEffect>
                                    <p:set>
                                      <p:cBhvr>
                                        <p:cTn id="21" dur="1" fill="hold">
                                          <p:stCondLst>
                                            <p:cond delay="999"/>
                                          </p:stCondLst>
                                        </p:cTn>
                                        <p:tgtEl>
                                          <p:spTgt spid="9"/>
                                        </p:tgtEl>
                                        <p:attrNameLst>
                                          <p:attrName>style.visibility</p:attrName>
                                        </p:attrNameLst>
                                      </p:cBhvr>
                                      <p:to>
                                        <p:strVal val="hidden"/>
                                      </p:to>
                                    </p:set>
                                  </p:childTnLst>
                                </p:cTn>
                              </p:par>
                              <p:par>
                                <p:cTn id="22" presetID="10" presetClass="exit" presetSubtype="0" fill="hold" grpId="2" nodeType="withEffect">
                                  <p:stCondLst>
                                    <p:cond delay="3000"/>
                                  </p:stCondLst>
                                  <p:childTnLst>
                                    <p:animEffect transition="out" filter="fade">
                                      <p:cBhvr>
                                        <p:cTn id="23" dur="1000"/>
                                        <p:tgtEl>
                                          <p:spTgt spid="10"/>
                                        </p:tgtEl>
                                      </p:cBhvr>
                                    </p:animEffect>
                                    <p:set>
                                      <p:cBhvr>
                                        <p:cTn id="24"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10" grpId="0" animBg="1"/>
      <p:bldP spid="10" grpId="1" animBg="1"/>
      <p:bldP spid="10" grpId="2" animBg="1"/>
      <p:bldP spid="3" grpId="0" animBg="1"/>
      <p:bldP spid="12"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sp>
        <p:nvSpPr>
          <p:cNvPr id="10" name="Tijdelijke aanduiding voor afbeelding 65">
            <a:extLst>
              <a:ext uri="{FF2B5EF4-FFF2-40B4-BE49-F238E27FC236}">
                <a16:creationId xmlns:a16="http://schemas.microsoft.com/office/drawing/2014/main" id="{D8C9B7F8-6288-4D09-BD88-8006B973F31A}"/>
              </a:ext>
            </a:extLst>
          </p:cNvPr>
          <p:cNvSpPr>
            <a:spLocks noGrp="1"/>
          </p:cNvSpPr>
          <p:nvPr>
            <p:ph type="pic" sz="quarter" idx="19" hasCustomPrompt="1"/>
          </p:nvPr>
        </p:nvSpPr>
        <p:spPr>
          <a:xfrm>
            <a:off x="755650" y="2820473"/>
            <a:ext cx="11436350" cy="4037527"/>
          </a:xfrm>
          <a:blipFill>
            <a:blip r:embed="rId2"/>
            <a:stretch>
              <a:fillRect/>
            </a:stretch>
          </a:blipFill>
        </p:spPr>
        <p:txBody>
          <a:bodyPr tIns="2340000"/>
          <a:lstStyle>
            <a:lvl1pPr marL="0" indent="0" algn="ctr">
              <a:buNone/>
              <a:defRPr sz="1400">
                <a:solidFill>
                  <a:schemeClr val="bg2">
                    <a:lumMod val="50000"/>
                  </a:schemeClr>
                </a:solidFill>
              </a:defRPr>
            </a:lvl1pPr>
          </a:lstStyle>
          <a:p>
            <a:r>
              <a:rPr lang="nl-NL" dirty="0"/>
              <a:t>Selecteer afbeelding</a:t>
            </a:r>
          </a:p>
        </p:txBody>
      </p:sp>
      <p:sp>
        <p:nvSpPr>
          <p:cNvPr id="6" name="Titel 5">
            <a:extLst>
              <a:ext uri="{FF2B5EF4-FFF2-40B4-BE49-F238E27FC236}">
                <a16:creationId xmlns:a16="http://schemas.microsoft.com/office/drawing/2014/main" id="{DB90DCA0-4985-4FE6-A3E0-A65236F17A2C}"/>
              </a:ext>
            </a:extLst>
          </p:cNvPr>
          <p:cNvSpPr>
            <a:spLocks noGrp="1"/>
          </p:cNvSpPr>
          <p:nvPr>
            <p:ph type="title"/>
          </p:nvPr>
        </p:nvSpPr>
        <p:spPr/>
        <p:txBody>
          <a:bodyPr/>
          <a:lstStyle/>
          <a:p>
            <a:r>
              <a:rPr lang="en-US"/>
              <a:t>Click to edit Master title style</a:t>
            </a:r>
            <a:endParaRPr lang="nl-NL"/>
          </a:p>
        </p:txBody>
      </p:sp>
      <p:sp>
        <p:nvSpPr>
          <p:cNvPr id="29" name="Tekstvak 28">
            <a:hlinkClick r:id="rId3"/>
            <a:extLst>
              <a:ext uri="{FF2B5EF4-FFF2-40B4-BE49-F238E27FC236}">
                <a16:creationId xmlns:a16="http://schemas.microsoft.com/office/drawing/2014/main" id="{C731B5EA-6866-4EBE-8138-DEC893F2E2E3}"/>
              </a:ext>
            </a:extLst>
          </p:cNvPr>
          <p:cNvSpPr txBox="1"/>
          <p:nvPr userDrawn="1"/>
        </p:nvSpPr>
        <p:spPr>
          <a:xfrm>
            <a:off x="1260000" y="2267999"/>
            <a:ext cx="1949618" cy="276999"/>
          </a:xfrm>
          <a:prstGeom prst="rect">
            <a:avLst/>
          </a:prstGeom>
          <a:noFill/>
        </p:spPr>
        <p:txBody>
          <a:bodyPr wrap="square" lIns="0" tIns="0" rIns="0" bIns="0" rtlCol="0">
            <a:spAutoFit/>
          </a:bodyPr>
          <a:lstStyle/>
          <a:p>
            <a:r>
              <a:rPr lang="en-GB" sz="1800" noProof="1">
                <a:solidFill>
                  <a:schemeClr val="tx2"/>
                </a:solidFill>
              </a:rPr>
              <a:t>info@deltares.nl</a:t>
            </a:r>
          </a:p>
        </p:txBody>
      </p:sp>
      <p:sp>
        <p:nvSpPr>
          <p:cNvPr id="30" name="Tekstvak 29">
            <a:hlinkClick r:id="rId4"/>
            <a:extLst>
              <a:ext uri="{FF2B5EF4-FFF2-40B4-BE49-F238E27FC236}">
                <a16:creationId xmlns:a16="http://schemas.microsoft.com/office/drawing/2014/main" id="{B2A41075-9E8D-4E25-B2BA-1D1DD506088A}"/>
              </a:ext>
            </a:extLst>
          </p:cNvPr>
          <p:cNvSpPr txBox="1"/>
          <p:nvPr userDrawn="1"/>
        </p:nvSpPr>
        <p:spPr>
          <a:xfrm>
            <a:off x="4212000" y="1763999"/>
            <a:ext cx="1871662" cy="276999"/>
          </a:xfrm>
          <a:prstGeom prst="rect">
            <a:avLst/>
          </a:prstGeom>
          <a:noFill/>
        </p:spPr>
        <p:txBody>
          <a:bodyPr wrap="square" lIns="0" tIns="0" rIns="0" bIns="0" rtlCol="0">
            <a:spAutoFit/>
          </a:bodyPr>
          <a:lstStyle/>
          <a:p>
            <a:r>
              <a:rPr lang="en-GB" sz="1800" noProof="1">
                <a:solidFill>
                  <a:schemeClr val="tx2"/>
                </a:solidFill>
              </a:rPr>
              <a:t>@deltares</a:t>
            </a:r>
          </a:p>
        </p:txBody>
      </p:sp>
      <p:sp>
        <p:nvSpPr>
          <p:cNvPr id="31" name="Tekstvak 30">
            <a:hlinkClick r:id="rId5"/>
            <a:extLst>
              <a:ext uri="{FF2B5EF4-FFF2-40B4-BE49-F238E27FC236}">
                <a16:creationId xmlns:a16="http://schemas.microsoft.com/office/drawing/2014/main" id="{58C063EF-2783-4DB8-8B62-49C28C8695C5}"/>
              </a:ext>
            </a:extLst>
          </p:cNvPr>
          <p:cNvSpPr txBox="1"/>
          <p:nvPr userDrawn="1"/>
        </p:nvSpPr>
        <p:spPr>
          <a:xfrm>
            <a:off x="6912000" y="1763999"/>
            <a:ext cx="4344426" cy="276999"/>
          </a:xfrm>
          <a:prstGeom prst="rect">
            <a:avLst/>
          </a:prstGeom>
          <a:noFill/>
        </p:spPr>
        <p:txBody>
          <a:bodyPr wrap="square" lIns="0" tIns="0" rIns="0" bIns="0" rtlCol="0">
            <a:spAutoFit/>
          </a:bodyPr>
          <a:lstStyle/>
          <a:p>
            <a:r>
              <a:rPr lang="en-GB" sz="1800" noProof="1">
                <a:solidFill>
                  <a:schemeClr val="tx2"/>
                </a:solidFill>
              </a:rPr>
              <a:t>linkedin.com/company/deltares</a:t>
            </a:r>
          </a:p>
        </p:txBody>
      </p:sp>
      <p:sp>
        <p:nvSpPr>
          <p:cNvPr id="32" name="Tekstvak 31">
            <a:hlinkClick r:id="rId6"/>
            <a:extLst>
              <a:ext uri="{FF2B5EF4-FFF2-40B4-BE49-F238E27FC236}">
                <a16:creationId xmlns:a16="http://schemas.microsoft.com/office/drawing/2014/main" id="{5F163D96-77E3-420C-8665-5CE311574B20}"/>
              </a:ext>
            </a:extLst>
          </p:cNvPr>
          <p:cNvSpPr txBox="1"/>
          <p:nvPr userDrawn="1"/>
        </p:nvSpPr>
        <p:spPr>
          <a:xfrm>
            <a:off x="1260000" y="1763999"/>
            <a:ext cx="1949618" cy="276999"/>
          </a:xfrm>
          <a:prstGeom prst="rect">
            <a:avLst/>
          </a:prstGeom>
          <a:noFill/>
        </p:spPr>
        <p:txBody>
          <a:bodyPr wrap="square" lIns="0" tIns="0" rIns="0" bIns="0" rtlCol="0">
            <a:spAutoFit/>
          </a:bodyPr>
          <a:lstStyle/>
          <a:p>
            <a:r>
              <a:rPr lang="en-GB" sz="1800" noProof="1">
                <a:solidFill>
                  <a:schemeClr val="tx2"/>
                </a:solidFill>
              </a:rPr>
              <a:t>www.deltares.nl</a:t>
            </a:r>
          </a:p>
        </p:txBody>
      </p:sp>
      <p:sp>
        <p:nvSpPr>
          <p:cNvPr id="33" name="Tekstvak 32">
            <a:hlinkClick r:id="rId7"/>
            <a:extLst>
              <a:ext uri="{FF2B5EF4-FFF2-40B4-BE49-F238E27FC236}">
                <a16:creationId xmlns:a16="http://schemas.microsoft.com/office/drawing/2014/main" id="{3B4E325A-D4A5-415E-A8C3-FF4A98631369}"/>
              </a:ext>
            </a:extLst>
          </p:cNvPr>
          <p:cNvSpPr txBox="1"/>
          <p:nvPr userDrawn="1"/>
        </p:nvSpPr>
        <p:spPr>
          <a:xfrm>
            <a:off x="4212000" y="2267999"/>
            <a:ext cx="1871662" cy="276999"/>
          </a:xfrm>
          <a:prstGeom prst="rect">
            <a:avLst/>
          </a:prstGeom>
          <a:noFill/>
        </p:spPr>
        <p:txBody>
          <a:bodyPr wrap="square" lIns="0" tIns="0" rIns="0" bIns="0" rtlCol="0">
            <a:spAutoFit/>
          </a:bodyPr>
          <a:lstStyle/>
          <a:p>
            <a:r>
              <a:rPr lang="en-GB" sz="1800" noProof="1">
                <a:solidFill>
                  <a:schemeClr val="tx2"/>
                </a:solidFill>
              </a:rPr>
              <a:t>@deltares</a:t>
            </a:r>
          </a:p>
        </p:txBody>
      </p:sp>
      <p:sp>
        <p:nvSpPr>
          <p:cNvPr id="34" name="Tekstvak 33">
            <a:hlinkClick r:id="rId8"/>
            <a:extLst>
              <a:ext uri="{FF2B5EF4-FFF2-40B4-BE49-F238E27FC236}">
                <a16:creationId xmlns:a16="http://schemas.microsoft.com/office/drawing/2014/main" id="{052934D0-6B1B-4AB9-8002-224050C7A1A1}"/>
              </a:ext>
            </a:extLst>
          </p:cNvPr>
          <p:cNvSpPr txBox="1"/>
          <p:nvPr userDrawn="1"/>
        </p:nvSpPr>
        <p:spPr>
          <a:xfrm>
            <a:off x="6912000" y="2267999"/>
            <a:ext cx="4344426" cy="276999"/>
          </a:xfrm>
          <a:prstGeom prst="rect">
            <a:avLst/>
          </a:prstGeom>
          <a:noFill/>
        </p:spPr>
        <p:txBody>
          <a:bodyPr wrap="square" lIns="0" tIns="0" rIns="0" bIns="0" rtlCol="0">
            <a:spAutoFit/>
          </a:bodyPr>
          <a:lstStyle/>
          <a:p>
            <a:r>
              <a:rPr lang="en-GB" sz="1800" noProof="1">
                <a:solidFill>
                  <a:schemeClr val="tx2"/>
                </a:solidFill>
              </a:rPr>
              <a:t>facebook.com/deltaresNL</a:t>
            </a:r>
          </a:p>
        </p:txBody>
      </p:sp>
      <p:sp>
        <p:nvSpPr>
          <p:cNvPr id="17" name="Tijdelijke aanduiding voor tekst 61">
            <a:extLst>
              <a:ext uri="{FF2B5EF4-FFF2-40B4-BE49-F238E27FC236}">
                <a16:creationId xmlns:a16="http://schemas.microsoft.com/office/drawing/2014/main" id="{3D815638-2A87-40E4-BC3A-FB4D1E25ACB0}"/>
              </a:ext>
            </a:extLst>
          </p:cNvPr>
          <p:cNvSpPr>
            <a:spLocks noGrp="1" noChangeAspect="1"/>
          </p:cNvSpPr>
          <p:nvPr>
            <p:ph type="body" sz="quarter" idx="18"/>
          </p:nvPr>
        </p:nvSpPr>
        <p:spPr>
          <a:xfrm>
            <a:off x="9531707" y="5835881"/>
            <a:ext cx="2340000" cy="758729"/>
          </a:xfrm>
          <a:blipFill>
            <a:blip r:embed="rId9" cstate="print">
              <a:extLst>
                <a:ext uri="{28A0092B-C50C-407E-A947-70E740481C1C}">
                  <a14:useLocalDpi xmlns:a14="http://schemas.microsoft.com/office/drawing/2010/main"/>
                </a:ext>
              </a:extLst>
            </a:blip>
            <a:stretch>
              <a:fillRect/>
            </a:stretch>
          </a:blipFill>
        </p:spPr>
        <p:txBody>
          <a:bodyPr vert="horz" lIns="3240000" rIns="0"/>
          <a:lstStyle>
            <a:lvl1pPr marL="0" indent="0">
              <a:buNone/>
              <a:defRPr sz="100">
                <a:solidFill>
                  <a:srgbClr val="E6E6E6"/>
                </a:solidFill>
              </a:defRPr>
            </a:lvl1pPr>
          </a:lstStyle>
          <a:p>
            <a:pPr lvl="0"/>
            <a:r>
              <a:rPr lang="en-US"/>
              <a:t>Click to edit Master text styles</a:t>
            </a:r>
          </a:p>
        </p:txBody>
      </p:sp>
      <p:pic>
        <p:nvPicPr>
          <p:cNvPr id="7" name="Graphic 6">
            <a:hlinkClick r:id="rId6"/>
            <a:extLst>
              <a:ext uri="{FF2B5EF4-FFF2-40B4-BE49-F238E27FC236}">
                <a16:creationId xmlns:a16="http://schemas.microsoft.com/office/drawing/2014/main" id="{0D7005BD-5B17-436C-95BF-D53FCBDA0540}"/>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56000" y="1764000"/>
            <a:ext cx="306000" cy="306000"/>
          </a:xfrm>
          <a:prstGeom prst="rect">
            <a:avLst/>
          </a:prstGeom>
        </p:spPr>
      </p:pic>
      <p:pic>
        <p:nvPicPr>
          <p:cNvPr id="9" name="Graphic 8">
            <a:hlinkClick r:id="rId5"/>
            <a:extLst>
              <a:ext uri="{FF2B5EF4-FFF2-40B4-BE49-F238E27FC236}">
                <a16:creationId xmlns:a16="http://schemas.microsoft.com/office/drawing/2014/main" id="{48ED5D6E-BB00-4DF8-8A4A-B64CCA320013}"/>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408000" y="1764000"/>
            <a:ext cx="306000" cy="306000"/>
          </a:xfrm>
          <a:prstGeom prst="rect">
            <a:avLst/>
          </a:prstGeom>
        </p:spPr>
      </p:pic>
      <p:pic>
        <p:nvPicPr>
          <p:cNvPr id="12" name="Graphic 11">
            <a:hlinkClick r:id="rId3"/>
            <a:extLst>
              <a:ext uri="{FF2B5EF4-FFF2-40B4-BE49-F238E27FC236}">
                <a16:creationId xmlns:a16="http://schemas.microsoft.com/office/drawing/2014/main" id="{3D248AEC-10A5-4B7E-BF95-2E949619BACB}"/>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56000" y="2268000"/>
            <a:ext cx="306000" cy="306000"/>
          </a:xfrm>
          <a:prstGeom prst="rect">
            <a:avLst/>
          </a:prstGeom>
        </p:spPr>
      </p:pic>
      <p:pic>
        <p:nvPicPr>
          <p:cNvPr id="16" name="Graphic 15">
            <a:hlinkClick r:id="rId8"/>
            <a:extLst>
              <a:ext uri="{FF2B5EF4-FFF2-40B4-BE49-F238E27FC236}">
                <a16:creationId xmlns:a16="http://schemas.microsoft.com/office/drawing/2014/main" id="{54EB740A-0F53-4E1C-8587-DA2F01870ADD}"/>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408000" y="2268000"/>
            <a:ext cx="306000" cy="306000"/>
          </a:xfrm>
          <a:prstGeom prst="rect">
            <a:avLst/>
          </a:prstGeom>
        </p:spPr>
      </p:pic>
      <p:pic>
        <p:nvPicPr>
          <p:cNvPr id="19" name="Graphic 18">
            <a:hlinkClick r:id="rId4"/>
            <a:extLst>
              <a:ext uri="{FF2B5EF4-FFF2-40B4-BE49-F238E27FC236}">
                <a16:creationId xmlns:a16="http://schemas.microsoft.com/office/drawing/2014/main" id="{3C2A80C3-6754-49BB-AE1D-787E3C8B82C9}"/>
              </a:ext>
            </a:extLst>
          </p:cNvPr>
          <p:cNvPicPr>
            <a:picLocks noChangeAspect="1"/>
          </p:cNvPicPr>
          <p:nvPr userDrawn="1"/>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708000" y="1764000"/>
            <a:ext cx="306000" cy="306000"/>
          </a:xfrm>
          <a:prstGeom prst="rect">
            <a:avLst/>
          </a:prstGeom>
        </p:spPr>
      </p:pic>
      <p:pic>
        <p:nvPicPr>
          <p:cNvPr id="44" name="Graphic 43">
            <a:hlinkClick r:id="rId7"/>
            <a:extLst>
              <a:ext uri="{FF2B5EF4-FFF2-40B4-BE49-F238E27FC236}">
                <a16:creationId xmlns:a16="http://schemas.microsoft.com/office/drawing/2014/main" id="{7232CAEC-F3CE-4040-A772-F8A6B9302514}"/>
              </a:ext>
            </a:extLst>
          </p:cNvPr>
          <p:cNvPicPr>
            <a:picLocks noChangeAspect="1"/>
          </p:cNvPicPr>
          <p:nvPr userDrawn="1"/>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708000" y="2268000"/>
            <a:ext cx="306000" cy="306000"/>
          </a:xfrm>
          <a:prstGeom prst="rect">
            <a:avLst/>
          </a:prstGeom>
        </p:spPr>
      </p:pic>
      <p:sp>
        <p:nvSpPr>
          <p:cNvPr id="22" name="Tijdelijke aanduiding voor tekst 21">
            <a:extLst>
              <a:ext uri="{FF2B5EF4-FFF2-40B4-BE49-F238E27FC236}">
                <a16:creationId xmlns:a16="http://schemas.microsoft.com/office/drawing/2014/main" id="{4416EE60-04E7-4A49-88D4-1122BC4AF7D8}"/>
              </a:ext>
            </a:extLst>
          </p:cNvPr>
          <p:cNvSpPr>
            <a:spLocks noGrp="1" noChangeAspect="1"/>
          </p:cNvSpPr>
          <p:nvPr>
            <p:ph type="body" sz="quarter" idx="20"/>
          </p:nvPr>
        </p:nvSpPr>
        <p:spPr>
          <a:xfrm>
            <a:off x="755650" y="3288888"/>
            <a:ext cx="2863850" cy="3096290"/>
          </a:xfrm>
          <a:custGeom>
            <a:avLst/>
            <a:gdLst>
              <a:gd name="connsiteX0" fmla="*/ 2525609 w 5497409"/>
              <a:gd name="connsiteY0" fmla="*/ 0 h 5943600"/>
              <a:gd name="connsiteX1" fmla="*/ 5497409 w 5497409"/>
              <a:gd name="connsiteY1" fmla="*/ 2971800 h 5943600"/>
              <a:gd name="connsiteX2" fmla="*/ 2525609 w 5497409"/>
              <a:gd name="connsiteY2" fmla="*/ 5943600 h 5943600"/>
              <a:gd name="connsiteX3" fmla="*/ 61346 w 5497409"/>
              <a:gd name="connsiteY3" fmla="*/ 4633362 h 5943600"/>
              <a:gd name="connsiteX4" fmla="*/ 0 w 5497409"/>
              <a:gd name="connsiteY4" fmla="*/ 4532384 h 5943600"/>
              <a:gd name="connsiteX5" fmla="*/ 0 w 5497409"/>
              <a:gd name="connsiteY5" fmla="*/ 1411217 h 5943600"/>
              <a:gd name="connsiteX6" fmla="*/ 61346 w 5497409"/>
              <a:gd name="connsiteY6" fmla="*/ 1310238 h 5943600"/>
              <a:gd name="connsiteX7" fmla="*/ 2525609 w 5497409"/>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7409" h="5943600">
                <a:moveTo>
                  <a:pt x="2525609" y="0"/>
                </a:moveTo>
                <a:cubicBezTo>
                  <a:pt x="4166889" y="0"/>
                  <a:pt x="5497409" y="1330520"/>
                  <a:pt x="5497409" y="2971800"/>
                </a:cubicBezTo>
                <a:cubicBezTo>
                  <a:pt x="5497409" y="4613080"/>
                  <a:pt x="4166889" y="5943600"/>
                  <a:pt x="2525609" y="5943600"/>
                </a:cubicBezTo>
                <a:cubicBezTo>
                  <a:pt x="1499809" y="5943600"/>
                  <a:pt x="595400" y="5423866"/>
                  <a:pt x="61346" y="4633362"/>
                </a:cubicBezTo>
                <a:lnTo>
                  <a:pt x="0" y="4532384"/>
                </a:lnTo>
                <a:lnTo>
                  <a:pt x="0" y="1411217"/>
                </a:lnTo>
                <a:lnTo>
                  <a:pt x="61346" y="1310238"/>
                </a:lnTo>
                <a:cubicBezTo>
                  <a:pt x="595400" y="519735"/>
                  <a:pt x="1499809" y="0"/>
                  <a:pt x="2525609" y="0"/>
                </a:cubicBezTo>
                <a:close/>
              </a:path>
            </a:pathLst>
          </a:custGeom>
          <a:gradFill flip="none" rotWithShape="1">
            <a:gsLst>
              <a:gs pos="0">
                <a:schemeClr val="accent4">
                  <a:alpha val="0"/>
                </a:schemeClr>
              </a:gs>
              <a:gs pos="100000">
                <a:schemeClr val="accent4"/>
              </a:gs>
            </a:gsLst>
            <a:lin ang="10800000" scaled="1"/>
            <a:tileRect/>
          </a:gradFill>
        </p:spPr>
        <p:txBody>
          <a:bodyPr vert="wordArtVert" wrap="square" rIns="6336000">
            <a:noAutofit/>
          </a:bodyPr>
          <a:lstStyle>
            <a:lvl1pPr marL="0" indent="0">
              <a:buNone/>
              <a:defRPr sz="100">
                <a:solidFill>
                  <a:srgbClr val="E6E6E6"/>
                </a:solidFill>
              </a:defRPr>
            </a:lvl1pPr>
          </a:lstStyle>
          <a:p>
            <a:pPr lvl="0"/>
            <a:r>
              <a:rPr lang="en-US"/>
              <a:t>Click to edit Master text styles</a:t>
            </a:r>
          </a:p>
        </p:txBody>
      </p:sp>
      <p:sp>
        <p:nvSpPr>
          <p:cNvPr id="2" name="Tijdelijke aanduiding voor datum 1">
            <a:extLst>
              <a:ext uri="{FF2B5EF4-FFF2-40B4-BE49-F238E27FC236}">
                <a16:creationId xmlns:a16="http://schemas.microsoft.com/office/drawing/2014/main" id="{930A32AC-B6B9-49DA-96CB-8FA7566F258D}"/>
              </a:ext>
            </a:extLst>
          </p:cNvPr>
          <p:cNvSpPr>
            <a:spLocks noGrp="1"/>
          </p:cNvSpPr>
          <p:nvPr>
            <p:ph type="dt" sz="half" idx="21"/>
          </p:nvPr>
        </p:nvSpPr>
        <p:spPr>
          <a:xfrm>
            <a:off x="13086750" y="4157669"/>
            <a:ext cx="153888" cy="1485895"/>
          </a:xfrm>
        </p:spPr>
        <p:txBody>
          <a:bodyPr/>
          <a:lstStyle>
            <a:lvl1pPr>
              <a:defRPr>
                <a:solidFill>
                  <a:srgbClr val="E6E6E6"/>
                </a:solidFill>
              </a:defRPr>
            </a:lvl1pPr>
          </a:lstStyle>
          <a:p>
            <a:endParaRPr lang="nl-NL" dirty="0"/>
          </a:p>
        </p:txBody>
      </p:sp>
      <p:sp>
        <p:nvSpPr>
          <p:cNvPr id="8" name="Tijdelijke aanduiding voor voettekst 7">
            <a:extLst>
              <a:ext uri="{FF2B5EF4-FFF2-40B4-BE49-F238E27FC236}">
                <a16:creationId xmlns:a16="http://schemas.microsoft.com/office/drawing/2014/main" id="{65B33C15-FA3F-4488-B605-FD2E5912A649}"/>
              </a:ext>
            </a:extLst>
          </p:cNvPr>
          <p:cNvSpPr>
            <a:spLocks noGrp="1"/>
          </p:cNvSpPr>
          <p:nvPr>
            <p:ph type="ftr" sz="quarter" idx="22"/>
          </p:nvPr>
        </p:nvSpPr>
        <p:spPr>
          <a:xfrm>
            <a:off x="12556122" y="541695"/>
            <a:ext cx="153888" cy="5101869"/>
          </a:xfrm>
        </p:spPr>
        <p:txBody>
          <a:bodyPr/>
          <a:lstStyle>
            <a:lvl1pPr>
              <a:defRPr>
                <a:solidFill>
                  <a:srgbClr val="E6E6E6"/>
                </a:solidFill>
              </a:defRPr>
            </a:lvl1pPr>
          </a:lstStyle>
          <a:p>
            <a:endParaRPr lang="nl-NL"/>
          </a:p>
        </p:txBody>
      </p:sp>
      <p:sp>
        <p:nvSpPr>
          <p:cNvPr id="11" name="Tijdelijke aanduiding voor dianummer 10">
            <a:extLst>
              <a:ext uri="{FF2B5EF4-FFF2-40B4-BE49-F238E27FC236}">
                <a16:creationId xmlns:a16="http://schemas.microsoft.com/office/drawing/2014/main" id="{7A43FF58-601A-486A-BC3C-8646024C2466}"/>
              </a:ext>
            </a:extLst>
          </p:cNvPr>
          <p:cNvSpPr>
            <a:spLocks noGrp="1"/>
          </p:cNvSpPr>
          <p:nvPr>
            <p:ph type="sldNum" sz="quarter" idx="23"/>
          </p:nvPr>
        </p:nvSpPr>
        <p:spPr>
          <a:xfrm>
            <a:off x="12409913" y="6413498"/>
            <a:ext cx="450000" cy="184666"/>
          </a:xfrm>
        </p:spPr>
        <p:txBody>
          <a:bodyPr/>
          <a:lstStyle>
            <a:lvl1pPr>
              <a:defRPr>
                <a:solidFill>
                  <a:srgbClr val="E6E6E6"/>
                </a:solidFill>
              </a:defRPr>
            </a:lvl1pPr>
          </a:lstStyle>
          <a:p>
            <a:fld id="{F42B3F14-D836-496B-80A2-23BE75BD68CB}" type="slidenum">
              <a:rPr lang="nl-NL" smtClean="0"/>
              <a:pPr/>
              <a:t>‹#›</a:t>
            </a:fld>
            <a:endParaRPr lang="nl-NL" dirty="0"/>
          </a:p>
        </p:txBody>
      </p:sp>
    </p:spTree>
    <p:extLst>
      <p:ext uri="{BB962C8B-B14F-4D97-AF65-F5344CB8AC3E}">
        <p14:creationId xmlns:p14="http://schemas.microsoft.com/office/powerpoint/2010/main" val="2052552378"/>
      </p:ext>
    </p:extLst>
  </p:cSld>
  <p:clrMapOvr>
    <a:masterClrMapping/>
  </p:clrMapOvr>
  <p:extLst mod="1">
    <p:ext uri="{DCECCB84-F9BA-43D5-87BE-67443E8EF086}">
      <p15:sldGuideLst xmlns:p15="http://schemas.microsoft.com/office/powerpoint/2012/main">
        <p15:guide id="1" orient="horz" pos="3045" userDrawn="1">
          <p15:clr>
            <a:srgbClr val="FBAE40"/>
          </p15:clr>
        </p15:guide>
        <p15:guide id="2" orient="horz" pos="2058" userDrawn="1">
          <p15:clr>
            <a:srgbClr val="FBAE40"/>
          </p15:clr>
        </p15:guide>
        <p15:guide id="3" orient="horz" pos="4026" userDrawn="1">
          <p15:clr>
            <a:srgbClr val="FBAE40"/>
          </p15:clr>
        </p15:guide>
        <p15:guide id="4" pos="4044" userDrawn="1">
          <p15:clr>
            <a:srgbClr val="FBAE40"/>
          </p15:clr>
        </p15:guide>
        <p15:guide id="5" pos="4362" userDrawn="1">
          <p15:clr>
            <a:srgbClr val="FBAE40"/>
          </p15:clr>
        </p15:guide>
        <p15:guide id="6" pos="2661" userDrawn="1">
          <p15:clr>
            <a:srgbClr val="FBAE40"/>
          </p15:clr>
        </p15:guide>
        <p15:guide id="7" pos="2343"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act (Vrij invulbaar)">
    <p:spTree>
      <p:nvGrpSpPr>
        <p:cNvPr id="1" name=""/>
        <p:cNvGrpSpPr/>
        <p:nvPr/>
      </p:nvGrpSpPr>
      <p:grpSpPr>
        <a:xfrm>
          <a:off x="0" y="0"/>
          <a:ext cx="0" cy="0"/>
          <a:chOff x="0" y="0"/>
          <a:chExt cx="0" cy="0"/>
        </a:xfrm>
      </p:grpSpPr>
      <p:sp>
        <p:nvSpPr>
          <p:cNvPr id="10" name="Tijdelijke aanduiding voor afbeelding 65">
            <a:extLst>
              <a:ext uri="{FF2B5EF4-FFF2-40B4-BE49-F238E27FC236}">
                <a16:creationId xmlns:a16="http://schemas.microsoft.com/office/drawing/2014/main" id="{D8C9B7F8-6288-4D09-BD88-8006B973F31A}"/>
              </a:ext>
            </a:extLst>
          </p:cNvPr>
          <p:cNvSpPr>
            <a:spLocks noGrp="1"/>
          </p:cNvSpPr>
          <p:nvPr>
            <p:ph type="pic" sz="quarter" idx="19" hasCustomPrompt="1"/>
          </p:nvPr>
        </p:nvSpPr>
        <p:spPr>
          <a:xfrm>
            <a:off x="755650" y="2820473"/>
            <a:ext cx="11436350" cy="4037527"/>
          </a:xfrm>
          <a:blipFill>
            <a:blip r:embed="rId2"/>
            <a:stretch>
              <a:fillRect/>
            </a:stretch>
          </a:blipFill>
        </p:spPr>
        <p:txBody>
          <a:bodyPr tIns="2340000"/>
          <a:lstStyle>
            <a:lvl1pPr marL="0" indent="0" algn="ctr">
              <a:buNone/>
              <a:defRPr sz="1400">
                <a:solidFill>
                  <a:schemeClr val="bg2">
                    <a:lumMod val="50000"/>
                  </a:schemeClr>
                </a:solidFill>
              </a:defRPr>
            </a:lvl1pPr>
          </a:lstStyle>
          <a:p>
            <a:r>
              <a:rPr lang="nl-NL" dirty="0"/>
              <a:t>Selecteer afbeelding</a:t>
            </a:r>
          </a:p>
        </p:txBody>
      </p:sp>
      <p:sp>
        <p:nvSpPr>
          <p:cNvPr id="6" name="Titel 5">
            <a:extLst>
              <a:ext uri="{FF2B5EF4-FFF2-40B4-BE49-F238E27FC236}">
                <a16:creationId xmlns:a16="http://schemas.microsoft.com/office/drawing/2014/main" id="{DB90DCA0-4985-4FE6-A3E0-A65236F17A2C}"/>
              </a:ext>
            </a:extLst>
          </p:cNvPr>
          <p:cNvSpPr>
            <a:spLocks noGrp="1"/>
          </p:cNvSpPr>
          <p:nvPr>
            <p:ph type="title"/>
          </p:nvPr>
        </p:nvSpPr>
        <p:spPr/>
        <p:txBody>
          <a:bodyPr/>
          <a:lstStyle/>
          <a:p>
            <a:r>
              <a:rPr lang="en-US"/>
              <a:t>Click to edit Master title style</a:t>
            </a:r>
            <a:endParaRPr lang="nl-NL"/>
          </a:p>
        </p:txBody>
      </p:sp>
      <p:sp>
        <p:nvSpPr>
          <p:cNvPr id="17" name="Tijdelijke aanduiding voor tekst 61">
            <a:extLst>
              <a:ext uri="{FF2B5EF4-FFF2-40B4-BE49-F238E27FC236}">
                <a16:creationId xmlns:a16="http://schemas.microsoft.com/office/drawing/2014/main" id="{3D815638-2A87-40E4-BC3A-FB4D1E25ACB0}"/>
              </a:ext>
            </a:extLst>
          </p:cNvPr>
          <p:cNvSpPr>
            <a:spLocks noGrp="1" noChangeAspect="1"/>
          </p:cNvSpPr>
          <p:nvPr>
            <p:ph type="body" sz="quarter" idx="18"/>
          </p:nvPr>
        </p:nvSpPr>
        <p:spPr>
          <a:xfrm>
            <a:off x="9531707" y="5835881"/>
            <a:ext cx="2340000" cy="758729"/>
          </a:xfrm>
          <a:blipFill>
            <a:blip r:embed="rId3" cstate="print">
              <a:extLst>
                <a:ext uri="{28A0092B-C50C-407E-A947-70E740481C1C}">
                  <a14:useLocalDpi xmlns:a14="http://schemas.microsoft.com/office/drawing/2010/main"/>
                </a:ext>
              </a:extLst>
            </a:blip>
            <a:stretch>
              <a:fillRect/>
            </a:stretch>
          </a:blipFill>
        </p:spPr>
        <p:txBody>
          <a:bodyPr vert="horz" lIns="3240000" rIns="0"/>
          <a:lstStyle>
            <a:lvl1pPr marL="0" indent="0">
              <a:buNone/>
              <a:defRPr sz="100">
                <a:solidFill>
                  <a:srgbClr val="E6E6E6"/>
                </a:solidFill>
              </a:defRPr>
            </a:lvl1pPr>
          </a:lstStyle>
          <a:p>
            <a:pPr lvl="0"/>
            <a:r>
              <a:rPr lang="en-US"/>
              <a:t>Click to edit Master text styles</a:t>
            </a:r>
          </a:p>
        </p:txBody>
      </p:sp>
      <p:sp>
        <p:nvSpPr>
          <p:cNvPr id="22" name="Tijdelijke aanduiding voor tekst 21">
            <a:extLst>
              <a:ext uri="{FF2B5EF4-FFF2-40B4-BE49-F238E27FC236}">
                <a16:creationId xmlns:a16="http://schemas.microsoft.com/office/drawing/2014/main" id="{4416EE60-04E7-4A49-88D4-1122BC4AF7D8}"/>
              </a:ext>
            </a:extLst>
          </p:cNvPr>
          <p:cNvSpPr>
            <a:spLocks noGrp="1" noChangeAspect="1"/>
          </p:cNvSpPr>
          <p:nvPr>
            <p:ph type="body" sz="quarter" idx="20"/>
          </p:nvPr>
        </p:nvSpPr>
        <p:spPr>
          <a:xfrm>
            <a:off x="755650" y="3288888"/>
            <a:ext cx="2863850" cy="3096290"/>
          </a:xfrm>
          <a:custGeom>
            <a:avLst/>
            <a:gdLst>
              <a:gd name="connsiteX0" fmla="*/ 2525609 w 5497409"/>
              <a:gd name="connsiteY0" fmla="*/ 0 h 5943600"/>
              <a:gd name="connsiteX1" fmla="*/ 5497409 w 5497409"/>
              <a:gd name="connsiteY1" fmla="*/ 2971800 h 5943600"/>
              <a:gd name="connsiteX2" fmla="*/ 2525609 w 5497409"/>
              <a:gd name="connsiteY2" fmla="*/ 5943600 h 5943600"/>
              <a:gd name="connsiteX3" fmla="*/ 61346 w 5497409"/>
              <a:gd name="connsiteY3" fmla="*/ 4633362 h 5943600"/>
              <a:gd name="connsiteX4" fmla="*/ 0 w 5497409"/>
              <a:gd name="connsiteY4" fmla="*/ 4532384 h 5943600"/>
              <a:gd name="connsiteX5" fmla="*/ 0 w 5497409"/>
              <a:gd name="connsiteY5" fmla="*/ 1411217 h 5943600"/>
              <a:gd name="connsiteX6" fmla="*/ 61346 w 5497409"/>
              <a:gd name="connsiteY6" fmla="*/ 1310238 h 5943600"/>
              <a:gd name="connsiteX7" fmla="*/ 2525609 w 5497409"/>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7409" h="5943600">
                <a:moveTo>
                  <a:pt x="2525609" y="0"/>
                </a:moveTo>
                <a:cubicBezTo>
                  <a:pt x="4166889" y="0"/>
                  <a:pt x="5497409" y="1330520"/>
                  <a:pt x="5497409" y="2971800"/>
                </a:cubicBezTo>
                <a:cubicBezTo>
                  <a:pt x="5497409" y="4613080"/>
                  <a:pt x="4166889" y="5943600"/>
                  <a:pt x="2525609" y="5943600"/>
                </a:cubicBezTo>
                <a:cubicBezTo>
                  <a:pt x="1499809" y="5943600"/>
                  <a:pt x="595400" y="5423866"/>
                  <a:pt x="61346" y="4633362"/>
                </a:cubicBezTo>
                <a:lnTo>
                  <a:pt x="0" y="4532384"/>
                </a:lnTo>
                <a:lnTo>
                  <a:pt x="0" y="1411217"/>
                </a:lnTo>
                <a:lnTo>
                  <a:pt x="61346" y="1310238"/>
                </a:lnTo>
                <a:cubicBezTo>
                  <a:pt x="595400" y="519735"/>
                  <a:pt x="1499809" y="0"/>
                  <a:pt x="2525609" y="0"/>
                </a:cubicBezTo>
                <a:close/>
              </a:path>
            </a:pathLst>
          </a:custGeom>
          <a:gradFill flip="none" rotWithShape="1">
            <a:gsLst>
              <a:gs pos="0">
                <a:schemeClr val="accent4">
                  <a:alpha val="0"/>
                </a:schemeClr>
              </a:gs>
              <a:gs pos="100000">
                <a:schemeClr val="accent4"/>
              </a:gs>
            </a:gsLst>
            <a:lin ang="10800000" scaled="1"/>
            <a:tileRect/>
          </a:gradFill>
        </p:spPr>
        <p:txBody>
          <a:bodyPr vert="wordArtVert" wrap="square" rIns="6336000">
            <a:noAutofit/>
          </a:bodyPr>
          <a:lstStyle>
            <a:lvl1pPr marL="0" indent="0">
              <a:buNone/>
              <a:defRPr sz="100">
                <a:solidFill>
                  <a:srgbClr val="E6E6E6"/>
                </a:solidFill>
              </a:defRPr>
            </a:lvl1pPr>
          </a:lstStyle>
          <a:p>
            <a:pPr lvl="0"/>
            <a:r>
              <a:rPr lang="en-US"/>
              <a:t>Click to edit Master text styles</a:t>
            </a:r>
          </a:p>
        </p:txBody>
      </p:sp>
      <p:sp>
        <p:nvSpPr>
          <p:cNvPr id="2" name="Tijdelijke aanduiding voor datum 1">
            <a:extLst>
              <a:ext uri="{FF2B5EF4-FFF2-40B4-BE49-F238E27FC236}">
                <a16:creationId xmlns:a16="http://schemas.microsoft.com/office/drawing/2014/main" id="{930A32AC-B6B9-49DA-96CB-8FA7566F258D}"/>
              </a:ext>
            </a:extLst>
          </p:cNvPr>
          <p:cNvSpPr>
            <a:spLocks noGrp="1"/>
          </p:cNvSpPr>
          <p:nvPr>
            <p:ph type="dt" sz="half" idx="21"/>
          </p:nvPr>
        </p:nvSpPr>
        <p:spPr>
          <a:xfrm>
            <a:off x="13086750" y="4157669"/>
            <a:ext cx="153888" cy="1485895"/>
          </a:xfrm>
        </p:spPr>
        <p:txBody>
          <a:bodyPr/>
          <a:lstStyle>
            <a:lvl1pPr>
              <a:defRPr>
                <a:solidFill>
                  <a:srgbClr val="E6E6E6"/>
                </a:solidFill>
              </a:defRPr>
            </a:lvl1pPr>
          </a:lstStyle>
          <a:p>
            <a:endParaRPr lang="nl-NL" dirty="0"/>
          </a:p>
        </p:txBody>
      </p:sp>
      <p:sp>
        <p:nvSpPr>
          <p:cNvPr id="8" name="Tijdelijke aanduiding voor voettekst 7">
            <a:extLst>
              <a:ext uri="{FF2B5EF4-FFF2-40B4-BE49-F238E27FC236}">
                <a16:creationId xmlns:a16="http://schemas.microsoft.com/office/drawing/2014/main" id="{65B33C15-FA3F-4488-B605-FD2E5912A649}"/>
              </a:ext>
            </a:extLst>
          </p:cNvPr>
          <p:cNvSpPr>
            <a:spLocks noGrp="1"/>
          </p:cNvSpPr>
          <p:nvPr>
            <p:ph type="ftr" sz="quarter" idx="22"/>
          </p:nvPr>
        </p:nvSpPr>
        <p:spPr>
          <a:xfrm>
            <a:off x="12556122" y="541695"/>
            <a:ext cx="153888" cy="5101869"/>
          </a:xfrm>
        </p:spPr>
        <p:txBody>
          <a:bodyPr/>
          <a:lstStyle>
            <a:lvl1pPr>
              <a:defRPr>
                <a:solidFill>
                  <a:srgbClr val="E6E6E6"/>
                </a:solidFill>
              </a:defRPr>
            </a:lvl1pPr>
          </a:lstStyle>
          <a:p>
            <a:endParaRPr lang="nl-NL"/>
          </a:p>
        </p:txBody>
      </p:sp>
      <p:sp>
        <p:nvSpPr>
          <p:cNvPr id="11" name="Tijdelijke aanduiding voor dianummer 10">
            <a:extLst>
              <a:ext uri="{FF2B5EF4-FFF2-40B4-BE49-F238E27FC236}">
                <a16:creationId xmlns:a16="http://schemas.microsoft.com/office/drawing/2014/main" id="{7A43FF58-601A-486A-BC3C-8646024C2466}"/>
              </a:ext>
            </a:extLst>
          </p:cNvPr>
          <p:cNvSpPr>
            <a:spLocks noGrp="1"/>
          </p:cNvSpPr>
          <p:nvPr>
            <p:ph type="sldNum" sz="quarter" idx="23"/>
          </p:nvPr>
        </p:nvSpPr>
        <p:spPr>
          <a:xfrm>
            <a:off x="12409913" y="6413498"/>
            <a:ext cx="450000" cy="184666"/>
          </a:xfrm>
        </p:spPr>
        <p:txBody>
          <a:bodyPr/>
          <a:lstStyle>
            <a:lvl1pPr>
              <a:defRPr>
                <a:solidFill>
                  <a:srgbClr val="E6E6E6"/>
                </a:solidFill>
              </a:defRPr>
            </a:lvl1pPr>
          </a:lstStyle>
          <a:p>
            <a:fld id="{F42B3F14-D836-496B-80A2-23BE75BD68CB}" type="slidenum">
              <a:rPr lang="nl-NL" smtClean="0"/>
              <a:pPr/>
              <a:t>‹#›</a:t>
            </a:fld>
            <a:endParaRPr lang="nl-NL" dirty="0"/>
          </a:p>
        </p:txBody>
      </p:sp>
      <p:sp>
        <p:nvSpPr>
          <p:cNvPr id="23" name="Tijdelijke aanduiding voor tekst 3">
            <a:extLst>
              <a:ext uri="{FF2B5EF4-FFF2-40B4-BE49-F238E27FC236}">
                <a16:creationId xmlns:a16="http://schemas.microsoft.com/office/drawing/2014/main" id="{D05F72AB-9143-4CEB-9995-BC46F87996D0}"/>
              </a:ext>
            </a:extLst>
          </p:cNvPr>
          <p:cNvSpPr>
            <a:spLocks noGrp="1"/>
          </p:cNvSpPr>
          <p:nvPr>
            <p:ph type="body" sz="quarter" idx="25"/>
          </p:nvPr>
        </p:nvSpPr>
        <p:spPr>
          <a:xfrm>
            <a:off x="1260000" y="1764000"/>
            <a:ext cx="2448000" cy="306000"/>
          </a:xfrm>
        </p:spPr>
        <p:txBody>
          <a:bodyPr/>
          <a:lstStyle>
            <a:lvl1pPr marL="0" indent="0">
              <a:lnSpc>
                <a:spcPct val="100000"/>
              </a:lnSpc>
              <a:spcBef>
                <a:spcPts val="0"/>
              </a:spcBef>
              <a:buNone/>
              <a:defRPr lang="en-GB" sz="1800" kern="1200" dirty="0">
                <a:solidFill>
                  <a:schemeClr val="tx2"/>
                </a:solidFill>
                <a:latin typeface="+mn-lt"/>
                <a:ea typeface="+mn-ea"/>
                <a:cs typeface="+mn-cs"/>
              </a:defRPr>
            </a:lvl1pPr>
          </a:lstStyle>
          <a:p>
            <a:pPr lvl="0"/>
            <a:r>
              <a:rPr lang="en-US" noProof="1"/>
              <a:t>Click to edit Master text styles</a:t>
            </a:r>
          </a:p>
        </p:txBody>
      </p:sp>
      <p:sp>
        <p:nvSpPr>
          <p:cNvPr id="24" name="Tijdelijke aanduiding voor tekst 3">
            <a:extLst>
              <a:ext uri="{FF2B5EF4-FFF2-40B4-BE49-F238E27FC236}">
                <a16:creationId xmlns:a16="http://schemas.microsoft.com/office/drawing/2014/main" id="{140C74ED-3843-44B5-A036-98F1C0983D05}"/>
              </a:ext>
            </a:extLst>
          </p:cNvPr>
          <p:cNvSpPr>
            <a:spLocks noGrp="1"/>
          </p:cNvSpPr>
          <p:nvPr>
            <p:ph type="body" sz="quarter" idx="26"/>
          </p:nvPr>
        </p:nvSpPr>
        <p:spPr>
          <a:xfrm>
            <a:off x="1260000" y="2268000"/>
            <a:ext cx="2448000" cy="306000"/>
          </a:xfrm>
        </p:spPr>
        <p:txBody>
          <a:bodyPr/>
          <a:lstStyle>
            <a:lvl1pPr marL="0" indent="0">
              <a:lnSpc>
                <a:spcPct val="100000"/>
              </a:lnSpc>
              <a:spcBef>
                <a:spcPts val="0"/>
              </a:spcBef>
              <a:buNone/>
              <a:defRPr lang="en-GB" sz="1800" kern="1200" dirty="0">
                <a:solidFill>
                  <a:schemeClr val="tx2"/>
                </a:solidFill>
                <a:latin typeface="+mn-lt"/>
                <a:ea typeface="+mn-ea"/>
                <a:cs typeface="+mn-cs"/>
              </a:defRPr>
            </a:lvl1pPr>
          </a:lstStyle>
          <a:p>
            <a:pPr lvl="0"/>
            <a:r>
              <a:rPr lang="en-US" noProof="1"/>
              <a:t>Click to edit Master text styles</a:t>
            </a:r>
          </a:p>
        </p:txBody>
      </p:sp>
      <p:sp>
        <p:nvSpPr>
          <p:cNvPr id="25" name="Tijdelijke aanduiding voor tekst 3">
            <a:extLst>
              <a:ext uri="{FF2B5EF4-FFF2-40B4-BE49-F238E27FC236}">
                <a16:creationId xmlns:a16="http://schemas.microsoft.com/office/drawing/2014/main" id="{7CB3B72F-829E-4802-89CE-5FAA88721144}"/>
              </a:ext>
            </a:extLst>
          </p:cNvPr>
          <p:cNvSpPr>
            <a:spLocks noGrp="1"/>
          </p:cNvSpPr>
          <p:nvPr>
            <p:ph type="body" sz="quarter" idx="27"/>
          </p:nvPr>
        </p:nvSpPr>
        <p:spPr>
          <a:xfrm>
            <a:off x="4212000" y="1764000"/>
            <a:ext cx="2195512" cy="306000"/>
          </a:xfrm>
        </p:spPr>
        <p:txBody>
          <a:bodyPr/>
          <a:lstStyle>
            <a:lvl1pPr marL="0" indent="0">
              <a:lnSpc>
                <a:spcPct val="100000"/>
              </a:lnSpc>
              <a:spcBef>
                <a:spcPts val="0"/>
              </a:spcBef>
              <a:buNone/>
              <a:defRPr lang="en-GB" sz="1800" kern="1200" dirty="0">
                <a:solidFill>
                  <a:schemeClr val="tx2"/>
                </a:solidFill>
                <a:latin typeface="+mn-lt"/>
                <a:ea typeface="+mn-ea"/>
                <a:cs typeface="+mn-cs"/>
              </a:defRPr>
            </a:lvl1pPr>
          </a:lstStyle>
          <a:p>
            <a:pPr lvl="0"/>
            <a:r>
              <a:rPr lang="en-US" noProof="1"/>
              <a:t>Click to edit Master text styles</a:t>
            </a:r>
          </a:p>
        </p:txBody>
      </p:sp>
      <p:sp>
        <p:nvSpPr>
          <p:cNvPr id="26" name="Tijdelijke aanduiding voor tekst 3">
            <a:extLst>
              <a:ext uri="{FF2B5EF4-FFF2-40B4-BE49-F238E27FC236}">
                <a16:creationId xmlns:a16="http://schemas.microsoft.com/office/drawing/2014/main" id="{E96C0F79-C1F5-448A-9B02-130652C5EFD6}"/>
              </a:ext>
            </a:extLst>
          </p:cNvPr>
          <p:cNvSpPr>
            <a:spLocks noGrp="1"/>
          </p:cNvSpPr>
          <p:nvPr>
            <p:ph type="body" sz="quarter" idx="28"/>
          </p:nvPr>
        </p:nvSpPr>
        <p:spPr>
          <a:xfrm>
            <a:off x="4212000" y="2268000"/>
            <a:ext cx="2195512" cy="306000"/>
          </a:xfrm>
        </p:spPr>
        <p:txBody>
          <a:bodyPr/>
          <a:lstStyle>
            <a:lvl1pPr marL="0" indent="0">
              <a:lnSpc>
                <a:spcPct val="100000"/>
              </a:lnSpc>
              <a:spcBef>
                <a:spcPts val="0"/>
              </a:spcBef>
              <a:buNone/>
              <a:defRPr lang="en-GB" sz="1800" kern="1200" dirty="0">
                <a:solidFill>
                  <a:schemeClr val="tx2"/>
                </a:solidFill>
                <a:latin typeface="+mn-lt"/>
                <a:ea typeface="+mn-ea"/>
                <a:cs typeface="+mn-cs"/>
              </a:defRPr>
            </a:lvl1pPr>
          </a:lstStyle>
          <a:p>
            <a:pPr lvl="0"/>
            <a:r>
              <a:rPr lang="en-US" noProof="1"/>
              <a:t>Click to edit Master text styles</a:t>
            </a:r>
          </a:p>
        </p:txBody>
      </p:sp>
      <p:sp>
        <p:nvSpPr>
          <p:cNvPr id="27" name="Tijdelijke aanduiding voor tekst 3">
            <a:extLst>
              <a:ext uri="{FF2B5EF4-FFF2-40B4-BE49-F238E27FC236}">
                <a16:creationId xmlns:a16="http://schemas.microsoft.com/office/drawing/2014/main" id="{3008B147-EF81-4851-A6A3-FDBC85BB5B45}"/>
              </a:ext>
            </a:extLst>
          </p:cNvPr>
          <p:cNvSpPr>
            <a:spLocks noGrp="1"/>
          </p:cNvSpPr>
          <p:nvPr>
            <p:ph type="body" sz="quarter" idx="29"/>
          </p:nvPr>
        </p:nvSpPr>
        <p:spPr>
          <a:xfrm>
            <a:off x="6910369" y="1764000"/>
            <a:ext cx="4362394" cy="306000"/>
          </a:xfrm>
        </p:spPr>
        <p:txBody>
          <a:bodyPr/>
          <a:lstStyle>
            <a:lvl1pPr marL="0" indent="0">
              <a:lnSpc>
                <a:spcPct val="100000"/>
              </a:lnSpc>
              <a:spcBef>
                <a:spcPts val="0"/>
              </a:spcBef>
              <a:buNone/>
              <a:defRPr lang="en-GB" sz="1800" kern="1200" dirty="0">
                <a:solidFill>
                  <a:schemeClr val="tx2"/>
                </a:solidFill>
                <a:latin typeface="+mn-lt"/>
                <a:ea typeface="+mn-ea"/>
                <a:cs typeface="+mn-cs"/>
              </a:defRPr>
            </a:lvl1pPr>
          </a:lstStyle>
          <a:p>
            <a:pPr lvl="0"/>
            <a:r>
              <a:rPr lang="en-US" noProof="1"/>
              <a:t>Click to edit Master text styles</a:t>
            </a:r>
          </a:p>
        </p:txBody>
      </p:sp>
      <p:sp>
        <p:nvSpPr>
          <p:cNvPr id="28" name="Tijdelijke aanduiding voor tekst 3">
            <a:extLst>
              <a:ext uri="{FF2B5EF4-FFF2-40B4-BE49-F238E27FC236}">
                <a16:creationId xmlns:a16="http://schemas.microsoft.com/office/drawing/2014/main" id="{D61D01F4-0D94-49A0-A0C6-2A6964B39397}"/>
              </a:ext>
            </a:extLst>
          </p:cNvPr>
          <p:cNvSpPr>
            <a:spLocks noGrp="1"/>
          </p:cNvSpPr>
          <p:nvPr>
            <p:ph type="body" sz="quarter" idx="30"/>
          </p:nvPr>
        </p:nvSpPr>
        <p:spPr>
          <a:xfrm>
            <a:off x="6910369" y="2268000"/>
            <a:ext cx="4362394" cy="306000"/>
          </a:xfrm>
        </p:spPr>
        <p:txBody>
          <a:bodyPr/>
          <a:lstStyle>
            <a:lvl1pPr marL="0" indent="0">
              <a:lnSpc>
                <a:spcPct val="100000"/>
              </a:lnSpc>
              <a:spcBef>
                <a:spcPts val="0"/>
              </a:spcBef>
              <a:buNone/>
              <a:defRPr lang="en-GB" sz="1800" kern="1200" dirty="0">
                <a:solidFill>
                  <a:schemeClr val="tx2"/>
                </a:solidFill>
                <a:latin typeface="+mn-lt"/>
                <a:ea typeface="+mn-ea"/>
                <a:cs typeface="+mn-cs"/>
              </a:defRPr>
            </a:lvl1pPr>
          </a:lstStyle>
          <a:p>
            <a:pPr lvl="0"/>
            <a:r>
              <a:rPr lang="en-US" noProof="1"/>
              <a:t>Click to edit Master text styles</a:t>
            </a:r>
          </a:p>
        </p:txBody>
      </p:sp>
      <p:sp>
        <p:nvSpPr>
          <p:cNvPr id="13" name="Tijdelijke aanduiding voor afbeelding 12">
            <a:extLst>
              <a:ext uri="{FF2B5EF4-FFF2-40B4-BE49-F238E27FC236}">
                <a16:creationId xmlns:a16="http://schemas.microsoft.com/office/drawing/2014/main" id="{12238712-852D-4C83-A179-EE0F3F65535F}"/>
              </a:ext>
            </a:extLst>
          </p:cNvPr>
          <p:cNvSpPr>
            <a:spLocks noGrp="1"/>
          </p:cNvSpPr>
          <p:nvPr>
            <p:ph type="pic" sz="quarter" idx="31"/>
          </p:nvPr>
        </p:nvSpPr>
        <p:spPr>
          <a:xfrm>
            <a:off x="755650" y="1764000"/>
            <a:ext cx="306000" cy="306000"/>
          </a:xfrm>
          <a:blipFill>
            <a:blip r:embed="rId4">
              <a:extLst>
                <a:ext uri="{96DAC541-7B7A-43D3-8B79-37D633B846F1}">
                  <asvg:svgBlip xmlns:asvg="http://schemas.microsoft.com/office/drawing/2016/SVG/main" r:embed="rId5"/>
                </a:ext>
              </a:extLst>
            </a:blip>
            <a:stretch>
              <a:fillRect/>
            </a:stretch>
          </a:blipFill>
        </p:spPr>
        <p:txBody>
          <a:bodyPr anchor="ctr"/>
          <a:lstStyle>
            <a:lvl1pPr marL="0" indent="0" algn="ctr">
              <a:buNone/>
              <a:defRPr sz="400"/>
            </a:lvl1pPr>
          </a:lstStyle>
          <a:p>
            <a:r>
              <a:rPr lang="en-US"/>
              <a:t>Click icon to add picture</a:t>
            </a:r>
            <a:endParaRPr lang="en-GB" dirty="0"/>
          </a:p>
        </p:txBody>
      </p:sp>
      <p:sp>
        <p:nvSpPr>
          <p:cNvPr id="35" name="Tijdelijke aanduiding voor afbeelding 12">
            <a:extLst>
              <a:ext uri="{FF2B5EF4-FFF2-40B4-BE49-F238E27FC236}">
                <a16:creationId xmlns:a16="http://schemas.microsoft.com/office/drawing/2014/main" id="{B94B33D8-9ADC-46F3-9BAD-244DD8692871}"/>
              </a:ext>
            </a:extLst>
          </p:cNvPr>
          <p:cNvSpPr>
            <a:spLocks noGrp="1"/>
          </p:cNvSpPr>
          <p:nvPr>
            <p:ph type="pic" sz="quarter" idx="32"/>
          </p:nvPr>
        </p:nvSpPr>
        <p:spPr>
          <a:xfrm>
            <a:off x="755650" y="2268000"/>
            <a:ext cx="306000" cy="306000"/>
          </a:xfrm>
          <a:blipFill>
            <a:blip r:embed="rId6">
              <a:extLst>
                <a:ext uri="{96DAC541-7B7A-43D3-8B79-37D633B846F1}">
                  <asvg:svgBlip xmlns:asvg="http://schemas.microsoft.com/office/drawing/2016/SVG/main" r:embed="rId7"/>
                </a:ext>
              </a:extLst>
            </a:blip>
            <a:stretch>
              <a:fillRect/>
            </a:stretch>
          </a:blipFill>
        </p:spPr>
        <p:txBody>
          <a:bodyPr anchor="ctr"/>
          <a:lstStyle>
            <a:lvl1pPr marL="0" indent="0" algn="ctr">
              <a:buNone/>
              <a:defRPr sz="400"/>
            </a:lvl1pPr>
          </a:lstStyle>
          <a:p>
            <a:r>
              <a:rPr lang="en-US"/>
              <a:t>Click icon to add picture</a:t>
            </a:r>
            <a:endParaRPr lang="en-GB" dirty="0"/>
          </a:p>
        </p:txBody>
      </p:sp>
      <p:sp>
        <p:nvSpPr>
          <p:cNvPr id="36" name="Tijdelijke aanduiding voor afbeelding 12">
            <a:extLst>
              <a:ext uri="{FF2B5EF4-FFF2-40B4-BE49-F238E27FC236}">
                <a16:creationId xmlns:a16="http://schemas.microsoft.com/office/drawing/2014/main" id="{7B078E79-A086-4E54-9016-28A2DBA0692E}"/>
              </a:ext>
            </a:extLst>
          </p:cNvPr>
          <p:cNvSpPr>
            <a:spLocks noGrp="1"/>
          </p:cNvSpPr>
          <p:nvPr>
            <p:ph type="pic" sz="quarter" idx="33"/>
          </p:nvPr>
        </p:nvSpPr>
        <p:spPr>
          <a:xfrm>
            <a:off x="3708000" y="1764000"/>
            <a:ext cx="306000" cy="306000"/>
          </a:xfrm>
          <a:blipFill>
            <a:blip r:embed="rId8">
              <a:extLst>
                <a:ext uri="{96DAC541-7B7A-43D3-8B79-37D633B846F1}">
                  <asvg:svgBlip xmlns:asvg="http://schemas.microsoft.com/office/drawing/2016/SVG/main" r:embed="rId9"/>
                </a:ext>
              </a:extLst>
            </a:blip>
            <a:stretch>
              <a:fillRect/>
            </a:stretch>
          </a:blipFill>
        </p:spPr>
        <p:txBody>
          <a:bodyPr anchor="ctr"/>
          <a:lstStyle>
            <a:lvl1pPr marL="0" indent="0" algn="ctr">
              <a:buNone/>
              <a:defRPr sz="400"/>
            </a:lvl1pPr>
          </a:lstStyle>
          <a:p>
            <a:r>
              <a:rPr lang="en-US"/>
              <a:t>Click icon to add picture</a:t>
            </a:r>
            <a:endParaRPr lang="en-GB" dirty="0"/>
          </a:p>
        </p:txBody>
      </p:sp>
      <p:sp>
        <p:nvSpPr>
          <p:cNvPr id="37" name="Tijdelijke aanduiding voor afbeelding 12">
            <a:extLst>
              <a:ext uri="{FF2B5EF4-FFF2-40B4-BE49-F238E27FC236}">
                <a16:creationId xmlns:a16="http://schemas.microsoft.com/office/drawing/2014/main" id="{9A2E3717-085D-4920-9B0E-8DBF1A42FCA7}"/>
              </a:ext>
            </a:extLst>
          </p:cNvPr>
          <p:cNvSpPr>
            <a:spLocks noGrp="1"/>
          </p:cNvSpPr>
          <p:nvPr>
            <p:ph type="pic" sz="quarter" idx="34"/>
          </p:nvPr>
        </p:nvSpPr>
        <p:spPr>
          <a:xfrm>
            <a:off x="3708000" y="2268000"/>
            <a:ext cx="306000" cy="306000"/>
          </a:xfrm>
          <a:blipFill>
            <a:blip r:embed="rId10">
              <a:extLst>
                <a:ext uri="{96DAC541-7B7A-43D3-8B79-37D633B846F1}">
                  <asvg:svgBlip xmlns:asvg="http://schemas.microsoft.com/office/drawing/2016/SVG/main" r:embed="rId11"/>
                </a:ext>
              </a:extLst>
            </a:blip>
            <a:stretch>
              <a:fillRect/>
            </a:stretch>
          </a:blipFill>
        </p:spPr>
        <p:txBody>
          <a:bodyPr anchor="ctr"/>
          <a:lstStyle>
            <a:lvl1pPr marL="0" indent="0" algn="ctr">
              <a:buNone/>
              <a:defRPr sz="400"/>
            </a:lvl1pPr>
          </a:lstStyle>
          <a:p>
            <a:r>
              <a:rPr lang="en-US"/>
              <a:t>Click icon to add picture</a:t>
            </a:r>
            <a:endParaRPr lang="en-GB" dirty="0"/>
          </a:p>
        </p:txBody>
      </p:sp>
      <p:sp>
        <p:nvSpPr>
          <p:cNvPr id="38" name="Tijdelijke aanduiding voor afbeelding 12">
            <a:extLst>
              <a:ext uri="{FF2B5EF4-FFF2-40B4-BE49-F238E27FC236}">
                <a16:creationId xmlns:a16="http://schemas.microsoft.com/office/drawing/2014/main" id="{77467CBB-F989-40AA-BAA1-DDC3FE2145D6}"/>
              </a:ext>
            </a:extLst>
          </p:cNvPr>
          <p:cNvSpPr>
            <a:spLocks noGrp="1"/>
          </p:cNvSpPr>
          <p:nvPr>
            <p:ph type="pic" sz="quarter" idx="35"/>
          </p:nvPr>
        </p:nvSpPr>
        <p:spPr>
          <a:xfrm>
            <a:off x="6408000" y="1764000"/>
            <a:ext cx="306000" cy="306000"/>
          </a:xfrm>
          <a:blipFill>
            <a:blip r:embed="rId12">
              <a:extLst>
                <a:ext uri="{96DAC541-7B7A-43D3-8B79-37D633B846F1}">
                  <asvg:svgBlip xmlns:asvg="http://schemas.microsoft.com/office/drawing/2016/SVG/main" r:embed="rId13"/>
                </a:ext>
              </a:extLst>
            </a:blip>
            <a:stretch>
              <a:fillRect/>
            </a:stretch>
          </a:blipFill>
        </p:spPr>
        <p:txBody>
          <a:bodyPr anchor="ctr"/>
          <a:lstStyle>
            <a:lvl1pPr marL="0" indent="0" algn="ctr">
              <a:buNone/>
              <a:defRPr sz="400"/>
            </a:lvl1pPr>
          </a:lstStyle>
          <a:p>
            <a:r>
              <a:rPr lang="en-US"/>
              <a:t>Click icon to add picture</a:t>
            </a:r>
            <a:endParaRPr lang="en-GB" dirty="0"/>
          </a:p>
        </p:txBody>
      </p:sp>
      <p:sp>
        <p:nvSpPr>
          <p:cNvPr id="39" name="Tijdelijke aanduiding voor afbeelding 12">
            <a:extLst>
              <a:ext uri="{FF2B5EF4-FFF2-40B4-BE49-F238E27FC236}">
                <a16:creationId xmlns:a16="http://schemas.microsoft.com/office/drawing/2014/main" id="{1C25A578-0CC7-464F-9CFB-1B9EC232EF8C}"/>
              </a:ext>
            </a:extLst>
          </p:cNvPr>
          <p:cNvSpPr>
            <a:spLocks noGrp="1"/>
          </p:cNvSpPr>
          <p:nvPr>
            <p:ph type="pic" sz="quarter" idx="36"/>
          </p:nvPr>
        </p:nvSpPr>
        <p:spPr>
          <a:xfrm>
            <a:off x="6408000" y="2268000"/>
            <a:ext cx="306000" cy="306000"/>
          </a:xfrm>
          <a:blipFill>
            <a:blip r:embed="rId14">
              <a:extLst>
                <a:ext uri="{96DAC541-7B7A-43D3-8B79-37D633B846F1}">
                  <asvg:svgBlip xmlns:asvg="http://schemas.microsoft.com/office/drawing/2016/SVG/main" r:embed="rId15"/>
                </a:ext>
              </a:extLst>
            </a:blip>
            <a:stretch>
              <a:fillRect/>
            </a:stretch>
          </a:blipFill>
        </p:spPr>
        <p:txBody>
          <a:bodyPr anchor="ctr"/>
          <a:lstStyle>
            <a:lvl1pPr marL="0" indent="0" algn="ctr">
              <a:buNone/>
              <a:defRPr sz="400"/>
            </a:lvl1pPr>
          </a:lstStyle>
          <a:p>
            <a:r>
              <a:rPr lang="en-US"/>
              <a:t>Click icon to add picture</a:t>
            </a:r>
            <a:endParaRPr lang="en-GB" dirty="0"/>
          </a:p>
        </p:txBody>
      </p:sp>
    </p:spTree>
    <p:extLst>
      <p:ext uri="{BB962C8B-B14F-4D97-AF65-F5344CB8AC3E}">
        <p14:creationId xmlns:p14="http://schemas.microsoft.com/office/powerpoint/2010/main" val="554094542"/>
      </p:ext>
    </p:extLst>
  </p:cSld>
  <p:clrMapOvr>
    <a:masterClrMapping/>
  </p:clrMapOvr>
  <p:extLst mod="1">
    <p:ext uri="{DCECCB84-F9BA-43D5-87BE-67443E8EF086}">
      <p15:sldGuideLst xmlns:p15="http://schemas.microsoft.com/office/powerpoint/2012/main">
        <p15:guide id="1" orient="horz" pos="3045">
          <p15:clr>
            <a:srgbClr val="FBAE40"/>
          </p15:clr>
        </p15:guide>
        <p15:guide id="2" orient="horz" pos="2058">
          <p15:clr>
            <a:srgbClr val="FBAE40"/>
          </p15:clr>
        </p15:guide>
        <p15:guide id="3" orient="horz" pos="4026">
          <p15:clr>
            <a:srgbClr val="FBAE40"/>
          </p15:clr>
        </p15:guide>
        <p15:guide id="4" pos="4044">
          <p15:clr>
            <a:srgbClr val="FBAE40"/>
          </p15:clr>
        </p15:guide>
        <p15:guide id="5" pos="4362">
          <p15:clr>
            <a:srgbClr val="FBAE40"/>
          </p15:clr>
        </p15:guide>
        <p15:guide id="6" pos="2661">
          <p15:clr>
            <a:srgbClr val="FBAE40"/>
          </p15:clr>
        </p15:guide>
        <p15:guide id="7" pos="234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Titeldia met vierkant beeld">
    <p:spTree>
      <p:nvGrpSpPr>
        <p:cNvPr id="1" name=""/>
        <p:cNvGrpSpPr/>
        <p:nvPr/>
      </p:nvGrpSpPr>
      <p:grpSpPr>
        <a:xfrm>
          <a:off x="0" y="0"/>
          <a:ext cx="0" cy="0"/>
          <a:chOff x="0" y="0"/>
          <a:chExt cx="0" cy="0"/>
        </a:xfrm>
      </p:grpSpPr>
      <p:sp>
        <p:nvSpPr>
          <p:cNvPr id="66" name="Tijdelijke aanduiding voor afbeelding 65">
            <a:extLst>
              <a:ext uri="{FF2B5EF4-FFF2-40B4-BE49-F238E27FC236}">
                <a16:creationId xmlns:a16="http://schemas.microsoft.com/office/drawing/2014/main" id="{C993F618-5D8C-4CD3-B26D-F74E7598724D}"/>
              </a:ext>
            </a:extLst>
          </p:cNvPr>
          <p:cNvSpPr>
            <a:spLocks noGrp="1"/>
          </p:cNvSpPr>
          <p:nvPr>
            <p:ph type="pic" sz="quarter" idx="19" hasCustomPrompt="1"/>
          </p:nvPr>
        </p:nvSpPr>
        <p:spPr>
          <a:xfrm>
            <a:off x="0" y="0"/>
            <a:ext cx="6858000" cy="6858000"/>
          </a:xfrm>
          <a:solidFill>
            <a:schemeClr val="bg1">
              <a:lumMod val="85000"/>
            </a:schemeClr>
          </a:solidFill>
        </p:spPr>
        <p:txBody>
          <a:bodyPr tIns="3816000"/>
          <a:lstStyle>
            <a:lvl1pPr marL="0" indent="0" algn="ctr">
              <a:buNone/>
              <a:defRPr sz="1400">
                <a:solidFill>
                  <a:schemeClr val="bg2">
                    <a:lumMod val="50000"/>
                  </a:schemeClr>
                </a:solidFill>
              </a:defRPr>
            </a:lvl1pPr>
          </a:lstStyle>
          <a:p>
            <a:r>
              <a:rPr lang="nl-NL"/>
              <a:t>Selecteer afbeelding</a:t>
            </a:r>
            <a:endParaRPr lang="nl-NL" dirty="0"/>
          </a:p>
        </p:txBody>
      </p:sp>
      <p:sp>
        <p:nvSpPr>
          <p:cNvPr id="12" name="Tijdelijke aanduiding voor tekst 11">
            <a:extLst>
              <a:ext uri="{FF2B5EF4-FFF2-40B4-BE49-F238E27FC236}">
                <a16:creationId xmlns:a16="http://schemas.microsoft.com/office/drawing/2014/main" id="{17861E45-7D0B-4CBE-BF29-EEB926363114}"/>
              </a:ext>
            </a:extLst>
          </p:cNvPr>
          <p:cNvSpPr>
            <a:spLocks noGrp="1"/>
          </p:cNvSpPr>
          <p:nvPr>
            <p:ph type="body" sz="quarter" idx="13" hasCustomPrompt="1"/>
          </p:nvPr>
        </p:nvSpPr>
        <p:spPr>
          <a:xfrm>
            <a:off x="7236000" y="5295900"/>
            <a:ext cx="4513088" cy="788988"/>
          </a:xfrm>
        </p:spPr>
        <p:txBody>
          <a:bodyPr>
            <a:noAutofit/>
          </a:bodyPr>
          <a:lstStyle>
            <a:lvl1pPr marL="0" indent="0">
              <a:buNone/>
              <a:defRPr sz="1200" b="0"/>
            </a:lvl1pPr>
          </a:lstStyle>
          <a:p>
            <a:pPr lvl="0"/>
            <a:r>
              <a:rPr lang="nl-NL" dirty="0"/>
              <a:t>Naam Achternaam</a:t>
            </a:r>
          </a:p>
        </p:txBody>
      </p:sp>
      <p:sp>
        <p:nvSpPr>
          <p:cNvPr id="3" name="Ondertitel 2">
            <a:extLst>
              <a:ext uri="{FF2B5EF4-FFF2-40B4-BE49-F238E27FC236}">
                <a16:creationId xmlns:a16="http://schemas.microsoft.com/office/drawing/2014/main" id="{5B0A17F5-F68D-450E-924D-50BE1E84C574}"/>
              </a:ext>
            </a:extLst>
          </p:cNvPr>
          <p:cNvSpPr>
            <a:spLocks noGrp="1"/>
          </p:cNvSpPr>
          <p:nvPr>
            <p:ph type="subTitle" idx="1"/>
          </p:nvPr>
        </p:nvSpPr>
        <p:spPr>
          <a:xfrm>
            <a:off x="7236000" y="3854640"/>
            <a:ext cx="4513088" cy="676275"/>
          </a:xfrm>
        </p:spPr>
        <p:txBody>
          <a:bodyPr/>
          <a:lstStyle>
            <a:lvl1pPr marL="0" indent="0" algn="l">
              <a:spcBef>
                <a:spcPts val="0"/>
              </a:spcBef>
              <a:buNone/>
              <a:defRPr sz="24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4" name="Tijdelijke aanduiding voor datum 3">
            <a:extLst>
              <a:ext uri="{FF2B5EF4-FFF2-40B4-BE49-F238E27FC236}">
                <a16:creationId xmlns:a16="http://schemas.microsoft.com/office/drawing/2014/main" id="{4FB69FD9-1A34-44C5-BB96-B626ABE7D68E}"/>
              </a:ext>
            </a:extLst>
          </p:cNvPr>
          <p:cNvSpPr>
            <a:spLocks noGrp="1"/>
          </p:cNvSpPr>
          <p:nvPr>
            <p:ph type="dt" sz="half" idx="10"/>
          </p:nvPr>
        </p:nvSpPr>
        <p:spPr>
          <a:xfrm>
            <a:off x="7236000" y="6264000"/>
            <a:ext cx="2340000" cy="184666"/>
          </a:xfrm>
        </p:spPr>
        <p:txBody>
          <a:bodyPr vert="horz"/>
          <a:lstStyle>
            <a:lvl1pPr>
              <a:defRPr sz="1000" b="0">
                <a:solidFill>
                  <a:schemeClr val="tx1"/>
                </a:solidFill>
              </a:defRPr>
            </a:lvl1pPr>
          </a:lstStyle>
          <a:p>
            <a:endParaRPr lang="nl-NL" dirty="0"/>
          </a:p>
        </p:txBody>
      </p:sp>
      <p:sp>
        <p:nvSpPr>
          <p:cNvPr id="5" name="Tijdelijke aanduiding voor voettekst 4">
            <a:extLst>
              <a:ext uri="{FF2B5EF4-FFF2-40B4-BE49-F238E27FC236}">
                <a16:creationId xmlns:a16="http://schemas.microsoft.com/office/drawing/2014/main" id="{D005FF67-098D-42EF-9DDB-0B34D97B16B8}"/>
              </a:ext>
            </a:extLst>
          </p:cNvPr>
          <p:cNvSpPr>
            <a:spLocks noGrp="1"/>
          </p:cNvSpPr>
          <p:nvPr>
            <p:ph type="ftr" sz="quarter" idx="11"/>
          </p:nvPr>
        </p:nvSpPr>
        <p:spPr>
          <a:xfrm>
            <a:off x="12473572" y="684000"/>
            <a:ext cx="153888" cy="3786017"/>
          </a:xfrm>
        </p:spPr>
        <p:txBody>
          <a:bodyPr/>
          <a:lstStyle>
            <a:lvl1pPr>
              <a:defRPr>
                <a:solidFill>
                  <a:srgbClr val="E6E6E6"/>
                </a:solidFill>
              </a:defRPr>
            </a:lvl1pPr>
          </a:lstStyle>
          <a:p>
            <a:endParaRPr lang="nl-NL"/>
          </a:p>
        </p:txBody>
      </p:sp>
      <p:sp>
        <p:nvSpPr>
          <p:cNvPr id="6" name="Tijdelijke aanduiding voor dianummer 5">
            <a:extLst>
              <a:ext uri="{FF2B5EF4-FFF2-40B4-BE49-F238E27FC236}">
                <a16:creationId xmlns:a16="http://schemas.microsoft.com/office/drawing/2014/main" id="{BD7F641E-4810-428B-93B4-F028FBE4AE4E}"/>
              </a:ext>
            </a:extLst>
          </p:cNvPr>
          <p:cNvSpPr>
            <a:spLocks noGrp="1"/>
          </p:cNvSpPr>
          <p:nvPr>
            <p:ph type="sldNum" sz="quarter" idx="12"/>
          </p:nvPr>
        </p:nvSpPr>
        <p:spPr>
          <a:xfrm>
            <a:off x="12327363" y="6413498"/>
            <a:ext cx="450000" cy="184666"/>
          </a:xfrm>
        </p:spPr>
        <p:txBody>
          <a:bodyPr/>
          <a:lstStyle>
            <a:lvl1pPr>
              <a:defRPr>
                <a:solidFill>
                  <a:srgbClr val="E6E6E6"/>
                </a:solidFill>
              </a:defRPr>
            </a:lvl1pPr>
          </a:lstStyle>
          <a:p>
            <a:fld id="{F42B3F14-D836-496B-80A2-23BE75BD68CB}" type="slidenum">
              <a:rPr lang="nl-NL" smtClean="0"/>
              <a:pPr/>
              <a:t>‹#›</a:t>
            </a:fld>
            <a:endParaRPr lang="nl-NL" dirty="0"/>
          </a:p>
        </p:txBody>
      </p:sp>
      <p:sp>
        <p:nvSpPr>
          <p:cNvPr id="9" name="Titel 8">
            <a:extLst>
              <a:ext uri="{FF2B5EF4-FFF2-40B4-BE49-F238E27FC236}">
                <a16:creationId xmlns:a16="http://schemas.microsoft.com/office/drawing/2014/main" id="{A77695BF-4150-4BB7-8197-EF140D44835B}"/>
              </a:ext>
            </a:extLst>
          </p:cNvPr>
          <p:cNvSpPr>
            <a:spLocks noGrp="1"/>
          </p:cNvSpPr>
          <p:nvPr>
            <p:ph type="title"/>
          </p:nvPr>
        </p:nvSpPr>
        <p:spPr>
          <a:xfrm>
            <a:off x="7236000" y="1766078"/>
            <a:ext cx="4516033" cy="1990582"/>
          </a:xfrm>
        </p:spPr>
        <p:txBody>
          <a:bodyPr anchor="b" anchorCtr="0"/>
          <a:lstStyle>
            <a:lvl1pPr>
              <a:lnSpc>
                <a:spcPct val="90000"/>
              </a:lnSpc>
              <a:defRPr b="1">
                <a:solidFill>
                  <a:schemeClr val="tx2"/>
                </a:solidFill>
              </a:defRPr>
            </a:lvl1pPr>
          </a:lstStyle>
          <a:p>
            <a:r>
              <a:rPr lang="en-US"/>
              <a:t>Click to edit Master title style</a:t>
            </a:r>
            <a:endParaRPr lang="de-DE" dirty="0"/>
          </a:p>
        </p:txBody>
      </p:sp>
      <p:pic>
        <p:nvPicPr>
          <p:cNvPr id="11" name="Deltares_Logo_groot">
            <a:extLst>
              <a:ext uri="{FF2B5EF4-FFF2-40B4-BE49-F238E27FC236}">
                <a16:creationId xmlns:a16="http://schemas.microsoft.com/office/drawing/2014/main" id="{07BC8CE6-4B06-4C93-9DE2-B3D24820A42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576000" y="180000"/>
            <a:ext cx="2340000" cy="760500"/>
          </a:xfrm>
          <a:prstGeom prst="rect">
            <a:avLst/>
          </a:prstGeom>
        </p:spPr>
      </p:pic>
      <p:sp>
        <p:nvSpPr>
          <p:cNvPr id="62" name="TX_Enabling_deltalife_wit">
            <a:extLst>
              <a:ext uri="{FF2B5EF4-FFF2-40B4-BE49-F238E27FC236}">
                <a16:creationId xmlns:a16="http://schemas.microsoft.com/office/drawing/2014/main" id="{8230CF4F-5316-4F99-A0B8-28EA9797ED68}"/>
              </a:ext>
            </a:extLst>
          </p:cNvPr>
          <p:cNvSpPr>
            <a:spLocks noGrp="1"/>
          </p:cNvSpPr>
          <p:nvPr>
            <p:ph type="body" sz="quarter" idx="18"/>
          </p:nvPr>
        </p:nvSpPr>
        <p:spPr>
          <a:xfrm>
            <a:off x="310801" y="5947577"/>
            <a:ext cx="3176270" cy="756001"/>
          </a:xfrm>
          <a:blipFill>
            <a:blip r:embed="rId3" cstate="print">
              <a:extLst>
                <a:ext uri="{28A0092B-C50C-407E-A947-70E740481C1C}">
                  <a14:useLocalDpi xmlns:a14="http://schemas.microsoft.com/office/drawing/2010/main"/>
                </a:ext>
              </a:extLst>
            </a:blip>
            <a:stretch>
              <a:fillRect/>
            </a:stretch>
          </a:blipFill>
        </p:spPr>
        <p:txBody>
          <a:bodyPr vert="horz" rIns="4284000"/>
          <a:lstStyle>
            <a:lvl1pPr marL="0" indent="0">
              <a:buNone/>
              <a:defRPr>
                <a:solidFill>
                  <a:srgbClr val="E6E6E6"/>
                </a:solidFill>
              </a:defRPr>
            </a:lvl1pPr>
          </a:lstStyle>
          <a:p>
            <a:pPr lvl="0"/>
            <a:r>
              <a:rPr lang="en-US"/>
              <a:t>Click to edit Master text styles</a:t>
            </a:r>
          </a:p>
        </p:txBody>
      </p:sp>
      <p:pic>
        <p:nvPicPr>
          <p:cNvPr id="14" name="Graphic 13">
            <a:extLst>
              <a:ext uri="{FF2B5EF4-FFF2-40B4-BE49-F238E27FC236}">
                <a16:creationId xmlns:a16="http://schemas.microsoft.com/office/drawing/2014/main" id="{AD2ADEB4-F985-4A02-88AC-484F7A4BA29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97817" y="6264934"/>
            <a:ext cx="1143000" cy="400050"/>
          </a:xfrm>
          <a:prstGeom prst="rect">
            <a:avLst/>
          </a:prstGeom>
        </p:spPr>
      </p:pic>
    </p:spTree>
    <p:extLst>
      <p:ext uri="{BB962C8B-B14F-4D97-AF65-F5344CB8AC3E}">
        <p14:creationId xmlns:p14="http://schemas.microsoft.com/office/powerpoint/2010/main" val="3191802563"/>
      </p:ext>
    </p:extLst>
  </p:cSld>
  <p:clrMapOvr>
    <a:masterClrMapping/>
  </p:clrMapOvr>
  <p:extLst mod="1">
    <p:ext uri="{DCECCB84-F9BA-43D5-87BE-67443E8EF086}">
      <p15:sldGuideLst xmlns:p15="http://schemas.microsoft.com/office/powerpoint/2012/main">
        <p15:guide id="1" pos="36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Hoofdstuk / Tussendia (Groen)">
    <p:bg>
      <p:bgPr>
        <a:solidFill>
          <a:schemeClr val="accent5"/>
        </a:solidFill>
        <a:effectLst/>
      </p:bgPr>
    </p:bg>
    <p:spTree>
      <p:nvGrpSpPr>
        <p:cNvPr id="1" name=""/>
        <p:cNvGrpSpPr/>
        <p:nvPr/>
      </p:nvGrpSpPr>
      <p:grpSpPr>
        <a:xfrm>
          <a:off x="0" y="0"/>
          <a:ext cx="0" cy="0"/>
          <a:chOff x="0" y="0"/>
          <a:chExt cx="0" cy="0"/>
        </a:xfrm>
      </p:grpSpPr>
      <p:sp>
        <p:nvSpPr>
          <p:cNvPr id="16" name="Vrije vorm: vorm 15">
            <a:extLst>
              <a:ext uri="{FF2B5EF4-FFF2-40B4-BE49-F238E27FC236}">
                <a16:creationId xmlns:a16="http://schemas.microsoft.com/office/drawing/2014/main" id="{454C307C-D04D-4709-9FD4-571150894DD0}"/>
              </a:ext>
            </a:extLst>
          </p:cNvPr>
          <p:cNvSpPr>
            <a:spLocks noChangeAspect="1"/>
          </p:cNvSpPr>
          <p:nvPr userDrawn="1"/>
        </p:nvSpPr>
        <p:spPr>
          <a:xfrm>
            <a:off x="0" y="447038"/>
            <a:ext cx="5497462" cy="5943600"/>
          </a:xfrm>
          <a:custGeom>
            <a:avLst/>
            <a:gdLst>
              <a:gd name="connsiteX0" fmla="*/ 2525662 w 5497462"/>
              <a:gd name="connsiteY0" fmla="*/ 0 h 5943600"/>
              <a:gd name="connsiteX1" fmla="*/ 5497462 w 5497462"/>
              <a:gd name="connsiteY1" fmla="*/ 2971800 h 5943600"/>
              <a:gd name="connsiteX2" fmla="*/ 2525662 w 5497462"/>
              <a:gd name="connsiteY2" fmla="*/ 5943600 h 5943600"/>
              <a:gd name="connsiteX3" fmla="*/ 61399 w 5497462"/>
              <a:gd name="connsiteY3" fmla="*/ 4633362 h 5943600"/>
              <a:gd name="connsiteX4" fmla="*/ 0 w 5497462"/>
              <a:gd name="connsiteY4" fmla="*/ 4532297 h 5943600"/>
              <a:gd name="connsiteX5" fmla="*/ 0 w 5497462"/>
              <a:gd name="connsiteY5" fmla="*/ 1411304 h 5943600"/>
              <a:gd name="connsiteX6" fmla="*/ 61399 w 5497462"/>
              <a:gd name="connsiteY6" fmla="*/ 1310238 h 5943600"/>
              <a:gd name="connsiteX7" fmla="*/ 2525662 w 5497462"/>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7462" h="5943600">
                <a:moveTo>
                  <a:pt x="2525662" y="0"/>
                </a:moveTo>
                <a:cubicBezTo>
                  <a:pt x="4166942" y="0"/>
                  <a:pt x="5497462" y="1330520"/>
                  <a:pt x="5497462" y="2971800"/>
                </a:cubicBezTo>
                <a:cubicBezTo>
                  <a:pt x="5497462" y="4613080"/>
                  <a:pt x="4166942" y="5943600"/>
                  <a:pt x="2525662" y="5943600"/>
                </a:cubicBezTo>
                <a:cubicBezTo>
                  <a:pt x="1499862" y="5943600"/>
                  <a:pt x="595453" y="5423866"/>
                  <a:pt x="61399" y="4633362"/>
                </a:cubicBezTo>
                <a:lnTo>
                  <a:pt x="0" y="4532297"/>
                </a:lnTo>
                <a:lnTo>
                  <a:pt x="0" y="1411304"/>
                </a:lnTo>
                <a:lnTo>
                  <a:pt x="61399" y="1310238"/>
                </a:lnTo>
                <a:cubicBezTo>
                  <a:pt x="595453" y="519735"/>
                  <a:pt x="1499862" y="0"/>
                  <a:pt x="2525662" y="0"/>
                </a:cubicBezTo>
                <a:close/>
              </a:path>
            </a:pathLst>
          </a:custGeom>
          <a:gradFill flip="none" rotWithShape="1">
            <a:gsLst>
              <a:gs pos="0">
                <a:schemeClr val="accent4"/>
              </a:gs>
              <a:gs pos="100000">
                <a:schemeClr val="accent4">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2" name="Titel 1">
            <a:extLst>
              <a:ext uri="{FF2B5EF4-FFF2-40B4-BE49-F238E27FC236}">
                <a16:creationId xmlns:a16="http://schemas.microsoft.com/office/drawing/2014/main" id="{16E2BD3A-5DDA-4757-ACCB-7CC38D75CC91}"/>
              </a:ext>
            </a:extLst>
          </p:cNvPr>
          <p:cNvSpPr>
            <a:spLocks noGrp="1"/>
          </p:cNvSpPr>
          <p:nvPr>
            <p:ph type="title"/>
          </p:nvPr>
        </p:nvSpPr>
        <p:spPr>
          <a:xfrm>
            <a:off x="1260000" y="1762124"/>
            <a:ext cx="10512000" cy="1368000"/>
          </a:xfrm>
        </p:spPr>
        <p:txBody>
          <a:bodyPr anchor="t">
            <a:normAutofit/>
          </a:bodyPr>
          <a:lstStyle>
            <a:lvl1pPr>
              <a:defRPr sz="3400" b="1">
                <a:solidFill>
                  <a:schemeClr val="bg1"/>
                </a:solidFill>
              </a:defRPr>
            </a:lvl1pPr>
          </a:lstStyle>
          <a:p>
            <a:r>
              <a:rPr lang="en-US"/>
              <a:t>Click to edit Master title style</a:t>
            </a:r>
            <a:endParaRPr lang="nl-NL" dirty="0"/>
          </a:p>
        </p:txBody>
      </p:sp>
      <p:sp>
        <p:nvSpPr>
          <p:cNvPr id="3" name="Tijdelijke aanduiding voor tekst 2">
            <a:extLst>
              <a:ext uri="{FF2B5EF4-FFF2-40B4-BE49-F238E27FC236}">
                <a16:creationId xmlns:a16="http://schemas.microsoft.com/office/drawing/2014/main" id="{DE77DC50-5611-4E05-B13C-BEF10B116FCE}"/>
              </a:ext>
            </a:extLst>
          </p:cNvPr>
          <p:cNvSpPr>
            <a:spLocks noGrp="1"/>
          </p:cNvSpPr>
          <p:nvPr>
            <p:ph type="body" idx="1"/>
          </p:nvPr>
        </p:nvSpPr>
        <p:spPr>
          <a:xfrm>
            <a:off x="1260000" y="3564000"/>
            <a:ext cx="10585450" cy="151765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ijdelijke aanduiding voor datum 3">
            <a:extLst>
              <a:ext uri="{FF2B5EF4-FFF2-40B4-BE49-F238E27FC236}">
                <a16:creationId xmlns:a16="http://schemas.microsoft.com/office/drawing/2014/main" id="{4109971E-F873-4027-AEC0-F79E132DDD99}"/>
              </a:ext>
            </a:extLst>
          </p:cNvPr>
          <p:cNvSpPr>
            <a:spLocks noGrp="1"/>
          </p:cNvSpPr>
          <p:nvPr>
            <p:ph type="dt" sz="half" idx="10"/>
          </p:nvPr>
        </p:nvSpPr>
        <p:spPr>
          <a:xfrm>
            <a:off x="12513488" y="4586300"/>
            <a:ext cx="153888" cy="1262844"/>
          </a:xfrm>
        </p:spPr>
        <p:txBody>
          <a:bodyPr/>
          <a:lstStyle>
            <a:lvl1pPr>
              <a:defRPr>
                <a:solidFill>
                  <a:srgbClr val="E6E6E6"/>
                </a:solidFill>
              </a:defRPr>
            </a:lvl1pPr>
          </a:lstStyle>
          <a:p>
            <a:endParaRPr lang="nl-NL"/>
          </a:p>
        </p:txBody>
      </p:sp>
      <p:sp>
        <p:nvSpPr>
          <p:cNvPr id="5" name="Tijdelijke aanduiding voor voettekst 4">
            <a:extLst>
              <a:ext uri="{FF2B5EF4-FFF2-40B4-BE49-F238E27FC236}">
                <a16:creationId xmlns:a16="http://schemas.microsoft.com/office/drawing/2014/main" id="{CE93B534-D0A1-49CD-B3E2-FA8113F90B39}"/>
              </a:ext>
            </a:extLst>
          </p:cNvPr>
          <p:cNvSpPr>
            <a:spLocks noGrp="1"/>
          </p:cNvSpPr>
          <p:nvPr>
            <p:ph type="ftr" sz="quarter" idx="11"/>
          </p:nvPr>
        </p:nvSpPr>
        <p:spPr>
          <a:xfrm>
            <a:off x="12513488" y="684000"/>
            <a:ext cx="153888" cy="3786017"/>
          </a:xfrm>
        </p:spPr>
        <p:txBody>
          <a:bodyPr/>
          <a:lstStyle>
            <a:lvl1pPr>
              <a:defRPr>
                <a:solidFill>
                  <a:srgbClr val="E6E6E6"/>
                </a:solidFill>
              </a:defRPr>
            </a:lvl1pPr>
          </a:lstStyle>
          <a:p>
            <a:endParaRPr lang="nl-NL"/>
          </a:p>
        </p:txBody>
      </p:sp>
      <p:sp>
        <p:nvSpPr>
          <p:cNvPr id="6" name="Tijdelijke aanduiding voor dianummer 5">
            <a:extLst>
              <a:ext uri="{FF2B5EF4-FFF2-40B4-BE49-F238E27FC236}">
                <a16:creationId xmlns:a16="http://schemas.microsoft.com/office/drawing/2014/main" id="{03AD1C2C-AB5C-4424-9980-A055EC5CDE14}"/>
              </a:ext>
            </a:extLst>
          </p:cNvPr>
          <p:cNvSpPr>
            <a:spLocks noGrp="1"/>
          </p:cNvSpPr>
          <p:nvPr>
            <p:ph type="sldNum" sz="quarter" idx="12"/>
          </p:nvPr>
        </p:nvSpPr>
        <p:spPr>
          <a:xfrm>
            <a:off x="12367279" y="6413498"/>
            <a:ext cx="450000" cy="184666"/>
          </a:xfrm>
        </p:spPr>
        <p:txBody>
          <a:bodyPr/>
          <a:lstStyle>
            <a:lvl1pPr>
              <a:defRPr>
                <a:solidFill>
                  <a:srgbClr val="E6E6E6"/>
                </a:solidFill>
              </a:defRPr>
            </a:lvl1pPr>
          </a:lstStyle>
          <a:p>
            <a:fld id="{F42B3F14-D836-496B-80A2-23BE75BD68CB}" type="slidenum">
              <a:rPr lang="nl-NL" smtClean="0"/>
              <a:pPr/>
              <a:t>‹#›</a:t>
            </a:fld>
            <a:endParaRPr lang="nl-NL"/>
          </a:p>
        </p:txBody>
      </p:sp>
      <p:pic>
        <p:nvPicPr>
          <p:cNvPr id="9" name="Graphic 8">
            <a:extLst>
              <a:ext uri="{FF2B5EF4-FFF2-40B4-BE49-F238E27FC236}">
                <a16:creationId xmlns:a16="http://schemas.microsoft.com/office/drawing/2014/main" id="{681D9EE9-6961-4A01-A907-0509F93F047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97817" y="6264934"/>
            <a:ext cx="1143000" cy="400050"/>
          </a:xfrm>
          <a:prstGeom prst="rect">
            <a:avLst/>
          </a:prstGeom>
        </p:spPr>
      </p:pic>
    </p:spTree>
    <p:extLst>
      <p:ext uri="{BB962C8B-B14F-4D97-AF65-F5344CB8AC3E}">
        <p14:creationId xmlns:p14="http://schemas.microsoft.com/office/powerpoint/2010/main" val="1164193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Hoofdstuk / Tussendia (Blauw)">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E2BD3A-5DDA-4757-ACCB-7CC38D75CC91}"/>
              </a:ext>
            </a:extLst>
          </p:cNvPr>
          <p:cNvSpPr>
            <a:spLocks noGrp="1"/>
          </p:cNvSpPr>
          <p:nvPr>
            <p:ph type="title"/>
          </p:nvPr>
        </p:nvSpPr>
        <p:spPr>
          <a:xfrm>
            <a:off x="1260000" y="1762124"/>
            <a:ext cx="10512000" cy="1368000"/>
          </a:xfrm>
        </p:spPr>
        <p:txBody>
          <a:bodyPr anchor="t">
            <a:normAutofit/>
          </a:bodyPr>
          <a:lstStyle>
            <a:lvl1pPr>
              <a:defRPr sz="3400" b="1">
                <a:solidFill>
                  <a:schemeClr val="bg1"/>
                </a:solidFill>
              </a:defRPr>
            </a:lvl1pPr>
          </a:lstStyle>
          <a:p>
            <a:r>
              <a:rPr lang="en-US"/>
              <a:t>Click to edit Master title style</a:t>
            </a:r>
            <a:endParaRPr lang="nl-NL" dirty="0"/>
          </a:p>
        </p:txBody>
      </p:sp>
      <p:sp>
        <p:nvSpPr>
          <p:cNvPr id="3" name="Tijdelijke aanduiding voor tekst 2">
            <a:extLst>
              <a:ext uri="{FF2B5EF4-FFF2-40B4-BE49-F238E27FC236}">
                <a16:creationId xmlns:a16="http://schemas.microsoft.com/office/drawing/2014/main" id="{DE77DC50-5611-4E05-B13C-BEF10B116FCE}"/>
              </a:ext>
            </a:extLst>
          </p:cNvPr>
          <p:cNvSpPr>
            <a:spLocks noGrp="1"/>
          </p:cNvSpPr>
          <p:nvPr>
            <p:ph type="body" idx="1"/>
          </p:nvPr>
        </p:nvSpPr>
        <p:spPr>
          <a:xfrm>
            <a:off x="1260000" y="3564000"/>
            <a:ext cx="10585450" cy="151765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ijdelijke aanduiding voor datum 3">
            <a:extLst>
              <a:ext uri="{FF2B5EF4-FFF2-40B4-BE49-F238E27FC236}">
                <a16:creationId xmlns:a16="http://schemas.microsoft.com/office/drawing/2014/main" id="{4109971E-F873-4027-AEC0-F79E132DDD99}"/>
              </a:ext>
            </a:extLst>
          </p:cNvPr>
          <p:cNvSpPr>
            <a:spLocks noGrp="1"/>
          </p:cNvSpPr>
          <p:nvPr>
            <p:ph type="dt" sz="half" idx="10"/>
          </p:nvPr>
        </p:nvSpPr>
        <p:spPr>
          <a:xfrm>
            <a:off x="12513488" y="4586300"/>
            <a:ext cx="153888" cy="1262844"/>
          </a:xfrm>
        </p:spPr>
        <p:txBody>
          <a:bodyPr/>
          <a:lstStyle>
            <a:lvl1pPr>
              <a:defRPr>
                <a:solidFill>
                  <a:srgbClr val="E6E6E6"/>
                </a:solidFill>
              </a:defRPr>
            </a:lvl1pPr>
          </a:lstStyle>
          <a:p>
            <a:endParaRPr lang="nl-NL"/>
          </a:p>
        </p:txBody>
      </p:sp>
      <p:sp>
        <p:nvSpPr>
          <p:cNvPr id="5" name="Tijdelijke aanduiding voor voettekst 4">
            <a:extLst>
              <a:ext uri="{FF2B5EF4-FFF2-40B4-BE49-F238E27FC236}">
                <a16:creationId xmlns:a16="http://schemas.microsoft.com/office/drawing/2014/main" id="{CE93B534-D0A1-49CD-B3E2-FA8113F90B39}"/>
              </a:ext>
            </a:extLst>
          </p:cNvPr>
          <p:cNvSpPr>
            <a:spLocks noGrp="1"/>
          </p:cNvSpPr>
          <p:nvPr>
            <p:ph type="ftr" sz="quarter" idx="11"/>
          </p:nvPr>
        </p:nvSpPr>
        <p:spPr>
          <a:xfrm>
            <a:off x="12513488" y="684000"/>
            <a:ext cx="153888" cy="3786017"/>
          </a:xfrm>
        </p:spPr>
        <p:txBody>
          <a:bodyPr/>
          <a:lstStyle>
            <a:lvl1pPr>
              <a:defRPr>
                <a:solidFill>
                  <a:srgbClr val="E6E6E6"/>
                </a:solidFill>
              </a:defRPr>
            </a:lvl1pPr>
          </a:lstStyle>
          <a:p>
            <a:endParaRPr lang="nl-NL"/>
          </a:p>
        </p:txBody>
      </p:sp>
      <p:sp>
        <p:nvSpPr>
          <p:cNvPr id="6" name="Tijdelijke aanduiding voor dianummer 5">
            <a:extLst>
              <a:ext uri="{FF2B5EF4-FFF2-40B4-BE49-F238E27FC236}">
                <a16:creationId xmlns:a16="http://schemas.microsoft.com/office/drawing/2014/main" id="{03AD1C2C-AB5C-4424-9980-A055EC5CDE14}"/>
              </a:ext>
            </a:extLst>
          </p:cNvPr>
          <p:cNvSpPr>
            <a:spLocks noGrp="1"/>
          </p:cNvSpPr>
          <p:nvPr>
            <p:ph type="sldNum" sz="quarter" idx="12"/>
          </p:nvPr>
        </p:nvSpPr>
        <p:spPr>
          <a:xfrm>
            <a:off x="12367279" y="6413498"/>
            <a:ext cx="450000" cy="184666"/>
          </a:xfrm>
        </p:spPr>
        <p:txBody>
          <a:bodyPr/>
          <a:lstStyle>
            <a:lvl1pPr>
              <a:defRPr>
                <a:solidFill>
                  <a:srgbClr val="E6E6E6"/>
                </a:solidFill>
              </a:defRPr>
            </a:lvl1pPr>
          </a:lstStyle>
          <a:p>
            <a:fld id="{F42B3F14-D836-496B-80A2-23BE75BD68CB}" type="slidenum">
              <a:rPr lang="nl-NL" smtClean="0"/>
              <a:pPr/>
              <a:t>‹#›</a:t>
            </a:fld>
            <a:endParaRPr lang="nl-NL"/>
          </a:p>
        </p:txBody>
      </p:sp>
      <p:sp>
        <p:nvSpPr>
          <p:cNvPr id="8" name="Vrije vorm: vorm 7">
            <a:extLst>
              <a:ext uri="{FF2B5EF4-FFF2-40B4-BE49-F238E27FC236}">
                <a16:creationId xmlns:a16="http://schemas.microsoft.com/office/drawing/2014/main" id="{FE604B20-D198-4E8C-9B1F-0066D909E5DF}"/>
              </a:ext>
            </a:extLst>
          </p:cNvPr>
          <p:cNvSpPr>
            <a:spLocks noChangeAspect="1"/>
          </p:cNvSpPr>
          <p:nvPr userDrawn="1"/>
        </p:nvSpPr>
        <p:spPr>
          <a:xfrm>
            <a:off x="0" y="447038"/>
            <a:ext cx="5497462" cy="5943600"/>
          </a:xfrm>
          <a:custGeom>
            <a:avLst/>
            <a:gdLst>
              <a:gd name="connsiteX0" fmla="*/ 2525662 w 5497462"/>
              <a:gd name="connsiteY0" fmla="*/ 0 h 5943600"/>
              <a:gd name="connsiteX1" fmla="*/ 5497462 w 5497462"/>
              <a:gd name="connsiteY1" fmla="*/ 2971800 h 5943600"/>
              <a:gd name="connsiteX2" fmla="*/ 2525662 w 5497462"/>
              <a:gd name="connsiteY2" fmla="*/ 5943600 h 5943600"/>
              <a:gd name="connsiteX3" fmla="*/ 61399 w 5497462"/>
              <a:gd name="connsiteY3" fmla="*/ 4633362 h 5943600"/>
              <a:gd name="connsiteX4" fmla="*/ 0 w 5497462"/>
              <a:gd name="connsiteY4" fmla="*/ 4532297 h 5943600"/>
              <a:gd name="connsiteX5" fmla="*/ 0 w 5497462"/>
              <a:gd name="connsiteY5" fmla="*/ 1411304 h 5943600"/>
              <a:gd name="connsiteX6" fmla="*/ 61399 w 5497462"/>
              <a:gd name="connsiteY6" fmla="*/ 1310238 h 5943600"/>
              <a:gd name="connsiteX7" fmla="*/ 2525662 w 5497462"/>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7462" h="5943600">
                <a:moveTo>
                  <a:pt x="2525662" y="0"/>
                </a:moveTo>
                <a:cubicBezTo>
                  <a:pt x="4166942" y="0"/>
                  <a:pt x="5497462" y="1330520"/>
                  <a:pt x="5497462" y="2971800"/>
                </a:cubicBezTo>
                <a:cubicBezTo>
                  <a:pt x="5497462" y="4613080"/>
                  <a:pt x="4166942" y="5943600"/>
                  <a:pt x="2525662" y="5943600"/>
                </a:cubicBezTo>
                <a:cubicBezTo>
                  <a:pt x="1499862" y="5943600"/>
                  <a:pt x="595453" y="5423866"/>
                  <a:pt x="61399" y="4633362"/>
                </a:cubicBezTo>
                <a:lnTo>
                  <a:pt x="0" y="4532297"/>
                </a:lnTo>
                <a:lnTo>
                  <a:pt x="0" y="1411304"/>
                </a:lnTo>
                <a:lnTo>
                  <a:pt x="61399" y="1310238"/>
                </a:lnTo>
                <a:cubicBezTo>
                  <a:pt x="595453" y="519735"/>
                  <a:pt x="1499862" y="0"/>
                  <a:pt x="2525662" y="0"/>
                </a:cubicBezTo>
                <a:close/>
              </a:path>
            </a:pathLst>
          </a:custGeom>
          <a:gradFill flip="none" rotWithShape="1">
            <a:gsLst>
              <a:gs pos="0">
                <a:schemeClr val="accent1"/>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pic>
        <p:nvPicPr>
          <p:cNvPr id="10" name="Graphic 9">
            <a:extLst>
              <a:ext uri="{FF2B5EF4-FFF2-40B4-BE49-F238E27FC236}">
                <a16:creationId xmlns:a16="http://schemas.microsoft.com/office/drawing/2014/main" id="{08277C54-47EB-44F5-93A6-55EAF7BE51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97817" y="6264934"/>
            <a:ext cx="1143000" cy="400050"/>
          </a:xfrm>
          <a:prstGeom prst="rect">
            <a:avLst/>
          </a:prstGeom>
        </p:spPr>
      </p:pic>
    </p:spTree>
    <p:extLst>
      <p:ext uri="{BB962C8B-B14F-4D97-AF65-F5344CB8AC3E}">
        <p14:creationId xmlns:p14="http://schemas.microsoft.com/office/powerpoint/2010/main" val="4243739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sopgave met Partner logo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FEC7CA-9C23-4C8C-8E52-48827CB3D515}"/>
              </a:ext>
            </a:extLst>
          </p:cNvPr>
          <p:cNvSpPr>
            <a:spLocks noGrp="1"/>
          </p:cNvSpPr>
          <p:nvPr>
            <p:ph type="title"/>
          </p:nvPr>
        </p:nvSpPr>
        <p:spPr/>
        <p:txBody>
          <a:bodyPr/>
          <a:lstStyle/>
          <a:p>
            <a:r>
              <a:rPr lang="en-US"/>
              <a:t>Click to edit Master title style</a:t>
            </a:r>
            <a:endParaRPr lang="nl-NL"/>
          </a:p>
        </p:txBody>
      </p:sp>
      <p:sp>
        <p:nvSpPr>
          <p:cNvPr id="6" name="Tijdelijke aanduiding voor datum 5">
            <a:extLst>
              <a:ext uri="{FF2B5EF4-FFF2-40B4-BE49-F238E27FC236}">
                <a16:creationId xmlns:a16="http://schemas.microsoft.com/office/drawing/2014/main" id="{AB16DB44-A35C-4555-8271-1BC45D5EEC1D}"/>
              </a:ext>
            </a:extLst>
          </p:cNvPr>
          <p:cNvSpPr>
            <a:spLocks noGrp="1"/>
          </p:cNvSpPr>
          <p:nvPr>
            <p:ph type="dt" sz="half" idx="10"/>
          </p:nvPr>
        </p:nvSpPr>
        <p:spPr/>
        <p:txBody>
          <a:bodyPr/>
          <a:lstStyle/>
          <a:p>
            <a:endParaRPr lang="nl-NL" dirty="0"/>
          </a:p>
        </p:txBody>
      </p:sp>
      <p:sp>
        <p:nvSpPr>
          <p:cNvPr id="7" name="Tijdelijke aanduiding voor voettekst 6">
            <a:extLst>
              <a:ext uri="{FF2B5EF4-FFF2-40B4-BE49-F238E27FC236}">
                <a16:creationId xmlns:a16="http://schemas.microsoft.com/office/drawing/2014/main" id="{98298A93-251E-4C71-ACF3-6A1388860C2B}"/>
              </a:ext>
            </a:extLst>
          </p:cNvPr>
          <p:cNvSpPr>
            <a:spLocks noGrp="1"/>
          </p:cNvSpPr>
          <p:nvPr>
            <p:ph type="ftr" sz="quarter" idx="11"/>
          </p:nvPr>
        </p:nvSpPr>
        <p:spPr/>
        <p:txBody>
          <a:bodyPr/>
          <a:lstStyle/>
          <a:p>
            <a:endParaRPr lang="nl-NL"/>
          </a:p>
        </p:txBody>
      </p:sp>
      <p:sp>
        <p:nvSpPr>
          <p:cNvPr id="8" name="Tijdelijke aanduiding voor dianummer 7">
            <a:extLst>
              <a:ext uri="{FF2B5EF4-FFF2-40B4-BE49-F238E27FC236}">
                <a16:creationId xmlns:a16="http://schemas.microsoft.com/office/drawing/2014/main" id="{E74A889B-77F6-4552-B217-7A2CA16B24EA}"/>
              </a:ext>
            </a:extLst>
          </p:cNvPr>
          <p:cNvSpPr>
            <a:spLocks noGrp="1"/>
          </p:cNvSpPr>
          <p:nvPr>
            <p:ph type="sldNum" sz="quarter" idx="12"/>
          </p:nvPr>
        </p:nvSpPr>
        <p:spPr/>
        <p:txBody>
          <a:bodyPr/>
          <a:lstStyle/>
          <a:p>
            <a:fld id="{F42B3F14-D836-496B-80A2-23BE75BD68CB}" type="slidenum">
              <a:rPr lang="nl-NL" smtClean="0"/>
              <a:pPr/>
              <a:t>‹#›</a:t>
            </a:fld>
            <a:endParaRPr lang="nl-NL" dirty="0"/>
          </a:p>
        </p:txBody>
      </p:sp>
      <p:sp>
        <p:nvSpPr>
          <p:cNvPr id="4" name="Tijdelijke aanduiding voor tekst 3">
            <a:extLst>
              <a:ext uri="{FF2B5EF4-FFF2-40B4-BE49-F238E27FC236}">
                <a16:creationId xmlns:a16="http://schemas.microsoft.com/office/drawing/2014/main" id="{D9EBD329-956B-407B-9AD6-0D41AC6CBEE0}"/>
              </a:ext>
            </a:extLst>
          </p:cNvPr>
          <p:cNvSpPr>
            <a:spLocks noGrp="1"/>
          </p:cNvSpPr>
          <p:nvPr>
            <p:ph type="body" sz="quarter" idx="13"/>
          </p:nvPr>
        </p:nvSpPr>
        <p:spPr>
          <a:xfrm>
            <a:off x="755651" y="1762124"/>
            <a:ext cx="10517112" cy="4322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9" name="Tijdelijke aanduiding voor afbeelding 13">
            <a:extLst>
              <a:ext uri="{FF2B5EF4-FFF2-40B4-BE49-F238E27FC236}">
                <a16:creationId xmlns:a16="http://schemas.microsoft.com/office/drawing/2014/main" id="{29C6F091-D152-418D-B9F8-A87580FF6279}"/>
              </a:ext>
            </a:extLst>
          </p:cNvPr>
          <p:cNvSpPr>
            <a:spLocks noGrp="1"/>
          </p:cNvSpPr>
          <p:nvPr>
            <p:ph type="pic" sz="quarter" idx="14"/>
          </p:nvPr>
        </p:nvSpPr>
        <p:spPr>
          <a:xfrm>
            <a:off x="2033588" y="6275959"/>
            <a:ext cx="1188000" cy="378000"/>
          </a:xfrm>
          <a:noFill/>
        </p:spPr>
        <p:txBody>
          <a:bodyPr tIns="0">
            <a:normAutofit/>
          </a:bodyPr>
          <a:lstStyle>
            <a:lvl1pPr marL="0" indent="0" algn="ctr">
              <a:buNone/>
              <a:defRPr sz="700"/>
            </a:lvl1pPr>
          </a:lstStyle>
          <a:p>
            <a:r>
              <a:rPr lang="en-US"/>
              <a:t>Click icon to add picture</a:t>
            </a:r>
            <a:endParaRPr lang="nl-NL" dirty="0"/>
          </a:p>
        </p:txBody>
      </p:sp>
      <p:sp>
        <p:nvSpPr>
          <p:cNvPr id="11" name="Tijdelijke aanduiding voor afbeelding 13">
            <a:extLst>
              <a:ext uri="{FF2B5EF4-FFF2-40B4-BE49-F238E27FC236}">
                <a16:creationId xmlns:a16="http://schemas.microsoft.com/office/drawing/2014/main" id="{60BE643B-1ED0-4C44-A1BD-69154E578836}"/>
              </a:ext>
            </a:extLst>
          </p:cNvPr>
          <p:cNvSpPr>
            <a:spLocks noGrp="1"/>
          </p:cNvSpPr>
          <p:nvPr>
            <p:ph type="pic" sz="quarter" idx="15"/>
          </p:nvPr>
        </p:nvSpPr>
        <p:spPr>
          <a:xfrm>
            <a:off x="3373876" y="6275959"/>
            <a:ext cx="1188000" cy="378000"/>
          </a:xfrm>
          <a:noFill/>
        </p:spPr>
        <p:txBody>
          <a:bodyPr tIns="0">
            <a:normAutofit/>
          </a:bodyPr>
          <a:lstStyle>
            <a:lvl1pPr marL="0" indent="0" algn="ctr">
              <a:buNone/>
              <a:defRPr sz="700"/>
            </a:lvl1pPr>
          </a:lstStyle>
          <a:p>
            <a:r>
              <a:rPr lang="en-US"/>
              <a:t>Click icon to add picture</a:t>
            </a:r>
            <a:endParaRPr lang="nl-NL" dirty="0"/>
          </a:p>
        </p:txBody>
      </p:sp>
      <p:sp>
        <p:nvSpPr>
          <p:cNvPr id="12" name="Tijdelijke aanduiding voor afbeelding 13">
            <a:extLst>
              <a:ext uri="{FF2B5EF4-FFF2-40B4-BE49-F238E27FC236}">
                <a16:creationId xmlns:a16="http://schemas.microsoft.com/office/drawing/2014/main" id="{A065EEC8-0E39-4605-AE1D-D95CBC904824}"/>
              </a:ext>
            </a:extLst>
          </p:cNvPr>
          <p:cNvSpPr>
            <a:spLocks noGrp="1"/>
          </p:cNvSpPr>
          <p:nvPr>
            <p:ph type="pic" sz="quarter" idx="16"/>
          </p:nvPr>
        </p:nvSpPr>
        <p:spPr>
          <a:xfrm>
            <a:off x="4714164" y="6275959"/>
            <a:ext cx="1188000" cy="378000"/>
          </a:xfrm>
          <a:noFill/>
        </p:spPr>
        <p:txBody>
          <a:bodyPr tIns="0">
            <a:normAutofit/>
          </a:bodyPr>
          <a:lstStyle>
            <a:lvl1pPr marL="0" indent="0" algn="ctr">
              <a:buNone/>
              <a:defRPr sz="700"/>
            </a:lvl1pPr>
          </a:lstStyle>
          <a:p>
            <a:r>
              <a:rPr lang="en-US"/>
              <a:t>Click icon to add picture</a:t>
            </a:r>
            <a:endParaRPr lang="nl-NL" dirty="0"/>
          </a:p>
        </p:txBody>
      </p:sp>
      <p:sp>
        <p:nvSpPr>
          <p:cNvPr id="13" name="Tijdelijke aanduiding voor afbeelding 13">
            <a:extLst>
              <a:ext uri="{FF2B5EF4-FFF2-40B4-BE49-F238E27FC236}">
                <a16:creationId xmlns:a16="http://schemas.microsoft.com/office/drawing/2014/main" id="{48162130-D103-42A6-B07E-E8EF0590181C}"/>
              </a:ext>
            </a:extLst>
          </p:cNvPr>
          <p:cNvSpPr>
            <a:spLocks noGrp="1"/>
          </p:cNvSpPr>
          <p:nvPr>
            <p:ph type="pic" sz="quarter" idx="17"/>
          </p:nvPr>
        </p:nvSpPr>
        <p:spPr>
          <a:xfrm>
            <a:off x="6054452" y="6275959"/>
            <a:ext cx="1188000" cy="378000"/>
          </a:xfrm>
          <a:noFill/>
        </p:spPr>
        <p:txBody>
          <a:bodyPr tIns="0">
            <a:normAutofit/>
          </a:bodyPr>
          <a:lstStyle>
            <a:lvl1pPr marL="0" indent="0" algn="ctr">
              <a:buNone/>
              <a:defRPr sz="700"/>
            </a:lvl1pPr>
          </a:lstStyle>
          <a:p>
            <a:r>
              <a:rPr lang="en-US"/>
              <a:t>Click icon to add picture</a:t>
            </a:r>
            <a:endParaRPr lang="nl-NL" dirty="0"/>
          </a:p>
        </p:txBody>
      </p:sp>
      <p:sp>
        <p:nvSpPr>
          <p:cNvPr id="14" name="Tijdelijke aanduiding voor afbeelding 13">
            <a:extLst>
              <a:ext uri="{FF2B5EF4-FFF2-40B4-BE49-F238E27FC236}">
                <a16:creationId xmlns:a16="http://schemas.microsoft.com/office/drawing/2014/main" id="{7250C887-952A-4DC1-8215-8DFA36C6EDDE}"/>
              </a:ext>
            </a:extLst>
          </p:cNvPr>
          <p:cNvSpPr>
            <a:spLocks noGrp="1"/>
          </p:cNvSpPr>
          <p:nvPr>
            <p:ph type="pic" sz="quarter" idx="18"/>
          </p:nvPr>
        </p:nvSpPr>
        <p:spPr>
          <a:xfrm>
            <a:off x="7394740" y="6275959"/>
            <a:ext cx="1188000" cy="378000"/>
          </a:xfrm>
          <a:noFill/>
        </p:spPr>
        <p:txBody>
          <a:bodyPr tIns="0">
            <a:normAutofit/>
          </a:bodyPr>
          <a:lstStyle>
            <a:lvl1pPr marL="0" indent="0" algn="ctr">
              <a:buNone/>
              <a:defRPr sz="700"/>
            </a:lvl1pPr>
          </a:lstStyle>
          <a:p>
            <a:r>
              <a:rPr lang="en-US"/>
              <a:t>Click icon to add picture</a:t>
            </a:r>
            <a:endParaRPr lang="nl-NL" dirty="0"/>
          </a:p>
        </p:txBody>
      </p:sp>
      <p:sp>
        <p:nvSpPr>
          <p:cNvPr id="15" name="Tijdelijke aanduiding voor afbeelding 13">
            <a:extLst>
              <a:ext uri="{FF2B5EF4-FFF2-40B4-BE49-F238E27FC236}">
                <a16:creationId xmlns:a16="http://schemas.microsoft.com/office/drawing/2014/main" id="{B0075813-47FE-4243-A0DB-86635BED6238}"/>
              </a:ext>
            </a:extLst>
          </p:cNvPr>
          <p:cNvSpPr>
            <a:spLocks noGrp="1"/>
          </p:cNvSpPr>
          <p:nvPr>
            <p:ph type="pic" sz="quarter" idx="19"/>
          </p:nvPr>
        </p:nvSpPr>
        <p:spPr>
          <a:xfrm>
            <a:off x="8735028" y="6275959"/>
            <a:ext cx="1188000" cy="378000"/>
          </a:xfrm>
          <a:noFill/>
        </p:spPr>
        <p:txBody>
          <a:bodyPr tIns="0">
            <a:normAutofit/>
          </a:bodyPr>
          <a:lstStyle>
            <a:lvl1pPr marL="0" indent="0" algn="ctr">
              <a:buNone/>
              <a:defRPr sz="700"/>
            </a:lvl1pPr>
          </a:lstStyle>
          <a:p>
            <a:r>
              <a:rPr lang="en-US"/>
              <a:t>Click icon to add picture</a:t>
            </a:r>
            <a:endParaRPr lang="nl-NL" dirty="0"/>
          </a:p>
        </p:txBody>
      </p:sp>
      <p:sp>
        <p:nvSpPr>
          <p:cNvPr id="16" name="Tijdelijke aanduiding voor afbeelding 13">
            <a:extLst>
              <a:ext uri="{FF2B5EF4-FFF2-40B4-BE49-F238E27FC236}">
                <a16:creationId xmlns:a16="http://schemas.microsoft.com/office/drawing/2014/main" id="{B8D44326-7D12-4338-99E1-2E879D21A25B}"/>
              </a:ext>
            </a:extLst>
          </p:cNvPr>
          <p:cNvSpPr>
            <a:spLocks noGrp="1"/>
          </p:cNvSpPr>
          <p:nvPr>
            <p:ph type="pic" sz="quarter" idx="20"/>
          </p:nvPr>
        </p:nvSpPr>
        <p:spPr>
          <a:xfrm>
            <a:off x="10075317" y="6275959"/>
            <a:ext cx="1188000" cy="378000"/>
          </a:xfrm>
          <a:noFill/>
        </p:spPr>
        <p:txBody>
          <a:bodyPr tIns="0">
            <a:normAutofit/>
          </a:bodyPr>
          <a:lstStyle>
            <a:lvl1pPr marL="0" indent="0" algn="ctr">
              <a:buNone/>
              <a:defRPr sz="700"/>
            </a:lvl1pPr>
          </a:lstStyle>
          <a:p>
            <a:r>
              <a:rPr lang="en-US" dirty="0"/>
              <a:t>Click icon to add picture</a:t>
            </a:r>
            <a:endParaRPr lang="nl-NL" dirty="0"/>
          </a:p>
        </p:txBody>
      </p:sp>
      <p:pic>
        <p:nvPicPr>
          <p:cNvPr id="5" name="Graphic 4">
            <a:extLst>
              <a:ext uri="{FF2B5EF4-FFF2-40B4-BE49-F238E27FC236}">
                <a16:creationId xmlns:a16="http://schemas.microsoft.com/office/drawing/2014/main" id="{83532CA0-AF90-4492-9B4E-A84BE2F5B61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97817" y="6264934"/>
            <a:ext cx="1143000" cy="400050"/>
          </a:xfrm>
          <a:prstGeom prst="rect">
            <a:avLst/>
          </a:prstGeom>
        </p:spPr>
      </p:pic>
    </p:spTree>
    <p:extLst>
      <p:ext uri="{BB962C8B-B14F-4D97-AF65-F5344CB8AC3E}">
        <p14:creationId xmlns:p14="http://schemas.microsoft.com/office/powerpoint/2010/main" val="13648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2 objec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CBD4A7-30E2-4E78-B4FA-A8B2C41A61C5}"/>
              </a:ext>
            </a:extLst>
          </p:cNvPr>
          <p:cNvSpPr>
            <a:spLocks noGrp="1"/>
          </p:cNvSpPr>
          <p:nvPr>
            <p:ph type="title"/>
          </p:nvPr>
        </p:nvSpPr>
        <p:spPr/>
        <p:txBody>
          <a:bodyPr/>
          <a:lstStyle/>
          <a:p>
            <a:r>
              <a:rPr lang="en-US"/>
              <a:t>Click to edit Master title style</a:t>
            </a:r>
            <a:endParaRPr lang="nl-NL" dirty="0"/>
          </a:p>
        </p:txBody>
      </p:sp>
      <p:sp>
        <p:nvSpPr>
          <p:cNvPr id="3" name="Tijdelijke aanduiding voor datum 2">
            <a:extLst>
              <a:ext uri="{FF2B5EF4-FFF2-40B4-BE49-F238E27FC236}">
                <a16:creationId xmlns:a16="http://schemas.microsoft.com/office/drawing/2014/main" id="{589361EE-4435-4145-8E9D-4F0A53E9E50A}"/>
              </a:ext>
            </a:extLst>
          </p:cNvPr>
          <p:cNvSpPr>
            <a:spLocks noGrp="1"/>
          </p:cNvSpPr>
          <p:nvPr>
            <p:ph type="dt" sz="half" idx="10"/>
          </p:nvPr>
        </p:nvSpPr>
        <p:spPr/>
        <p:txBody>
          <a:bodyPr/>
          <a:lstStyle/>
          <a:p>
            <a:endParaRPr lang="nl-NL" dirty="0"/>
          </a:p>
        </p:txBody>
      </p:sp>
      <p:sp>
        <p:nvSpPr>
          <p:cNvPr id="4" name="Tijdelijke aanduiding voor voettekst 3">
            <a:extLst>
              <a:ext uri="{FF2B5EF4-FFF2-40B4-BE49-F238E27FC236}">
                <a16:creationId xmlns:a16="http://schemas.microsoft.com/office/drawing/2014/main" id="{86DFBB55-F053-4FC0-8FD6-FD27BC57E2BE}"/>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8220EB44-40D1-4CAF-8FFD-29202A0A5BF0}"/>
              </a:ext>
            </a:extLst>
          </p:cNvPr>
          <p:cNvSpPr>
            <a:spLocks noGrp="1"/>
          </p:cNvSpPr>
          <p:nvPr>
            <p:ph type="sldNum" sz="quarter" idx="12"/>
          </p:nvPr>
        </p:nvSpPr>
        <p:spPr/>
        <p:txBody>
          <a:bodyPr/>
          <a:lstStyle/>
          <a:p>
            <a:fld id="{F42B3F14-D836-496B-80A2-23BE75BD68CB}" type="slidenum">
              <a:rPr lang="nl-NL" smtClean="0"/>
              <a:pPr/>
              <a:t>‹#›</a:t>
            </a:fld>
            <a:endParaRPr lang="nl-NL" dirty="0"/>
          </a:p>
        </p:txBody>
      </p:sp>
      <p:sp>
        <p:nvSpPr>
          <p:cNvPr id="7" name="Tijdelijke aanduiding voor inhoud 6">
            <a:extLst>
              <a:ext uri="{FF2B5EF4-FFF2-40B4-BE49-F238E27FC236}">
                <a16:creationId xmlns:a16="http://schemas.microsoft.com/office/drawing/2014/main" id="{564A6160-4B2C-4199-AB7C-023FEDE1955A}"/>
              </a:ext>
            </a:extLst>
          </p:cNvPr>
          <p:cNvSpPr>
            <a:spLocks noGrp="1"/>
          </p:cNvSpPr>
          <p:nvPr>
            <p:ph sz="quarter" idx="13"/>
          </p:nvPr>
        </p:nvSpPr>
        <p:spPr>
          <a:xfrm>
            <a:off x="755650" y="1768763"/>
            <a:ext cx="5076175" cy="43181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8" name="Tijdelijke aanduiding voor inhoud 6">
            <a:extLst>
              <a:ext uri="{FF2B5EF4-FFF2-40B4-BE49-F238E27FC236}">
                <a16:creationId xmlns:a16="http://schemas.microsoft.com/office/drawing/2014/main" id="{A7315F35-EA75-4506-B955-CB617ACBDB42}"/>
              </a:ext>
            </a:extLst>
          </p:cNvPr>
          <p:cNvSpPr>
            <a:spLocks noGrp="1"/>
          </p:cNvSpPr>
          <p:nvPr>
            <p:ph sz="quarter" idx="14"/>
          </p:nvPr>
        </p:nvSpPr>
        <p:spPr>
          <a:xfrm>
            <a:off x="6191825" y="1770636"/>
            <a:ext cx="5076175" cy="43181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3343594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gelijking met titels">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3B360240-711C-40DC-B819-28D5F76EA295}"/>
              </a:ext>
            </a:extLst>
          </p:cNvPr>
          <p:cNvSpPr>
            <a:spLocks noGrp="1"/>
          </p:cNvSpPr>
          <p:nvPr>
            <p:ph type="body" idx="1"/>
          </p:nvPr>
        </p:nvSpPr>
        <p:spPr>
          <a:xfrm>
            <a:off x="755650" y="1762125"/>
            <a:ext cx="5065347" cy="7429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a:extLst>
              <a:ext uri="{FF2B5EF4-FFF2-40B4-BE49-F238E27FC236}">
                <a16:creationId xmlns:a16="http://schemas.microsoft.com/office/drawing/2014/main" id="{D485B8C4-FFE1-4941-89E1-E5B658D71914}"/>
              </a:ext>
            </a:extLst>
          </p:cNvPr>
          <p:cNvSpPr>
            <a:spLocks noGrp="1"/>
          </p:cNvSpPr>
          <p:nvPr>
            <p:ph sz="half" idx="2"/>
          </p:nvPr>
        </p:nvSpPr>
        <p:spPr>
          <a:xfrm>
            <a:off x="755650" y="2556001"/>
            <a:ext cx="5065347" cy="3528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a:extLst>
              <a:ext uri="{FF2B5EF4-FFF2-40B4-BE49-F238E27FC236}">
                <a16:creationId xmlns:a16="http://schemas.microsoft.com/office/drawing/2014/main" id="{ED244503-4D19-475F-8DE3-680EA8CDCCA2}"/>
              </a:ext>
            </a:extLst>
          </p:cNvPr>
          <p:cNvSpPr>
            <a:spLocks noGrp="1"/>
          </p:cNvSpPr>
          <p:nvPr>
            <p:ph type="body" sz="quarter" idx="3"/>
          </p:nvPr>
        </p:nvSpPr>
        <p:spPr>
          <a:xfrm>
            <a:off x="6180997" y="1762125"/>
            <a:ext cx="5087002" cy="7429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a:extLst>
              <a:ext uri="{FF2B5EF4-FFF2-40B4-BE49-F238E27FC236}">
                <a16:creationId xmlns:a16="http://schemas.microsoft.com/office/drawing/2014/main" id="{FD37810D-DEFA-432E-B30A-7F13B7EF0FD7}"/>
              </a:ext>
            </a:extLst>
          </p:cNvPr>
          <p:cNvSpPr>
            <a:spLocks noGrp="1"/>
          </p:cNvSpPr>
          <p:nvPr>
            <p:ph sz="quarter" idx="4"/>
          </p:nvPr>
        </p:nvSpPr>
        <p:spPr>
          <a:xfrm>
            <a:off x="6180997" y="2556001"/>
            <a:ext cx="5087002" cy="3528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Tijdelijke aanduiding voor datum 6">
            <a:extLst>
              <a:ext uri="{FF2B5EF4-FFF2-40B4-BE49-F238E27FC236}">
                <a16:creationId xmlns:a16="http://schemas.microsoft.com/office/drawing/2014/main" id="{5D5B83A0-F52F-4A50-A779-6FBDEC06BD11}"/>
              </a:ext>
            </a:extLst>
          </p:cNvPr>
          <p:cNvSpPr>
            <a:spLocks noGrp="1"/>
          </p:cNvSpPr>
          <p:nvPr>
            <p:ph type="dt" sz="half" idx="10"/>
          </p:nvPr>
        </p:nvSpPr>
        <p:spPr/>
        <p:txBody>
          <a:bodyPr/>
          <a:lstStyle/>
          <a:p>
            <a:endParaRPr lang="nl-NL"/>
          </a:p>
        </p:txBody>
      </p:sp>
      <p:sp>
        <p:nvSpPr>
          <p:cNvPr id="8" name="Tijdelijke aanduiding voor voettekst 7">
            <a:extLst>
              <a:ext uri="{FF2B5EF4-FFF2-40B4-BE49-F238E27FC236}">
                <a16:creationId xmlns:a16="http://schemas.microsoft.com/office/drawing/2014/main" id="{90DF3265-27D0-49AD-8963-A3EC3CB220A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32C89B3-2645-49EA-AE6E-C0189B3AC057}"/>
              </a:ext>
            </a:extLst>
          </p:cNvPr>
          <p:cNvSpPr>
            <a:spLocks noGrp="1"/>
          </p:cNvSpPr>
          <p:nvPr>
            <p:ph type="sldNum" sz="quarter" idx="12"/>
          </p:nvPr>
        </p:nvSpPr>
        <p:spPr/>
        <p:txBody>
          <a:bodyPr/>
          <a:lstStyle/>
          <a:p>
            <a:fld id="{F42B3F14-D836-496B-80A2-23BE75BD68CB}" type="slidenum">
              <a:rPr lang="nl-NL" smtClean="0"/>
              <a:t>‹#›</a:t>
            </a:fld>
            <a:endParaRPr lang="nl-NL"/>
          </a:p>
        </p:txBody>
      </p:sp>
      <p:sp>
        <p:nvSpPr>
          <p:cNvPr id="10" name="Titel 9">
            <a:extLst>
              <a:ext uri="{FF2B5EF4-FFF2-40B4-BE49-F238E27FC236}">
                <a16:creationId xmlns:a16="http://schemas.microsoft.com/office/drawing/2014/main" id="{9CFFACB9-41BE-4C1C-8FD9-C0590014C7FA}"/>
              </a:ext>
            </a:extLst>
          </p:cNvPr>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2744744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177C9B-D616-43D5-9E9C-399615DA1CC5}"/>
              </a:ext>
            </a:extLst>
          </p:cNvPr>
          <p:cNvSpPr>
            <a:spLocks noGrp="1"/>
          </p:cNvSpPr>
          <p:nvPr>
            <p:ph type="title"/>
          </p:nvPr>
        </p:nvSpPr>
        <p:spPr/>
        <p:txBody>
          <a:bodyPr/>
          <a:lstStyle/>
          <a:p>
            <a:r>
              <a:rPr lang="en-US"/>
              <a:t>Click to edit Master title style</a:t>
            </a:r>
            <a:endParaRPr lang="nl-NL"/>
          </a:p>
        </p:txBody>
      </p:sp>
      <p:sp>
        <p:nvSpPr>
          <p:cNvPr id="3" name="Tijdelijke aanduiding voor datum 2">
            <a:extLst>
              <a:ext uri="{FF2B5EF4-FFF2-40B4-BE49-F238E27FC236}">
                <a16:creationId xmlns:a16="http://schemas.microsoft.com/office/drawing/2014/main" id="{497891F0-8DCB-4D52-8695-2AD665086EDE}"/>
              </a:ext>
            </a:extLst>
          </p:cNvPr>
          <p:cNvSpPr>
            <a:spLocks noGrp="1"/>
          </p:cNvSpPr>
          <p:nvPr>
            <p:ph type="dt" sz="half" idx="10"/>
          </p:nvPr>
        </p:nvSpPr>
        <p:spPr/>
        <p:txBody>
          <a:bodyPr/>
          <a:lstStyle/>
          <a:p>
            <a:endParaRPr lang="nl-NL"/>
          </a:p>
        </p:txBody>
      </p:sp>
      <p:sp>
        <p:nvSpPr>
          <p:cNvPr id="4" name="Tijdelijke aanduiding voor voettekst 3">
            <a:extLst>
              <a:ext uri="{FF2B5EF4-FFF2-40B4-BE49-F238E27FC236}">
                <a16:creationId xmlns:a16="http://schemas.microsoft.com/office/drawing/2014/main" id="{5B044C9F-B1E5-43F8-ABA5-F8A0AF3BD1C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14021C5-B1DD-464A-832F-A03BCAB5B586}"/>
              </a:ext>
            </a:extLst>
          </p:cNvPr>
          <p:cNvSpPr>
            <a:spLocks noGrp="1"/>
          </p:cNvSpPr>
          <p:nvPr>
            <p:ph type="sldNum" sz="quarter" idx="12"/>
          </p:nvPr>
        </p:nvSpPr>
        <p:spPr/>
        <p:txBody>
          <a:bodyPr/>
          <a:lstStyle/>
          <a:p>
            <a:fld id="{F42B3F14-D836-496B-80A2-23BE75BD68CB}" type="slidenum">
              <a:rPr lang="nl-NL" smtClean="0"/>
              <a:t>‹#›</a:t>
            </a:fld>
            <a:endParaRPr lang="nl-NL"/>
          </a:p>
        </p:txBody>
      </p:sp>
    </p:spTree>
    <p:extLst>
      <p:ext uri="{BB962C8B-B14F-4D97-AF65-F5344CB8AC3E}">
        <p14:creationId xmlns:p14="http://schemas.microsoft.com/office/powerpoint/2010/main" val="204962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Footer Bar">
            <a:extLst>
              <a:ext uri="{FF2B5EF4-FFF2-40B4-BE49-F238E27FC236}">
                <a16:creationId xmlns:a16="http://schemas.microsoft.com/office/drawing/2014/main" id="{022EB8B7-6824-4AED-BB2B-C0B109993AD1}"/>
              </a:ext>
            </a:extLst>
          </p:cNvPr>
          <p:cNvGrpSpPr/>
          <p:nvPr userDrawn="1"/>
        </p:nvGrpSpPr>
        <p:grpSpPr>
          <a:xfrm>
            <a:off x="11742000" y="0"/>
            <a:ext cx="450000" cy="6858000"/>
            <a:chOff x="11742000" y="0"/>
            <a:chExt cx="450000" cy="6858000"/>
          </a:xfrm>
          <a:solidFill>
            <a:schemeClr val="accent2">
              <a:alpha val="5882"/>
            </a:schemeClr>
          </a:solidFill>
        </p:grpSpPr>
        <p:sp>
          <p:nvSpPr>
            <p:cNvPr id="7" name="Rechthoek 6">
              <a:extLst>
                <a:ext uri="{FF2B5EF4-FFF2-40B4-BE49-F238E27FC236}">
                  <a16:creationId xmlns:a16="http://schemas.microsoft.com/office/drawing/2014/main" id="{9F9EE001-C15B-435E-9F44-1622C159FC17}"/>
                </a:ext>
              </a:extLst>
            </p:cNvPr>
            <p:cNvSpPr/>
            <p:nvPr userDrawn="1"/>
          </p:nvSpPr>
          <p:spPr>
            <a:xfrm>
              <a:off x="11742000" y="0"/>
              <a:ext cx="450000" cy="6858000"/>
            </a:xfrm>
            <a:prstGeom prst="rect">
              <a:avLst/>
            </a:prstGeom>
            <a:solidFill>
              <a:srgbClr val="F1F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Rechte verbindingslijn 8">
              <a:extLst>
                <a:ext uri="{FF2B5EF4-FFF2-40B4-BE49-F238E27FC236}">
                  <a16:creationId xmlns:a16="http://schemas.microsoft.com/office/drawing/2014/main" id="{32440EA2-337B-4EDA-9C88-10B9002EF364}"/>
                </a:ext>
              </a:extLst>
            </p:cNvPr>
            <p:cNvCxnSpPr/>
            <p:nvPr userDrawn="1"/>
          </p:nvCxnSpPr>
          <p:spPr>
            <a:xfrm>
              <a:off x="11801530" y="6081711"/>
              <a:ext cx="324000" cy="0"/>
            </a:xfrm>
            <a:prstGeom prst="line">
              <a:avLst/>
            </a:prstGeom>
            <a:grpFill/>
            <a:ln>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 name="Tijdelijke aanduiding voor titel 1">
            <a:extLst>
              <a:ext uri="{FF2B5EF4-FFF2-40B4-BE49-F238E27FC236}">
                <a16:creationId xmlns:a16="http://schemas.microsoft.com/office/drawing/2014/main" id="{78E966F5-006F-433A-9691-0B17633B2A97}"/>
              </a:ext>
            </a:extLst>
          </p:cNvPr>
          <p:cNvSpPr>
            <a:spLocks noGrp="1"/>
          </p:cNvSpPr>
          <p:nvPr>
            <p:ph type="title"/>
          </p:nvPr>
        </p:nvSpPr>
        <p:spPr>
          <a:xfrm>
            <a:off x="755650" y="541695"/>
            <a:ext cx="10517113" cy="936000"/>
          </a:xfrm>
          <a:prstGeom prst="rect">
            <a:avLst/>
          </a:prstGeom>
        </p:spPr>
        <p:txBody>
          <a:bodyPr vert="horz" lIns="0" tIns="0" rIns="0" bIns="0" rtlCol="0" anchor="t" anchorCtr="0">
            <a:noAutofit/>
          </a:bodyPr>
          <a:lstStyle/>
          <a:p>
            <a:r>
              <a:rPr lang="en-GB" dirty="0" err="1"/>
              <a:t>Dia</a:t>
            </a:r>
            <a:r>
              <a:rPr lang="en-GB" dirty="0"/>
              <a:t> met </a:t>
            </a:r>
            <a:r>
              <a:rPr lang="en-GB" dirty="0" err="1"/>
              <a:t>tekst</a:t>
            </a:r>
            <a:r>
              <a:rPr lang="en-GB" dirty="0"/>
              <a:t>. </a:t>
            </a:r>
            <a:r>
              <a:rPr lang="en-GB" dirty="0" err="1"/>
              <a:t>Voorbeeld</a:t>
            </a:r>
            <a:r>
              <a:rPr lang="en-GB" dirty="0"/>
              <a:t> van </a:t>
            </a:r>
            <a:r>
              <a:rPr lang="en-GB" dirty="0" err="1"/>
              <a:t>een</a:t>
            </a:r>
            <a:r>
              <a:rPr lang="en-GB" dirty="0"/>
              <a:t> </a:t>
            </a:r>
            <a:r>
              <a:rPr lang="en-GB" dirty="0" err="1"/>
              <a:t>lange</a:t>
            </a:r>
            <a:r>
              <a:rPr lang="en-GB" dirty="0"/>
              <a:t> </a:t>
            </a:r>
            <a:r>
              <a:rPr lang="en-GB" dirty="0" err="1"/>
              <a:t>tekst</a:t>
            </a:r>
            <a:r>
              <a:rPr lang="en-GB" dirty="0"/>
              <a:t> over twee regels</a:t>
            </a:r>
          </a:p>
        </p:txBody>
      </p:sp>
      <p:sp>
        <p:nvSpPr>
          <p:cNvPr id="3" name="Tijdelijke aanduiding voor tekst 2">
            <a:extLst>
              <a:ext uri="{FF2B5EF4-FFF2-40B4-BE49-F238E27FC236}">
                <a16:creationId xmlns:a16="http://schemas.microsoft.com/office/drawing/2014/main" id="{71B2E2CE-1F7F-4603-9A75-FEAAFF7381A1}"/>
              </a:ext>
            </a:extLst>
          </p:cNvPr>
          <p:cNvSpPr>
            <a:spLocks noGrp="1"/>
          </p:cNvSpPr>
          <p:nvPr>
            <p:ph type="body" idx="1"/>
          </p:nvPr>
        </p:nvSpPr>
        <p:spPr>
          <a:xfrm>
            <a:off x="755650" y="1768763"/>
            <a:ext cx="10512349" cy="4320000"/>
          </a:xfrm>
          <a:prstGeom prst="rect">
            <a:avLst/>
          </a:prstGeom>
        </p:spPr>
        <p:txBody>
          <a:bodyPr vert="horz" lIns="0" tIns="0" rIns="0" bIns="0" rtlCol="0" anchor="t" anchorCtr="0">
            <a:noAutofit/>
          </a:bodyPr>
          <a:lstStyle/>
          <a:p>
            <a:pPr lvl="0"/>
            <a:r>
              <a:rPr lang="en-GB" dirty="0"/>
              <a:t>Level 1, default bullets</a:t>
            </a:r>
          </a:p>
          <a:p>
            <a:pPr lvl="1"/>
            <a:r>
              <a:rPr lang="en-GB" dirty="0"/>
              <a:t>Level 2, (sub bullets)</a:t>
            </a:r>
          </a:p>
          <a:p>
            <a:pPr lvl="2"/>
            <a:r>
              <a:rPr lang="en-GB" dirty="0"/>
              <a:t>Level 3 (</a:t>
            </a:r>
            <a:r>
              <a:rPr lang="en-GB" dirty="0" err="1"/>
              <a:t>bodytext</a:t>
            </a:r>
            <a:r>
              <a:rPr lang="en-GB" dirty="0"/>
              <a:t>)</a:t>
            </a:r>
          </a:p>
          <a:p>
            <a:pPr lvl="3"/>
            <a:r>
              <a:rPr lang="en-GB" dirty="0"/>
              <a:t>Level 4 (Subtitle)</a:t>
            </a:r>
          </a:p>
          <a:p>
            <a:pPr lvl="4"/>
            <a:r>
              <a:rPr lang="en-GB" dirty="0"/>
              <a:t>Level 5 (numbers)</a:t>
            </a:r>
          </a:p>
          <a:p>
            <a:pPr lvl="5"/>
            <a:r>
              <a:rPr lang="en-GB" dirty="0"/>
              <a:t>Level (sub numbers)</a:t>
            </a:r>
          </a:p>
        </p:txBody>
      </p:sp>
      <p:sp>
        <p:nvSpPr>
          <p:cNvPr id="4" name="Tijdelijke aanduiding voor datum 3">
            <a:extLst>
              <a:ext uri="{FF2B5EF4-FFF2-40B4-BE49-F238E27FC236}">
                <a16:creationId xmlns:a16="http://schemas.microsoft.com/office/drawing/2014/main" id="{AE4571E1-7B78-4AC3-AB7A-7A15720DF431}"/>
              </a:ext>
            </a:extLst>
          </p:cNvPr>
          <p:cNvSpPr>
            <a:spLocks noGrp="1"/>
          </p:cNvSpPr>
          <p:nvPr>
            <p:ph type="dt" sz="half" idx="2"/>
          </p:nvPr>
        </p:nvSpPr>
        <p:spPr>
          <a:xfrm>
            <a:off x="12420000" y="4157669"/>
            <a:ext cx="153888" cy="1485895"/>
          </a:xfrm>
          <a:prstGeom prst="rect">
            <a:avLst/>
          </a:prstGeom>
        </p:spPr>
        <p:txBody>
          <a:bodyPr vert="vert270" wrap="square" lIns="0" tIns="0" rIns="0" bIns="0" rtlCol="0" anchor="ctr" anchorCtr="0">
            <a:noAutofit/>
          </a:bodyPr>
          <a:lstStyle>
            <a:lvl1pPr algn="l">
              <a:defRPr sz="1000" b="0">
                <a:solidFill>
                  <a:srgbClr val="E6E6E6"/>
                </a:solidFill>
                <a:latin typeface="Arial" panose="020B0604020202020204" pitchFamily="34" charset="0"/>
                <a:cs typeface="Arial" panose="020B0604020202020204" pitchFamily="34" charset="0"/>
              </a:defRPr>
            </a:lvl1pPr>
          </a:lstStyle>
          <a:p>
            <a:endParaRPr lang="en-GB" dirty="0"/>
          </a:p>
        </p:txBody>
      </p:sp>
      <p:sp>
        <p:nvSpPr>
          <p:cNvPr id="5" name="Tijdelijke aanduiding voor voettekst 4">
            <a:extLst>
              <a:ext uri="{FF2B5EF4-FFF2-40B4-BE49-F238E27FC236}">
                <a16:creationId xmlns:a16="http://schemas.microsoft.com/office/drawing/2014/main" id="{9004B6D2-F868-492E-8371-701F4F999CBA}"/>
              </a:ext>
            </a:extLst>
          </p:cNvPr>
          <p:cNvSpPr>
            <a:spLocks noGrp="1"/>
          </p:cNvSpPr>
          <p:nvPr>
            <p:ph type="ftr" sz="quarter" idx="3"/>
          </p:nvPr>
        </p:nvSpPr>
        <p:spPr>
          <a:xfrm>
            <a:off x="11889372" y="541695"/>
            <a:ext cx="153888" cy="5101869"/>
          </a:xfrm>
          <a:prstGeom prst="rect">
            <a:avLst/>
          </a:prstGeom>
        </p:spPr>
        <p:txBody>
          <a:bodyPr vert="vert270" wrap="square" lIns="0" tIns="0" rIns="0" bIns="0" rtlCol="0" anchor="ctr" anchorCtr="0">
            <a:noAutofit/>
          </a:bodyPr>
          <a:lstStyle>
            <a:lvl1pPr algn="l">
              <a:defRPr lang="nl-NL" sz="1000" b="0" kern="1200" dirty="0">
                <a:solidFill>
                  <a:schemeClr val="tx1"/>
                </a:solidFill>
                <a:latin typeface="Arial" panose="020B0604020202020204" pitchFamily="34" charset="0"/>
                <a:ea typeface="+mn-ea"/>
                <a:cs typeface="Arial" panose="020B0604020202020204" pitchFamily="34" charset="0"/>
              </a:defRPr>
            </a:lvl1pPr>
          </a:lstStyle>
          <a:p>
            <a:endParaRPr lang="en-GB" dirty="0"/>
          </a:p>
        </p:txBody>
      </p:sp>
      <p:sp>
        <p:nvSpPr>
          <p:cNvPr id="6" name="Tijdelijke aanduiding voor dianummer 5">
            <a:extLst>
              <a:ext uri="{FF2B5EF4-FFF2-40B4-BE49-F238E27FC236}">
                <a16:creationId xmlns:a16="http://schemas.microsoft.com/office/drawing/2014/main" id="{1F491C4D-045B-4D79-8E4E-A715678ECCDC}"/>
              </a:ext>
            </a:extLst>
          </p:cNvPr>
          <p:cNvSpPr>
            <a:spLocks noGrp="1"/>
          </p:cNvSpPr>
          <p:nvPr>
            <p:ph type="sldNum" sz="quarter" idx="4"/>
          </p:nvPr>
        </p:nvSpPr>
        <p:spPr>
          <a:xfrm>
            <a:off x="11743163" y="6413498"/>
            <a:ext cx="450000" cy="184666"/>
          </a:xfrm>
          <a:prstGeom prst="rect">
            <a:avLst/>
          </a:prstGeom>
        </p:spPr>
        <p:txBody>
          <a:bodyPr vert="horz" wrap="square" lIns="0" tIns="0" rIns="0" bIns="0" rtlCol="0" anchor="t" anchorCtr="0">
            <a:noAutofit/>
          </a:bodyPr>
          <a:lstStyle>
            <a:lvl1pPr algn="ctr">
              <a:defRPr sz="1200" b="0">
                <a:solidFill>
                  <a:schemeClr val="tx1"/>
                </a:solidFill>
                <a:latin typeface="Arial" panose="020B0604020202020204" pitchFamily="34" charset="0"/>
                <a:cs typeface="Arial" panose="020B0604020202020204" pitchFamily="34" charset="0"/>
              </a:defRPr>
            </a:lvl1pPr>
          </a:lstStyle>
          <a:p>
            <a:fld id="{F42B3F14-D836-496B-80A2-23BE75BD68CB}" type="slidenum">
              <a:rPr lang="en-GB" smtClean="0"/>
              <a:pPr/>
              <a:t>‹#›</a:t>
            </a:fld>
            <a:endParaRPr lang="en-GB" dirty="0"/>
          </a:p>
        </p:txBody>
      </p:sp>
      <p:pic>
        <p:nvPicPr>
          <p:cNvPr id="15" name="Deltares_Logo_klein">
            <a:extLst>
              <a:ext uri="{FF2B5EF4-FFF2-40B4-BE49-F238E27FC236}">
                <a16:creationId xmlns:a16="http://schemas.microsoft.com/office/drawing/2014/main" id="{CA5E38F1-EE2E-4740-B411-6A2F5838BECA}"/>
              </a:ext>
            </a:extLst>
          </p:cNvPr>
          <p:cNvPicPr>
            <a:picLocks noChangeAspect="1"/>
          </p:cNvPicPr>
          <p:nvPr userDrawn="1"/>
        </p:nvPicPr>
        <p:blipFill>
          <a:blip r:embed="rId30" cstate="print">
            <a:extLst>
              <a:ext uri="{28A0092B-C50C-407E-A947-70E740481C1C}">
                <a14:useLocalDpi xmlns:a14="http://schemas.microsoft.com/office/drawing/2010/main"/>
              </a:ext>
            </a:extLst>
          </a:blip>
          <a:stretch>
            <a:fillRect/>
          </a:stretch>
        </p:blipFill>
        <p:spPr>
          <a:xfrm>
            <a:off x="659756" y="6267123"/>
            <a:ext cx="1188000" cy="386100"/>
          </a:xfrm>
          <a:prstGeom prst="rect">
            <a:avLst/>
          </a:prstGeom>
        </p:spPr>
      </p:pic>
      <p:pic>
        <p:nvPicPr>
          <p:cNvPr id="11" name="Graphic 10">
            <a:extLst>
              <a:ext uri="{FF2B5EF4-FFF2-40B4-BE49-F238E27FC236}">
                <a16:creationId xmlns:a16="http://schemas.microsoft.com/office/drawing/2014/main" id="{E31A8DB2-30BC-46B0-BAC3-DF3352C2E6B8}"/>
              </a:ext>
            </a:extLst>
          </p:cNvPr>
          <p:cNvPicPr>
            <a:picLocks noChangeAspect="1"/>
          </p:cNvPicPr>
          <p:nvPr userDrawn="1"/>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10097817" y="6264934"/>
            <a:ext cx="1143000" cy="400050"/>
          </a:xfrm>
          <a:prstGeom prst="rect">
            <a:avLst/>
          </a:prstGeom>
        </p:spPr>
      </p:pic>
    </p:spTree>
    <p:extLst>
      <p:ext uri="{BB962C8B-B14F-4D97-AF65-F5344CB8AC3E}">
        <p14:creationId xmlns:p14="http://schemas.microsoft.com/office/powerpoint/2010/main" val="2303553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47" r:id="rId3"/>
    <p:sldLayoutId id="2147483691" r:id="rId4"/>
    <p:sldLayoutId id="2147483692" r:id="rId5"/>
    <p:sldLayoutId id="2147483664" r:id="rId6"/>
    <p:sldLayoutId id="2147483687" r:id="rId7"/>
    <p:sldLayoutId id="2147483689" r:id="rId8"/>
    <p:sldLayoutId id="2147483690" r:id="rId9"/>
    <p:sldLayoutId id="2147483674" r:id="rId10"/>
    <p:sldLayoutId id="2147483675" r:id="rId11"/>
    <p:sldLayoutId id="2147483676" r:id="rId12"/>
    <p:sldLayoutId id="2147483677" r:id="rId13"/>
    <p:sldLayoutId id="2147483678" r:id="rId14"/>
    <p:sldLayoutId id="2147483679" r:id="rId15"/>
    <p:sldLayoutId id="2147483680" r:id="rId16"/>
    <p:sldLayoutId id="2147483696" r:id="rId17"/>
    <p:sldLayoutId id="2147483682" r:id="rId18"/>
    <p:sldLayoutId id="2147483683" r:id="rId19"/>
    <p:sldLayoutId id="2147483749" r:id="rId20"/>
    <p:sldLayoutId id="2147483681" r:id="rId21"/>
    <p:sldLayoutId id="2147483752" r:id="rId22"/>
    <p:sldLayoutId id="2147483699" r:id="rId23"/>
    <p:sldLayoutId id="2147483748" r:id="rId24"/>
    <p:sldLayoutId id="2147483656" r:id="rId25"/>
    <p:sldLayoutId id="2147483753" r:id="rId26"/>
    <p:sldLayoutId id="2147483698" r:id="rId27"/>
    <p:sldLayoutId id="2147483754" r:id="rId28"/>
  </p:sldLayoutIdLst>
  <p:hf hdr="0" ftr="0"/>
  <p:txStyles>
    <p:titleStyle>
      <a:lvl1pPr algn="l" defTabSz="914400" rtl="0" eaLnBrk="1" latinLnBrk="0" hangingPunct="1">
        <a:lnSpc>
          <a:spcPct val="90000"/>
        </a:lnSpc>
        <a:spcBef>
          <a:spcPct val="0"/>
        </a:spcBef>
        <a:buNone/>
        <a:defRPr sz="3400" kern="1200">
          <a:solidFill>
            <a:schemeClr val="tx2"/>
          </a:solidFill>
          <a:latin typeface="Arial" panose="020B0604020202020204" pitchFamily="34" charset="0"/>
          <a:ea typeface="+mj-ea"/>
          <a:cs typeface="Arial" panose="020B0604020202020204" pitchFamily="34" charset="0"/>
        </a:defRPr>
      </a:lvl1pPr>
    </p:titleStyle>
    <p:bodyStyle>
      <a:lvl1pPr marL="324000" indent="-3240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48000" indent="-324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Arial" panose="020B0604020202020204" pitchFamily="34" charset="0"/>
          <a:ea typeface="+mn-ea"/>
          <a:cs typeface="Arial" panose="020B0604020202020204" pitchFamily="34" charset="0"/>
        </a:defRPr>
      </a:lvl4pPr>
      <a:lvl5pPr marL="324000" indent="-324000" algn="l" defTabSz="914400" rtl="0" eaLnBrk="1" latinLnBrk="0" hangingPunct="1">
        <a:lnSpc>
          <a:spcPct val="90000"/>
        </a:lnSpc>
        <a:spcBef>
          <a:spcPts val="1000"/>
        </a:spcBef>
        <a:buSzPct val="90000"/>
        <a:buFont typeface="+mj-lt"/>
        <a:buAutoNum type="arabicPeriod"/>
        <a:defRPr sz="1800" kern="1200">
          <a:solidFill>
            <a:schemeClr val="tx1"/>
          </a:solidFill>
          <a:latin typeface="Arial" panose="020B0604020202020204" pitchFamily="34" charset="0"/>
          <a:ea typeface="+mn-ea"/>
          <a:cs typeface="Arial" panose="020B0604020202020204" pitchFamily="34" charset="0"/>
        </a:defRPr>
      </a:lvl5pPr>
      <a:lvl6pPr marL="648000" indent="-324000" algn="l" defTabSz="914400" rtl="0" eaLnBrk="1" latinLnBrk="0" hangingPunct="1">
        <a:lnSpc>
          <a:spcPct val="90000"/>
        </a:lnSpc>
        <a:spcBef>
          <a:spcPts val="500"/>
        </a:spcBef>
        <a:buSzPct val="95000"/>
        <a:buFont typeface="+mj-lt"/>
        <a:buAutoNum type="alphaLcPeriod"/>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1110" userDrawn="1">
          <p15:clr>
            <a:srgbClr val="F26B43"/>
          </p15:clr>
        </p15:guide>
        <p15:guide id="3" pos="476" userDrawn="1">
          <p15:clr>
            <a:srgbClr val="F26B43"/>
          </p15:clr>
        </p15:guide>
        <p15:guide id="4" orient="horz" pos="4133" userDrawn="1">
          <p15:clr>
            <a:srgbClr val="F26B43"/>
          </p15:clr>
        </p15:guide>
        <p15:guide id="6" pos="792" userDrawn="1">
          <p15:clr>
            <a:srgbClr val="F26B43"/>
          </p15:clr>
        </p15:guide>
        <p15:guide id="7" orient="horz" pos="3833" userDrawn="1">
          <p15:clr>
            <a:srgbClr val="F26B43"/>
          </p15:clr>
        </p15:guide>
        <p15:guide id="8" orient="horz" pos="336" userDrawn="1">
          <p15:clr>
            <a:srgbClr val="F26B43"/>
          </p15:clr>
        </p15:guide>
        <p15:guide id="9" pos="7098" userDrawn="1">
          <p15:clr>
            <a:srgbClr val="F26B43"/>
          </p15:clr>
        </p15:guide>
        <p15:guide id="10" pos="740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hyperlink" Target="https://www.deltares.nl/en/software/rtc-tool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deltares.nl/en/software/rtc-tools/"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hyperlink" Target="mailto:Klaudia.Horvath@deltares.nl" TargetMode="External"/><Relationship Id="rId5" Type="http://schemas.openxmlformats.org/officeDocument/2006/relationships/hyperlink" Target="mailto:Maarten.Smoorenburg@Deltares.nl" TargetMode="Externa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hyperlink" Target="mailto:Maarten.Smoorenburg@Deltares.n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mailto:Klaudia.Horvath@deltares.n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Tijdelijke aanduiding voor afbeelding 17">
            <a:extLst>
              <a:ext uri="{FF2B5EF4-FFF2-40B4-BE49-F238E27FC236}">
                <a16:creationId xmlns:a16="http://schemas.microsoft.com/office/drawing/2014/main" id="{AA69BC65-8AFE-4119-BE77-AE1B7096E43E}"/>
              </a:ext>
            </a:extLst>
          </p:cNvPr>
          <p:cNvPicPr>
            <a:picLocks noGrp="1" noChangeAspect="1"/>
          </p:cNvPicPr>
          <p:nvPr>
            <p:ph type="pic" sz="quarter" idx="19"/>
          </p:nvPr>
        </p:nvPicPr>
        <p:blipFill>
          <a:blip r:embed="rId3" cstate="print">
            <a:extLst>
              <a:ext uri="{28A0092B-C50C-407E-A947-70E740481C1C}">
                <a14:useLocalDpi xmlns:a14="http://schemas.microsoft.com/office/drawing/2010/main"/>
              </a:ext>
            </a:extLst>
          </a:blip>
          <a:srcRect l="42" r="42"/>
          <a:stretch>
            <a:fillRect/>
          </a:stretch>
        </p:blipFill>
        <p:spPr/>
      </p:pic>
      <p:sp>
        <p:nvSpPr>
          <p:cNvPr id="8" name="Tijdelijke aanduiding voor tekst 7">
            <a:extLst>
              <a:ext uri="{FF2B5EF4-FFF2-40B4-BE49-F238E27FC236}">
                <a16:creationId xmlns:a16="http://schemas.microsoft.com/office/drawing/2014/main" id="{DB7F9F16-38F3-4C18-8CF0-49A766FBC41A}"/>
              </a:ext>
            </a:extLst>
          </p:cNvPr>
          <p:cNvSpPr>
            <a:spLocks noGrp="1"/>
          </p:cNvSpPr>
          <p:nvPr>
            <p:ph type="body" sz="quarter" idx="13"/>
          </p:nvPr>
        </p:nvSpPr>
        <p:spPr/>
        <p:txBody>
          <a:bodyPr/>
          <a:lstStyle/>
          <a:p>
            <a:r>
              <a:rPr lang="en-GB" sz="1400" dirty="0"/>
              <a:t>Maarten Smoorenburg, Klaudia </a:t>
            </a:r>
            <a:r>
              <a:rPr lang="en-GB" sz="1400" dirty="0" err="1"/>
              <a:t>Horv</a:t>
            </a:r>
            <a:r>
              <a:rPr lang="nl-NL" sz="1400" dirty="0" err="1"/>
              <a:t>áth</a:t>
            </a:r>
            <a:r>
              <a:rPr lang="nl-NL" sz="1400" dirty="0"/>
              <a:t>, </a:t>
            </a:r>
            <a:r>
              <a:rPr lang="en-GB" sz="1400" dirty="0"/>
              <a:t>Tjerk Vreeken, Ruben Sinnige, Stefan Nieuwenhuis, Rodolfo Alvarado-Montero, Teresa Piovesan, and Peter Gijsbers</a:t>
            </a:r>
            <a:endParaRPr lang="nl-NL" sz="1400" dirty="0"/>
          </a:p>
        </p:txBody>
      </p:sp>
      <p:sp>
        <p:nvSpPr>
          <p:cNvPr id="7" name="Ondertitel 6">
            <a:extLst>
              <a:ext uri="{FF2B5EF4-FFF2-40B4-BE49-F238E27FC236}">
                <a16:creationId xmlns:a16="http://schemas.microsoft.com/office/drawing/2014/main" id="{838C8FD7-55FC-4DBD-825A-309E45D66332}"/>
              </a:ext>
            </a:extLst>
          </p:cNvPr>
          <p:cNvSpPr>
            <a:spLocks noGrp="1"/>
          </p:cNvSpPr>
          <p:nvPr>
            <p:ph type="subTitle" idx="1"/>
          </p:nvPr>
        </p:nvSpPr>
        <p:spPr>
          <a:xfrm>
            <a:off x="5746861" y="4307028"/>
            <a:ext cx="6002228" cy="676275"/>
          </a:xfrm>
        </p:spPr>
        <p:txBody>
          <a:bodyPr/>
          <a:lstStyle/>
          <a:p>
            <a:endParaRPr lang="en-GB" sz="1400" i="1" dirty="0"/>
          </a:p>
          <a:p>
            <a:r>
              <a:rPr lang="en-GB" sz="1400" i="1" dirty="0"/>
              <a:t>Acknowledgements:</a:t>
            </a:r>
          </a:p>
          <a:p>
            <a:r>
              <a:rPr lang="en-GB" sz="1400" i="1" dirty="0"/>
              <a:t>Funded by the Rijkswaterstaat Corporate Innovation Programme 2019</a:t>
            </a:r>
          </a:p>
        </p:txBody>
      </p:sp>
      <p:sp>
        <p:nvSpPr>
          <p:cNvPr id="14" name="Tijdelijke aanduiding voor datum 13">
            <a:extLst>
              <a:ext uri="{FF2B5EF4-FFF2-40B4-BE49-F238E27FC236}">
                <a16:creationId xmlns:a16="http://schemas.microsoft.com/office/drawing/2014/main" id="{D510B812-7AC5-475D-ACB5-69A9EF35AE06}"/>
              </a:ext>
            </a:extLst>
          </p:cNvPr>
          <p:cNvSpPr>
            <a:spLocks noGrp="1"/>
          </p:cNvSpPr>
          <p:nvPr>
            <p:ph type="dt" sz="half" idx="10"/>
          </p:nvPr>
        </p:nvSpPr>
        <p:spPr>
          <a:xfrm>
            <a:off x="5722938" y="6264000"/>
            <a:ext cx="3181780" cy="184666"/>
          </a:xfrm>
        </p:spPr>
        <p:txBody>
          <a:bodyPr/>
          <a:lstStyle/>
          <a:p>
            <a:r>
              <a:rPr lang="en-GB" dirty="0"/>
              <a:t>EGU 2020, Session HS4.4, scheduled for live chat on </a:t>
            </a:r>
          </a:p>
          <a:p>
            <a:r>
              <a:rPr lang="en-GB" dirty="0"/>
              <a:t>Friday, 8 May 2020, </a:t>
            </a:r>
            <a:r>
              <a:rPr lang="en-US" dirty="0"/>
              <a:t>8:30 – 10:15</a:t>
            </a:r>
            <a:endParaRPr lang="en-GB" dirty="0"/>
          </a:p>
        </p:txBody>
      </p:sp>
      <p:sp>
        <p:nvSpPr>
          <p:cNvPr id="16" name="Tijdelijke aanduiding voor dianummer 15">
            <a:extLst>
              <a:ext uri="{FF2B5EF4-FFF2-40B4-BE49-F238E27FC236}">
                <a16:creationId xmlns:a16="http://schemas.microsoft.com/office/drawing/2014/main" id="{18D4A5E8-322A-4392-899C-82090DBD4362}"/>
              </a:ext>
            </a:extLst>
          </p:cNvPr>
          <p:cNvSpPr>
            <a:spLocks noGrp="1"/>
          </p:cNvSpPr>
          <p:nvPr>
            <p:ph type="sldNum" sz="quarter" idx="12"/>
          </p:nvPr>
        </p:nvSpPr>
        <p:spPr/>
        <p:txBody>
          <a:bodyPr/>
          <a:lstStyle/>
          <a:p>
            <a:fld id="{F42B3F14-D836-496B-80A2-23BE75BD68CB}" type="slidenum">
              <a:rPr lang="en-GB" smtClean="0"/>
              <a:pPr/>
              <a:t>1</a:t>
            </a:fld>
            <a:endParaRPr lang="en-GB" dirty="0"/>
          </a:p>
        </p:txBody>
      </p:sp>
      <p:sp>
        <p:nvSpPr>
          <p:cNvPr id="6" name="Titel 5">
            <a:extLst>
              <a:ext uri="{FF2B5EF4-FFF2-40B4-BE49-F238E27FC236}">
                <a16:creationId xmlns:a16="http://schemas.microsoft.com/office/drawing/2014/main" id="{ED010081-142B-471A-8A79-433EA62F4E0C}"/>
              </a:ext>
            </a:extLst>
          </p:cNvPr>
          <p:cNvSpPr>
            <a:spLocks noGrp="1"/>
          </p:cNvSpPr>
          <p:nvPr>
            <p:ph type="title"/>
          </p:nvPr>
        </p:nvSpPr>
        <p:spPr>
          <a:xfrm>
            <a:off x="5743258" y="1766078"/>
            <a:ext cx="6006145" cy="2315034"/>
          </a:xfrm>
        </p:spPr>
        <p:txBody>
          <a:bodyPr/>
          <a:lstStyle/>
          <a:p>
            <a:r>
              <a:rPr lang="en-US" sz="2800" dirty="0"/>
              <a:t>Comparison of model predictive control methods that can account for uncertainties in forecasts of flood discharge and storm surge</a:t>
            </a:r>
            <a:br>
              <a:rPr lang="en-US" sz="2800" dirty="0"/>
            </a:br>
            <a:br>
              <a:rPr lang="en-US" sz="2800" dirty="0"/>
            </a:br>
            <a:r>
              <a:rPr lang="en-US" sz="2800" i="1" dirty="0"/>
              <a:t>Case-study Volkerak-</a:t>
            </a:r>
            <a:r>
              <a:rPr lang="en-US" sz="2800" i="1" dirty="0" err="1"/>
              <a:t>Zoommeer</a:t>
            </a:r>
            <a:r>
              <a:rPr lang="en-US" sz="2800" i="1" dirty="0"/>
              <a:t>, the Netherlands</a:t>
            </a:r>
          </a:p>
        </p:txBody>
      </p:sp>
      <p:sp>
        <p:nvSpPr>
          <p:cNvPr id="9" name="Tijdelijke aanduiding voor tekst 8">
            <a:extLst>
              <a:ext uri="{FF2B5EF4-FFF2-40B4-BE49-F238E27FC236}">
                <a16:creationId xmlns:a16="http://schemas.microsoft.com/office/drawing/2014/main" id="{27F40214-05A9-459B-91CB-FE5EED052896}"/>
              </a:ext>
            </a:extLst>
          </p:cNvPr>
          <p:cNvSpPr>
            <a:spLocks noGrp="1"/>
          </p:cNvSpPr>
          <p:nvPr>
            <p:ph type="body" sz="quarter" idx="18"/>
          </p:nvPr>
        </p:nvSpPr>
        <p:spPr/>
        <p:txBody>
          <a:bodyPr/>
          <a:lstStyle/>
          <a:p>
            <a:r>
              <a:rPr lang="en-GB" dirty="0"/>
              <a:t>Naam </a:t>
            </a:r>
            <a:r>
              <a:rPr lang="en-GB" dirty="0" err="1"/>
              <a:t>Achternaam</a:t>
            </a:r>
            <a:endParaRPr lang="en-GB" dirty="0"/>
          </a:p>
        </p:txBody>
      </p:sp>
    </p:spTree>
    <p:extLst>
      <p:ext uri="{BB962C8B-B14F-4D97-AF65-F5344CB8AC3E}">
        <p14:creationId xmlns:p14="http://schemas.microsoft.com/office/powerpoint/2010/main" val="1848310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2C58E-81C2-4571-ACCC-6B042D8331AB}"/>
              </a:ext>
            </a:extLst>
          </p:cNvPr>
          <p:cNvSpPr>
            <a:spLocks noGrp="1"/>
          </p:cNvSpPr>
          <p:nvPr>
            <p:ph type="title"/>
          </p:nvPr>
        </p:nvSpPr>
        <p:spPr/>
        <p:txBody>
          <a:bodyPr/>
          <a:lstStyle/>
          <a:p>
            <a:r>
              <a:rPr lang="en-GB" dirty="0"/>
              <a:t>How to apply control on the basis of ensembles</a:t>
            </a:r>
            <a:r>
              <a:rPr lang="en-US" dirty="0"/>
              <a:t>?</a:t>
            </a:r>
          </a:p>
        </p:txBody>
      </p:sp>
      <p:sp>
        <p:nvSpPr>
          <p:cNvPr id="3" name="Content Placeholder 2">
            <a:extLst>
              <a:ext uri="{FF2B5EF4-FFF2-40B4-BE49-F238E27FC236}">
                <a16:creationId xmlns:a16="http://schemas.microsoft.com/office/drawing/2014/main" id="{58B1CBFA-892F-4FF1-AE72-9D5C973259C6}"/>
              </a:ext>
            </a:extLst>
          </p:cNvPr>
          <p:cNvSpPr>
            <a:spLocks noGrp="1"/>
          </p:cNvSpPr>
          <p:nvPr>
            <p:ph idx="1"/>
          </p:nvPr>
        </p:nvSpPr>
        <p:spPr/>
        <p:txBody>
          <a:bodyPr/>
          <a:lstStyle/>
          <a:p>
            <a:pPr marL="0" indent="0">
              <a:buNone/>
            </a:pPr>
            <a:r>
              <a:rPr lang="en-US" b="1" i="1" dirty="0"/>
              <a:t>There are several options; some pro’s and con’s:</a:t>
            </a:r>
            <a:endParaRPr lang="en-US" dirty="0"/>
          </a:p>
          <a:p>
            <a:r>
              <a:rPr lang="en-US" dirty="0"/>
              <a:t>Simulate all possible measures for all forecast ensemble members</a:t>
            </a:r>
          </a:p>
          <a:p>
            <a:pPr lvl="1"/>
            <a:r>
              <a:rPr lang="en-US" dirty="0"/>
              <a:t>Pro: straightforward</a:t>
            </a:r>
          </a:p>
          <a:p>
            <a:pPr lvl="1"/>
            <a:r>
              <a:rPr lang="en-US" dirty="0"/>
              <a:t>Con: computation time, lot of information and no advise for the end user</a:t>
            </a:r>
          </a:p>
          <a:p>
            <a:pPr marL="324000" lvl="1" indent="0">
              <a:buNone/>
            </a:pPr>
            <a:endParaRPr lang="en-US" dirty="0"/>
          </a:p>
          <a:p>
            <a:r>
              <a:rPr lang="en-US" dirty="0"/>
              <a:t>Simulate one measure for all forecast ensemble members</a:t>
            </a:r>
          </a:p>
          <a:p>
            <a:pPr lvl="1"/>
            <a:r>
              <a:rPr lang="en-US" dirty="0"/>
              <a:t>Pro: useful scenario analysis if one knows what kind of measure it to be taken</a:t>
            </a:r>
          </a:p>
          <a:p>
            <a:pPr lvl="1"/>
            <a:r>
              <a:rPr lang="en-US" dirty="0"/>
              <a:t>Con: limited help on what measure to take, and no final advise for the end user</a:t>
            </a:r>
          </a:p>
          <a:p>
            <a:endParaRPr lang="en-US" dirty="0"/>
          </a:p>
          <a:p>
            <a:r>
              <a:rPr lang="en-US" dirty="0"/>
              <a:t>Let computer determine what is the best measure for the given ensemble forecast(s)</a:t>
            </a:r>
          </a:p>
          <a:p>
            <a:pPr lvl="1"/>
            <a:r>
              <a:rPr lang="en-US" dirty="0"/>
              <a:t>Pro: transparent evaluation of objectives, with single advise for end user</a:t>
            </a:r>
          </a:p>
          <a:p>
            <a:pPr lvl="1"/>
            <a:r>
              <a:rPr lang="en-US" dirty="0"/>
              <a:t>Con: Difficult? Computation time? Requires developments.</a:t>
            </a:r>
          </a:p>
        </p:txBody>
      </p:sp>
      <p:sp>
        <p:nvSpPr>
          <p:cNvPr id="4" name="Date Placeholder 3">
            <a:extLst>
              <a:ext uri="{FF2B5EF4-FFF2-40B4-BE49-F238E27FC236}">
                <a16:creationId xmlns:a16="http://schemas.microsoft.com/office/drawing/2014/main" id="{7FADCFAC-E069-4400-973B-2AD63972794D}"/>
              </a:ext>
            </a:extLst>
          </p:cNvPr>
          <p:cNvSpPr>
            <a:spLocks noGrp="1"/>
          </p:cNvSpPr>
          <p:nvPr>
            <p:ph type="dt" sz="half" idx="10"/>
          </p:nvPr>
        </p:nvSpPr>
        <p:spPr/>
        <p:txBody>
          <a:bodyPr/>
          <a:lstStyle/>
          <a:p>
            <a:endParaRPr lang="nl-NL"/>
          </a:p>
        </p:txBody>
      </p:sp>
      <p:sp>
        <p:nvSpPr>
          <p:cNvPr id="5" name="Slide Number Placeholder 4">
            <a:extLst>
              <a:ext uri="{FF2B5EF4-FFF2-40B4-BE49-F238E27FC236}">
                <a16:creationId xmlns:a16="http://schemas.microsoft.com/office/drawing/2014/main" id="{408C76C5-38A5-4168-B669-63D25F1CCF3D}"/>
              </a:ext>
            </a:extLst>
          </p:cNvPr>
          <p:cNvSpPr>
            <a:spLocks noGrp="1"/>
          </p:cNvSpPr>
          <p:nvPr>
            <p:ph type="sldNum" sz="quarter" idx="12"/>
          </p:nvPr>
        </p:nvSpPr>
        <p:spPr/>
        <p:txBody>
          <a:bodyPr/>
          <a:lstStyle/>
          <a:p>
            <a:fld id="{F42B3F14-D836-496B-80A2-23BE75BD68CB}" type="slidenum">
              <a:rPr lang="nl-NL" smtClean="0"/>
              <a:t>10</a:t>
            </a:fld>
            <a:endParaRPr lang="nl-NL"/>
          </a:p>
        </p:txBody>
      </p:sp>
      <p:pic>
        <p:nvPicPr>
          <p:cNvPr id="7" name="Picture 6">
            <a:extLst>
              <a:ext uri="{FF2B5EF4-FFF2-40B4-BE49-F238E27FC236}">
                <a16:creationId xmlns:a16="http://schemas.microsoft.com/office/drawing/2014/main" id="{8CCBFBBF-DFB4-4F4D-A2BB-B6EA4251A0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7750" y="4025935"/>
            <a:ext cx="1411304" cy="1411304"/>
          </a:xfrm>
          <a:prstGeom prst="rect">
            <a:avLst/>
          </a:prstGeom>
        </p:spPr>
      </p:pic>
      <p:sp>
        <p:nvSpPr>
          <p:cNvPr id="8" name="Thought Bubble: Cloud 7">
            <a:extLst>
              <a:ext uri="{FF2B5EF4-FFF2-40B4-BE49-F238E27FC236}">
                <a16:creationId xmlns:a16="http://schemas.microsoft.com/office/drawing/2014/main" id="{2FB336C0-2C1D-48D8-AD61-784AB628594E}"/>
              </a:ext>
            </a:extLst>
          </p:cNvPr>
          <p:cNvSpPr/>
          <p:nvPr/>
        </p:nvSpPr>
        <p:spPr>
          <a:xfrm>
            <a:off x="9830920" y="1991834"/>
            <a:ext cx="1912243" cy="1623000"/>
          </a:xfrm>
          <a:prstGeom prst="cloud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MPC?</a:t>
            </a:r>
          </a:p>
        </p:txBody>
      </p:sp>
      <p:sp>
        <p:nvSpPr>
          <p:cNvPr id="9" name="TextBox 8">
            <a:extLst>
              <a:ext uri="{FF2B5EF4-FFF2-40B4-BE49-F238E27FC236}">
                <a16:creationId xmlns:a16="http://schemas.microsoft.com/office/drawing/2014/main" id="{D154F5DD-2038-4063-AFBF-64BFA41EDA32}"/>
              </a:ext>
            </a:extLst>
          </p:cNvPr>
          <p:cNvSpPr txBox="1"/>
          <p:nvPr/>
        </p:nvSpPr>
        <p:spPr>
          <a:xfrm>
            <a:off x="9318884" y="5770718"/>
            <a:ext cx="2319688" cy="276999"/>
          </a:xfrm>
          <a:prstGeom prst="rect">
            <a:avLst/>
          </a:prstGeom>
          <a:noFill/>
        </p:spPr>
        <p:txBody>
          <a:bodyPr wrap="square" rtlCol="0">
            <a:spAutoFit/>
          </a:bodyPr>
          <a:lstStyle/>
          <a:p>
            <a:r>
              <a:rPr lang="en-US" sz="1200" dirty="0"/>
              <a:t>www.clipart-library.com</a:t>
            </a:r>
          </a:p>
        </p:txBody>
      </p:sp>
    </p:spTree>
    <p:extLst>
      <p:ext uri="{BB962C8B-B14F-4D97-AF65-F5344CB8AC3E}">
        <p14:creationId xmlns:p14="http://schemas.microsoft.com/office/powerpoint/2010/main" val="3670024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1B782-7401-4AC3-AAE9-20AC4B0896E4}"/>
              </a:ext>
            </a:extLst>
          </p:cNvPr>
          <p:cNvSpPr>
            <a:spLocks noGrp="1"/>
          </p:cNvSpPr>
          <p:nvPr>
            <p:ph type="title"/>
          </p:nvPr>
        </p:nvSpPr>
        <p:spPr/>
        <p:txBody>
          <a:bodyPr/>
          <a:lstStyle/>
          <a:p>
            <a:r>
              <a:rPr lang="en-US" dirty="0"/>
              <a:t>What is Model </a:t>
            </a:r>
            <a:r>
              <a:rPr lang="en-US"/>
              <a:t>Predictive Control?</a:t>
            </a:r>
            <a:endParaRPr lang="en-US" dirty="0"/>
          </a:p>
        </p:txBody>
      </p:sp>
      <p:sp>
        <p:nvSpPr>
          <p:cNvPr id="3" name="Content Placeholder 2">
            <a:extLst>
              <a:ext uri="{FF2B5EF4-FFF2-40B4-BE49-F238E27FC236}">
                <a16:creationId xmlns:a16="http://schemas.microsoft.com/office/drawing/2014/main" id="{7C409052-1FA5-4801-A48C-F66296F8881D}"/>
              </a:ext>
            </a:extLst>
          </p:cNvPr>
          <p:cNvSpPr>
            <a:spLocks noGrp="1"/>
          </p:cNvSpPr>
          <p:nvPr>
            <p:ph idx="1"/>
          </p:nvPr>
        </p:nvSpPr>
        <p:spPr/>
        <p:txBody>
          <a:bodyPr/>
          <a:lstStyle/>
          <a:p>
            <a:endParaRPr lang="en-US" dirty="0"/>
          </a:p>
        </p:txBody>
      </p:sp>
      <p:sp>
        <p:nvSpPr>
          <p:cNvPr id="4" name="Date Placeholder 3">
            <a:extLst>
              <a:ext uri="{FF2B5EF4-FFF2-40B4-BE49-F238E27FC236}">
                <a16:creationId xmlns:a16="http://schemas.microsoft.com/office/drawing/2014/main" id="{27853EE1-BE70-4A2B-9755-606658F3501E}"/>
              </a:ext>
            </a:extLst>
          </p:cNvPr>
          <p:cNvSpPr>
            <a:spLocks noGrp="1"/>
          </p:cNvSpPr>
          <p:nvPr>
            <p:ph type="dt" sz="half" idx="10"/>
          </p:nvPr>
        </p:nvSpPr>
        <p:spPr/>
        <p:txBody>
          <a:bodyPr/>
          <a:lstStyle/>
          <a:p>
            <a:endParaRPr lang="nl-NL"/>
          </a:p>
        </p:txBody>
      </p:sp>
      <p:sp>
        <p:nvSpPr>
          <p:cNvPr id="5" name="Slide Number Placeholder 4">
            <a:extLst>
              <a:ext uri="{FF2B5EF4-FFF2-40B4-BE49-F238E27FC236}">
                <a16:creationId xmlns:a16="http://schemas.microsoft.com/office/drawing/2014/main" id="{E637B662-0A13-41A7-9EBB-0E7FE8A2ED68}"/>
              </a:ext>
            </a:extLst>
          </p:cNvPr>
          <p:cNvSpPr>
            <a:spLocks noGrp="1"/>
          </p:cNvSpPr>
          <p:nvPr>
            <p:ph type="sldNum" sz="quarter" idx="12"/>
          </p:nvPr>
        </p:nvSpPr>
        <p:spPr/>
        <p:txBody>
          <a:bodyPr/>
          <a:lstStyle/>
          <a:p>
            <a:fld id="{F42B3F14-D836-496B-80A2-23BE75BD68CB}" type="slidenum">
              <a:rPr lang="nl-NL" smtClean="0"/>
              <a:t>11</a:t>
            </a:fld>
            <a:endParaRPr lang="nl-NL"/>
          </a:p>
        </p:txBody>
      </p:sp>
      <p:pic>
        <p:nvPicPr>
          <p:cNvPr id="7" name="Picture 6">
            <a:extLst>
              <a:ext uri="{FF2B5EF4-FFF2-40B4-BE49-F238E27FC236}">
                <a16:creationId xmlns:a16="http://schemas.microsoft.com/office/drawing/2014/main" id="{F5718566-C3FF-437E-A04C-BE2F707E2BC3}"/>
              </a:ext>
            </a:extLst>
          </p:cNvPr>
          <p:cNvPicPr>
            <a:picLocks noChangeAspect="1"/>
          </p:cNvPicPr>
          <p:nvPr/>
        </p:nvPicPr>
        <p:blipFill>
          <a:blip r:embed="rId3"/>
          <a:stretch>
            <a:fillRect/>
          </a:stretch>
        </p:blipFill>
        <p:spPr>
          <a:xfrm>
            <a:off x="654366" y="2132957"/>
            <a:ext cx="10613633" cy="3591612"/>
          </a:xfrm>
          <a:prstGeom prst="rect">
            <a:avLst/>
          </a:prstGeom>
        </p:spPr>
      </p:pic>
      <p:sp>
        <p:nvSpPr>
          <p:cNvPr id="8" name="TextBox 7">
            <a:extLst>
              <a:ext uri="{FF2B5EF4-FFF2-40B4-BE49-F238E27FC236}">
                <a16:creationId xmlns:a16="http://schemas.microsoft.com/office/drawing/2014/main" id="{5E417CA4-29EB-4F68-88CA-412A660354FA}"/>
              </a:ext>
            </a:extLst>
          </p:cNvPr>
          <p:cNvSpPr txBox="1"/>
          <p:nvPr/>
        </p:nvSpPr>
        <p:spPr>
          <a:xfrm>
            <a:off x="9318884" y="5770718"/>
            <a:ext cx="2319688" cy="276999"/>
          </a:xfrm>
          <a:prstGeom prst="rect">
            <a:avLst/>
          </a:prstGeom>
          <a:noFill/>
        </p:spPr>
        <p:txBody>
          <a:bodyPr wrap="square" rtlCol="0">
            <a:spAutoFit/>
          </a:bodyPr>
          <a:lstStyle/>
          <a:p>
            <a:r>
              <a:rPr lang="en-US" sz="1200" dirty="0"/>
              <a:t>User Manual of RTC Tools 1</a:t>
            </a:r>
          </a:p>
        </p:txBody>
      </p:sp>
    </p:spTree>
    <p:extLst>
      <p:ext uri="{BB962C8B-B14F-4D97-AF65-F5344CB8AC3E}">
        <p14:creationId xmlns:p14="http://schemas.microsoft.com/office/powerpoint/2010/main" val="2374914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42B36-1AAA-4979-B361-9F6EEE200F44}"/>
              </a:ext>
            </a:extLst>
          </p:cNvPr>
          <p:cNvSpPr>
            <a:spLocks noGrp="1"/>
          </p:cNvSpPr>
          <p:nvPr>
            <p:ph type="title"/>
          </p:nvPr>
        </p:nvSpPr>
        <p:spPr/>
        <p:txBody>
          <a:bodyPr/>
          <a:lstStyle/>
          <a:p>
            <a:r>
              <a:rPr lang="en-US" dirty="0"/>
              <a:t>Using Model Predictive Control with ensemble forcing</a:t>
            </a:r>
          </a:p>
        </p:txBody>
      </p:sp>
      <p:sp>
        <p:nvSpPr>
          <p:cNvPr id="3" name="Content Placeholder 2">
            <a:extLst>
              <a:ext uri="{FF2B5EF4-FFF2-40B4-BE49-F238E27FC236}">
                <a16:creationId xmlns:a16="http://schemas.microsoft.com/office/drawing/2014/main" id="{D556CDBA-2525-4D38-ACF7-594D3FD1102C}"/>
              </a:ext>
            </a:extLst>
          </p:cNvPr>
          <p:cNvSpPr>
            <a:spLocks noGrp="1"/>
          </p:cNvSpPr>
          <p:nvPr>
            <p:ph idx="1"/>
          </p:nvPr>
        </p:nvSpPr>
        <p:spPr/>
        <p:txBody>
          <a:bodyPr/>
          <a:lstStyle/>
          <a:p>
            <a:r>
              <a:rPr lang="en-US" dirty="0"/>
              <a:t>Complicated, but feasible (e.g., Tree Based MPC; Raso </a:t>
            </a:r>
            <a:r>
              <a:rPr lang="en-US" i="1" dirty="0"/>
              <a:t>et al., </a:t>
            </a:r>
            <a:r>
              <a:rPr lang="en-US" dirty="0"/>
              <a:t>2014,), </a:t>
            </a:r>
          </a:p>
          <a:p>
            <a:r>
              <a:rPr lang="en-US" dirty="0"/>
              <a:t>…..and ‘getting more and more feasible?’</a:t>
            </a:r>
          </a:p>
          <a:p>
            <a:endParaRPr lang="en-US" dirty="0"/>
          </a:p>
          <a:p>
            <a:r>
              <a:rPr lang="en-US" dirty="0"/>
              <a:t>Our main research question:</a:t>
            </a:r>
          </a:p>
          <a:p>
            <a:pPr marL="0" indent="0" algn="ctr">
              <a:buNone/>
            </a:pPr>
            <a:r>
              <a:rPr lang="en-US" b="1" i="1" dirty="0"/>
              <a:t>How useful is MPC with ensemble forecasts for</a:t>
            </a:r>
          </a:p>
          <a:p>
            <a:pPr marL="0" indent="0" algn="ctr">
              <a:buNone/>
            </a:pPr>
            <a:r>
              <a:rPr lang="en-US" b="1" i="1" dirty="0"/>
              <a:t>water management control involving discrete decision variables?</a:t>
            </a:r>
          </a:p>
          <a:p>
            <a:pPr marL="0" indent="0" algn="ctr">
              <a:buNone/>
            </a:pPr>
            <a:endParaRPr lang="en-US" sz="1800" dirty="0"/>
          </a:p>
          <a:p>
            <a:pPr marL="0" indent="0">
              <a:buNone/>
            </a:pPr>
            <a:r>
              <a:rPr lang="en-US" dirty="0"/>
              <a:t>Discrete decision variables (yes/no; on/off) are often needed in operational control of water systems; e.g., gates, sluices, turbines, pumps.</a:t>
            </a:r>
          </a:p>
          <a:p>
            <a:pPr marL="0" indent="0">
              <a:buNone/>
            </a:pPr>
            <a:r>
              <a:rPr lang="en-US" dirty="0"/>
              <a:t>….Optimization of the resulting mixed integer problem </a:t>
            </a:r>
            <a:r>
              <a:rPr lang="en-US" b="1" strike="dblStrike" dirty="0"/>
              <a:t>is</a:t>
            </a:r>
            <a:r>
              <a:rPr lang="en-US" b="1" dirty="0"/>
              <a:t> </a:t>
            </a:r>
            <a:r>
              <a:rPr lang="en-US" b="1" u="sng" dirty="0"/>
              <a:t>was</a:t>
            </a:r>
            <a:r>
              <a:rPr lang="en-US" b="1" dirty="0"/>
              <a:t> </a:t>
            </a:r>
            <a:r>
              <a:rPr lang="en-US" dirty="0"/>
              <a:t>computationally challenging</a:t>
            </a:r>
          </a:p>
          <a:p>
            <a:pPr marL="0" indent="0">
              <a:buNone/>
            </a:pPr>
            <a:r>
              <a:rPr lang="en-US" sz="1800" dirty="0"/>
              <a:t>	</a:t>
            </a:r>
          </a:p>
          <a:p>
            <a:pPr marL="0" indent="0" algn="ctr">
              <a:buNone/>
            </a:pPr>
            <a:endParaRPr lang="en-US" sz="1800" dirty="0"/>
          </a:p>
          <a:p>
            <a:pPr lvl="1"/>
            <a:endParaRPr lang="en-US" dirty="0"/>
          </a:p>
        </p:txBody>
      </p:sp>
      <p:sp>
        <p:nvSpPr>
          <p:cNvPr id="4" name="Date Placeholder 3">
            <a:extLst>
              <a:ext uri="{FF2B5EF4-FFF2-40B4-BE49-F238E27FC236}">
                <a16:creationId xmlns:a16="http://schemas.microsoft.com/office/drawing/2014/main" id="{7B7C17B7-C4BF-4C42-A828-2542BB9267EE}"/>
              </a:ext>
            </a:extLst>
          </p:cNvPr>
          <p:cNvSpPr>
            <a:spLocks noGrp="1"/>
          </p:cNvSpPr>
          <p:nvPr>
            <p:ph type="dt" sz="half" idx="10"/>
          </p:nvPr>
        </p:nvSpPr>
        <p:spPr/>
        <p:txBody>
          <a:bodyPr/>
          <a:lstStyle/>
          <a:p>
            <a:endParaRPr lang="nl-NL"/>
          </a:p>
        </p:txBody>
      </p:sp>
      <p:sp>
        <p:nvSpPr>
          <p:cNvPr id="5" name="Slide Number Placeholder 4">
            <a:extLst>
              <a:ext uri="{FF2B5EF4-FFF2-40B4-BE49-F238E27FC236}">
                <a16:creationId xmlns:a16="http://schemas.microsoft.com/office/drawing/2014/main" id="{43C6FCFD-31E4-4125-8536-2EF6EBA597DF}"/>
              </a:ext>
            </a:extLst>
          </p:cNvPr>
          <p:cNvSpPr>
            <a:spLocks noGrp="1"/>
          </p:cNvSpPr>
          <p:nvPr>
            <p:ph type="sldNum" sz="quarter" idx="12"/>
          </p:nvPr>
        </p:nvSpPr>
        <p:spPr/>
        <p:txBody>
          <a:bodyPr/>
          <a:lstStyle/>
          <a:p>
            <a:fld id="{F42B3F14-D836-496B-80A2-23BE75BD68CB}" type="slidenum">
              <a:rPr lang="nl-NL" smtClean="0"/>
              <a:t>12</a:t>
            </a:fld>
            <a:endParaRPr lang="nl-NL"/>
          </a:p>
        </p:txBody>
      </p:sp>
      <p:sp>
        <p:nvSpPr>
          <p:cNvPr id="6" name="TextBox 5">
            <a:extLst>
              <a:ext uri="{FF2B5EF4-FFF2-40B4-BE49-F238E27FC236}">
                <a16:creationId xmlns:a16="http://schemas.microsoft.com/office/drawing/2014/main" id="{F3EA94BE-271C-4551-9690-2CA3CF16D198}"/>
              </a:ext>
            </a:extLst>
          </p:cNvPr>
          <p:cNvSpPr txBox="1"/>
          <p:nvPr/>
        </p:nvSpPr>
        <p:spPr>
          <a:xfrm>
            <a:off x="2772230" y="5966175"/>
            <a:ext cx="6502743" cy="738664"/>
          </a:xfrm>
          <a:prstGeom prst="rect">
            <a:avLst/>
          </a:prstGeom>
          <a:noFill/>
        </p:spPr>
        <p:txBody>
          <a:bodyPr wrap="square" rtlCol="0">
            <a:spAutoFit/>
          </a:bodyPr>
          <a:lstStyle/>
          <a:p>
            <a:r>
              <a:rPr lang="en-US" sz="1400" dirty="0"/>
              <a:t>Raso, L., D. </a:t>
            </a:r>
            <a:r>
              <a:rPr lang="en-US" sz="1400" dirty="0" err="1"/>
              <a:t>Schwanenberg</a:t>
            </a:r>
            <a:r>
              <a:rPr lang="en-US" sz="1400" dirty="0"/>
              <a:t>, N. C. van de </a:t>
            </a:r>
            <a:r>
              <a:rPr lang="en-US" sz="1400" dirty="0" err="1"/>
              <a:t>Giesen</a:t>
            </a:r>
            <a:r>
              <a:rPr lang="en-US" sz="1400" dirty="0"/>
              <a:t>, and P. J. van </a:t>
            </a:r>
            <a:r>
              <a:rPr lang="en-US" sz="1400" dirty="0" err="1"/>
              <a:t>Overloop</a:t>
            </a:r>
            <a:r>
              <a:rPr lang="en-US" sz="1400" dirty="0"/>
              <a:t>. 2014. “Short-Term Optimal Operation of Water Systems Using Ensemble Forecasts.” Advances in Water Resources 71 (September): 200–208</a:t>
            </a:r>
          </a:p>
        </p:txBody>
      </p:sp>
    </p:spTree>
    <p:extLst>
      <p:ext uri="{BB962C8B-B14F-4D97-AF65-F5344CB8AC3E}">
        <p14:creationId xmlns:p14="http://schemas.microsoft.com/office/powerpoint/2010/main" val="48295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0D83C-8130-4321-9EC6-6DD7FB548224}"/>
              </a:ext>
            </a:extLst>
          </p:cNvPr>
          <p:cNvSpPr>
            <a:spLocks noGrp="1"/>
          </p:cNvSpPr>
          <p:nvPr>
            <p:ph type="title"/>
          </p:nvPr>
        </p:nvSpPr>
        <p:spPr/>
        <p:txBody>
          <a:bodyPr/>
          <a:lstStyle/>
          <a:p>
            <a:r>
              <a:rPr lang="en-US" dirty="0"/>
              <a:t>Approach</a:t>
            </a:r>
          </a:p>
        </p:txBody>
      </p:sp>
      <p:sp>
        <p:nvSpPr>
          <p:cNvPr id="3" name="Content Placeholder 2">
            <a:extLst>
              <a:ext uri="{FF2B5EF4-FFF2-40B4-BE49-F238E27FC236}">
                <a16:creationId xmlns:a16="http://schemas.microsoft.com/office/drawing/2014/main" id="{624EFF8F-FBB6-4BB4-8B5C-5D154616E8A3}"/>
              </a:ext>
            </a:extLst>
          </p:cNvPr>
          <p:cNvSpPr>
            <a:spLocks noGrp="1"/>
          </p:cNvSpPr>
          <p:nvPr>
            <p:ph idx="1"/>
          </p:nvPr>
        </p:nvSpPr>
        <p:spPr/>
        <p:txBody>
          <a:bodyPr/>
          <a:lstStyle/>
          <a:p>
            <a:pPr marL="324000" lvl="1" indent="0">
              <a:buNone/>
            </a:pPr>
            <a:endParaRPr lang="en-US" sz="1800" dirty="0"/>
          </a:p>
          <a:p>
            <a:r>
              <a:rPr lang="en-US" sz="2000" dirty="0"/>
              <a:t>Explore the added value of full ensemble and ensemble tree MPC for different levels of uncertainty through comparison with MPC on deterministic forecasts with different biases</a:t>
            </a:r>
          </a:p>
          <a:p>
            <a:pPr lvl="1"/>
            <a:r>
              <a:rPr lang="en-US" sz="1800" dirty="0"/>
              <a:t>Synthetic forecast to have controllable forecasts uncertainty or and errors</a:t>
            </a:r>
          </a:p>
          <a:p>
            <a:endParaRPr lang="en-US" sz="2000" dirty="0"/>
          </a:p>
          <a:p>
            <a:r>
              <a:rPr lang="en-US" sz="2000" dirty="0"/>
              <a:t>Running 4 closed-loop experiments:</a:t>
            </a:r>
          </a:p>
          <a:p>
            <a:pPr lvl="1"/>
            <a:r>
              <a:rPr lang="en-US" sz="1800" dirty="0"/>
              <a:t>2 flood events, </a:t>
            </a:r>
          </a:p>
          <a:p>
            <a:pPr lvl="1"/>
            <a:r>
              <a:rPr lang="en-US" sz="1800" dirty="0"/>
              <a:t>ensemble inflow forecasts, combined with deterministic </a:t>
            </a:r>
            <a:r>
              <a:rPr lang="en-US" sz="1800" u="sng" dirty="0"/>
              <a:t>or</a:t>
            </a:r>
            <a:r>
              <a:rPr lang="en-US" sz="1800" dirty="0"/>
              <a:t> ensemble forecasts of storm surge</a:t>
            </a:r>
          </a:p>
          <a:p>
            <a:endParaRPr lang="en-US" sz="2000" dirty="0"/>
          </a:p>
          <a:p>
            <a:r>
              <a:rPr lang="en-US" sz="2000" dirty="0"/>
              <a:t>For each experiment, we ran </a:t>
            </a:r>
          </a:p>
          <a:p>
            <a:pPr lvl="1"/>
            <a:r>
              <a:rPr lang="en-US" sz="1800" dirty="0"/>
              <a:t>2 methods for MPC with ensemble forecasts</a:t>
            </a:r>
          </a:p>
          <a:p>
            <a:pPr lvl="1"/>
            <a:r>
              <a:rPr lang="en-US" sz="1800" dirty="0"/>
              <a:t>10 setups with deterministic forecasts whereby </a:t>
            </a:r>
            <a:r>
              <a:rPr lang="en-US" sz="1800" dirty="0" err="1"/>
              <a:t>forcings</a:t>
            </a:r>
            <a:r>
              <a:rPr lang="en-US" sz="1800" dirty="0"/>
              <a:t> where structurally over or underestimated</a:t>
            </a:r>
          </a:p>
          <a:p>
            <a:pPr marL="324000" lvl="1" indent="0">
              <a:buNone/>
            </a:pPr>
            <a:endParaRPr lang="en-US" sz="1800" dirty="0"/>
          </a:p>
          <a:p>
            <a:pPr lvl="1"/>
            <a:endParaRPr lang="en-US" sz="1800" dirty="0"/>
          </a:p>
          <a:p>
            <a:pPr lvl="1"/>
            <a:endParaRPr lang="en-US" dirty="0"/>
          </a:p>
          <a:p>
            <a:endParaRPr lang="en-US" sz="2000" dirty="0"/>
          </a:p>
        </p:txBody>
      </p:sp>
      <p:sp>
        <p:nvSpPr>
          <p:cNvPr id="4" name="Date Placeholder 3">
            <a:extLst>
              <a:ext uri="{FF2B5EF4-FFF2-40B4-BE49-F238E27FC236}">
                <a16:creationId xmlns:a16="http://schemas.microsoft.com/office/drawing/2014/main" id="{2EC31339-09CA-40F5-B8F8-105AC85F3166}"/>
              </a:ext>
            </a:extLst>
          </p:cNvPr>
          <p:cNvSpPr>
            <a:spLocks noGrp="1"/>
          </p:cNvSpPr>
          <p:nvPr>
            <p:ph type="dt" sz="half" idx="10"/>
          </p:nvPr>
        </p:nvSpPr>
        <p:spPr/>
        <p:txBody>
          <a:bodyPr/>
          <a:lstStyle/>
          <a:p>
            <a:endParaRPr lang="nl-NL"/>
          </a:p>
        </p:txBody>
      </p:sp>
      <p:sp>
        <p:nvSpPr>
          <p:cNvPr id="5" name="Slide Number Placeholder 4">
            <a:extLst>
              <a:ext uri="{FF2B5EF4-FFF2-40B4-BE49-F238E27FC236}">
                <a16:creationId xmlns:a16="http://schemas.microsoft.com/office/drawing/2014/main" id="{155BBEC4-5D46-4F6C-8B14-3B4E43699311}"/>
              </a:ext>
            </a:extLst>
          </p:cNvPr>
          <p:cNvSpPr>
            <a:spLocks noGrp="1"/>
          </p:cNvSpPr>
          <p:nvPr>
            <p:ph type="sldNum" sz="quarter" idx="12"/>
          </p:nvPr>
        </p:nvSpPr>
        <p:spPr/>
        <p:txBody>
          <a:bodyPr/>
          <a:lstStyle/>
          <a:p>
            <a:fld id="{F42B3F14-D836-496B-80A2-23BE75BD68CB}" type="slidenum">
              <a:rPr lang="nl-NL" smtClean="0"/>
              <a:t>13</a:t>
            </a:fld>
            <a:endParaRPr lang="nl-NL"/>
          </a:p>
        </p:txBody>
      </p:sp>
    </p:spTree>
    <p:extLst>
      <p:ext uri="{BB962C8B-B14F-4D97-AF65-F5344CB8AC3E}">
        <p14:creationId xmlns:p14="http://schemas.microsoft.com/office/powerpoint/2010/main" val="2377140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CC6D2-0CDA-4907-AF64-B0608B53DDD8}"/>
              </a:ext>
            </a:extLst>
          </p:cNvPr>
          <p:cNvSpPr>
            <a:spLocks noGrp="1"/>
          </p:cNvSpPr>
          <p:nvPr>
            <p:ph type="title"/>
          </p:nvPr>
        </p:nvSpPr>
        <p:spPr/>
        <p:txBody>
          <a:bodyPr/>
          <a:lstStyle/>
          <a:p>
            <a:r>
              <a:rPr lang="en-US" dirty="0"/>
              <a:t>Control problem ‘flood mitigation’ in Volkerak-</a:t>
            </a:r>
            <a:r>
              <a:rPr lang="en-US" dirty="0" err="1"/>
              <a:t>Zoommeer</a:t>
            </a:r>
            <a:r>
              <a:rPr lang="en-US" dirty="0"/>
              <a:t> (VZM)</a:t>
            </a:r>
          </a:p>
        </p:txBody>
      </p:sp>
      <p:sp>
        <p:nvSpPr>
          <p:cNvPr id="3" name="Content Placeholder 2">
            <a:extLst>
              <a:ext uri="{FF2B5EF4-FFF2-40B4-BE49-F238E27FC236}">
                <a16:creationId xmlns:a16="http://schemas.microsoft.com/office/drawing/2014/main" id="{BDBE5F9E-B233-43C7-9333-0B93720509DA}"/>
              </a:ext>
            </a:extLst>
          </p:cNvPr>
          <p:cNvSpPr>
            <a:spLocks noGrp="1"/>
          </p:cNvSpPr>
          <p:nvPr>
            <p:ph idx="1"/>
          </p:nvPr>
        </p:nvSpPr>
        <p:spPr>
          <a:xfrm>
            <a:off x="755651" y="1768763"/>
            <a:ext cx="6645364" cy="4320000"/>
          </a:xfrm>
        </p:spPr>
        <p:txBody>
          <a:bodyPr/>
          <a:lstStyle/>
          <a:p>
            <a:r>
              <a:rPr lang="en-US" dirty="0"/>
              <a:t>“Natural” inflow from surrounding areas</a:t>
            </a:r>
          </a:p>
          <a:p>
            <a:r>
              <a:rPr lang="en-US" dirty="0"/>
              <a:t>3 sluices separate VZM from tidal waters</a:t>
            </a:r>
          </a:p>
          <a:p>
            <a:pPr marL="0" indent="0">
              <a:buNone/>
            </a:pPr>
            <a:r>
              <a:rPr lang="en-US" dirty="0">
                <a:sym typeface="Wingdings" panose="05000000000000000000" pitchFamily="2" charset="2"/>
              </a:rPr>
              <a:t> </a:t>
            </a:r>
            <a:r>
              <a:rPr lang="en-US" dirty="0"/>
              <a:t>Spill discharge (Q) dependent on head difference  (∆H)</a:t>
            </a:r>
          </a:p>
          <a:p>
            <a:endParaRPr lang="en-US" dirty="0"/>
          </a:p>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B96BAE4A-9822-4D10-9B61-2D58BD5E9D32}"/>
              </a:ext>
            </a:extLst>
          </p:cNvPr>
          <p:cNvSpPr>
            <a:spLocks noGrp="1"/>
          </p:cNvSpPr>
          <p:nvPr>
            <p:ph type="dt" sz="half" idx="10"/>
          </p:nvPr>
        </p:nvSpPr>
        <p:spPr/>
        <p:txBody>
          <a:bodyPr/>
          <a:lstStyle/>
          <a:p>
            <a:endParaRPr lang="nl-NL"/>
          </a:p>
        </p:txBody>
      </p:sp>
      <p:sp>
        <p:nvSpPr>
          <p:cNvPr id="5" name="Slide Number Placeholder 4">
            <a:extLst>
              <a:ext uri="{FF2B5EF4-FFF2-40B4-BE49-F238E27FC236}">
                <a16:creationId xmlns:a16="http://schemas.microsoft.com/office/drawing/2014/main" id="{67D08F81-41A9-4308-AA34-F71FD2D2C859}"/>
              </a:ext>
            </a:extLst>
          </p:cNvPr>
          <p:cNvSpPr>
            <a:spLocks noGrp="1"/>
          </p:cNvSpPr>
          <p:nvPr>
            <p:ph type="sldNum" sz="quarter" idx="12"/>
          </p:nvPr>
        </p:nvSpPr>
        <p:spPr/>
        <p:txBody>
          <a:bodyPr/>
          <a:lstStyle/>
          <a:p>
            <a:fld id="{F42B3F14-D836-496B-80A2-23BE75BD68CB}" type="slidenum">
              <a:rPr lang="nl-NL" smtClean="0"/>
              <a:t>14</a:t>
            </a:fld>
            <a:endParaRPr lang="nl-NL"/>
          </a:p>
        </p:txBody>
      </p:sp>
      <p:grpSp>
        <p:nvGrpSpPr>
          <p:cNvPr id="6" name="Group 5">
            <a:extLst>
              <a:ext uri="{FF2B5EF4-FFF2-40B4-BE49-F238E27FC236}">
                <a16:creationId xmlns:a16="http://schemas.microsoft.com/office/drawing/2014/main" id="{13F524AF-A36C-4362-8BF3-315B1D344893}"/>
              </a:ext>
            </a:extLst>
          </p:cNvPr>
          <p:cNvGrpSpPr/>
          <p:nvPr/>
        </p:nvGrpSpPr>
        <p:grpSpPr>
          <a:xfrm>
            <a:off x="1746250" y="2972865"/>
            <a:ext cx="5654765" cy="3474502"/>
            <a:chOff x="600637" y="2139312"/>
            <a:chExt cx="6469863" cy="4675290"/>
          </a:xfrm>
        </p:grpSpPr>
        <p:pic>
          <p:nvPicPr>
            <p:cNvPr id="15" name="Picture 8">
              <a:extLst>
                <a:ext uri="{FF2B5EF4-FFF2-40B4-BE49-F238E27FC236}">
                  <a16:creationId xmlns:a16="http://schemas.microsoft.com/office/drawing/2014/main" id="{5A4CE46F-710F-4177-A20B-385E6462AA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25" t="3184" r="14446" b="6348"/>
            <a:stretch/>
          </p:blipFill>
          <p:spPr bwMode="auto">
            <a:xfrm>
              <a:off x="4811684" y="5016062"/>
              <a:ext cx="939495" cy="1700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 descr="Image result for tide wave sine">
              <a:extLst>
                <a:ext uri="{FF2B5EF4-FFF2-40B4-BE49-F238E27FC236}">
                  <a16:creationId xmlns:a16="http://schemas.microsoft.com/office/drawing/2014/main" id="{B40CEBF5-24F6-4BE4-8784-3BC5E04F28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6380" y="6130521"/>
              <a:ext cx="1454120" cy="68408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Library of free jpg clip art free picnic on the lake png files ...">
              <a:extLst>
                <a:ext uri="{FF2B5EF4-FFF2-40B4-BE49-F238E27FC236}">
                  <a16:creationId xmlns:a16="http://schemas.microsoft.com/office/drawing/2014/main" id="{52113A05-6E60-4536-9E49-4103527B239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03" t="2369" r="1745" b="3664"/>
            <a:stretch/>
          </p:blipFill>
          <p:spPr bwMode="auto">
            <a:xfrm>
              <a:off x="600637" y="3266963"/>
              <a:ext cx="4357912" cy="295809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7">
              <a:extLst>
                <a:ext uri="{FF2B5EF4-FFF2-40B4-BE49-F238E27FC236}">
                  <a16:creationId xmlns:a16="http://schemas.microsoft.com/office/drawing/2014/main" id="{6259FD33-5FEE-40C7-87E4-CEA14D90E7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4474" y="2139312"/>
              <a:ext cx="1034075" cy="1029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4" name="Picture 23">
            <a:extLst>
              <a:ext uri="{FF2B5EF4-FFF2-40B4-BE49-F238E27FC236}">
                <a16:creationId xmlns:a16="http://schemas.microsoft.com/office/drawing/2014/main" id="{6C65D720-27A3-4C10-B1DF-3FC51816E171}"/>
              </a:ext>
            </a:extLst>
          </p:cNvPr>
          <p:cNvPicPr>
            <a:picLocks noChangeAspect="1"/>
          </p:cNvPicPr>
          <p:nvPr/>
        </p:nvPicPr>
        <p:blipFill rotWithShape="1">
          <a:blip r:embed="rId6"/>
          <a:srcRect l="33582" t="14132" r="34978" b="9725"/>
          <a:stretch/>
        </p:blipFill>
        <p:spPr>
          <a:xfrm>
            <a:off x="7574733" y="1134762"/>
            <a:ext cx="4142262" cy="5028459"/>
          </a:xfrm>
          <a:prstGeom prst="rect">
            <a:avLst/>
          </a:prstGeom>
          <a:ln>
            <a:solidFill>
              <a:schemeClr val="tx1"/>
            </a:solidFill>
          </a:ln>
        </p:spPr>
      </p:pic>
      <p:sp>
        <p:nvSpPr>
          <p:cNvPr id="25" name="TextBox 24">
            <a:extLst>
              <a:ext uri="{FF2B5EF4-FFF2-40B4-BE49-F238E27FC236}">
                <a16:creationId xmlns:a16="http://schemas.microsoft.com/office/drawing/2014/main" id="{3FEA75B5-B474-4388-8A43-A44F182E6F11}"/>
              </a:ext>
            </a:extLst>
          </p:cNvPr>
          <p:cNvSpPr txBox="1"/>
          <p:nvPr/>
        </p:nvSpPr>
        <p:spPr>
          <a:xfrm>
            <a:off x="9429499" y="5436360"/>
            <a:ext cx="2277227" cy="307777"/>
          </a:xfrm>
          <a:prstGeom prst="rect">
            <a:avLst/>
          </a:prstGeom>
          <a:noFill/>
        </p:spPr>
        <p:txBody>
          <a:bodyPr wrap="square" rtlCol="0">
            <a:spAutoFit/>
          </a:bodyPr>
          <a:lstStyle/>
          <a:p>
            <a:r>
              <a:rPr lang="en-US" sz="1400" dirty="0"/>
              <a:t>Bathse </a:t>
            </a:r>
            <a:r>
              <a:rPr lang="en-US" sz="1400" dirty="0" err="1"/>
              <a:t>Spuisluis</a:t>
            </a:r>
            <a:endParaRPr lang="en-US" sz="1400" dirty="0"/>
          </a:p>
        </p:txBody>
      </p:sp>
      <p:sp>
        <p:nvSpPr>
          <p:cNvPr id="26" name="Arrow: Right 25">
            <a:extLst>
              <a:ext uri="{FF2B5EF4-FFF2-40B4-BE49-F238E27FC236}">
                <a16:creationId xmlns:a16="http://schemas.microsoft.com/office/drawing/2014/main" id="{8BE0A264-CA9F-4EB0-B900-AAF52B578ADE}"/>
              </a:ext>
            </a:extLst>
          </p:cNvPr>
          <p:cNvSpPr/>
          <p:nvPr/>
        </p:nvSpPr>
        <p:spPr>
          <a:xfrm rot="2275978" flipH="1">
            <a:off x="9965817" y="2305848"/>
            <a:ext cx="1049892" cy="65995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600" b="1" i="1" dirty="0">
                <a:solidFill>
                  <a:schemeClr val="tx1"/>
                </a:solidFill>
              </a:rPr>
              <a:t>Q</a:t>
            </a:r>
            <a:r>
              <a:rPr lang="en-US" sz="1600" b="1" baseline="-25000" dirty="0">
                <a:solidFill>
                  <a:schemeClr val="tx1"/>
                </a:solidFill>
              </a:rPr>
              <a:t>in</a:t>
            </a:r>
          </a:p>
        </p:txBody>
      </p:sp>
      <p:sp>
        <p:nvSpPr>
          <p:cNvPr id="27" name="Arrow: Right 26">
            <a:extLst>
              <a:ext uri="{FF2B5EF4-FFF2-40B4-BE49-F238E27FC236}">
                <a16:creationId xmlns:a16="http://schemas.microsoft.com/office/drawing/2014/main" id="{383B4E18-0CAC-43C2-A71E-567197C5F89C}"/>
              </a:ext>
            </a:extLst>
          </p:cNvPr>
          <p:cNvSpPr/>
          <p:nvPr/>
        </p:nvSpPr>
        <p:spPr>
          <a:xfrm rot="19799579" flipH="1">
            <a:off x="8236626" y="5370695"/>
            <a:ext cx="1180751" cy="65995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600" b="1" i="1" dirty="0" err="1">
                <a:solidFill>
                  <a:schemeClr val="tx1"/>
                </a:solidFill>
              </a:rPr>
              <a:t>Q</a:t>
            </a:r>
            <a:r>
              <a:rPr lang="en-US" sz="1600" b="1" baseline="-25000" dirty="0" err="1">
                <a:solidFill>
                  <a:schemeClr val="tx1"/>
                </a:solidFill>
              </a:rPr>
              <a:t>out</a:t>
            </a:r>
            <a:r>
              <a:rPr lang="en-US" sz="1600" b="1" baseline="-25000" dirty="0">
                <a:solidFill>
                  <a:schemeClr val="tx1"/>
                </a:solidFill>
              </a:rPr>
              <a:t> </a:t>
            </a:r>
            <a:r>
              <a:rPr lang="en-US" sz="1600" b="1" dirty="0">
                <a:solidFill>
                  <a:schemeClr val="tx1"/>
                </a:solidFill>
              </a:rPr>
              <a:t>(∆</a:t>
            </a:r>
            <a:r>
              <a:rPr lang="en-US" sz="1600" b="1" i="1" dirty="0">
                <a:solidFill>
                  <a:schemeClr val="tx1"/>
                </a:solidFill>
              </a:rPr>
              <a:t>H</a:t>
            </a:r>
            <a:r>
              <a:rPr lang="en-US" sz="1600" b="1" dirty="0">
                <a:solidFill>
                  <a:schemeClr val="tx1"/>
                </a:solidFill>
              </a:rPr>
              <a:t>)</a:t>
            </a:r>
            <a:endParaRPr lang="en-US" sz="1600" b="1" baseline="-25000" dirty="0">
              <a:solidFill>
                <a:schemeClr val="tx1"/>
              </a:solidFill>
            </a:endParaRPr>
          </a:p>
        </p:txBody>
      </p:sp>
      <p:sp>
        <p:nvSpPr>
          <p:cNvPr id="28" name="TextBox 27">
            <a:extLst>
              <a:ext uri="{FF2B5EF4-FFF2-40B4-BE49-F238E27FC236}">
                <a16:creationId xmlns:a16="http://schemas.microsoft.com/office/drawing/2014/main" id="{ABE24220-5E6D-4426-8503-17A289C8B7C0}"/>
              </a:ext>
            </a:extLst>
          </p:cNvPr>
          <p:cNvSpPr txBox="1"/>
          <p:nvPr/>
        </p:nvSpPr>
        <p:spPr>
          <a:xfrm>
            <a:off x="8911674" y="1961200"/>
            <a:ext cx="1070526" cy="523220"/>
          </a:xfrm>
          <a:prstGeom prst="rect">
            <a:avLst/>
          </a:prstGeom>
          <a:noFill/>
        </p:spPr>
        <p:txBody>
          <a:bodyPr wrap="square" rtlCol="0">
            <a:spAutoFit/>
          </a:bodyPr>
          <a:lstStyle/>
          <a:p>
            <a:r>
              <a:rPr lang="en-US" sz="1400" dirty="0">
                <a:solidFill>
                  <a:schemeClr val="bg1"/>
                </a:solidFill>
              </a:rPr>
              <a:t>Volkerak-</a:t>
            </a:r>
          </a:p>
          <a:p>
            <a:r>
              <a:rPr lang="en-US" sz="1400" dirty="0" err="1">
                <a:solidFill>
                  <a:schemeClr val="bg1"/>
                </a:solidFill>
              </a:rPr>
              <a:t>Zoommeer</a:t>
            </a:r>
            <a:endParaRPr lang="en-US" sz="1400" dirty="0">
              <a:solidFill>
                <a:schemeClr val="bg1"/>
              </a:solidFill>
            </a:endParaRPr>
          </a:p>
        </p:txBody>
      </p:sp>
    </p:spTree>
    <p:extLst>
      <p:ext uri="{BB962C8B-B14F-4D97-AF65-F5344CB8AC3E}">
        <p14:creationId xmlns:p14="http://schemas.microsoft.com/office/powerpoint/2010/main" val="2686942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CC6D2-0CDA-4907-AF64-B0608B53DDD8}"/>
              </a:ext>
            </a:extLst>
          </p:cNvPr>
          <p:cNvSpPr>
            <a:spLocks noGrp="1"/>
          </p:cNvSpPr>
          <p:nvPr>
            <p:ph type="title"/>
          </p:nvPr>
        </p:nvSpPr>
        <p:spPr/>
        <p:txBody>
          <a:bodyPr/>
          <a:lstStyle/>
          <a:p>
            <a:r>
              <a:rPr lang="en-US" dirty="0"/>
              <a:t>Control problem ‘flood mitigation’ in Volkerak-</a:t>
            </a:r>
            <a:r>
              <a:rPr lang="en-US" dirty="0" err="1"/>
              <a:t>Zoommeer</a:t>
            </a:r>
            <a:r>
              <a:rPr lang="en-US" dirty="0"/>
              <a:t> (VZM)</a:t>
            </a:r>
          </a:p>
        </p:txBody>
      </p:sp>
      <p:sp>
        <p:nvSpPr>
          <p:cNvPr id="3" name="Content Placeholder 2">
            <a:extLst>
              <a:ext uri="{FF2B5EF4-FFF2-40B4-BE49-F238E27FC236}">
                <a16:creationId xmlns:a16="http://schemas.microsoft.com/office/drawing/2014/main" id="{BDBE5F9E-B233-43C7-9333-0B93720509DA}"/>
              </a:ext>
            </a:extLst>
          </p:cNvPr>
          <p:cNvSpPr>
            <a:spLocks noGrp="1"/>
          </p:cNvSpPr>
          <p:nvPr>
            <p:ph idx="1"/>
          </p:nvPr>
        </p:nvSpPr>
        <p:spPr>
          <a:xfrm>
            <a:off x="755650" y="1768763"/>
            <a:ext cx="6635750" cy="4320000"/>
          </a:xfrm>
        </p:spPr>
        <p:txBody>
          <a:bodyPr/>
          <a:lstStyle/>
          <a:p>
            <a:r>
              <a:rPr lang="en-US" dirty="0"/>
              <a:t>‘‘Natural” inflow from surrounding areas</a:t>
            </a:r>
          </a:p>
          <a:p>
            <a:r>
              <a:rPr lang="en-US" dirty="0"/>
              <a:t>3 sluices separate VZM from tidal waters</a:t>
            </a:r>
          </a:p>
          <a:p>
            <a:pPr marL="0" indent="0">
              <a:buNone/>
            </a:pPr>
            <a:r>
              <a:rPr lang="en-US" dirty="0">
                <a:sym typeface="Wingdings" panose="05000000000000000000" pitchFamily="2" charset="2"/>
              </a:rPr>
              <a:t> </a:t>
            </a:r>
            <a:r>
              <a:rPr lang="en-US" dirty="0"/>
              <a:t>Spill discharge (Q) dependent on head difference  (∆H) </a:t>
            </a:r>
          </a:p>
          <a:p>
            <a:endParaRPr lang="en-US" dirty="0"/>
          </a:p>
          <a:p>
            <a:pPr marL="0" indent="0">
              <a:buNone/>
            </a:pPr>
            <a:endParaRPr lang="en-US" dirty="0"/>
          </a:p>
          <a:p>
            <a:pPr marL="0" indent="0">
              <a:buNone/>
            </a:pPr>
            <a:endParaRPr lang="en-US" dirty="0"/>
          </a:p>
          <a:p>
            <a:pPr marL="0" indent="0">
              <a:buNone/>
            </a:pPr>
            <a:r>
              <a:rPr lang="en-US" b="1" dirty="0"/>
              <a:t>Water excess challenge:</a:t>
            </a:r>
          </a:p>
          <a:p>
            <a:pPr marL="0" indent="0">
              <a:buNone/>
            </a:pPr>
            <a:r>
              <a:rPr lang="en-US" i="1" dirty="0">
                <a:sym typeface="Wingdings" panose="05000000000000000000" pitchFamily="2" charset="2"/>
              </a:rPr>
              <a:t> Maintain lake level through spill gate at </a:t>
            </a:r>
            <a:r>
              <a:rPr lang="en-US" i="1" dirty="0"/>
              <a:t>Bathse </a:t>
            </a:r>
            <a:r>
              <a:rPr lang="en-US" i="1" dirty="0" err="1"/>
              <a:t>Spuisluis</a:t>
            </a:r>
            <a:endParaRPr lang="en-US" i="1" dirty="0"/>
          </a:p>
          <a:p>
            <a:r>
              <a:rPr lang="en-US" dirty="0"/>
              <a:t>Prevent using emergency spill through sluices </a:t>
            </a:r>
          </a:p>
          <a:p>
            <a:r>
              <a:rPr lang="en-US" dirty="0" err="1"/>
              <a:t>Uncontrolable</a:t>
            </a:r>
            <a:r>
              <a:rPr lang="en-US" dirty="0"/>
              <a:t> </a:t>
            </a:r>
            <a:r>
              <a:rPr lang="en-US" dirty="0" err="1"/>
              <a:t>infow</a:t>
            </a:r>
            <a:r>
              <a:rPr lang="en-US" dirty="0"/>
              <a:t> (Q</a:t>
            </a:r>
            <a:r>
              <a:rPr lang="en-US" baseline="-25000" dirty="0"/>
              <a:t>in</a:t>
            </a:r>
            <a:r>
              <a:rPr lang="en-US" dirty="0"/>
              <a:t>)</a:t>
            </a:r>
          </a:p>
          <a:p>
            <a:pPr marL="0" indent="0">
              <a:buNone/>
            </a:pPr>
            <a:endParaRPr lang="en-US" dirty="0"/>
          </a:p>
        </p:txBody>
      </p:sp>
      <p:sp>
        <p:nvSpPr>
          <p:cNvPr id="4" name="Date Placeholder 3">
            <a:extLst>
              <a:ext uri="{FF2B5EF4-FFF2-40B4-BE49-F238E27FC236}">
                <a16:creationId xmlns:a16="http://schemas.microsoft.com/office/drawing/2014/main" id="{B96BAE4A-9822-4D10-9B61-2D58BD5E9D32}"/>
              </a:ext>
            </a:extLst>
          </p:cNvPr>
          <p:cNvSpPr>
            <a:spLocks noGrp="1"/>
          </p:cNvSpPr>
          <p:nvPr>
            <p:ph type="dt" sz="half" idx="10"/>
          </p:nvPr>
        </p:nvSpPr>
        <p:spPr/>
        <p:txBody>
          <a:bodyPr/>
          <a:lstStyle/>
          <a:p>
            <a:endParaRPr lang="nl-NL"/>
          </a:p>
        </p:txBody>
      </p:sp>
      <p:sp>
        <p:nvSpPr>
          <p:cNvPr id="5" name="Slide Number Placeholder 4">
            <a:extLst>
              <a:ext uri="{FF2B5EF4-FFF2-40B4-BE49-F238E27FC236}">
                <a16:creationId xmlns:a16="http://schemas.microsoft.com/office/drawing/2014/main" id="{67D08F81-41A9-4308-AA34-F71FD2D2C859}"/>
              </a:ext>
            </a:extLst>
          </p:cNvPr>
          <p:cNvSpPr>
            <a:spLocks noGrp="1"/>
          </p:cNvSpPr>
          <p:nvPr>
            <p:ph type="sldNum" sz="quarter" idx="12"/>
          </p:nvPr>
        </p:nvSpPr>
        <p:spPr/>
        <p:txBody>
          <a:bodyPr/>
          <a:lstStyle/>
          <a:p>
            <a:fld id="{F42B3F14-D836-496B-80A2-23BE75BD68CB}" type="slidenum">
              <a:rPr lang="nl-NL" smtClean="0"/>
              <a:t>15</a:t>
            </a:fld>
            <a:endParaRPr lang="nl-NL"/>
          </a:p>
        </p:txBody>
      </p:sp>
      <p:pic>
        <p:nvPicPr>
          <p:cNvPr id="25" name="Picture 24">
            <a:extLst>
              <a:ext uri="{FF2B5EF4-FFF2-40B4-BE49-F238E27FC236}">
                <a16:creationId xmlns:a16="http://schemas.microsoft.com/office/drawing/2014/main" id="{6F901F5B-2E37-44A8-9882-D9B58C180CC3}"/>
              </a:ext>
            </a:extLst>
          </p:cNvPr>
          <p:cNvPicPr>
            <a:picLocks noChangeAspect="1"/>
          </p:cNvPicPr>
          <p:nvPr/>
        </p:nvPicPr>
        <p:blipFill rotWithShape="1">
          <a:blip r:embed="rId2"/>
          <a:srcRect l="33582" t="14132" r="34978" b="9725"/>
          <a:stretch/>
        </p:blipFill>
        <p:spPr>
          <a:xfrm>
            <a:off x="7574733" y="1134762"/>
            <a:ext cx="4142262" cy="5028459"/>
          </a:xfrm>
          <a:prstGeom prst="rect">
            <a:avLst/>
          </a:prstGeom>
          <a:ln>
            <a:solidFill>
              <a:schemeClr val="tx1"/>
            </a:solidFill>
          </a:ln>
        </p:spPr>
      </p:pic>
      <p:sp>
        <p:nvSpPr>
          <p:cNvPr id="26" name="TextBox 25">
            <a:extLst>
              <a:ext uri="{FF2B5EF4-FFF2-40B4-BE49-F238E27FC236}">
                <a16:creationId xmlns:a16="http://schemas.microsoft.com/office/drawing/2014/main" id="{E87885BC-765C-4FB3-80CB-C942A228CEC7}"/>
              </a:ext>
            </a:extLst>
          </p:cNvPr>
          <p:cNvSpPr txBox="1"/>
          <p:nvPr/>
        </p:nvSpPr>
        <p:spPr>
          <a:xfrm>
            <a:off x="9429499" y="5436360"/>
            <a:ext cx="2277227" cy="307777"/>
          </a:xfrm>
          <a:prstGeom prst="rect">
            <a:avLst/>
          </a:prstGeom>
          <a:noFill/>
        </p:spPr>
        <p:txBody>
          <a:bodyPr wrap="square" rtlCol="0">
            <a:spAutoFit/>
          </a:bodyPr>
          <a:lstStyle/>
          <a:p>
            <a:r>
              <a:rPr lang="en-US" sz="1400" dirty="0"/>
              <a:t>Bathse </a:t>
            </a:r>
            <a:r>
              <a:rPr lang="en-US" sz="1400" dirty="0" err="1"/>
              <a:t>Spuisluis</a:t>
            </a:r>
            <a:endParaRPr lang="en-US" sz="1400" dirty="0"/>
          </a:p>
        </p:txBody>
      </p:sp>
      <p:sp>
        <p:nvSpPr>
          <p:cNvPr id="27" name="Arrow: Right 26">
            <a:extLst>
              <a:ext uri="{FF2B5EF4-FFF2-40B4-BE49-F238E27FC236}">
                <a16:creationId xmlns:a16="http://schemas.microsoft.com/office/drawing/2014/main" id="{95F57002-B67D-4C09-A3B2-E90B9FF84DEF}"/>
              </a:ext>
            </a:extLst>
          </p:cNvPr>
          <p:cNvSpPr/>
          <p:nvPr/>
        </p:nvSpPr>
        <p:spPr>
          <a:xfrm rot="2275978" flipH="1">
            <a:off x="9965817" y="2305848"/>
            <a:ext cx="1049892" cy="65995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600" b="1" i="1" dirty="0">
                <a:solidFill>
                  <a:schemeClr val="tx1"/>
                </a:solidFill>
              </a:rPr>
              <a:t>Q</a:t>
            </a:r>
            <a:r>
              <a:rPr lang="en-US" sz="1600" b="1" baseline="-25000" dirty="0">
                <a:solidFill>
                  <a:schemeClr val="tx1"/>
                </a:solidFill>
              </a:rPr>
              <a:t>in</a:t>
            </a:r>
          </a:p>
        </p:txBody>
      </p:sp>
      <p:sp>
        <p:nvSpPr>
          <p:cNvPr id="28" name="Arrow: Right 27">
            <a:extLst>
              <a:ext uri="{FF2B5EF4-FFF2-40B4-BE49-F238E27FC236}">
                <a16:creationId xmlns:a16="http://schemas.microsoft.com/office/drawing/2014/main" id="{3785A8E4-4763-41BC-B377-D81646098868}"/>
              </a:ext>
            </a:extLst>
          </p:cNvPr>
          <p:cNvSpPr/>
          <p:nvPr/>
        </p:nvSpPr>
        <p:spPr>
          <a:xfrm rot="19799579" flipH="1">
            <a:off x="8236626" y="5370695"/>
            <a:ext cx="1180751" cy="65995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600" b="1" i="1" dirty="0" err="1">
                <a:solidFill>
                  <a:schemeClr val="tx1"/>
                </a:solidFill>
              </a:rPr>
              <a:t>Q</a:t>
            </a:r>
            <a:r>
              <a:rPr lang="en-US" sz="1600" b="1" baseline="-25000" dirty="0" err="1">
                <a:solidFill>
                  <a:schemeClr val="tx1"/>
                </a:solidFill>
              </a:rPr>
              <a:t>out</a:t>
            </a:r>
            <a:r>
              <a:rPr lang="en-US" sz="1600" b="1" baseline="-25000" dirty="0">
                <a:solidFill>
                  <a:schemeClr val="tx1"/>
                </a:solidFill>
              </a:rPr>
              <a:t> </a:t>
            </a:r>
            <a:r>
              <a:rPr lang="en-US" sz="1600" b="1" dirty="0">
                <a:solidFill>
                  <a:schemeClr val="tx1"/>
                </a:solidFill>
              </a:rPr>
              <a:t>(∆</a:t>
            </a:r>
            <a:r>
              <a:rPr lang="en-US" sz="1600" b="1" i="1" dirty="0">
                <a:solidFill>
                  <a:schemeClr val="tx1"/>
                </a:solidFill>
              </a:rPr>
              <a:t>H</a:t>
            </a:r>
            <a:r>
              <a:rPr lang="en-US" sz="1600" b="1" dirty="0">
                <a:solidFill>
                  <a:schemeClr val="tx1"/>
                </a:solidFill>
              </a:rPr>
              <a:t>)</a:t>
            </a:r>
            <a:endParaRPr lang="en-US" sz="1600" b="1" baseline="-25000" dirty="0">
              <a:solidFill>
                <a:schemeClr val="tx1"/>
              </a:solidFill>
            </a:endParaRPr>
          </a:p>
        </p:txBody>
      </p:sp>
      <p:sp>
        <p:nvSpPr>
          <p:cNvPr id="29" name="TextBox 28">
            <a:extLst>
              <a:ext uri="{FF2B5EF4-FFF2-40B4-BE49-F238E27FC236}">
                <a16:creationId xmlns:a16="http://schemas.microsoft.com/office/drawing/2014/main" id="{55623BFF-68B3-44C7-A6D5-E6F3C89FC331}"/>
              </a:ext>
            </a:extLst>
          </p:cNvPr>
          <p:cNvSpPr txBox="1"/>
          <p:nvPr/>
        </p:nvSpPr>
        <p:spPr>
          <a:xfrm>
            <a:off x="8911674" y="1961200"/>
            <a:ext cx="1070526" cy="523220"/>
          </a:xfrm>
          <a:prstGeom prst="rect">
            <a:avLst/>
          </a:prstGeom>
          <a:noFill/>
        </p:spPr>
        <p:txBody>
          <a:bodyPr wrap="square" rtlCol="0">
            <a:spAutoFit/>
          </a:bodyPr>
          <a:lstStyle/>
          <a:p>
            <a:r>
              <a:rPr lang="en-US" sz="1400" dirty="0">
                <a:solidFill>
                  <a:schemeClr val="bg1"/>
                </a:solidFill>
              </a:rPr>
              <a:t>Volkerak-</a:t>
            </a:r>
          </a:p>
          <a:p>
            <a:r>
              <a:rPr lang="en-US" sz="1400" dirty="0" err="1">
                <a:solidFill>
                  <a:schemeClr val="bg1"/>
                </a:solidFill>
              </a:rPr>
              <a:t>Zoommeer</a:t>
            </a:r>
            <a:endParaRPr lang="en-US" sz="1400" dirty="0">
              <a:solidFill>
                <a:schemeClr val="bg1"/>
              </a:solidFill>
            </a:endParaRPr>
          </a:p>
        </p:txBody>
      </p:sp>
    </p:spTree>
    <p:extLst>
      <p:ext uri="{BB962C8B-B14F-4D97-AF65-F5344CB8AC3E}">
        <p14:creationId xmlns:p14="http://schemas.microsoft.com/office/powerpoint/2010/main" val="387236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FFD33-B00B-4027-8014-83D3E7DE4437}"/>
              </a:ext>
            </a:extLst>
          </p:cNvPr>
          <p:cNvSpPr>
            <a:spLocks noGrp="1"/>
          </p:cNvSpPr>
          <p:nvPr>
            <p:ph type="title"/>
          </p:nvPr>
        </p:nvSpPr>
        <p:spPr>
          <a:xfrm>
            <a:off x="755650" y="541695"/>
            <a:ext cx="10517113" cy="936000"/>
          </a:xfrm>
        </p:spPr>
        <p:txBody>
          <a:bodyPr/>
          <a:lstStyle/>
          <a:p>
            <a:r>
              <a:rPr lang="en-US" dirty="0"/>
              <a:t>Model Volkerak-</a:t>
            </a:r>
            <a:r>
              <a:rPr lang="en-US" dirty="0" err="1"/>
              <a:t>Zoommeer</a:t>
            </a:r>
            <a:endParaRPr lang="en-US" dirty="0"/>
          </a:p>
        </p:txBody>
      </p:sp>
      <p:sp>
        <p:nvSpPr>
          <p:cNvPr id="3" name="Content Placeholder 2">
            <a:extLst>
              <a:ext uri="{FF2B5EF4-FFF2-40B4-BE49-F238E27FC236}">
                <a16:creationId xmlns:a16="http://schemas.microsoft.com/office/drawing/2014/main" id="{B3AA0875-338D-4536-8492-7DB9105027FF}"/>
              </a:ext>
            </a:extLst>
          </p:cNvPr>
          <p:cNvSpPr>
            <a:spLocks noGrp="1"/>
          </p:cNvSpPr>
          <p:nvPr>
            <p:ph idx="1"/>
          </p:nvPr>
        </p:nvSpPr>
        <p:spPr>
          <a:xfrm>
            <a:off x="755650" y="1768763"/>
            <a:ext cx="5868627" cy="4320000"/>
          </a:xfrm>
        </p:spPr>
        <p:txBody>
          <a:bodyPr/>
          <a:lstStyle/>
          <a:p>
            <a:r>
              <a:rPr lang="en-US" sz="2000" dirty="0"/>
              <a:t>Nonlinear relation volume – lake level</a:t>
            </a:r>
          </a:p>
          <a:p>
            <a:r>
              <a:rPr lang="en-US" sz="2000" dirty="0"/>
              <a:t>Nonlinear relation discharge - head difference</a:t>
            </a:r>
          </a:p>
          <a:p>
            <a:r>
              <a:rPr lang="en-US" sz="2000" dirty="0"/>
              <a:t>Discrete decision variables for flow direction</a:t>
            </a:r>
          </a:p>
          <a:p>
            <a:endParaRPr lang="en-US" sz="2000" dirty="0"/>
          </a:p>
          <a:p>
            <a:pPr marL="0" indent="0">
              <a:buNone/>
            </a:pPr>
            <a:r>
              <a:rPr lang="en-US" sz="2000" b="1" dirty="0"/>
              <a:t>Main goal:</a:t>
            </a:r>
          </a:p>
          <a:p>
            <a:pPr marL="0" indent="0">
              <a:buNone/>
            </a:pPr>
            <a:r>
              <a:rPr lang="en-US" sz="1800" dirty="0"/>
              <a:t>Maintain lake level between NAP -0.10m and NAP+0.15m  </a:t>
            </a:r>
            <a:r>
              <a:rPr lang="en-US" sz="1800" dirty="0">
                <a:solidFill>
                  <a:schemeClr val="tx1">
                    <a:lumMod val="50000"/>
                    <a:lumOff val="50000"/>
                  </a:schemeClr>
                </a:solidFill>
              </a:rPr>
              <a:t>(quadratic penalty on target exceedance)</a:t>
            </a:r>
          </a:p>
          <a:p>
            <a:pPr marL="0" indent="0">
              <a:buNone/>
            </a:pPr>
            <a:r>
              <a:rPr lang="en-US" sz="1800" dirty="0">
                <a:sym typeface="Wingdings" panose="05000000000000000000" pitchFamily="2" charset="2"/>
              </a:rPr>
              <a:t> </a:t>
            </a:r>
            <a:r>
              <a:rPr lang="en-US" sz="1800" dirty="0"/>
              <a:t>Extra release prior to the event to create retention capacity to buffer the inflow flood wave is needed</a:t>
            </a:r>
          </a:p>
          <a:p>
            <a:pPr marL="0" indent="0">
              <a:buNone/>
            </a:pPr>
            <a:r>
              <a:rPr lang="en-US" sz="2000" b="1" dirty="0"/>
              <a:t>Ensemble forecast?</a:t>
            </a:r>
          </a:p>
          <a:p>
            <a:pPr marL="324000" lvl="1" indent="0">
              <a:buNone/>
            </a:pPr>
            <a:r>
              <a:rPr lang="en-US" sz="1800" dirty="0"/>
              <a:t>inflow from rivers (</a:t>
            </a:r>
            <a:r>
              <a:rPr lang="en-US" sz="1800" i="1" dirty="0" err="1"/>
              <a:t>Brabantse</a:t>
            </a:r>
            <a:r>
              <a:rPr lang="en-US" sz="1800" i="1" dirty="0"/>
              <a:t> </a:t>
            </a:r>
            <a:r>
              <a:rPr lang="en-US" sz="1800" i="1" dirty="0" err="1"/>
              <a:t>Rivieren</a:t>
            </a:r>
            <a:r>
              <a:rPr lang="en-US" sz="1800" i="1" dirty="0"/>
              <a:t>)</a:t>
            </a:r>
          </a:p>
          <a:p>
            <a:pPr marL="324000" lvl="1" indent="0">
              <a:buNone/>
            </a:pPr>
            <a:r>
              <a:rPr lang="en-US" sz="1800" dirty="0"/>
              <a:t>‘outside’ </a:t>
            </a:r>
            <a:r>
              <a:rPr lang="en-US" sz="1800" dirty="0" err="1"/>
              <a:t>waterlevel</a:t>
            </a:r>
            <a:r>
              <a:rPr lang="en-US" sz="1800" dirty="0"/>
              <a:t> at </a:t>
            </a:r>
            <a:r>
              <a:rPr lang="en-US" sz="1800" dirty="0" err="1"/>
              <a:t>Westerschelde</a:t>
            </a:r>
            <a:r>
              <a:rPr lang="en-US" sz="1800" dirty="0"/>
              <a:t> Estuary</a:t>
            </a:r>
          </a:p>
        </p:txBody>
      </p:sp>
      <p:sp>
        <p:nvSpPr>
          <p:cNvPr id="4" name="Date Placeholder 3">
            <a:extLst>
              <a:ext uri="{FF2B5EF4-FFF2-40B4-BE49-F238E27FC236}">
                <a16:creationId xmlns:a16="http://schemas.microsoft.com/office/drawing/2014/main" id="{0792D331-C6A9-4090-9866-1BD0A17099A4}"/>
              </a:ext>
            </a:extLst>
          </p:cNvPr>
          <p:cNvSpPr>
            <a:spLocks noGrp="1"/>
          </p:cNvSpPr>
          <p:nvPr>
            <p:ph type="dt" sz="half" idx="10"/>
          </p:nvPr>
        </p:nvSpPr>
        <p:spPr/>
        <p:txBody>
          <a:bodyPr/>
          <a:lstStyle/>
          <a:p>
            <a:endParaRPr lang="nl-NL"/>
          </a:p>
        </p:txBody>
      </p:sp>
      <p:sp>
        <p:nvSpPr>
          <p:cNvPr id="5" name="Slide Number Placeholder 4">
            <a:extLst>
              <a:ext uri="{FF2B5EF4-FFF2-40B4-BE49-F238E27FC236}">
                <a16:creationId xmlns:a16="http://schemas.microsoft.com/office/drawing/2014/main" id="{D8B1155D-473E-404E-83C7-DDA43D15198D}"/>
              </a:ext>
            </a:extLst>
          </p:cNvPr>
          <p:cNvSpPr>
            <a:spLocks noGrp="1"/>
          </p:cNvSpPr>
          <p:nvPr>
            <p:ph type="sldNum" sz="quarter" idx="12"/>
          </p:nvPr>
        </p:nvSpPr>
        <p:spPr/>
        <p:txBody>
          <a:bodyPr/>
          <a:lstStyle/>
          <a:p>
            <a:fld id="{F42B3F14-D836-496B-80A2-23BE75BD68CB}" type="slidenum">
              <a:rPr lang="nl-NL" smtClean="0"/>
              <a:t>16</a:t>
            </a:fld>
            <a:endParaRPr lang="nl-NL"/>
          </a:p>
        </p:txBody>
      </p:sp>
      <p:grpSp>
        <p:nvGrpSpPr>
          <p:cNvPr id="8" name="Group 7">
            <a:extLst>
              <a:ext uri="{FF2B5EF4-FFF2-40B4-BE49-F238E27FC236}">
                <a16:creationId xmlns:a16="http://schemas.microsoft.com/office/drawing/2014/main" id="{BB3E6728-31E0-4259-A410-2A3D8676379E}"/>
              </a:ext>
            </a:extLst>
          </p:cNvPr>
          <p:cNvGrpSpPr/>
          <p:nvPr/>
        </p:nvGrpSpPr>
        <p:grpSpPr>
          <a:xfrm>
            <a:off x="9155676" y="1578883"/>
            <a:ext cx="1985494" cy="1264578"/>
            <a:chOff x="7274256" y="3562065"/>
            <a:chExt cx="1985494" cy="1264578"/>
          </a:xfrm>
        </p:grpSpPr>
        <p:sp>
          <p:nvSpPr>
            <p:cNvPr id="6" name="Isosceles Triangle 5">
              <a:extLst>
                <a:ext uri="{FF2B5EF4-FFF2-40B4-BE49-F238E27FC236}">
                  <a16:creationId xmlns:a16="http://schemas.microsoft.com/office/drawing/2014/main" id="{31F00BC1-D6EF-471E-B3F4-FF5C500E33FB}"/>
                </a:ext>
              </a:extLst>
            </p:cNvPr>
            <p:cNvSpPr/>
            <p:nvPr/>
          </p:nvSpPr>
          <p:spPr>
            <a:xfrm rot="10800000">
              <a:off x="8189351" y="3562065"/>
              <a:ext cx="1070399" cy="126457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8216299-2504-445B-AF8F-EB30B1D5A66F}"/>
                </a:ext>
              </a:extLst>
            </p:cNvPr>
            <p:cNvSpPr/>
            <p:nvPr/>
          </p:nvSpPr>
          <p:spPr>
            <a:xfrm>
              <a:off x="7274256" y="3562066"/>
              <a:ext cx="1459635" cy="12645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V(H)</a:t>
              </a:r>
              <a:endParaRPr lang="en-US" b="1" dirty="0">
                <a:solidFill>
                  <a:srgbClr val="002060"/>
                </a:solidFill>
              </a:endParaRPr>
            </a:p>
          </p:txBody>
        </p:sp>
      </p:grpSp>
      <p:cxnSp>
        <p:nvCxnSpPr>
          <p:cNvPr id="10" name="Straight Connector 9">
            <a:extLst>
              <a:ext uri="{FF2B5EF4-FFF2-40B4-BE49-F238E27FC236}">
                <a16:creationId xmlns:a16="http://schemas.microsoft.com/office/drawing/2014/main" id="{607EA1E6-EA4C-4AA7-8377-4D5E47756383}"/>
              </a:ext>
            </a:extLst>
          </p:cNvPr>
          <p:cNvCxnSpPr>
            <a:cxnSpLocks/>
          </p:cNvCxnSpPr>
          <p:nvPr/>
        </p:nvCxnSpPr>
        <p:spPr>
          <a:xfrm>
            <a:off x="9155676" y="1882762"/>
            <a:ext cx="18514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24919EA-96FC-49E0-9C90-0D72ADAF61A6}"/>
              </a:ext>
            </a:extLst>
          </p:cNvPr>
          <p:cNvCxnSpPr>
            <a:cxnSpLocks/>
          </p:cNvCxnSpPr>
          <p:nvPr/>
        </p:nvCxnSpPr>
        <p:spPr>
          <a:xfrm>
            <a:off x="9154804" y="2454937"/>
            <a:ext cx="16023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6AE3248-9F9E-4F75-8FC7-671D0F8A1756}"/>
              </a:ext>
            </a:extLst>
          </p:cNvPr>
          <p:cNvCxnSpPr>
            <a:cxnSpLocks/>
          </p:cNvCxnSpPr>
          <p:nvPr/>
        </p:nvCxnSpPr>
        <p:spPr>
          <a:xfrm flipH="1">
            <a:off x="7629535" y="2235447"/>
            <a:ext cx="135190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DFCC7A6D-0581-4903-8CFB-5AED662F4EBD}"/>
              </a:ext>
            </a:extLst>
          </p:cNvPr>
          <p:cNvGrpSpPr/>
          <p:nvPr/>
        </p:nvGrpSpPr>
        <p:grpSpPr>
          <a:xfrm>
            <a:off x="6624966" y="1315041"/>
            <a:ext cx="1436451" cy="1602393"/>
            <a:chOff x="7219183" y="608626"/>
            <a:chExt cx="1436451" cy="1602393"/>
          </a:xfrm>
        </p:grpSpPr>
        <p:sp>
          <p:nvSpPr>
            <p:cNvPr id="18" name="Arc 17">
              <a:extLst>
                <a:ext uri="{FF2B5EF4-FFF2-40B4-BE49-F238E27FC236}">
                  <a16:creationId xmlns:a16="http://schemas.microsoft.com/office/drawing/2014/main" id="{54E377F1-0132-43BB-88D0-423063DA8B72}"/>
                </a:ext>
              </a:extLst>
            </p:cNvPr>
            <p:cNvSpPr/>
            <p:nvPr/>
          </p:nvSpPr>
          <p:spPr>
            <a:xfrm rot="16200000">
              <a:off x="7495497" y="1050880"/>
              <a:ext cx="1602392" cy="717883"/>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a:extLst>
                <a:ext uri="{FF2B5EF4-FFF2-40B4-BE49-F238E27FC236}">
                  <a16:creationId xmlns:a16="http://schemas.microsoft.com/office/drawing/2014/main" id="{D2B1AE21-51D8-4E6B-A75C-5EFA03BA3A2C}"/>
                </a:ext>
              </a:extLst>
            </p:cNvPr>
            <p:cNvSpPr/>
            <p:nvPr/>
          </p:nvSpPr>
          <p:spPr>
            <a:xfrm rot="5400000">
              <a:off x="6777613" y="1050880"/>
              <a:ext cx="1602392" cy="717883"/>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a:extLst>
                <a:ext uri="{FF2B5EF4-FFF2-40B4-BE49-F238E27FC236}">
                  <a16:creationId xmlns:a16="http://schemas.microsoft.com/office/drawing/2014/main" id="{2BEB9E2E-A1FA-4D29-B05F-0A4607B5B521}"/>
                </a:ext>
              </a:extLst>
            </p:cNvPr>
            <p:cNvSpPr/>
            <p:nvPr/>
          </p:nvSpPr>
          <p:spPr>
            <a:xfrm rot="16200000" flipV="1">
              <a:off x="7494812" y="1050880"/>
              <a:ext cx="1602392" cy="717883"/>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a:extLst>
                <a:ext uri="{FF2B5EF4-FFF2-40B4-BE49-F238E27FC236}">
                  <a16:creationId xmlns:a16="http://schemas.microsoft.com/office/drawing/2014/main" id="{E1A9D3C8-CA8D-485D-92A1-022A39509C56}"/>
                </a:ext>
              </a:extLst>
            </p:cNvPr>
            <p:cNvSpPr/>
            <p:nvPr/>
          </p:nvSpPr>
          <p:spPr>
            <a:xfrm rot="5400000" flipV="1">
              <a:off x="6776929" y="1050881"/>
              <a:ext cx="1602392" cy="717883"/>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3" name="TextBox 22">
            <a:extLst>
              <a:ext uri="{FF2B5EF4-FFF2-40B4-BE49-F238E27FC236}">
                <a16:creationId xmlns:a16="http://schemas.microsoft.com/office/drawing/2014/main" id="{958D01D5-C4DC-4560-BCBF-79DB099A5602}"/>
              </a:ext>
            </a:extLst>
          </p:cNvPr>
          <p:cNvSpPr txBox="1"/>
          <p:nvPr/>
        </p:nvSpPr>
        <p:spPr>
          <a:xfrm>
            <a:off x="7296079" y="2972687"/>
            <a:ext cx="2264416" cy="461665"/>
          </a:xfrm>
          <a:prstGeom prst="rect">
            <a:avLst/>
          </a:prstGeom>
          <a:noFill/>
        </p:spPr>
        <p:txBody>
          <a:bodyPr wrap="square" rtlCol="0">
            <a:spAutoFit/>
          </a:bodyPr>
          <a:lstStyle/>
          <a:p>
            <a:r>
              <a:rPr lang="en-US" sz="2400" b="1" dirty="0" err="1">
                <a:solidFill>
                  <a:srgbClr val="002060"/>
                </a:solidFill>
              </a:rPr>
              <a:t>Q</a:t>
            </a:r>
            <a:r>
              <a:rPr lang="en-US" sz="2400" b="1" baseline="-25000" dirty="0" err="1">
                <a:solidFill>
                  <a:srgbClr val="002060"/>
                </a:solidFill>
              </a:rPr>
              <a:t>out</a:t>
            </a:r>
            <a:r>
              <a:rPr lang="en-US" sz="2400" b="1" dirty="0">
                <a:solidFill>
                  <a:srgbClr val="002060"/>
                </a:solidFill>
              </a:rPr>
              <a:t>(∆</a:t>
            </a:r>
            <a:r>
              <a:rPr lang="en-US" sz="2400" b="1" dirty="0" err="1">
                <a:solidFill>
                  <a:srgbClr val="002060"/>
                </a:solidFill>
              </a:rPr>
              <a:t>H</a:t>
            </a:r>
            <a:r>
              <a:rPr lang="en-US" sz="2400" b="1" baseline="-25000" dirty="0" err="1">
                <a:solidFill>
                  <a:srgbClr val="002060"/>
                </a:solidFill>
              </a:rPr>
              <a:t>forecast</a:t>
            </a:r>
            <a:r>
              <a:rPr lang="en-US" sz="2400" b="1" dirty="0">
                <a:solidFill>
                  <a:srgbClr val="002060"/>
                </a:solidFill>
              </a:rPr>
              <a:t>)</a:t>
            </a:r>
          </a:p>
        </p:txBody>
      </p:sp>
      <p:sp>
        <p:nvSpPr>
          <p:cNvPr id="25" name="TextBox 24">
            <a:extLst>
              <a:ext uri="{FF2B5EF4-FFF2-40B4-BE49-F238E27FC236}">
                <a16:creationId xmlns:a16="http://schemas.microsoft.com/office/drawing/2014/main" id="{99D50634-B4B1-40B5-A38B-1BA40612D44E}"/>
              </a:ext>
            </a:extLst>
          </p:cNvPr>
          <p:cNvSpPr txBox="1"/>
          <p:nvPr/>
        </p:nvSpPr>
        <p:spPr>
          <a:xfrm>
            <a:off x="10029528" y="367194"/>
            <a:ext cx="2264416" cy="461665"/>
          </a:xfrm>
          <a:prstGeom prst="rect">
            <a:avLst/>
          </a:prstGeom>
          <a:noFill/>
        </p:spPr>
        <p:txBody>
          <a:bodyPr wrap="square" rtlCol="0">
            <a:spAutoFit/>
          </a:bodyPr>
          <a:lstStyle/>
          <a:p>
            <a:r>
              <a:rPr lang="en-US" sz="2400" b="1" dirty="0">
                <a:solidFill>
                  <a:srgbClr val="002060"/>
                </a:solidFill>
              </a:rPr>
              <a:t>Q</a:t>
            </a:r>
            <a:r>
              <a:rPr lang="en-US" sz="2400" b="1" baseline="-25000" dirty="0">
                <a:solidFill>
                  <a:srgbClr val="002060"/>
                </a:solidFill>
              </a:rPr>
              <a:t>in, forecast</a:t>
            </a:r>
            <a:endParaRPr lang="en-US" sz="2400" b="1" dirty="0">
              <a:solidFill>
                <a:srgbClr val="002060"/>
              </a:solidFill>
            </a:endParaRPr>
          </a:p>
        </p:txBody>
      </p:sp>
      <p:cxnSp>
        <p:nvCxnSpPr>
          <p:cNvPr id="27" name="Straight Arrow Connector 26">
            <a:extLst>
              <a:ext uri="{FF2B5EF4-FFF2-40B4-BE49-F238E27FC236}">
                <a16:creationId xmlns:a16="http://schemas.microsoft.com/office/drawing/2014/main" id="{0281FF81-6966-4964-97D1-AB5B04BD47AF}"/>
              </a:ext>
            </a:extLst>
          </p:cNvPr>
          <p:cNvCxnSpPr>
            <a:cxnSpLocks/>
          </p:cNvCxnSpPr>
          <p:nvPr/>
        </p:nvCxnSpPr>
        <p:spPr>
          <a:xfrm rot="16200000" flipH="1">
            <a:off x="9308681" y="769866"/>
            <a:ext cx="135190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3873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42B36-1AAA-4979-B361-9F6EEE200F44}"/>
              </a:ext>
            </a:extLst>
          </p:cNvPr>
          <p:cNvSpPr>
            <a:spLocks noGrp="1"/>
          </p:cNvSpPr>
          <p:nvPr>
            <p:ph type="title"/>
          </p:nvPr>
        </p:nvSpPr>
        <p:spPr/>
        <p:txBody>
          <a:bodyPr/>
          <a:lstStyle/>
          <a:p>
            <a:r>
              <a:rPr lang="en-US" dirty="0"/>
              <a:t>Model setup</a:t>
            </a:r>
          </a:p>
        </p:txBody>
      </p:sp>
      <p:sp>
        <p:nvSpPr>
          <p:cNvPr id="3" name="Content Placeholder 2">
            <a:extLst>
              <a:ext uri="{FF2B5EF4-FFF2-40B4-BE49-F238E27FC236}">
                <a16:creationId xmlns:a16="http://schemas.microsoft.com/office/drawing/2014/main" id="{D556CDBA-2525-4D38-ACF7-594D3FD1102C}"/>
              </a:ext>
            </a:extLst>
          </p:cNvPr>
          <p:cNvSpPr>
            <a:spLocks noGrp="1"/>
          </p:cNvSpPr>
          <p:nvPr>
            <p:ph idx="1"/>
          </p:nvPr>
        </p:nvSpPr>
        <p:spPr>
          <a:xfrm>
            <a:off x="755650" y="1768763"/>
            <a:ext cx="10710636" cy="4320000"/>
          </a:xfrm>
        </p:spPr>
        <p:txBody>
          <a:bodyPr/>
          <a:lstStyle/>
          <a:p>
            <a:r>
              <a:rPr lang="en-US" sz="2400" dirty="0"/>
              <a:t>Optimization model for MPC with:</a:t>
            </a:r>
          </a:p>
          <a:p>
            <a:pPr lvl="1"/>
            <a:r>
              <a:rPr lang="en-US" sz="2000" dirty="0"/>
              <a:t>Discrete decision variables (</a:t>
            </a:r>
            <a:r>
              <a:rPr lang="en-US" sz="2000" dirty="0" err="1"/>
              <a:t>booleans</a:t>
            </a:r>
            <a:r>
              <a:rPr lang="en-US" sz="2000" dirty="0"/>
              <a:t>: open/close,  yes/no, etc.)</a:t>
            </a:r>
          </a:p>
          <a:p>
            <a:pPr lvl="1"/>
            <a:r>
              <a:rPr lang="en-US" sz="2000" dirty="0"/>
              <a:t>Smart linearization techniques to reduce to Mixed Integer Linear Problem (MILP)</a:t>
            </a:r>
          </a:p>
          <a:p>
            <a:pPr lvl="1"/>
            <a:r>
              <a:rPr lang="en-US" sz="2000" dirty="0"/>
              <a:t>Convex optimization</a:t>
            </a:r>
          </a:p>
          <a:p>
            <a:pPr lvl="1"/>
            <a:endParaRPr lang="en-US" sz="1800" dirty="0"/>
          </a:p>
          <a:p>
            <a:r>
              <a:rPr lang="en-US" sz="2000" dirty="0"/>
              <a:t>Optimization and simulation models were implemented in RTC Tools 2</a:t>
            </a:r>
          </a:p>
          <a:p>
            <a:pPr lvl="1"/>
            <a:r>
              <a:rPr lang="en-US" sz="1800" dirty="0"/>
              <a:t>Open source framework for using a combination of Python, </a:t>
            </a:r>
            <a:r>
              <a:rPr lang="en-US" sz="1800" dirty="0" err="1"/>
              <a:t>Modelica</a:t>
            </a:r>
            <a:r>
              <a:rPr lang="en-US" sz="1800" dirty="0"/>
              <a:t> an </a:t>
            </a:r>
            <a:r>
              <a:rPr lang="en-US" sz="1800" dirty="0" err="1"/>
              <a:t>CasADi</a:t>
            </a:r>
            <a:r>
              <a:rPr lang="en-US" sz="1800" dirty="0"/>
              <a:t> tooling</a:t>
            </a:r>
          </a:p>
          <a:p>
            <a:pPr lvl="1"/>
            <a:r>
              <a:rPr lang="en-US" sz="1800" dirty="0"/>
              <a:t>Convex optimization possible with a variety of solvers</a:t>
            </a:r>
          </a:p>
          <a:p>
            <a:pPr lvl="1"/>
            <a:r>
              <a:rPr lang="en-US" sz="1800" dirty="0"/>
              <a:t>The commercial CPLEX solver was used to have sufficiently fast computations</a:t>
            </a:r>
          </a:p>
          <a:p>
            <a:pPr lvl="1"/>
            <a:endParaRPr lang="en-US" sz="1800" dirty="0"/>
          </a:p>
          <a:p>
            <a:r>
              <a:rPr lang="en-US" sz="2000" dirty="0"/>
              <a:t>The closed-loop experiment was facilitated by integration in Delft-FEWS for managing modeling workflows and analysis.</a:t>
            </a:r>
          </a:p>
        </p:txBody>
      </p:sp>
      <p:sp>
        <p:nvSpPr>
          <p:cNvPr id="4" name="Date Placeholder 3">
            <a:extLst>
              <a:ext uri="{FF2B5EF4-FFF2-40B4-BE49-F238E27FC236}">
                <a16:creationId xmlns:a16="http://schemas.microsoft.com/office/drawing/2014/main" id="{7B7C17B7-C4BF-4C42-A828-2542BB9267EE}"/>
              </a:ext>
            </a:extLst>
          </p:cNvPr>
          <p:cNvSpPr>
            <a:spLocks noGrp="1"/>
          </p:cNvSpPr>
          <p:nvPr>
            <p:ph type="dt" sz="half" idx="10"/>
          </p:nvPr>
        </p:nvSpPr>
        <p:spPr/>
        <p:txBody>
          <a:bodyPr/>
          <a:lstStyle/>
          <a:p>
            <a:endParaRPr lang="nl-NL"/>
          </a:p>
        </p:txBody>
      </p:sp>
      <p:sp>
        <p:nvSpPr>
          <p:cNvPr id="5" name="Slide Number Placeholder 4">
            <a:extLst>
              <a:ext uri="{FF2B5EF4-FFF2-40B4-BE49-F238E27FC236}">
                <a16:creationId xmlns:a16="http://schemas.microsoft.com/office/drawing/2014/main" id="{43C6FCFD-31E4-4125-8536-2EF6EBA597DF}"/>
              </a:ext>
            </a:extLst>
          </p:cNvPr>
          <p:cNvSpPr>
            <a:spLocks noGrp="1"/>
          </p:cNvSpPr>
          <p:nvPr>
            <p:ph type="sldNum" sz="quarter" idx="12"/>
          </p:nvPr>
        </p:nvSpPr>
        <p:spPr/>
        <p:txBody>
          <a:bodyPr/>
          <a:lstStyle/>
          <a:p>
            <a:fld id="{F42B3F14-D836-496B-80A2-23BE75BD68CB}" type="slidenum">
              <a:rPr lang="nl-NL" smtClean="0"/>
              <a:t>17</a:t>
            </a:fld>
            <a:endParaRPr lang="nl-NL"/>
          </a:p>
        </p:txBody>
      </p:sp>
      <p:pic>
        <p:nvPicPr>
          <p:cNvPr id="8" name="Picture 7">
            <a:extLst>
              <a:ext uri="{FF2B5EF4-FFF2-40B4-BE49-F238E27FC236}">
                <a16:creationId xmlns:a16="http://schemas.microsoft.com/office/drawing/2014/main" id="{BBA15FBC-5467-4F6B-9620-F60508B61F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2686" y="458683"/>
            <a:ext cx="1410250" cy="417051"/>
          </a:xfrm>
          <a:prstGeom prst="rect">
            <a:avLst/>
          </a:prstGeom>
        </p:spPr>
      </p:pic>
      <p:pic>
        <p:nvPicPr>
          <p:cNvPr id="10" name="Graphic 9">
            <a:extLst>
              <a:ext uri="{FF2B5EF4-FFF2-40B4-BE49-F238E27FC236}">
                <a16:creationId xmlns:a16="http://schemas.microsoft.com/office/drawing/2014/main" id="{8EA97FF9-0570-4F1B-A8D7-9212C481778D}"/>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406" t="42963" r="55076" b="37008"/>
          <a:stretch/>
        </p:blipFill>
        <p:spPr>
          <a:xfrm>
            <a:off x="9894186" y="213389"/>
            <a:ext cx="1848977" cy="764118"/>
          </a:xfrm>
          <a:prstGeom prst="rect">
            <a:avLst/>
          </a:prstGeom>
        </p:spPr>
      </p:pic>
      <p:pic>
        <p:nvPicPr>
          <p:cNvPr id="12" name="Picture 11">
            <a:extLst>
              <a:ext uri="{FF2B5EF4-FFF2-40B4-BE49-F238E27FC236}">
                <a16:creationId xmlns:a16="http://schemas.microsoft.com/office/drawing/2014/main" id="{A6148795-21FF-4C02-8EEF-D5FDF2377F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98084" y="1307125"/>
            <a:ext cx="1438266" cy="327504"/>
          </a:xfrm>
          <a:prstGeom prst="rect">
            <a:avLst/>
          </a:prstGeom>
        </p:spPr>
      </p:pic>
      <p:grpSp>
        <p:nvGrpSpPr>
          <p:cNvPr id="19" name="Group 18">
            <a:extLst>
              <a:ext uri="{FF2B5EF4-FFF2-40B4-BE49-F238E27FC236}">
                <a16:creationId xmlns:a16="http://schemas.microsoft.com/office/drawing/2014/main" id="{40730E0D-503C-4701-8EEF-ED2470DB6323}"/>
              </a:ext>
            </a:extLst>
          </p:cNvPr>
          <p:cNvGrpSpPr/>
          <p:nvPr/>
        </p:nvGrpSpPr>
        <p:grpSpPr>
          <a:xfrm>
            <a:off x="10844145" y="3181751"/>
            <a:ext cx="899018" cy="1099668"/>
            <a:chOff x="122837" y="3258651"/>
            <a:chExt cx="899018" cy="1099668"/>
          </a:xfrm>
        </p:grpSpPr>
        <p:pic>
          <p:nvPicPr>
            <p:cNvPr id="14" name="Picture 13">
              <a:extLst>
                <a:ext uri="{FF2B5EF4-FFF2-40B4-BE49-F238E27FC236}">
                  <a16:creationId xmlns:a16="http://schemas.microsoft.com/office/drawing/2014/main" id="{866DB95C-10CA-4F56-BA46-8957F8576B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2837" y="3258651"/>
              <a:ext cx="899018" cy="899018"/>
            </a:xfrm>
            <a:prstGeom prst="rect">
              <a:avLst/>
            </a:prstGeom>
          </p:spPr>
        </p:pic>
        <p:sp>
          <p:nvSpPr>
            <p:cNvPr id="17" name="TextBox 16">
              <a:extLst>
                <a:ext uri="{FF2B5EF4-FFF2-40B4-BE49-F238E27FC236}">
                  <a16:creationId xmlns:a16="http://schemas.microsoft.com/office/drawing/2014/main" id="{4E676A8F-BFDA-43F6-A97F-7BDCC30E898A}"/>
                </a:ext>
              </a:extLst>
            </p:cNvPr>
            <p:cNvSpPr txBox="1"/>
            <p:nvPr/>
          </p:nvSpPr>
          <p:spPr>
            <a:xfrm>
              <a:off x="122837" y="4096709"/>
              <a:ext cx="899018" cy="261610"/>
            </a:xfrm>
            <a:prstGeom prst="rect">
              <a:avLst/>
            </a:prstGeom>
            <a:noFill/>
          </p:spPr>
          <p:txBody>
            <a:bodyPr wrap="square" rtlCol="0">
              <a:spAutoFit/>
            </a:bodyPr>
            <a:lstStyle/>
            <a:p>
              <a:r>
                <a:rPr lang="en-US" sz="1100" b="1" dirty="0">
                  <a:solidFill>
                    <a:srgbClr val="03749E"/>
                  </a:solidFill>
                </a:rPr>
                <a:t>RTC-Tools</a:t>
              </a:r>
            </a:p>
          </p:txBody>
        </p:sp>
      </p:grpSp>
      <p:grpSp>
        <p:nvGrpSpPr>
          <p:cNvPr id="20" name="Group 19">
            <a:extLst>
              <a:ext uri="{FF2B5EF4-FFF2-40B4-BE49-F238E27FC236}">
                <a16:creationId xmlns:a16="http://schemas.microsoft.com/office/drawing/2014/main" id="{7723220F-75C8-40BC-B4CD-4F87DD2838A4}"/>
              </a:ext>
            </a:extLst>
          </p:cNvPr>
          <p:cNvGrpSpPr/>
          <p:nvPr/>
        </p:nvGrpSpPr>
        <p:grpSpPr>
          <a:xfrm>
            <a:off x="10825106" y="4981475"/>
            <a:ext cx="985861" cy="1107288"/>
            <a:chOff x="103798" y="5058375"/>
            <a:chExt cx="985861" cy="1107288"/>
          </a:xfrm>
        </p:grpSpPr>
        <p:pic>
          <p:nvPicPr>
            <p:cNvPr id="16" name="Picture 15">
              <a:extLst>
                <a:ext uri="{FF2B5EF4-FFF2-40B4-BE49-F238E27FC236}">
                  <a16:creationId xmlns:a16="http://schemas.microsoft.com/office/drawing/2014/main" id="{F82DE140-4329-4E3C-9683-8ADB55C27E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2837" y="5058375"/>
              <a:ext cx="899018" cy="899018"/>
            </a:xfrm>
            <a:prstGeom prst="rect">
              <a:avLst/>
            </a:prstGeom>
          </p:spPr>
        </p:pic>
        <p:sp>
          <p:nvSpPr>
            <p:cNvPr id="18" name="TextBox 17">
              <a:extLst>
                <a:ext uri="{FF2B5EF4-FFF2-40B4-BE49-F238E27FC236}">
                  <a16:creationId xmlns:a16="http://schemas.microsoft.com/office/drawing/2014/main" id="{A06A2A7E-4D22-4B9D-BB44-212F2A770F29}"/>
                </a:ext>
              </a:extLst>
            </p:cNvPr>
            <p:cNvSpPr txBox="1"/>
            <p:nvPr/>
          </p:nvSpPr>
          <p:spPr>
            <a:xfrm>
              <a:off x="103798" y="5904053"/>
              <a:ext cx="985861" cy="261610"/>
            </a:xfrm>
            <a:prstGeom prst="rect">
              <a:avLst/>
            </a:prstGeom>
            <a:noFill/>
          </p:spPr>
          <p:txBody>
            <a:bodyPr wrap="square" rtlCol="0">
              <a:spAutoFit/>
            </a:bodyPr>
            <a:lstStyle/>
            <a:p>
              <a:r>
                <a:rPr lang="en-US" sz="1100" b="1" dirty="0">
                  <a:solidFill>
                    <a:srgbClr val="03749E"/>
                  </a:solidFill>
                </a:rPr>
                <a:t>Delft-FEWS</a:t>
              </a:r>
            </a:p>
          </p:txBody>
        </p:sp>
      </p:grpSp>
      <p:pic>
        <p:nvPicPr>
          <p:cNvPr id="22" name="Picture 21">
            <a:extLst>
              <a:ext uri="{FF2B5EF4-FFF2-40B4-BE49-F238E27FC236}">
                <a16:creationId xmlns:a16="http://schemas.microsoft.com/office/drawing/2014/main" id="{AAF9AFF0-33DF-42D9-9CA7-BDD41F68F3B4}"/>
              </a:ext>
            </a:extLst>
          </p:cNvPr>
          <p:cNvPicPr>
            <a:picLocks noChangeAspect="1"/>
          </p:cNvPicPr>
          <p:nvPr/>
        </p:nvPicPr>
        <p:blipFill rotWithShape="1">
          <a:blip r:embed="rId9">
            <a:extLst>
              <a:ext uri="{28A0092B-C50C-407E-A947-70E740481C1C}">
                <a14:useLocalDpi xmlns:a14="http://schemas.microsoft.com/office/drawing/2010/main" val="0"/>
              </a:ext>
            </a:extLst>
          </a:blip>
          <a:srcRect l="21420" t="18856" r="18336" b="23826"/>
          <a:stretch/>
        </p:blipFill>
        <p:spPr>
          <a:xfrm>
            <a:off x="8934344" y="1060157"/>
            <a:ext cx="759674" cy="727110"/>
          </a:xfrm>
          <a:prstGeom prst="rect">
            <a:avLst/>
          </a:prstGeom>
        </p:spPr>
      </p:pic>
    </p:spTree>
    <p:extLst>
      <p:ext uri="{BB962C8B-B14F-4D97-AF65-F5344CB8AC3E}">
        <p14:creationId xmlns:p14="http://schemas.microsoft.com/office/powerpoint/2010/main" val="1628257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D5B12-D359-4B04-A70C-0092D89DD348}"/>
              </a:ext>
            </a:extLst>
          </p:cNvPr>
          <p:cNvSpPr>
            <a:spLocks noGrp="1"/>
          </p:cNvSpPr>
          <p:nvPr>
            <p:ph type="title"/>
          </p:nvPr>
        </p:nvSpPr>
        <p:spPr/>
        <p:txBody>
          <a:bodyPr/>
          <a:lstStyle/>
          <a:p>
            <a:r>
              <a:rPr lang="en-US" dirty="0"/>
              <a:t>Use of ensembles in model predictive control</a:t>
            </a:r>
          </a:p>
        </p:txBody>
      </p:sp>
      <p:sp>
        <p:nvSpPr>
          <p:cNvPr id="3" name="Content Placeholder 2">
            <a:extLst>
              <a:ext uri="{FF2B5EF4-FFF2-40B4-BE49-F238E27FC236}">
                <a16:creationId xmlns:a16="http://schemas.microsoft.com/office/drawing/2014/main" id="{E556953B-A041-4480-AD8F-399BF5974C7B}"/>
              </a:ext>
            </a:extLst>
          </p:cNvPr>
          <p:cNvSpPr>
            <a:spLocks noGrp="1"/>
          </p:cNvSpPr>
          <p:nvPr>
            <p:ph idx="1"/>
          </p:nvPr>
        </p:nvSpPr>
        <p:spPr>
          <a:xfrm>
            <a:off x="755651" y="1768763"/>
            <a:ext cx="5340350" cy="4320000"/>
          </a:xfrm>
        </p:spPr>
        <p:txBody>
          <a:bodyPr/>
          <a:lstStyle/>
          <a:p>
            <a:pPr marL="0" indent="0">
              <a:buNone/>
            </a:pPr>
            <a:r>
              <a:rPr lang="en-US" dirty="0"/>
              <a:t>Two methods for using ensembles in MPC</a:t>
            </a:r>
          </a:p>
          <a:p>
            <a:pPr marL="457200" indent="-457200">
              <a:buFont typeface="+mj-lt"/>
              <a:buAutoNum type="arabicPeriod"/>
            </a:pPr>
            <a:r>
              <a:rPr lang="en-US" dirty="0"/>
              <a:t>Ensemble MPC: </a:t>
            </a:r>
            <a:r>
              <a:rPr lang="en-US" i="1" dirty="0"/>
              <a:t>Solve for all ensembles without taking into account that new information will become available</a:t>
            </a:r>
          </a:p>
          <a:p>
            <a:pPr marL="457200" indent="-457200">
              <a:buFont typeface="+mj-lt"/>
              <a:buAutoNum type="arabicPeriod"/>
            </a:pPr>
            <a:r>
              <a:rPr lang="en-US" dirty="0"/>
              <a:t>Tree Based MPC (Raso </a:t>
            </a:r>
            <a:r>
              <a:rPr lang="en-US" i="1" dirty="0"/>
              <a:t>et al., </a:t>
            </a:r>
            <a:r>
              <a:rPr lang="en-US" dirty="0"/>
              <a:t>2014): </a:t>
            </a:r>
            <a:r>
              <a:rPr lang="en-US" i="1" dirty="0"/>
              <a:t>Solve for all clusters of similar ensembles and take into account that new information will become available</a:t>
            </a:r>
          </a:p>
          <a:p>
            <a:pPr marL="0" indent="0">
              <a:buNone/>
            </a:pPr>
            <a:endParaRPr lang="en-US" dirty="0"/>
          </a:p>
          <a:p>
            <a:pPr marL="0" indent="0">
              <a:buNone/>
            </a:pPr>
            <a:r>
              <a:rPr lang="en-US" dirty="0"/>
              <a:t>Tree Based MPC can be compared to a route problem where one uses an ‘intermediate’ path to allow switching to different highways depending on traffic forecasts</a:t>
            </a:r>
          </a:p>
          <a:p>
            <a:pPr marL="0" indent="0">
              <a:buNone/>
            </a:pPr>
            <a:endParaRPr lang="en-US" sz="2400" dirty="0"/>
          </a:p>
        </p:txBody>
      </p:sp>
      <p:sp>
        <p:nvSpPr>
          <p:cNvPr id="4" name="Date Placeholder 3">
            <a:extLst>
              <a:ext uri="{FF2B5EF4-FFF2-40B4-BE49-F238E27FC236}">
                <a16:creationId xmlns:a16="http://schemas.microsoft.com/office/drawing/2014/main" id="{B4F7D441-E92B-4B77-8D75-DF10A61BDB2A}"/>
              </a:ext>
            </a:extLst>
          </p:cNvPr>
          <p:cNvSpPr>
            <a:spLocks noGrp="1"/>
          </p:cNvSpPr>
          <p:nvPr>
            <p:ph type="dt" sz="half" idx="10"/>
          </p:nvPr>
        </p:nvSpPr>
        <p:spPr/>
        <p:txBody>
          <a:bodyPr/>
          <a:lstStyle/>
          <a:p>
            <a:endParaRPr lang="nl-NL"/>
          </a:p>
        </p:txBody>
      </p:sp>
      <p:sp>
        <p:nvSpPr>
          <p:cNvPr id="5" name="Slide Number Placeholder 4">
            <a:extLst>
              <a:ext uri="{FF2B5EF4-FFF2-40B4-BE49-F238E27FC236}">
                <a16:creationId xmlns:a16="http://schemas.microsoft.com/office/drawing/2014/main" id="{75B98A08-A232-4705-9975-1A495DCE2B16}"/>
              </a:ext>
            </a:extLst>
          </p:cNvPr>
          <p:cNvSpPr>
            <a:spLocks noGrp="1"/>
          </p:cNvSpPr>
          <p:nvPr>
            <p:ph type="sldNum" sz="quarter" idx="12"/>
          </p:nvPr>
        </p:nvSpPr>
        <p:spPr/>
        <p:txBody>
          <a:bodyPr/>
          <a:lstStyle/>
          <a:p>
            <a:fld id="{F42B3F14-D836-496B-80A2-23BE75BD68CB}" type="slidenum">
              <a:rPr lang="nl-NL" smtClean="0"/>
              <a:t>18</a:t>
            </a:fld>
            <a:endParaRPr lang="nl-NL"/>
          </a:p>
        </p:txBody>
      </p:sp>
      <p:grpSp>
        <p:nvGrpSpPr>
          <p:cNvPr id="54" name="Group 53">
            <a:extLst>
              <a:ext uri="{FF2B5EF4-FFF2-40B4-BE49-F238E27FC236}">
                <a16:creationId xmlns:a16="http://schemas.microsoft.com/office/drawing/2014/main" id="{B32D4F21-2A89-4A41-BE8C-B0E0B2E7612E}"/>
              </a:ext>
            </a:extLst>
          </p:cNvPr>
          <p:cNvGrpSpPr/>
          <p:nvPr/>
        </p:nvGrpSpPr>
        <p:grpSpPr>
          <a:xfrm>
            <a:off x="6687603" y="1588168"/>
            <a:ext cx="4940295" cy="4576812"/>
            <a:chOff x="6687603" y="1588168"/>
            <a:chExt cx="4940295" cy="4576812"/>
          </a:xfrm>
        </p:grpSpPr>
        <p:pic>
          <p:nvPicPr>
            <p:cNvPr id="8" name="Picture 7">
              <a:extLst>
                <a:ext uri="{FF2B5EF4-FFF2-40B4-BE49-F238E27FC236}">
                  <a16:creationId xmlns:a16="http://schemas.microsoft.com/office/drawing/2014/main" id="{339831B8-1408-4692-B89D-0153439257D5}"/>
                </a:ext>
              </a:extLst>
            </p:cNvPr>
            <p:cNvPicPr>
              <a:picLocks noChangeAspect="1"/>
            </p:cNvPicPr>
            <p:nvPr/>
          </p:nvPicPr>
          <p:blipFill>
            <a:blip r:embed="rId3"/>
            <a:stretch>
              <a:fillRect/>
            </a:stretch>
          </p:blipFill>
          <p:spPr>
            <a:xfrm>
              <a:off x="6687603" y="1588168"/>
              <a:ext cx="4940295" cy="4576812"/>
            </a:xfrm>
            <a:prstGeom prst="rect">
              <a:avLst/>
            </a:prstGeom>
          </p:spPr>
        </p:pic>
        <p:cxnSp>
          <p:nvCxnSpPr>
            <p:cNvPr id="11" name="Straight Connector 10">
              <a:extLst>
                <a:ext uri="{FF2B5EF4-FFF2-40B4-BE49-F238E27FC236}">
                  <a16:creationId xmlns:a16="http://schemas.microsoft.com/office/drawing/2014/main" id="{D02FAFED-5F40-43AA-BEFE-FE6EA2380673}"/>
                </a:ext>
              </a:extLst>
            </p:cNvPr>
            <p:cNvCxnSpPr>
              <a:cxnSpLocks/>
            </p:cNvCxnSpPr>
            <p:nvPr/>
          </p:nvCxnSpPr>
          <p:spPr>
            <a:xfrm>
              <a:off x="8980371" y="4928135"/>
              <a:ext cx="500513" cy="980033"/>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900B4BD-B32C-4BB3-987A-8D878254AE05}"/>
                </a:ext>
              </a:extLst>
            </p:cNvPr>
            <p:cNvCxnSpPr>
              <a:cxnSpLocks/>
            </p:cNvCxnSpPr>
            <p:nvPr/>
          </p:nvCxnSpPr>
          <p:spPr>
            <a:xfrm flipV="1">
              <a:off x="9480884" y="5322771"/>
              <a:ext cx="1597794" cy="585397"/>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974D0E0-2BAF-4C27-93F7-19C3AF26A403}"/>
                </a:ext>
              </a:extLst>
            </p:cNvPr>
            <p:cNvCxnSpPr>
              <a:cxnSpLocks/>
            </p:cNvCxnSpPr>
            <p:nvPr/>
          </p:nvCxnSpPr>
          <p:spPr>
            <a:xfrm>
              <a:off x="7067053" y="3109845"/>
              <a:ext cx="615778" cy="1047824"/>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6C74FAE-6373-4FDE-8243-CBBF6B4FC4B8}"/>
                </a:ext>
              </a:extLst>
            </p:cNvPr>
            <p:cNvCxnSpPr>
              <a:cxnSpLocks/>
            </p:cNvCxnSpPr>
            <p:nvPr/>
          </p:nvCxnSpPr>
          <p:spPr>
            <a:xfrm>
              <a:off x="7682831" y="4157669"/>
              <a:ext cx="710398" cy="453272"/>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FD3F617-4F11-4D6A-A832-B0B6E8641AE1}"/>
                </a:ext>
              </a:extLst>
            </p:cNvPr>
            <p:cNvCxnSpPr>
              <a:cxnSpLocks/>
            </p:cNvCxnSpPr>
            <p:nvPr/>
          </p:nvCxnSpPr>
          <p:spPr>
            <a:xfrm flipV="1">
              <a:off x="8980371" y="4458087"/>
              <a:ext cx="69538" cy="470048"/>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DEEEB8D-3CF7-4456-A61B-9B6ADD159CFC}"/>
                </a:ext>
              </a:extLst>
            </p:cNvPr>
            <p:cNvCxnSpPr>
              <a:cxnSpLocks/>
            </p:cNvCxnSpPr>
            <p:nvPr/>
          </p:nvCxnSpPr>
          <p:spPr>
            <a:xfrm flipV="1">
              <a:off x="8369438" y="4384305"/>
              <a:ext cx="495668" cy="22663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DCF7BBF-D332-48D4-92E3-E55C7F05C3BA}"/>
                </a:ext>
              </a:extLst>
            </p:cNvPr>
            <p:cNvCxnSpPr>
              <a:cxnSpLocks/>
            </p:cNvCxnSpPr>
            <p:nvPr/>
          </p:nvCxnSpPr>
          <p:spPr>
            <a:xfrm flipH="1" flipV="1">
              <a:off x="8887945" y="4384305"/>
              <a:ext cx="127195" cy="73782"/>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6584827-4468-4226-8354-FE5CCFCCE662}"/>
                </a:ext>
              </a:extLst>
            </p:cNvPr>
            <p:cNvCxnSpPr>
              <a:cxnSpLocks/>
            </p:cNvCxnSpPr>
            <p:nvPr/>
          </p:nvCxnSpPr>
          <p:spPr>
            <a:xfrm flipV="1">
              <a:off x="7067053" y="2076352"/>
              <a:ext cx="357819" cy="221563"/>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98C6860-B780-4705-B45D-6A94E64028FD}"/>
                </a:ext>
              </a:extLst>
            </p:cNvPr>
            <p:cNvCxnSpPr>
              <a:cxnSpLocks/>
            </p:cNvCxnSpPr>
            <p:nvPr/>
          </p:nvCxnSpPr>
          <p:spPr>
            <a:xfrm flipH="1" flipV="1">
              <a:off x="7082215" y="2281139"/>
              <a:ext cx="512118" cy="375434"/>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25DBE44-93E1-42C4-853D-9DFFD7528F52}"/>
                </a:ext>
              </a:extLst>
            </p:cNvPr>
            <p:cNvCxnSpPr>
              <a:cxnSpLocks/>
            </p:cNvCxnSpPr>
            <p:nvPr/>
          </p:nvCxnSpPr>
          <p:spPr>
            <a:xfrm flipV="1">
              <a:off x="7067053" y="2639562"/>
              <a:ext cx="527280" cy="470283"/>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D57377F2-9AE5-4D3A-97A4-1BD239350639}"/>
              </a:ext>
            </a:extLst>
          </p:cNvPr>
          <p:cNvGrpSpPr/>
          <p:nvPr/>
        </p:nvGrpSpPr>
        <p:grpSpPr>
          <a:xfrm>
            <a:off x="7451768" y="2049151"/>
            <a:ext cx="2982774" cy="3518602"/>
            <a:chOff x="7451768" y="2049151"/>
            <a:chExt cx="2982774" cy="3518602"/>
          </a:xfrm>
        </p:grpSpPr>
        <p:grpSp>
          <p:nvGrpSpPr>
            <p:cNvPr id="53" name="Group 52">
              <a:extLst>
                <a:ext uri="{FF2B5EF4-FFF2-40B4-BE49-F238E27FC236}">
                  <a16:creationId xmlns:a16="http://schemas.microsoft.com/office/drawing/2014/main" id="{2C1DEEA8-ADD5-4196-BB14-3E997DBA7A10}"/>
                </a:ext>
              </a:extLst>
            </p:cNvPr>
            <p:cNvGrpSpPr/>
            <p:nvPr/>
          </p:nvGrpSpPr>
          <p:grpSpPr>
            <a:xfrm>
              <a:off x="7451768" y="2049151"/>
              <a:ext cx="2982774" cy="3518602"/>
              <a:chOff x="7451768" y="2049151"/>
              <a:chExt cx="2982774" cy="3518602"/>
            </a:xfrm>
          </p:grpSpPr>
          <p:cxnSp>
            <p:nvCxnSpPr>
              <p:cNvPr id="38" name="Straight Connector 37">
                <a:extLst>
                  <a:ext uri="{FF2B5EF4-FFF2-40B4-BE49-F238E27FC236}">
                    <a16:creationId xmlns:a16="http://schemas.microsoft.com/office/drawing/2014/main" id="{132162E4-E452-4B55-9B83-F30FD963A3E9}"/>
                  </a:ext>
                </a:extLst>
              </p:cNvPr>
              <p:cNvCxnSpPr>
                <a:cxnSpLocks/>
              </p:cNvCxnSpPr>
              <p:nvPr/>
            </p:nvCxnSpPr>
            <p:spPr>
              <a:xfrm>
                <a:off x="7451768" y="2049151"/>
                <a:ext cx="734167" cy="950221"/>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E34BFBB-8E22-4B9D-B6C7-1A0528A3442A}"/>
                  </a:ext>
                </a:extLst>
              </p:cNvPr>
              <p:cNvCxnSpPr>
                <a:cxnSpLocks/>
              </p:cNvCxnSpPr>
              <p:nvPr/>
            </p:nvCxnSpPr>
            <p:spPr>
              <a:xfrm>
                <a:off x="8027782" y="3158647"/>
                <a:ext cx="550818" cy="894984"/>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2CE7764-9756-4FF1-8279-D245AD79AB14}"/>
                  </a:ext>
                </a:extLst>
              </p:cNvPr>
              <p:cNvCxnSpPr>
                <a:cxnSpLocks/>
              </p:cNvCxnSpPr>
              <p:nvPr/>
            </p:nvCxnSpPr>
            <p:spPr>
              <a:xfrm>
                <a:off x="9388339" y="3838493"/>
                <a:ext cx="891442" cy="1157019"/>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B576406-FAC2-4E43-B584-B749BE05E7E4}"/>
                  </a:ext>
                </a:extLst>
              </p:cNvPr>
              <p:cNvCxnSpPr>
                <a:cxnSpLocks/>
              </p:cNvCxnSpPr>
              <p:nvPr/>
            </p:nvCxnSpPr>
            <p:spPr>
              <a:xfrm>
                <a:off x="10237771" y="4995512"/>
                <a:ext cx="196771" cy="572241"/>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85A954B-9D74-4FD3-BDE6-FA3361A54E06}"/>
                  </a:ext>
                </a:extLst>
              </p:cNvPr>
              <p:cNvCxnSpPr>
                <a:cxnSpLocks/>
              </p:cNvCxnSpPr>
              <p:nvPr/>
            </p:nvCxnSpPr>
            <p:spPr>
              <a:xfrm flipV="1">
                <a:off x="8578600" y="3805158"/>
                <a:ext cx="709681" cy="248473"/>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grpSp>
        <p:cxnSp>
          <p:nvCxnSpPr>
            <p:cNvPr id="50" name="Straight Connector 49">
              <a:extLst>
                <a:ext uri="{FF2B5EF4-FFF2-40B4-BE49-F238E27FC236}">
                  <a16:creationId xmlns:a16="http://schemas.microsoft.com/office/drawing/2014/main" id="{90970D51-2278-476E-882F-418A9E410710}"/>
                </a:ext>
              </a:extLst>
            </p:cNvPr>
            <p:cNvCxnSpPr>
              <a:cxnSpLocks/>
            </p:cNvCxnSpPr>
            <p:nvPr/>
          </p:nvCxnSpPr>
          <p:spPr>
            <a:xfrm flipV="1">
              <a:off x="7988945" y="2999372"/>
              <a:ext cx="223886" cy="159275"/>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grpSp>
      <p:cxnSp>
        <p:nvCxnSpPr>
          <p:cNvPr id="28" name="Straight Connector 27">
            <a:extLst>
              <a:ext uri="{FF2B5EF4-FFF2-40B4-BE49-F238E27FC236}">
                <a16:creationId xmlns:a16="http://schemas.microsoft.com/office/drawing/2014/main" id="{00174DA3-5D87-416C-AB67-411A28CCD3DC}"/>
              </a:ext>
            </a:extLst>
          </p:cNvPr>
          <p:cNvCxnSpPr>
            <a:cxnSpLocks/>
          </p:cNvCxnSpPr>
          <p:nvPr/>
        </p:nvCxnSpPr>
        <p:spPr>
          <a:xfrm flipV="1">
            <a:off x="7383640" y="3132680"/>
            <a:ext cx="635132" cy="49074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CB55BEA8-288D-4663-829A-D2F0CE1E6EC0}"/>
              </a:ext>
            </a:extLst>
          </p:cNvPr>
          <p:cNvSpPr txBox="1"/>
          <p:nvPr/>
        </p:nvSpPr>
        <p:spPr>
          <a:xfrm>
            <a:off x="1983314" y="6244759"/>
            <a:ext cx="8061784" cy="461665"/>
          </a:xfrm>
          <a:prstGeom prst="rect">
            <a:avLst/>
          </a:prstGeom>
          <a:noFill/>
        </p:spPr>
        <p:txBody>
          <a:bodyPr wrap="square" rtlCol="0">
            <a:spAutoFit/>
          </a:bodyPr>
          <a:lstStyle/>
          <a:p>
            <a:r>
              <a:rPr lang="en-US" sz="1200" dirty="0"/>
              <a:t>Raso, L., D. </a:t>
            </a:r>
            <a:r>
              <a:rPr lang="en-US" sz="1200" dirty="0" err="1"/>
              <a:t>Schwanenberg</a:t>
            </a:r>
            <a:r>
              <a:rPr lang="en-US" sz="1200" dirty="0"/>
              <a:t>, N. C. van de </a:t>
            </a:r>
            <a:r>
              <a:rPr lang="en-US" sz="1200" dirty="0" err="1"/>
              <a:t>Giesen</a:t>
            </a:r>
            <a:r>
              <a:rPr lang="en-US" sz="1200" dirty="0"/>
              <a:t>, and P. J. van </a:t>
            </a:r>
            <a:r>
              <a:rPr lang="en-US" sz="1200" dirty="0" err="1"/>
              <a:t>Overloop</a:t>
            </a:r>
            <a:r>
              <a:rPr lang="en-US" sz="1200" dirty="0"/>
              <a:t>. 2014. “Short-Term Optimal Operation of Water Systems Using Ensemble Forecasts.” Advances in Water Resources 71 (September): 200–208</a:t>
            </a:r>
          </a:p>
        </p:txBody>
      </p:sp>
      <p:cxnSp>
        <p:nvCxnSpPr>
          <p:cNvPr id="41" name="Straight Connector 40">
            <a:extLst>
              <a:ext uri="{FF2B5EF4-FFF2-40B4-BE49-F238E27FC236}">
                <a16:creationId xmlns:a16="http://schemas.microsoft.com/office/drawing/2014/main" id="{5A691218-79A0-453A-B394-53D09C8E8A78}"/>
              </a:ext>
            </a:extLst>
          </p:cNvPr>
          <p:cNvCxnSpPr>
            <a:cxnSpLocks/>
          </p:cNvCxnSpPr>
          <p:nvPr/>
        </p:nvCxnSpPr>
        <p:spPr>
          <a:xfrm flipH="1" flipV="1">
            <a:off x="8573529" y="4055871"/>
            <a:ext cx="252081" cy="328434"/>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148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D5B12-D359-4B04-A70C-0092D89DD348}"/>
              </a:ext>
            </a:extLst>
          </p:cNvPr>
          <p:cNvSpPr>
            <a:spLocks noGrp="1"/>
          </p:cNvSpPr>
          <p:nvPr>
            <p:ph type="title"/>
          </p:nvPr>
        </p:nvSpPr>
        <p:spPr/>
        <p:txBody>
          <a:bodyPr/>
          <a:lstStyle/>
          <a:p>
            <a:r>
              <a:rPr lang="en-US" dirty="0"/>
              <a:t>More on Tree Based MPC</a:t>
            </a:r>
          </a:p>
        </p:txBody>
      </p:sp>
      <p:sp>
        <p:nvSpPr>
          <p:cNvPr id="3" name="Content Placeholder 2">
            <a:extLst>
              <a:ext uri="{FF2B5EF4-FFF2-40B4-BE49-F238E27FC236}">
                <a16:creationId xmlns:a16="http://schemas.microsoft.com/office/drawing/2014/main" id="{E556953B-A041-4480-AD8F-399BF5974C7B}"/>
              </a:ext>
            </a:extLst>
          </p:cNvPr>
          <p:cNvSpPr>
            <a:spLocks noGrp="1"/>
          </p:cNvSpPr>
          <p:nvPr>
            <p:ph idx="1"/>
          </p:nvPr>
        </p:nvSpPr>
        <p:spPr>
          <a:xfrm>
            <a:off x="755651" y="1768763"/>
            <a:ext cx="5340350" cy="4320000"/>
          </a:xfrm>
        </p:spPr>
        <p:txBody>
          <a:bodyPr/>
          <a:lstStyle/>
          <a:p>
            <a:r>
              <a:rPr lang="en-US" sz="2000" dirty="0"/>
              <a:t>Split ensembles at </a:t>
            </a:r>
            <a:r>
              <a:rPr lang="en-US" sz="2000" i="1" dirty="0"/>
              <a:t>control points </a:t>
            </a:r>
            <a:r>
              <a:rPr lang="en-US" sz="2000" dirty="0"/>
              <a:t>in clusters or bundles </a:t>
            </a:r>
          </a:p>
          <a:p>
            <a:endParaRPr lang="en-US" sz="2000" dirty="0"/>
          </a:p>
          <a:p>
            <a:r>
              <a:rPr lang="en-US" sz="2000" dirty="0"/>
              <a:t>Compute optimal control per bundle (branch)</a:t>
            </a:r>
          </a:p>
          <a:p>
            <a:endParaRPr lang="en-US" sz="2000" dirty="0"/>
          </a:p>
          <a:p>
            <a:pPr marL="0" indent="0">
              <a:buNone/>
            </a:pPr>
            <a:r>
              <a:rPr lang="en-US" sz="2000" dirty="0"/>
              <a:t>Difference between Tree Based and Ensemble MPC are explained in more detail in presentation by Klaudia Horváth; </a:t>
            </a:r>
            <a:r>
              <a:rPr lang="en-GB" sz="2000" dirty="0"/>
              <a:t>Session HS3.3 - presentation </a:t>
            </a:r>
            <a:r>
              <a:rPr lang="en-US" sz="2000" dirty="0"/>
              <a:t>EGU2020-13342</a:t>
            </a:r>
          </a:p>
          <a:p>
            <a:pPr marL="0" indent="0">
              <a:buNone/>
            </a:pPr>
            <a:endParaRPr lang="en-US" sz="2000" dirty="0"/>
          </a:p>
          <a:p>
            <a:endParaRPr lang="en-US" sz="2000" dirty="0"/>
          </a:p>
        </p:txBody>
      </p:sp>
      <p:sp>
        <p:nvSpPr>
          <p:cNvPr id="4" name="Date Placeholder 3">
            <a:extLst>
              <a:ext uri="{FF2B5EF4-FFF2-40B4-BE49-F238E27FC236}">
                <a16:creationId xmlns:a16="http://schemas.microsoft.com/office/drawing/2014/main" id="{B4F7D441-E92B-4B77-8D75-DF10A61BDB2A}"/>
              </a:ext>
            </a:extLst>
          </p:cNvPr>
          <p:cNvSpPr>
            <a:spLocks noGrp="1"/>
          </p:cNvSpPr>
          <p:nvPr>
            <p:ph type="dt" sz="half" idx="10"/>
          </p:nvPr>
        </p:nvSpPr>
        <p:spPr/>
        <p:txBody>
          <a:bodyPr/>
          <a:lstStyle/>
          <a:p>
            <a:endParaRPr lang="nl-NL"/>
          </a:p>
        </p:txBody>
      </p:sp>
      <p:sp>
        <p:nvSpPr>
          <p:cNvPr id="5" name="Slide Number Placeholder 4">
            <a:extLst>
              <a:ext uri="{FF2B5EF4-FFF2-40B4-BE49-F238E27FC236}">
                <a16:creationId xmlns:a16="http://schemas.microsoft.com/office/drawing/2014/main" id="{75B98A08-A232-4705-9975-1A495DCE2B16}"/>
              </a:ext>
            </a:extLst>
          </p:cNvPr>
          <p:cNvSpPr>
            <a:spLocks noGrp="1"/>
          </p:cNvSpPr>
          <p:nvPr>
            <p:ph type="sldNum" sz="quarter" idx="12"/>
          </p:nvPr>
        </p:nvSpPr>
        <p:spPr/>
        <p:txBody>
          <a:bodyPr/>
          <a:lstStyle/>
          <a:p>
            <a:fld id="{F42B3F14-D836-496B-80A2-23BE75BD68CB}" type="slidenum">
              <a:rPr lang="nl-NL" smtClean="0"/>
              <a:t>19</a:t>
            </a:fld>
            <a:endParaRPr lang="nl-NL"/>
          </a:p>
        </p:txBody>
      </p:sp>
      <p:pic>
        <p:nvPicPr>
          <p:cNvPr id="9" name="Picture 8">
            <a:extLst>
              <a:ext uri="{FF2B5EF4-FFF2-40B4-BE49-F238E27FC236}">
                <a16:creationId xmlns:a16="http://schemas.microsoft.com/office/drawing/2014/main" id="{9195F80B-F3DE-415D-A3D7-444FFAC89781}"/>
              </a:ext>
            </a:extLst>
          </p:cNvPr>
          <p:cNvPicPr>
            <a:picLocks noChangeAspect="1"/>
          </p:cNvPicPr>
          <p:nvPr/>
        </p:nvPicPr>
        <p:blipFill rotWithShape="1">
          <a:blip r:embed="rId3"/>
          <a:srcRect b="50100"/>
          <a:stretch/>
        </p:blipFill>
        <p:spPr>
          <a:xfrm>
            <a:off x="7182318" y="1134896"/>
            <a:ext cx="4445580" cy="2827504"/>
          </a:xfrm>
          <a:prstGeom prst="rect">
            <a:avLst/>
          </a:prstGeom>
        </p:spPr>
      </p:pic>
      <p:sp>
        <p:nvSpPr>
          <p:cNvPr id="7" name="TextBox 6">
            <a:extLst>
              <a:ext uri="{FF2B5EF4-FFF2-40B4-BE49-F238E27FC236}">
                <a16:creationId xmlns:a16="http://schemas.microsoft.com/office/drawing/2014/main" id="{0A40766E-3199-4E6F-9E02-50501B8D5200}"/>
              </a:ext>
            </a:extLst>
          </p:cNvPr>
          <p:cNvSpPr txBox="1"/>
          <p:nvPr/>
        </p:nvSpPr>
        <p:spPr>
          <a:xfrm>
            <a:off x="1983314" y="6244759"/>
            <a:ext cx="8061784" cy="461665"/>
          </a:xfrm>
          <a:prstGeom prst="rect">
            <a:avLst/>
          </a:prstGeom>
          <a:noFill/>
        </p:spPr>
        <p:txBody>
          <a:bodyPr wrap="square" rtlCol="0">
            <a:spAutoFit/>
          </a:bodyPr>
          <a:lstStyle/>
          <a:p>
            <a:r>
              <a:rPr lang="en-US" sz="1200" dirty="0"/>
              <a:t>Raso, L., D. </a:t>
            </a:r>
            <a:r>
              <a:rPr lang="en-US" sz="1200" dirty="0" err="1"/>
              <a:t>Schwanenberg</a:t>
            </a:r>
            <a:r>
              <a:rPr lang="en-US" sz="1200" dirty="0"/>
              <a:t>, N. C. van de </a:t>
            </a:r>
            <a:r>
              <a:rPr lang="en-US" sz="1200" dirty="0" err="1"/>
              <a:t>Giesen</a:t>
            </a:r>
            <a:r>
              <a:rPr lang="en-US" sz="1200" dirty="0"/>
              <a:t>, and P. J. van </a:t>
            </a:r>
            <a:r>
              <a:rPr lang="en-US" sz="1200" dirty="0" err="1"/>
              <a:t>Overloop</a:t>
            </a:r>
            <a:r>
              <a:rPr lang="en-US" sz="1200" dirty="0"/>
              <a:t>. 2014. “Short-Term Optimal Operation of Water Systems Using Ensemble Forecasts.” Advances in Water Resources 71 (September): 200–208</a:t>
            </a:r>
          </a:p>
        </p:txBody>
      </p:sp>
      <p:pic>
        <p:nvPicPr>
          <p:cNvPr id="8" name="Picture 7">
            <a:extLst>
              <a:ext uri="{FF2B5EF4-FFF2-40B4-BE49-F238E27FC236}">
                <a16:creationId xmlns:a16="http://schemas.microsoft.com/office/drawing/2014/main" id="{D579CF13-8DB3-4DC3-8836-0CE3BDE1EAD0}"/>
              </a:ext>
            </a:extLst>
          </p:cNvPr>
          <p:cNvPicPr>
            <a:picLocks noChangeAspect="1"/>
          </p:cNvPicPr>
          <p:nvPr/>
        </p:nvPicPr>
        <p:blipFill>
          <a:blip r:embed="rId3"/>
          <a:stretch>
            <a:fillRect/>
          </a:stretch>
        </p:blipFill>
        <p:spPr>
          <a:xfrm>
            <a:off x="7182318" y="500411"/>
            <a:ext cx="4445580" cy="5666350"/>
          </a:xfrm>
          <a:prstGeom prst="rect">
            <a:avLst/>
          </a:prstGeom>
        </p:spPr>
      </p:pic>
    </p:spTree>
    <p:extLst>
      <p:ext uri="{BB962C8B-B14F-4D97-AF65-F5344CB8AC3E}">
        <p14:creationId xmlns:p14="http://schemas.microsoft.com/office/powerpoint/2010/main" val="101129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5657604-0C99-4777-AF4A-BCEC455E90E2}"/>
              </a:ext>
            </a:extLst>
          </p:cNvPr>
          <p:cNvPicPr>
            <a:picLocks noChangeAspect="1"/>
          </p:cNvPicPr>
          <p:nvPr/>
        </p:nvPicPr>
        <p:blipFill>
          <a:blip r:embed="rId3"/>
          <a:stretch>
            <a:fillRect/>
          </a:stretch>
        </p:blipFill>
        <p:spPr>
          <a:xfrm>
            <a:off x="6868961" y="1135304"/>
            <a:ext cx="4630738" cy="3675413"/>
          </a:xfrm>
          <a:prstGeom prst="rect">
            <a:avLst/>
          </a:prstGeom>
          <a:ln>
            <a:solidFill>
              <a:schemeClr val="tx1"/>
            </a:solidFill>
          </a:ln>
        </p:spPr>
      </p:pic>
      <p:sp>
        <p:nvSpPr>
          <p:cNvPr id="2" name="Titel 1">
            <a:extLst>
              <a:ext uri="{FF2B5EF4-FFF2-40B4-BE49-F238E27FC236}">
                <a16:creationId xmlns:a16="http://schemas.microsoft.com/office/drawing/2014/main" id="{788A4D74-0138-4615-8BF6-877A50E1B155}"/>
              </a:ext>
            </a:extLst>
          </p:cNvPr>
          <p:cNvSpPr>
            <a:spLocks noGrp="1"/>
          </p:cNvSpPr>
          <p:nvPr>
            <p:ph type="title"/>
          </p:nvPr>
        </p:nvSpPr>
        <p:spPr>
          <a:xfrm>
            <a:off x="982586" y="434524"/>
            <a:ext cx="10517113" cy="936000"/>
          </a:xfrm>
        </p:spPr>
        <p:txBody>
          <a:bodyPr/>
          <a:lstStyle/>
          <a:p>
            <a:r>
              <a:rPr lang="en-GB" dirty="0"/>
              <a:t>Want to know more,… already?</a:t>
            </a:r>
          </a:p>
        </p:txBody>
      </p:sp>
      <p:sp>
        <p:nvSpPr>
          <p:cNvPr id="4" name="Tijdelijke aanduiding voor datum 3">
            <a:extLst>
              <a:ext uri="{FF2B5EF4-FFF2-40B4-BE49-F238E27FC236}">
                <a16:creationId xmlns:a16="http://schemas.microsoft.com/office/drawing/2014/main" id="{4D19F8B8-12BA-4EEB-A5B6-FA7BD725F2A6}"/>
              </a:ext>
            </a:extLst>
          </p:cNvPr>
          <p:cNvSpPr>
            <a:spLocks noGrp="1"/>
          </p:cNvSpPr>
          <p:nvPr>
            <p:ph type="dt" sz="half" idx="10"/>
          </p:nvPr>
        </p:nvSpPr>
        <p:spPr/>
        <p:txBody>
          <a:bodyPr/>
          <a:lstStyle/>
          <a:p>
            <a:endParaRPr lang="en-GB" dirty="0"/>
          </a:p>
        </p:txBody>
      </p:sp>
      <p:sp>
        <p:nvSpPr>
          <p:cNvPr id="6" name="Tijdelijke aanduiding voor dianummer 5">
            <a:extLst>
              <a:ext uri="{FF2B5EF4-FFF2-40B4-BE49-F238E27FC236}">
                <a16:creationId xmlns:a16="http://schemas.microsoft.com/office/drawing/2014/main" id="{F08BB195-80F9-4C55-89E2-35FEBCD81E46}"/>
              </a:ext>
            </a:extLst>
          </p:cNvPr>
          <p:cNvSpPr>
            <a:spLocks noGrp="1"/>
          </p:cNvSpPr>
          <p:nvPr>
            <p:ph type="sldNum" sz="quarter" idx="12"/>
          </p:nvPr>
        </p:nvSpPr>
        <p:spPr/>
        <p:txBody>
          <a:bodyPr/>
          <a:lstStyle/>
          <a:p>
            <a:fld id="{F42B3F14-D836-496B-80A2-23BE75BD68CB}" type="slidenum">
              <a:rPr lang="en-GB" smtClean="0"/>
              <a:pPr/>
              <a:t>2</a:t>
            </a:fld>
            <a:endParaRPr lang="en-GB" dirty="0"/>
          </a:p>
        </p:txBody>
      </p:sp>
      <p:sp>
        <p:nvSpPr>
          <p:cNvPr id="3" name="Tijdelijke aanduiding voor inhoud 2">
            <a:extLst>
              <a:ext uri="{FF2B5EF4-FFF2-40B4-BE49-F238E27FC236}">
                <a16:creationId xmlns:a16="http://schemas.microsoft.com/office/drawing/2014/main" id="{7AA02A56-F306-4BD9-9AE4-F7B81DD8740E}"/>
              </a:ext>
            </a:extLst>
          </p:cNvPr>
          <p:cNvSpPr>
            <a:spLocks noGrp="1"/>
          </p:cNvSpPr>
          <p:nvPr>
            <p:ph type="body" sz="quarter" idx="13"/>
          </p:nvPr>
        </p:nvSpPr>
        <p:spPr>
          <a:xfrm>
            <a:off x="755651" y="1762124"/>
            <a:ext cx="5485492" cy="4322763"/>
          </a:xfrm>
        </p:spPr>
        <p:txBody>
          <a:bodyPr/>
          <a:lstStyle/>
          <a:p>
            <a:pPr marL="0" indent="0">
              <a:buNone/>
            </a:pPr>
            <a:r>
              <a:rPr lang="en-GB" dirty="0"/>
              <a:t>Please find more technical details in the EGU presentation of Klaudia Horváth</a:t>
            </a:r>
          </a:p>
          <a:p>
            <a:pPr marL="0" indent="0">
              <a:buNone/>
            </a:pPr>
            <a:endParaRPr lang="en-US" dirty="0"/>
          </a:p>
          <a:p>
            <a:pPr marL="324000" lvl="1" indent="0">
              <a:buNone/>
            </a:pPr>
            <a:r>
              <a:rPr lang="en-GB" dirty="0"/>
              <a:t>Session HS3.3; presentation </a:t>
            </a:r>
            <a:r>
              <a:rPr lang="en-US" dirty="0"/>
              <a:t>EGU2020-13342</a:t>
            </a:r>
          </a:p>
          <a:p>
            <a:pPr marL="324000" lvl="1" indent="0">
              <a:buNone/>
            </a:pPr>
            <a:r>
              <a:rPr lang="en-US" dirty="0"/>
              <a:t>Horváth et al., 2020: Stochastic modelling and real-time control of complex environmental systems</a:t>
            </a:r>
          </a:p>
          <a:p>
            <a:pPr marL="324000" lvl="1" indent="0">
              <a:buNone/>
            </a:pPr>
            <a:r>
              <a:rPr lang="en-US" dirty="0"/>
              <a:t>Live chat on Thursday 7 May 2020, 8:30 – 10:15</a:t>
            </a:r>
            <a:endParaRPr lang="en-GB" dirty="0"/>
          </a:p>
          <a:p>
            <a:pPr marL="0" indent="0">
              <a:buNone/>
            </a:pPr>
            <a:endParaRPr lang="en-GB" dirty="0"/>
          </a:p>
          <a:p>
            <a:pPr marL="0" indent="0">
              <a:buNone/>
            </a:pPr>
            <a:endParaRPr lang="en-GB" dirty="0"/>
          </a:p>
          <a:p>
            <a:pPr marL="0" indent="0">
              <a:buNone/>
            </a:pPr>
            <a:r>
              <a:rPr lang="en-GB" dirty="0"/>
              <a:t>More information on the open source toolbox that was used for the optimization models can be found here:</a:t>
            </a:r>
          </a:p>
          <a:p>
            <a:pPr marL="0" indent="0">
              <a:buNone/>
            </a:pPr>
            <a:r>
              <a:rPr lang="en-GB" dirty="0"/>
              <a:t>     </a:t>
            </a:r>
            <a:r>
              <a:rPr lang="en-GB" dirty="0">
                <a:hlinkClick r:id="rId4"/>
              </a:rPr>
              <a:t>https://www.deltares.nl/en/software/rtc-tools/</a:t>
            </a:r>
            <a:r>
              <a:rPr lang="en-GB" dirty="0"/>
              <a:t> </a:t>
            </a:r>
          </a:p>
        </p:txBody>
      </p:sp>
      <p:sp>
        <p:nvSpPr>
          <p:cNvPr id="49" name="Tijdelijke aanduiding voor afbeelding 48">
            <a:extLst>
              <a:ext uri="{FF2B5EF4-FFF2-40B4-BE49-F238E27FC236}">
                <a16:creationId xmlns:a16="http://schemas.microsoft.com/office/drawing/2014/main" id="{DEA722B2-F2C8-41B0-9627-BF849191AAC1}"/>
              </a:ext>
            </a:extLst>
          </p:cNvPr>
          <p:cNvSpPr>
            <a:spLocks noGrp="1"/>
          </p:cNvSpPr>
          <p:nvPr>
            <p:ph type="pic" sz="quarter" idx="18"/>
          </p:nvPr>
        </p:nvSpPr>
        <p:spPr/>
      </p:sp>
      <p:sp>
        <p:nvSpPr>
          <p:cNvPr id="50" name="Tijdelijke aanduiding voor afbeelding 49">
            <a:extLst>
              <a:ext uri="{FF2B5EF4-FFF2-40B4-BE49-F238E27FC236}">
                <a16:creationId xmlns:a16="http://schemas.microsoft.com/office/drawing/2014/main" id="{B073635A-EB7E-423E-A353-A660771F7327}"/>
              </a:ext>
            </a:extLst>
          </p:cNvPr>
          <p:cNvSpPr>
            <a:spLocks noGrp="1"/>
          </p:cNvSpPr>
          <p:nvPr>
            <p:ph type="pic" sz="quarter" idx="19"/>
          </p:nvPr>
        </p:nvSpPr>
        <p:spPr/>
      </p:sp>
      <p:sp>
        <p:nvSpPr>
          <p:cNvPr id="51" name="Tijdelijke aanduiding voor afbeelding 50">
            <a:extLst>
              <a:ext uri="{FF2B5EF4-FFF2-40B4-BE49-F238E27FC236}">
                <a16:creationId xmlns:a16="http://schemas.microsoft.com/office/drawing/2014/main" id="{9436B379-63D4-427E-9EC1-24B8CA76DAA4}"/>
              </a:ext>
            </a:extLst>
          </p:cNvPr>
          <p:cNvSpPr>
            <a:spLocks noGrp="1"/>
          </p:cNvSpPr>
          <p:nvPr>
            <p:ph type="pic" sz="quarter" idx="20"/>
          </p:nvPr>
        </p:nvSpPr>
        <p:spPr/>
      </p:sp>
      <p:sp>
        <p:nvSpPr>
          <p:cNvPr id="9" name="Tijdelijke aanduiding voor afbeelding 8">
            <a:extLst>
              <a:ext uri="{FF2B5EF4-FFF2-40B4-BE49-F238E27FC236}">
                <a16:creationId xmlns:a16="http://schemas.microsoft.com/office/drawing/2014/main" id="{982B00DD-5671-4971-99D8-4E4EECAF2524}"/>
              </a:ext>
            </a:extLst>
          </p:cNvPr>
          <p:cNvSpPr>
            <a:spLocks noGrp="1"/>
          </p:cNvSpPr>
          <p:nvPr>
            <p:ph type="pic" sz="quarter" idx="14"/>
          </p:nvPr>
        </p:nvSpPr>
        <p:spPr/>
      </p:sp>
      <p:sp>
        <p:nvSpPr>
          <p:cNvPr id="11" name="Tijdelijke aanduiding voor afbeelding 10">
            <a:extLst>
              <a:ext uri="{FF2B5EF4-FFF2-40B4-BE49-F238E27FC236}">
                <a16:creationId xmlns:a16="http://schemas.microsoft.com/office/drawing/2014/main" id="{A23E4368-1295-4A91-8C14-374DAB5522CF}"/>
              </a:ext>
            </a:extLst>
          </p:cNvPr>
          <p:cNvSpPr>
            <a:spLocks noGrp="1"/>
          </p:cNvSpPr>
          <p:nvPr>
            <p:ph type="pic" sz="quarter" idx="15"/>
          </p:nvPr>
        </p:nvSpPr>
        <p:spPr/>
      </p:sp>
      <p:sp>
        <p:nvSpPr>
          <p:cNvPr id="13" name="Tijdelijke aanduiding voor afbeelding 12">
            <a:extLst>
              <a:ext uri="{FF2B5EF4-FFF2-40B4-BE49-F238E27FC236}">
                <a16:creationId xmlns:a16="http://schemas.microsoft.com/office/drawing/2014/main" id="{01AA78C2-40D4-4E17-A4EA-BE011856564F}"/>
              </a:ext>
            </a:extLst>
          </p:cNvPr>
          <p:cNvSpPr>
            <a:spLocks noGrp="1"/>
          </p:cNvSpPr>
          <p:nvPr>
            <p:ph type="pic" sz="quarter" idx="16"/>
          </p:nvPr>
        </p:nvSpPr>
        <p:spPr/>
      </p:sp>
      <p:sp>
        <p:nvSpPr>
          <p:cNvPr id="16" name="Tijdelijke aanduiding voor afbeelding 15">
            <a:extLst>
              <a:ext uri="{FF2B5EF4-FFF2-40B4-BE49-F238E27FC236}">
                <a16:creationId xmlns:a16="http://schemas.microsoft.com/office/drawing/2014/main" id="{39B035FE-189F-462B-9C1A-E4D39A82BCA7}"/>
              </a:ext>
            </a:extLst>
          </p:cNvPr>
          <p:cNvSpPr>
            <a:spLocks noGrp="1"/>
          </p:cNvSpPr>
          <p:nvPr>
            <p:ph type="pic" sz="quarter" idx="17"/>
          </p:nvPr>
        </p:nvSpPr>
        <p:spPr/>
      </p:sp>
      <p:pic>
        <p:nvPicPr>
          <p:cNvPr id="15" name="Picture 14">
            <a:extLst>
              <a:ext uri="{FF2B5EF4-FFF2-40B4-BE49-F238E27FC236}">
                <a16:creationId xmlns:a16="http://schemas.microsoft.com/office/drawing/2014/main" id="{0806EFEF-DC69-4F66-B497-80013CA48AF9}"/>
              </a:ext>
            </a:extLst>
          </p:cNvPr>
          <p:cNvPicPr>
            <a:picLocks noChangeAspect="1"/>
          </p:cNvPicPr>
          <p:nvPr/>
        </p:nvPicPr>
        <p:blipFill>
          <a:blip r:embed="rId5"/>
          <a:stretch>
            <a:fillRect/>
          </a:stretch>
        </p:blipFill>
        <p:spPr>
          <a:xfrm>
            <a:off x="7546127" y="3210442"/>
            <a:ext cx="4581390" cy="2433122"/>
          </a:xfrm>
          <a:prstGeom prst="rect">
            <a:avLst/>
          </a:prstGeom>
          <a:ln w="12700">
            <a:solidFill>
              <a:schemeClr val="tx1"/>
            </a:solidFill>
          </a:ln>
        </p:spPr>
      </p:pic>
    </p:spTree>
    <p:extLst>
      <p:ext uri="{BB962C8B-B14F-4D97-AF65-F5344CB8AC3E}">
        <p14:creationId xmlns:p14="http://schemas.microsoft.com/office/powerpoint/2010/main" val="3454861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8561-6B46-4A77-8FF7-83439D19B8FE}"/>
              </a:ext>
            </a:extLst>
          </p:cNvPr>
          <p:cNvSpPr>
            <a:spLocks noGrp="1"/>
          </p:cNvSpPr>
          <p:nvPr>
            <p:ph type="title"/>
          </p:nvPr>
        </p:nvSpPr>
        <p:spPr/>
        <p:txBody>
          <a:bodyPr/>
          <a:lstStyle/>
          <a:p>
            <a:r>
              <a:rPr lang="en-US" dirty="0"/>
              <a:t>Evaluating added value of MPC with ensembles</a:t>
            </a:r>
          </a:p>
        </p:txBody>
      </p:sp>
      <p:sp>
        <p:nvSpPr>
          <p:cNvPr id="3" name="Content Placeholder 2">
            <a:extLst>
              <a:ext uri="{FF2B5EF4-FFF2-40B4-BE49-F238E27FC236}">
                <a16:creationId xmlns:a16="http://schemas.microsoft.com/office/drawing/2014/main" id="{F05C57CF-E8FA-4C17-86C3-6E43324C1A5F}"/>
              </a:ext>
            </a:extLst>
          </p:cNvPr>
          <p:cNvSpPr>
            <a:spLocks noGrp="1"/>
          </p:cNvSpPr>
          <p:nvPr>
            <p:ph idx="1"/>
          </p:nvPr>
        </p:nvSpPr>
        <p:spPr/>
        <p:txBody>
          <a:bodyPr/>
          <a:lstStyle/>
          <a:p>
            <a:pPr marL="0" indent="0">
              <a:buNone/>
            </a:pPr>
            <a:r>
              <a:rPr lang="en-US" sz="1600" i="1" dirty="0"/>
              <a:t>Compare ensemble MPC methods to deterministic MPC</a:t>
            </a:r>
          </a:p>
          <a:p>
            <a:r>
              <a:rPr lang="en-US" dirty="0"/>
              <a:t>160 closed-loop experiments with synthetic observations and forecasts of inflow and storm surge</a:t>
            </a:r>
          </a:p>
          <a:p>
            <a:pPr lvl="1"/>
            <a:r>
              <a:rPr lang="en-US" dirty="0"/>
              <a:t>2 events with synchronous wave of storm surge and inflow</a:t>
            </a:r>
          </a:p>
          <a:p>
            <a:pPr lvl="1"/>
            <a:r>
              <a:rPr lang="en-US" dirty="0"/>
              <a:t>2 variants; deterministic or ensemble forecasts of storm surge (combined with ensemble inflow forecasts)</a:t>
            </a:r>
          </a:p>
          <a:p>
            <a:pPr lvl="1"/>
            <a:r>
              <a:rPr lang="en-US" dirty="0"/>
              <a:t>4 different degrees of uncertainty</a:t>
            </a:r>
          </a:p>
          <a:p>
            <a:pPr lvl="1"/>
            <a:r>
              <a:rPr lang="en-US" dirty="0"/>
              <a:t>10 MPC setups (E-MPC, TB-MPC, and 8 deterministic MPC with varying error magnitudes)</a:t>
            </a:r>
          </a:p>
          <a:p>
            <a:endParaRPr lang="en-US" dirty="0"/>
          </a:p>
          <a:p>
            <a:r>
              <a:rPr lang="en-US" dirty="0"/>
              <a:t>Difference between observations and forecasts is known (i.e., are controlled in the experiments)</a:t>
            </a:r>
          </a:p>
          <a:p>
            <a:pPr marL="324000" lvl="1" indent="0">
              <a:buNone/>
            </a:pPr>
            <a:endParaRPr lang="en-US" dirty="0"/>
          </a:p>
          <a:p>
            <a:r>
              <a:rPr lang="en-US" dirty="0"/>
              <a:t>Optimization with 2 goals; in order of priority: </a:t>
            </a:r>
          </a:p>
          <a:p>
            <a:pPr marL="666900" lvl="1" indent="-342900">
              <a:buAutoNum type="arabicPeriod"/>
            </a:pPr>
            <a:r>
              <a:rPr lang="en-US" dirty="0"/>
              <a:t>Keep lake level between NAP -0.10m and NAP +0.15m</a:t>
            </a:r>
          </a:p>
          <a:p>
            <a:pPr marL="666900" lvl="1" indent="-342900">
              <a:buAutoNum type="arabicPeriod"/>
            </a:pPr>
            <a:r>
              <a:rPr lang="en-US" dirty="0"/>
              <a:t>Try to keep lake level between NAP +0.02m and NAP +0.03m (target = average of range)</a:t>
            </a:r>
          </a:p>
          <a:p>
            <a:pPr lvl="1"/>
            <a:endParaRPr lang="en-US" sz="1400" dirty="0"/>
          </a:p>
        </p:txBody>
      </p:sp>
      <p:sp>
        <p:nvSpPr>
          <p:cNvPr id="4" name="Date Placeholder 3">
            <a:extLst>
              <a:ext uri="{FF2B5EF4-FFF2-40B4-BE49-F238E27FC236}">
                <a16:creationId xmlns:a16="http://schemas.microsoft.com/office/drawing/2014/main" id="{EB518E5C-62FE-423F-A587-A2D5A115AED5}"/>
              </a:ext>
            </a:extLst>
          </p:cNvPr>
          <p:cNvSpPr>
            <a:spLocks noGrp="1"/>
          </p:cNvSpPr>
          <p:nvPr>
            <p:ph type="dt" sz="half" idx="10"/>
          </p:nvPr>
        </p:nvSpPr>
        <p:spPr/>
        <p:txBody>
          <a:bodyPr/>
          <a:lstStyle/>
          <a:p>
            <a:endParaRPr lang="nl-NL"/>
          </a:p>
        </p:txBody>
      </p:sp>
      <p:sp>
        <p:nvSpPr>
          <p:cNvPr id="5" name="Slide Number Placeholder 4">
            <a:extLst>
              <a:ext uri="{FF2B5EF4-FFF2-40B4-BE49-F238E27FC236}">
                <a16:creationId xmlns:a16="http://schemas.microsoft.com/office/drawing/2014/main" id="{42F62AA5-BE9D-495A-B9AF-3859E359E604}"/>
              </a:ext>
            </a:extLst>
          </p:cNvPr>
          <p:cNvSpPr>
            <a:spLocks noGrp="1"/>
          </p:cNvSpPr>
          <p:nvPr>
            <p:ph type="sldNum" sz="quarter" idx="12"/>
          </p:nvPr>
        </p:nvSpPr>
        <p:spPr/>
        <p:txBody>
          <a:bodyPr/>
          <a:lstStyle/>
          <a:p>
            <a:fld id="{F42B3F14-D836-496B-80A2-23BE75BD68CB}" type="slidenum">
              <a:rPr lang="nl-NL" smtClean="0"/>
              <a:t>20</a:t>
            </a:fld>
            <a:endParaRPr lang="nl-NL"/>
          </a:p>
        </p:txBody>
      </p:sp>
    </p:spTree>
    <p:extLst>
      <p:ext uri="{BB962C8B-B14F-4D97-AF65-F5344CB8AC3E}">
        <p14:creationId xmlns:p14="http://schemas.microsoft.com/office/powerpoint/2010/main" val="1297072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F182-4D04-4425-A1F0-C02012CB9352}"/>
              </a:ext>
            </a:extLst>
          </p:cNvPr>
          <p:cNvSpPr>
            <a:spLocks noGrp="1"/>
          </p:cNvSpPr>
          <p:nvPr>
            <p:ph type="title"/>
          </p:nvPr>
        </p:nvSpPr>
        <p:spPr/>
        <p:txBody>
          <a:bodyPr/>
          <a:lstStyle/>
          <a:p>
            <a:r>
              <a:rPr lang="en-US" dirty="0"/>
              <a:t>Setup of closed-loop experiments</a:t>
            </a:r>
          </a:p>
        </p:txBody>
      </p:sp>
      <p:sp>
        <p:nvSpPr>
          <p:cNvPr id="3" name="Content Placeholder 2">
            <a:extLst>
              <a:ext uri="{FF2B5EF4-FFF2-40B4-BE49-F238E27FC236}">
                <a16:creationId xmlns:a16="http://schemas.microsoft.com/office/drawing/2014/main" id="{E6EA366F-F5BE-4F98-A59A-D5120DEB01B1}"/>
              </a:ext>
            </a:extLst>
          </p:cNvPr>
          <p:cNvSpPr>
            <a:spLocks noGrp="1"/>
          </p:cNvSpPr>
          <p:nvPr>
            <p:ph idx="1"/>
          </p:nvPr>
        </p:nvSpPr>
        <p:spPr>
          <a:xfrm>
            <a:off x="764090" y="1328122"/>
            <a:ext cx="6630854" cy="4717159"/>
          </a:xfrm>
        </p:spPr>
        <p:txBody>
          <a:bodyPr/>
          <a:lstStyle/>
          <a:p>
            <a:pPr marL="0" indent="0">
              <a:buNone/>
            </a:pPr>
            <a:r>
              <a:rPr lang="en-US" b="1" dirty="0"/>
              <a:t>Setup</a:t>
            </a:r>
          </a:p>
          <a:p>
            <a:r>
              <a:rPr lang="en-US" dirty="0"/>
              <a:t>each 12 a new T0,</a:t>
            </a:r>
          </a:p>
          <a:p>
            <a:r>
              <a:rPr lang="en-US" dirty="0"/>
              <a:t>lead time of 5 days</a:t>
            </a:r>
          </a:p>
          <a:p>
            <a:r>
              <a:rPr lang="en-US" dirty="0"/>
              <a:t>event of 29 days</a:t>
            </a:r>
          </a:p>
          <a:p>
            <a:r>
              <a:rPr lang="en-US" dirty="0"/>
              <a:t>Ensemble Tree MPC with control points at 12h, 24h and 48h </a:t>
            </a:r>
          </a:p>
          <a:p>
            <a:r>
              <a:rPr lang="en-US" i="1" dirty="0"/>
              <a:t>Ensemble MPC is same, but without control points</a:t>
            </a:r>
          </a:p>
          <a:p>
            <a:pPr marL="0" indent="0">
              <a:buNone/>
            </a:pPr>
            <a:endParaRPr lang="en-US" dirty="0"/>
          </a:p>
          <a:p>
            <a:pPr marL="0" indent="0">
              <a:buNone/>
            </a:pPr>
            <a:r>
              <a:rPr lang="en-US" b="1" dirty="0"/>
              <a:t>Procedure</a:t>
            </a:r>
          </a:p>
          <a:p>
            <a:pPr marL="342900" indent="-342900">
              <a:buFont typeface="+mj-lt"/>
              <a:buAutoNum type="arabicPeriod"/>
            </a:pPr>
            <a:r>
              <a:rPr lang="en-US" dirty="0"/>
              <a:t>Advice optimal control for given initial conditions and forecasts</a:t>
            </a:r>
          </a:p>
          <a:p>
            <a:pPr marL="342900" indent="-342900">
              <a:buFont typeface="+mj-lt"/>
              <a:buAutoNum type="arabicPeriod"/>
            </a:pPr>
            <a:r>
              <a:rPr lang="en-US" dirty="0"/>
              <a:t>Simulate effect of following the advice until next T0</a:t>
            </a:r>
          </a:p>
          <a:p>
            <a:pPr marL="342900" indent="-342900">
              <a:buFont typeface="+mj-lt"/>
              <a:buAutoNum type="arabicPeriod"/>
            </a:pPr>
            <a:r>
              <a:rPr lang="en-US" dirty="0"/>
              <a:t>Compute new optimal control advice with latest system state and new forecasts</a:t>
            </a:r>
          </a:p>
          <a:p>
            <a:pPr marL="342900" indent="-342900">
              <a:buFont typeface="+mj-lt"/>
              <a:buAutoNum type="arabicPeriod"/>
            </a:pPr>
            <a:r>
              <a:rPr lang="en-US" dirty="0"/>
              <a:t>Etc. etc.</a:t>
            </a:r>
          </a:p>
        </p:txBody>
      </p:sp>
      <p:sp>
        <p:nvSpPr>
          <p:cNvPr id="4" name="Date Placeholder 3">
            <a:extLst>
              <a:ext uri="{FF2B5EF4-FFF2-40B4-BE49-F238E27FC236}">
                <a16:creationId xmlns:a16="http://schemas.microsoft.com/office/drawing/2014/main" id="{D1AF854F-C369-47CC-8A6B-BDEE4CFBA6CA}"/>
              </a:ext>
            </a:extLst>
          </p:cNvPr>
          <p:cNvSpPr>
            <a:spLocks noGrp="1"/>
          </p:cNvSpPr>
          <p:nvPr>
            <p:ph type="dt" sz="half" idx="10"/>
          </p:nvPr>
        </p:nvSpPr>
        <p:spPr/>
        <p:txBody>
          <a:bodyPr/>
          <a:lstStyle/>
          <a:p>
            <a:endParaRPr lang="nl-NL"/>
          </a:p>
        </p:txBody>
      </p:sp>
      <p:sp>
        <p:nvSpPr>
          <p:cNvPr id="5" name="Slide Number Placeholder 4">
            <a:extLst>
              <a:ext uri="{FF2B5EF4-FFF2-40B4-BE49-F238E27FC236}">
                <a16:creationId xmlns:a16="http://schemas.microsoft.com/office/drawing/2014/main" id="{88BA9707-028E-4D49-AA81-07B8369A9219}"/>
              </a:ext>
            </a:extLst>
          </p:cNvPr>
          <p:cNvSpPr>
            <a:spLocks noGrp="1"/>
          </p:cNvSpPr>
          <p:nvPr>
            <p:ph type="sldNum" sz="quarter" idx="12"/>
          </p:nvPr>
        </p:nvSpPr>
        <p:spPr/>
        <p:txBody>
          <a:bodyPr/>
          <a:lstStyle/>
          <a:p>
            <a:fld id="{F42B3F14-D836-496B-80A2-23BE75BD68CB}" type="slidenum">
              <a:rPr lang="nl-NL" smtClean="0"/>
              <a:t>21</a:t>
            </a:fld>
            <a:endParaRPr lang="nl-NL"/>
          </a:p>
        </p:txBody>
      </p:sp>
      <p:cxnSp>
        <p:nvCxnSpPr>
          <p:cNvPr id="7" name="Straight Connector 6">
            <a:extLst>
              <a:ext uri="{FF2B5EF4-FFF2-40B4-BE49-F238E27FC236}">
                <a16:creationId xmlns:a16="http://schemas.microsoft.com/office/drawing/2014/main" id="{1C461795-E631-420E-BB87-3F981190DB78}"/>
              </a:ext>
            </a:extLst>
          </p:cNvPr>
          <p:cNvCxnSpPr>
            <a:cxnSpLocks/>
          </p:cNvCxnSpPr>
          <p:nvPr/>
        </p:nvCxnSpPr>
        <p:spPr>
          <a:xfrm>
            <a:off x="8043557" y="1939636"/>
            <a:ext cx="336203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5974035-7F0A-4777-AC55-F8067A7008F3}"/>
              </a:ext>
            </a:extLst>
          </p:cNvPr>
          <p:cNvCxnSpPr>
            <a:cxnSpLocks/>
          </p:cNvCxnSpPr>
          <p:nvPr/>
        </p:nvCxnSpPr>
        <p:spPr>
          <a:xfrm>
            <a:off x="8523848" y="1634836"/>
            <a:ext cx="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Arc 10">
            <a:extLst>
              <a:ext uri="{FF2B5EF4-FFF2-40B4-BE49-F238E27FC236}">
                <a16:creationId xmlns:a16="http://schemas.microsoft.com/office/drawing/2014/main" id="{CD5F50E6-E3AC-4C39-ABA8-F4344764846C}"/>
              </a:ext>
            </a:extLst>
          </p:cNvPr>
          <p:cNvSpPr/>
          <p:nvPr/>
        </p:nvSpPr>
        <p:spPr>
          <a:xfrm>
            <a:off x="8572616" y="1444953"/>
            <a:ext cx="2055089" cy="518975"/>
          </a:xfrm>
          <a:prstGeom prst="arc">
            <a:avLst>
              <a:gd name="adj1" fmla="val 11183130"/>
              <a:gd name="adj2" fmla="val 21508385"/>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sp>
        <p:nvSpPr>
          <p:cNvPr id="13" name="TextBox 12">
            <a:extLst>
              <a:ext uri="{FF2B5EF4-FFF2-40B4-BE49-F238E27FC236}">
                <a16:creationId xmlns:a16="http://schemas.microsoft.com/office/drawing/2014/main" id="{3888D08C-48C7-4AA0-9E4F-E1098808E060}"/>
              </a:ext>
            </a:extLst>
          </p:cNvPr>
          <p:cNvSpPr txBox="1"/>
          <p:nvPr/>
        </p:nvSpPr>
        <p:spPr>
          <a:xfrm>
            <a:off x="7969851" y="2005584"/>
            <a:ext cx="3712464" cy="307777"/>
          </a:xfrm>
          <a:prstGeom prst="rect">
            <a:avLst/>
          </a:prstGeom>
          <a:noFill/>
        </p:spPr>
        <p:txBody>
          <a:bodyPr wrap="square" rtlCol="0">
            <a:spAutoFit/>
          </a:bodyPr>
          <a:lstStyle/>
          <a:p>
            <a:r>
              <a:rPr lang="en-US" sz="1400" dirty="0"/>
              <a:t>-1     0        1           2          3      </a:t>
            </a:r>
            <a:r>
              <a:rPr lang="en-US" sz="1400" i="1" dirty="0"/>
              <a:t>t</a:t>
            </a:r>
            <a:r>
              <a:rPr lang="en-US" sz="1400" dirty="0">
                <a:sym typeface="Wingdings" panose="05000000000000000000" pitchFamily="2" charset="2"/>
              </a:rPr>
              <a:t></a:t>
            </a:r>
            <a:endParaRPr lang="en-US" sz="1400" dirty="0"/>
          </a:p>
        </p:txBody>
      </p:sp>
      <p:cxnSp>
        <p:nvCxnSpPr>
          <p:cNvPr id="15" name="Straight Connector 14">
            <a:extLst>
              <a:ext uri="{FF2B5EF4-FFF2-40B4-BE49-F238E27FC236}">
                <a16:creationId xmlns:a16="http://schemas.microsoft.com/office/drawing/2014/main" id="{C0803717-5746-41C5-8A29-A26F574F28D8}"/>
              </a:ext>
            </a:extLst>
          </p:cNvPr>
          <p:cNvCxnSpPr>
            <a:cxnSpLocks/>
          </p:cNvCxnSpPr>
          <p:nvPr/>
        </p:nvCxnSpPr>
        <p:spPr>
          <a:xfrm>
            <a:off x="8043557" y="1768763"/>
            <a:ext cx="48029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A507883-EDA5-41BE-A9A9-55A6299612C2}"/>
              </a:ext>
            </a:extLst>
          </p:cNvPr>
          <p:cNvCxnSpPr>
            <a:cxnSpLocks/>
          </p:cNvCxnSpPr>
          <p:nvPr/>
        </p:nvCxnSpPr>
        <p:spPr>
          <a:xfrm>
            <a:off x="8043557" y="3029460"/>
            <a:ext cx="336203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6A9680-A077-47C0-9DFB-C6BD9498F9ED}"/>
              </a:ext>
            </a:extLst>
          </p:cNvPr>
          <p:cNvCxnSpPr>
            <a:cxnSpLocks/>
          </p:cNvCxnSpPr>
          <p:nvPr/>
        </p:nvCxnSpPr>
        <p:spPr>
          <a:xfrm>
            <a:off x="9127352" y="2724660"/>
            <a:ext cx="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E00AEE7-64BF-44D4-9425-07E9887E3971}"/>
              </a:ext>
            </a:extLst>
          </p:cNvPr>
          <p:cNvSpPr txBox="1"/>
          <p:nvPr/>
        </p:nvSpPr>
        <p:spPr>
          <a:xfrm>
            <a:off x="7969851" y="3095408"/>
            <a:ext cx="3712464" cy="307777"/>
          </a:xfrm>
          <a:prstGeom prst="rect">
            <a:avLst/>
          </a:prstGeom>
          <a:noFill/>
        </p:spPr>
        <p:txBody>
          <a:bodyPr wrap="square" rtlCol="0">
            <a:spAutoFit/>
          </a:bodyPr>
          <a:lstStyle/>
          <a:p>
            <a:r>
              <a:rPr lang="en-US" sz="1400" dirty="0"/>
              <a:t>-1     0          1         2          3      </a:t>
            </a:r>
            <a:r>
              <a:rPr lang="en-US" sz="1400" i="1" dirty="0"/>
              <a:t>t</a:t>
            </a:r>
            <a:r>
              <a:rPr lang="en-US" sz="1400" dirty="0">
                <a:sym typeface="Wingdings" panose="05000000000000000000" pitchFamily="2" charset="2"/>
              </a:rPr>
              <a:t></a:t>
            </a:r>
            <a:endParaRPr lang="en-US" sz="1400" dirty="0"/>
          </a:p>
        </p:txBody>
      </p:sp>
      <p:cxnSp>
        <p:nvCxnSpPr>
          <p:cNvPr id="20" name="Straight Connector 19">
            <a:extLst>
              <a:ext uri="{FF2B5EF4-FFF2-40B4-BE49-F238E27FC236}">
                <a16:creationId xmlns:a16="http://schemas.microsoft.com/office/drawing/2014/main" id="{3264C735-A1DE-407B-A3C6-54FA6E764362}"/>
              </a:ext>
            </a:extLst>
          </p:cNvPr>
          <p:cNvCxnSpPr>
            <a:cxnSpLocks/>
          </p:cNvCxnSpPr>
          <p:nvPr/>
        </p:nvCxnSpPr>
        <p:spPr>
          <a:xfrm>
            <a:off x="8043557" y="2858587"/>
            <a:ext cx="48029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84CA406-20E2-4819-ABBE-37FE3FD2A9D5}"/>
              </a:ext>
            </a:extLst>
          </p:cNvPr>
          <p:cNvCxnSpPr>
            <a:cxnSpLocks/>
          </p:cNvCxnSpPr>
          <p:nvPr/>
        </p:nvCxnSpPr>
        <p:spPr>
          <a:xfrm>
            <a:off x="8043557" y="4293789"/>
            <a:ext cx="336203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717F291-B7AA-43D0-BF4C-B63678311AB4}"/>
              </a:ext>
            </a:extLst>
          </p:cNvPr>
          <p:cNvCxnSpPr>
            <a:cxnSpLocks/>
          </p:cNvCxnSpPr>
          <p:nvPr/>
        </p:nvCxnSpPr>
        <p:spPr>
          <a:xfrm>
            <a:off x="9127352" y="3988989"/>
            <a:ext cx="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Arc 22">
            <a:extLst>
              <a:ext uri="{FF2B5EF4-FFF2-40B4-BE49-F238E27FC236}">
                <a16:creationId xmlns:a16="http://schemas.microsoft.com/office/drawing/2014/main" id="{B9DCDAD9-AE43-419C-8C81-E114110CAD05}"/>
              </a:ext>
            </a:extLst>
          </p:cNvPr>
          <p:cNvSpPr/>
          <p:nvPr/>
        </p:nvSpPr>
        <p:spPr>
          <a:xfrm>
            <a:off x="9176120" y="3847874"/>
            <a:ext cx="2055089" cy="518975"/>
          </a:xfrm>
          <a:prstGeom prst="arc">
            <a:avLst>
              <a:gd name="adj1" fmla="val 11183130"/>
              <a:gd name="adj2" fmla="val 21448744"/>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sp>
        <p:nvSpPr>
          <p:cNvPr id="24" name="TextBox 23">
            <a:extLst>
              <a:ext uri="{FF2B5EF4-FFF2-40B4-BE49-F238E27FC236}">
                <a16:creationId xmlns:a16="http://schemas.microsoft.com/office/drawing/2014/main" id="{F389E386-5215-4E47-91DF-4B58C93AAA00}"/>
              </a:ext>
            </a:extLst>
          </p:cNvPr>
          <p:cNvSpPr txBox="1"/>
          <p:nvPr/>
        </p:nvSpPr>
        <p:spPr>
          <a:xfrm>
            <a:off x="7969851" y="4359737"/>
            <a:ext cx="3712464" cy="307777"/>
          </a:xfrm>
          <a:prstGeom prst="rect">
            <a:avLst/>
          </a:prstGeom>
          <a:noFill/>
        </p:spPr>
        <p:txBody>
          <a:bodyPr wrap="square" rtlCol="0">
            <a:spAutoFit/>
          </a:bodyPr>
          <a:lstStyle/>
          <a:p>
            <a:r>
              <a:rPr lang="en-US" sz="1400" dirty="0"/>
              <a:t>-1     0          1         2          3      </a:t>
            </a:r>
            <a:r>
              <a:rPr lang="en-US" sz="1400" i="1" dirty="0"/>
              <a:t>t</a:t>
            </a:r>
            <a:r>
              <a:rPr lang="en-US" sz="1400" dirty="0">
                <a:sym typeface="Wingdings" panose="05000000000000000000" pitchFamily="2" charset="2"/>
              </a:rPr>
              <a:t></a:t>
            </a:r>
            <a:endParaRPr lang="en-US" sz="1400" dirty="0"/>
          </a:p>
        </p:txBody>
      </p:sp>
      <p:cxnSp>
        <p:nvCxnSpPr>
          <p:cNvPr id="25" name="Straight Connector 24">
            <a:extLst>
              <a:ext uri="{FF2B5EF4-FFF2-40B4-BE49-F238E27FC236}">
                <a16:creationId xmlns:a16="http://schemas.microsoft.com/office/drawing/2014/main" id="{A1012756-19F3-422D-B7ED-6BC8EF38B0B7}"/>
              </a:ext>
            </a:extLst>
          </p:cNvPr>
          <p:cNvCxnSpPr>
            <a:cxnSpLocks/>
          </p:cNvCxnSpPr>
          <p:nvPr/>
        </p:nvCxnSpPr>
        <p:spPr>
          <a:xfrm>
            <a:off x="8043557" y="4122916"/>
            <a:ext cx="48029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CDDEDF6-A7DD-48F0-BA2B-0DF07BF601E0}"/>
              </a:ext>
            </a:extLst>
          </p:cNvPr>
          <p:cNvCxnSpPr>
            <a:cxnSpLocks/>
          </p:cNvCxnSpPr>
          <p:nvPr/>
        </p:nvCxnSpPr>
        <p:spPr>
          <a:xfrm flipV="1">
            <a:off x="8523848" y="2733989"/>
            <a:ext cx="603504" cy="124598"/>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6CEF017-3B8E-42E3-8AE0-C9AEA20E5A6E}"/>
              </a:ext>
            </a:extLst>
          </p:cNvPr>
          <p:cNvCxnSpPr>
            <a:cxnSpLocks/>
          </p:cNvCxnSpPr>
          <p:nvPr/>
        </p:nvCxnSpPr>
        <p:spPr>
          <a:xfrm flipV="1">
            <a:off x="8505559" y="3975458"/>
            <a:ext cx="616724" cy="147459"/>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74E38AB1-2AC7-479A-9F83-1EF77FFB89A8}"/>
              </a:ext>
            </a:extLst>
          </p:cNvPr>
          <p:cNvSpPr/>
          <p:nvPr/>
        </p:nvSpPr>
        <p:spPr>
          <a:xfrm>
            <a:off x="7993379" y="4853710"/>
            <a:ext cx="3442969" cy="11915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7" name="Arc 36">
            <a:extLst>
              <a:ext uri="{FF2B5EF4-FFF2-40B4-BE49-F238E27FC236}">
                <a16:creationId xmlns:a16="http://schemas.microsoft.com/office/drawing/2014/main" id="{1527C9C3-13E8-4BAC-93F1-3E2EE3713A27}"/>
              </a:ext>
            </a:extLst>
          </p:cNvPr>
          <p:cNvSpPr/>
          <p:nvPr/>
        </p:nvSpPr>
        <p:spPr>
          <a:xfrm>
            <a:off x="8067965" y="5056164"/>
            <a:ext cx="565495" cy="518975"/>
          </a:xfrm>
          <a:prstGeom prst="arc">
            <a:avLst>
              <a:gd name="adj1" fmla="val 11183130"/>
              <a:gd name="adj2" fmla="val 21508385"/>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cxnSp>
        <p:nvCxnSpPr>
          <p:cNvPr id="38" name="Straight Connector 37">
            <a:extLst>
              <a:ext uri="{FF2B5EF4-FFF2-40B4-BE49-F238E27FC236}">
                <a16:creationId xmlns:a16="http://schemas.microsoft.com/office/drawing/2014/main" id="{551D0C48-1188-4C2B-BA92-9821FCE899B1}"/>
              </a:ext>
            </a:extLst>
          </p:cNvPr>
          <p:cNvCxnSpPr>
            <a:cxnSpLocks/>
          </p:cNvCxnSpPr>
          <p:nvPr/>
        </p:nvCxnSpPr>
        <p:spPr>
          <a:xfrm flipV="1">
            <a:off x="8067965" y="5589021"/>
            <a:ext cx="616724" cy="147459"/>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5E335E4E-260C-4DA7-830D-407DD8AC007F}"/>
              </a:ext>
            </a:extLst>
          </p:cNvPr>
          <p:cNvSpPr txBox="1"/>
          <p:nvPr/>
        </p:nvSpPr>
        <p:spPr>
          <a:xfrm>
            <a:off x="8921125" y="4940201"/>
            <a:ext cx="2392680" cy="1169551"/>
          </a:xfrm>
          <a:prstGeom prst="rect">
            <a:avLst/>
          </a:prstGeom>
          <a:noFill/>
        </p:spPr>
        <p:txBody>
          <a:bodyPr wrap="square" rtlCol="0">
            <a:spAutoFit/>
          </a:bodyPr>
          <a:lstStyle/>
          <a:p>
            <a:r>
              <a:rPr lang="en-US" sz="1400" b="1" dirty="0"/>
              <a:t>Optimize (measured state + forecast)</a:t>
            </a:r>
          </a:p>
          <a:p>
            <a:endParaRPr lang="en-US" sz="1400" b="1" dirty="0"/>
          </a:p>
          <a:p>
            <a:r>
              <a:rPr lang="en-US" sz="1400" b="1" dirty="0"/>
              <a:t>Simulate new state from observed forcing</a:t>
            </a:r>
          </a:p>
        </p:txBody>
      </p:sp>
    </p:spTree>
    <p:extLst>
      <p:ext uri="{BB962C8B-B14F-4D97-AF65-F5344CB8AC3E}">
        <p14:creationId xmlns:p14="http://schemas.microsoft.com/office/powerpoint/2010/main" val="710731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E50A4-D010-4C29-83E5-7078060D2110}"/>
              </a:ext>
            </a:extLst>
          </p:cNvPr>
          <p:cNvSpPr>
            <a:spLocks noGrp="1"/>
          </p:cNvSpPr>
          <p:nvPr>
            <p:ph type="title"/>
          </p:nvPr>
        </p:nvSpPr>
        <p:spPr/>
        <p:txBody>
          <a:bodyPr/>
          <a:lstStyle/>
          <a:p>
            <a:r>
              <a:rPr lang="en-US" dirty="0"/>
              <a:t>Synthetic event definition</a:t>
            </a:r>
          </a:p>
        </p:txBody>
      </p:sp>
      <p:sp>
        <p:nvSpPr>
          <p:cNvPr id="3" name="Content Placeholder 2">
            <a:extLst>
              <a:ext uri="{FF2B5EF4-FFF2-40B4-BE49-F238E27FC236}">
                <a16:creationId xmlns:a16="http://schemas.microsoft.com/office/drawing/2014/main" id="{7048EA52-8D3A-4F42-92AE-333802901417}"/>
              </a:ext>
            </a:extLst>
          </p:cNvPr>
          <p:cNvSpPr>
            <a:spLocks noGrp="1"/>
          </p:cNvSpPr>
          <p:nvPr>
            <p:ph idx="1"/>
          </p:nvPr>
        </p:nvSpPr>
        <p:spPr/>
        <p:txBody>
          <a:bodyPr/>
          <a:lstStyle/>
          <a:p>
            <a:r>
              <a:rPr lang="en-US" sz="2400" dirty="0"/>
              <a:t>Results of the </a:t>
            </a:r>
            <a:r>
              <a:rPr lang="en-US" sz="2400" i="1" dirty="0"/>
              <a:t>closed-loop</a:t>
            </a:r>
            <a:r>
              <a:rPr lang="en-US" sz="2400" dirty="0"/>
              <a:t> experiment with perfect forecasts</a:t>
            </a:r>
          </a:p>
        </p:txBody>
      </p:sp>
      <p:sp>
        <p:nvSpPr>
          <p:cNvPr id="4" name="Date Placeholder 3">
            <a:extLst>
              <a:ext uri="{FF2B5EF4-FFF2-40B4-BE49-F238E27FC236}">
                <a16:creationId xmlns:a16="http://schemas.microsoft.com/office/drawing/2014/main" id="{231086C0-7209-428C-8968-EA1D8907C61F}"/>
              </a:ext>
            </a:extLst>
          </p:cNvPr>
          <p:cNvSpPr>
            <a:spLocks noGrp="1"/>
          </p:cNvSpPr>
          <p:nvPr>
            <p:ph type="dt" sz="half" idx="10"/>
          </p:nvPr>
        </p:nvSpPr>
        <p:spPr/>
        <p:txBody>
          <a:bodyPr/>
          <a:lstStyle/>
          <a:p>
            <a:endParaRPr lang="nl-NL"/>
          </a:p>
        </p:txBody>
      </p:sp>
      <p:sp>
        <p:nvSpPr>
          <p:cNvPr id="5" name="Slide Number Placeholder 4">
            <a:extLst>
              <a:ext uri="{FF2B5EF4-FFF2-40B4-BE49-F238E27FC236}">
                <a16:creationId xmlns:a16="http://schemas.microsoft.com/office/drawing/2014/main" id="{5AA5CB80-C039-4734-93FD-4E7CDEEC2DC1}"/>
              </a:ext>
            </a:extLst>
          </p:cNvPr>
          <p:cNvSpPr>
            <a:spLocks noGrp="1"/>
          </p:cNvSpPr>
          <p:nvPr>
            <p:ph type="sldNum" sz="quarter" idx="12"/>
          </p:nvPr>
        </p:nvSpPr>
        <p:spPr/>
        <p:txBody>
          <a:bodyPr/>
          <a:lstStyle/>
          <a:p>
            <a:fld id="{F42B3F14-D836-496B-80A2-23BE75BD68CB}" type="slidenum">
              <a:rPr lang="nl-NL" smtClean="0"/>
              <a:t>22</a:t>
            </a:fld>
            <a:endParaRPr lang="nl-NL"/>
          </a:p>
        </p:txBody>
      </p:sp>
      <p:pic>
        <p:nvPicPr>
          <p:cNvPr id="6" name="Picture 5">
            <a:extLst>
              <a:ext uri="{FF2B5EF4-FFF2-40B4-BE49-F238E27FC236}">
                <a16:creationId xmlns:a16="http://schemas.microsoft.com/office/drawing/2014/main" id="{E2666431-EFBB-484D-A338-1521DDFA3B83}"/>
              </a:ext>
            </a:extLst>
          </p:cNvPr>
          <p:cNvPicPr/>
          <p:nvPr/>
        </p:nvPicPr>
        <p:blipFill>
          <a:blip r:embed="rId3"/>
          <a:stretch>
            <a:fillRect/>
          </a:stretch>
        </p:blipFill>
        <p:spPr>
          <a:xfrm>
            <a:off x="924002" y="2143760"/>
            <a:ext cx="10180878" cy="3945003"/>
          </a:xfrm>
          <a:prstGeom prst="rect">
            <a:avLst/>
          </a:prstGeom>
        </p:spPr>
      </p:pic>
    </p:spTree>
    <p:extLst>
      <p:ext uri="{BB962C8B-B14F-4D97-AF65-F5344CB8AC3E}">
        <p14:creationId xmlns:p14="http://schemas.microsoft.com/office/powerpoint/2010/main" val="1458366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6A1B1-5D26-4A5B-9051-396A2DF6C092}"/>
              </a:ext>
            </a:extLst>
          </p:cNvPr>
          <p:cNvSpPr>
            <a:spLocks noGrp="1"/>
          </p:cNvSpPr>
          <p:nvPr>
            <p:ph type="title"/>
          </p:nvPr>
        </p:nvSpPr>
        <p:spPr/>
        <p:txBody>
          <a:bodyPr/>
          <a:lstStyle/>
          <a:p>
            <a:r>
              <a:rPr lang="en-US" dirty="0"/>
              <a:t>Synthetic forecasts</a:t>
            </a:r>
          </a:p>
        </p:txBody>
      </p:sp>
      <p:sp>
        <p:nvSpPr>
          <p:cNvPr id="3" name="Content Placeholder 2">
            <a:extLst>
              <a:ext uri="{FF2B5EF4-FFF2-40B4-BE49-F238E27FC236}">
                <a16:creationId xmlns:a16="http://schemas.microsoft.com/office/drawing/2014/main" id="{1FF01258-6F7D-43F3-926D-AAF947AE035E}"/>
              </a:ext>
            </a:extLst>
          </p:cNvPr>
          <p:cNvSpPr>
            <a:spLocks noGrp="1"/>
          </p:cNvSpPr>
          <p:nvPr>
            <p:ph idx="1"/>
          </p:nvPr>
        </p:nvSpPr>
        <p:spPr>
          <a:xfrm>
            <a:off x="755651" y="1768763"/>
            <a:ext cx="6571424" cy="4320000"/>
          </a:xfrm>
        </p:spPr>
        <p:txBody>
          <a:bodyPr/>
          <a:lstStyle/>
          <a:p>
            <a:pPr marL="0" indent="0">
              <a:buNone/>
            </a:pPr>
            <a:r>
              <a:rPr lang="en-US" b="1" dirty="0"/>
              <a:t>Difference between forecasts and observations is known</a:t>
            </a:r>
          </a:p>
          <a:p>
            <a:r>
              <a:rPr lang="en-US" dirty="0"/>
              <a:t>At each T0 a normal distribution of the ‘error’ is put around the observed forcing (mean = median = observation)</a:t>
            </a:r>
          </a:p>
          <a:p>
            <a:endParaRPr lang="en-US" dirty="0"/>
          </a:p>
          <a:p>
            <a:r>
              <a:rPr lang="en-US" dirty="0"/>
              <a:t>Ensemble forecast are sampled from that normal distribution</a:t>
            </a:r>
          </a:p>
          <a:p>
            <a:pPr lvl="1"/>
            <a:r>
              <a:rPr lang="en-US" dirty="0"/>
              <a:t>Width of ensemble was varied with factors for multiplication with the median;  factors 1.1, 1.25, 1.5 and 2.0</a:t>
            </a:r>
          </a:p>
          <a:p>
            <a:pPr lvl="1"/>
            <a:r>
              <a:rPr lang="en-US" dirty="0"/>
              <a:t>10 members, at equal percentile distance between the 2.5e and 97.5th percentile</a:t>
            </a:r>
          </a:p>
          <a:p>
            <a:endParaRPr lang="en-US" dirty="0"/>
          </a:p>
          <a:p>
            <a:r>
              <a:rPr lang="en-US" dirty="0"/>
              <a:t>Deterministic forecasts have known bias</a:t>
            </a:r>
          </a:p>
          <a:p>
            <a:pPr lvl="1"/>
            <a:r>
              <a:rPr lang="en-US" dirty="0"/>
              <a:t>They are within the ensemble forecast’s uncertainty ‘space’</a:t>
            </a:r>
          </a:p>
          <a:p>
            <a:pPr lvl="1"/>
            <a:r>
              <a:rPr lang="en-US" dirty="0"/>
              <a:t>Percentiles: 2.5, 10, 25, 45, 50, 55, 75, 90 and 97.5</a:t>
            </a:r>
          </a:p>
          <a:p>
            <a:pPr lvl="1"/>
            <a:endParaRPr lang="en-US" dirty="0"/>
          </a:p>
          <a:p>
            <a:endParaRPr lang="en-US" dirty="0"/>
          </a:p>
          <a:p>
            <a:endParaRPr lang="en-US" dirty="0"/>
          </a:p>
        </p:txBody>
      </p:sp>
      <p:sp>
        <p:nvSpPr>
          <p:cNvPr id="4" name="Date Placeholder 3">
            <a:extLst>
              <a:ext uri="{FF2B5EF4-FFF2-40B4-BE49-F238E27FC236}">
                <a16:creationId xmlns:a16="http://schemas.microsoft.com/office/drawing/2014/main" id="{BAA65BD2-7E6A-46FA-9D02-A3B4CB97F2DB}"/>
              </a:ext>
            </a:extLst>
          </p:cNvPr>
          <p:cNvSpPr>
            <a:spLocks noGrp="1"/>
          </p:cNvSpPr>
          <p:nvPr>
            <p:ph type="dt" sz="half" idx="10"/>
          </p:nvPr>
        </p:nvSpPr>
        <p:spPr/>
        <p:txBody>
          <a:bodyPr/>
          <a:lstStyle/>
          <a:p>
            <a:endParaRPr lang="nl-NL"/>
          </a:p>
        </p:txBody>
      </p:sp>
      <p:sp>
        <p:nvSpPr>
          <p:cNvPr id="5" name="Slide Number Placeholder 4">
            <a:extLst>
              <a:ext uri="{FF2B5EF4-FFF2-40B4-BE49-F238E27FC236}">
                <a16:creationId xmlns:a16="http://schemas.microsoft.com/office/drawing/2014/main" id="{A6BF3CE7-BFD8-4438-AAAB-1E30FCAC6DAB}"/>
              </a:ext>
            </a:extLst>
          </p:cNvPr>
          <p:cNvSpPr>
            <a:spLocks noGrp="1"/>
          </p:cNvSpPr>
          <p:nvPr>
            <p:ph type="sldNum" sz="quarter" idx="12"/>
          </p:nvPr>
        </p:nvSpPr>
        <p:spPr/>
        <p:txBody>
          <a:bodyPr/>
          <a:lstStyle/>
          <a:p>
            <a:fld id="{F42B3F14-D836-496B-80A2-23BE75BD68CB}" type="slidenum">
              <a:rPr lang="nl-NL" smtClean="0"/>
              <a:t>23</a:t>
            </a:fld>
            <a:endParaRPr lang="nl-NL"/>
          </a:p>
        </p:txBody>
      </p:sp>
      <p:pic>
        <p:nvPicPr>
          <p:cNvPr id="6" name="Picture 5">
            <a:extLst>
              <a:ext uri="{FF2B5EF4-FFF2-40B4-BE49-F238E27FC236}">
                <a16:creationId xmlns:a16="http://schemas.microsoft.com/office/drawing/2014/main" id="{4ACA3F93-5FB5-4F48-A7F1-A4DC202FAFF0}"/>
              </a:ext>
            </a:extLst>
          </p:cNvPr>
          <p:cNvPicPr/>
          <p:nvPr/>
        </p:nvPicPr>
        <p:blipFill rotWithShape="1">
          <a:blip r:embed="rId2"/>
          <a:srcRect t="3173" r="14931"/>
          <a:stretch/>
        </p:blipFill>
        <p:spPr bwMode="auto">
          <a:xfrm>
            <a:off x="7327075" y="2434443"/>
            <a:ext cx="4416088" cy="36543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1704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2329-0764-4B6B-8740-AFFF6B38718B}"/>
              </a:ext>
            </a:extLst>
          </p:cNvPr>
          <p:cNvSpPr>
            <a:spLocks noGrp="1"/>
          </p:cNvSpPr>
          <p:nvPr>
            <p:ph type="title"/>
          </p:nvPr>
        </p:nvSpPr>
        <p:spPr/>
        <p:txBody>
          <a:bodyPr/>
          <a:lstStyle/>
          <a:p>
            <a:r>
              <a:rPr lang="en-US" dirty="0"/>
              <a:t>Example of the Tree Based MPC advice</a:t>
            </a:r>
          </a:p>
        </p:txBody>
      </p:sp>
      <p:sp>
        <p:nvSpPr>
          <p:cNvPr id="3" name="Content Placeholder 2">
            <a:extLst>
              <a:ext uri="{FF2B5EF4-FFF2-40B4-BE49-F238E27FC236}">
                <a16:creationId xmlns:a16="http://schemas.microsoft.com/office/drawing/2014/main" id="{DA3E7BA7-FC64-4289-A268-27642548A0EB}"/>
              </a:ext>
            </a:extLst>
          </p:cNvPr>
          <p:cNvSpPr>
            <a:spLocks noGrp="1"/>
          </p:cNvSpPr>
          <p:nvPr>
            <p:ph idx="1"/>
          </p:nvPr>
        </p:nvSpPr>
        <p:spPr>
          <a:xfrm>
            <a:off x="755650" y="1768763"/>
            <a:ext cx="4338863" cy="4320000"/>
          </a:xfrm>
        </p:spPr>
        <p:txBody>
          <a:bodyPr/>
          <a:lstStyle/>
          <a:p>
            <a:r>
              <a:rPr lang="en-US" sz="2000" dirty="0"/>
              <a:t>Up to 8 ‘branches’ in advice</a:t>
            </a:r>
          </a:p>
          <a:p>
            <a:endParaRPr lang="en-US" sz="2000" dirty="0"/>
          </a:p>
          <a:p>
            <a:r>
              <a:rPr lang="en-US" sz="2000" dirty="0"/>
              <a:t>Expected effect is shown per ensemble member (trace)</a:t>
            </a:r>
          </a:p>
        </p:txBody>
      </p:sp>
      <p:sp>
        <p:nvSpPr>
          <p:cNvPr id="4" name="Date Placeholder 3">
            <a:extLst>
              <a:ext uri="{FF2B5EF4-FFF2-40B4-BE49-F238E27FC236}">
                <a16:creationId xmlns:a16="http://schemas.microsoft.com/office/drawing/2014/main" id="{0614F3AC-DBA0-4F32-BB4D-F83ABA351C4B}"/>
              </a:ext>
            </a:extLst>
          </p:cNvPr>
          <p:cNvSpPr>
            <a:spLocks noGrp="1"/>
          </p:cNvSpPr>
          <p:nvPr>
            <p:ph type="dt" sz="half" idx="10"/>
          </p:nvPr>
        </p:nvSpPr>
        <p:spPr/>
        <p:txBody>
          <a:bodyPr/>
          <a:lstStyle/>
          <a:p>
            <a:endParaRPr lang="nl-NL"/>
          </a:p>
        </p:txBody>
      </p:sp>
      <p:sp>
        <p:nvSpPr>
          <p:cNvPr id="5" name="Slide Number Placeholder 4">
            <a:extLst>
              <a:ext uri="{FF2B5EF4-FFF2-40B4-BE49-F238E27FC236}">
                <a16:creationId xmlns:a16="http://schemas.microsoft.com/office/drawing/2014/main" id="{C3C2B7B7-77F6-44B7-8B1A-3C83E1AE0163}"/>
              </a:ext>
            </a:extLst>
          </p:cNvPr>
          <p:cNvSpPr>
            <a:spLocks noGrp="1"/>
          </p:cNvSpPr>
          <p:nvPr>
            <p:ph type="sldNum" sz="quarter" idx="12"/>
          </p:nvPr>
        </p:nvSpPr>
        <p:spPr/>
        <p:txBody>
          <a:bodyPr/>
          <a:lstStyle/>
          <a:p>
            <a:fld id="{F42B3F14-D836-496B-80A2-23BE75BD68CB}" type="slidenum">
              <a:rPr lang="nl-NL" smtClean="0"/>
              <a:t>24</a:t>
            </a:fld>
            <a:endParaRPr lang="nl-NL"/>
          </a:p>
        </p:txBody>
      </p:sp>
      <p:pic>
        <p:nvPicPr>
          <p:cNvPr id="6" name="Picture 5">
            <a:extLst>
              <a:ext uri="{FF2B5EF4-FFF2-40B4-BE49-F238E27FC236}">
                <a16:creationId xmlns:a16="http://schemas.microsoft.com/office/drawing/2014/main" id="{A96846FA-2198-4228-9986-BD0B9A1DDA40}"/>
              </a:ext>
            </a:extLst>
          </p:cNvPr>
          <p:cNvPicPr/>
          <p:nvPr/>
        </p:nvPicPr>
        <p:blipFill rotWithShape="1">
          <a:blip r:embed="rId3"/>
          <a:srcRect l="2304" t="4547" r="35392" b="6666"/>
          <a:stretch/>
        </p:blipFill>
        <p:spPr bwMode="auto">
          <a:xfrm>
            <a:off x="4762500" y="1287692"/>
            <a:ext cx="7003339" cy="49358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16433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59F0C-8039-46CA-BE74-935DAB4E771F}"/>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C7C662F0-59B5-4A8A-A6AC-834813413CEA}"/>
              </a:ext>
            </a:extLst>
          </p:cNvPr>
          <p:cNvSpPr>
            <a:spLocks noGrp="1"/>
          </p:cNvSpPr>
          <p:nvPr>
            <p:ph idx="1"/>
          </p:nvPr>
        </p:nvSpPr>
        <p:spPr/>
        <p:txBody>
          <a:bodyPr/>
          <a:lstStyle/>
          <a:p>
            <a:r>
              <a:rPr lang="en-US" sz="2400" dirty="0"/>
              <a:t>Example results table of Experiment 1: maximum exceedance (in cm) of the upper target (NAP +0.15m)</a:t>
            </a:r>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04B3BC6E-FFCA-4A90-A494-F87665E98EFB}"/>
              </a:ext>
            </a:extLst>
          </p:cNvPr>
          <p:cNvSpPr>
            <a:spLocks noGrp="1"/>
          </p:cNvSpPr>
          <p:nvPr>
            <p:ph type="dt" sz="half" idx="10"/>
          </p:nvPr>
        </p:nvSpPr>
        <p:spPr/>
        <p:txBody>
          <a:bodyPr/>
          <a:lstStyle/>
          <a:p>
            <a:endParaRPr lang="nl-NL"/>
          </a:p>
        </p:txBody>
      </p:sp>
      <p:sp>
        <p:nvSpPr>
          <p:cNvPr id="5" name="Slide Number Placeholder 4">
            <a:extLst>
              <a:ext uri="{FF2B5EF4-FFF2-40B4-BE49-F238E27FC236}">
                <a16:creationId xmlns:a16="http://schemas.microsoft.com/office/drawing/2014/main" id="{FDD93E64-A4E5-42CD-B13B-30C33E4515FE}"/>
              </a:ext>
            </a:extLst>
          </p:cNvPr>
          <p:cNvSpPr>
            <a:spLocks noGrp="1"/>
          </p:cNvSpPr>
          <p:nvPr>
            <p:ph type="sldNum" sz="quarter" idx="12"/>
          </p:nvPr>
        </p:nvSpPr>
        <p:spPr/>
        <p:txBody>
          <a:bodyPr/>
          <a:lstStyle/>
          <a:p>
            <a:fld id="{F42B3F14-D836-496B-80A2-23BE75BD68CB}" type="slidenum">
              <a:rPr lang="nl-NL" smtClean="0"/>
              <a:t>25</a:t>
            </a:fld>
            <a:endParaRPr lang="nl-NL"/>
          </a:p>
        </p:txBody>
      </p:sp>
      <p:graphicFrame>
        <p:nvGraphicFramePr>
          <p:cNvPr id="7" name="Table 6">
            <a:extLst>
              <a:ext uri="{FF2B5EF4-FFF2-40B4-BE49-F238E27FC236}">
                <a16:creationId xmlns:a16="http://schemas.microsoft.com/office/drawing/2014/main" id="{2540D34D-28E8-45F6-BC9B-125B8D6594AB}"/>
              </a:ext>
            </a:extLst>
          </p:cNvPr>
          <p:cNvGraphicFramePr>
            <a:graphicFrameLocks noGrp="1"/>
          </p:cNvGraphicFramePr>
          <p:nvPr>
            <p:extLst>
              <p:ext uri="{D42A27DB-BD31-4B8C-83A1-F6EECF244321}">
                <p14:modId xmlns:p14="http://schemas.microsoft.com/office/powerpoint/2010/main" val="2965101941"/>
              </p:ext>
            </p:extLst>
          </p:nvPr>
        </p:nvGraphicFramePr>
        <p:xfrm>
          <a:off x="1405719" y="2933816"/>
          <a:ext cx="9862281" cy="2472195"/>
        </p:xfrm>
        <a:graphic>
          <a:graphicData uri="http://schemas.openxmlformats.org/drawingml/2006/table">
            <a:tbl>
              <a:tblPr firstRow="1" firstCol="1" bandRow="1">
                <a:tableStyleId>{5C22544A-7EE6-4342-B048-85BDC9FD1C3A}</a:tableStyleId>
              </a:tblPr>
              <a:tblGrid>
                <a:gridCol w="2274704">
                  <a:extLst>
                    <a:ext uri="{9D8B030D-6E8A-4147-A177-3AD203B41FA5}">
                      <a16:colId xmlns:a16="http://schemas.microsoft.com/office/drawing/2014/main" val="612279281"/>
                    </a:ext>
                  </a:extLst>
                </a:gridCol>
                <a:gridCol w="584924">
                  <a:extLst>
                    <a:ext uri="{9D8B030D-6E8A-4147-A177-3AD203B41FA5}">
                      <a16:colId xmlns:a16="http://schemas.microsoft.com/office/drawing/2014/main" val="2550158241"/>
                    </a:ext>
                  </a:extLst>
                </a:gridCol>
                <a:gridCol w="634244">
                  <a:extLst>
                    <a:ext uri="{9D8B030D-6E8A-4147-A177-3AD203B41FA5}">
                      <a16:colId xmlns:a16="http://schemas.microsoft.com/office/drawing/2014/main" val="2940575494"/>
                    </a:ext>
                  </a:extLst>
                </a:gridCol>
                <a:gridCol w="692878">
                  <a:extLst>
                    <a:ext uri="{9D8B030D-6E8A-4147-A177-3AD203B41FA5}">
                      <a16:colId xmlns:a16="http://schemas.microsoft.com/office/drawing/2014/main" val="755971088"/>
                    </a:ext>
                  </a:extLst>
                </a:gridCol>
                <a:gridCol w="707619">
                  <a:extLst>
                    <a:ext uri="{9D8B030D-6E8A-4147-A177-3AD203B41FA5}">
                      <a16:colId xmlns:a16="http://schemas.microsoft.com/office/drawing/2014/main" val="3038105446"/>
                    </a:ext>
                  </a:extLst>
                </a:gridCol>
                <a:gridCol w="648652">
                  <a:extLst>
                    <a:ext uri="{9D8B030D-6E8A-4147-A177-3AD203B41FA5}">
                      <a16:colId xmlns:a16="http://schemas.microsoft.com/office/drawing/2014/main" val="2075227555"/>
                    </a:ext>
                  </a:extLst>
                </a:gridCol>
                <a:gridCol w="737104">
                  <a:extLst>
                    <a:ext uri="{9D8B030D-6E8A-4147-A177-3AD203B41FA5}">
                      <a16:colId xmlns:a16="http://schemas.microsoft.com/office/drawing/2014/main" val="381423061"/>
                    </a:ext>
                  </a:extLst>
                </a:gridCol>
                <a:gridCol w="737104">
                  <a:extLst>
                    <a:ext uri="{9D8B030D-6E8A-4147-A177-3AD203B41FA5}">
                      <a16:colId xmlns:a16="http://schemas.microsoft.com/office/drawing/2014/main" val="1904282921"/>
                    </a:ext>
                  </a:extLst>
                </a:gridCol>
                <a:gridCol w="737104">
                  <a:extLst>
                    <a:ext uri="{9D8B030D-6E8A-4147-A177-3AD203B41FA5}">
                      <a16:colId xmlns:a16="http://schemas.microsoft.com/office/drawing/2014/main" val="884547351"/>
                    </a:ext>
                  </a:extLst>
                </a:gridCol>
                <a:gridCol w="657048">
                  <a:extLst>
                    <a:ext uri="{9D8B030D-6E8A-4147-A177-3AD203B41FA5}">
                      <a16:colId xmlns:a16="http://schemas.microsoft.com/office/drawing/2014/main" val="706202900"/>
                    </a:ext>
                  </a:extLst>
                </a:gridCol>
                <a:gridCol w="749300">
                  <a:extLst>
                    <a:ext uri="{9D8B030D-6E8A-4147-A177-3AD203B41FA5}">
                      <a16:colId xmlns:a16="http://schemas.microsoft.com/office/drawing/2014/main" val="1395667249"/>
                    </a:ext>
                  </a:extLst>
                </a:gridCol>
                <a:gridCol w="701600">
                  <a:extLst>
                    <a:ext uri="{9D8B030D-6E8A-4147-A177-3AD203B41FA5}">
                      <a16:colId xmlns:a16="http://schemas.microsoft.com/office/drawing/2014/main" val="2958218636"/>
                    </a:ext>
                  </a:extLst>
                </a:gridCol>
              </a:tblGrid>
              <a:tr h="439575">
                <a:tc>
                  <a:txBody>
                    <a:bodyPr/>
                    <a:lstStyle/>
                    <a:p>
                      <a:pPr algn="l">
                        <a:lnSpc>
                          <a:spcPts val="1275"/>
                        </a:lnSpc>
                        <a:spcAft>
                          <a:spcPts val="0"/>
                        </a:spcAft>
                      </a:pPr>
                      <a:r>
                        <a:rPr lang="nl-NL" sz="1600" dirty="0" err="1">
                          <a:effectLst/>
                        </a:rPr>
                        <a:t>Percentile</a:t>
                      </a:r>
                      <a:r>
                        <a:rPr lang="nl-NL" sz="1600" dirty="0">
                          <a:effectLst/>
                        </a:rPr>
                        <a:t>/</a:t>
                      </a:r>
                      <a:r>
                        <a:rPr lang="nl-NL" sz="1600" dirty="0" err="1">
                          <a:effectLst/>
                        </a:rPr>
                        <a:t>method</a:t>
                      </a:r>
                      <a:endParaRPr lang="en-US" sz="2000" dirty="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dirty="0">
                          <a:effectLst/>
                        </a:rPr>
                        <a:t>2.5</a:t>
                      </a:r>
                      <a:endParaRPr lang="en-US" sz="2000" dirty="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a:effectLst/>
                        </a:rPr>
                        <a:t>10</a:t>
                      </a:r>
                      <a:endParaRPr lang="en-US" sz="200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dirty="0">
                          <a:effectLst/>
                        </a:rPr>
                        <a:t>25</a:t>
                      </a:r>
                      <a:endParaRPr lang="en-US" sz="2000" dirty="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a:effectLst/>
                        </a:rPr>
                        <a:t>45</a:t>
                      </a:r>
                      <a:endParaRPr lang="en-US" sz="200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i="1" dirty="0">
                          <a:effectLst/>
                        </a:rPr>
                        <a:t>50</a:t>
                      </a:r>
                      <a:endParaRPr lang="en-US" sz="2000" i="1" dirty="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a:effectLst/>
                        </a:rPr>
                        <a:t>55</a:t>
                      </a:r>
                      <a:endParaRPr lang="en-US" sz="200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a:effectLst/>
                        </a:rPr>
                        <a:t>75</a:t>
                      </a:r>
                      <a:endParaRPr lang="en-US" sz="200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a:effectLst/>
                        </a:rPr>
                        <a:t>90</a:t>
                      </a:r>
                      <a:endParaRPr lang="en-US" sz="200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a:effectLst/>
                        </a:rPr>
                        <a:t>97.5</a:t>
                      </a:r>
                      <a:endParaRPr lang="en-US" sz="200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dirty="0">
                          <a:effectLst/>
                        </a:rPr>
                        <a:t>TB-MPC</a:t>
                      </a:r>
                      <a:endParaRPr lang="en-US" sz="2000" dirty="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en-US" sz="1800" b="0" dirty="0">
                          <a:effectLst/>
                          <a:latin typeface="Arial" panose="020B0604020202020204" pitchFamily="34" charset="0"/>
                          <a:ea typeface="Times New Roman" panose="02020603050405020304" pitchFamily="18" charset="0"/>
                        </a:rPr>
                        <a:t>E-MPC</a:t>
                      </a:r>
                    </a:p>
                  </a:txBody>
                  <a:tcPr marL="68580" marR="68580" marT="0" marB="0" anchor="b"/>
                </a:tc>
                <a:extLst>
                  <a:ext uri="{0D108BD9-81ED-4DB2-BD59-A6C34878D82A}">
                    <a16:rowId xmlns:a16="http://schemas.microsoft.com/office/drawing/2014/main" val="654392365"/>
                  </a:ext>
                </a:extLst>
              </a:tr>
              <a:tr h="265925">
                <a:tc>
                  <a:txBody>
                    <a:bodyPr/>
                    <a:lstStyle/>
                    <a:p>
                      <a:pPr algn="l">
                        <a:lnSpc>
                          <a:spcPts val="1275"/>
                        </a:lnSpc>
                        <a:spcAft>
                          <a:spcPts val="0"/>
                        </a:spcAft>
                      </a:pPr>
                      <a:r>
                        <a:rPr lang="nl-NL" sz="1600" dirty="0" err="1">
                          <a:effectLst/>
                        </a:rPr>
                        <a:t>multiplication</a:t>
                      </a:r>
                      <a:r>
                        <a:rPr lang="nl-NL" sz="1600" dirty="0">
                          <a:effectLst/>
                        </a:rPr>
                        <a:t> factor</a:t>
                      </a:r>
                      <a:endParaRPr lang="en-US" sz="2000" dirty="0">
                        <a:effectLst/>
                        <a:latin typeface="Arial" panose="020B0604020202020204" pitchFamily="34" charset="0"/>
                        <a:ea typeface="Times New Roman" panose="02020603050405020304" pitchFamily="18" charset="0"/>
                      </a:endParaRPr>
                    </a:p>
                  </a:txBody>
                  <a:tcPr marL="68580" marR="68580" marT="0" marB="0" anchor="b"/>
                </a:tc>
                <a:tc>
                  <a:txBody>
                    <a:bodyPr/>
                    <a:lstStyle/>
                    <a:p>
                      <a:endParaRPr lang="en-US" sz="1800">
                        <a:effectLst/>
                        <a:latin typeface="Times New Roman" panose="02020603050405020304" pitchFamily="18" charset="0"/>
                      </a:endParaRPr>
                    </a:p>
                  </a:txBody>
                  <a:tcPr marL="68580" marR="68580" marT="0" marB="0" anchor="b"/>
                </a:tc>
                <a:tc>
                  <a:txBody>
                    <a:bodyPr/>
                    <a:lstStyle/>
                    <a:p>
                      <a:endParaRPr lang="en-US" sz="1800">
                        <a:effectLst/>
                        <a:latin typeface="Times New Roman" panose="02020603050405020304" pitchFamily="18" charset="0"/>
                      </a:endParaRPr>
                    </a:p>
                  </a:txBody>
                  <a:tcPr marL="68580" marR="68580" marT="0" marB="0" anchor="b"/>
                </a:tc>
                <a:tc>
                  <a:txBody>
                    <a:bodyPr/>
                    <a:lstStyle/>
                    <a:p>
                      <a:endParaRPr lang="en-US" sz="1800" dirty="0">
                        <a:effectLst/>
                        <a:latin typeface="Times New Roman" panose="02020603050405020304" pitchFamily="18" charset="0"/>
                      </a:endParaRPr>
                    </a:p>
                  </a:txBody>
                  <a:tcPr marL="68580" marR="68580" marT="0" marB="0" anchor="b"/>
                </a:tc>
                <a:tc>
                  <a:txBody>
                    <a:bodyPr/>
                    <a:lstStyle/>
                    <a:p>
                      <a:endParaRPr lang="en-US" sz="1800">
                        <a:effectLst/>
                        <a:latin typeface="Times New Roman" panose="02020603050405020304" pitchFamily="18" charset="0"/>
                      </a:endParaRPr>
                    </a:p>
                  </a:txBody>
                  <a:tcPr marL="68580" marR="68580" marT="0" marB="0" anchor="b"/>
                </a:tc>
                <a:tc>
                  <a:txBody>
                    <a:bodyPr/>
                    <a:lstStyle/>
                    <a:p>
                      <a:endParaRPr lang="en-US" sz="1800" i="1">
                        <a:effectLst/>
                        <a:latin typeface="Times New Roman" panose="02020603050405020304" pitchFamily="18" charset="0"/>
                      </a:endParaRPr>
                    </a:p>
                  </a:txBody>
                  <a:tcPr marL="68580" marR="68580" marT="0" marB="0" anchor="b"/>
                </a:tc>
                <a:tc>
                  <a:txBody>
                    <a:bodyPr/>
                    <a:lstStyle/>
                    <a:p>
                      <a:endParaRPr lang="en-US" sz="1800">
                        <a:effectLst/>
                        <a:latin typeface="Times New Roman" panose="02020603050405020304" pitchFamily="18" charset="0"/>
                      </a:endParaRPr>
                    </a:p>
                  </a:txBody>
                  <a:tcPr marL="68580" marR="68580" marT="0" marB="0" anchor="b"/>
                </a:tc>
                <a:tc>
                  <a:txBody>
                    <a:bodyPr/>
                    <a:lstStyle/>
                    <a:p>
                      <a:endParaRPr lang="en-US" sz="1800">
                        <a:effectLst/>
                        <a:latin typeface="Times New Roman" panose="02020603050405020304" pitchFamily="18" charset="0"/>
                      </a:endParaRPr>
                    </a:p>
                  </a:txBody>
                  <a:tcPr marL="68580" marR="68580" marT="0" marB="0" anchor="b"/>
                </a:tc>
                <a:tc>
                  <a:txBody>
                    <a:bodyPr/>
                    <a:lstStyle/>
                    <a:p>
                      <a:endParaRPr lang="en-US" sz="1800">
                        <a:effectLst/>
                        <a:latin typeface="Times New Roman" panose="02020603050405020304" pitchFamily="18" charset="0"/>
                      </a:endParaRPr>
                    </a:p>
                  </a:txBody>
                  <a:tcPr marL="68580" marR="68580" marT="0" marB="0" anchor="b"/>
                </a:tc>
                <a:tc>
                  <a:txBody>
                    <a:bodyPr/>
                    <a:lstStyle/>
                    <a:p>
                      <a:endParaRPr lang="en-US" sz="1800">
                        <a:effectLst/>
                        <a:latin typeface="Times New Roman" panose="02020603050405020304" pitchFamily="18" charset="0"/>
                      </a:endParaRPr>
                    </a:p>
                  </a:txBody>
                  <a:tcPr marL="68580" marR="68580" marT="0" marB="0" anchor="b"/>
                </a:tc>
                <a:tc>
                  <a:txBody>
                    <a:bodyPr/>
                    <a:lstStyle/>
                    <a:p>
                      <a:endParaRPr lang="en-US" sz="1800" dirty="0">
                        <a:effectLst/>
                        <a:latin typeface="Times New Roman" panose="02020603050405020304" pitchFamily="18" charset="0"/>
                      </a:endParaRPr>
                    </a:p>
                  </a:txBody>
                  <a:tcPr marL="68580" marR="68580" marT="0" marB="0" anchor="b"/>
                </a:tc>
                <a:tc>
                  <a:txBody>
                    <a:bodyPr/>
                    <a:lstStyle/>
                    <a:p>
                      <a:endParaRPr lang="en-US" sz="1800" dirty="0">
                        <a:effectLst/>
                        <a:latin typeface="Times New Roman" panose="02020603050405020304" pitchFamily="18" charset="0"/>
                      </a:endParaRPr>
                    </a:p>
                  </a:txBody>
                  <a:tcPr marL="68580" marR="68580" marT="0" marB="0" anchor="b"/>
                </a:tc>
                <a:extLst>
                  <a:ext uri="{0D108BD9-81ED-4DB2-BD59-A6C34878D82A}">
                    <a16:rowId xmlns:a16="http://schemas.microsoft.com/office/drawing/2014/main" val="1988907256"/>
                  </a:ext>
                </a:extLst>
              </a:tr>
              <a:tr h="439575">
                <a:tc>
                  <a:txBody>
                    <a:bodyPr/>
                    <a:lstStyle/>
                    <a:p>
                      <a:pPr algn="l">
                        <a:lnSpc>
                          <a:spcPts val="1275"/>
                        </a:lnSpc>
                        <a:spcAft>
                          <a:spcPts val="0"/>
                        </a:spcAft>
                      </a:pPr>
                      <a:r>
                        <a:rPr lang="nl-NL" sz="1600" dirty="0">
                          <a:effectLst/>
                        </a:rPr>
                        <a:t>1.1</a:t>
                      </a:r>
                      <a:endParaRPr lang="en-US" sz="2000" dirty="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a:effectLst/>
                        </a:rPr>
                        <a:t>4.7</a:t>
                      </a:r>
                      <a:endParaRPr lang="en-US" sz="200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a:effectLst/>
                        </a:rPr>
                        <a:t>5.0</a:t>
                      </a:r>
                      <a:endParaRPr lang="en-US" sz="200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a:effectLst/>
                        </a:rPr>
                        <a:t>4.6</a:t>
                      </a:r>
                      <a:endParaRPr lang="en-US" sz="200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dirty="0">
                          <a:effectLst/>
                        </a:rPr>
                        <a:t>4.6</a:t>
                      </a:r>
                      <a:endParaRPr lang="en-US" sz="2000" dirty="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i="1" dirty="0">
                          <a:effectLst/>
                        </a:rPr>
                        <a:t>4.6</a:t>
                      </a:r>
                      <a:endParaRPr lang="en-US" sz="2000" i="1" dirty="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a:effectLst/>
                        </a:rPr>
                        <a:t>4.1</a:t>
                      </a:r>
                      <a:endParaRPr lang="en-US" sz="200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a:effectLst/>
                        </a:rPr>
                        <a:t>4.3</a:t>
                      </a:r>
                      <a:endParaRPr lang="en-US" sz="200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a:effectLst/>
                        </a:rPr>
                        <a:t>3.4</a:t>
                      </a:r>
                      <a:endParaRPr lang="en-US" sz="200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a:effectLst/>
                        </a:rPr>
                        <a:t>2.8</a:t>
                      </a:r>
                      <a:endParaRPr lang="en-US" sz="200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dirty="0">
                          <a:effectLst/>
                        </a:rPr>
                        <a:t>4.5</a:t>
                      </a:r>
                      <a:endParaRPr lang="en-US" sz="2000" dirty="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dirty="0">
                          <a:effectLst/>
                        </a:rPr>
                        <a:t>2.6</a:t>
                      </a:r>
                      <a:endParaRPr lang="en-US" sz="2000" dirty="0">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1082688466"/>
                  </a:ext>
                </a:extLst>
              </a:tr>
              <a:tr h="439575">
                <a:tc>
                  <a:txBody>
                    <a:bodyPr/>
                    <a:lstStyle/>
                    <a:p>
                      <a:pPr algn="l">
                        <a:lnSpc>
                          <a:spcPts val="1275"/>
                        </a:lnSpc>
                        <a:spcAft>
                          <a:spcPts val="0"/>
                        </a:spcAft>
                      </a:pPr>
                      <a:r>
                        <a:rPr lang="nl-NL" sz="1600">
                          <a:effectLst/>
                        </a:rPr>
                        <a:t>1.25</a:t>
                      </a:r>
                      <a:endParaRPr lang="en-US" sz="200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a:effectLst/>
                        </a:rPr>
                        <a:t>5.3</a:t>
                      </a:r>
                      <a:endParaRPr lang="en-US" sz="200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a:effectLst/>
                        </a:rPr>
                        <a:t>5.3</a:t>
                      </a:r>
                      <a:endParaRPr lang="en-US" sz="200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a:effectLst/>
                        </a:rPr>
                        <a:t>5.0</a:t>
                      </a:r>
                      <a:endParaRPr lang="en-US" sz="200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a:effectLst/>
                        </a:rPr>
                        <a:t>4.6</a:t>
                      </a:r>
                      <a:endParaRPr lang="en-US" sz="200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i="1" dirty="0">
                          <a:effectLst/>
                        </a:rPr>
                        <a:t>4.6</a:t>
                      </a:r>
                      <a:endParaRPr lang="en-US" sz="2000" i="1" dirty="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dirty="0">
                          <a:effectLst/>
                        </a:rPr>
                        <a:t>4.3</a:t>
                      </a:r>
                      <a:endParaRPr lang="en-US" sz="2000" dirty="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a:effectLst/>
                        </a:rPr>
                        <a:t>3.0</a:t>
                      </a:r>
                      <a:endParaRPr lang="en-US" sz="200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a:effectLst/>
                        </a:rPr>
                        <a:t>1.3</a:t>
                      </a:r>
                      <a:endParaRPr lang="en-US" sz="200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a:effectLst/>
                        </a:rPr>
                        <a:t>0.0</a:t>
                      </a:r>
                      <a:endParaRPr lang="en-US" sz="200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dirty="0">
                          <a:effectLst/>
                        </a:rPr>
                        <a:t>4.0</a:t>
                      </a:r>
                      <a:endParaRPr lang="en-US" sz="2000" dirty="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dirty="0">
                          <a:effectLst/>
                        </a:rPr>
                        <a:t>0.1</a:t>
                      </a:r>
                      <a:endParaRPr lang="en-US" sz="2000" dirty="0">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763819624"/>
                  </a:ext>
                </a:extLst>
              </a:tr>
              <a:tr h="439575">
                <a:tc>
                  <a:txBody>
                    <a:bodyPr/>
                    <a:lstStyle/>
                    <a:p>
                      <a:pPr algn="l">
                        <a:lnSpc>
                          <a:spcPts val="1275"/>
                        </a:lnSpc>
                        <a:spcAft>
                          <a:spcPts val="0"/>
                        </a:spcAft>
                      </a:pPr>
                      <a:r>
                        <a:rPr lang="nl-NL" sz="1600">
                          <a:effectLst/>
                        </a:rPr>
                        <a:t>1.5</a:t>
                      </a:r>
                      <a:endParaRPr lang="en-US" sz="200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a:effectLst/>
                        </a:rPr>
                        <a:t>6.3</a:t>
                      </a:r>
                      <a:endParaRPr lang="en-US" sz="200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a:effectLst/>
                        </a:rPr>
                        <a:t>6.3</a:t>
                      </a:r>
                      <a:endParaRPr lang="en-US" sz="200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a:effectLst/>
                        </a:rPr>
                        <a:t>5.3</a:t>
                      </a:r>
                      <a:endParaRPr lang="en-US" sz="200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a:effectLst/>
                        </a:rPr>
                        <a:t>4.3</a:t>
                      </a:r>
                      <a:endParaRPr lang="en-US" sz="200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i="1" dirty="0">
                          <a:effectLst/>
                        </a:rPr>
                        <a:t>4.6</a:t>
                      </a:r>
                      <a:endParaRPr lang="en-US" sz="2000" i="1" dirty="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dirty="0">
                          <a:effectLst/>
                        </a:rPr>
                        <a:t>4.3</a:t>
                      </a:r>
                      <a:endParaRPr lang="en-US" sz="2000" dirty="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dirty="0">
                          <a:effectLst/>
                        </a:rPr>
                        <a:t>1.2</a:t>
                      </a:r>
                      <a:endParaRPr lang="en-US" sz="2000" dirty="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dirty="0">
                          <a:effectLst/>
                        </a:rPr>
                        <a:t>0.0</a:t>
                      </a:r>
                      <a:endParaRPr lang="en-US" sz="2000" dirty="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dirty="0">
                          <a:effectLst/>
                        </a:rPr>
                        <a:t>0.0</a:t>
                      </a:r>
                      <a:endParaRPr lang="en-US" sz="2000" dirty="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dirty="0">
                          <a:effectLst/>
                        </a:rPr>
                        <a:t>3.8</a:t>
                      </a:r>
                      <a:endParaRPr lang="en-US" sz="2000" dirty="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dirty="0">
                          <a:effectLst/>
                        </a:rPr>
                        <a:t>0.1</a:t>
                      </a:r>
                      <a:endParaRPr lang="en-US" sz="2000" dirty="0">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375999226"/>
                  </a:ext>
                </a:extLst>
              </a:tr>
              <a:tr h="439575">
                <a:tc>
                  <a:txBody>
                    <a:bodyPr/>
                    <a:lstStyle/>
                    <a:p>
                      <a:pPr algn="l">
                        <a:lnSpc>
                          <a:spcPts val="1275"/>
                        </a:lnSpc>
                        <a:spcAft>
                          <a:spcPts val="0"/>
                        </a:spcAft>
                      </a:pPr>
                      <a:r>
                        <a:rPr lang="nl-NL" sz="1600" dirty="0">
                          <a:effectLst/>
                        </a:rPr>
                        <a:t>2.0</a:t>
                      </a:r>
                      <a:endParaRPr lang="en-US" sz="2000" dirty="0">
                        <a:effectLst/>
                        <a:latin typeface="Arial" panose="020B0604020202020204" pitchFamily="34" charset="0"/>
                        <a:ea typeface="Times New Roman" panose="02020603050405020304" pitchFamily="18" charset="0"/>
                      </a:endParaRPr>
                    </a:p>
                  </a:txBody>
                  <a:tcPr marL="68580" marR="68580" marT="0" marB="0" anchor="b"/>
                </a:tc>
                <a:tc>
                  <a:txBody>
                    <a:bodyPr/>
                    <a:lstStyle/>
                    <a:p>
                      <a:pPr algn="r">
                        <a:lnSpc>
                          <a:spcPts val="1275"/>
                        </a:lnSpc>
                        <a:spcAft>
                          <a:spcPts val="0"/>
                        </a:spcAft>
                      </a:pPr>
                      <a:r>
                        <a:rPr lang="nl-NL" sz="1600">
                          <a:effectLst/>
                        </a:rPr>
                        <a:t>8.1</a:t>
                      </a:r>
                      <a:endParaRPr lang="en-US" sz="200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dirty="0">
                          <a:effectLst/>
                        </a:rPr>
                        <a:t>8.0</a:t>
                      </a:r>
                      <a:endParaRPr lang="en-US" sz="2000" dirty="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a:effectLst/>
                        </a:rPr>
                        <a:t>6.3</a:t>
                      </a:r>
                      <a:endParaRPr lang="en-US" sz="200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a:effectLst/>
                        </a:rPr>
                        <a:t>5.0</a:t>
                      </a:r>
                      <a:endParaRPr lang="en-US" sz="200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i="1" dirty="0">
                          <a:effectLst/>
                        </a:rPr>
                        <a:t>4.6</a:t>
                      </a:r>
                      <a:endParaRPr lang="en-US" sz="2000" i="1" dirty="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a:effectLst/>
                        </a:rPr>
                        <a:t>3.4</a:t>
                      </a:r>
                      <a:endParaRPr lang="en-US" sz="200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dirty="0">
                          <a:effectLst/>
                        </a:rPr>
                        <a:t>0.0</a:t>
                      </a:r>
                      <a:endParaRPr lang="en-US" sz="2000" dirty="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a:effectLst/>
                        </a:rPr>
                        <a:t>0.0</a:t>
                      </a:r>
                      <a:endParaRPr lang="en-US" sz="200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dirty="0">
                          <a:effectLst/>
                        </a:rPr>
                        <a:t>0.0</a:t>
                      </a:r>
                      <a:endParaRPr lang="en-US" sz="2000" dirty="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dirty="0">
                          <a:effectLst/>
                        </a:rPr>
                        <a:t>3.7</a:t>
                      </a:r>
                      <a:endParaRPr lang="en-US" sz="2000" dirty="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ts val="1275"/>
                        </a:lnSpc>
                        <a:spcAft>
                          <a:spcPts val="0"/>
                        </a:spcAft>
                      </a:pPr>
                      <a:r>
                        <a:rPr lang="nl-NL" sz="1600" dirty="0">
                          <a:effectLst/>
                          <a:latin typeface="Arial" panose="020B0604020202020204" pitchFamily="34" charset="0"/>
                          <a:ea typeface="Times New Roman" panose="02020603050405020304" pitchFamily="18" charset="0"/>
                        </a:rPr>
                        <a:t>1.0</a:t>
                      </a:r>
                      <a:endParaRPr lang="en-US" sz="2000" dirty="0">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1307382941"/>
                  </a:ext>
                </a:extLst>
              </a:tr>
            </a:tbl>
          </a:graphicData>
        </a:graphic>
      </p:graphicFrame>
    </p:spTree>
    <p:extLst>
      <p:ext uri="{BB962C8B-B14F-4D97-AF65-F5344CB8AC3E}">
        <p14:creationId xmlns:p14="http://schemas.microsoft.com/office/powerpoint/2010/main" val="2337614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6B5FE-BB9C-49AD-9B76-99EF01597AE6}"/>
              </a:ext>
            </a:extLst>
          </p:cNvPr>
          <p:cNvSpPr>
            <a:spLocks noGrp="1"/>
          </p:cNvSpPr>
          <p:nvPr>
            <p:ph type="title"/>
          </p:nvPr>
        </p:nvSpPr>
        <p:spPr/>
        <p:txBody>
          <a:bodyPr/>
          <a:lstStyle/>
          <a:p>
            <a:r>
              <a:rPr lang="en-US" dirty="0"/>
              <a:t>What have we seen in these experiments?</a:t>
            </a:r>
          </a:p>
        </p:txBody>
      </p:sp>
      <p:sp>
        <p:nvSpPr>
          <p:cNvPr id="3" name="Content Placeholder 2">
            <a:extLst>
              <a:ext uri="{FF2B5EF4-FFF2-40B4-BE49-F238E27FC236}">
                <a16:creationId xmlns:a16="http://schemas.microsoft.com/office/drawing/2014/main" id="{4BCE4EFD-BB57-46D0-AD4C-577063BAF455}"/>
              </a:ext>
            </a:extLst>
          </p:cNvPr>
          <p:cNvSpPr>
            <a:spLocks noGrp="1"/>
          </p:cNvSpPr>
          <p:nvPr>
            <p:ph idx="1"/>
          </p:nvPr>
        </p:nvSpPr>
        <p:spPr>
          <a:xfrm>
            <a:off x="755650" y="1768763"/>
            <a:ext cx="10242550" cy="4320000"/>
          </a:xfrm>
        </p:spPr>
        <p:txBody>
          <a:bodyPr/>
          <a:lstStyle/>
          <a:p>
            <a:r>
              <a:rPr lang="en-US" sz="2000" dirty="0"/>
              <a:t>Maximum exceedance and duration of exceedance are coupled</a:t>
            </a:r>
          </a:p>
          <a:p>
            <a:endParaRPr lang="en-US" sz="2000" dirty="0"/>
          </a:p>
          <a:p>
            <a:r>
              <a:rPr lang="en-US" sz="2000" dirty="0"/>
              <a:t>Lake levels could get below NAP- 0.10m for some E-MPC or overestimated det. forecasts</a:t>
            </a:r>
          </a:p>
          <a:p>
            <a:endParaRPr lang="en-US" sz="2000" dirty="0"/>
          </a:p>
          <a:p>
            <a:r>
              <a:rPr lang="en-US" sz="2000" dirty="0"/>
              <a:t>Post-processing affects final outcome substantially</a:t>
            </a:r>
          </a:p>
          <a:p>
            <a:endParaRPr lang="en-US" sz="2000" dirty="0"/>
          </a:p>
          <a:p>
            <a:r>
              <a:rPr lang="en-US" sz="2000" dirty="0"/>
              <a:t>E-MPC is more conservative than TB-MPC</a:t>
            </a:r>
          </a:p>
          <a:p>
            <a:endParaRPr lang="en-US" sz="2000" dirty="0"/>
          </a:p>
          <a:p>
            <a:r>
              <a:rPr lang="en-US" sz="2000" dirty="0"/>
              <a:t>Integrating ensembles in control seems more useful when the future is more uncertain</a:t>
            </a:r>
          </a:p>
          <a:p>
            <a:endParaRPr lang="en-US" sz="2000" dirty="0"/>
          </a:p>
        </p:txBody>
      </p:sp>
      <p:sp>
        <p:nvSpPr>
          <p:cNvPr id="4" name="Date Placeholder 3">
            <a:extLst>
              <a:ext uri="{FF2B5EF4-FFF2-40B4-BE49-F238E27FC236}">
                <a16:creationId xmlns:a16="http://schemas.microsoft.com/office/drawing/2014/main" id="{37E5F009-B06E-479D-B08E-0E97CB80EDE5}"/>
              </a:ext>
            </a:extLst>
          </p:cNvPr>
          <p:cNvSpPr>
            <a:spLocks noGrp="1"/>
          </p:cNvSpPr>
          <p:nvPr>
            <p:ph type="dt" sz="half" idx="10"/>
          </p:nvPr>
        </p:nvSpPr>
        <p:spPr/>
        <p:txBody>
          <a:bodyPr/>
          <a:lstStyle/>
          <a:p>
            <a:endParaRPr lang="nl-NL"/>
          </a:p>
        </p:txBody>
      </p:sp>
      <p:sp>
        <p:nvSpPr>
          <p:cNvPr id="5" name="Slide Number Placeholder 4">
            <a:extLst>
              <a:ext uri="{FF2B5EF4-FFF2-40B4-BE49-F238E27FC236}">
                <a16:creationId xmlns:a16="http://schemas.microsoft.com/office/drawing/2014/main" id="{BFC469CC-D131-40F6-A100-76559CB36AFF}"/>
              </a:ext>
            </a:extLst>
          </p:cNvPr>
          <p:cNvSpPr>
            <a:spLocks noGrp="1"/>
          </p:cNvSpPr>
          <p:nvPr>
            <p:ph type="sldNum" sz="quarter" idx="12"/>
          </p:nvPr>
        </p:nvSpPr>
        <p:spPr/>
        <p:txBody>
          <a:bodyPr/>
          <a:lstStyle/>
          <a:p>
            <a:fld id="{F42B3F14-D836-496B-80A2-23BE75BD68CB}" type="slidenum">
              <a:rPr lang="nl-NL" smtClean="0"/>
              <a:t>26</a:t>
            </a:fld>
            <a:endParaRPr lang="nl-NL"/>
          </a:p>
        </p:txBody>
      </p:sp>
    </p:spTree>
    <p:extLst>
      <p:ext uri="{BB962C8B-B14F-4D97-AF65-F5344CB8AC3E}">
        <p14:creationId xmlns:p14="http://schemas.microsoft.com/office/powerpoint/2010/main" val="909364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7E824-B56C-4B23-BC41-385508B92DC2}"/>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05FB5BAE-54E7-4BD1-9443-79AF7FEB8C92}"/>
              </a:ext>
            </a:extLst>
          </p:cNvPr>
          <p:cNvSpPr>
            <a:spLocks noGrp="1"/>
          </p:cNvSpPr>
          <p:nvPr>
            <p:ph idx="1"/>
          </p:nvPr>
        </p:nvSpPr>
        <p:spPr>
          <a:xfrm>
            <a:off x="755650" y="1768763"/>
            <a:ext cx="9138977" cy="4320000"/>
          </a:xfrm>
        </p:spPr>
        <p:txBody>
          <a:bodyPr/>
          <a:lstStyle/>
          <a:p>
            <a:pPr marL="0" indent="0">
              <a:buNone/>
            </a:pPr>
            <a:r>
              <a:rPr lang="en-US" sz="2400" b="1" dirty="0"/>
              <a:t>Safer control with Tree Based MPC, particularly when forecast uncertainty is relatively high</a:t>
            </a:r>
          </a:p>
          <a:p>
            <a:pPr lvl="1"/>
            <a:endParaRPr lang="en-US" sz="2000" dirty="0"/>
          </a:p>
          <a:p>
            <a:pPr lvl="1"/>
            <a:r>
              <a:rPr lang="en-US" sz="2800" dirty="0"/>
              <a:t>More conservative anticipation</a:t>
            </a:r>
          </a:p>
          <a:p>
            <a:pPr lvl="1"/>
            <a:r>
              <a:rPr lang="en-US" sz="2800" dirty="0"/>
              <a:t>Less chance of erroneous control </a:t>
            </a:r>
          </a:p>
          <a:p>
            <a:pPr marL="0" indent="0">
              <a:buNone/>
            </a:pPr>
            <a:endParaRPr lang="en-US" sz="2400" dirty="0"/>
          </a:p>
          <a:p>
            <a:pPr marL="0" indent="0">
              <a:buNone/>
            </a:pPr>
            <a:r>
              <a:rPr lang="en-US" sz="2400" b="1" dirty="0"/>
              <a:t>AND</a:t>
            </a:r>
            <a:r>
              <a:rPr lang="en-US" sz="2400" dirty="0"/>
              <a:t> …</a:t>
            </a:r>
          </a:p>
          <a:p>
            <a:pPr marL="0" indent="0">
              <a:buNone/>
            </a:pPr>
            <a:endParaRPr lang="en-US" sz="2400" dirty="0"/>
          </a:p>
          <a:p>
            <a:pPr marL="0" indent="0">
              <a:buNone/>
            </a:pPr>
            <a:r>
              <a:rPr lang="en-US" sz="2400" b="1" dirty="0"/>
              <a:t>MPC with ensemble forcing runs stable and fast enough for use in real-world operational decision support systems</a:t>
            </a:r>
          </a:p>
          <a:p>
            <a:pPr lvl="1"/>
            <a:endParaRPr lang="en-US" sz="2000" dirty="0"/>
          </a:p>
        </p:txBody>
      </p:sp>
      <p:sp>
        <p:nvSpPr>
          <p:cNvPr id="4" name="Date Placeholder 3">
            <a:extLst>
              <a:ext uri="{FF2B5EF4-FFF2-40B4-BE49-F238E27FC236}">
                <a16:creationId xmlns:a16="http://schemas.microsoft.com/office/drawing/2014/main" id="{F44ABD15-5EA7-4750-9C94-CF346BA577AD}"/>
              </a:ext>
            </a:extLst>
          </p:cNvPr>
          <p:cNvSpPr>
            <a:spLocks noGrp="1"/>
          </p:cNvSpPr>
          <p:nvPr>
            <p:ph type="dt" sz="half" idx="10"/>
          </p:nvPr>
        </p:nvSpPr>
        <p:spPr/>
        <p:txBody>
          <a:bodyPr/>
          <a:lstStyle/>
          <a:p>
            <a:endParaRPr lang="nl-NL"/>
          </a:p>
        </p:txBody>
      </p:sp>
      <p:sp>
        <p:nvSpPr>
          <p:cNvPr id="5" name="Slide Number Placeholder 4">
            <a:extLst>
              <a:ext uri="{FF2B5EF4-FFF2-40B4-BE49-F238E27FC236}">
                <a16:creationId xmlns:a16="http://schemas.microsoft.com/office/drawing/2014/main" id="{A8C095CE-F69C-407B-8085-07A98B6DBB60}"/>
              </a:ext>
            </a:extLst>
          </p:cNvPr>
          <p:cNvSpPr>
            <a:spLocks noGrp="1"/>
          </p:cNvSpPr>
          <p:nvPr>
            <p:ph type="sldNum" sz="quarter" idx="12"/>
          </p:nvPr>
        </p:nvSpPr>
        <p:spPr/>
        <p:txBody>
          <a:bodyPr/>
          <a:lstStyle/>
          <a:p>
            <a:fld id="{F42B3F14-D836-496B-80A2-23BE75BD68CB}" type="slidenum">
              <a:rPr lang="nl-NL" smtClean="0"/>
              <a:t>27</a:t>
            </a:fld>
            <a:endParaRPr lang="nl-NL"/>
          </a:p>
        </p:txBody>
      </p:sp>
    </p:spTree>
    <p:extLst>
      <p:ext uri="{BB962C8B-B14F-4D97-AF65-F5344CB8AC3E}">
        <p14:creationId xmlns:p14="http://schemas.microsoft.com/office/powerpoint/2010/main" val="4241192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8A4D74-0138-4615-8BF6-877A50E1B155}"/>
              </a:ext>
            </a:extLst>
          </p:cNvPr>
          <p:cNvSpPr>
            <a:spLocks noGrp="1"/>
          </p:cNvSpPr>
          <p:nvPr>
            <p:ph type="title"/>
          </p:nvPr>
        </p:nvSpPr>
        <p:spPr/>
        <p:txBody>
          <a:bodyPr/>
          <a:lstStyle/>
          <a:p>
            <a:r>
              <a:rPr lang="en-GB" dirty="0"/>
              <a:t>Want to know more,… still?</a:t>
            </a:r>
          </a:p>
        </p:txBody>
      </p:sp>
      <p:sp>
        <p:nvSpPr>
          <p:cNvPr id="4" name="Tijdelijke aanduiding voor datum 3">
            <a:extLst>
              <a:ext uri="{FF2B5EF4-FFF2-40B4-BE49-F238E27FC236}">
                <a16:creationId xmlns:a16="http://schemas.microsoft.com/office/drawing/2014/main" id="{4D19F8B8-12BA-4EEB-A5B6-FA7BD725F2A6}"/>
              </a:ext>
            </a:extLst>
          </p:cNvPr>
          <p:cNvSpPr>
            <a:spLocks noGrp="1"/>
          </p:cNvSpPr>
          <p:nvPr>
            <p:ph type="dt" sz="half" idx="10"/>
          </p:nvPr>
        </p:nvSpPr>
        <p:spPr/>
        <p:txBody>
          <a:bodyPr/>
          <a:lstStyle/>
          <a:p>
            <a:endParaRPr lang="en-GB" dirty="0"/>
          </a:p>
        </p:txBody>
      </p:sp>
      <p:sp>
        <p:nvSpPr>
          <p:cNvPr id="6" name="Tijdelijke aanduiding voor dianummer 5">
            <a:extLst>
              <a:ext uri="{FF2B5EF4-FFF2-40B4-BE49-F238E27FC236}">
                <a16:creationId xmlns:a16="http://schemas.microsoft.com/office/drawing/2014/main" id="{F08BB195-80F9-4C55-89E2-35FEBCD81E46}"/>
              </a:ext>
            </a:extLst>
          </p:cNvPr>
          <p:cNvSpPr>
            <a:spLocks noGrp="1"/>
          </p:cNvSpPr>
          <p:nvPr>
            <p:ph type="sldNum" sz="quarter" idx="12"/>
          </p:nvPr>
        </p:nvSpPr>
        <p:spPr/>
        <p:txBody>
          <a:bodyPr/>
          <a:lstStyle/>
          <a:p>
            <a:fld id="{F42B3F14-D836-496B-80A2-23BE75BD68CB}" type="slidenum">
              <a:rPr lang="en-GB" smtClean="0"/>
              <a:pPr/>
              <a:t>28</a:t>
            </a:fld>
            <a:endParaRPr lang="en-GB" dirty="0"/>
          </a:p>
        </p:txBody>
      </p:sp>
      <p:sp>
        <p:nvSpPr>
          <p:cNvPr id="3" name="Tijdelijke aanduiding voor inhoud 2">
            <a:extLst>
              <a:ext uri="{FF2B5EF4-FFF2-40B4-BE49-F238E27FC236}">
                <a16:creationId xmlns:a16="http://schemas.microsoft.com/office/drawing/2014/main" id="{7AA02A56-F306-4BD9-9AE4-F7B81DD8740E}"/>
              </a:ext>
            </a:extLst>
          </p:cNvPr>
          <p:cNvSpPr>
            <a:spLocks noGrp="1"/>
          </p:cNvSpPr>
          <p:nvPr>
            <p:ph type="body" sz="quarter" idx="13"/>
          </p:nvPr>
        </p:nvSpPr>
        <p:spPr>
          <a:xfrm>
            <a:off x="755651" y="1762124"/>
            <a:ext cx="5485492" cy="4322763"/>
          </a:xfrm>
        </p:spPr>
        <p:txBody>
          <a:bodyPr/>
          <a:lstStyle/>
          <a:p>
            <a:pPr marL="0" indent="0">
              <a:buNone/>
            </a:pPr>
            <a:r>
              <a:rPr lang="en-GB" b="1" dirty="0"/>
              <a:t>Contact us!</a:t>
            </a:r>
          </a:p>
          <a:p>
            <a:pPr marL="0" indent="0">
              <a:buNone/>
            </a:pPr>
            <a:endParaRPr lang="en-GB" dirty="0"/>
          </a:p>
          <a:p>
            <a:pPr marL="0" indent="0">
              <a:buNone/>
            </a:pPr>
            <a:r>
              <a:rPr lang="en-GB" dirty="0"/>
              <a:t>Please find more technical details in the EGU presentation of Klaudia Horváth</a:t>
            </a:r>
          </a:p>
          <a:p>
            <a:pPr marL="0" indent="0">
              <a:buNone/>
            </a:pPr>
            <a:endParaRPr lang="en-US" dirty="0"/>
          </a:p>
          <a:p>
            <a:pPr marL="324000" lvl="1" indent="0">
              <a:buNone/>
            </a:pPr>
            <a:r>
              <a:rPr lang="en-GB" dirty="0"/>
              <a:t>Session HS3.3; presentation </a:t>
            </a:r>
            <a:r>
              <a:rPr lang="en-US" dirty="0"/>
              <a:t>EGU2020-13342</a:t>
            </a:r>
          </a:p>
          <a:p>
            <a:pPr marL="324000" lvl="1" indent="0">
              <a:buNone/>
            </a:pPr>
            <a:r>
              <a:rPr lang="en-US" dirty="0"/>
              <a:t>Horváth et al., 2020: Stochastic modelling and real-time control of complex environmental systems</a:t>
            </a:r>
          </a:p>
          <a:p>
            <a:pPr marL="324000" lvl="1" indent="0">
              <a:buNone/>
            </a:pPr>
            <a:r>
              <a:rPr lang="en-US" dirty="0"/>
              <a:t>Live chat on Thursday 7 May 2020, 8:30 – 10:15</a:t>
            </a:r>
            <a:endParaRPr lang="en-GB" dirty="0"/>
          </a:p>
          <a:p>
            <a:pPr marL="0" indent="0">
              <a:buNone/>
            </a:pPr>
            <a:endParaRPr lang="en-GB" dirty="0"/>
          </a:p>
          <a:p>
            <a:pPr marL="0" indent="0">
              <a:buNone/>
            </a:pPr>
            <a:r>
              <a:rPr lang="en-GB" dirty="0"/>
              <a:t>More information on the open source toolbox that was used for the optimization models can be found here:</a:t>
            </a:r>
          </a:p>
          <a:p>
            <a:pPr marL="0" indent="0">
              <a:buNone/>
            </a:pPr>
            <a:r>
              <a:rPr lang="en-GB" dirty="0"/>
              <a:t>     </a:t>
            </a:r>
            <a:r>
              <a:rPr lang="en-GB" dirty="0">
                <a:hlinkClick r:id="rId3"/>
              </a:rPr>
              <a:t>https://www.deltares.nl/en/software/rtc-tools/</a:t>
            </a:r>
            <a:r>
              <a:rPr lang="en-GB" dirty="0"/>
              <a:t> </a:t>
            </a:r>
          </a:p>
        </p:txBody>
      </p:sp>
      <p:sp>
        <p:nvSpPr>
          <p:cNvPr id="49" name="Tijdelijke aanduiding voor afbeelding 48">
            <a:extLst>
              <a:ext uri="{FF2B5EF4-FFF2-40B4-BE49-F238E27FC236}">
                <a16:creationId xmlns:a16="http://schemas.microsoft.com/office/drawing/2014/main" id="{DEA722B2-F2C8-41B0-9627-BF849191AAC1}"/>
              </a:ext>
            </a:extLst>
          </p:cNvPr>
          <p:cNvSpPr>
            <a:spLocks noGrp="1"/>
          </p:cNvSpPr>
          <p:nvPr>
            <p:ph type="pic" sz="quarter" idx="18"/>
          </p:nvPr>
        </p:nvSpPr>
        <p:spPr/>
      </p:sp>
      <p:sp>
        <p:nvSpPr>
          <p:cNvPr id="50" name="Tijdelijke aanduiding voor afbeelding 49">
            <a:extLst>
              <a:ext uri="{FF2B5EF4-FFF2-40B4-BE49-F238E27FC236}">
                <a16:creationId xmlns:a16="http://schemas.microsoft.com/office/drawing/2014/main" id="{B073635A-EB7E-423E-A353-A660771F7327}"/>
              </a:ext>
            </a:extLst>
          </p:cNvPr>
          <p:cNvSpPr>
            <a:spLocks noGrp="1"/>
          </p:cNvSpPr>
          <p:nvPr>
            <p:ph type="pic" sz="quarter" idx="19"/>
          </p:nvPr>
        </p:nvSpPr>
        <p:spPr/>
      </p:sp>
      <p:sp>
        <p:nvSpPr>
          <p:cNvPr id="51" name="Tijdelijke aanduiding voor afbeelding 50">
            <a:extLst>
              <a:ext uri="{FF2B5EF4-FFF2-40B4-BE49-F238E27FC236}">
                <a16:creationId xmlns:a16="http://schemas.microsoft.com/office/drawing/2014/main" id="{9436B379-63D4-427E-9EC1-24B8CA76DAA4}"/>
              </a:ext>
            </a:extLst>
          </p:cNvPr>
          <p:cNvSpPr>
            <a:spLocks noGrp="1"/>
          </p:cNvSpPr>
          <p:nvPr>
            <p:ph type="pic" sz="quarter" idx="20"/>
          </p:nvPr>
        </p:nvSpPr>
        <p:spPr/>
      </p:sp>
      <p:sp>
        <p:nvSpPr>
          <p:cNvPr id="9" name="Tijdelijke aanduiding voor afbeelding 8">
            <a:extLst>
              <a:ext uri="{FF2B5EF4-FFF2-40B4-BE49-F238E27FC236}">
                <a16:creationId xmlns:a16="http://schemas.microsoft.com/office/drawing/2014/main" id="{982B00DD-5671-4971-99D8-4E4EECAF2524}"/>
              </a:ext>
            </a:extLst>
          </p:cNvPr>
          <p:cNvSpPr>
            <a:spLocks noGrp="1"/>
          </p:cNvSpPr>
          <p:nvPr>
            <p:ph type="pic" sz="quarter" idx="14"/>
          </p:nvPr>
        </p:nvSpPr>
        <p:spPr/>
      </p:sp>
      <p:sp>
        <p:nvSpPr>
          <p:cNvPr id="11" name="Tijdelijke aanduiding voor afbeelding 10">
            <a:extLst>
              <a:ext uri="{FF2B5EF4-FFF2-40B4-BE49-F238E27FC236}">
                <a16:creationId xmlns:a16="http://schemas.microsoft.com/office/drawing/2014/main" id="{A23E4368-1295-4A91-8C14-374DAB5522CF}"/>
              </a:ext>
            </a:extLst>
          </p:cNvPr>
          <p:cNvSpPr>
            <a:spLocks noGrp="1"/>
          </p:cNvSpPr>
          <p:nvPr>
            <p:ph type="pic" sz="quarter" idx="15"/>
          </p:nvPr>
        </p:nvSpPr>
        <p:spPr/>
      </p:sp>
      <p:sp>
        <p:nvSpPr>
          <p:cNvPr id="13" name="Tijdelijke aanduiding voor afbeelding 12">
            <a:extLst>
              <a:ext uri="{FF2B5EF4-FFF2-40B4-BE49-F238E27FC236}">
                <a16:creationId xmlns:a16="http://schemas.microsoft.com/office/drawing/2014/main" id="{01AA78C2-40D4-4E17-A4EA-BE011856564F}"/>
              </a:ext>
            </a:extLst>
          </p:cNvPr>
          <p:cNvSpPr>
            <a:spLocks noGrp="1"/>
          </p:cNvSpPr>
          <p:nvPr>
            <p:ph type="pic" sz="quarter" idx="16"/>
          </p:nvPr>
        </p:nvSpPr>
        <p:spPr/>
      </p:sp>
      <p:sp>
        <p:nvSpPr>
          <p:cNvPr id="16" name="Tijdelijke aanduiding voor afbeelding 15">
            <a:extLst>
              <a:ext uri="{FF2B5EF4-FFF2-40B4-BE49-F238E27FC236}">
                <a16:creationId xmlns:a16="http://schemas.microsoft.com/office/drawing/2014/main" id="{39B035FE-189F-462B-9C1A-E4D39A82BCA7}"/>
              </a:ext>
            </a:extLst>
          </p:cNvPr>
          <p:cNvSpPr>
            <a:spLocks noGrp="1"/>
          </p:cNvSpPr>
          <p:nvPr>
            <p:ph type="pic" sz="quarter" idx="17"/>
          </p:nvPr>
        </p:nvSpPr>
        <p:spPr/>
      </p:sp>
      <p:pic>
        <p:nvPicPr>
          <p:cNvPr id="15" name="Picture 14">
            <a:extLst>
              <a:ext uri="{FF2B5EF4-FFF2-40B4-BE49-F238E27FC236}">
                <a16:creationId xmlns:a16="http://schemas.microsoft.com/office/drawing/2014/main" id="{0806EFEF-DC69-4F66-B497-80013CA48AF9}"/>
              </a:ext>
            </a:extLst>
          </p:cNvPr>
          <p:cNvPicPr>
            <a:picLocks noChangeAspect="1"/>
          </p:cNvPicPr>
          <p:nvPr/>
        </p:nvPicPr>
        <p:blipFill>
          <a:blip r:embed="rId4"/>
          <a:stretch>
            <a:fillRect/>
          </a:stretch>
        </p:blipFill>
        <p:spPr>
          <a:xfrm>
            <a:off x="6148399" y="1419682"/>
            <a:ext cx="5552973" cy="2949118"/>
          </a:xfrm>
          <a:prstGeom prst="rect">
            <a:avLst/>
          </a:prstGeom>
          <a:ln w="12700">
            <a:solidFill>
              <a:schemeClr val="tx1"/>
            </a:solidFill>
          </a:ln>
        </p:spPr>
      </p:pic>
      <p:sp>
        <p:nvSpPr>
          <p:cNvPr id="5" name="Rectangle 4">
            <a:extLst>
              <a:ext uri="{FF2B5EF4-FFF2-40B4-BE49-F238E27FC236}">
                <a16:creationId xmlns:a16="http://schemas.microsoft.com/office/drawing/2014/main" id="{E9503391-7B1F-4EA5-8863-190E71AACA52}"/>
              </a:ext>
            </a:extLst>
          </p:cNvPr>
          <p:cNvSpPr/>
          <p:nvPr/>
        </p:nvSpPr>
        <p:spPr>
          <a:xfrm>
            <a:off x="5605372" y="4577450"/>
            <a:ext cx="6096000" cy="646331"/>
          </a:xfrm>
          <a:prstGeom prst="rect">
            <a:avLst/>
          </a:prstGeom>
        </p:spPr>
        <p:txBody>
          <a:bodyPr>
            <a:spAutoFit/>
          </a:bodyPr>
          <a:lstStyle/>
          <a:p>
            <a:pPr algn="r"/>
            <a:r>
              <a:rPr lang="en-US" b="1" dirty="0">
                <a:hlinkClick r:id="rId5"/>
              </a:rPr>
              <a:t>Maarten.Smoorenburg@Deltares.nl</a:t>
            </a:r>
            <a:endParaRPr lang="en-US" b="1" dirty="0"/>
          </a:p>
          <a:p>
            <a:pPr algn="r"/>
            <a:r>
              <a:rPr lang="en-US" b="1" dirty="0">
                <a:hlinkClick r:id="rId6"/>
              </a:rPr>
              <a:t>Klaudia.Horvath@Deltares.nl</a:t>
            </a:r>
            <a:endParaRPr lang="en-US" b="1" dirty="0"/>
          </a:p>
        </p:txBody>
      </p:sp>
    </p:spTree>
    <p:extLst>
      <p:ext uri="{BB962C8B-B14F-4D97-AF65-F5344CB8AC3E}">
        <p14:creationId xmlns:p14="http://schemas.microsoft.com/office/powerpoint/2010/main" val="571049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DFA64-0591-471C-8734-FCF6C122D1C7}"/>
              </a:ext>
            </a:extLst>
          </p:cNvPr>
          <p:cNvSpPr>
            <a:spLocks noGrp="1"/>
          </p:cNvSpPr>
          <p:nvPr>
            <p:ph type="title"/>
          </p:nvPr>
        </p:nvSpPr>
        <p:spPr/>
        <p:txBody>
          <a:bodyPr/>
          <a:lstStyle/>
          <a:p>
            <a:r>
              <a:rPr lang="en-US" dirty="0"/>
              <a:t>Thank you for your attention!</a:t>
            </a:r>
          </a:p>
        </p:txBody>
      </p:sp>
      <p:sp>
        <p:nvSpPr>
          <p:cNvPr id="3" name="Content Placeholder 2">
            <a:extLst>
              <a:ext uri="{FF2B5EF4-FFF2-40B4-BE49-F238E27FC236}">
                <a16:creationId xmlns:a16="http://schemas.microsoft.com/office/drawing/2014/main" id="{39ED3895-9F34-4634-9B5B-20D3E03FA73C}"/>
              </a:ext>
            </a:extLst>
          </p:cNvPr>
          <p:cNvSpPr>
            <a:spLocks noGrp="1"/>
          </p:cNvSpPr>
          <p:nvPr>
            <p:ph idx="1"/>
          </p:nvPr>
        </p:nvSpPr>
        <p:spPr/>
        <p:txBody>
          <a:bodyPr/>
          <a:lstStyle/>
          <a:p>
            <a:pPr marL="0" indent="0">
              <a:buNone/>
            </a:pPr>
            <a:endParaRPr lang="en-US" sz="4000" b="1" dirty="0"/>
          </a:p>
          <a:p>
            <a:pPr marL="0" indent="0" algn="ctr">
              <a:buNone/>
            </a:pPr>
            <a:r>
              <a:rPr lang="en-US" sz="4000" b="1" dirty="0"/>
              <a:t>Looking forward to hearing </a:t>
            </a:r>
          </a:p>
          <a:p>
            <a:pPr marL="0" indent="0" algn="ctr">
              <a:buNone/>
            </a:pPr>
            <a:r>
              <a:rPr lang="en-US" sz="4000" b="1" dirty="0"/>
              <a:t>your questions and feedback</a:t>
            </a:r>
          </a:p>
          <a:p>
            <a:pPr marL="0" indent="0">
              <a:buNone/>
            </a:pPr>
            <a:endParaRPr lang="en-US" sz="4000" b="1" dirty="0"/>
          </a:p>
          <a:p>
            <a:pPr marL="0" indent="0">
              <a:buNone/>
            </a:pPr>
            <a:endParaRPr lang="en-US" sz="4000" b="1" dirty="0"/>
          </a:p>
          <a:p>
            <a:pPr marL="0" indent="0" algn="r">
              <a:buNone/>
            </a:pPr>
            <a:r>
              <a:rPr lang="en-US" sz="2000" b="1" dirty="0">
                <a:hlinkClick r:id="rId3"/>
              </a:rPr>
              <a:t>Maarten.Smoorenburg@Deltares.nl</a:t>
            </a:r>
            <a:endParaRPr lang="en-US" sz="2000" b="1" dirty="0"/>
          </a:p>
          <a:p>
            <a:pPr marL="0" indent="0" algn="r">
              <a:buNone/>
            </a:pPr>
            <a:r>
              <a:rPr lang="en-US" sz="2000" b="1" dirty="0">
                <a:hlinkClick r:id="rId4"/>
              </a:rPr>
              <a:t>Klaudia.Horvath@Deltares.nl</a:t>
            </a:r>
            <a:endParaRPr lang="en-US" sz="2000" b="1" dirty="0"/>
          </a:p>
          <a:p>
            <a:pPr marL="0" indent="0" algn="r">
              <a:buNone/>
            </a:pPr>
            <a:endParaRPr lang="en-US" sz="2000" b="1" dirty="0"/>
          </a:p>
          <a:p>
            <a:pPr marL="0" indent="0" algn="r">
              <a:buNone/>
            </a:pPr>
            <a:endParaRPr lang="en-US" sz="2000" b="1" dirty="0"/>
          </a:p>
          <a:p>
            <a:pPr marL="0" indent="0" algn="r">
              <a:buNone/>
            </a:pPr>
            <a:endParaRPr lang="en-US" sz="2000" b="1" dirty="0"/>
          </a:p>
          <a:p>
            <a:pPr marL="0" indent="0" algn="r">
              <a:buNone/>
            </a:pPr>
            <a:endParaRPr lang="en-US" sz="2000" b="1" dirty="0"/>
          </a:p>
        </p:txBody>
      </p:sp>
      <p:sp>
        <p:nvSpPr>
          <p:cNvPr id="4" name="Date Placeholder 3">
            <a:extLst>
              <a:ext uri="{FF2B5EF4-FFF2-40B4-BE49-F238E27FC236}">
                <a16:creationId xmlns:a16="http://schemas.microsoft.com/office/drawing/2014/main" id="{51A5D27A-1DFF-4082-9872-D26A2D63D42D}"/>
              </a:ext>
            </a:extLst>
          </p:cNvPr>
          <p:cNvSpPr>
            <a:spLocks noGrp="1"/>
          </p:cNvSpPr>
          <p:nvPr>
            <p:ph type="dt" sz="half" idx="10"/>
          </p:nvPr>
        </p:nvSpPr>
        <p:spPr/>
        <p:txBody>
          <a:bodyPr/>
          <a:lstStyle/>
          <a:p>
            <a:endParaRPr lang="nl-NL"/>
          </a:p>
        </p:txBody>
      </p:sp>
      <p:sp>
        <p:nvSpPr>
          <p:cNvPr id="5" name="Slide Number Placeholder 4">
            <a:extLst>
              <a:ext uri="{FF2B5EF4-FFF2-40B4-BE49-F238E27FC236}">
                <a16:creationId xmlns:a16="http://schemas.microsoft.com/office/drawing/2014/main" id="{DF03B112-3A7B-4FB5-9530-B02A200F09C7}"/>
              </a:ext>
            </a:extLst>
          </p:cNvPr>
          <p:cNvSpPr>
            <a:spLocks noGrp="1"/>
          </p:cNvSpPr>
          <p:nvPr>
            <p:ph type="sldNum" sz="quarter" idx="12"/>
          </p:nvPr>
        </p:nvSpPr>
        <p:spPr/>
        <p:txBody>
          <a:bodyPr/>
          <a:lstStyle/>
          <a:p>
            <a:fld id="{F42B3F14-D836-496B-80A2-23BE75BD68CB}" type="slidenum">
              <a:rPr lang="nl-NL" smtClean="0"/>
              <a:t>29</a:t>
            </a:fld>
            <a:endParaRPr lang="nl-NL"/>
          </a:p>
        </p:txBody>
      </p:sp>
    </p:spTree>
    <p:extLst>
      <p:ext uri="{BB962C8B-B14F-4D97-AF65-F5344CB8AC3E}">
        <p14:creationId xmlns:p14="http://schemas.microsoft.com/office/powerpoint/2010/main" val="1186757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8A4D74-0138-4615-8BF6-877A50E1B155}"/>
              </a:ext>
            </a:extLst>
          </p:cNvPr>
          <p:cNvSpPr>
            <a:spLocks noGrp="1"/>
          </p:cNvSpPr>
          <p:nvPr>
            <p:ph type="title"/>
          </p:nvPr>
        </p:nvSpPr>
        <p:spPr/>
        <p:txBody>
          <a:bodyPr/>
          <a:lstStyle/>
          <a:p>
            <a:r>
              <a:rPr lang="en-GB" dirty="0"/>
              <a:t>Content</a:t>
            </a:r>
          </a:p>
        </p:txBody>
      </p:sp>
      <p:sp>
        <p:nvSpPr>
          <p:cNvPr id="4" name="Tijdelijke aanduiding voor datum 3">
            <a:extLst>
              <a:ext uri="{FF2B5EF4-FFF2-40B4-BE49-F238E27FC236}">
                <a16:creationId xmlns:a16="http://schemas.microsoft.com/office/drawing/2014/main" id="{4D19F8B8-12BA-4EEB-A5B6-FA7BD725F2A6}"/>
              </a:ext>
            </a:extLst>
          </p:cNvPr>
          <p:cNvSpPr>
            <a:spLocks noGrp="1"/>
          </p:cNvSpPr>
          <p:nvPr>
            <p:ph type="dt" sz="half" idx="10"/>
          </p:nvPr>
        </p:nvSpPr>
        <p:spPr/>
        <p:txBody>
          <a:bodyPr/>
          <a:lstStyle/>
          <a:p>
            <a:endParaRPr lang="en-GB" dirty="0"/>
          </a:p>
        </p:txBody>
      </p:sp>
      <p:sp>
        <p:nvSpPr>
          <p:cNvPr id="6" name="Tijdelijke aanduiding voor dianummer 5">
            <a:extLst>
              <a:ext uri="{FF2B5EF4-FFF2-40B4-BE49-F238E27FC236}">
                <a16:creationId xmlns:a16="http://schemas.microsoft.com/office/drawing/2014/main" id="{F08BB195-80F9-4C55-89E2-35FEBCD81E46}"/>
              </a:ext>
            </a:extLst>
          </p:cNvPr>
          <p:cNvSpPr>
            <a:spLocks noGrp="1"/>
          </p:cNvSpPr>
          <p:nvPr>
            <p:ph type="sldNum" sz="quarter" idx="12"/>
          </p:nvPr>
        </p:nvSpPr>
        <p:spPr/>
        <p:txBody>
          <a:bodyPr/>
          <a:lstStyle/>
          <a:p>
            <a:fld id="{F42B3F14-D836-496B-80A2-23BE75BD68CB}" type="slidenum">
              <a:rPr lang="en-GB" smtClean="0"/>
              <a:pPr/>
              <a:t>3</a:t>
            </a:fld>
            <a:endParaRPr lang="en-GB" dirty="0"/>
          </a:p>
        </p:txBody>
      </p:sp>
      <p:sp>
        <p:nvSpPr>
          <p:cNvPr id="3" name="Tijdelijke aanduiding voor inhoud 2">
            <a:extLst>
              <a:ext uri="{FF2B5EF4-FFF2-40B4-BE49-F238E27FC236}">
                <a16:creationId xmlns:a16="http://schemas.microsoft.com/office/drawing/2014/main" id="{7AA02A56-F306-4BD9-9AE4-F7B81DD8740E}"/>
              </a:ext>
            </a:extLst>
          </p:cNvPr>
          <p:cNvSpPr>
            <a:spLocks noGrp="1"/>
          </p:cNvSpPr>
          <p:nvPr>
            <p:ph type="body" sz="quarter" idx="13"/>
          </p:nvPr>
        </p:nvSpPr>
        <p:spPr/>
        <p:txBody>
          <a:bodyPr/>
          <a:lstStyle/>
          <a:p>
            <a:r>
              <a:rPr lang="en-GB" sz="2000" dirty="0"/>
              <a:t>Why use ensemble forecasts for operational water management?</a:t>
            </a:r>
          </a:p>
          <a:p>
            <a:endParaRPr lang="en-GB" sz="2000" dirty="0"/>
          </a:p>
          <a:p>
            <a:r>
              <a:rPr lang="en-GB" sz="2000" dirty="0"/>
              <a:t>Evaluating benefits of ensemble based MPC methods for the Volkerak-</a:t>
            </a:r>
            <a:r>
              <a:rPr lang="en-GB" sz="2000" dirty="0" err="1"/>
              <a:t>Zoommeer</a:t>
            </a:r>
            <a:r>
              <a:rPr lang="en-GB" sz="2000" dirty="0"/>
              <a:t> </a:t>
            </a:r>
            <a:r>
              <a:rPr lang="en-GB" sz="2000"/>
              <a:t>case study</a:t>
            </a:r>
            <a:endParaRPr lang="en-GB" sz="2000" dirty="0"/>
          </a:p>
          <a:p>
            <a:pPr lvl="1"/>
            <a:endParaRPr lang="en-GB" sz="2000" dirty="0"/>
          </a:p>
          <a:p>
            <a:r>
              <a:rPr lang="en-GB" sz="2000" dirty="0"/>
              <a:t>Conclusions</a:t>
            </a:r>
          </a:p>
          <a:p>
            <a:pPr marL="0" indent="0">
              <a:buNone/>
            </a:pPr>
            <a:endParaRPr lang="en-US" sz="2000" dirty="0"/>
          </a:p>
          <a:p>
            <a:pPr marL="0" indent="0">
              <a:buNone/>
            </a:pPr>
            <a:endParaRPr lang="en-GB" sz="2000" dirty="0"/>
          </a:p>
        </p:txBody>
      </p:sp>
      <p:sp>
        <p:nvSpPr>
          <p:cNvPr id="49" name="Tijdelijke aanduiding voor afbeelding 48">
            <a:extLst>
              <a:ext uri="{FF2B5EF4-FFF2-40B4-BE49-F238E27FC236}">
                <a16:creationId xmlns:a16="http://schemas.microsoft.com/office/drawing/2014/main" id="{DEA722B2-F2C8-41B0-9627-BF849191AAC1}"/>
              </a:ext>
            </a:extLst>
          </p:cNvPr>
          <p:cNvSpPr>
            <a:spLocks noGrp="1"/>
          </p:cNvSpPr>
          <p:nvPr>
            <p:ph type="pic" sz="quarter" idx="18"/>
          </p:nvPr>
        </p:nvSpPr>
        <p:spPr/>
      </p:sp>
      <p:sp>
        <p:nvSpPr>
          <p:cNvPr id="50" name="Tijdelijke aanduiding voor afbeelding 49">
            <a:extLst>
              <a:ext uri="{FF2B5EF4-FFF2-40B4-BE49-F238E27FC236}">
                <a16:creationId xmlns:a16="http://schemas.microsoft.com/office/drawing/2014/main" id="{B073635A-EB7E-423E-A353-A660771F7327}"/>
              </a:ext>
            </a:extLst>
          </p:cNvPr>
          <p:cNvSpPr>
            <a:spLocks noGrp="1"/>
          </p:cNvSpPr>
          <p:nvPr>
            <p:ph type="pic" sz="quarter" idx="19"/>
          </p:nvPr>
        </p:nvSpPr>
        <p:spPr/>
      </p:sp>
      <p:sp>
        <p:nvSpPr>
          <p:cNvPr id="51" name="Tijdelijke aanduiding voor afbeelding 50">
            <a:extLst>
              <a:ext uri="{FF2B5EF4-FFF2-40B4-BE49-F238E27FC236}">
                <a16:creationId xmlns:a16="http://schemas.microsoft.com/office/drawing/2014/main" id="{9436B379-63D4-427E-9EC1-24B8CA76DAA4}"/>
              </a:ext>
            </a:extLst>
          </p:cNvPr>
          <p:cNvSpPr>
            <a:spLocks noGrp="1"/>
          </p:cNvSpPr>
          <p:nvPr>
            <p:ph type="pic" sz="quarter" idx="20"/>
          </p:nvPr>
        </p:nvSpPr>
        <p:spPr/>
      </p:sp>
      <p:sp>
        <p:nvSpPr>
          <p:cNvPr id="9" name="Tijdelijke aanduiding voor afbeelding 8">
            <a:extLst>
              <a:ext uri="{FF2B5EF4-FFF2-40B4-BE49-F238E27FC236}">
                <a16:creationId xmlns:a16="http://schemas.microsoft.com/office/drawing/2014/main" id="{982B00DD-5671-4971-99D8-4E4EECAF2524}"/>
              </a:ext>
            </a:extLst>
          </p:cNvPr>
          <p:cNvSpPr>
            <a:spLocks noGrp="1"/>
          </p:cNvSpPr>
          <p:nvPr>
            <p:ph type="pic" sz="quarter" idx="14"/>
          </p:nvPr>
        </p:nvSpPr>
        <p:spPr/>
      </p:sp>
      <p:sp>
        <p:nvSpPr>
          <p:cNvPr id="11" name="Tijdelijke aanduiding voor afbeelding 10">
            <a:extLst>
              <a:ext uri="{FF2B5EF4-FFF2-40B4-BE49-F238E27FC236}">
                <a16:creationId xmlns:a16="http://schemas.microsoft.com/office/drawing/2014/main" id="{A23E4368-1295-4A91-8C14-374DAB5522CF}"/>
              </a:ext>
            </a:extLst>
          </p:cNvPr>
          <p:cNvSpPr>
            <a:spLocks noGrp="1"/>
          </p:cNvSpPr>
          <p:nvPr>
            <p:ph type="pic" sz="quarter" idx="15"/>
          </p:nvPr>
        </p:nvSpPr>
        <p:spPr/>
      </p:sp>
      <p:sp>
        <p:nvSpPr>
          <p:cNvPr id="13" name="Tijdelijke aanduiding voor afbeelding 12">
            <a:extLst>
              <a:ext uri="{FF2B5EF4-FFF2-40B4-BE49-F238E27FC236}">
                <a16:creationId xmlns:a16="http://schemas.microsoft.com/office/drawing/2014/main" id="{01AA78C2-40D4-4E17-A4EA-BE011856564F}"/>
              </a:ext>
            </a:extLst>
          </p:cNvPr>
          <p:cNvSpPr>
            <a:spLocks noGrp="1"/>
          </p:cNvSpPr>
          <p:nvPr>
            <p:ph type="pic" sz="quarter" idx="16"/>
          </p:nvPr>
        </p:nvSpPr>
        <p:spPr/>
      </p:sp>
      <p:sp>
        <p:nvSpPr>
          <p:cNvPr id="16" name="Tijdelijke aanduiding voor afbeelding 15">
            <a:extLst>
              <a:ext uri="{FF2B5EF4-FFF2-40B4-BE49-F238E27FC236}">
                <a16:creationId xmlns:a16="http://schemas.microsoft.com/office/drawing/2014/main" id="{39B035FE-189F-462B-9C1A-E4D39A82BCA7}"/>
              </a:ext>
            </a:extLst>
          </p:cNvPr>
          <p:cNvSpPr>
            <a:spLocks noGrp="1"/>
          </p:cNvSpPr>
          <p:nvPr>
            <p:ph type="pic" sz="quarter" idx="17"/>
          </p:nvPr>
        </p:nvSpPr>
        <p:spPr/>
      </p:sp>
    </p:spTree>
    <p:extLst>
      <p:ext uri="{BB962C8B-B14F-4D97-AF65-F5344CB8AC3E}">
        <p14:creationId xmlns:p14="http://schemas.microsoft.com/office/powerpoint/2010/main" val="1449597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4116B6-634C-4E57-9D40-782E248AF396}"/>
              </a:ext>
            </a:extLst>
          </p:cNvPr>
          <p:cNvSpPr>
            <a:spLocks noGrp="1"/>
          </p:cNvSpPr>
          <p:nvPr>
            <p:ph type="title"/>
          </p:nvPr>
        </p:nvSpPr>
        <p:spPr/>
        <p:txBody>
          <a:bodyPr/>
          <a:lstStyle/>
          <a:p>
            <a:r>
              <a:rPr lang="en-GB" dirty="0"/>
              <a:t>Why use ensemble forecast for decision making and control?</a:t>
            </a:r>
          </a:p>
        </p:txBody>
      </p:sp>
      <p:sp>
        <p:nvSpPr>
          <p:cNvPr id="6" name="Tijdelijke aanduiding voor tekst 5">
            <a:extLst>
              <a:ext uri="{FF2B5EF4-FFF2-40B4-BE49-F238E27FC236}">
                <a16:creationId xmlns:a16="http://schemas.microsoft.com/office/drawing/2014/main" id="{D6C1D152-0EBA-47AD-B46E-D451FA861480}"/>
              </a:ext>
            </a:extLst>
          </p:cNvPr>
          <p:cNvSpPr>
            <a:spLocks noGrp="1"/>
          </p:cNvSpPr>
          <p:nvPr>
            <p:ph idx="1"/>
          </p:nvPr>
        </p:nvSpPr>
        <p:spPr>
          <a:xfrm>
            <a:off x="755650" y="1768763"/>
            <a:ext cx="5733381" cy="4320000"/>
          </a:xfrm>
        </p:spPr>
        <p:txBody>
          <a:bodyPr/>
          <a:lstStyle/>
          <a:p>
            <a:r>
              <a:rPr lang="en-GB" dirty="0"/>
              <a:t>Ensemble forecasts help quantify uncertainty of future </a:t>
            </a:r>
            <a:r>
              <a:rPr lang="en-GB" dirty="0" err="1"/>
              <a:t>forcings</a:t>
            </a:r>
            <a:endParaRPr lang="en-GB" dirty="0"/>
          </a:p>
          <a:p>
            <a:pPr lvl="1"/>
            <a:r>
              <a:rPr lang="en-GB" dirty="0"/>
              <a:t>Similarly, ensembles can be used to represent measurement and model uncertainties </a:t>
            </a:r>
          </a:p>
          <a:p>
            <a:pPr lvl="1"/>
            <a:endParaRPr lang="en-GB" dirty="0"/>
          </a:p>
          <a:p>
            <a:r>
              <a:rPr lang="en-GB" dirty="0"/>
              <a:t>Ensembles are samples taken from the uncertainty space, allowing computational evaluation with models</a:t>
            </a:r>
          </a:p>
          <a:p>
            <a:endParaRPr lang="en-GB" dirty="0"/>
          </a:p>
          <a:p>
            <a:r>
              <a:rPr lang="en-GB" dirty="0"/>
              <a:t>Ensembles aid anticipatory control that is save for  ‘reasonable’ worst case scenario’s</a:t>
            </a:r>
          </a:p>
          <a:p>
            <a:endParaRPr lang="en-GB" dirty="0"/>
          </a:p>
          <a:p>
            <a:r>
              <a:rPr lang="en-GB" dirty="0"/>
              <a:t>Because of these benefits over deterministic forecasts, more and more ensemble products are developed and distributed</a:t>
            </a:r>
          </a:p>
          <a:p>
            <a:endParaRPr lang="en-GB" dirty="0"/>
          </a:p>
        </p:txBody>
      </p:sp>
      <p:sp>
        <p:nvSpPr>
          <p:cNvPr id="3" name="Tijdelijke aanduiding voor datum 2">
            <a:extLst>
              <a:ext uri="{FF2B5EF4-FFF2-40B4-BE49-F238E27FC236}">
                <a16:creationId xmlns:a16="http://schemas.microsoft.com/office/drawing/2014/main" id="{140C76A0-07D5-4CE5-9F43-E217B9EA5178}"/>
              </a:ext>
            </a:extLst>
          </p:cNvPr>
          <p:cNvSpPr>
            <a:spLocks noGrp="1"/>
          </p:cNvSpPr>
          <p:nvPr>
            <p:ph type="dt" sz="half" idx="10"/>
          </p:nvPr>
        </p:nvSpPr>
        <p:spPr/>
        <p:txBody>
          <a:bodyPr/>
          <a:lstStyle/>
          <a:p>
            <a:endParaRPr lang="en-GB" dirty="0"/>
          </a:p>
        </p:txBody>
      </p:sp>
      <p:sp>
        <p:nvSpPr>
          <p:cNvPr id="5" name="Tijdelijke aanduiding voor dianummer 4">
            <a:extLst>
              <a:ext uri="{FF2B5EF4-FFF2-40B4-BE49-F238E27FC236}">
                <a16:creationId xmlns:a16="http://schemas.microsoft.com/office/drawing/2014/main" id="{0EF8F0FB-B49C-4EBB-B107-DC925A90FB22}"/>
              </a:ext>
            </a:extLst>
          </p:cNvPr>
          <p:cNvSpPr>
            <a:spLocks noGrp="1"/>
          </p:cNvSpPr>
          <p:nvPr>
            <p:ph type="sldNum" sz="quarter" idx="12"/>
          </p:nvPr>
        </p:nvSpPr>
        <p:spPr/>
        <p:txBody>
          <a:bodyPr/>
          <a:lstStyle/>
          <a:p>
            <a:fld id="{F42B3F14-D836-496B-80A2-23BE75BD68CB}" type="slidenum">
              <a:rPr lang="en-GB" smtClean="0"/>
              <a:pPr/>
              <a:t>4</a:t>
            </a:fld>
            <a:endParaRPr lang="en-GB" dirty="0"/>
          </a:p>
        </p:txBody>
      </p:sp>
      <p:pic>
        <p:nvPicPr>
          <p:cNvPr id="4" name="Picture 3">
            <a:extLst>
              <a:ext uri="{FF2B5EF4-FFF2-40B4-BE49-F238E27FC236}">
                <a16:creationId xmlns:a16="http://schemas.microsoft.com/office/drawing/2014/main" id="{AA541F5F-96EC-4254-826A-EF1CD3ED7E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9031" y="2753252"/>
            <a:ext cx="5294007" cy="3329434"/>
          </a:xfrm>
          <a:prstGeom prst="rect">
            <a:avLst/>
          </a:prstGeom>
        </p:spPr>
      </p:pic>
    </p:spTree>
    <p:extLst>
      <p:ext uri="{BB962C8B-B14F-4D97-AF65-F5344CB8AC3E}">
        <p14:creationId xmlns:p14="http://schemas.microsoft.com/office/powerpoint/2010/main" val="76754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4116B6-634C-4E57-9D40-782E248AF396}"/>
              </a:ext>
            </a:extLst>
          </p:cNvPr>
          <p:cNvSpPr>
            <a:spLocks noGrp="1"/>
          </p:cNvSpPr>
          <p:nvPr>
            <p:ph type="title"/>
          </p:nvPr>
        </p:nvSpPr>
        <p:spPr/>
        <p:txBody>
          <a:bodyPr/>
          <a:lstStyle/>
          <a:p>
            <a:r>
              <a:rPr lang="en-GB" dirty="0"/>
              <a:t>Why apply control on the basis of ensembles</a:t>
            </a:r>
            <a:r>
              <a:rPr lang="en-US" dirty="0"/>
              <a:t>?</a:t>
            </a:r>
            <a:endParaRPr lang="en-GB" dirty="0"/>
          </a:p>
        </p:txBody>
      </p:sp>
      <p:sp>
        <p:nvSpPr>
          <p:cNvPr id="3" name="Tijdelijke aanduiding voor datum 2">
            <a:extLst>
              <a:ext uri="{FF2B5EF4-FFF2-40B4-BE49-F238E27FC236}">
                <a16:creationId xmlns:a16="http://schemas.microsoft.com/office/drawing/2014/main" id="{140C76A0-07D5-4CE5-9F43-E217B9EA5178}"/>
              </a:ext>
            </a:extLst>
          </p:cNvPr>
          <p:cNvSpPr>
            <a:spLocks noGrp="1"/>
          </p:cNvSpPr>
          <p:nvPr>
            <p:ph type="dt" sz="half" idx="10"/>
          </p:nvPr>
        </p:nvSpPr>
        <p:spPr/>
        <p:txBody>
          <a:bodyPr/>
          <a:lstStyle/>
          <a:p>
            <a:endParaRPr lang="en-GB" dirty="0"/>
          </a:p>
        </p:txBody>
      </p:sp>
      <p:sp>
        <p:nvSpPr>
          <p:cNvPr id="5" name="Tijdelijke aanduiding voor dianummer 4">
            <a:extLst>
              <a:ext uri="{FF2B5EF4-FFF2-40B4-BE49-F238E27FC236}">
                <a16:creationId xmlns:a16="http://schemas.microsoft.com/office/drawing/2014/main" id="{0EF8F0FB-B49C-4EBB-B107-DC925A90FB22}"/>
              </a:ext>
            </a:extLst>
          </p:cNvPr>
          <p:cNvSpPr>
            <a:spLocks noGrp="1"/>
          </p:cNvSpPr>
          <p:nvPr>
            <p:ph type="sldNum" sz="quarter" idx="12"/>
          </p:nvPr>
        </p:nvSpPr>
        <p:spPr/>
        <p:txBody>
          <a:bodyPr/>
          <a:lstStyle/>
          <a:p>
            <a:fld id="{F42B3F14-D836-496B-80A2-23BE75BD68CB}" type="slidenum">
              <a:rPr lang="en-GB" smtClean="0"/>
              <a:pPr/>
              <a:t>5</a:t>
            </a:fld>
            <a:endParaRPr lang="en-GB" dirty="0"/>
          </a:p>
        </p:txBody>
      </p:sp>
      <p:pic>
        <p:nvPicPr>
          <p:cNvPr id="7" name="Picture 6">
            <a:extLst>
              <a:ext uri="{FF2B5EF4-FFF2-40B4-BE49-F238E27FC236}">
                <a16:creationId xmlns:a16="http://schemas.microsoft.com/office/drawing/2014/main" id="{B2679AC3-BCA3-4D35-8B7A-9C0DDA540725}"/>
              </a:ext>
            </a:extLst>
          </p:cNvPr>
          <p:cNvPicPr>
            <a:picLocks noChangeAspect="1"/>
          </p:cNvPicPr>
          <p:nvPr/>
        </p:nvPicPr>
        <p:blipFill>
          <a:blip r:embed="rId3"/>
          <a:stretch>
            <a:fillRect/>
          </a:stretch>
        </p:blipFill>
        <p:spPr>
          <a:xfrm>
            <a:off x="6624717" y="2459097"/>
            <a:ext cx="4548714" cy="3603072"/>
          </a:xfrm>
          <a:prstGeom prst="rect">
            <a:avLst/>
          </a:prstGeom>
        </p:spPr>
      </p:pic>
      <p:pic>
        <p:nvPicPr>
          <p:cNvPr id="8" name="Picture 7">
            <a:extLst>
              <a:ext uri="{FF2B5EF4-FFF2-40B4-BE49-F238E27FC236}">
                <a16:creationId xmlns:a16="http://schemas.microsoft.com/office/drawing/2014/main" id="{2FCB75C0-C356-4697-A5A6-57E616B6C79B}"/>
              </a:ext>
            </a:extLst>
          </p:cNvPr>
          <p:cNvPicPr>
            <a:picLocks noChangeAspect="1"/>
          </p:cNvPicPr>
          <p:nvPr/>
        </p:nvPicPr>
        <p:blipFill>
          <a:blip r:embed="rId4"/>
          <a:stretch>
            <a:fillRect/>
          </a:stretch>
        </p:blipFill>
        <p:spPr>
          <a:xfrm>
            <a:off x="541624" y="2385559"/>
            <a:ext cx="4931092" cy="3905956"/>
          </a:xfrm>
          <a:prstGeom prst="rect">
            <a:avLst/>
          </a:prstGeom>
        </p:spPr>
      </p:pic>
      <p:sp>
        <p:nvSpPr>
          <p:cNvPr id="6" name="Tijdelijke aanduiding voor tekst 5">
            <a:extLst>
              <a:ext uri="{FF2B5EF4-FFF2-40B4-BE49-F238E27FC236}">
                <a16:creationId xmlns:a16="http://schemas.microsoft.com/office/drawing/2014/main" id="{D6C1D152-0EBA-47AD-B46E-D451FA861480}"/>
              </a:ext>
            </a:extLst>
          </p:cNvPr>
          <p:cNvSpPr>
            <a:spLocks noGrp="1"/>
          </p:cNvSpPr>
          <p:nvPr>
            <p:ph idx="1"/>
          </p:nvPr>
        </p:nvSpPr>
        <p:spPr/>
        <p:txBody>
          <a:bodyPr/>
          <a:lstStyle/>
          <a:p>
            <a:r>
              <a:rPr lang="en-GB" sz="2000" dirty="0"/>
              <a:t>Ensemble forecasts can provide information about forecast uncertainty</a:t>
            </a:r>
          </a:p>
          <a:p>
            <a:endParaRPr lang="en-GB" dirty="0"/>
          </a:p>
          <a:p>
            <a:pPr marL="0" indent="0" algn="ctr">
              <a:buNone/>
            </a:pPr>
            <a:endParaRPr lang="en-GB" sz="2400" dirty="0"/>
          </a:p>
          <a:p>
            <a:pPr marL="0" indent="0" algn="ctr">
              <a:buNone/>
            </a:pPr>
            <a:r>
              <a:rPr lang="en-GB" sz="2400" b="1" dirty="0"/>
              <a:t>With more knowledge of uncertainties, </a:t>
            </a:r>
          </a:p>
          <a:p>
            <a:pPr marL="0" indent="0" algn="ctr">
              <a:buNone/>
            </a:pPr>
            <a:r>
              <a:rPr lang="en-GB" sz="2400" b="1" dirty="0"/>
              <a:t>in theory, </a:t>
            </a:r>
          </a:p>
          <a:p>
            <a:pPr marL="0" indent="0" algn="ctr">
              <a:buNone/>
            </a:pPr>
            <a:r>
              <a:rPr lang="en-GB" sz="2400" b="1" dirty="0"/>
              <a:t>better decision can be made</a:t>
            </a:r>
            <a:endParaRPr lang="en-GB" sz="2400" b="1" i="1" dirty="0"/>
          </a:p>
          <a:p>
            <a:pPr marL="0" indent="0" algn="ctr">
              <a:buNone/>
            </a:pPr>
            <a:endParaRPr lang="en-GB" sz="2400" b="1" i="1" dirty="0"/>
          </a:p>
          <a:p>
            <a:endParaRPr lang="en-GB" dirty="0"/>
          </a:p>
        </p:txBody>
      </p:sp>
    </p:spTree>
    <p:extLst>
      <p:ext uri="{BB962C8B-B14F-4D97-AF65-F5344CB8AC3E}">
        <p14:creationId xmlns:p14="http://schemas.microsoft.com/office/powerpoint/2010/main" val="160187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4116B6-634C-4E57-9D40-782E248AF396}"/>
              </a:ext>
            </a:extLst>
          </p:cNvPr>
          <p:cNvSpPr>
            <a:spLocks noGrp="1"/>
          </p:cNvSpPr>
          <p:nvPr>
            <p:ph type="title"/>
          </p:nvPr>
        </p:nvSpPr>
        <p:spPr/>
        <p:txBody>
          <a:bodyPr/>
          <a:lstStyle/>
          <a:p>
            <a:r>
              <a:rPr lang="en-US" dirty="0"/>
              <a:t>The challenge: make better decisions using uncertainty information</a:t>
            </a:r>
            <a:endParaRPr lang="en-GB" dirty="0"/>
          </a:p>
        </p:txBody>
      </p:sp>
      <p:sp>
        <p:nvSpPr>
          <p:cNvPr id="3" name="Tijdelijke aanduiding voor datum 2">
            <a:extLst>
              <a:ext uri="{FF2B5EF4-FFF2-40B4-BE49-F238E27FC236}">
                <a16:creationId xmlns:a16="http://schemas.microsoft.com/office/drawing/2014/main" id="{140C76A0-07D5-4CE5-9F43-E217B9EA5178}"/>
              </a:ext>
            </a:extLst>
          </p:cNvPr>
          <p:cNvSpPr>
            <a:spLocks noGrp="1"/>
          </p:cNvSpPr>
          <p:nvPr>
            <p:ph type="dt" sz="half" idx="10"/>
          </p:nvPr>
        </p:nvSpPr>
        <p:spPr/>
        <p:txBody>
          <a:bodyPr/>
          <a:lstStyle/>
          <a:p>
            <a:endParaRPr lang="en-GB" dirty="0"/>
          </a:p>
        </p:txBody>
      </p:sp>
      <p:sp>
        <p:nvSpPr>
          <p:cNvPr id="5" name="Tijdelijke aanduiding voor dianummer 4">
            <a:extLst>
              <a:ext uri="{FF2B5EF4-FFF2-40B4-BE49-F238E27FC236}">
                <a16:creationId xmlns:a16="http://schemas.microsoft.com/office/drawing/2014/main" id="{0EF8F0FB-B49C-4EBB-B107-DC925A90FB22}"/>
              </a:ext>
            </a:extLst>
          </p:cNvPr>
          <p:cNvSpPr>
            <a:spLocks noGrp="1"/>
          </p:cNvSpPr>
          <p:nvPr>
            <p:ph type="sldNum" sz="quarter" idx="12"/>
          </p:nvPr>
        </p:nvSpPr>
        <p:spPr/>
        <p:txBody>
          <a:bodyPr/>
          <a:lstStyle/>
          <a:p>
            <a:fld id="{F42B3F14-D836-496B-80A2-23BE75BD68CB}" type="slidenum">
              <a:rPr lang="en-GB" smtClean="0"/>
              <a:pPr/>
              <a:t>6</a:t>
            </a:fld>
            <a:endParaRPr lang="en-GB" dirty="0"/>
          </a:p>
        </p:txBody>
      </p:sp>
      <p:sp>
        <p:nvSpPr>
          <p:cNvPr id="6" name="Tijdelijke aanduiding voor tekst 5">
            <a:extLst>
              <a:ext uri="{FF2B5EF4-FFF2-40B4-BE49-F238E27FC236}">
                <a16:creationId xmlns:a16="http://schemas.microsoft.com/office/drawing/2014/main" id="{D6C1D152-0EBA-47AD-B46E-D451FA861480}"/>
              </a:ext>
            </a:extLst>
          </p:cNvPr>
          <p:cNvSpPr>
            <a:spLocks noGrp="1"/>
          </p:cNvSpPr>
          <p:nvPr>
            <p:ph idx="1"/>
          </p:nvPr>
        </p:nvSpPr>
        <p:spPr/>
        <p:txBody>
          <a:bodyPr/>
          <a:lstStyle/>
          <a:p>
            <a:pPr marL="0" indent="0" algn="ctr">
              <a:buNone/>
            </a:pPr>
            <a:endParaRPr lang="en-GB" sz="2400" dirty="0"/>
          </a:p>
          <a:p>
            <a:r>
              <a:rPr lang="en-GB" sz="2400" dirty="0"/>
              <a:t>Decision rules (protocols) on probabilities are not yet made, or remain uncomfortable</a:t>
            </a:r>
          </a:p>
          <a:p>
            <a:pPr algn="ctr"/>
            <a:endParaRPr lang="en-GB" sz="2400" b="1" i="1" dirty="0"/>
          </a:p>
          <a:p>
            <a:r>
              <a:rPr lang="en-GB" sz="2400" dirty="0"/>
              <a:t>More knowledge of uncertainties can make decision-making more complex</a:t>
            </a:r>
          </a:p>
          <a:p>
            <a:endParaRPr lang="en-GB" sz="2400" dirty="0"/>
          </a:p>
          <a:p>
            <a:r>
              <a:rPr lang="en-GB" sz="2400" dirty="0"/>
              <a:t>Timing is key: the better the timing, the more optimal is the control</a:t>
            </a:r>
          </a:p>
          <a:p>
            <a:pPr lvl="1"/>
            <a:r>
              <a:rPr lang="en-GB" sz="2200" dirty="0"/>
              <a:t>forecast do not directly tell you </a:t>
            </a:r>
            <a:r>
              <a:rPr lang="en-GB" sz="2200" u="sng" dirty="0"/>
              <a:t>when</a:t>
            </a:r>
            <a:r>
              <a:rPr lang="en-GB" sz="2200" dirty="0"/>
              <a:t> a measure should be taken</a:t>
            </a:r>
          </a:p>
          <a:p>
            <a:endParaRPr lang="en-GB" dirty="0"/>
          </a:p>
        </p:txBody>
      </p:sp>
    </p:spTree>
    <p:extLst>
      <p:ext uri="{BB962C8B-B14F-4D97-AF65-F5344CB8AC3E}">
        <p14:creationId xmlns:p14="http://schemas.microsoft.com/office/powerpoint/2010/main" val="3332378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76382-8B60-4FDD-A8D5-8516AF1D8FF7}"/>
              </a:ext>
            </a:extLst>
          </p:cNvPr>
          <p:cNvSpPr>
            <a:spLocks noGrp="1"/>
          </p:cNvSpPr>
          <p:nvPr>
            <p:ph type="title"/>
          </p:nvPr>
        </p:nvSpPr>
        <p:spPr/>
        <p:txBody>
          <a:bodyPr/>
          <a:lstStyle/>
          <a:p>
            <a:r>
              <a:rPr lang="en-US" dirty="0"/>
              <a:t>Particularly challenging decision making problem in the face of extreme events</a:t>
            </a:r>
          </a:p>
        </p:txBody>
      </p:sp>
      <p:sp>
        <p:nvSpPr>
          <p:cNvPr id="3" name="Content Placeholder 2">
            <a:extLst>
              <a:ext uri="{FF2B5EF4-FFF2-40B4-BE49-F238E27FC236}">
                <a16:creationId xmlns:a16="http://schemas.microsoft.com/office/drawing/2014/main" id="{D8670FC1-9F41-451D-BE8B-7B26465E185E}"/>
              </a:ext>
            </a:extLst>
          </p:cNvPr>
          <p:cNvSpPr>
            <a:spLocks noGrp="1"/>
          </p:cNvSpPr>
          <p:nvPr>
            <p:ph idx="1"/>
          </p:nvPr>
        </p:nvSpPr>
        <p:spPr/>
        <p:txBody>
          <a:bodyPr/>
          <a:lstStyle/>
          <a:p>
            <a:r>
              <a:rPr lang="en-US" dirty="0"/>
              <a:t>Mitigation of extreme events like floods and droughts typically requires longer anticipation times</a:t>
            </a:r>
          </a:p>
          <a:p>
            <a:pPr lvl="1"/>
            <a:r>
              <a:rPr lang="en-US" dirty="0"/>
              <a:t>Creating retention capacity to store flood water in water systems can take considerable time</a:t>
            </a:r>
          </a:p>
          <a:p>
            <a:pPr lvl="1"/>
            <a:r>
              <a:rPr lang="en-US" dirty="0"/>
              <a:t>Storing extra water to use in dry periods can take considerable time</a:t>
            </a:r>
          </a:p>
          <a:p>
            <a:pPr lvl="1"/>
            <a:r>
              <a:rPr lang="en-US" dirty="0"/>
              <a:t>Evacuation or barrier operations take considerable time</a:t>
            </a:r>
          </a:p>
          <a:p>
            <a:pPr lvl="1"/>
            <a:endParaRPr lang="en-US" dirty="0"/>
          </a:p>
          <a:p>
            <a:r>
              <a:rPr lang="en-US" dirty="0"/>
              <a:t>But: forecast uncertainty typically grows strongly with lead time</a:t>
            </a:r>
          </a:p>
          <a:p>
            <a:pPr lvl="1"/>
            <a:r>
              <a:rPr lang="en-US" dirty="0"/>
              <a:t>Question may become: how long can we postpone taking action and wait for the forecast peak is more certain?</a:t>
            </a:r>
          </a:p>
          <a:p>
            <a:endParaRPr lang="en-US" dirty="0"/>
          </a:p>
          <a:p>
            <a:r>
              <a:rPr lang="en-US" dirty="0"/>
              <a:t>Mitigation for one extreme may compromise resilience for another extreme</a:t>
            </a:r>
          </a:p>
          <a:p>
            <a:pPr lvl="1"/>
            <a:r>
              <a:rPr lang="en-US" dirty="0"/>
              <a:t>Lowering lake levels because of anticipated storm surge may results in too little stored water to cope with a drought</a:t>
            </a:r>
          </a:p>
          <a:p>
            <a:endParaRPr lang="en-US" dirty="0"/>
          </a:p>
          <a:p>
            <a:r>
              <a:rPr lang="en-US" dirty="0"/>
              <a:t>Mitigation measures are typically more costly for extremer events</a:t>
            </a:r>
          </a:p>
          <a:p>
            <a:pPr>
              <a:buFont typeface="Wingdings" panose="05000000000000000000" pitchFamily="2" charset="2"/>
              <a:buChar char="à"/>
            </a:pPr>
            <a:endParaRPr lang="en-US" dirty="0"/>
          </a:p>
        </p:txBody>
      </p:sp>
      <p:sp>
        <p:nvSpPr>
          <p:cNvPr id="4" name="Date Placeholder 3">
            <a:extLst>
              <a:ext uri="{FF2B5EF4-FFF2-40B4-BE49-F238E27FC236}">
                <a16:creationId xmlns:a16="http://schemas.microsoft.com/office/drawing/2014/main" id="{46E9DCA1-1E6E-4E60-8368-733B50D55C78}"/>
              </a:ext>
            </a:extLst>
          </p:cNvPr>
          <p:cNvSpPr>
            <a:spLocks noGrp="1"/>
          </p:cNvSpPr>
          <p:nvPr>
            <p:ph type="dt" sz="half" idx="10"/>
          </p:nvPr>
        </p:nvSpPr>
        <p:spPr/>
        <p:txBody>
          <a:bodyPr/>
          <a:lstStyle/>
          <a:p>
            <a:endParaRPr lang="nl-NL"/>
          </a:p>
        </p:txBody>
      </p:sp>
      <p:sp>
        <p:nvSpPr>
          <p:cNvPr id="5" name="Slide Number Placeholder 4">
            <a:extLst>
              <a:ext uri="{FF2B5EF4-FFF2-40B4-BE49-F238E27FC236}">
                <a16:creationId xmlns:a16="http://schemas.microsoft.com/office/drawing/2014/main" id="{C087B118-0CA6-407F-8B5D-257D4B71058F}"/>
              </a:ext>
            </a:extLst>
          </p:cNvPr>
          <p:cNvSpPr>
            <a:spLocks noGrp="1"/>
          </p:cNvSpPr>
          <p:nvPr>
            <p:ph type="sldNum" sz="quarter" idx="12"/>
          </p:nvPr>
        </p:nvSpPr>
        <p:spPr/>
        <p:txBody>
          <a:bodyPr/>
          <a:lstStyle/>
          <a:p>
            <a:fld id="{F42B3F14-D836-496B-80A2-23BE75BD68CB}" type="slidenum">
              <a:rPr lang="nl-NL" smtClean="0"/>
              <a:t>7</a:t>
            </a:fld>
            <a:endParaRPr lang="nl-NL"/>
          </a:p>
        </p:txBody>
      </p:sp>
    </p:spTree>
    <p:extLst>
      <p:ext uri="{BB962C8B-B14F-4D97-AF65-F5344CB8AC3E}">
        <p14:creationId xmlns:p14="http://schemas.microsoft.com/office/powerpoint/2010/main" val="2187373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2C58E-81C2-4571-ACCC-6B042D8331AB}"/>
              </a:ext>
            </a:extLst>
          </p:cNvPr>
          <p:cNvSpPr>
            <a:spLocks noGrp="1"/>
          </p:cNvSpPr>
          <p:nvPr>
            <p:ph type="title"/>
          </p:nvPr>
        </p:nvSpPr>
        <p:spPr/>
        <p:txBody>
          <a:bodyPr/>
          <a:lstStyle/>
          <a:p>
            <a:r>
              <a:rPr lang="en-GB" dirty="0"/>
              <a:t>How to apply control on the basis of ensembles</a:t>
            </a:r>
            <a:r>
              <a:rPr lang="en-US" dirty="0"/>
              <a:t>?</a:t>
            </a:r>
          </a:p>
        </p:txBody>
      </p:sp>
      <p:sp>
        <p:nvSpPr>
          <p:cNvPr id="3" name="Content Placeholder 2">
            <a:extLst>
              <a:ext uri="{FF2B5EF4-FFF2-40B4-BE49-F238E27FC236}">
                <a16:creationId xmlns:a16="http://schemas.microsoft.com/office/drawing/2014/main" id="{58B1CBFA-892F-4FF1-AE72-9D5C973259C6}"/>
              </a:ext>
            </a:extLst>
          </p:cNvPr>
          <p:cNvSpPr>
            <a:spLocks noGrp="1"/>
          </p:cNvSpPr>
          <p:nvPr>
            <p:ph idx="1"/>
          </p:nvPr>
        </p:nvSpPr>
        <p:spPr/>
        <p:txBody>
          <a:bodyPr/>
          <a:lstStyle/>
          <a:p>
            <a:pPr marL="0" indent="0">
              <a:buNone/>
            </a:pPr>
            <a:r>
              <a:rPr lang="en-US" b="1" i="1" dirty="0"/>
              <a:t>There are several options; some pro’s and con’s:</a:t>
            </a:r>
            <a:endParaRPr lang="en-US" dirty="0"/>
          </a:p>
          <a:p>
            <a:r>
              <a:rPr lang="en-US" dirty="0"/>
              <a:t>Simulate all possible measures for all forecast ensemble members</a:t>
            </a:r>
          </a:p>
          <a:p>
            <a:pPr lvl="1"/>
            <a:r>
              <a:rPr lang="en-US" dirty="0"/>
              <a:t>Pro: straightforward</a:t>
            </a:r>
          </a:p>
          <a:p>
            <a:pPr lvl="1"/>
            <a:r>
              <a:rPr lang="en-US" dirty="0"/>
              <a:t>Con: computation time, lot of information and no advise for the end user</a:t>
            </a:r>
          </a:p>
          <a:p>
            <a:pPr marL="324000" lvl="1" indent="0">
              <a:buNone/>
            </a:pPr>
            <a:endParaRPr lang="en-US" dirty="0"/>
          </a:p>
          <a:p>
            <a:endParaRPr lang="en-US" dirty="0"/>
          </a:p>
        </p:txBody>
      </p:sp>
      <p:sp>
        <p:nvSpPr>
          <p:cNvPr id="4" name="Date Placeholder 3">
            <a:extLst>
              <a:ext uri="{FF2B5EF4-FFF2-40B4-BE49-F238E27FC236}">
                <a16:creationId xmlns:a16="http://schemas.microsoft.com/office/drawing/2014/main" id="{7FADCFAC-E069-4400-973B-2AD63972794D}"/>
              </a:ext>
            </a:extLst>
          </p:cNvPr>
          <p:cNvSpPr>
            <a:spLocks noGrp="1"/>
          </p:cNvSpPr>
          <p:nvPr>
            <p:ph type="dt" sz="half" idx="10"/>
          </p:nvPr>
        </p:nvSpPr>
        <p:spPr/>
        <p:txBody>
          <a:bodyPr/>
          <a:lstStyle/>
          <a:p>
            <a:endParaRPr lang="nl-NL"/>
          </a:p>
        </p:txBody>
      </p:sp>
      <p:sp>
        <p:nvSpPr>
          <p:cNvPr id="5" name="Slide Number Placeholder 4">
            <a:extLst>
              <a:ext uri="{FF2B5EF4-FFF2-40B4-BE49-F238E27FC236}">
                <a16:creationId xmlns:a16="http://schemas.microsoft.com/office/drawing/2014/main" id="{408C76C5-38A5-4168-B669-63D25F1CCF3D}"/>
              </a:ext>
            </a:extLst>
          </p:cNvPr>
          <p:cNvSpPr>
            <a:spLocks noGrp="1"/>
          </p:cNvSpPr>
          <p:nvPr>
            <p:ph type="sldNum" sz="quarter" idx="12"/>
          </p:nvPr>
        </p:nvSpPr>
        <p:spPr/>
        <p:txBody>
          <a:bodyPr/>
          <a:lstStyle/>
          <a:p>
            <a:fld id="{F42B3F14-D836-496B-80A2-23BE75BD68CB}" type="slidenum">
              <a:rPr lang="nl-NL" smtClean="0"/>
              <a:t>8</a:t>
            </a:fld>
            <a:endParaRPr lang="nl-NL"/>
          </a:p>
        </p:txBody>
      </p:sp>
    </p:spTree>
    <p:extLst>
      <p:ext uri="{BB962C8B-B14F-4D97-AF65-F5344CB8AC3E}">
        <p14:creationId xmlns:p14="http://schemas.microsoft.com/office/powerpoint/2010/main" val="3682234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2C58E-81C2-4571-ACCC-6B042D8331AB}"/>
              </a:ext>
            </a:extLst>
          </p:cNvPr>
          <p:cNvSpPr>
            <a:spLocks noGrp="1"/>
          </p:cNvSpPr>
          <p:nvPr>
            <p:ph type="title"/>
          </p:nvPr>
        </p:nvSpPr>
        <p:spPr/>
        <p:txBody>
          <a:bodyPr/>
          <a:lstStyle/>
          <a:p>
            <a:r>
              <a:rPr lang="en-GB" dirty="0"/>
              <a:t>How to apply control on the basis of ensembles</a:t>
            </a:r>
            <a:r>
              <a:rPr lang="en-US" dirty="0"/>
              <a:t>?</a:t>
            </a:r>
          </a:p>
        </p:txBody>
      </p:sp>
      <p:sp>
        <p:nvSpPr>
          <p:cNvPr id="3" name="Content Placeholder 2">
            <a:extLst>
              <a:ext uri="{FF2B5EF4-FFF2-40B4-BE49-F238E27FC236}">
                <a16:creationId xmlns:a16="http://schemas.microsoft.com/office/drawing/2014/main" id="{58B1CBFA-892F-4FF1-AE72-9D5C973259C6}"/>
              </a:ext>
            </a:extLst>
          </p:cNvPr>
          <p:cNvSpPr>
            <a:spLocks noGrp="1"/>
          </p:cNvSpPr>
          <p:nvPr>
            <p:ph idx="1"/>
          </p:nvPr>
        </p:nvSpPr>
        <p:spPr/>
        <p:txBody>
          <a:bodyPr/>
          <a:lstStyle/>
          <a:p>
            <a:pPr marL="0" indent="0">
              <a:buNone/>
            </a:pPr>
            <a:r>
              <a:rPr lang="en-US" b="1" i="1" dirty="0"/>
              <a:t>There are several options; some pro’s and con’s:</a:t>
            </a:r>
            <a:endParaRPr lang="en-US" dirty="0"/>
          </a:p>
          <a:p>
            <a:r>
              <a:rPr lang="en-US" dirty="0"/>
              <a:t>Simulate all possible measures for all forecast ensemble members</a:t>
            </a:r>
          </a:p>
          <a:p>
            <a:pPr lvl="1"/>
            <a:r>
              <a:rPr lang="en-US" dirty="0"/>
              <a:t>Pro: straightforward</a:t>
            </a:r>
          </a:p>
          <a:p>
            <a:pPr lvl="1"/>
            <a:r>
              <a:rPr lang="en-US" dirty="0"/>
              <a:t>Con: computation time, lot of information and no advise for the end user</a:t>
            </a:r>
          </a:p>
          <a:p>
            <a:pPr marL="324000" lvl="1" indent="0">
              <a:buNone/>
            </a:pPr>
            <a:endParaRPr lang="en-US" dirty="0"/>
          </a:p>
          <a:p>
            <a:r>
              <a:rPr lang="en-US" dirty="0"/>
              <a:t>Simulate one measure for all forecast ensemble members</a:t>
            </a:r>
          </a:p>
          <a:p>
            <a:pPr lvl="1"/>
            <a:r>
              <a:rPr lang="en-US" dirty="0"/>
              <a:t>Pro: useful scenario analysis if one knows what kind of measure it to be taken</a:t>
            </a:r>
          </a:p>
          <a:p>
            <a:pPr lvl="1"/>
            <a:r>
              <a:rPr lang="en-US" dirty="0"/>
              <a:t>Con: limited help on what measure to take, and no final advise for the end user</a:t>
            </a:r>
          </a:p>
          <a:p>
            <a:endParaRPr lang="en-US" dirty="0"/>
          </a:p>
        </p:txBody>
      </p:sp>
      <p:sp>
        <p:nvSpPr>
          <p:cNvPr id="4" name="Date Placeholder 3">
            <a:extLst>
              <a:ext uri="{FF2B5EF4-FFF2-40B4-BE49-F238E27FC236}">
                <a16:creationId xmlns:a16="http://schemas.microsoft.com/office/drawing/2014/main" id="{7FADCFAC-E069-4400-973B-2AD63972794D}"/>
              </a:ext>
            </a:extLst>
          </p:cNvPr>
          <p:cNvSpPr>
            <a:spLocks noGrp="1"/>
          </p:cNvSpPr>
          <p:nvPr>
            <p:ph type="dt" sz="half" idx="10"/>
          </p:nvPr>
        </p:nvSpPr>
        <p:spPr/>
        <p:txBody>
          <a:bodyPr/>
          <a:lstStyle/>
          <a:p>
            <a:endParaRPr lang="nl-NL"/>
          </a:p>
        </p:txBody>
      </p:sp>
      <p:sp>
        <p:nvSpPr>
          <p:cNvPr id="5" name="Slide Number Placeholder 4">
            <a:extLst>
              <a:ext uri="{FF2B5EF4-FFF2-40B4-BE49-F238E27FC236}">
                <a16:creationId xmlns:a16="http://schemas.microsoft.com/office/drawing/2014/main" id="{408C76C5-38A5-4168-B669-63D25F1CCF3D}"/>
              </a:ext>
            </a:extLst>
          </p:cNvPr>
          <p:cNvSpPr>
            <a:spLocks noGrp="1"/>
          </p:cNvSpPr>
          <p:nvPr>
            <p:ph type="sldNum" sz="quarter" idx="12"/>
          </p:nvPr>
        </p:nvSpPr>
        <p:spPr/>
        <p:txBody>
          <a:bodyPr/>
          <a:lstStyle/>
          <a:p>
            <a:fld id="{F42B3F14-D836-496B-80A2-23BE75BD68CB}" type="slidenum">
              <a:rPr lang="nl-NL" smtClean="0"/>
              <a:t>9</a:t>
            </a:fld>
            <a:endParaRPr lang="nl-NL"/>
          </a:p>
        </p:txBody>
      </p:sp>
    </p:spTree>
    <p:extLst>
      <p:ext uri="{BB962C8B-B14F-4D97-AF65-F5344CB8AC3E}">
        <p14:creationId xmlns:p14="http://schemas.microsoft.com/office/powerpoint/2010/main" val="1578369965"/>
      </p:ext>
    </p:extLst>
  </p:cSld>
  <p:clrMapOvr>
    <a:masterClrMapping/>
  </p:clrMapOvr>
</p:sld>
</file>

<file path=ppt/theme/theme1.xml><?xml version="1.0" encoding="utf-8"?>
<a:theme xmlns:a="http://schemas.openxmlformats.org/drawingml/2006/main" name="Deltares">
  <a:themeElements>
    <a:clrScheme name="Deltares">
      <a:dk1>
        <a:sysClr val="windowText" lastClr="000000"/>
      </a:dk1>
      <a:lt1>
        <a:sysClr val="window" lastClr="FFFFFF"/>
      </a:lt1>
      <a:dk2>
        <a:srgbClr val="080C80"/>
      </a:dk2>
      <a:lt2>
        <a:srgbClr val="F2F2F2"/>
      </a:lt2>
      <a:accent1>
        <a:srgbClr val="080C80"/>
      </a:accent1>
      <a:accent2>
        <a:srgbClr val="0D38E0"/>
      </a:accent2>
      <a:accent3>
        <a:srgbClr val="0EBBF0"/>
      </a:accent3>
      <a:accent4>
        <a:srgbClr val="00B389"/>
      </a:accent4>
      <a:accent5>
        <a:srgbClr val="00CC96"/>
      </a:accent5>
      <a:accent6>
        <a:srgbClr val="00E6A1"/>
      </a:accent6>
      <a:hlink>
        <a:srgbClr val="0D38E0"/>
      </a:hlink>
      <a:folHlink>
        <a:srgbClr val="70707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ltares - Sjabloon UK.potx" id="{60C54E0E-A5B2-4FEE-8E0B-136331C7CB0D}" vid="{4F8657CA-FEBF-4234-88FD-946F34CF5C03}"/>
    </a:ext>
  </a:extLst>
</a:theme>
</file>

<file path=ppt/theme/theme2.xml><?xml version="1.0" encoding="utf-8"?>
<a:theme xmlns:a="http://schemas.openxmlformats.org/drawingml/2006/main" name="Kantoorthema">
  <a:themeElements>
    <a:clrScheme name="Deltares">
      <a:dk1>
        <a:sysClr val="windowText" lastClr="000000"/>
      </a:dk1>
      <a:lt1>
        <a:sysClr val="window" lastClr="FFFFFF"/>
      </a:lt1>
      <a:dk2>
        <a:srgbClr val="0A28A3"/>
      </a:dk2>
      <a:lt2>
        <a:srgbClr val="FFFFFF"/>
      </a:lt2>
      <a:accent1>
        <a:srgbClr val="0A28A3"/>
      </a:accent1>
      <a:accent2>
        <a:srgbClr val="0E43F0"/>
      </a:accent2>
      <a:accent3>
        <a:srgbClr val="0ECAF0"/>
      </a:accent3>
      <a:accent4>
        <a:srgbClr val="00B389"/>
      </a:accent4>
      <a:accent5>
        <a:srgbClr val="00CC96"/>
      </a:accent5>
      <a:accent6>
        <a:srgbClr val="00E6A1"/>
      </a:accent6>
      <a:hlink>
        <a:srgbClr val="0E43F0"/>
      </a:hlink>
      <a:folHlink>
        <a:srgbClr val="0A28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Deltares">
      <a:dk1>
        <a:sysClr val="windowText" lastClr="000000"/>
      </a:dk1>
      <a:lt1>
        <a:sysClr val="window" lastClr="FFFFFF"/>
      </a:lt1>
      <a:dk2>
        <a:srgbClr val="0A28A3"/>
      </a:dk2>
      <a:lt2>
        <a:srgbClr val="FFFFFF"/>
      </a:lt2>
      <a:accent1>
        <a:srgbClr val="0A28A3"/>
      </a:accent1>
      <a:accent2>
        <a:srgbClr val="0E43F0"/>
      </a:accent2>
      <a:accent3>
        <a:srgbClr val="0ECAF0"/>
      </a:accent3>
      <a:accent4>
        <a:srgbClr val="00B389"/>
      </a:accent4>
      <a:accent5>
        <a:srgbClr val="00CC96"/>
      </a:accent5>
      <a:accent6>
        <a:srgbClr val="00E6A1"/>
      </a:accent6>
      <a:hlink>
        <a:srgbClr val="0E43F0"/>
      </a:hlink>
      <a:folHlink>
        <a:srgbClr val="0A28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790BB292A35AE4AA5A100914D5E78C3" ma:contentTypeVersion="13" ma:contentTypeDescription="Create a new document." ma:contentTypeScope="" ma:versionID="14c1739f4d915e2a06005360879c5877">
  <xsd:schema xmlns:xsd="http://www.w3.org/2001/XMLSchema" xmlns:xs="http://www.w3.org/2001/XMLSchema" xmlns:p="http://schemas.microsoft.com/office/2006/metadata/properties" xmlns:ns3="6c5c86aa-e886-405f-9f4b-55eebca15012" xmlns:ns4="80074512-dcb0-4dd5-bb9c-f587810f6510" targetNamespace="http://schemas.microsoft.com/office/2006/metadata/properties" ma:root="true" ma:fieldsID="b2e021e412866e5e1dbf8fcace9c6f18" ns3:_="" ns4:_="">
    <xsd:import namespace="6c5c86aa-e886-405f-9f4b-55eebca15012"/>
    <xsd:import namespace="80074512-dcb0-4dd5-bb9c-f587810f651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5c86aa-e886-405f-9f4b-55eebca1501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074512-dcb0-4dd5-bb9c-f587810f651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DF6626-F3CA-4DB6-97F3-50ACA793C97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80074512-dcb0-4dd5-bb9c-f587810f6510"/>
    <ds:schemaRef ds:uri="http://purl.org/dc/terms/"/>
    <ds:schemaRef ds:uri="6c5c86aa-e886-405f-9f4b-55eebca15012"/>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97110F57-B17E-4554-A743-C264A4AC75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5c86aa-e886-405f-9f4b-55eebca15012"/>
    <ds:schemaRef ds:uri="80074512-dcb0-4dd5-bb9c-f587810f65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F049C5-34FC-4054-9737-0DAA15D8F6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Deltares - Template UK</Template>
  <TotalTime>3721</TotalTime>
  <Words>3734</Words>
  <Application>Microsoft Office PowerPoint</Application>
  <PresentationFormat>Widescreen</PresentationFormat>
  <Paragraphs>444</Paragraphs>
  <Slides>29</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Times New Roman</vt:lpstr>
      <vt:lpstr>Wingdings</vt:lpstr>
      <vt:lpstr>Deltares</vt:lpstr>
      <vt:lpstr>Comparison of model predictive control methods that can account for uncertainties in forecasts of flood discharge and storm surge  Case-study Volkerak-Zoommeer, the Netherlands</vt:lpstr>
      <vt:lpstr>Want to know more,… already?</vt:lpstr>
      <vt:lpstr>Content</vt:lpstr>
      <vt:lpstr>Why use ensemble forecast for decision making and control?</vt:lpstr>
      <vt:lpstr>Why apply control on the basis of ensembles?</vt:lpstr>
      <vt:lpstr>The challenge: make better decisions using uncertainty information</vt:lpstr>
      <vt:lpstr>Particularly challenging decision making problem in the face of extreme events</vt:lpstr>
      <vt:lpstr>How to apply control on the basis of ensembles?</vt:lpstr>
      <vt:lpstr>How to apply control on the basis of ensembles?</vt:lpstr>
      <vt:lpstr>How to apply control on the basis of ensembles?</vt:lpstr>
      <vt:lpstr>What is Model Predictive Control?</vt:lpstr>
      <vt:lpstr>Using Model Predictive Control with ensemble forcing</vt:lpstr>
      <vt:lpstr>Approach</vt:lpstr>
      <vt:lpstr>Control problem ‘flood mitigation’ in Volkerak-Zoommeer (VZM)</vt:lpstr>
      <vt:lpstr>Control problem ‘flood mitigation’ in Volkerak-Zoommeer (VZM)</vt:lpstr>
      <vt:lpstr>Model Volkerak-Zoommeer</vt:lpstr>
      <vt:lpstr>Model setup</vt:lpstr>
      <vt:lpstr>Use of ensembles in model predictive control</vt:lpstr>
      <vt:lpstr>More on Tree Based MPC</vt:lpstr>
      <vt:lpstr>Evaluating added value of MPC with ensembles</vt:lpstr>
      <vt:lpstr>Setup of closed-loop experiments</vt:lpstr>
      <vt:lpstr>Synthetic event definition</vt:lpstr>
      <vt:lpstr>Synthetic forecasts</vt:lpstr>
      <vt:lpstr>Example of the Tree Based MPC advice</vt:lpstr>
      <vt:lpstr>Results</vt:lpstr>
      <vt:lpstr>What have we seen in these experiments?</vt:lpstr>
      <vt:lpstr>Conclusions</vt:lpstr>
      <vt:lpstr>Want to know more,… still?</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Maarten Smoorenburg</dc:creator>
  <dc:description>Template implementation by HQ Solutions B.V.</dc:description>
  <cp:lastModifiedBy>Maarten Smoorenburg</cp:lastModifiedBy>
  <cp:revision>144</cp:revision>
  <dcterms:created xsi:type="dcterms:W3CDTF">2020-01-23T13:51:22Z</dcterms:created>
  <dcterms:modified xsi:type="dcterms:W3CDTF">2020-05-04T09:49:43Z</dcterms:modified>
  <cp:version>1.0</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0x010100B790BB292A35AE4AA5A100914D5E78C3</vt:lpwstr>
  </property>
  <property fmtid="{D5CDD505-2E9C-101B-9397-08002B2CF9AE}" pid="3" name="TaxKeyword">
    <vt:lpwstr/>
  </property>
</Properties>
</file>