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tiff" ContentType="image/tiff"/>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7"/>
  </p:notesMasterIdLst>
  <p:handoutMasterIdLst>
    <p:handoutMasterId r:id="rId18"/>
  </p:handoutMasterIdLst>
  <p:sldIdLst>
    <p:sldId id="256" r:id="rId5"/>
    <p:sldId id="947" r:id="rId6"/>
    <p:sldId id="929" r:id="rId7"/>
    <p:sldId id="932" r:id="rId8"/>
    <p:sldId id="911" r:id="rId9"/>
    <p:sldId id="262" r:id="rId10"/>
    <p:sldId id="945" r:id="rId11"/>
    <p:sldId id="951" r:id="rId12"/>
    <p:sldId id="950" r:id="rId13"/>
    <p:sldId id="938" r:id="rId14"/>
    <p:sldId id="952" r:id="rId15"/>
    <p:sldId id="940" r:id="rId16"/>
  </p:sldIdLst>
  <p:sldSz cx="9144000" cy="5143500" type="screen16x9"/>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orient="horz" pos="838">
          <p15:clr>
            <a:srgbClr val="A4A3A4"/>
          </p15:clr>
        </p15:guide>
        <p15:guide id="3" orient="horz">
          <p15:clr>
            <a:srgbClr val="A4A3A4"/>
          </p15:clr>
        </p15:guide>
        <p15:guide id="4" orient="horz" pos="2994">
          <p15:clr>
            <a:srgbClr val="A4A3A4"/>
          </p15:clr>
        </p15:guide>
        <p15:guide id="5" orient="horz" pos="814">
          <p15:clr>
            <a:srgbClr val="A4A3A4"/>
          </p15:clr>
        </p15:guide>
        <p15:guide id="6" orient="horz" pos="2854">
          <p15:clr>
            <a:srgbClr val="A4A3A4"/>
          </p15:clr>
        </p15:guide>
        <p15:guide id="7" pos="340">
          <p15:clr>
            <a:srgbClr val="A4A3A4"/>
          </p15:clr>
        </p15:guide>
        <p15:guide id="8" pos="5420">
          <p15:clr>
            <a:srgbClr val="A4A3A4"/>
          </p15:clr>
        </p15:guide>
        <p15:guide id="9" pos="2947">
          <p15:clr>
            <a:srgbClr val="A4A3A4"/>
          </p15:clr>
        </p15:guide>
        <p15:guide id="10" pos="2813">
          <p15:clr>
            <a:srgbClr val="A4A3A4"/>
          </p15:clr>
        </p15:guide>
        <p15:guide id="11" pos="1943">
          <p15:clr>
            <a:srgbClr val="A4A3A4"/>
          </p15:clr>
        </p15:guide>
        <p15:guide id="12" pos="3817">
          <p15:clr>
            <a:srgbClr val="A4A3A4"/>
          </p15:clr>
        </p15:guide>
        <p15:guide id="13" pos="2080">
          <p15:clr>
            <a:srgbClr val="A4A3A4"/>
          </p15:clr>
        </p15:guide>
        <p15:guide id="14" pos="36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A00"/>
    <a:srgbClr val="8C1419"/>
    <a:srgbClr val="E50914"/>
    <a:srgbClr val="1877F2"/>
    <a:srgbClr val="1FD662"/>
    <a:srgbClr val="232F3E"/>
    <a:srgbClr val="FF5A60"/>
    <a:srgbClr val="00AFF0"/>
    <a:srgbClr val="0055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F993AC-C5B8-4355-A843-7424A2BBCA56}" v="599" dt="2020-05-06T14:54:15.645"/>
    <p1510:client id="{D88908AA-50B1-4D39-9122-36394D9F3506}" v="525" dt="2020-05-07T10:08:44.1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82" autoAdjust="0"/>
    <p:restoredTop sz="43898" autoAdjust="0"/>
  </p:normalViewPr>
  <p:slideViewPr>
    <p:cSldViewPr snapToGrid="0" snapToObjects="1" showGuides="1">
      <p:cViewPr varScale="1">
        <p:scale>
          <a:sx n="90" d="100"/>
          <a:sy n="90" d="100"/>
        </p:scale>
        <p:origin x="2886" y="78"/>
      </p:cViewPr>
      <p:guideLst>
        <p:guide orient="horz" pos="1620"/>
        <p:guide orient="horz" pos="838"/>
        <p:guide orient="horz"/>
        <p:guide orient="horz" pos="2994"/>
        <p:guide orient="horz" pos="814"/>
        <p:guide orient="horz" pos="2854"/>
        <p:guide pos="340"/>
        <p:guide pos="5420"/>
        <p:guide pos="2947"/>
        <p:guide pos="2813"/>
        <p:guide pos="1943"/>
        <p:guide pos="3817"/>
        <p:guide pos="2080"/>
        <p:guide pos="36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ölker, Christoph" userId="ebf0ec09-1ac7-4e05-93c4-5fd439c7b73f" providerId="ADAL" clId="{0F231483-2C6A-414D-99E6-E2A9E12DFDC7}"/>
    <pc:docChg chg="undo custSel modSld">
      <pc:chgData name="Völker, Christoph" userId="ebf0ec09-1ac7-4e05-93c4-5fd439c7b73f" providerId="ADAL" clId="{0F231483-2C6A-414D-99E6-E2A9E12DFDC7}" dt="2020-02-20T15:57:19.633" v="539" actId="207"/>
      <pc:docMkLst>
        <pc:docMk/>
      </pc:docMkLst>
      <pc:sldChg chg="addSp modSp modAnim">
        <pc:chgData name="Völker, Christoph" userId="ebf0ec09-1ac7-4e05-93c4-5fd439c7b73f" providerId="ADAL" clId="{0F231483-2C6A-414D-99E6-E2A9E12DFDC7}" dt="2020-02-18T08:55:11.863" v="526"/>
        <pc:sldMkLst>
          <pc:docMk/>
          <pc:sldMk cId="2039739741" sldId="262"/>
        </pc:sldMkLst>
        <pc:spChg chg="mod">
          <ac:chgData name="Völker, Christoph" userId="ebf0ec09-1ac7-4e05-93c4-5fd439c7b73f" providerId="ADAL" clId="{0F231483-2C6A-414D-99E6-E2A9E12DFDC7}" dt="2020-02-18T08:27:55.306" v="129" actId="20577"/>
          <ac:spMkLst>
            <pc:docMk/>
            <pc:sldMk cId="2039739741" sldId="262"/>
            <ac:spMk id="49" creationId="{74584115-647B-4ECC-9512-6335B1C155BC}"/>
          </ac:spMkLst>
        </pc:spChg>
        <pc:spChg chg="mod">
          <ac:chgData name="Völker, Christoph" userId="ebf0ec09-1ac7-4e05-93c4-5fd439c7b73f" providerId="ADAL" clId="{0F231483-2C6A-414D-99E6-E2A9E12DFDC7}" dt="2020-02-18T08:54:28.835" v="509" actId="14100"/>
          <ac:spMkLst>
            <pc:docMk/>
            <pc:sldMk cId="2039739741" sldId="262"/>
            <ac:spMk id="53" creationId="{32BD13C8-1281-4EBB-8EA1-5482B27522D8}"/>
          </ac:spMkLst>
        </pc:spChg>
        <pc:spChg chg="add mod">
          <ac:chgData name="Völker, Christoph" userId="ebf0ec09-1ac7-4e05-93c4-5fd439c7b73f" providerId="ADAL" clId="{0F231483-2C6A-414D-99E6-E2A9E12DFDC7}" dt="2020-02-18T08:54:09.866" v="506" actId="1076"/>
          <ac:spMkLst>
            <pc:docMk/>
            <pc:sldMk cId="2039739741" sldId="262"/>
            <ac:spMk id="54" creationId="{233863A8-0A8B-4E30-B379-426AB18D2009}"/>
          </ac:spMkLst>
        </pc:spChg>
        <pc:spChg chg="mod">
          <ac:chgData name="Völker, Christoph" userId="ebf0ec09-1ac7-4e05-93c4-5fd439c7b73f" providerId="ADAL" clId="{0F231483-2C6A-414D-99E6-E2A9E12DFDC7}" dt="2020-02-18T08:54:59.960" v="524" actId="14100"/>
          <ac:spMkLst>
            <pc:docMk/>
            <pc:sldMk cId="2039739741" sldId="262"/>
            <ac:spMk id="68" creationId="{10F7E1B3-A1EF-4919-9D8A-0628136CA53E}"/>
          </ac:spMkLst>
        </pc:spChg>
        <pc:spChg chg="mod">
          <ac:chgData name="Völker, Christoph" userId="ebf0ec09-1ac7-4e05-93c4-5fd439c7b73f" providerId="ADAL" clId="{0F231483-2C6A-414D-99E6-E2A9E12DFDC7}" dt="2020-02-18T08:28:08.863" v="138" actId="20577"/>
          <ac:spMkLst>
            <pc:docMk/>
            <pc:sldMk cId="2039739741" sldId="262"/>
            <ac:spMk id="70" creationId="{C9D9717B-601F-4B98-8BFA-7ADCF09817CD}"/>
          </ac:spMkLst>
        </pc:spChg>
      </pc:sldChg>
      <pc:sldChg chg="addSp delSp modSp">
        <pc:chgData name="Völker, Christoph" userId="ebf0ec09-1ac7-4e05-93c4-5fd439c7b73f" providerId="ADAL" clId="{0F231483-2C6A-414D-99E6-E2A9E12DFDC7}" dt="2020-02-19T08:27:37.981" v="532" actId="790"/>
        <pc:sldMkLst>
          <pc:docMk/>
          <pc:sldMk cId="2835996220" sldId="923"/>
        </pc:sldMkLst>
        <pc:spChg chg="add mod">
          <ac:chgData name="Völker, Christoph" userId="ebf0ec09-1ac7-4e05-93c4-5fd439c7b73f" providerId="ADAL" clId="{0F231483-2C6A-414D-99E6-E2A9E12DFDC7}" dt="2020-02-18T08:47:17.248" v="455" actId="1076"/>
          <ac:spMkLst>
            <pc:docMk/>
            <pc:sldMk cId="2835996220" sldId="923"/>
            <ac:spMk id="2" creationId="{EA686393-9306-49EB-A3EE-39C6B2D88C15}"/>
          </ac:spMkLst>
        </pc:spChg>
        <pc:spChg chg="add mod">
          <ac:chgData name="Völker, Christoph" userId="ebf0ec09-1ac7-4e05-93c4-5fd439c7b73f" providerId="ADAL" clId="{0F231483-2C6A-414D-99E6-E2A9E12DFDC7}" dt="2020-02-18T08:35:15.665" v="234" actId="164"/>
          <ac:spMkLst>
            <pc:docMk/>
            <pc:sldMk cId="2835996220" sldId="923"/>
            <ac:spMk id="17" creationId="{8128F6E1-1FA4-4A34-9C2E-61E858B94C5F}"/>
          </ac:spMkLst>
        </pc:spChg>
        <pc:spChg chg="mod topLvl">
          <ac:chgData name="Völker, Christoph" userId="ebf0ec09-1ac7-4e05-93c4-5fd439c7b73f" providerId="ADAL" clId="{0F231483-2C6A-414D-99E6-E2A9E12DFDC7}" dt="2020-02-18T08:47:11.834" v="453" actId="1076"/>
          <ac:spMkLst>
            <pc:docMk/>
            <pc:sldMk cId="2835996220" sldId="923"/>
            <ac:spMk id="25" creationId="{364B6026-CD56-4FC4-ADDF-F5C0D4F2AD3A}"/>
          </ac:spMkLst>
        </pc:spChg>
        <pc:spChg chg="mod topLvl">
          <ac:chgData name="Völker, Christoph" userId="ebf0ec09-1ac7-4e05-93c4-5fd439c7b73f" providerId="ADAL" clId="{0F231483-2C6A-414D-99E6-E2A9E12DFDC7}" dt="2020-02-19T08:27:37.981" v="532" actId="790"/>
          <ac:spMkLst>
            <pc:docMk/>
            <pc:sldMk cId="2835996220" sldId="923"/>
            <ac:spMk id="28" creationId="{48F5FEC1-84C9-4685-A60C-5D972FE56C75}"/>
          </ac:spMkLst>
        </pc:spChg>
        <pc:spChg chg="mod topLvl">
          <ac:chgData name="Völker, Christoph" userId="ebf0ec09-1ac7-4e05-93c4-5fd439c7b73f" providerId="ADAL" clId="{0F231483-2C6A-414D-99E6-E2A9E12DFDC7}" dt="2020-02-18T08:47:29.280" v="458" actId="1076"/>
          <ac:spMkLst>
            <pc:docMk/>
            <pc:sldMk cId="2835996220" sldId="923"/>
            <ac:spMk id="34" creationId="{FC44DB33-2614-4838-B818-7EF50DC9161E}"/>
          </ac:spMkLst>
        </pc:spChg>
        <pc:spChg chg="mod ord topLvl">
          <ac:chgData name="Völker, Christoph" userId="ebf0ec09-1ac7-4e05-93c4-5fd439c7b73f" providerId="ADAL" clId="{0F231483-2C6A-414D-99E6-E2A9E12DFDC7}" dt="2020-02-18T08:47:06.932" v="452" actId="164"/>
          <ac:spMkLst>
            <pc:docMk/>
            <pc:sldMk cId="2835996220" sldId="923"/>
            <ac:spMk id="39" creationId="{F687739B-E786-46B0-8622-B1E3715E73F2}"/>
          </ac:spMkLst>
        </pc:spChg>
        <pc:spChg chg="mod topLvl">
          <ac:chgData name="Völker, Christoph" userId="ebf0ec09-1ac7-4e05-93c4-5fd439c7b73f" providerId="ADAL" clId="{0F231483-2C6A-414D-99E6-E2A9E12DFDC7}" dt="2020-02-18T08:52:50.944" v="501" actId="1076"/>
          <ac:spMkLst>
            <pc:docMk/>
            <pc:sldMk cId="2835996220" sldId="923"/>
            <ac:spMk id="43" creationId="{3D65E946-A9C0-422C-BB3A-0B7BDF0FE691}"/>
          </ac:spMkLst>
        </pc:spChg>
        <pc:spChg chg="add mod ord">
          <ac:chgData name="Völker, Christoph" userId="ebf0ec09-1ac7-4e05-93c4-5fd439c7b73f" providerId="ADAL" clId="{0F231483-2C6A-414D-99E6-E2A9E12DFDC7}" dt="2020-02-18T08:45:42.988" v="441" actId="164"/>
          <ac:spMkLst>
            <pc:docMk/>
            <pc:sldMk cId="2835996220" sldId="923"/>
            <ac:spMk id="45" creationId="{CA58E94C-F482-4464-A3A9-2977B94EEC73}"/>
          </ac:spMkLst>
        </pc:spChg>
        <pc:spChg chg="mod topLvl">
          <ac:chgData name="Völker, Christoph" userId="ebf0ec09-1ac7-4e05-93c4-5fd439c7b73f" providerId="ADAL" clId="{0F231483-2C6A-414D-99E6-E2A9E12DFDC7}" dt="2020-02-18T08:51:50.898" v="496" actId="1076"/>
          <ac:spMkLst>
            <pc:docMk/>
            <pc:sldMk cId="2835996220" sldId="923"/>
            <ac:spMk id="49" creationId="{8CBD1DA0-DBE5-4F75-9C68-B7AF6F6C9C0B}"/>
          </ac:spMkLst>
        </pc:spChg>
        <pc:grpChg chg="add mod">
          <ac:chgData name="Völker, Christoph" userId="ebf0ec09-1ac7-4e05-93c4-5fd439c7b73f" providerId="ADAL" clId="{0F231483-2C6A-414D-99E6-E2A9E12DFDC7}" dt="2020-02-18T08:51:57.681" v="498" actId="1076"/>
          <ac:grpSpMkLst>
            <pc:docMk/>
            <pc:sldMk cId="2835996220" sldId="923"/>
            <ac:grpSpMk id="10" creationId="{E79CF073-FC3D-415C-A405-9DFB9BC772B9}"/>
          </ac:grpSpMkLst>
        </pc:grpChg>
        <pc:grpChg chg="add mod">
          <ac:chgData name="Völker, Christoph" userId="ebf0ec09-1ac7-4e05-93c4-5fd439c7b73f" providerId="ADAL" clId="{0F231483-2C6A-414D-99E6-E2A9E12DFDC7}" dt="2020-02-18T08:51:55.864" v="497" actId="1076"/>
          <ac:grpSpMkLst>
            <pc:docMk/>
            <pc:sldMk cId="2835996220" sldId="923"/>
            <ac:grpSpMk id="11" creationId="{E694F4EF-1865-440B-B3D8-D306C3CD5CE3}"/>
          </ac:grpSpMkLst>
        </pc:grpChg>
        <pc:grpChg chg="add mod">
          <ac:chgData name="Völker, Christoph" userId="ebf0ec09-1ac7-4e05-93c4-5fd439c7b73f" providerId="ADAL" clId="{0F231483-2C6A-414D-99E6-E2A9E12DFDC7}" dt="2020-02-18T08:38:55.157" v="311" actId="1076"/>
          <ac:grpSpMkLst>
            <pc:docMk/>
            <pc:sldMk cId="2835996220" sldId="923"/>
            <ac:grpSpMk id="15" creationId="{9A3A11A1-F708-4296-92EF-91F06934927A}"/>
          </ac:grpSpMkLst>
        </pc:grpChg>
        <pc:grpChg chg="add del mod">
          <ac:chgData name="Völker, Christoph" userId="ebf0ec09-1ac7-4e05-93c4-5fd439c7b73f" providerId="ADAL" clId="{0F231483-2C6A-414D-99E6-E2A9E12DFDC7}" dt="2020-02-18T08:47:01.672" v="451" actId="165"/>
          <ac:grpSpMkLst>
            <pc:docMk/>
            <pc:sldMk cId="2835996220" sldId="923"/>
            <ac:grpSpMk id="19" creationId="{6C2B6D46-7DE9-4919-AB48-563D3B014E4E}"/>
          </ac:grpSpMkLst>
        </pc:grpChg>
        <pc:grpChg chg="add mod">
          <ac:chgData name="Völker, Christoph" userId="ebf0ec09-1ac7-4e05-93c4-5fd439c7b73f" providerId="ADAL" clId="{0F231483-2C6A-414D-99E6-E2A9E12DFDC7}" dt="2020-02-18T08:46:40.798" v="448" actId="1076"/>
          <ac:grpSpMkLst>
            <pc:docMk/>
            <pc:sldMk cId="2835996220" sldId="923"/>
            <ac:grpSpMk id="20" creationId="{B19AD068-1357-43EE-AC05-1C4C1840A584}"/>
          </ac:grpSpMkLst>
        </pc:grpChg>
        <pc:grpChg chg="add mod">
          <ac:chgData name="Völker, Christoph" userId="ebf0ec09-1ac7-4e05-93c4-5fd439c7b73f" providerId="ADAL" clId="{0F231483-2C6A-414D-99E6-E2A9E12DFDC7}" dt="2020-02-18T08:47:06.932" v="452" actId="164"/>
          <ac:grpSpMkLst>
            <pc:docMk/>
            <pc:sldMk cId="2835996220" sldId="923"/>
            <ac:grpSpMk id="21" creationId="{18078980-BCAD-4E45-80DA-8A70DAFD5D13}"/>
          </ac:grpSpMkLst>
        </pc:grpChg>
        <pc:grpChg chg="add del mod">
          <ac:chgData name="Völker, Christoph" userId="ebf0ec09-1ac7-4e05-93c4-5fd439c7b73f" providerId="ADAL" clId="{0F231483-2C6A-414D-99E6-E2A9E12DFDC7}" dt="2020-02-18T08:35:33.933" v="239" actId="478"/>
          <ac:grpSpMkLst>
            <pc:docMk/>
            <pc:sldMk cId="2835996220" sldId="923"/>
            <ac:grpSpMk id="24" creationId="{8323F448-044E-47A5-8044-E875198F5050}"/>
          </ac:grpSpMkLst>
        </pc:grpChg>
        <pc:grpChg chg="add del mod">
          <ac:chgData name="Völker, Christoph" userId="ebf0ec09-1ac7-4e05-93c4-5fd439c7b73f" providerId="ADAL" clId="{0F231483-2C6A-414D-99E6-E2A9E12DFDC7}" dt="2020-02-18T08:37:14.901" v="289" actId="478"/>
          <ac:grpSpMkLst>
            <pc:docMk/>
            <pc:sldMk cId="2835996220" sldId="923"/>
            <ac:grpSpMk id="27" creationId="{FE4C9ACD-0C51-4D3B-87EB-3B141B2B114B}"/>
          </ac:grpSpMkLst>
        </pc:grpChg>
        <pc:grpChg chg="add del mod">
          <ac:chgData name="Völker, Christoph" userId="ebf0ec09-1ac7-4e05-93c4-5fd439c7b73f" providerId="ADAL" clId="{0F231483-2C6A-414D-99E6-E2A9E12DFDC7}" dt="2020-02-18T08:39:19.228" v="342" actId="478"/>
          <ac:grpSpMkLst>
            <pc:docMk/>
            <pc:sldMk cId="2835996220" sldId="923"/>
            <ac:grpSpMk id="33" creationId="{28C0A16A-FAEE-4D76-9096-138EFB9D5D9B}"/>
          </ac:grpSpMkLst>
        </pc:grpChg>
        <pc:grpChg chg="add del mod">
          <ac:chgData name="Völker, Christoph" userId="ebf0ec09-1ac7-4e05-93c4-5fd439c7b73f" providerId="ADAL" clId="{0F231483-2C6A-414D-99E6-E2A9E12DFDC7}" dt="2020-02-18T08:42:03.778" v="372" actId="478"/>
          <ac:grpSpMkLst>
            <pc:docMk/>
            <pc:sldMk cId="2835996220" sldId="923"/>
            <ac:grpSpMk id="38" creationId="{BFEF57DF-4FA7-43E8-B250-FBF0498AEFBC}"/>
          </ac:grpSpMkLst>
        </pc:grpChg>
        <pc:grpChg chg="add del mod">
          <ac:chgData name="Völker, Christoph" userId="ebf0ec09-1ac7-4e05-93c4-5fd439c7b73f" providerId="ADAL" clId="{0F231483-2C6A-414D-99E6-E2A9E12DFDC7}" dt="2020-02-18T08:43:04.035" v="396" actId="478"/>
          <ac:grpSpMkLst>
            <pc:docMk/>
            <pc:sldMk cId="2835996220" sldId="923"/>
            <ac:grpSpMk id="42" creationId="{09D04B3F-1309-415C-A398-666B144A4D00}"/>
          </ac:grpSpMkLst>
        </pc:grpChg>
        <pc:grpChg chg="add del mod">
          <ac:chgData name="Völker, Christoph" userId="ebf0ec09-1ac7-4e05-93c4-5fd439c7b73f" providerId="ADAL" clId="{0F231483-2C6A-414D-99E6-E2A9E12DFDC7}" dt="2020-02-18T08:50:18.843" v="470" actId="478"/>
          <ac:grpSpMkLst>
            <pc:docMk/>
            <pc:sldMk cId="2835996220" sldId="923"/>
            <ac:grpSpMk id="48" creationId="{C8D7E198-620F-43DC-9A79-E4EC79AC84FC}"/>
          </ac:grpSpMkLst>
        </pc:grpChg>
        <pc:picChg chg="add del mod">
          <ac:chgData name="Völker, Christoph" userId="ebf0ec09-1ac7-4e05-93c4-5fd439c7b73f" providerId="ADAL" clId="{0F231483-2C6A-414D-99E6-E2A9E12DFDC7}" dt="2020-02-18T08:33:29.277" v="216" actId="478"/>
          <ac:picMkLst>
            <pc:docMk/>
            <pc:sldMk cId="2835996220" sldId="923"/>
            <ac:picMk id="5" creationId="{B73DD613-D7B7-45B5-8344-A2B2556D9E95}"/>
          </ac:picMkLst>
        </pc:picChg>
        <pc:picChg chg="add mod">
          <ac:chgData name="Völker, Christoph" userId="ebf0ec09-1ac7-4e05-93c4-5fd439c7b73f" providerId="ADAL" clId="{0F231483-2C6A-414D-99E6-E2A9E12DFDC7}" dt="2020-02-18T08:35:11.106" v="233" actId="164"/>
          <ac:picMkLst>
            <pc:docMk/>
            <pc:sldMk cId="2835996220" sldId="923"/>
            <ac:picMk id="7" creationId="{C9FDC740-CA67-4C9E-93DC-EA40B2164B8D}"/>
          </ac:picMkLst>
        </pc:picChg>
        <pc:picChg chg="add mod">
          <ac:chgData name="Völker, Christoph" userId="ebf0ec09-1ac7-4e05-93c4-5fd439c7b73f" providerId="ADAL" clId="{0F231483-2C6A-414D-99E6-E2A9E12DFDC7}" dt="2020-02-18T08:35:15.665" v="234" actId="164"/>
          <ac:picMkLst>
            <pc:docMk/>
            <pc:sldMk cId="2835996220" sldId="923"/>
            <ac:picMk id="9" creationId="{CED61624-8EB9-4706-860E-A19ECCC6F950}"/>
          </ac:picMkLst>
        </pc:picChg>
        <pc:picChg chg="add mod">
          <ac:chgData name="Völker, Christoph" userId="ebf0ec09-1ac7-4e05-93c4-5fd439c7b73f" providerId="ADAL" clId="{0F231483-2C6A-414D-99E6-E2A9E12DFDC7}" dt="2020-02-18T08:38:57.542" v="312" actId="1076"/>
          <ac:picMkLst>
            <pc:docMk/>
            <pc:sldMk cId="2835996220" sldId="923"/>
            <ac:picMk id="14" creationId="{854B6AD4-11B2-406D-B35C-6CC07937D76F}"/>
          </ac:picMkLst>
        </pc:picChg>
        <pc:picChg chg="add mod topLvl">
          <ac:chgData name="Völker, Christoph" userId="ebf0ec09-1ac7-4e05-93c4-5fd439c7b73f" providerId="ADAL" clId="{0F231483-2C6A-414D-99E6-E2A9E12DFDC7}" dt="2020-02-18T08:47:06.932" v="452" actId="164"/>
          <ac:picMkLst>
            <pc:docMk/>
            <pc:sldMk cId="2835996220" sldId="923"/>
            <ac:picMk id="18" creationId="{06F50FC1-4F92-44FD-9FD6-6A6C0A9820C6}"/>
          </ac:picMkLst>
        </pc:picChg>
        <pc:picChg chg="del topLvl">
          <ac:chgData name="Völker, Christoph" userId="ebf0ec09-1ac7-4e05-93c4-5fd439c7b73f" providerId="ADAL" clId="{0F231483-2C6A-414D-99E6-E2A9E12DFDC7}" dt="2020-02-18T08:35:33.933" v="239" actId="478"/>
          <ac:picMkLst>
            <pc:docMk/>
            <pc:sldMk cId="2835996220" sldId="923"/>
            <ac:picMk id="26" creationId="{75F754A9-5B79-432C-B2D9-F9778C934814}"/>
          </ac:picMkLst>
        </pc:picChg>
        <pc:picChg chg="del topLvl">
          <ac:chgData name="Völker, Christoph" userId="ebf0ec09-1ac7-4e05-93c4-5fd439c7b73f" providerId="ADAL" clId="{0F231483-2C6A-414D-99E6-E2A9E12DFDC7}" dt="2020-02-18T08:37:14.901" v="289" actId="478"/>
          <ac:picMkLst>
            <pc:docMk/>
            <pc:sldMk cId="2835996220" sldId="923"/>
            <ac:picMk id="29" creationId="{710D7341-F1F5-42AD-8672-BC5F958007F9}"/>
          </ac:picMkLst>
        </pc:picChg>
        <pc:picChg chg="del topLvl">
          <ac:chgData name="Völker, Christoph" userId="ebf0ec09-1ac7-4e05-93c4-5fd439c7b73f" providerId="ADAL" clId="{0F231483-2C6A-414D-99E6-E2A9E12DFDC7}" dt="2020-02-18T08:39:19.228" v="342" actId="478"/>
          <ac:picMkLst>
            <pc:docMk/>
            <pc:sldMk cId="2835996220" sldId="923"/>
            <ac:picMk id="35" creationId="{DF1B37B1-BB3C-4FA0-AF4A-93F1306A3C49}"/>
          </ac:picMkLst>
        </pc:picChg>
        <pc:picChg chg="del topLvl">
          <ac:chgData name="Völker, Christoph" userId="ebf0ec09-1ac7-4e05-93c4-5fd439c7b73f" providerId="ADAL" clId="{0F231483-2C6A-414D-99E6-E2A9E12DFDC7}" dt="2020-02-18T08:42:03.778" v="372" actId="478"/>
          <ac:picMkLst>
            <pc:docMk/>
            <pc:sldMk cId="2835996220" sldId="923"/>
            <ac:picMk id="40" creationId="{2D2791AC-E414-4559-8582-201DA85E3E7B}"/>
          </ac:picMkLst>
        </pc:picChg>
        <pc:picChg chg="del topLvl">
          <ac:chgData name="Völker, Christoph" userId="ebf0ec09-1ac7-4e05-93c4-5fd439c7b73f" providerId="ADAL" clId="{0F231483-2C6A-414D-99E6-E2A9E12DFDC7}" dt="2020-02-18T08:43:04.035" v="396" actId="478"/>
          <ac:picMkLst>
            <pc:docMk/>
            <pc:sldMk cId="2835996220" sldId="923"/>
            <ac:picMk id="44" creationId="{E47FB950-341F-4454-9D08-C2ED6A5597A6}"/>
          </ac:picMkLst>
        </pc:picChg>
        <pc:picChg chg="del topLvl">
          <ac:chgData name="Völker, Christoph" userId="ebf0ec09-1ac7-4e05-93c4-5fd439c7b73f" providerId="ADAL" clId="{0F231483-2C6A-414D-99E6-E2A9E12DFDC7}" dt="2020-02-18T08:50:18.843" v="470" actId="478"/>
          <ac:picMkLst>
            <pc:docMk/>
            <pc:sldMk cId="2835996220" sldId="923"/>
            <ac:picMk id="50" creationId="{0DDF80AA-79C7-4C4E-8236-FC91F9421E92}"/>
          </ac:picMkLst>
        </pc:picChg>
        <pc:picChg chg="del mod">
          <ac:chgData name="Völker, Christoph" userId="ebf0ec09-1ac7-4e05-93c4-5fd439c7b73f" providerId="ADAL" clId="{0F231483-2C6A-414D-99E6-E2A9E12DFDC7}" dt="2020-02-18T08:41:08.309" v="363" actId="478"/>
          <ac:picMkLst>
            <pc:docMk/>
            <pc:sldMk cId="2835996220" sldId="923"/>
            <ac:picMk id="1026" creationId="{FA2BF5A0-5D96-40F9-BF73-3476D939591B}"/>
          </ac:picMkLst>
        </pc:picChg>
        <pc:picChg chg="del">
          <ac:chgData name="Völker, Christoph" userId="ebf0ec09-1ac7-4e05-93c4-5fd439c7b73f" providerId="ADAL" clId="{0F231483-2C6A-414D-99E6-E2A9E12DFDC7}" dt="2020-02-18T08:36:07.980" v="265" actId="478"/>
          <ac:picMkLst>
            <pc:docMk/>
            <pc:sldMk cId="2835996220" sldId="923"/>
            <ac:picMk id="1028" creationId="{135E4B11-EB43-450C-9584-106892598C93}"/>
          </ac:picMkLst>
        </pc:picChg>
        <pc:picChg chg="del mod">
          <ac:chgData name="Völker, Christoph" userId="ebf0ec09-1ac7-4e05-93c4-5fd439c7b73f" providerId="ADAL" clId="{0F231483-2C6A-414D-99E6-E2A9E12DFDC7}" dt="2020-02-18T08:41:54.515" v="368" actId="478"/>
          <ac:picMkLst>
            <pc:docMk/>
            <pc:sldMk cId="2835996220" sldId="923"/>
            <ac:picMk id="1030" creationId="{5ED8D172-2535-4DCD-BCBD-2F94A5AE9230}"/>
          </ac:picMkLst>
        </pc:picChg>
        <pc:picChg chg="del">
          <ac:chgData name="Völker, Christoph" userId="ebf0ec09-1ac7-4e05-93c4-5fd439c7b73f" providerId="ADAL" clId="{0F231483-2C6A-414D-99E6-E2A9E12DFDC7}" dt="2020-02-18T08:45:45.293" v="442" actId="478"/>
          <ac:picMkLst>
            <pc:docMk/>
            <pc:sldMk cId="2835996220" sldId="923"/>
            <ac:picMk id="1032" creationId="{D2A57353-BDB0-43F5-AED6-67AAAB722ED6}"/>
          </ac:picMkLst>
        </pc:picChg>
        <pc:picChg chg="del">
          <ac:chgData name="Völker, Christoph" userId="ebf0ec09-1ac7-4e05-93c4-5fd439c7b73f" providerId="ADAL" clId="{0F231483-2C6A-414D-99E6-E2A9E12DFDC7}" dt="2020-02-18T08:45:46.617" v="443" actId="478"/>
          <ac:picMkLst>
            <pc:docMk/>
            <pc:sldMk cId="2835996220" sldId="923"/>
            <ac:picMk id="1034" creationId="{E2ACE666-C9F6-4235-9EFB-D8BE617A3A6E}"/>
          </ac:picMkLst>
        </pc:picChg>
        <pc:picChg chg="del mod">
          <ac:chgData name="Völker, Christoph" userId="ebf0ec09-1ac7-4e05-93c4-5fd439c7b73f" providerId="ADAL" clId="{0F231483-2C6A-414D-99E6-E2A9E12DFDC7}" dt="2020-02-18T08:38:23.051" v="302" actId="478"/>
          <ac:picMkLst>
            <pc:docMk/>
            <pc:sldMk cId="2835996220" sldId="923"/>
            <ac:picMk id="1036" creationId="{46185CCC-7695-477C-8644-6816D8749C7E}"/>
          </ac:picMkLst>
        </pc:picChg>
        <pc:picChg chg="del">
          <ac:chgData name="Völker, Christoph" userId="ebf0ec09-1ac7-4e05-93c4-5fd439c7b73f" providerId="ADAL" clId="{0F231483-2C6A-414D-99E6-E2A9E12DFDC7}" dt="2020-02-18T08:44:27.321" v="429" actId="478"/>
          <ac:picMkLst>
            <pc:docMk/>
            <pc:sldMk cId="2835996220" sldId="923"/>
            <ac:picMk id="1038" creationId="{362F336B-D20B-4F13-952E-1486FE9AAC2E}"/>
          </ac:picMkLst>
        </pc:picChg>
        <pc:picChg chg="del">
          <ac:chgData name="Völker, Christoph" userId="ebf0ec09-1ac7-4e05-93c4-5fd439c7b73f" providerId="ADAL" clId="{0F231483-2C6A-414D-99E6-E2A9E12DFDC7}" dt="2020-02-18T08:38:23.863" v="303" actId="478"/>
          <ac:picMkLst>
            <pc:docMk/>
            <pc:sldMk cId="2835996220" sldId="923"/>
            <ac:picMk id="1040" creationId="{88C1A014-5638-4095-B548-FC3FA61A5A63}"/>
          </ac:picMkLst>
        </pc:picChg>
        <pc:picChg chg="del">
          <ac:chgData name="Völker, Christoph" userId="ebf0ec09-1ac7-4e05-93c4-5fd439c7b73f" providerId="ADAL" clId="{0F231483-2C6A-414D-99E6-E2A9E12DFDC7}" dt="2020-02-18T08:32:35.639" v="201" actId="478"/>
          <ac:picMkLst>
            <pc:docMk/>
            <pc:sldMk cId="2835996220" sldId="923"/>
            <ac:picMk id="1042" creationId="{04196099-2306-40BC-89A2-7A7F66CFC361}"/>
          </ac:picMkLst>
        </pc:picChg>
        <pc:picChg chg="del">
          <ac:chgData name="Völker, Christoph" userId="ebf0ec09-1ac7-4e05-93c4-5fd439c7b73f" providerId="ADAL" clId="{0F231483-2C6A-414D-99E6-E2A9E12DFDC7}" dt="2020-02-18T08:41:12.041" v="364" actId="478"/>
          <ac:picMkLst>
            <pc:docMk/>
            <pc:sldMk cId="2835996220" sldId="923"/>
            <ac:picMk id="1044" creationId="{76D3BF59-C328-407C-A144-5037C8DCA527}"/>
          </ac:picMkLst>
        </pc:picChg>
      </pc:sldChg>
      <pc:sldChg chg="modAnim">
        <pc:chgData name="Völker, Christoph" userId="ebf0ec09-1ac7-4e05-93c4-5fd439c7b73f" providerId="ADAL" clId="{0F231483-2C6A-414D-99E6-E2A9E12DFDC7}" dt="2020-02-20T14:38:39.973" v="535"/>
        <pc:sldMkLst>
          <pc:docMk/>
          <pc:sldMk cId="2101088914" sldId="929"/>
        </pc:sldMkLst>
      </pc:sldChg>
      <pc:sldChg chg="modSp">
        <pc:chgData name="Völker, Christoph" userId="ebf0ec09-1ac7-4e05-93c4-5fd439c7b73f" providerId="ADAL" clId="{0F231483-2C6A-414D-99E6-E2A9E12DFDC7}" dt="2020-02-20T15:57:19.633" v="539" actId="207"/>
        <pc:sldMkLst>
          <pc:docMk/>
          <pc:sldMk cId="1485309776" sldId="932"/>
        </pc:sldMkLst>
        <pc:spChg chg="mod">
          <ac:chgData name="Völker, Christoph" userId="ebf0ec09-1ac7-4e05-93c4-5fd439c7b73f" providerId="ADAL" clId="{0F231483-2C6A-414D-99E6-E2A9E12DFDC7}" dt="2020-02-20T15:57:19.633" v="539" actId="207"/>
          <ac:spMkLst>
            <pc:docMk/>
            <pc:sldMk cId="1485309776" sldId="932"/>
            <ac:spMk id="6" creationId="{DDECEE30-38D2-423E-B7AB-50FBA8874E62}"/>
          </ac:spMkLst>
        </pc:spChg>
      </pc:sldChg>
      <pc:sldChg chg="modSp">
        <pc:chgData name="Völker, Christoph" userId="ebf0ec09-1ac7-4e05-93c4-5fd439c7b73f" providerId="ADAL" clId="{0F231483-2C6A-414D-99E6-E2A9E12DFDC7}" dt="2020-02-18T08:29:43.941" v="157" actId="20577"/>
        <pc:sldMkLst>
          <pc:docMk/>
          <pc:sldMk cId="1113671301" sldId="936"/>
        </pc:sldMkLst>
        <pc:spChg chg="mod">
          <ac:chgData name="Völker, Christoph" userId="ebf0ec09-1ac7-4e05-93c4-5fd439c7b73f" providerId="ADAL" clId="{0F231483-2C6A-414D-99E6-E2A9E12DFDC7}" dt="2020-02-17T11:11:17.741" v="103" actId="1076"/>
          <ac:spMkLst>
            <pc:docMk/>
            <pc:sldMk cId="1113671301" sldId="936"/>
            <ac:spMk id="3" creationId="{72CD6D45-0B8B-44DE-A878-07EFA06270F9}"/>
          </ac:spMkLst>
        </pc:spChg>
        <pc:spChg chg="mod">
          <ac:chgData name="Völker, Christoph" userId="ebf0ec09-1ac7-4e05-93c4-5fd439c7b73f" providerId="ADAL" clId="{0F231483-2C6A-414D-99E6-E2A9E12DFDC7}" dt="2020-02-18T08:29:43.941" v="157" actId="20577"/>
          <ac:spMkLst>
            <pc:docMk/>
            <pc:sldMk cId="1113671301" sldId="936"/>
            <ac:spMk id="6" creationId="{8E6574D5-984C-417C-8A60-48E65852A2E6}"/>
          </ac:spMkLst>
        </pc:spChg>
      </pc:sldChg>
      <pc:sldChg chg="addSp delSp">
        <pc:chgData name="Völker, Christoph" userId="ebf0ec09-1ac7-4e05-93c4-5fd439c7b73f" providerId="ADAL" clId="{0F231483-2C6A-414D-99E6-E2A9E12DFDC7}" dt="2020-02-18T08:56:22.479" v="531"/>
        <pc:sldMkLst>
          <pc:docMk/>
          <pc:sldMk cId="732876291" sldId="941"/>
        </pc:sldMkLst>
        <pc:spChg chg="del">
          <ac:chgData name="Völker, Christoph" userId="ebf0ec09-1ac7-4e05-93c4-5fd439c7b73f" providerId="ADAL" clId="{0F231483-2C6A-414D-99E6-E2A9E12DFDC7}" dt="2020-02-18T08:56:08.347" v="527" actId="478"/>
          <ac:spMkLst>
            <pc:docMk/>
            <pc:sldMk cId="732876291" sldId="941"/>
            <ac:spMk id="49" creationId="{74584115-647B-4ECC-9512-6335B1C155BC}"/>
          </ac:spMkLst>
        </pc:spChg>
        <pc:spChg chg="add">
          <ac:chgData name="Völker, Christoph" userId="ebf0ec09-1ac7-4e05-93c4-5fd439c7b73f" providerId="ADAL" clId="{0F231483-2C6A-414D-99E6-E2A9E12DFDC7}" dt="2020-02-18T08:56:15.397" v="530"/>
          <ac:spMkLst>
            <pc:docMk/>
            <pc:sldMk cId="732876291" sldId="941"/>
            <ac:spMk id="53" creationId="{A5C6782B-8232-495C-A971-7C1436A2CB71}"/>
          </ac:spMkLst>
        </pc:spChg>
        <pc:spChg chg="add">
          <ac:chgData name="Völker, Christoph" userId="ebf0ec09-1ac7-4e05-93c4-5fd439c7b73f" providerId="ADAL" clId="{0F231483-2C6A-414D-99E6-E2A9E12DFDC7}" dt="2020-02-18T08:56:15.397" v="530"/>
          <ac:spMkLst>
            <pc:docMk/>
            <pc:sldMk cId="732876291" sldId="941"/>
            <ac:spMk id="54" creationId="{DCE4F40E-C0B1-4903-955D-D148C1E93176}"/>
          </ac:spMkLst>
        </pc:spChg>
        <pc:spChg chg="add">
          <ac:chgData name="Völker, Christoph" userId="ebf0ec09-1ac7-4e05-93c4-5fd439c7b73f" providerId="ADAL" clId="{0F231483-2C6A-414D-99E6-E2A9E12DFDC7}" dt="2020-02-18T08:56:15.397" v="530"/>
          <ac:spMkLst>
            <pc:docMk/>
            <pc:sldMk cId="732876291" sldId="941"/>
            <ac:spMk id="55" creationId="{B8CCBEC0-CEBC-45B5-893D-F7C70E29F44D}"/>
          </ac:spMkLst>
        </pc:spChg>
        <pc:spChg chg="add">
          <ac:chgData name="Völker, Christoph" userId="ebf0ec09-1ac7-4e05-93c4-5fd439c7b73f" providerId="ADAL" clId="{0F231483-2C6A-414D-99E6-E2A9E12DFDC7}" dt="2020-02-18T08:56:22.479" v="531"/>
          <ac:spMkLst>
            <pc:docMk/>
            <pc:sldMk cId="732876291" sldId="941"/>
            <ac:spMk id="58" creationId="{2E6B78F6-63F9-4178-AF75-BF487E4FCE1B}"/>
          </ac:spMkLst>
        </pc:spChg>
        <pc:spChg chg="del">
          <ac:chgData name="Völker, Christoph" userId="ebf0ec09-1ac7-4e05-93c4-5fd439c7b73f" providerId="ADAL" clId="{0F231483-2C6A-414D-99E6-E2A9E12DFDC7}" dt="2020-02-18T08:56:10.372" v="528" actId="478"/>
          <ac:spMkLst>
            <pc:docMk/>
            <pc:sldMk cId="732876291" sldId="941"/>
            <ac:spMk id="66" creationId="{D8AEB125-2723-4640-9FB4-063E69C094D8}"/>
          </ac:spMkLst>
        </pc:spChg>
        <pc:spChg chg="del">
          <ac:chgData name="Völker, Christoph" userId="ebf0ec09-1ac7-4e05-93c4-5fd439c7b73f" providerId="ADAL" clId="{0F231483-2C6A-414D-99E6-E2A9E12DFDC7}" dt="2020-02-18T08:56:13.978" v="529" actId="478"/>
          <ac:spMkLst>
            <pc:docMk/>
            <pc:sldMk cId="732876291" sldId="941"/>
            <ac:spMk id="70" creationId="{C9D9717B-601F-4B98-8BFA-7ADCF09817CD}"/>
          </ac:spMkLst>
        </pc:spChg>
      </pc:sldChg>
    </pc:docChg>
  </pc:docChgLst>
  <pc:docChgLst>
    <pc:chgData name="Völker, Christoph" userId="ebf0ec09-1ac7-4e05-93c4-5fd439c7b73f" providerId="ADAL" clId="{5FF993AC-C5B8-4355-A843-7424A2BBCA56}"/>
    <pc:docChg chg="undo redo custSel addSld delSld modSld sldOrd">
      <pc:chgData name="Völker, Christoph" userId="ebf0ec09-1ac7-4e05-93c4-5fd439c7b73f" providerId="ADAL" clId="{5FF993AC-C5B8-4355-A843-7424A2BBCA56}" dt="2020-05-06T14:55:56.621" v="3285" actId="20577"/>
      <pc:docMkLst>
        <pc:docMk/>
      </pc:docMkLst>
      <pc:sldChg chg="modSp">
        <pc:chgData name="Völker, Christoph" userId="ebf0ec09-1ac7-4e05-93c4-5fd439c7b73f" providerId="ADAL" clId="{5FF993AC-C5B8-4355-A843-7424A2BBCA56}" dt="2020-05-04T14:22:24.068" v="8" actId="6549"/>
        <pc:sldMkLst>
          <pc:docMk/>
          <pc:sldMk cId="2249763711" sldId="256"/>
        </pc:sldMkLst>
        <pc:spChg chg="mod">
          <ac:chgData name="Völker, Christoph" userId="ebf0ec09-1ac7-4e05-93c4-5fd439c7b73f" providerId="ADAL" clId="{5FF993AC-C5B8-4355-A843-7424A2BBCA56}" dt="2020-05-04T14:21:48.112" v="1" actId="404"/>
          <ac:spMkLst>
            <pc:docMk/>
            <pc:sldMk cId="2249763711" sldId="256"/>
            <ac:spMk id="12" creationId="{00000000-0000-0000-0000-000000000000}"/>
          </ac:spMkLst>
        </pc:spChg>
        <pc:spChg chg="mod">
          <ac:chgData name="Völker, Christoph" userId="ebf0ec09-1ac7-4e05-93c4-5fd439c7b73f" providerId="ADAL" clId="{5FF993AC-C5B8-4355-A843-7424A2BBCA56}" dt="2020-05-04T14:22:24.068" v="8" actId="6549"/>
          <ac:spMkLst>
            <pc:docMk/>
            <pc:sldMk cId="2249763711" sldId="256"/>
            <ac:spMk id="14" creationId="{00000000-0000-0000-0000-000000000000}"/>
          </ac:spMkLst>
        </pc:spChg>
      </pc:sldChg>
      <pc:sldChg chg="addSp delSp modSp">
        <pc:chgData name="Völker, Christoph" userId="ebf0ec09-1ac7-4e05-93c4-5fd439c7b73f" providerId="ADAL" clId="{5FF993AC-C5B8-4355-A843-7424A2BBCA56}" dt="2020-05-06T14:53:59.204" v="3247" actId="478"/>
        <pc:sldMkLst>
          <pc:docMk/>
          <pc:sldMk cId="2039739741" sldId="262"/>
        </pc:sldMkLst>
        <pc:spChg chg="mod">
          <ac:chgData name="Völker, Christoph" userId="ebf0ec09-1ac7-4e05-93c4-5fd439c7b73f" providerId="ADAL" clId="{5FF993AC-C5B8-4355-A843-7424A2BBCA56}" dt="2020-05-04T15:04:41.594" v="706" actId="790"/>
          <ac:spMkLst>
            <pc:docMk/>
            <pc:sldMk cId="2039739741" sldId="262"/>
            <ac:spMk id="53" creationId="{32BD13C8-1281-4EBB-8EA1-5482B27522D8}"/>
          </ac:spMkLst>
        </pc:spChg>
        <pc:spChg chg="mod">
          <ac:chgData name="Völker, Christoph" userId="ebf0ec09-1ac7-4e05-93c4-5fd439c7b73f" providerId="ADAL" clId="{5FF993AC-C5B8-4355-A843-7424A2BBCA56}" dt="2020-05-04T15:04:33.086" v="705"/>
          <ac:spMkLst>
            <pc:docMk/>
            <pc:sldMk cId="2039739741" sldId="262"/>
            <ac:spMk id="54" creationId="{233863A8-0A8B-4E30-B379-426AB18D2009}"/>
          </ac:spMkLst>
        </pc:spChg>
        <pc:spChg chg="add mod">
          <ac:chgData name="Völker, Christoph" userId="ebf0ec09-1ac7-4e05-93c4-5fd439c7b73f" providerId="ADAL" clId="{5FF993AC-C5B8-4355-A843-7424A2BBCA56}" dt="2020-05-06T14:51:52.509" v="3167" actId="1076"/>
          <ac:spMkLst>
            <pc:docMk/>
            <pc:sldMk cId="2039739741" sldId="262"/>
            <ac:spMk id="55" creationId="{9DA3E49B-800A-41CF-9DAA-886F650AA890}"/>
          </ac:spMkLst>
        </pc:spChg>
        <pc:spChg chg="add mod">
          <ac:chgData name="Völker, Christoph" userId="ebf0ec09-1ac7-4e05-93c4-5fd439c7b73f" providerId="ADAL" clId="{5FF993AC-C5B8-4355-A843-7424A2BBCA56}" dt="2020-05-06T14:52:25.287" v="3191" actId="20577"/>
          <ac:spMkLst>
            <pc:docMk/>
            <pc:sldMk cId="2039739741" sldId="262"/>
            <ac:spMk id="58" creationId="{E4D0CE02-7610-41B3-A46E-66B4EDF4B95A}"/>
          </ac:spMkLst>
        </pc:spChg>
        <pc:spChg chg="add mod">
          <ac:chgData name="Völker, Christoph" userId="ebf0ec09-1ac7-4e05-93c4-5fd439c7b73f" providerId="ADAL" clId="{5FF993AC-C5B8-4355-A843-7424A2BBCA56}" dt="2020-05-06T14:52:41.089" v="3211" actId="20577"/>
          <ac:spMkLst>
            <pc:docMk/>
            <pc:sldMk cId="2039739741" sldId="262"/>
            <ac:spMk id="67" creationId="{353A2CDA-0AF1-4DFC-8F5A-0F7CDA0164B8}"/>
          </ac:spMkLst>
        </pc:spChg>
        <pc:spChg chg="mod">
          <ac:chgData name="Völker, Christoph" userId="ebf0ec09-1ac7-4e05-93c4-5fd439c7b73f" providerId="ADAL" clId="{5FF993AC-C5B8-4355-A843-7424A2BBCA56}" dt="2020-05-04T14:54:40.236" v="674" actId="14100"/>
          <ac:spMkLst>
            <pc:docMk/>
            <pc:sldMk cId="2039739741" sldId="262"/>
            <ac:spMk id="68" creationId="{10F7E1B3-A1EF-4919-9D8A-0628136CA53E}"/>
          </ac:spMkLst>
        </pc:spChg>
        <pc:spChg chg="add mod">
          <ac:chgData name="Völker, Christoph" userId="ebf0ec09-1ac7-4e05-93c4-5fd439c7b73f" providerId="ADAL" clId="{5FF993AC-C5B8-4355-A843-7424A2BBCA56}" dt="2020-05-06T14:53:17.068" v="3245" actId="1076"/>
          <ac:spMkLst>
            <pc:docMk/>
            <pc:sldMk cId="2039739741" sldId="262"/>
            <ac:spMk id="69" creationId="{C93C46F0-D0D2-465F-9075-575C0055BAAF}"/>
          </ac:spMkLst>
        </pc:spChg>
        <pc:cxnChg chg="del">
          <ac:chgData name="Völker, Christoph" userId="ebf0ec09-1ac7-4e05-93c4-5fd439c7b73f" providerId="ADAL" clId="{5FF993AC-C5B8-4355-A843-7424A2BBCA56}" dt="2020-05-06T14:53:59.204" v="3247" actId="478"/>
          <ac:cxnSpMkLst>
            <pc:docMk/>
            <pc:sldMk cId="2039739741" sldId="262"/>
            <ac:cxnSpMk id="29" creationId="{8AFD547C-9E6B-4FBE-9F6E-49FE5E2FB027}"/>
          </ac:cxnSpMkLst>
        </pc:cxnChg>
        <pc:cxnChg chg="del">
          <ac:chgData name="Völker, Christoph" userId="ebf0ec09-1ac7-4e05-93c4-5fd439c7b73f" providerId="ADAL" clId="{5FF993AC-C5B8-4355-A843-7424A2BBCA56}" dt="2020-05-06T14:53:56.866" v="3246" actId="478"/>
          <ac:cxnSpMkLst>
            <pc:docMk/>
            <pc:sldMk cId="2039739741" sldId="262"/>
            <ac:cxnSpMk id="30" creationId="{B1D47B29-1596-4B25-8C89-035B42EC1625}"/>
          </ac:cxnSpMkLst>
        </pc:cxnChg>
      </pc:sldChg>
      <pc:sldChg chg="delSp modSp add del mod">
        <pc:chgData name="Völker, Christoph" userId="ebf0ec09-1ac7-4e05-93c4-5fd439c7b73f" providerId="ADAL" clId="{5FF993AC-C5B8-4355-A843-7424A2BBCA56}" dt="2020-05-06T12:54:13.293" v="2136" actId="2696"/>
        <pc:sldMkLst>
          <pc:docMk/>
          <pc:sldMk cId="2043664054" sldId="910"/>
        </pc:sldMkLst>
        <pc:spChg chg="mod">
          <ac:chgData name="Völker, Christoph" userId="ebf0ec09-1ac7-4e05-93c4-5fd439c7b73f" providerId="ADAL" clId="{5FF993AC-C5B8-4355-A843-7424A2BBCA56}" dt="2020-05-05T14:18:13.685" v="1519" actId="790"/>
          <ac:spMkLst>
            <pc:docMk/>
            <pc:sldMk cId="2043664054" sldId="910"/>
            <ac:spMk id="2" creationId="{78455A49-8BE0-4182-95FB-C291E6CBF6D5}"/>
          </ac:spMkLst>
        </pc:spChg>
        <pc:spChg chg="mod">
          <ac:chgData name="Völker, Christoph" userId="ebf0ec09-1ac7-4e05-93c4-5fd439c7b73f" providerId="ADAL" clId="{5FF993AC-C5B8-4355-A843-7424A2BBCA56}" dt="2020-05-06T12:51:08.617" v="2062" actId="207"/>
          <ac:spMkLst>
            <pc:docMk/>
            <pc:sldMk cId="2043664054" sldId="910"/>
            <ac:spMk id="26" creationId="{673F7986-8A21-46F0-B89D-79C6FC6E2B64}"/>
          </ac:spMkLst>
        </pc:spChg>
        <pc:spChg chg="del mod">
          <ac:chgData name="Völker, Christoph" userId="ebf0ec09-1ac7-4e05-93c4-5fd439c7b73f" providerId="ADAL" clId="{5FF993AC-C5B8-4355-A843-7424A2BBCA56}" dt="2020-05-06T12:50:42.289" v="2052" actId="478"/>
          <ac:spMkLst>
            <pc:docMk/>
            <pc:sldMk cId="2043664054" sldId="910"/>
            <ac:spMk id="27" creationId="{050B1A22-16CE-46F5-8BBF-268717416C92}"/>
          </ac:spMkLst>
        </pc:spChg>
        <pc:spChg chg="del mod">
          <ac:chgData name="Völker, Christoph" userId="ebf0ec09-1ac7-4e05-93c4-5fd439c7b73f" providerId="ADAL" clId="{5FF993AC-C5B8-4355-A843-7424A2BBCA56}" dt="2020-05-06T12:50:53.173" v="2055" actId="478"/>
          <ac:spMkLst>
            <pc:docMk/>
            <pc:sldMk cId="2043664054" sldId="910"/>
            <ac:spMk id="28" creationId="{A8902B9D-FA69-469D-8744-8C2F146E034A}"/>
          </ac:spMkLst>
        </pc:spChg>
        <pc:spChg chg="del mod">
          <ac:chgData name="Völker, Christoph" userId="ebf0ec09-1ac7-4e05-93c4-5fd439c7b73f" providerId="ADAL" clId="{5FF993AC-C5B8-4355-A843-7424A2BBCA56}" dt="2020-05-06T11:38:27.663" v="1684" actId="478"/>
          <ac:spMkLst>
            <pc:docMk/>
            <pc:sldMk cId="2043664054" sldId="910"/>
            <ac:spMk id="29" creationId="{F2BB0EF6-8AE9-43F2-83CA-23AF72B514D3}"/>
          </ac:spMkLst>
        </pc:spChg>
        <pc:graphicFrameChg chg="mod">
          <ac:chgData name="Völker, Christoph" userId="ebf0ec09-1ac7-4e05-93c4-5fd439c7b73f" providerId="ADAL" clId="{5FF993AC-C5B8-4355-A843-7424A2BBCA56}" dt="2020-05-06T11:41:20.850" v="1767" actId="20577"/>
          <ac:graphicFrameMkLst>
            <pc:docMk/>
            <pc:sldMk cId="2043664054" sldId="910"/>
            <ac:graphicFrameMk id="22" creationId="{E1E8E4D8-A7ED-4379-A999-280EC4150EE5}"/>
          </ac:graphicFrameMkLst>
        </pc:graphicFrameChg>
        <pc:picChg chg="del">
          <ac:chgData name="Völker, Christoph" userId="ebf0ec09-1ac7-4e05-93c4-5fd439c7b73f" providerId="ADAL" clId="{5FF993AC-C5B8-4355-A843-7424A2BBCA56}" dt="2020-05-06T11:39:49.596" v="1693" actId="478"/>
          <ac:picMkLst>
            <pc:docMk/>
            <pc:sldMk cId="2043664054" sldId="910"/>
            <ac:picMk id="20" creationId="{7B4592A4-D696-447D-B697-A0CAC48BBD2E}"/>
          </ac:picMkLst>
        </pc:picChg>
        <pc:picChg chg="del mod">
          <ac:chgData name="Völker, Christoph" userId="ebf0ec09-1ac7-4e05-93c4-5fd439c7b73f" providerId="ADAL" clId="{5FF993AC-C5B8-4355-A843-7424A2BBCA56}" dt="2020-05-06T12:50:55.908" v="2056" actId="478"/>
          <ac:picMkLst>
            <pc:docMk/>
            <pc:sldMk cId="2043664054" sldId="910"/>
            <ac:picMk id="34" creationId="{0BC3E93F-8885-4FE8-82AB-CA78388BDDBF}"/>
          </ac:picMkLst>
        </pc:picChg>
        <pc:picChg chg="del mod">
          <ac:chgData name="Völker, Christoph" userId="ebf0ec09-1ac7-4e05-93c4-5fd439c7b73f" providerId="ADAL" clId="{5FF993AC-C5B8-4355-A843-7424A2BBCA56}" dt="2020-05-06T12:50:58.287" v="2057" actId="478"/>
          <ac:picMkLst>
            <pc:docMk/>
            <pc:sldMk cId="2043664054" sldId="910"/>
            <ac:picMk id="35" creationId="{F024E3A9-5002-4F1F-8A04-110B774D50E5}"/>
          </ac:picMkLst>
        </pc:picChg>
        <pc:picChg chg="mod">
          <ac:chgData name="Völker, Christoph" userId="ebf0ec09-1ac7-4e05-93c4-5fd439c7b73f" providerId="ADAL" clId="{5FF993AC-C5B8-4355-A843-7424A2BBCA56}" dt="2020-05-06T11:40:00.815" v="1694" actId="1076"/>
          <ac:picMkLst>
            <pc:docMk/>
            <pc:sldMk cId="2043664054" sldId="910"/>
            <ac:picMk id="36" creationId="{968580BC-B5BF-4FFC-A44C-FA5877D8FB99}"/>
          </ac:picMkLst>
        </pc:picChg>
      </pc:sldChg>
      <pc:sldChg chg="addSp delSp modSp add mod ord modAnim">
        <pc:chgData name="Völker, Christoph" userId="ebf0ec09-1ac7-4e05-93c4-5fd439c7b73f" providerId="ADAL" clId="{5FF993AC-C5B8-4355-A843-7424A2BBCA56}" dt="2020-05-06T13:49:01.603" v="2905"/>
        <pc:sldMkLst>
          <pc:docMk/>
          <pc:sldMk cId="3342482680" sldId="911"/>
        </pc:sldMkLst>
        <pc:spChg chg="mod">
          <ac:chgData name="Völker, Christoph" userId="ebf0ec09-1ac7-4e05-93c4-5fd439c7b73f" providerId="ADAL" clId="{5FF993AC-C5B8-4355-A843-7424A2BBCA56}" dt="2020-05-06T13:33:07.677" v="2342" actId="113"/>
          <ac:spMkLst>
            <pc:docMk/>
            <pc:sldMk cId="3342482680" sldId="911"/>
            <ac:spMk id="2" creationId="{78455A49-8BE0-4182-95FB-C291E6CBF6D5}"/>
          </ac:spMkLst>
        </pc:spChg>
        <pc:spChg chg="mod">
          <ac:chgData name="Völker, Christoph" userId="ebf0ec09-1ac7-4e05-93c4-5fd439c7b73f" providerId="ADAL" clId="{5FF993AC-C5B8-4355-A843-7424A2BBCA56}" dt="2020-05-06T12:53:30.849" v="2134" actId="1037"/>
          <ac:spMkLst>
            <pc:docMk/>
            <pc:sldMk cId="3342482680" sldId="911"/>
            <ac:spMk id="4" creationId="{A5624392-FC69-4C87-A0A2-75060DF321DB}"/>
          </ac:spMkLst>
        </pc:spChg>
        <pc:spChg chg="mod">
          <ac:chgData name="Völker, Christoph" userId="ebf0ec09-1ac7-4e05-93c4-5fd439c7b73f" providerId="ADAL" clId="{5FF993AC-C5B8-4355-A843-7424A2BBCA56}" dt="2020-05-05T14:09:21.091" v="1056" actId="20577"/>
          <ac:spMkLst>
            <pc:docMk/>
            <pc:sldMk cId="3342482680" sldId="911"/>
            <ac:spMk id="19" creationId="{623AAC86-35BC-4395-A282-1EA238DDBA49}"/>
          </ac:spMkLst>
        </pc:spChg>
        <pc:spChg chg="mod">
          <ac:chgData name="Völker, Christoph" userId="ebf0ec09-1ac7-4e05-93c4-5fd439c7b73f" providerId="ADAL" clId="{5FF993AC-C5B8-4355-A843-7424A2BBCA56}" dt="2020-05-06T12:36:01.386" v="1769" actId="20577"/>
          <ac:spMkLst>
            <pc:docMk/>
            <pc:sldMk cId="3342482680" sldId="911"/>
            <ac:spMk id="26" creationId="{673F7986-8A21-46F0-B89D-79C6FC6E2B64}"/>
          </ac:spMkLst>
        </pc:spChg>
        <pc:spChg chg="mod">
          <ac:chgData name="Völker, Christoph" userId="ebf0ec09-1ac7-4e05-93c4-5fd439c7b73f" providerId="ADAL" clId="{5FF993AC-C5B8-4355-A843-7424A2BBCA56}" dt="2020-05-06T12:36:50.405" v="1806" actId="20577"/>
          <ac:spMkLst>
            <pc:docMk/>
            <pc:sldMk cId="3342482680" sldId="911"/>
            <ac:spMk id="27" creationId="{050B1A22-16CE-46F5-8BBF-268717416C92}"/>
          </ac:spMkLst>
        </pc:spChg>
        <pc:spChg chg="del mod">
          <ac:chgData name="Völker, Christoph" userId="ebf0ec09-1ac7-4e05-93c4-5fd439c7b73f" providerId="ADAL" clId="{5FF993AC-C5B8-4355-A843-7424A2BBCA56}" dt="2020-05-06T12:36:10.751" v="1772" actId="478"/>
          <ac:spMkLst>
            <pc:docMk/>
            <pc:sldMk cId="3342482680" sldId="911"/>
            <ac:spMk id="28" creationId="{A8902B9D-FA69-469D-8744-8C2F146E034A}"/>
          </ac:spMkLst>
        </pc:spChg>
        <pc:spChg chg="mod">
          <ac:chgData name="Völker, Christoph" userId="ebf0ec09-1ac7-4e05-93c4-5fd439c7b73f" providerId="ADAL" clId="{5FF993AC-C5B8-4355-A843-7424A2BBCA56}" dt="2020-05-06T12:37:02.031" v="1818" actId="20577"/>
          <ac:spMkLst>
            <pc:docMk/>
            <pc:sldMk cId="3342482680" sldId="911"/>
            <ac:spMk id="29" creationId="{F2BB0EF6-8AE9-43F2-83CA-23AF72B514D3}"/>
          </ac:spMkLst>
        </pc:spChg>
        <pc:spChg chg="mod">
          <ac:chgData name="Völker, Christoph" userId="ebf0ec09-1ac7-4e05-93c4-5fd439c7b73f" providerId="ADAL" clId="{5FF993AC-C5B8-4355-A843-7424A2BBCA56}" dt="2020-05-05T14:16:42.711" v="1417" actId="790"/>
          <ac:spMkLst>
            <pc:docMk/>
            <pc:sldMk cId="3342482680" sldId="911"/>
            <ac:spMk id="30" creationId="{90308F0F-03E7-465D-8543-0925636DF3FD}"/>
          </ac:spMkLst>
        </pc:spChg>
        <pc:spChg chg="add mod">
          <ac:chgData name="Völker, Christoph" userId="ebf0ec09-1ac7-4e05-93c4-5fd439c7b73f" providerId="ADAL" clId="{5FF993AC-C5B8-4355-A843-7424A2BBCA56}" dt="2020-05-06T12:53:00.740" v="2088" actId="1076"/>
          <ac:spMkLst>
            <pc:docMk/>
            <pc:sldMk cId="3342482680" sldId="911"/>
            <ac:spMk id="50" creationId="{F0B0772D-4DFE-4517-A692-9CA6B21101D6}"/>
          </ac:spMkLst>
        </pc:spChg>
        <pc:grpChg chg="del">
          <ac:chgData name="Völker, Christoph" userId="ebf0ec09-1ac7-4e05-93c4-5fd439c7b73f" providerId="ADAL" clId="{5FF993AC-C5B8-4355-A843-7424A2BBCA56}" dt="2020-05-06T12:36:10.751" v="1772" actId="478"/>
          <ac:grpSpMkLst>
            <pc:docMk/>
            <pc:sldMk cId="3342482680" sldId="911"/>
            <ac:grpSpMk id="7" creationId="{9A76A9E7-EA9D-4C0A-AD15-7457E3E7B841}"/>
          </ac:grpSpMkLst>
        </pc:grpChg>
        <pc:grpChg chg="del mod">
          <ac:chgData name="Völker, Christoph" userId="ebf0ec09-1ac7-4e05-93c4-5fd439c7b73f" providerId="ADAL" clId="{5FF993AC-C5B8-4355-A843-7424A2BBCA56}" dt="2020-05-06T12:37:19.356" v="1820" actId="478"/>
          <ac:grpSpMkLst>
            <pc:docMk/>
            <pc:sldMk cId="3342482680" sldId="911"/>
            <ac:grpSpMk id="12" creationId="{2ADA0D0D-C409-4E4D-85EC-CB89EC3479DB}"/>
          </ac:grpSpMkLst>
        </pc:grpChg>
        <pc:grpChg chg="mod">
          <ac:chgData name="Völker, Christoph" userId="ebf0ec09-1ac7-4e05-93c4-5fd439c7b73f" providerId="ADAL" clId="{5FF993AC-C5B8-4355-A843-7424A2BBCA56}" dt="2020-05-06T12:53:55" v="2135" actId="1076"/>
          <ac:grpSpMkLst>
            <pc:docMk/>
            <pc:sldMk cId="3342482680" sldId="911"/>
            <ac:grpSpMk id="14" creationId="{330E69C6-DA25-489B-9DD6-0E077AA1425A}"/>
          </ac:grpSpMkLst>
        </pc:grpChg>
        <pc:grpChg chg="mod">
          <ac:chgData name="Völker, Christoph" userId="ebf0ec09-1ac7-4e05-93c4-5fd439c7b73f" providerId="ADAL" clId="{5FF993AC-C5B8-4355-A843-7424A2BBCA56}" dt="2020-05-06T12:53:55" v="2135" actId="1076"/>
          <ac:grpSpMkLst>
            <pc:docMk/>
            <pc:sldMk cId="3342482680" sldId="911"/>
            <ac:grpSpMk id="17" creationId="{5B3CB2ED-C881-4836-A457-E91728F0EEF5}"/>
          </ac:grpSpMkLst>
        </pc:grpChg>
        <pc:grpChg chg="mod">
          <ac:chgData name="Völker, Christoph" userId="ebf0ec09-1ac7-4e05-93c4-5fd439c7b73f" providerId="ADAL" clId="{5FF993AC-C5B8-4355-A843-7424A2BBCA56}" dt="2020-05-06T12:53:55" v="2135" actId="1076"/>
          <ac:grpSpMkLst>
            <pc:docMk/>
            <pc:sldMk cId="3342482680" sldId="911"/>
            <ac:grpSpMk id="21" creationId="{BFE408DF-6052-4888-9D1A-14401FB5A586}"/>
          </ac:grpSpMkLst>
        </pc:grpChg>
        <pc:graphicFrameChg chg="add del mod">
          <ac:chgData name="Völker, Christoph" userId="ebf0ec09-1ac7-4e05-93c4-5fd439c7b73f" providerId="ADAL" clId="{5FF993AC-C5B8-4355-A843-7424A2BBCA56}" dt="2020-05-06T12:53:55" v="2135" actId="1076"/>
          <ac:graphicFrameMkLst>
            <pc:docMk/>
            <pc:sldMk cId="3342482680" sldId="911"/>
            <ac:graphicFrameMk id="32" creationId="{7036C9CD-0DC2-47C6-B6AC-D7EEA40BF177}"/>
          </ac:graphicFrameMkLst>
        </pc:graphicFrameChg>
        <pc:picChg chg="mod">
          <ac:chgData name="Völker, Christoph" userId="ebf0ec09-1ac7-4e05-93c4-5fd439c7b73f" providerId="ADAL" clId="{5FF993AC-C5B8-4355-A843-7424A2BBCA56}" dt="2020-05-06T12:36:21.768" v="1774" actId="1076"/>
          <ac:picMkLst>
            <pc:docMk/>
            <pc:sldMk cId="3342482680" sldId="911"/>
            <ac:picMk id="20" creationId="{7B4592A4-D696-447D-B697-A0CAC48BBD2E}"/>
          </ac:picMkLst>
        </pc:picChg>
        <pc:picChg chg="del">
          <ac:chgData name="Völker, Christoph" userId="ebf0ec09-1ac7-4e05-93c4-5fd439c7b73f" providerId="ADAL" clId="{5FF993AC-C5B8-4355-A843-7424A2BBCA56}" dt="2020-05-06T12:36:13.320" v="1773" actId="478"/>
          <ac:picMkLst>
            <pc:docMk/>
            <pc:sldMk cId="3342482680" sldId="911"/>
            <ac:picMk id="24" creationId="{14D6AAE6-8C08-480A-B466-119CBEFAFAA0}"/>
          </ac:picMkLst>
        </pc:picChg>
        <pc:cxnChg chg="add mod">
          <ac:chgData name="Völker, Christoph" userId="ebf0ec09-1ac7-4e05-93c4-5fd439c7b73f" providerId="ADAL" clId="{5FF993AC-C5B8-4355-A843-7424A2BBCA56}" dt="2020-05-06T12:53:55" v="2135" actId="1076"/>
          <ac:cxnSpMkLst>
            <pc:docMk/>
            <pc:sldMk cId="3342482680" sldId="911"/>
            <ac:cxnSpMk id="8" creationId="{283CCC22-641C-46C6-B159-560A5480DD9F}"/>
          </ac:cxnSpMkLst>
        </pc:cxnChg>
        <pc:cxnChg chg="add mod">
          <ac:chgData name="Völker, Christoph" userId="ebf0ec09-1ac7-4e05-93c4-5fd439c7b73f" providerId="ADAL" clId="{5FF993AC-C5B8-4355-A843-7424A2BBCA56}" dt="2020-05-06T12:53:55" v="2135" actId="1076"/>
          <ac:cxnSpMkLst>
            <pc:docMk/>
            <pc:sldMk cId="3342482680" sldId="911"/>
            <ac:cxnSpMk id="33" creationId="{3E9CEC34-518E-4D5E-8F79-44F18B3542D8}"/>
          </ac:cxnSpMkLst>
        </pc:cxnChg>
      </pc:sldChg>
      <pc:sldChg chg="modSp add ord">
        <pc:chgData name="Völker, Christoph" userId="ebf0ec09-1ac7-4e05-93c4-5fd439c7b73f" providerId="ADAL" clId="{5FF993AC-C5B8-4355-A843-7424A2BBCA56}" dt="2020-05-06T14:16:03.596" v="2940" actId="20577"/>
        <pc:sldMkLst>
          <pc:docMk/>
          <pc:sldMk cId="1196076587" sldId="913"/>
        </pc:sldMkLst>
        <pc:spChg chg="mod">
          <ac:chgData name="Völker, Christoph" userId="ebf0ec09-1ac7-4e05-93c4-5fd439c7b73f" providerId="ADAL" clId="{5FF993AC-C5B8-4355-A843-7424A2BBCA56}" dt="2020-05-06T14:16:03.596" v="2940" actId="20577"/>
          <ac:spMkLst>
            <pc:docMk/>
            <pc:sldMk cId="1196076587" sldId="913"/>
            <ac:spMk id="2" creationId="{78455A49-8BE0-4182-95FB-C291E6CBF6D5}"/>
          </ac:spMkLst>
        </pc:spChg>
      </pc:sldChg>
      <pc:sldChg chg="modSp">
        <pc:chgData name="Völker, Christoph" userId="ebf0ec09-1ac7-4e05-93c4-5fd439c7b73f" providerId="ADAL" clId="{5FF993AC-C5B8-4355-A843-7424A2BBCA56}" dt="2020-05-04T14:43:46.849" v="391" actId="207"/>
        <pc:sldMkLst>
          <pc:docMk/>
          <pc:sldMk cId="2835996220" sldId="923"/>
        </pc:sldMkLst>
        <pc:spChg chg="mod">
          <ac:chgData name="Völker, Christoph" userId="ebf0ec09-1ac7-4e05-93c4-5fd439c7b73f" providerId="ADAL" clId="{5FF993AC-C5B8-4355-A843-7424A2BBCA56}" dt="2020-05-04T14:43:46.849" v="391" actId="207"/>
          <ac:spMkLst>
            <pc:docMk/>
            <pc:sldMk cId="2835996220" sldId="923"/>
            <ac:spMk id="12" creationId="{06FA4F4D-3DA5-4FC0-AC68-8F4861E48ED8}"/>
          </ac:spMkLst>
        </pc:spChg>
        <pc:spChg chg="mod">
          <ac:chgData name="Völker, Christoph" userId="ebf0ec09-1ac7-4e05-93c4-5fd439c7b73f" providerId="ADAL" clId="{5FF993AC-C5B8-4355-A843-7424A2BBCA56}" dt="2020-05-04T14:23:06.155" v="21" actId="20577"/>
          <ac:spMkLst>
            <pc:docMk/>
            <pc:sldMk cId="2835996220" sldId="923"/>
            <ac:spMk id="17" creationId="{8128F6E1-1FA4-4A34-9C2E-61E858B94C5F}"/>
          </ac:spMkLst>
        </pc:spChg>
        <pc:spChg chg="mod">
          <ac:chgData name="Völker, Christoph" userId="ebf0ec09-1ac7-4e05-93c4-5fd439c7b73f" providerId="ADAL" clId="{5FF993AC-C5B8-4355-A843-7424A2BBCA56}" dt="2020-05-04T14:22:57.043" v="19" actId="14100"/>
          <ac:spMkLst>
            <pc:docMk/>
            <pc:sldMk cId="2835996220" sldId="923"/>
            <ac:spMk id="25" creationId="{364B6026-CD56-4FC4-ADDF-F5C0D4F2AD3A}"/>
          </ac:spMkLst>
        </pc:spChg>
      </pc:sldChg>
      <pc:sldChg chg="addSp modSp">
        <pc:chgData name="Völker, Christoph" userId="ebf0ec09-1ac7-4e05-93c4-5fd439c7b73f" providerId="ADAL" clId="{5FF993AC-C5B8-4355-A843-7424A2BBCA56}" dt="2020-05-04T15:14:02.637" v="962" actId="20577"/>
        <pc:sldMkLst>
          <pc:docMk/>
          <pc:sldMk cId="2272524581" sldId="926"/>
        </pc:sldMkLst>
        <pc:spChg chg="mod">
          <ac:chgData name="Völker, Christoph" userId="ebf0ec09-1ac7-4e05-93c4-5fd439c7b73f" providerId="ADAL" clId="{5FF993AC-C5B8-4355-A843-7424A2BBCA56}" dt="2020-05-04T15:14:02.637" v="962" actId="20577"/>
          <ac:spMkLst>
            <pc:docMk/>
            <pc:sldMk cId="2272524581" sldId="926"/>
            <ac:spMk id="2" creationId="{E102D281-AA55-4B28-9A05-2C59334AD699}"/>
          </ac:spMkLst>
        </pc:spChg>
        <pc:picChg chg="add mod">
          <ac:chgData name="Völker, Christoph" userId="ebf0ec09-1ac7-4e05-93c4-5fd439c7b73f" providerId="ADAL" clId="{5FF993AC-C5B8-4355-A843-7424A2BBCA56}" dt="2020-05-04T14:36:21.073" v="334" actId="1076"/>
          <ac:picMkLst>
            <pc:docMk/>
            <pc:sldMk cId="2272524581" sldId="926"/>
            <ac:picMk id="1026" creationId="{B80B263B-C6DA-4BAE-8CF7-E5A383F631C2}"/>
          </ac:picMkLst>
        </pc:picChg>
        <pc:picChg chg="mod">
          <ac:chgData name="Völker, Christoph" userId="ebf0ec09-1ac7-4e05-93c4-5fd439c7b73f" providerId="ADAL" clId="{5FF993AC-C5B8-4355-A843-7424A2BBCA56}" dt="2020-05-04T14:36:44.530" v="342" actId="14100"/>
          <ac:picMkLst>
            <pc:docMk/>
            <pc:sldMk cId="2272524581" sldId="926"/>
            <ac:picMk id="2050" creationId="{1C861DE0-8FBD-46FF-88EA-55E165568A48}"/>
          </ac:picMkLst>
        </pc:picChg>
        <pc:picChg chg="mod">
          <ac:chgData name="Völker, Christoph" userId="ebf0ec09-1ac7-4e05-93c4-5fd439c7b73f" providerId="ADAL" clId="{5FF993AC-C5B8-4355-A843-7424A2BBCA56}" dt="2020-05-04T14:36:24.626" v="336" actId="1076"/>
          <ac:picMkLst>
            <pc:docMk/>
            <pc:sldMk cId="2272524581" sldId="926"/>
            <ac:picMk id="2056" creationId="{C9F023E9-915A-463D-B194-184C0B599951}"/>
          </ac:picMkLst>
        </pc:picChg>
        <pc:picChg chg="mod">
          <ac:chgData name="Völker, Christoph" userId="ebf0ec09-1ac7-4e05-93c4-5fd439c7b73f" providerId="ADAL" clId="{5FF993AC-C5B8-4355-A843-7424A2BBCA56}" dt="2020-05-04T14:36:35.170" v="340" actId="14100"/>
          <ac:picMkLst>
            <pc:docMk/>
            <pc:sldMk cId="2272524581" sldId="926"/>
            <ac:picMk id="2062" creationId="{44A909D2-487B-40B8-B2A9-82424A4762D4}"/>
          </ac:picMkLst>
        </pc:picChg>
        <pc:picChg chg="mod">
          <ac:chgData name="Völker, Christoph" userId="ebf0ec09-1ac7-4e05-93c4-5fd439c7b73f" providerId="ADAL" clId="{5FF993AC-C5B8-4355-A843-7424A2BBCA56}" dt="2020-05-04T14:36:26.657" v="337" actId="1076"/>
          <ac:picMkLst>
            <pc:docMk/>
            <pc:sldMk cId="2272524581" sldId="926"/>
            <ac:picMk id="4098" creationId="{C09D8CE4-30B8-472A-ADE5-4D7B1CF04165}"/>
          </ac:picMkLst>
        </pc:picChg>
        <pc:picChg chg="mod">
          <ac:chgData name="Völker, Christoph" userId="ebf0ec09-1ac7-4e05-93c4-5fd439c7b73f" providerId="ADAL" clId="{5FF993AC-C5B8-4355-A843-7424A2BBCA56}" dt="2020-05-04T14:36:52.288" v="346" actId="1076"/>
          <ac:picMkLst>
            <pc:docMk/>
            <pc:sldMk cId="2272524581" sldId="926"/>
            <ac:picMk id="4100" creationId="{DDE5D469-2455-4EA3-B4DE-B8344351C81F}"/>
          </ac:picMkLst>
        </pc:picChg>
      </pc:sldChg>
      <pc:sldChg chg="addSp delSp modSp">
        <pc:chgData name="Völker, Christoph" userId="ebf0ec09-1ac7-4e05-93c4-5fd439c7b73f" providerId="ADAL" clId="{5FF993AC-C5B8-4355-A843-7424A2BBCA56}" dt="2020-05-04T14:47:15.644" v="457" actId="1076"/>
        <pc:sldMkLst>
          <pc:docMk/>
          <pc:sldMk cId="2858154118" sldId="927"/>
        </pc:sldMkLst>
        <pc:spChg chg="add del mod">
          <ac:chgData name="Völker, Christoph" userId="ebf0ec09-1ac7-4e05-93c4-5fd439c7b73f" providerId="ADAL" clId="{5FF993AC-C5B8-4355-A843-7424A2BBCA56}" dt="2020-05-04T14:46:46.181" v="453" actId="478"/>
          <ac:spMkLst>
            <pc:docMk/>
            <pc:sldMk cId="2858154118" sldId="927"/>
            <ac:spMk id="5" creationId="{74DB8B84-B518-4E39-9803-7755638DD07F}"/>
          </ac:spMkLst>
        </pc:spChg>
        <pc:spChg chg="del">
          <ac:chgData name="Völker, Christoph" userId="ebf0ec09-1ac7-4e05-93c4-5fd439c7b73f" providerId="ADAL" clId="{5FF993AC-C5B8-4355-A843-7424A2BBCA56}" dt="2020-05-04T14:46:44.952" v="452" actId="478"/>
          <ac:spMkLst>
            <pc:docMk/>
            <pc:sldMk cId="2858154118" sldId="927"/>
            <ac:spMk id="6" creationId="{62312CA6-2589-470A-B4D8-C735664C0694}"/>
          </ac:spMkLst>
        </pc:spChg>
        <pc:spChg chg="mod">
          <ac:chgData name="Völker, Christoph" userId="ebf0ec09-1ac7-4e05-93c4-5fd439c7b73f" providerId="ADAL" clId="{5FF993AC-C5B8-4355-A843-7424A2BBCA56}" dt="2020-05-04T14:47:15.644" v="457" actId="1076"/>
          <ac:spMkLst>
            <pc:docMk/>
            <pc:sldMk cId="2858154118" sldId="927"/>
            <ac:spMk id="20" creationId="{7862C409-52F7-4ECD-B6A6-626D463BE881}"/>
          </ac:spMkLst>
        </pc:spChg>
        <pc:spChg chg="mod">
          <ac:chgData name="Völker, Christoph" userId="ebf0ec09-1ac7-4e05-93c4-5fd439c7b73f" providerId="ADAL" clId="{5FF993AC-C5B8-4355-A843-7424A2BBCA56}" dt="2020-05-04T14:47:15.644" v="457" actId="1076"/>
          <ac:spMkLst>
            <pc:docMk/>
            <pc:sldMk cId="2858154118" sldId="927"/>
            <ac:spMk id="21" creationId="{68EF5DF7-8283-4DCA-B54B-056089532CFC}"/>
          </ac:spMkLst>
        </pc:spChg>
        <pc:picChg chg="mod">
          <ac:chgData name="Völker, Christoph" userId="ebf0ec09-1ac7-4e05-93c4-5fd439c7b73f" providerId="ADAL" clId="{5FF993AC-C5B8-4355-A843-7424A2BBCA56}" dt="2020-05-04T14:47:15.644" v="457" actId="1076"/>
          <ac:picMkLst>
            <pc:docMk/>
            <pc:sldMk cId="2858154118" sldId="927"/>
            <ac:picMk id="3" creationId="{F205377B-2A77-4C45-8335-22F5C9DD9E69}"/>
          </ac:picMkLst>
        </pc:picChg>
      </pc:sldChg>
      <pc:sldChg chg="addSp delSp modSp ord">
        <pc:chgData name="Völker, Christoph" userId="ebf0ec09-1ac7-4e05-93c4-5fd439c7b73f" providerId="ADAL" clId="{5FF993AC-C5B8-4355-A843-7424A2BBCA56}" dt="2020-05-06T13:51:07.732" v="2907"/>
        <pc:sldMkLst>
          <pc:docMk/>
          <pc:sldMk cId="2101088914" sldId="929"/>
        </pc:sldMkLst>
        <pc:spChg chg="add del">
          <ac:chgData name="Völker, Christoph" userId="ebf0ec09-1ac7-4e05-93c4-5fd439c7b73f" providerId="ADAL" clId="{5FF993AC-C5B8-4355-A843-7424A2BBCA56}" dt="2020-05-04T14:25:48.591" v="69" actId="478"/>
          <ac:spMkLst>
            <pc:docMk/>
            <pc:sldMk cId="2101088914" sldId="929"/>
            <ac:spMk id="9" creationId="{91471E30-BEBD-4B47-9410-A090EE83BF5B}"/>
          </ac:spMkLst>
        </pc:spChg>
        <pc:spChg chg="add del mod">
          <ac:chgData name="Völker, Christoph" userId="ebf0ec09-1ac7-4e05-93c4-5fd439c7b73f" providerId="ADAL" clId="{5FF993AC-C5B8-4355-A843-7424A2BBCA56}" dt="2020-05-04T14:34:12.537" v="324" actId="478"/>
          <ac:spMkLst>
            <pc:docMk/>
            <pc:sldMk cId="2101088914" sldId="929"/>
            <ac:spMk id="11" creationId="{C8FAF8B5-29D6-464C-85CA-27DAF085D7E7}"/>
          </ac:spMkLst>
        </pc:spChg>
        <pc:spChg chg="mod topLvl">
          <ac:chgData name="Völker, Christoph" userId="ebf0ec09-1ac7-4e05-93c4-5fd439c7b73f" providerId="ADAL" clId="{5FF993AC-C5B8-4355-A843-7424A2BBCA56}" dt="2020-05-04T14:46:16.301" v="450" actId="1076"/>
          <ac:spMkLst>
            <pc:docMk/>
            <pc:sldMk cId="2101088914" sldId="929"/>
            <ac:spMk id="13" creationId="{852BBEFA-4191-41F6-9FB2-BD3A5E5A0499}"/>
          </ac:spMkLst>
        </pc:spChg>
        <pc:spChg chg="mod ord topLvl">
          <ac:chgData name="Völker, Christoph" userId="ebf0ec09-1ac7-4e05-93c4-5fd439c7b73f" providerId="ADAL" clId="{5FF993AC-C5B8-4355-A843-7424A2BBCA56}" dt="2020-05-04T14:46:16.301" v="450" actId="1076"/>
          <ac:spMkLst>
            <pc:docMk/>
            <pc:sldMk cId="2101088914" sldId="929"/>
            <ac:spMk id="15" creationId="{29CCFD61-1E60-4CF6-9B0A-E44F2E945F91}"/>
          </ac:spMkLst>
        </pc:spChg>
        <pc:spChg chg="add del mod">
          <ac:chgData name="Völker, Christoph" userId="ebf0ec09-1ac7-4e05-93c4-5fd439c7b73f" providerId="ADAL" clId="{5FF993AC-C5B8-4355-A843-7424A2BBCA56}" dt="2020-05-04T14:30:25.153" v="257" actId="478"/>
          <ac:spMkLst>
            <pc:docMk/>
            <pc:sldMk cId="2101088914" sldId="929"/>
            <ac:spMk id="16" creationId="{7B422A6B-EBDD-4E3B-954A-A818CA081894}"/>
          </ac:spMkLst>
        </pc:spChg>
        <pc:spChg chg="add del mod">
          <ac:chgData name="Völker, Christoph" userId="ebf0ec09-1ac7-4e05-93c4-5fd439c7b73f" providerId="ADAL" clId="{5FF993AC-C5B8-4355-A843-7424A2BBCA56}" dt="2020-05-04T14:25:48.311" v="68"/>
          <ac:spMkLst>
            <pc:docMk/>
            <pc:sldMk cId="2101088914" sldId="929"/>
            <ac:spMk id="20" creationId="{2971F833-2678-4337-96FF-104677477C39}"/>
          </ac:spMkLst>
        </pc:spChg>
        <pc:spChg chg="add del mod">
          <ac:chgData name="Völker, Christoph" userId="ebf0ec09-1ac7-4e05-93c4-5fd439c7b73f" providerId="ADAL" clId="{5FF993AC-C5B8-4355-A843-7424A2BBCA56}" dt="2020-05-04T14:25:48.311" v="68"/>
          <ac:spMkLst>
            <pc:docMk/>
            <pc:sldMk cId="2101088914" sldId="929"/>
            <ac:spMk id="21" creationId="{201D6E58-A971-4C85-82A7-564CB2FF54DF}"/>
          </ac:spMkLst>
        </pc:spChg>
        <pc:spChg chg="mod topLvl">
          <ac:chgData name="Völker, Christoph" userId="ebf0ec09-1ac7-4e05-93c4-5fd439c7b73f" providerId="ADAL" clId="{5FF993AC-C5B8-4355-A843-7424A2BBCA56}" dt="2020-05-04T14:46:16.301" v="450" actId="1076"/>
          <ac:spMkLst>
            <pc:docMk/>
            <pc:sldMk cId="2101088914" sldId="929"/>
            <ac:spMk id="22" creationId="{DC4B5CA0-00B3-4E1C-9E40-7267B6BCA2E4}"/>
          </ac:spMkLst>
        </pc:spChg>
        <pc:spChg chg="mod topLvl">
          <ac:chgData name="Völker, Christoph" userId="ebf0ec09-1ac7-4e05-93c4-5fd439c7b73f" providerId="ADAL" clId="{5FF993AC-C5B8-4355-A843-7424A2BBCA56}" dt="2020-05-04T14:46:16.301" v="450" actId="1076"/>
          <ac:spMkLst>
            <pc:docMk/>
            <pc:sldMk cId="2101088914" sldId="929"/>
            <ac:spMk id="24" creationId="{000C8515-4B28-489B-9098-84A26C7C3197}"/>
          </ac:spMkLst>
        </pc:spChg>
        <pc:spChg chg="mod topLvl">
          <ac:chgData name="Völker, Christoph" userId="ebf0ec09-1ac7-4e05-93c4-5fd439c7b73f" providerId="ADAL" clId="{5FF993AC-C5B8-4355-A843-7424A2BBCA56}" dt="2020-05-04T14:46:16.301" v="450" actId="1076"/>
          <ac:spMkLst>
            <pc:docMk/>
            <pc:sldMk cId="2101088914" sldId="929"/>
            <ac:spMk id="26" creationId="{023760E3-AA07-4C71-BAED-D40D72AC4B44}"/>
          </ac:spMkLst>
        </pc:spChg>
        <pc:spChg chg="add del mod">
          <ac:chgData name="Völker, Christoph" userId="ebf0ec09-1ac7-4e05-93c4-5fd439c7b73f" providerId="ADAL" clId="{5FF993AC-C5B8-4355-A843-7424A2BBCA56}" dt="2020-05-04T14:25:48.311" v="68"/>
          <ac:spMkLst>
            <pc:docMk/>
            <pc:sldMk cId="2101088914" sldId="929"/>
            <ac:spMk id="27" creationId="{78A665D7-67DD-468C-9255-751370F8B9D7}"/>
          </ac:spMkLst>
        </pc:spChg>
        <pc:spChg chg="add del mod">
          <ac:chgData name="Völker, Christoph" userId="ebf0ec09-1ac7-4e05-93c4-5fd439c7b73f" providerId="ADAL" clId="{5FF993AC-C5B8-4355-A843-7424A2BBCA56}" dt="2020-05-04T14:25:48.311" v="68"/>
          <ac:spMkLst>
            <pc:docMk/>
            <pc:sldMk cId="2101088914" sldId="929"/>
            <ac:spMk id="29" creationId="{D7146859-6424-4B5E-931B-D7169BC239AF}"/>
          </ac:spMkLst>
        </pc:spChg>
        <pc:spChg chg="mod topLvl">
          <ac:chgData name="Völker, Christoph" userId="ebf0ec09-1ac7-4e05-93c4-5fd439c7b73f" providerId="ADAL" clId="{5FF993AC-C5B8-4355-A843-7424A2BBCA56}" dt="2020-05-04T14:46:16.301" v="450" actId="1076"/>
          <ac:spMkLst>
            <pc:docMk/>
            <pc:sldMk cId="2101088914" sldId="929"/>
            <ac:spMk id="30" creationId="{6EF4ED57-DDE4-4B5B-BA70-A79379BAC48D}"/>
          </ac:spMkLst>
        </pc:spChg>
        <pc:spChg chg="del mod topLvl">
          <ac:chgData name="Völker, Christoph" userId="ebf0ec09-1ac7-4e05-93c4-5fd439c7b73f" providerId="ADAL" clId="{5FF993AC-C5B8-4355-A843-7424A2BBCA56}" dt="2020-05-04T14:30:18.802" v="255" actId="478"/>
          <ac:spMkLst>
            <pc:docMk/>
            <pc:sldMk cId="2101088914" sldId="929"/>
            <ac:spMk id="31" creationId="{5F85B6C0-43D7-44E9-A492-2CC8F57A9080}"/>
          </ac:spMkLst>
        </pc:spChg>
        <pc:spChg chg="add del mod">
          <ac:chgData name="Völker, Christoph" userId="ebf0ec09-1ac7-4e05-93c4-5fd439c7b73f" providerId="ADAL" clId="{5FF993AC-C5B8-4355-A843-7424A2BBCA56}" dt="2020-05-04T14:25:48.311" v="68"/>
          <ac:spMkLst>
            <pc:docMk/>
            <pc:sldMk cId="2101088914" sldId="929"/>
            <ac:spMk id="33" creationId="{0086F33D-4EFA-4482-9276-F2DE8939C589}"/>
          </ac:spMkLst>
        </pc:spChg>
        <pc:spChg chg="add del mod">
          <ac:chgData name="Völker, Christoph" userId="ebf0ec09-1ac7-4e05-93c4-5fd439c7b73f" providerId="ADAL" clId="{5FF993AC-C5B8-4355-A843-7424A2BBCA56}" dt="2020-05-04T14:25:48.311" v="68"/>
          <ac:spMkLst>
            <pc:docMk/>
            <pc:sldMk cId="2101088914" sldId="929"/>
            <ac:spMk id="35" creationId="{B571421C-1D36-49B7-86EF-5C4D413C727F}"/>
          </ac:spMkLst>
        </pc:spChg>
        <pc:spChg chg="add mod">
          <ac:chgData name="Völker, Christoph" userId="ebf0ec09-1ac7-4e05-93c4-5fd439c7b73f" providerId="ADAL" clId="{5FF993AC-C5B8-4355-A843-7424A2BBCA56}" dt="2020-05-04T14:46:02.508" v="449" actId="20577"/>
          <ac:spMkLst>
            <pc:docMk/>
            <pc:sldMk cId="2101088914" sldId="929"/>
            <ac:spMk id="36" creationId="{0137061D-76EA-4A53-8823-229102693F09}"/>
          </ac:spMkLst>
        </pc:spChg>
        <pc:spChg chg="add del mod">
          <ac:chgData name="Völker, Christoph" userId="ebf0ec09-1ac7-4e05-93c4-5fd439c7b73f" providerId="ADAL" clId="{5FF993AC-C5B8-4355-A843-7424A2BBCA56}" dt="2020-05-04T14:34:08.037" v="322" actId="478"/>
          <ac:spMkLst>
            <pc:docMk/>
            <pc:sldMk cId="2101088914" sldId="929"/>
            <ac:spMk id="37" creationId="{9CB4958F-07D7-48F6-8CD9-59A5AEF2640C}"/>
          </ac:spMkLst>
        </pc:spChg>
        <pc:spChg chg="add mod">
          <ac:chgData name="Völker, Christoph" userId="ebf0ec09-1ac7-4e05-93c4-5fd439c7b73f" providerId="ADAL" clId="{5FF993AC-C5B8-4355-A843-7424A2BBCA56}" dt="2020-05-06T13:31:49.479" v="2278" actId="20577"/>
          <ac:spMkLst>
            <pc:docMk/>
            <pc:sldMk cId="2101088914" sldId="929"/>
            <ac:spMk id="38" creationId="{05C71F39-E9B4-47BB-A887-5E7BDEFB2EF3}"/>
          </ac:spMkLst>
        </pc:spChg>
        <pc:grpChg chg="add del">
          <ac:chgData name="Völker, Christoph" userId="ebf0ec09-1ac7-4e05-93c4-5fd439c7b73f" providerId="ADAL" clId="{5FF993AC-C5B8-4355-A843-7424A2BBCA56}" dt="2020-05-04T14:30:14.624" v="254" actId="165"/>
          <ac:grpSpMkLst>
            <pc:docMk/>
            <pc:sldMk cId="2101088914" sldId="929"/>
            <ac:grpSpMk id="2" creationId="{8A17EB57-890E-45A9-995C-F54E8FDFF377}"/>
          </ac:grpSpMkLst>
        </pc:grpChg>
        <pc:grpChg chg="add del">
          <ac:chgData name="Völker, Christoph" userId="ebf0ec09-1ac7-4e05-93c4-5fd439c7b73f" providerId="ADAL" clId="{5FF993AC-C5B8-4355-A843-7424A2BBCA56}" dt="2020-05-04T14:30:14.624" v="254" actId="165"/>
          <ac:grpSpMkLst>
            <pc:docMk/>
            <pc:sldMk cId="2101088914" sldId="929"/>
            <ac:grpSpMk id="3" creationId="{4F54BD5C-3BB4-418C-BBCC-EC3F4DA2C621}"/>
          </ac:grpSpMkLst>
        </pc:grpChg>
        <pc:grpChg chg="add del">
          <ac:chgData name="Völker, Christoph" userId="ebf0ec09-1ac7-4e05-93c4-5fd439c7b73f" providerId="ADAL" clId="{5FF993AC-C5B8-4355-A843-7424A2BBCA56}" dt="2020-05-04T14:30:14.624" v="254" actId="165"/>
          <ac:grpSpMkLst>
            <pc:docMk/>
            <pc:sldMk cId="2101088914" sldId="929"/>
            <ac:grpSpMk id="5" creationId="{B9580761-F935-4B1D-A574-A0DAF4ED6951}"/>
          </ac:grpSpMkLst>
        </pc:grpChg>
        <pc:grpChg chg="add del">
          <ac:chgData name="Völker, Christoph" userId="ebf0ec09-1ac7-4e05-93c4-5fd439c7b73f" providerId="ADAL" clId="{5FF993AC-C5B8-4355-A843-7424A2BBCA56}" dt="2020-05-04T14:30:14.624" v="254" actId="165"/>
          <ac:grpSpMkLst>
            <pc:docMk/>
            <pc:sldMk cId="2101088914" sldId="929"/>
            <ac:grpSpMk id="7" creationId="{ABFE04D6-F2F7-4AD3-A928-C3DCF147B7F6}"/>
          </ac:grpSpMkLst>
        </pc:grpChg>
        <pc:picChg chg="mod topLvl">
          <ac:chgData name="Völker, Christoph" userId="ebf0ec09-1ac7-4e05-93c4-5fd439c7b73f" providerId="ADAL" clId="{5FF993AC-C5B8-4355-A843-7424A2BBCA56}" dt="2020-05-04T14:46:16.301" v="450" actId="1076"/>
          <ac:picMkLst>
            <pc:docMk/>
            <pc:sldMk cId="2101088914" sldId="929"/>
            <ac:picMk id="4" creationId="{ED4F8D12-D927-4CFA-AB10-7DB459339EFD}"/>
          </ac:picMkLst>
        </pc:picChg>
        <pc:picChg chg="mod topLvl">
          <ac:chgData name="Völker, Christoph" userId="ebf0ec09-1ac7-4e05-93c4-5fd439c7b73f" providerId="ADAL" clId="{5FF993AC-C5B8-4355-A843-7424A2BBCA56}" dt="2020-05-04T14:46:16.301" v="450" actId="1076"/>
          <ac:picMkLst>
            <pc:docMk/>
            <pc:sldMk cId="2101088914" sldId="929"/>
            <ac:picMk id="6" creationId="{83D1136C-62F6-4EEA-9B09-A2A28D378223}"/>
          </ac:picMkLst>
        </pc:picChg>
        <pc:picChg chg="mod topLvl">
          <ac:chgData name="Völker, Christoph" userId="ebf0ec09-1ac7-4e05-93c4-5fd439c7b73f" providerId="ADAL" clId="{5FF993AC-C5B8-4355-A843-7424A2BBCA56}" dt="2020-05-04T14:46:16.301" v="450" actId="1076"/>
          <ac:picMkLst>
            <pc:docMk/>
            <pc:sldMk cId="2101088914" sldId="929"/>
            <ac:picMk id="10" creationId="{739B4E32-D250-4E49-8C54-66094DA45571}"/>
          </ac:picMkLst>
        </pc:picChg>
        <pc:picChg chg="mod topLvl">
          <ac:chgData name="Völker, Christoph" userId="ebf0ec09-1ac7-4e05-93c4-5fd439c7b73f" providerId="ADAL" clId="{5FF993AC-C5B8-4355-A843-7424A2BBCA56}" dt="2020-05-04T14:46:16.301" v="450" actId="1076"/>
          <ac:picMkLst>
            <pc:docMk/>
            <pc:sldMk cId="2101088914" sldId="929"/>
            <ac:picMk id="12" creationId="{319F9ADD-AFC5-481F-A46B-5773917598AC}"/>
          </ac:picMkLst>
        </pc:picChg>
        <pc:picChg chg="add del">
          <ac:chgData name="Völker, Christoph" userId="ebf0ec09-1ac7-4e05-93c4-5fd439c7b73f" providerId="ADAL" clId="{5FF993AC-C5B8-4355-A843-7424A2BBCA56}" dt="2020-05-04T14:25:48.591" v="69" actId="478"/>
          <ac:picMkLst>
            <pc:docMk/>
            <pc:sldMk cId="2101088914" sldId="929"/>
            <ac:picMk id="23" creationId="{2C38EF1E-E440-496F-8BC9-DC5293F5FFCF}"/>
          </ac:picMkLst>
        </pc:picChg>
        <pc:picChg chg="add del mod">
          <ac:chgData name="Völker, Christoph" userId="ebf0ec09-1ac7-4e05-93c4-5fd439c7b73f" providerId="ADAL" clId="{5FF993AC-C5B8-4355-A843-7424A2BBCA56}" dt="2020-05-04T14:25:48.311" v="68"/>
          <ac:picMkLst>
            <pc:docMk/>
            <pc:sldMk cId="2101088914" sldId="929"/>
            <ac:picMk id="25" creationId="{661A0DE9-98A5-4FCE-A7EA-B92C6E90A5F4}"/>
          </ac:picMkLst>
        </pc:picChg>
        <pc:picChg chg="add del mod">
          <ac:chgData name="Völker, Christoph" userId="ebf0ec09-1ac7-4e05-93c4-5fd439c7b73f" providerId="ADAL" clId="{5FF993AC-C5B8-4355-A843-7424A2BBCA56}" dt="2020-05-04T14:25:48.311" v="68"/>
          <ac:picMkLst>
            <pc:docMk/>
            <pc:sldMk cId="2101088914" sldId="929"/>
            <ac:picMk id="28" creationId="{73BAC9F9-1CC0-4C20-B5BF-2D6711FE3F35}"/>
          </ac:picMkLst>
        </pc:picChg>
        <pc:picChg chg="add del mod">
          <ac:chgData name="Völker, Christoph" userId="ebf0ec09-1ac7-4e05-93c4-5fd439c7b73f" providerId="ADAL" clId="{5FF993AC-C5B8-4355-A843-7424A2BBCA56}" dt="2020-05-04T14:25:48.311" v="68"/>
          <ac:picMkLst>
            <pc:docMk/>
            <pc:sldMk cId="2101088914" sldId="929"/>
            <ac:picMk id="32" creationId="{61F8CCD3-62D1-4DF2-80F9-90A6ADB5D464}"/>
          </ac:picMkLst>
        </pc:picChg>
        <pc:picChg chg="add del mod">
          <ac:chgData name="Völker, Christoph" userId="ebf0ec09-1ac7-4e05-93c4-5fd439c7b73f" providerId="ADAL" clId="{5FF993AC-C5B8-4355-A843-7424A2BBCA56}" dt="2020-05-04T14:25:48.311" v="68"/>
          <ac:picMkLst>
            <pc:docMk/>
            <pc:sldMk cId="2101088914" sldId="929"/>
            <ac:picMk id="34" creationId="{1A9C154F-E25F-481B-8B8F-75D05D2595D8}"/>
          </ac:picMkLst>
        </pc:picChg>
      </pc:sldChg>
      <pc:sldChg chg="addSp delSp modSp delAnim">
        <pc:chgData name="Völker, Christoph" userId="ebf0ec09-1ac7-4e05-93c4-5fd439c7b73f" providerId="ADAL" clId="{5FF993AC-C5B8-4355-A843-7424A2BBCA56}" dt="2020-05-06T14:17:38.250" v="2953" actId="20577"/>
        <pc:sldMkLst>
          <pc:docMk/>
          <pc:sldMk cId="1485309776" sldId="932"/>
        </pc:sldMkLst>
        <pc:spChg chg="mod">
          <ac:chgData name="Völker, Christoph" userId="ebf0ec09-1ac7-4e05-93c4-5fd439c7b73f" providerId="ADAL" clId="{5FF993AC-C5B8-4355-A843-7424A2BBCA56}" dt="2020-05-06T14:17:38.250" v="2953" actId="20577"/>
          <ac:spMkLst>
            <pc:docMk/>
            <pc:sldMk cId="1485309776" sldId="932"/>
            <ac:spMk id="2" creationId="{B52AB799-55C2-4BE9-8E55-799E647C4820}"/>
          </ac:spMkLst>
        </pc:spChg>
        <pc:spChg chg="add del mod">
          <ac:chgData name="Völker, Christoph" userId="ebf0ec09-1ac7-4e05-93c4-5fd439c7b73f" providerId="ADAL" clId="{5FF993AC-C5B8-4355-A843-7424A2BBCA56}" dt="2020-05-04T14:38:25.387" v="350" actId="478"/>
          <ac:spMkLst>
            <pc:docMk/>
            <pc:sldMk cId="1485309776" sldId="932"/>
            <ac:spMk id="4" creationId="{EBB886E2-5C64-492C-A30C-2251754DE6EB}"/>
          </ac:spMkLst>
        </pc:spChg>
        <pc:spChg chg="del">
          <ac:chgData name="Völker, Christoph" userId="ebf0ec09-1ac7-4e05-93c4-5fd439c7b73f" providerId="ADAL" clId="{5FF993AC-C5B8-4355-A843-7424A2BBCA56}" dt="2020-05-04T14:38:23.471" v="348" actId="478"/>
          <ac:spMkLst>
            <pc:docMk/>
            <pc:sldMk cId="1485309776" sldId="932"/>
            <ac:spMk id="6" creationId="{DDECEE30-38D2-423E-B7AB-50FBA8874E62}"/>
          </ac:spMkLst>
        </pc:spChg>
        <pc:spChg chg="del">
          <ac:chgData name="Völker, Christoph" userId="ebf0ec09-1ac7-4e05-93c4-5fd439c7b73f" providerId="ADAL" clId="{5FF993AC-C5B8-4355-A843-7424A2BBCA56}" dt="2020-05-04T14:38:27.651" v="352" actId="478"/>
          <ac:spMkLst>
            <pc:docMk/>
            <pc:sldMk cId="1485309776" sldId="932"/>
            <ac:spMk id="7" creationId="{8FBA1210-1939-4CDE-A7F9-6A57B807AB85}"/>
          </ac:spMkLst>
        </pc:spChg>
        <pc:spChg chg="del">
          <ac:chgData name="Völker, Christoph" userId="ebf0ec09-1ac7-4e05-93c4-5fd439c7b73f" providerId="ADAL" clId="{5FF993AC-C5B8-4355-A843-7424A2BBCA56}" dt="2020-05-04T14:38:34.373" v="357" actId="478"/>
          <ac:spMkLst>
            <pc:docMk/>
            <pc:sldMk cId="1485309776" sldId="932"/>
            <ac:spMk id="9" creationId="{B9AF9AD4-AD8B-4C99-A5D2-E300E55324AF}"/>
          </ac:spMkLst>
        </pc:spChg>
        <pc:spChg chg="del">
          <ac:chgData name="Völker, Christoph" userId="ebf0ec09-1ac7-4e05-93c4-5fd439c7b73f" providerId="ADAL" clId="{5FF993AC-C5B8-4355-A843-7424A2BBCA56}" dt="2020-05-04T14:38:21.608" v="347" actId="478"/>
          <ac:spMkLst>
            <pc:docMk/>
            <pc:sldMk cId="1485309776" sldId="932"/>
            <ac:spMk id="13" creationId="{2B9A625B-A1E1-41C7-B768-66DCF755AA78}"/>
          </ac:spMkLst>
        </pc:spChg>
        <pc:spChg chg="del">
          <ac:chgData name="Völker, Christoph" userId="ebf0ec09-1ac7-4e05-93c4-5fd439c7b73f" providerId="ADAL" clId="{5FF993AC-C5B8-4355-A843-7424A2BBCA56}" dt="2020-05-04T14:38:29.032" v="353" actId="478"/>
          <ac:spMkLst>
            <pc:docMk/>
            <pc:sldMk cId="1485309776" sldId="932"/>
            <ac:spMk id="14" creationId="{0CCCBA30-E621-42E3-A159-455238F53259}"/>
          </ac:spMkLst>
        </pc:spChg>
        <pc:spChg chg="del">
          <ac:chgData name="Völker, Christoph" userId="ebf0ec09-1ac7-4e05-93c4-5fd439c7b73f" providerId="ADAL" clId="{5FF993AC-C5B8-4355-A843-7424A2BBCA56}" dt="2020-05-04T14:38:33.636" v="356" actId="478"/>
          <ac:spMkLst>
            <pc:docMk/>
            <pc:sldMk cId="1485309776" sldId="932"/>
            <ac:spMk id="15" creationId="{A2D2FD19-359B-46CC-8344-AB045E35233C}"/>
          </ac:spMkLst>
        </pc:spChg>
        <pc:spChg chg="del mod">
          <ac:chgData name="Völker, Christoph" userId="ebf0ec09-1ac7-4e05-93c4-5fd439c7b73f" providerId="ADAL" clId="{5FF993AC-C5B8-4355-A843-7424A2BBCA56}" dt="2020-05-04T14:38:26.565" v="351" actId="478"/>
          <ac:spMkLst>
            <pc:docMk/>
            <pc:sldMk cId="1485309776" sldId="932"/>
            <ac:spMk id="16" creationId="{CC453A16-247D-4008-9B8B-8BA241EC157B}"/>
          </ac:spMkLst>
        </pc:spChg>
        <pc:spChg chg="del mod">
          <ac:chgData name="Völker, Christoph" userId="ebf0ec09-1ac7-4e05-93c4-5fd439c7b73f" providerId="ADAL" clId="{5FF993AC-C5B8-4355-A843-7424A2BBCA56}" dt="2020-05-04T14:38:37.396" v="359" actId="478"/>
          <ac:spMkLst>
            <pc:docMk/>
            <pc:sldMk cId="1485309776" sldId="932"/>
            <ac:spMk id="17" creationId="{D1FB4EDE-599D-4F32-AC6C-856782E8B39C}"/>
          </ac:spMkLst>
        </pc:spChg>
        <pc:spChg chg="del mod">
          <ac:chgData name="Völker, Christoph" userId="ebf0ec09-1ac7-4e05-93c4-5fd439c7b73f" providerId="ADAL" clId="{5FF993AC-C5B8-4355-A843-7424A2BBCA56}" dt="2020-05-04T14:38:32.115" v="355" actId="478"/>
          <ac:spMkLst>
            <pc:docMk/>
            <pc:sldMk cId="1485309776" sldId="932"/>
            <ac:spMk id="18" creationId="{2B8259A1-63BA-4A32-A720-56E1F284431E}"/>
          </ac:spMkLst>
        </pc:spChg>
        <pc:spChg chg="add mod">
          <ac:chgData name="Völker, Christoph" userId="ebf0ec09-1ac7-4e05-93c4-5fd439c7b73f" providerId="ADAL" clId="{5FF993AC-C5B8-4355-A843-7424A2BBCA56}" dt="2020-05-06T13:48:37.968" v="2901" actId="1076"/>
          <ac:spMkLst>
            <pc:docMk/>
            <pc:sldMk cId="1485309776" sldId="932"/>
            <ac:spMk id="19" creationId="{077D596F-7513-426B-A168-5B0B6227F338}"/>
          </ac:spMkLst>
        </pc:spChg>
        <pc:spChg chg="add mod">
          <ac:chgData name="Völker, Christoph" userId="ebf0ec09-1ac7-4e05-93c4-5fd439c7b73f" providerId="ADAL" clId="{5FF993AC-C5B8-4355-A843-7424A2BBCA56}" dt="2020-05-06T13:48:40.933" v="2902" actId="14100"/>
          <ac:spMkLst>
            <pc:docMk/>
            <pc:sldMk cId="1485309776" sldId="932"/>
            <ac:spMk id="20" creationId="{404AB883-2942-4E6F-A691-D791CDFFF7E1}"/>
          </ac:spMkLst>
        </pc:spChg>
        <pc:spChg chg="add mod">
          <ac:chgData name="Völker, Christoph" userId="ebf0ec09-1ac7-4e05-93c4-5fd439c7b73f" providerId="ADAL" clId="{5FF993AC-C5B8-4355-A843-7424A2BBCA56}" dt="2020-05-06T13:48:43.486" v="2903" actId="14100"/>
          <ac:spMkLst>
            <pc:docMk/>
            <pc:sldMk cId="1485309776" sldId="932"/>
            <ac:spMk id="21" creationId="{6C2135A3-2BCE-4712-9925-2F8F1BB06261}"/>
          </ac:spMkLst>
        </pc:spChg>
        <pc:spChg chg="add mod">
          <ac:chgData name="Völker, Christoph" userId="ebf0ec09-1ac7-4e05-93c4-5fd439c7b73f" providerId="ADAL" clId="{5FF993AC-C5B8-4355-A843-7424A2BBCA56}" dt="2020-05-06T13:48:46.985" v="2904" actId="14100"/>
          <ac:spMkLst>
            <pc:docMk/>
            <pc:sldMk cId="1485309776" sldId="932"/>
            <ac:spMk id="22" creationId="{1719C7EF-2D9C-4E8C-9AC3-799F8C9623F4}"/>
          </ac:spMkLst>
        </pc:spChg>
        <pc:picChg chg="add del">
          <ac:chgData name="Völker, Christoph" userId="ebf0ec09-1ac7-4e05-93c4-5fd439c7b73f" providerId="ADAL" clId="{5FF993AC-C5B8-4355-A843-7424A2BBCA56}" dt="2020-05-04T14:48:10.571" v="469"/>
          <ac:picMkLst>
            <pc:docMk/>
            <pc:sldMk cId="1485309776" sldId="932"/>
            <ac:picMk id="8" creationId="{31E5B349-EE35-43AB-9759-1E200ED710A2}"/>
          </ac:picMkLst>
        </pc:picChg>
      </pc:sldChg>
      <pc:sldChg chg="addSp delSp modSp del">
        <pc:chgData name="Völker, Christoph" userId="ebf0ec09-1ac7-4e05-93c4-5fd439c7b73f" providerId="ADAL" clId="{5FF993AC-C5B8-4355-A843-7424A2BBCA56}" dt="2020-05-06T13:05:27.614" v="2213" actId="2696"/>
        <pc:sldMkLst>
          <pc:docMk/>
          <pc:sldMk cId="1113671301" sldId="936"/>
        </pc:sldMkLst>
        <pc:spChg chg="mod">
          <ac:chgData name="Völker, Christoph" userId="ebf0ec09-1ac7-4e05-93c4-5fd439c7b73f" providerId="ADAL" clId="{5FF993AC-C5B8-4355-A843-7424A2BBCA56}" dt="2020-05-04T15:10:24.661" v="959" actId="20577"/>
          <ac:spMkLst>
            <pc:docMk/>
            <pc:sldMk cId="1113671301" sldId="936"/>
            <ac:spMk id="2" creationId="{8903B9B4-684C-4BAC-906C-F0586C6DEF6E}"/>
          </ac:spMkLst>
        </pc:spChg>
        <pc:spChg chg="del">
          <ac:chgData name="Völker, Christoph" userId="ebf0ec09-1ac7-4e05-93c4-5fd439c7b73f" providerId="ADAL" clId="{5FF993AC-C5B8-4355-A843-7424A2BBCA56}" dt="2020-05-04T15:10:33.321" v="960" actId="478"/>
          <ac:spMkLst>
            <pc:docMk/>
            <pc:sldMk cId="1113671301" sldId="936"/>
            <ac:spMk id="3" creationId="{72CD6D45-0B8B-44DE-A878-07EFA06270F9}"/>
          </ac:spMkLst>
        </pc:spChg>
        <pc:spChg chg="mod">
          <ac:chgData name="Völker, Christoph" userId="ebf0ec09-1ac7-4e05-93c4-5fd439c7b73f" providerId="ADAL" clId="{5FF993AC-C5B8-4355-A843-7424A2BBCA56}" dt="2020-05-06T12:55:37.193" v="2151" actId="6549"/>
          <ac:spMkLst>
            <pc:docMk/>
            <pc:sldMk cId="1113671301" sldId="936"/>
            <ac:spMk id="6" creationId="{8E6574D5-984C-417C-8A60-48E65852A2E6}"/>
          </ac:spMkLst>
        </pc:spChg>
        <pc:graphicFrameChg chg="add del mod">
          <ac:chgData name="Völker, Christoph" userId="ebf0ec09-1ac7-4e05-93c4-5fd439c7b73f" providerId="ADAL" clId="{5FF993AC-C5B8-4355-A843-7424A2BBCA56}" dt="2020-05-06T13:05:23.581" v="2212" actId="478"/>
          <ac:graphicFrameMkLst>
            <pc:docMk/>
            <pc:sldMk cId="1113671301" sldId="936"/>
            <ac:graphicFrameMk id="3" creationId="{5E06FBBC-8DE5-47D1-A6D8-71E015F717D9}"/>
          </ac:graphicFrameMkLst>
        </pc:graphicFrameChg>
        <pc:picChg chg="add del mod">
          <ac:chgData name="Völker, Christoph" userId="ebf0ec09-1ac7-4e05-93c4-5fd439c7b73f" providerId="ADAL" clId="{5FF993AC-C5B8-4355-A843-7424A2BBCA56}" dt="2020-05-06T13:01:16.018" v="2189" actId="478"/>
          <ac:picMkLst>
            <pc:docMk/>
            <pc:sldMk cId="1113671301" sldId="936"/>
            <ac:picMk id="1026" creationId="{7816DAB9-9700-4CDA-85FC-25CCF5CA820E}"/>
          </ac:picMkLst>
        </pc:picChg>
        <pc:picChg chg="add del mod">
          <ac:chgData name="Völker, Christoph" userId="ebf0ec09-1ac7-4e05-93c4-5fd439c7b73f" providerId="ADAL" clId="{5FF993AC-C5B8-4355-A843-7424A2BBCA56}" dt="2020-05-06T13:04:27.257" v="2210" actId="478"/>
          <ac:picMkLst>
            <pc:docMk/>
            <pc:sldMk cId="1113671301" sldId="936"/>
            <ac:picMk id="1028" creationId="{BE3AA843-D784-4CFC-BE13-19E0AA170938}"/>
          </ac:picMkLst>
        </pc:picChg>
      </pc:sldChg>
      <pc:sldChg chg="addSp delSp modSp ord">
        <pc:chgData name="Völker, Christoph" userId="ebf0ec09-1ac7-4e05-93c4-5fd439c7b73f" providerId="ADAL" clId="{5FF993AC-C5B8-4355-A843-7424A2BBCA56}" dt="2020-05-06T14:55:56.621" v="3285" actId="20577"/>
        <pc:sldMkLst>
          <pc:docMk/>
          <pc:sldMk cId="211587962" sldId="938"/>
        </pc:sldMkLst>
        <pc:spChg chg="del">
          <ac:chgData name="Völker, Christoph" userId="ebf0ec09-1ac7-4e05-93c4-5fd439c7b73f" providerId="ADAL" clId="{5FF993AC-C5B8-4355-A843-7424A2BBCA56}" dt="2020-05-06T14:42:37.770" v="3058" actId="478"/>
          <ac:spMkLst>
            <pc:docMk/>
            <pc:sldMk cId="211587962" sldId="938"/>
            <ac:spMk id="2" creationId="{8903B9B4-684C-4BAC-906C-F0586C6DEF6E}"/>
          </ac:spMkLst>
        </pc:spChg>
        <pc:spChg chg="add del mod">
          <ac:chgData name="Völker, Christoph" userId="ebf0ec09-1ac7-4e05-93c4-5fd439c7b73f" providerId="ADAL" clId="{5FF993AC-C5B8-4355-A843-7424A2BBCA56}" dt="2020-05-06T14:42:12.612" v="3056" actId="478"/>
          <ac:spMkLst>
            <pc:docMk/>
            <pc:sldMk cId="211587962" sldId="938"/>
            <ac:spMk id="4" creationId="{E2532558-29CA-408F-A443-993B5CCD24F5}"/>
          </ac:spMkLst>
        </pc:spChg>
        <pc:spChg chg="del mod">
          <ac:chgData name="Völker, Christoph" userId="ebf0ec09-1ac7-4e05-93c4-5fd439c7b73f" providerId="ADAL" clId="{5FF993AC-C5B8-4355-A843-7424A2BBCA56}" dt="2020-05-06T14:42:10.753" v="3055" actId="478"/>
          <ac:spMkLst>
            <pc:docMk/>
            <pc:sldMk cId="211587962" sldId="938"/>
            <ac:spMk id="6" creationId="{8E6574D5-984C-417C-8A60-48E65852A2E6}"/>
          </ac:spMkLst>
        </pc:spChg>
        <pc:spChg chg="add del mod">
          <ac:chgData name="Völker, Christoph" userId="ebf0ec09-1ac7-4e05-93c4-5fd439c7b73f" providerId="ADAL" clId="{5FF993AC-C5B8-4355-A843-7424A2BBCA56}" dt="2020-05-06T14:42:39.903" v="3059" actId="478"/>
          <ac:spMkLst>
            <pc:docMk/>
            <pc:sldMk cId="211587962" sldId="938"/>
            <ac:spMk id="9" creationId="{524D637A-EF3C-470B-9D76-7F18AEC1F700}"/>
          </ac:spMkLst>
        </pc:spChg>
        <pc:spChg chg="add">
          <ac:chgData name="Völker, Christoph" userId="ebf0ec09-1ac7-4e05-93c4-5fd439c7b73f" providerId="ADAL" clId="{5FF993AC-C5B8-4355-A843-7424A2BBCA56}" dt="2020-05-06T14:42:41.108" v="3060"/>
          <ac:spMkLst>
            <pc:docMk/>
            <pc:sldMk cId="211587962" sldId="938"/>
            <ac:spMk id="10" creationId="{36A92248-9E64-468B-A138-EB8FAB3B261C}"/>
          </ac:spMkLst>
        </pc:spChg>
        <pc:spChg chg="add mod">
          <ac:chgData name="Völker, Christoph" userId="ebf0ec09-1ac7-4e05-93c4-5fd439c7b73f" providerId="ADAL" clId="{5FF993AC-C5B8-4355-A843-7424A2BBCA56}" dt="2020-05-06T14:55:56.621" v="3285" actId="20577"/>
          <ac:spMkLst>
            <pc:docMk/>
            <pc:sldMk cId="211587962" sldId="938"/>
            <ac:spMk id="11" creationId="{7B345200-1C62-4F22-A8FE-5706D9F24FA8}"/>
          </ac:spMkLst>
        </pc:spChg>
        <pc:picChg chg="del">
          <ac:chgData name="Völker, Christoph" userId="ebf0ec09-1ac7-4e05-93c4-5fd439c7b73f" providerId="ADAL" clId="{5FF993AC-C5B8-4355-A843-7424A2BBCA56}" dt="2020-05-04T15:03:11.309" v="675" actId="478"/>
          <ac:picMkLst>
            <pc:docMk/>
            <pc:sldMk cId="211587962" sldId="938"/>
            <ac:picMk id="7" creationId="{1E1469EA-11C7-4FCC-A8AA-CF8B9F79BB79}"/>
          </ac:picMkLst>
        </pc:picChg>
        <pc:picChg chg="add mod">
          <ac:chgData name="Völker, Christoph" userId="ebf0ec09-1ac7-4e05-93c4-5fd439c7b73f" providerId="ADAL" clId="{5FF993AC-C5B8-4355-A843-7424A2BBCA56}" dt="2020-05-04T15:05:47.430" v="712" actId="1076"/>
          <ac:picMkLst>
            <pc:docMk/>
            <pc:sldMk cId="211587962" sldId="938"/>
            <ac:picMk id="8" creationId="{45EA1233-F3F1-48DF-9F11-DE4CCB81EF2D}"/>
          </ac:picMkLst>
        </pc:picChg>
      </pc:sldChg>
      <pc:sldChg chg="modSp del">
        <pc:chgData name="Völker, Christoph" userId="ebf0ec09-1ac7-4e05-93c4-5fd439c7b73f" providerId="ADAL" clId="{5FF993AC-C5B8-4355-A843-7424A2BBCA56}" dt="2020-05-06T14:54:12.643" v="3248" actId="2696"/>
        <pc:sldMkLst>
          <pc:docMk/>
          <pc:sldMk cId="732876291" sldId="941"/>
        </pc:sldMkLst>
        <pc:spChg chg="mod">
          <ac:chgData name="Völker, Christoph" userId="ebf0ec09-1ac7-4e05-93c4-5fd439c7b73f" providerId="ADAL" clId="{5FF993AC-C5B8-4355-A843-7424A2BBCA56}" dt="2020-05-04T15:05:13.758" v="709" actId="20577"/>
          <ac:spMkLst>
            <pc:docMk/>
            <pc:sldMk cId="732876291" sldId="941"/>
            <ac:spMk id="58" creationId="{2E6B78F6-63F9-4178-AF75-BF487E4FCE1B}"/>
          </ac:spMkLst>
        </pc:spChg>
      </pc:sldChg>
      <pc:sldChg chg="modSp">
        <pc:chgData name="Völker, Christoph" userId="ebf0ec09-1ac7-4e05-93c4-5fd439c7b73f" providerId="ADAL" clId="{5FF993AC-C5B8-4355-A843-7424A2BBCA56}" dt="2020-05-06T14:50:11.241" v="3165" actId="6549"/>
        <pc:sldMkLst>
          <pc:docMk/>
          <pc:sldMk cId="2490236198" sldId="944"/>
        </pc:sldMkLst>
        <pc:spChg chg="mod">
          <ac:chgData name="Völker, Christoph" userId="ebf0ec09-1ac7-4e05-93c4-5fd439c7b73f" providerId="ADAL" clId="{5FF993AC-C5B8-4355-A843-7424A2BBCA56}" dt="2020-05-06T14:50:11.241" v="3165" actId="6549"/>
          <ac:spMkLst>
            <pc:docMk/>
            <pc:sldMk cId="2490236198" sldId="944"/>
            <ac:spMk id="6" creationId="{8E6574D5-984C-417C-8A60-48E65852A2E6}"/>
          </ac:spMkLst>
        </pc:spChg>
        <pc:spChg chg="mod">
          <ac:chgData name="Völker, Christoph" userId="ebf0ec09-1ac7-4e05-93c4-5fd439c7b73f" providerId="ADAL" clId="{5FF993AC-C5B8-4355-A843-7424A2BBCA56}" dt="2020-05-06T14:49:58.052" v="3152" actId="20577"/>
          <ac:spMkLst>
            <pc:docMk/>
            <pc:sldMk cId="2490236198" sldId="944"/>
            <ac:spMk id="37" creationId="{C3292283-021D-49A4-9C8D-C6E70A25103A}"/>
          </ac:spMkLst>
        </pc:spChg>
        <pc:spChg chg="mod">
          <ac:chgData name="Völker, Christoph" userId="ebf0ec09-1ac7-4e05-93c4-5fd439c7b73f" providerId="ADAL" clId="{5FF993AC-C5B8-4355-A843-7424A2BBCA56}" dt="2020-05-06T14:49:52.374" v="3148" actId="20578"/>
          <ac:spMkLst>
            <pc:docMk/>
            <pc:sldMk cId="2490236198" sldId="944"/>
            <ac:spMk id="39" creationId="{D5CD576B-E5D0-4162-AED1-053338333B9E}"/>
          </ac:spMkLst>
        </pc:spChg>
      </pc:sldChg>
      <pc:sldChg chg="addSp delSp modSp add">
        <pc:chgData name="Völker, Christoph" userId="ebf0ec09-1ac7-4e05-93c4-5fd439c7b73f" providerId="ADAL" clId="{5FF993AC-C5B8-4355-A843-7424A2BBCA56}" dt="2020-05-06T14:41:40.973" v="3034" actId="12100"/>
        <pc:sldMkLst>
          <pc:docMk/>
          <pc:sldMk cId="2163695211" sldId="945"/>
        </pc:sldMkLst>
        <pc:spChg chg="mod">
          <ac:chgData name="Völker, Christoph" userId="ebf0ec09-1ac7-4e05-93c4-5fd439c7b73f" providerId="ADAL" clId="{5FF993AC-C5B8-4355-A843-7424A2BBCA56}" dt="2020-05-06T14:37:21.261" v="2990" actId="790"/>
          <ac:spMkLst>
            <pc:docMk/>
            <pc:sldMk cId="2163695211" sldId="945"/>
            <ac:spMk id="2" creationId="{8903B9B4-684C-4BAC-906C-F0586C6DEF6E}"/>
          </ac:spMkLst>
        </pc:spChg>
        <pc:spChg chg="add mod">
          <ac:chgData name="Völker, Christoph" userId="ebf0ec09-1ac7-4e05-93c4-5fd439c7b73f" providerId="ADAL" clId="{5FF993AC-C5B8-4355-A843-7424A2BBCA56}" dt="2020-05-06T14:40:57.543" v="3030" actId="207"/>
          <ac:spMkLst>
            <pc:docMk/>
            <pc:sldMk cId="2163695211" sldId="945"/>
            <ac:spMk id="4" creationId="{1E59EDC1-A82E-417D-BF90-16E42DAE3DB1}"/>
          </ac:spMkLst>
        </pc:spChg>
        <pc:spChg chg="mod">
          <ac:chgData name="Völker, Christoph" userId="ebf0ec09-1ac7-4e05-93c4-5fd439c7b73f" providerId="ADAL" clId="{5FF993AC-C5B8-4355-A843-7424A2BBCA56}" dt="2020-05-06T13:07:52.355" v="2247" actId="20577"/>
          <ac:spMkLst>
            <pc:docMk/>
            <pc:sldMk cId="2163695211" sldId="945"/>
            <ac:spMk id="6" creationId="{8E6574D5-984C-417C-8A60-48E65852A2E6}"/>
          </ac:spMkLst>
        </pc:spChg>
        <pc:spChg chg="add mod">
          <ac:chgData name="Völker, Christoph" userId="ebf0ec09-1ac7-4e05-93c4-5fd439c7b73f" providerId="ADAL" clId="{5FF993AC-C5B8-4355-A843-7424A2BBCA56}" dt="2020-05-06T13:07:44.287" v="2245" actId="1076"/>
          <ac:spMkLst>
            <pc:docMk/>
            <pc:sldMk cId="2163695211" sldId="945"/>
            <ac:spMk id="7" creationId="{CD78660A-BD3A-4945-82BF-60C2B1435DD7}"/>
          </ac:spMkLst>
        </pc:spChg>
        <pc:spChg chg="add mod">
          <ac:chgData name="Völker, Christoph" userId="ebf0ec09-1ac7-4e05-93c4-5fd439c7b73f" providerId="ADAL" clId="{5FF993AC-C5B8-4355-A843-7424A2BBCA56}" dt="2020-05-06T13:07:44.287" v="2245" actId="1076"/>
          <ac:spMkLst>
            <pc:docMk/>
            <pc:sldMk cId="2163695211" sldId="945"/>
            <ac:spMk id="8" creationId="{7973C5B1-FE7D-4260-BABE-FEF5F5E48656}"/>
          </ac:spMkLst>
        </pc:spChg>
        <pc:spChg chg="add del">
          <ac:chgData name="Völker, Christoph" userId="ebf0ec09-1ac7-4e05-93c4-5fd439c7b73f" providerId="ADAL" clId="{5FF993AC-C5B8-4355-A843-7424A2BBCA56}" dt="2020-05-06T13:30:05.762" v="2250"/>
          <ac:spMkLst>
            <pc:docMk/>
            <pc:sldMk cId="2163695211" sldId="945"/>
            <ac:spMk id="9" creationId="{48C10CCC-17B3-48A7-A351-740B830FA3C4}"/>
          </ac:spMkLst>
        </pc:spChg>
        <pc:graphicFrameChg chg="mod">
          <ac:chgData name="Völker, Christoph" userId="ebf0ec09-1ac7-4e05-93c4-5fd439c7b73f" providerId="ADAL" clId="{5FF993AC-C5B8-4355-A843-7424A2BBCA56}" dt="2020-05-06T14:41:31.343" v="3033" actId="12100"/>
          <ac:graphicFrameMkLst>
            <pc:docMk/>
            <pc:sldMk cId="2163695211" sldId="945"/>
            <ac:graphicFrameMk id="3" creationId="{5E06FBBC-8DE5-47D1-A6D8-71E015F717D9}"/>
          </ac:graphicFrameMkLst>
        </pc:graphicFrameChg>
        <pc:graphicFrameChg chg="add mod">
          <ac:chgData name="Völker, Christoph" userId="ebf0ec09-1ac7-4e05-93c4-5fd439c7b73f" providerId="ADAL" clId="{5FF993AC-C5B8-4355-A843-7424A2BBCA56}" dt="2020-05-06T14:41:40.973" v="3034" actId="12100"/>
          <ac:graphicFrameMkLst>
            <pc:docMk/>
            <pc:sldMk cId="2163695211" sldId="945"/>
            <ac:graphicFrameMk id="10" creationId="{6B2DE312-10ED-484B-92B8-32E711F84F5E}"/>
          </ac:graphicFrameMkLst>
        </pc:graphicFrameChg>
      </pc:sldChg>
      <pc:sldChg chg="delSp add del">
        <pc:chgData name="Völker, Christoph" userId="ebf0ec09-1ac7-4e05-93c4-5fd439c7b73f" providerId="ADAL" clId="{5FF993AC-C5B8-4355-A843-7424A2BBCA56}" dt="2020-05-06T14:42:46.826" v="3061" actId="2696"/>
        <pc:sldMkLst>
          <pc:docMk/>
          <pc:sldMk cId="3402388434" sldId="946"/>
        </pc:sldMkLst>
        <pc:graphicFrameChg chg="del">
          <ac:chgData name="Völker, Christoph" userId="ebf0ec09-1ac7-4e05-93c4-5fd439c7b73f" providerId="ADAL" clId="{5FF993AC-C5B8-4355-A843-7424A2BBCA56}" dt="2020-05-06T13:30:20.247" v="2252" actId="478"/>
          <ac:graphicFrameMkLst>
            <pc:docMk/>
            <pc:sldMk cId="3402388434" sldId="946"/>
            <ac:graphicFrameMk id="3" creationId="{5E06FBBC-8DE5-47D1-A6D8-71E015F717D9}"/>
          </ac:graphicFrameMkLst>
        </pc:graphicFrameChg>
      </pc:sldChg>
      <pc:sldChg chg="modSp add">
        <pc:chgData name="Völker, Christoph" userId="ebf0ec09-1ac7-4e05-93c4-5fd439c7b73f" providerId="ADAL" clId="{5FF993AC-C5B8-4355-A843-7424A2BBCA56}" dt="2020-05-06T13:46:55.740" v="2898" actId="207"/>
        <pc:sldMkLst>
          <pc:docMk/>
          <pc:sldMk cId="2008680467" sldId="947"/>
        </pc:sldMkLst>
        <pc:spChg chg="mod">
          <ac:chgData name="Völker, Christoph" userId="ebf0ec09-1ac7-4e05-93c4-5fd439c7b73f" providerId="ADAL" clId="{5FF993AC-C5B8-4355-A843-7424A2BBCA56}" dt="2020-05-06T13:46:55.740" v="2898" actId="207"/>
          <ac:spMkLst>
            <pc:docMk/>
            <pc:sldMk cId="2008680467" sldId="947"/>
            <ac:spMk id="2" creationId="{78455A49-8BE0-4182-95FB-C291E6CBF6D5}"/>
          </ac:spMkLst>
        </pc:spChg>
        <pc:spChg chg="mod">
          <ac:chgData name="Völker, Christoph" userId="ebf0ec09-1ac7-4e05-93c4-5fd439c7b73f" providerId="ADAL" clId="{5FF993AC-C5B8-4355-A843-7424A2BBCA56}" dt="2020-05-06T13:37:14.883" v="2429" actId="790"/>
          <ac:spMkLst>
            <pc:docMk/>
            <pc:sldMk cId="2008680467" sldId="947"/>
            <ac:spMk id="4" creationId="{A5624392-FC69-4C87-A0A2-75060DF321DB}"/>
          </ac:spMkLst>
        </pc:spChg>
        <pc:spChg chg="mod">
          <ac:chgData name="Völker, Christoph" userId="ebf0ec09-1ac7-4e05-93c4-5fd439c7b73f" providerId="ADAL" clId="{5FF993AC-C5B8-4355-A843-7424A2BBCA56}" dt="2020-05-06T13:44:21.713" v="2747" actId="20577"/>
          <ac:spMkLst>
            <pc:docMk/>
            <pc:sldMk cId="2008680467" sldId="947"/>
            <ac:spMk id="22" creationId="{3CB04CFB-CC41-4A8B-9856-7DBCA1FF9AFF}"/>
          </ac:spMkLst>
        </pc:spChg>
        <pc:spChg chg="mod">
          <ac:chgData name="Völker, Christoph" userId="ebf0ec09-1ac7-4e05-93c4-5fd439c7b73f" providerId="ADAL" clId="{5FF993AC-C5B8-4355-A843-7424A2BBCA56}" dt="2020-05-06T13:42:14.237" v="2605" actId="20577"/>
          <ac:spMkLst>
            <pc:docMk/>
            <pc:sldMk cId="2008680467" sldId="947"/>
            <ac:spMk id="24" creationId="{C7108465-4632-42F6-A9DF-DB4950E75D12}"/>
          </ac:spMkLst>
        </pc:spChg>
        <pc:spChg chg="mod">
          <ac:chgData name="Völker, Christoph" userId="ebf0ec09-1ac7-4e05-93c4-5fd439c7b73f" providerId="ADAL" clId="{5FF993AC-C5B8-4355-A843-7424A2BBCA56}" dt="2020-05-06T13:42:04.790" v="2596" actId="20577"/>
          <ac:spMkLst>
            <pc:docMk/>
            <pc:sldMk cId="2008680467" sldId="947"/>
            <ac:spMk id="28" creationId="{A8902B9D-FA69-469D-8744-8C2F146E034A}"/>
          </ac:spMkLst>
        </pc:spChg>
        <pc:spChg chg="mod">
          <ac:chgData name="Völker, Christoph" userId="ebf0ec09-1ac7-4e05-93c4-5fd439c7b73f" providerId="ADAL" clId="{5FF993AC-C5B8-4355-A843-7424A2BBCA56}" dt="2020-05-06T13:46:40.083" v="2887" actId="1076"/>
          <ac:spMkLst>
            <pc:docMk/>
            <pc:sldMk cId="2008680467" sldId="947"/>
            <ac:spMk id="32" creationId="{D4781DAE-B9EB-4C35-9DDA-3741AAB9ADAA}"/>
          </ac:spMkLst>
        </pc:spChg>
        <pc:spChg chg="mod">
          <ac:chgData name="Völker, Christoph" userId="ebf0ec09-1ac7-4e05-93c4-5fd439c7b73f" providerId="ADAL" clId="{5FF993AC-C5B8-4355-A843-7424A2BBCA56}" dt="2020-05-06T13:39:46.481" v="2493" actId="20577"/>
          <ac:spMkLst>
            <pc:docMk/>
            <pc:sldMk cId="2008680467" sldId="947"/>
            <ac:spMk id="33" creationId="{D3D38701-8BBC-4EE9-BE81-342D08C33172}"/>
          </ac:spMkLst>
        </pc:spChg>
        <pc:spChg chg="mod">
          <ac:chgData name="Völker, Christoph" userId="ebf0ec09-1ac7-4e05-93c4-5fd439c7b73f" providerId="ADAL" clId="{5FF993AC-C5B8-4355-A843-7424A2BBCA56}" dt="2020-05-06T13:41:46.042" v="2585" actId="20577"/>
          <ac:spMkLst>
            <pc:docMk/>
            <pc:sldMk cId="2008680467" sldId="947"/>
            <ac:spMk id="37" creationId="{E4F7E85F-198E-4C07-85EA-EE72F04BD9E5}"/>
          </ac:spMkLst>
        </pc:spChg>
        <pc:spChg chg="mod">
          <ac:chgData name="Völker, Christoph" userId="ebf0ec09-1ac7-4e05-93c4-5fd439c7b73f" providerId="ADAL" clId="{5FF993AC-C5B8-4355-A843-7424A2BBCA56}" dt="2020-05-06T13:42:43.892" v="2640" actId="313"/>
          <ac:spMkLst>
            <pc:docMk/>
            <pc:sldMk cId="2008680467" sldId="947"/>
            <ac:spMk id="38" creationId="{22ED8E91-7666-4098-9B9C-BA7D979CC24D}"/>
          </ac:spMkLst>
        </pc:spChg>
        <pc:spChg chg="mod">
          <ac:chgData name="Völker, Christoph" userId="ebf0ec09-1ac7-4e05-93c4-5fd439c7b73f" providerId="ADAL" clId="{5FF993AC-C5B8-4355-A843-7424A2BBCA56}" dt="2020-05-06T13:37:20.942" v="2438" actId="20577"/>
          <ac:spMkLst>
            <pc:docMk/>
            <pc:sldMk cId="2008680467" sldId="947"/>
            <ac:spMk id="39" creationId="{FAB566AC-1905-487B-AD59-263F3B99CCB0}"/>
          </ac:spMkLst>
        </pc:spChg>
        <pc:spChg chg="mod">
          <ac:chgData name="Völker, Christoph" userId="ebf0ec09-1ac7-4e05-93c4-5fd439c7b73f" providerId="ADAL" clId="{5FF993AC-C5B8-4355-A843-7424A2BBCA56}" dt="2020-05-06T13:44:13.697" v="2726" actId="20577"/>
          <ac:spMkLst>
            <pc:docMk/>
            <pc:sldMk cId="2008680467" sldId="947"/>
            <ac:spMk id="41" creationId="{567FB968-8171-48C2-8310-4EBDD5A3B5AC}"/>
          </ac:spMkLst>
        </pc:spChg>
        <pc:spChg chg="mod">
          <ac:chgData name="Völker, Christoph" userId="ebf0ec09-1ac7-4e05-93c4-5fd439c7b73f" providerId="ADAL" clId="{5FF993AC-C5B8-4355-A843-7424A2BBCA56}" dt="2020-05-06T13:45:29.214" v="2840" actId="20577"/>
          <ac:spMkLst>
            <pc:docMk/>
            <pc:sldMk cId="2008680467" sldId="947"/>
            <ac:spMk id="42" creationId="{6E5BE1D7-BA5C-4814-9412-B35D65892036}"/>
          </ac:spMkLst>
        </pc:spChg>
        <pc:spChg chg="mod">
          <ac:chgData name="Völker, Christoph" userId="ebf0ec09-1ac7-4e05-93c4-5fd439c7b73f" providerId="ADAL" clId="{5FF993AC-C5B8-4355-A843-7424A2BBCA56}" dt="2020-05-06T13:42:48.574" v="2648" actId="20577"/>
          <ac:spMkLst>
            <pc:docMk/>
            <pc:sldMk cId="2008680467" sldId="947"/>
            <ac:spMk id="43" creationId="{C8AEE288-C738-4EB4-8006-4C1526A3AD5F}"/>
          </ac:spMkLst>
        </pc:spChg>
        <pc:spChg chg="mod">
          <ac:chgData name="Völker, Christoph" userId="ebf0ec09-1ac7-4e05-93c4-5fd439c7b73f" providerId="ADAL" clId="{5FF993AC-C5B8-4355-A843-7424A2BBCA56}" dt="2020-05-06T13:43:45.290" v="2700" actId="1076"/>
          <ac:spMkLst>
            <pc:docMk/>
            <pc:sldMk cId="2008680467" sldId="947"/>
            <ac:spMk id="44" creationId="{552C738C-325B-499F-A0F5-FF797D200DF3}"/>
          </ac:spMkLst>
        </pc:spChg>
        <pc:spChg chg="mod">
          <ac:chgData name="Völker, Christoph" userId="ebf0ec09-1ac7-4e05-93c4-5fd439c7b73f" providerId="ADAL" clId="{5FF993AC-C5B8-4355-A843-7424A2BBCA56}" dt="2020-05-06T13:46:11.617" v="2885" actId="20577"/>
          <ac:spMkLst>
            <pc:docMk/>
            <pc:sldMk cId="2008680467" sldId="947"/>
            <ac:spMk id="45" creationId="{B136838E-8843-4B21-B81A-45BF6CEB738F}"/>
          </ac:spMkLst>
        </pc:spChg>
        <pc:spChg chg="mod">
          <ac:chgData name="Völker, Christoph" userId="ebf0ec09-1ac7-4e05-93c4-5fd439c7b73f" providerId="ADAL" clId="{5FF993AC-C5B8-4355-A843-7424A2BBCA56}" dt="2020-05-06T13:37:44.362" v="2485" actId="1076"/>
          <ac:spMkLst>
            <pc:docMk/>
            <pc:sldMk cId="2008680467" sldId="947"/>
            <ac:spMk id="46" creationId="{ADE567FC-76B6-453C-91FE-361A93AD3618}"/>
          </ac:spMkLst>
        </pc:spChg>
        <pc:spChg chg="mod">
          <ac:chgData name="Völker, Christoph" userId="ebf0ec09-1ac7-4e05-93c4-5fd439c7b73f" providerId="ADAL" clId="{5FF993AC-C5B8-4355-A843-7424A2BBCA56}" dt="2020-05-06T13:44:05.036" v="2716" actId="20577"/>
          <ac:spMkLst>
            <pc:docMk/>
            <pc:sldMk cId="2008680467" sldId="947"/>
            <ac:spMk id="47" creationId="{BABD5DD9-0CD7-4D15-B26E-983F82AD607B}"/>
          </ac:spMkLst>
        </pc:spChg>
        <pc:spChg chg="mod">
          <ac:chgData name="Völker, Christoph" userId="ebf0ec09-1ac7-4e05-93c4-5fd439c7b73f" providerId="ADAL" clId="{5FF993AC-C5B8-4355-A843-7424A2BBCA56}" dt="2020-05-06T13:44:00.810" v="2713" actId="20577"/>
          <ac:spMkLst>
            <pc:docMk/>
            <pc:sldMk cId="2008680467" sldId="947"/>
            <ac:spMk id="48" creationId="{DB26909A-67DC-48A0-B634-F7B597E6419B}"/>
          </ac:spMkLst>
        </pc:spChg>
        <pc:spChg chg="mod">
          <ac:chgData name="Völker, Christoph" userId="ebf0ec09-1ac7-4e05-93c4-5fd439c7b73f" providerId="ADAL" clId="{5FF993AC-C5B8-4355-A843-7424A2BBCA56}" dt="2020-05-06T13:44:55.357" v="2802" actId="20577"/>
          <ac:spMkLst>
            <pc:docMk/>
            <pc:sldMk cId="2008680467" sldId="947"/>
            <ac:spMk id="49" creationId="{52DAF4C9-E591-432A-8980-2690353034B9}"/>
          </ac:spMkLst>
        </pc:spChg>
        <pc:spChg chg="mod">
          <ac:chgData name="Völker, Christoph" userId="ebf0ec09-1ac7-4e05-93c4-5fd439c7b73f" providerId="ADAL" clId="{5FF993AC-C5B8-4355-A843-7424A2BBCA56}" dt="2020-05-06T13:45:07.271" v="2822" actId="20577"/>
          <ac:spMkLst>
            <pc:docMk/>
            <pc:sldMk cId="2008680467" sldId="947"/>
            <ac:spMk id="50" creationId="{F2B158AF-9551-40FC-AFC1-BE5BE81EDDF6}"/>
          </ac:spMkLst>
        </pc:spChg>
        <pc:spChg chg="mod">
          <ac:chgData name="Völker, Christoph" userId="ebf0ec09-1ac7-4e05-93c4-5fd439c7b73f" providerId="ADAL" clId="{5FF993AC-C5B8-4355-A843-7424A2BBCA56}" dt="2020-05-06T13:45:02.166" v="2815" actId="20577"/>
          <ac:spMkLst>
            <pc:docMk/>
            <pc:sldMk cId="2008680467" sldId="947"/>
            <ac:spMk id="51" creationId="{5B444B58-CB45-4E49-BD54-1CA723E2FA5F}"/>
          </ac:spMkLst>
        </pc:spChg>
        <pc:spChg chg="mod">
          <ac:chgData name="Völker, Christoph" userId="ebf0ec09-1ac7-4e05-93c4-5fd439c7b73f" providerId="ADAL" clId="{5FF993AC-C5B8-4355-A843-7424A2BBCA56}" dt="2020-05-06T13:45:10.620" v="2827" actId="20577"/>
          <ac:spMkLst>
            <pc:docMk/>
            <pc:sldMk cId="2008680467" sldId="947"/>
            <ac:spMk id="52" creationId="{8DED7153-9021-4636-A48C-1305C94BD85B}"/>
          </ac:spMkLst>
        </pc:spChg>
        <pc:spChg chg="mod">
          <ac:chgData name="Völker, Christoph" userId="ebf0ec09-1ac7-4e05-93c4-5fd439c7b73f" providerId="ADAL" clId="{5FF993AC-C5B8-4355-A843-7424A2BBCA56}" dt="2020-05-06T13:40:49.027" v="2536" actId="20577"/>
          <ac:spMkLst>
            <pc:docMk/>
            <pc:sldMk cId="2008680467" sldId="947"/>
            <ac:spMk id="53" creationId="{0BD871BB-A3DA-4F5E-83AF-DEEE8A2315ED}"/>
          </ac:spMkLst>
        </pc:spChg>
        <pc:spChg chg="mod">
          <ac:chgData name="Völker, Christoph" userId="ebf0ec09-1ac7-4e05-93c4-5fd439c7b73f" providerId="ADAL" clId="{5FF993AC-C5B8-4355-A843-7424A2BBCA56}" dt="2020-05-06T13:41:02.780" v="2538" actId="313"/>
          <ac:spMkLst>
            <pc:docMk/>
            <pc:sldMk cId="2008680467" sldId="947"/>
            <ac:spMk id="54" creationId="{3C991D77-12AB-4BBD-AC07-23857383EE91}"/>
          </ac:spMkLst>
        </pc:spChg>
        <pc:spChg chg="mod">
          <ac:chgData name="Völker, Christoph" userId="ebf0ec09-1ac7-4e05-93c4-5fd439c7b73f" providerId="ADAL" clId="{5FF993AC-C5B8-4355-A843-7424A2BBCA56}" dt="2020-05-06T13:37:30.197" v="2457" actId="20577"/>
          <ac:spMkLst>
            <pc:docMk/>
            <pc:sldMk cId="2008680467" sldId="947"/>
            <ac:spMk id="55" creationId="{B3C7293C-6F6A-4A50-BBDC-9D4497E493C7}"/>
          </ac:spMkLst>
        </pc:spChg>
        <pc:spChg chg="mod">
          <ac:chgData name="Völker, Christoph" userId="ebf0ec09-1ac7-4e05-93c4-5fd439c7b73f" providerId="ADAL" clId="{5FF993AC-C5B8-4355-A843-7424A2BBCA56}" dt="2020-05-06T13:41:15.336" v="2548" actId="313"/>
          <ac:spMkLst>
            <pc:docMk/>
            <pc:sldMk cId="2008680467" sldId="947"/>
            <ac:spMk id="56" creationId="{4B906E2C-253D-4F16-8130-19F1A40D0D4B}"/>
          </ac:spMkLst>
        </pc:spChg>
        <pc:spChg chg="mod">
          <ac:chgData name="Völker, Christoph" userId="ebf0ec09-1ac7-4e05-93c4-5fd439c7b73f" providerId="ADAL" clId="{5FF993AC-C5B8-4355-A843-7424A2BBCA56}" dt="2020-05-06T13:40:25.093" v="2529" actId="1076"/>
          <ac:spMkLst>
            <pc:docMk/>
            <pc:sldMk cId="2008680467" sldId="947"/>
            <ac:spMk id="59" creationId="{E6BA38B4-7875-4592-8F64-7B87E9CF65C0}"/>
          </ac:spMkLst>
        </pc:spChg>
        <pc:spChg chg="mod">
          <ac:chgData name="Völker, Christoph" userId="ebf0ec09-1ac7-4e05-93c4-5fd439c7b73f" providerId="ADAL" clId="{5FF993AC-C5B8-4355-A843-7424A2BBCA56}" dt="2020-05-06T13:40:27.877" v="2530" actId="1076"/>
          <ac:spMkLst>
            <pc:docMk/>
            <pc:sldMk cId="2008680467" sldId="947"/>
            <ac:spMk id="60" creationId="{96202C98-839C-4817-87F2-42CE54ED94DA}"/>
          </ac:spMkLst>
        </pc:spChg>
        <pc:spChg chg="mod">
          <ac:chgData name="Völker, Christoph" userId="ebf0ec09-1ac7-4e05-93c4-5fd439c7b73f" providerId="ADAL" clId="{5FF993AC-C5B8-4355-A843-7424A2BBCA56}" dt="2020-05-06T13:43:50.270" v="2702" actId="1076"/>
          <ac:spMkLst>
            <pc:docMk/>
            <pc:sldMk cId="2008680467" sldId="947"/>
            <ac:spMk id="61" creationId="{31E159F4-A6C6-4D52-B341-EAF757E92D26}"/>
          </ac:spMkLst>
        </pc:spChg>
        <pc:spChg chg="mod">
          <ac:chgData name="Völker, Christoph" userId="ebf0ec09-1ac7-4e05-93c4-5fd439c7b73f" providerId="ADAL" clId="{5FF993AC-C5B8-4355-A843-7424A2BBCA56}" dt="2020-05-06T13:43:47.801" v="2701" actId="1076"/>
          <ac:spMkLst>
            <pc:docMk/>
            <pc:sldMk cId="2008680467" sldId="947"/>
            <ac:spMk id="62" creationId="{8266A50B-1620-4A31-9E40-E1F2EFAC4501}"/>
          </ac:spMkLst>
        </pc:spChg>
        <pc:spChg chg="mod">
          <ac:chgData name="Völker, Christoph" userId="ebf0ec09-1ac7-4e05-93c4-5fd439c7b73f" providerId="ADAL" clId="{5FF993AC-C5B8-4355-A843-7424A2BBCA56}" dt="2020-05-06T13:45:42.934" v="2855" actId="20577"/>
          <ac:spMkLst>
            <pc:docMk/>
            <pc:sldMk cId="2008680467" sldId="947"/>
            <ac:spMk id="63" creationId="{45D362C4-A63A-44A1-B8DC-083D9F512259}"/>
          </ac:spMkLst>
        </pc:spChg>
        <pc:spChg chg="mod">
          <ac:chgData name="Völker, Christoph" userId="ebf0ec09-1ac7-4e05-93c4-5fd439c7b73f" providerId="ADAL" clId="{5FF993AC-C5B8-4355-A843-7424A2BBCA56}" dt="2020-05-06T13:45:46.794" v="2864" actId="20577"/>
          <ac:spMkLst>
            <pc:docMk/>
            <pc:sldMk cId="2008680467" sldId="947"/>
            <ac:spMk id="64" creationId="{4007CBB1-1306-4D56-ADA9-42D61CEE75F6}"/>
          </ac:spMkLst>
        </pc:spChg>
        <pc:spChg chg="mod">
          <ac:chgData name="Völker, Christoph" userId="ebf0ec09-1ac7-4e05-93c4-5fd439c7b73f" providerId="ADAL" clId="{5FF993AC-C5B8-4355-A843-7424A2BBCA56}" dt="2020-05-06T13:45:49.432" v="2867" actId="20577"/>
          <ac:spMkLst>
            <pc:docMk/>
            <pc:sldMk cId="2008680467" sldId="947"/>
            <ac:spMk id="65" creationId="{95985080-A1A3-4117-96AD-5091540008E0}"/>
          </ac:spMkLst>
        </pc:spChg>
        <pc:spChg chg="mod">
          <ac:chgData name="Völker, Christoph" userId="ebf0ec09-1ac7-4e05-93c4-5fd439c7b73f" providerId="ADAL" clId="{5FF993AC-C5B8-4355-A843-7424A2BBCA56}" dt="2020-05-06T13:42:31.816" v="2623" actId="1076"/>
          <ac:spMkLst>
            <pc:docMk/>
            <pc:sldMk cId="2008680467" sldId="947"/>
            <ac:spMk id="66" creationId="{C597E05C-9DD6-4362-8DD5-4BC99FDF4A12}"/>
          </ac:spMkLst>
        </pc:spChg>
        <pc:spChg chg="mod">
          <ac:chgData name="Völker, Christoph" userId="ebf0ec09-1ac7-4e05-93c4-5fd439c7b73f" providerId="ADAL" clId="{5FF993AC-C5B8-4355-A843-7424A2BBCA56}" dt="2020-05-06T13:42:41.512" v="2639" actId="1076"/>
          <ac:spMkLst>
            <pc:docMk/>
            <pc:sldMk cId="2008680467" sldId="947"/>
            <ac:spMk id="67" creationId="{12B0BCE6-D1EF-45DC-B1AA-534CB24600FF}"/>
          </ac:spMkLst>
        </pc:spChg>
        <pc:grpChg chg="mod">
          <ac:chgData name="Völker, Christoph" userId="ebf0ec09-1ac7-4e05-93c4-5fd439c7b73f" providerId="ADAL" clId="{5FF993AC-C5B8-4355-A843-7424A2BBCA56}" dt="2020-05-06T13:46:32.557" v="2886" actId="1076"/>
          <ac:grpSpMkLst>
            <pc:docMk/>
            <pc:sldMk cId="2008680467" sldId="947"/>
            <ac:grpSpMk id="10" creationId="{A47AA87B-1992-4D99-ACAB-9923C4A427CA}"/>
          </ac:grpSpMkLst>
        </pc:grpChg>
        <pc:grpChg chg="mod">
          <ac:chgData name="Völker, Christoph" userId="ebf0ec09-1ac7-4e05-93c4-5fd439c7b73f" providerId="ADAL" clId="{5FF993AC-C5B8-4355-A843-7424A2BBCA56}" dt="2020-05-06T13:40:19.837" v="2528" actId="1076"/>
          <ac:grpSpMkLst>
            <pc:docMk/>
            <pc:sldMk cId="2008680467" sldId="947"/>
            <ac:grpSpMk id="11" creationId="{1DA0D4CE-73C6-4C13-8611-41CE421C407E}"/>
          </ac:grpSpMkLst>
        </pc:grpChg>
      </pc:sldChg>
      <pc:sldChg chg="delSp modSp add">
        <pc:chgData name="Völker, Christoph" userId="ebf0ec09-1ac7-4e05-93c4-5fd439c7b73f" providerId="ADAL" clId="{5FF993AC-C5B8-4355-A843-7424A2BBCA56}" dt="2020-05-06T14:54:30.308" v="3251" actId="14100"/>
        <pc:sldMkLst>
          <pc:docMk/>
          <pc:sldMk cId="3476910530" sldId="948"/>
        </pc:sldMkLst>
        <pc:spChg chg="del">
          <ac:chgData name="Völker, Christoph" userId="ebf0ec09-1ac7-4e05-93c4-5fd439c7b73f" providerId="ADAL" clId="{5FF993AC-C5B8-4355-A843-7424A2BBCA56}" dt="2020-05-06T14:54:26.152" v="3250" actId="478"/>
          <ac:spMkLst>
            <pc:docMk/>
            <pc:sldMk cId="3476910530" sldId="948"/>
            <ac:spMk id="54" creationId="{233863A8-0A8B-4E30-B379-426AB18D2009}"/>
          </ac:spMkLst>
        </pc:spChg>
        <pc:spChg chg="mod">
          <ac:chgData name="Völker, Christoph" userId="ebf0ec09-1ac7-4e05-93c4-5fd439c7b73f" providerId="ADAL" clId="{5FF993AC-C5B8-4355-A843-7424A2BBCA56}" dt="2020-05-06T14:54:30.308" v="3251" actId="14100"/>
          <ac:spMkLst>
            <pc:docMk/>
            <pc:sldMk cId="3476910530" sldId="948"/>
            <ac:spMk id="68" creationId="{10F7E1B3-A1EF-4919-9D8A-0628136CA53E}"/>
          </ac:spMkLst>
        </pc:spChg>
      </pc:sldChg>
    </pc:docChg>
  </pc:docChgLst>
  <pc:docChgLst>
    <pc:chgData name="Völker, Christoph" userId="ebf0ec09-1ac7-4e05-93c4-5fd439c7b73f" providerId="ADAL" clId="{D88908AA-50B1-4D39-9122-36394D9F3506}"/>
    <pc:docChg chg="undo custSel addSld delSld modSld sldOrd">
      <pc:chgData name="Völker, Christoph" userId="ebf0ec09-1ac7-4e05-93c4-5fd439c7b73f" providerId="ADAL" clId="{D88908AA-50B1-4D39-9122-36394D9F3506}" dt="2020-05-07T10:08:06.002" v="8789" actId="14100"/>
      <pc:docMkLst>
        <pc:docMk/>
      </pc:docMkLst>
      <pc:sldChg chg="addSp modSp">
        <pc:chgData name="Völker, Christoph" userId="ebf0ec09-1ac7-4e05-93c4-5fd439c7b73f" providerId="ADAL" clId="{D88908AA-50B1-4D39-9122-36394D9F3506}" dt="2020-05-07T10:08:06.002" v="8789" actId="14100"/>
        <pc:sldMkLst>
          <pc:docMk/>
          <pc:sldMk cId="2249763711" sldId="256"/>
        </pc:sldMkLst>
        <pc:spChg chg="add mod">
          <ac:chgData name="Völker, Christoph" userId="ebf0ec09-1ac7-4e05-93c4-5fd439c7b73f" providerId="ADAL" clId="{D88908AA-50B1-4D39-9122-36394D9F3506}" dt="2020-05-07T09:40:08.802" v="7723" actId="242"/>
          <ac:spMkLst>
            <pc:docMk/>
            <pc:sldMk cId="2249763711" sldId="256"/>
            <ac:spMk id="2" creationId="{DA07F5D4-42FC-40C9-AD19-B963B8F6014A}"/>
          </ac:spMkLst>
        </pc:spChg>
        <pc:spChg chg="ord">
          <ac:chgData name="Völker, Christoph" userId="ebf0ec09-1ac7-4e05-93c4-5fd439c7b73f" providerId="ADAL" clId="{D88908AA-50B1-4D39-9122-36394D9F3506}" dt="2020-05-07T09:23:45.566" v="7484" actId="166"/>
          <ac:spMkLst>
            <pc:docMk/>
            <pc:sldMk cId="2249763711" sldId="256"/>
            <ac:spMk id="12" creationId="{00000000-0000-0000-0000-000000000000}"/>
          </ac:spMkLst>
        </pc:spChg>
        <pc:picChg chg="add mod">
          <ac:chgData name="Völker, Christoph" userId="ebf0ec09-1ac7-4e05-93c4-5fd439c7b73f" providerId="ADAL" clId="{D88908AA-50B1-4D39-9122-36394D9F3506}" dt="2020-05-07T10:08:06.002" v="8789" actId="14100"/>
          <ac:picMkLst>
            <pc:docMk/>
            <pc:sldMk cId="2249763711" sldId="256"/>
            <ac:picMk id="1026" creationId="{F25C834C-87B9-4A53-BB34-2BBE82F72D58}"/>
          </ac:picMkLst>
        </pc:picChg>
      </pc:sldChg>
      <pc:sldChg chg="addSp delSp modSp ord delAnim modAnim modNotesTx">
        <pc:chgData name="Völker, Christoph" userId="ebf0ec09-1ac7-4e05-93c4-5fd439c7b73f" providerId="ADAL" clId="{D88908AA-50B1-4D39-9122-36394D9F3506}" dt="2020-05-07T08:54:14.277" v="6045" actId="6549"/>
        <pc:sldMkLst>
          <pc:docMk/>
          <pc:sldMk cId="2039739741" sldId="262"/>
        </pc:sldMkLst>
        <pc:spChg chg="add mod">
          <ac:chgData name="Völker, Christoph" userId="ebf0ec09-1ac7-4e05-93c4-5fd439c7b73f" providerId="ADAL" clId="{D88908AA-50B1-4D39-9122-36394D9F3506}" dt="2020-05-06T20:57:35.758" v="3469" actId="790"/>
          <ac:spMkLst>
            <pc:docMk/>
            <pc:sldMk cId="2039739741" sldId="262"/>
            <ac:spMk id="3" creationId="{5339DCB2-5BAC-4302-874E-B3BF8A27262C}"/>
          </ac:spMkLst>
        </pc:spChg>
        <pc:spChg chg="mod">
          <ac:chgData name="Völker, Christoph" userId="ebf0ec09-1ac7-4e05-93c4-5fd439c7b73f" providerId="ADAL" clId="{D88908AA-50B1-4D39-9122-36394D9F3506}" dt="2020-05-06T20:57:35.758" v="3469" actId="790"/>
          <ac:spMkLst>
            <pc:docMk/>
            <pc:sldMk cId="2039739741" sldId="262"/>
            <ac:spMk id="5" creationId="{CD09DCBF-D159-4316-A94E-AD279DD89D02}"/>
          </ac:spMkLst>
        </pc:spChg>
        <pc:spChg chg="add mod ord">
          <ac:chgData name="Völker, Christoph" userId="ebf0ec09-1ac7-4e05-93c4-5fd439c7b73f" providerId="ADAL" clId="{D88908AA-50B1-4D39-9122-36394D9F3506}" dt="2020-05-07T05:54:38.397" v="5237" actId="1076"/>
          <ac:spMkLst>
            <pc:docMk/>
            <pc:sldMk cId="2039739741" sldId="262"/>
            <ac:spMk id="6" creationId="{D7A97E5E-E897-488F-ABC6-8D237D2DB059}"/>
          </ac:spMkLst>
        </pc:spChg>
        <pc:spChg chg="mod">
          <ac:chgData name="Völker, Christoph" userId="ebf0ec09-1ac7-4e05-93c4-5fd439c7b73f" providerId="ADAL" clId="{D88908AA-50B1-4D39-9122-36394D9F3506}" dt="2020-05-06T20:57:35.758" v="3469" actId="790"/>
          <ac:spMkLst>
            <pc:docMk/>
            <pc:sldMk cId="2039739741" sldId="262"/>
            <ac:spMk id="11" creationId="{9DE41DB5-5759-4968-B0A7-4C199786FB68}"/>
          </ac:spMkLst>
        </pc:spChg>
        <pc:spChg chg="mod">
          <ac:chgData name="Völker, Christoph" userId="ebf0ec09-1ac7-4e05-93c4-5fd439c7b73f" providerId="ADAL" clId="{D88908AA-50B1-4D39-9122-36394D9F3506}" dt="2020-05-06T20:57:35.758" v="3469" actId="790"/>
          <ac:spMkLst>
            <pc:docMk/>
            <pc:sldMk cId="2039739741" sldId="262"/>
            <ac:spMk id="12" creationId="{8E40C8C7-C6D8-4DAC-9E13-4FCFB5BABB2D}"/>
          </ac:spMkLst>
        </pc:spChg>
        <pc:spChg chg="mod">
          <ac:chgData name="Völker, Christoph" userId="ebf0ec09-1ac7-4e05-93c4-5fd439c7b73f" providerId="ADAL" clId="{D88908AA-50B1-4D39-9122-36394D9F3506}" dt="2020-05-06T20:57:35.758" v="3469" actId="790"/>
          <ac:spMkLst>
            <pc:docMk/>
            <pc:sldMk cId="2039739741" sldId="262"/>
            <ac:spMk id="13" creationId="{6EB2DCD7-D77D-4CDD-9071-18AD31632317}"/>
          </ac:spMkLst>
        </pc:spChg>
        <pc:spChg chg="mod">
          <ac:chgData name="Völker, Christoph" userId="ebf0ec09-1ac7-4e05-93c4-5fd439c7b73f" providerId="ADAL" clId="{D88908AA-50B1-4D39-9122-36394D9F3506}" dt="2020-05-06T20:57:35.758" v="3469" actId="790"/>
          <ac:spMkLst>
            <pc:docMk/>
            <pc:sldMk cId="2039739741" sldId="262"/>
            <ac:spMk id="14" creationId="{D45DC150-DA42-44C3-9C11-9CB299E29200}"/>
          </ac:spMkLst>
        </pc:spChg>
        <pc:spChg chg="mod">
          <ac:chgData name="Völker, Christoph" userId="ebf0ec09-1ac7-4e05-93c4-5fd439c7b73f" providerId="ADAL" clId="{D88908AA-50B1-4D39-9122-36394D9F3506}" dt="2020-05-06T20:57:35.758" v="3469" actId="790"/>
          <ac:spMkLst>
            <pc:docMk/>
            <pc:sldMk cId="2039739741" sldId="262"/>
            <ac:spMk id="15" creationId="{8763ED6C-00BD-4990-B2B4-6E3B56193D6C}"/>
          </ac:spMkLst>
        </pc:spChg>
        <pc:spChg chg="mod">
          <ac:chgData name="Völker, Christoph" userId="ebf0ec09-1ac7-4e05-93c4-5fd439c7b73f" providerId="ADAL" clId="{D88908AA-50B1-4D39-9122-36394D9F3506}" dt="2020-05-06T20:57:35.758" v="3469" actId="790"/>
          <ac:spMkLst>
            <pc:docMk/>
            <pc:sldMk cId="2039739741" sldId="262"/>
            <ac:spMk id="16" creationId="{810BD6B7-5784-4469-BBC8-F49CCB3EB37F}"/>
          </ac:spMkLst>
        </pc:spChg>
        <pc:spChg chg="mod ord">
          <ac:chgData name="Völker, Christoph" userId="ebf0ec09-1ac7-4e05-93c4-5fd439c7b73f" providerId="ADAL" clId="{D88908AA-50B1-4D39-9122-36394D9F3506}" dt="2020-05-07T05:54:18.208" v="5233" actId="167"/>
          <ac:spMkLst>
            <pc:docMk/>
            <pc:sldMk cId="2039739741" sldId="262"/>
            <ac:spMk id="47" creationId="{813D59A1-CD48-4FF6-B397-F03E39AC6578}"/>
          </ac:spMkLst>
        </pc:spChg>
        <pc:spChg chg="mod">
          <ac:chgData name="Völker, Christoph" userId="ebf0ec09-1ac7-4e05-93c4-5fd439c7b73f" providerId="ADAL" clId="{D88908AA-50B1-4D39-9122-36394D9F3506}" dt="2020-05-06T20:58:34.512" v="3490" actId="20577"/>
          <ac:spMkLst>
            <pc:docMk/>
            <pc:sldMk cId="2039739741" sldId="262"/>
            <ac:spMk id="49" creationId="{74584115-647B-4ECC-9512-6335B1C155BC}"/>
          </ac:spMkLst>
        </pc:spChg>
        <pc:spChg chg="mod ord">
          <ac:chgData name="Völker, Christoph" userId="ebf0ec09-1ac7-4e05-93c4-5fd439c7b73f" providerId="ADAL" clId="{D88908AA-50B1-4D39-9122-36394D9F3506}" dt="2020-05-07T05:54:21.866" v="5234" actId="167"/>
          <ac:spMkLst>
            <pc:docMk/>
            <pc:sldMk cId="2039739741" sldId="262"/>
            <ac:spMk id="51" creationId="{61A85A23-8F38-4DDC-9245-8AB7683E617B}"/>
          </ac:spMkLst>
        </pc:spChg>
        <pc:spChg chg="mod">
          <ac:chgData name="Völker, Christoph" userId="ebf0ec09-1ac7-4e05-93c4-5fd439c7b73f" providerId="ADAL" clId="{D88908AA-50B1-4D39-9122-36394D9F3506}" dt="2020-05-06T20:57:35.758" v="3469" actId="790"/>
          <ac:spMkLst>
            <pc:docMk/>
            <pc:sldMk cId="2039739741" sldId="262"/>
            <ac:spMk id="53" creationId="{32BD13C8-1281-4EBB-8EA1-5482B27522D8}"/>
          </ac:spMkLst>
        </pc:spChg>
        <pc:spChg chg="mod">
          <ac:chgData name="Völker, Christoph" userId="ebf0ec09-1ac7-4e05-93c4-5fd439c7b73f" providerId="ADAL" clId="{D88908AA-50B1-4D39-9122-36394D9F3506}" dt="2020-05-06T20:57:35.758" v="3469" actId="790"/>
          <ac:spMkLst>
            <pc:docMk/>
            <pc:sldMk cId="2039739741" sldId="262"/>
            <ac:spMk id="54" creationId="{233863A8-0A8B-4E30-B379-426AB18D2009}"/>
          </ac:spMkLst>
        </pc:spChg>
        <pc:spChg chg="mod">
          <ac:chgData name="Völker, Christoph" userId="ebf0ec09-1ac7-4e05-93c4-5fd439c7b73f" providerId="ADAL" clId="{D88908AA-50B1-4D39-9122-36394D9F3506}" dt="2020-05-06T20:57:35.758" v="3469" actId="790"/>
          <ac:spMkLst>
            <pc:docMk/>
            <pc:sldMk cId="2039739741" sldId="262"/>
            <ac:spMk id="55" creationId="{9DA3E49B-800A-41CF-9DAA-886F650AA890}"/>
          </ac:spMkLst>
        </pc:spChg>
        <pc:spChg chg="mod">
          <ac:chgData name="Völker, Christoph" userId="ebf0ec09-1ac7-4e05-93c4-5fd439c7b73f" providerId="ADAL" clId="{D88908AA-50B1-4D39-9122-36394D9F3506}" dt="2020-05-06T20:57:35.758" v="3469" actId="790"/>
          <ac:spMkLst>
            <pc:docMk/>
            <pc:sldMk cId="2039739741" sldId="262"/>
            <ac:spMk id="58" creationId="{E4D0CE02-7610-41B3-A46E-66B4EDF4B95A}"/>
          </ac:spMkLst>
        </pc:spChg>
        <pc:spChg chg="mod">
          <ac:chgData name="Völker, Christoph" userId="ebf0ec09-1ac7-4e05-93c4-5fd439c7b73f" providerId="ADAL" clId="{D88908AA-50B1-4D39-9122-36394D9F3506}" dt="2020-05-06T20:57:35.758" v="3469" actId="790"/>
          <ac:spMkLst>
            <pc:docMk/>
            <pc:sldMk cId="2039739741" sldId="262"/>
            <ac:spMk id="66" creationId="{D8AEB125-2723-4640-9FB4-063E69C094D8}"/>
          </ac:spMkLst>
        </pc:spChg>
        <pc:spChg chg="mod">
          <ac:chgData name="Völker, Christoph" userId="ebf0ec09-1ac7-4e05-93c4-5fd439c7b73f" providerId="ADAL" clId="{D88908AA-50B1-4D39-9122-36394D9F3506}" dt="2020-05-06T20:57:35.758" v="3469" actId="790"/>
          <ac:spMkLst>
            <pc:docMk/>
            <pc:sldMk cId="2039739741" sldId="262"/>
            <ac:spMk id="67" creationId="{353A2CDA-0AF1-4DFC-8F5A-0F7CDA0164B8}"/>
          </ac:spMkLst>
        </pc:spChg>
        <pc:spChg chg="mod">
          <ac:chgData name="Völker, Christoph" userId="ebf0ec09-1ac7-4e05-93c4-5fd439c7b73f" providerId="ADAL" clId="{D88908AA-50B1-4D39-9122-36394D9F3506}" dt="2020-05-06T20:57:35.758" v="3469" actId="790"/>
          <ac:spMkLst>
            <pc:docMk/>
            <pc:sldMk cId="2039739741" sldId="262"/>
            <ac:spMk id="68" creationId="{10F7E1B3-A1EF-4919-9D8A-0628136CA53E}"/>
          </ac:spMkLst>
        </pc:spChg>
        <pc:spChg chg="mod">
          <ac:chgData name="Völker, Christoph" userId="ebf0ec09-1ac7-4e05-93c4-5fd439c7b73f" providerId="ADAL" clId="{D88908AA-50B1-4D39-9122-36394D9F3506}" dt="2020-05-06T20:57:35.758" v="3469" actId="790"/>
          <ac:spMkLst>
            <pc:docMk/>
            <pc:sldMk cId="2039739741" sldId="262"/>
            <ac:spMk id="69" creationId="{C93C46F0-D0D2-465F-9075-575C0055BAAF}"/>
          </ac:spMkLst>
        </pc:spChg>
        <pc:spChg chg="mod">
          <ac:chgData name="Völker, Christoph" userId="ebf0ec09-1ac7-4e05-93c4-5fd439c7b73f" providerId="ADAL" clId="{D88908AA-50B1-4D39-9122-36394D9F3506}" dt="2020-05-06T20:59:15.178" v="3491" actId="313"/>
          <ac:spMkLst>
            <pc:docMk/>
            <pc:sldMk cId="2039739741" sldId="262"/>
            <ac:spMk id="70" creationId="{C9D9717B-601F-4B98-8BFA-7ADCF09817CD}"/>
          </ac:spMkLst>
        </pc:spChg>
        <pc:spChg chg="add mod">
          <ac:chgData name="Völker, Christoph" userId="ebf0ec09-1ac7-4e05-93c4-5fd439c7b73f" providerId="ADAL" clId="{D88908AA-50B1-4D39-9122-36394D9F3506}" dt="2020-05-07T05:54:14.552" v="5232" actId="1076"/>
          <ac:spMkLst>
            <pc:docMk/>
            <pc:sldMk cId="2039739741" sldId="262"/>
            <ac:spMk id="71" creationId="{7F8F0C75-8388-4C38-9CFD-CE0B51022501}"/>
          </ac:spMkLst>
        </pc:spChg>
        <pc:spChg chg="mod">
          <ac:chgData name="Völker, Christoph" userId="ebf0ec09-1ac7-4e05-93c4-5fd439c7b73f" providerId="ADAL" clId="{D88908AA-50B1-4D39-9122-36394D9F3506}" dt="2020-05-06T20:57:35.758" v="3469" actId="790"/>
          <ac:spMkLst>
            <pc:docMk/>
            <pc:sldMk cId="2039739741" sldId="262"/>
            <ac:spMk id="115" creationId="{A1862923-F3E6-409F-80D0-32983D9FF67F}"/>
          </ac:spMkLst>
        </pc:spChg>
        <pc:spChg chg="mod">
          <ac:chgData name="Völker, Christoph" userId="ebf0ec09-1ac7-4e05-93c4-5fd439c7b73f" providerId="ADAL" clId="{D88908AA-50B1-4D39-9122-36394D9F3506}" dt="2020-05-06T20:57:35.758" v="3469" actId="790"/>
          <ac:spMkLst>
            <pc:docMk/>
            <pc:sldMk cId="2039739741" sldId="262"/>
            <ac:spMk id="116" creationId="{3218464F-EB04-4C65-A4C0-7156352AE489}"/>
          </ac:spMkLst>
        </pc:spChg>
        <pc:grpChg chg="mod">
          <ac:chgData name="Völker, Christoph" userId="ebf0ec09-1ac7-4e05-93c4-5fd439c7b73f" providerId="ADAL" clId="{D88908AA-50B1-4D39-9122-36394D9F3506}" dt="2020-05-06T19:02:46.228" v="1443" actId="1076"/>
          <ac:grpSpMkLst>
            <pc:docMk/>
            <pc:sldMk cId="2039739741" sldId="262"/>
            <ac:grpSpMk id="2" creationId="{54C96412-DB51-4D44-A186-6A881ADF7F40}"/>
          </ac:grpSpMkLst>
        </pc:grpChg>
        <pc:grpChg chg="mod">
          <ac:chgData name="Völker, Christoph" userId="ebf0ec09-1ac7-4e05-93c4-5fd439c7b73f" providerId="ADAL" clId="{D88908AA-50B1-4D39-9122-36394D9F3506}" dt="2020-05-06T19:02:46.228" v="1443" actId="1076"/>
          <ac:grpSpMkLst>
            <pc:docMk/>
            <pc:sldMk cId="2039739741" sldId="262"/>
            <ac:grpSpMk id="32" creationId="{6F82C0D8-C8D2-48B7-9B66-9891A7494855}"/>
          </ac:grpSpMkLst>
        </pc:grpChg>
        <pc:grpChg chg="mod">
          <ac:chgData name="Völker, Christoph" userId="ebf0ec09-1ac7-4e05-93c4-5fd439c7b73f" providerId="ADAL" clId="{D88908AA-50B1-4D39-9122-36394D9F3506}" dt="2020-05-06T19:02:46.228" v="1443" actId="1076"/>
          <ac:grpSpMkLst>
            <pc:docMk/>
            <pc:sldMk cId="2039739741" sldId="262"/>
            <ac:grpSpMk id="84" creationId="{94DE8A01-0BBF-41FF-A38D-DDFA90FD3386}"/>
          </ac:grpSpMkLst>
        </pc:grpChg>
        <pc:grpChg chg="mod">
          <ac:chgData name="Völker, Christoph" userId="ebf0ec09-1ac7-4e05-93c4-5fd439c7b73f" providerId="ADAL" clId="{D88908AA-50B1-4D39-9122-36394D9F3506}" dt="2020-05-06T19:02:46.228" v="1443" actId="1076"/>
          <ac:grpSpMkLst>
            <pc:docMk/>
            <pc:sldMk cId="2039739741" sldId="262"/>
            <ac:grpSpMk id="118" creationId="{E1E5F50A-2271-48C0-95DE-C84E690AE362}"/>
          </ac:grpSpMkLst>
        </pc:grpChg>
        <pc:picChg chg="mod">
          <ac:chgData name="Völker, Christoph" userId="ebf0ec09-1ac7-4e05-93c4-5fd439c7b73f" providerId="ADAL" clId="{D88908AA-50B1-4D39-9122-36394D9F3506}" dt="2020-05-06T19:02:46.228" v="1443" actId="1076"/>
          <ac:picMkLst>
            <pc:docMk/>
            <pc:sldMk cId="2039739741" sldId="262"/>
            <ac:picMk id="4" creationId="{5C3BD064-020B-4AE5-8EBC-89809965A429}"/>
          </ac:picMkLst>
        </pc:picChg>
        <pc:picChg chg="del">
          <ac:chgData name="Völker, Christoph" userId="ebf0ec09-1ac7-4e05-93c4-5fd439c7b73f" providerId="ADAL" clId="{D88908AA-50B1-4D39-9122-36394D9F3506}" dt="2020-05-06T17:58:27.636" v="164" actId="478"/>
          <ac:picMkLst>
            <pc:docMk/>
            <pc:sldMk cId="2039739741" sldId="262"/>
            <ac:picMk id="17" creationId="{ECB57807-1F2C-4BC9-88E1-56FC6D9CB803}"/>
          </ac:picMkLst>
        </pc:picChg>
        <pc:picChg chg="mod">
          <ac:chgData name="Völker, Christoph" userId="ebf0ec09-1ac7-4e05-93c4-5fd439c7b73f" providerId="ADAL" clId="{D88908AA-50B1-4D39-9122-36394D9F3506}" dt="2020-05-06T19:02:46.228" v="1443" actId="1076"/>
          <ac:picMkLst>
            <pc:docMk/>
            <pc:sldMk cId="2039739741" sldId="262"/>
            <ac:picMk id="43" creationId="{5681CDF9-1F02-4386-9CCF-C8A9D4505679}"/>
          </ac:picMkLst>
        </pc:picChg>
        <pc:picChg chg="mod">
          <ac:chgData name="Völker, Christoph" userId="ebf0ec09-1ac7-4e05-93c4-5fd439c7b73f" providerId="ADAL" clId="{D88908AA-50B1-4D39-9122-36394D9F3506}" dt="2020-05-06T19:02:46.228" v="1443" actId="1076"/>
          <ac:picMkLst>
            <pc:docMk/>
            <pc:sldMk cId="2039739741" sldId="262"/>
            <ac:picMk id="52" creationId="{1D246FFF-D299-4ABE-9567-A06B4CEE3F30}"/>
          </ac:picMkLst>
        </pc:picChg>
        <pc:picChg chg="mod">
          <ac:chgData name="Völker, Christoph" userId="ebf0ec09-1ac7-4e05-93c4-5fd439c7b73f" providerId="ADAL" clId="{D88908AA-50B1-4D39-9122-36394D9F3506}" dt="2020-05-06T19:02:46.228" v="1443" actId="1076"/>
          <ac:picMkLst>
            <pc:docMk/>
            <pc:sldMk cId="2039739741" sldId="262"/>
            <ac:picMk id="56" creationId="{A8DEADE0-E342-4CF2-BB24-3C588F63DC26}"/>
          </ac:picMkLst>
        </pc:picChg>
        <pc:picChg chg="mod">
          <ac:chgData name="Völker, Christoph" userId="ebf0ec09-1ac7-4e05-93c4-5fd439c7b73f" providerId="ADAL" clId="{D88908AA-50B1-4D39-9122-36394D9F3506}" dt="2020-05-06T19:02:46.228" v="1443" actId="1076"/>
          <ac:picMkLst>
            <pc:docMk/>
            <pc:sldMk cId="2039739741" sldId="262"/>
            <ac:picMk id="104" creationId="{8B87F965-CC95-4EBB-9CCB-6631431AAED3}"/>
          </ac:picMkLst>
        </pc:picChg>
        <pc:picChg chg="mod">
          <ac:chgData name="Völker, Christoph" userId="ebf0ec09-1ac7-4e05-93c4-5fd439c7b73f" providerId="ADAL" clId="{D88908AA-50B1-4D39-9122-36394D9F3506}" dt="2020-05-06T19:02:46.228" v="1443" actId="1076"/>
          <ac:picMkLst>
            <pc:docMk/>
            <pc:sldMk cId="2039739741" sldId="262"/>
            <ac:picMk id="120" creationId="{14A36389-84C3-4E61-980E-0573AC42B749}"/>
          </ac:picMkLst>
        </pc:picChg>
        <pc:cxnChg chg="mod">
          <ac:chgData name="Völker, Christoph" userId="ebf0ec09-1ac7-4e05-93c4-5fd439c7b73f" providerId="ADAL" clId="{D88908AA-50B1-4D39-9122-36394D9F3506}" dt="2020-05-06T19:02:46.228" v="1443" actId="1076"/>
          <ac:cxnSpMkLst>
            <pc:docMk/>
            <pc:sldMk cId="2039739741" sldId="262"/>
            <ac:cxnSpMk id="18" creationId="{651F1D33-9AE4-4DB6-99AD-7739F54A2652}"/>
          </ac:cxnSpMkLst>
        </pc:cxnChg>
        <pc:cxnChg chg="mod">
          <ac:chgData name="Völker, Christoph" userId="ebf0ec09-1ac7-4e05-93c4-5fd439c7b73f" providerId="ADAL" clId="{D88908AA-50B1-4D39-9122-36394D9F3506}" dt="2020-05-06T19:02:46.228" v="1443" actId="1076"/>
          <ac:cxnSpMkLst>
            <pc:docMk/>
            <pc:sldMk cId="2039739741" sldId="262"/>
            <ac:cxnSpMk id="21" creationId="{D89BEADD-DBDD-4FD2-AA4E-8237A5C0AF4F}"/>
          </ac:cxnSpMkLst>
        </pc:cxnChg>
        <pc:cxnChg chg="mod">
          <ac:chgData name="Völker, Christoph" userId="ebf0ec09-1ac7-4e05-93c4-5fd439c7b73f" providerId="ADAL" clId="{D88908AA-50B1-4D39-9122-36394D9F3506}" dt="2020-05-06T19:02:46.228" v="1443" actId="1076"/>
          <ac:cxnSpMkLst>
            <pc:docMk/>
            <pc:sldMk cId="2039739741" sldId="262"/>
            <ac:cxnSpMk id="24" creationId="{57C1D608-A62A-4AD3-B089-4AFE274413D1}"/>
          </ac:cxnSpMkLst>
        </pc:cxnChg>
        <pc:cxnChg chg="mod">
          <ac:chgData name="Völker, Christoph" userId="ebf0ec09-1ac7-4e05-93c4-5fd439c7b73f" providerId="ADAL" clId="{D88908AA-50B1-4D39-9122-36394D9F3506}" dt="2020-05-06T19:02:46.228" v="1443" actId="1076"/>
          <ac:cxnSpMkLst>
            <pc:docMk/>
            <pc:sldMk cId="2039739741" sldId="262"/>
            <ac:cxnSpMk id="25" creationId="{145B3361-671E-422E-8E3F-EB0CB612E190}"/>
          </ac:cxnSpMkLst>
        </pc:cxnChg>
        <pc:cxnChg chg="mod">
          <ac:chgData name="Völker, Christoph" userId="ebf0ec09-1ac7-4e05-93c4-5fd439c7b73f" providerId="ADAL" clId="{D88908AA-50B1-4D39-9122-36394D9F3506}" dt="2020-05-06T19:02:46.228" v="1443" actId="1076"/>
          <ac:cxnSpMkLst>
            <pc:docMk/>
            <pc:sldMk cId="2039739741" sldId="262"/>
            <ac:cxnSpMk id="35" creationId="{BEB8FEC1-7706-498D-A6FE-CEC2C6315899}"/>
          </ac:cxnSpMkLst>
        </pc:cxnChg>
        <pc:cxnChg chg="mod">
          <ac:chgData name="Völker, Christoph" userId="ebf0ec09-1ac7-4e05-93c4-5fd439c7b73f" providerId="ADAL" clId="{D88908AA-50B1-4D39-9122-36394D9F3506}" dt="2020-05-06T19:03:57.410" v="1448" actId="208"/>
          <ac:cxnSpMkLst>
            <pc:docMk/>
            <pc:sldMk cId="2039739741" sldId="262"/>
            <ac:cxnSpMk id="57" creationId="{9417BB32-89B8-47A1-82B3-F88EF968011F}"/>
          </ac:cxnSpMkLst>
        </pc:cxnChg>
        <pc:cxnChg chg="mod">
          <ac:chgData name="Völker, Christoph" userId="ebf0ec09-1ac7-4e05-93c4-5fd439c7b73f" providerId="ADAL" clId="{D88908AA-50B1-4D39-9122-36394D9F3506}" dt="2020-05-06T19:03:57.410" v="1448" actId="208"/>
          <ac:cxnSpMkLst>
            <pc:docMk/>
            <pc:sldMk cId="2039739741" sldId="262"/>
            <ac:cxnSpMk id="59" creationId="{9CB2C10D-A153-49F0-9233-E852E7F232D1}"/>
          </ac:cxnSpMkLst>
        </pc:cxnChg>
        <pc:cxnChg chg="mod">
          <ac:chgData name="Völker, Christoph" userId="ebf0ec09-1ac7-4e05-93c4-5fd439c7b73f" providerId="ADAL" clId="{D88908AA-50B1-4D39-9122-36394D9F3506}" dt="2020-05-06T19:03:57.410" v="1448" actId="208"/>
          <ac:cxnSpMkLst>
            <pc:docMk/>
            <pc:sldMk cId="2039739741" sldId="262"/>
            <ac:cxnSpMk id="60" creationId="{075FD017-F6D5-4F49-9782-B6197DE7E876}"/>
          </ac:cxnSpMkLst>
        </pc:cxnChg>
        <pc:cxnChg chg="mod">
          <ac:chgData name="Völker, Christoph" userId="ebf0ec09-1ac7-4e05-93c4-5fd439c7b73f" providerId="ADAL" clId="{D88908AA-50B1-4D39-9122-36394D9F3506}" dt="2020-05-06T19:03:57.410" v="1448" actId="208"/>
          <ac:cxnSpMkLst>
            <pc:docMk/>
            <pc:sldMk cId="2039739741" sldId="262"/>
            <ac:cxnSpMk id="61" creationId="{CCDC745D-1278-4CE7-A942-B79527443E1D}"/>
          </ac:cxnSpMkLst>
        </pc:cxnChg>
        <pc:cxnChg chg="mod">
          <ac:chgData name="Völker, Christoph" userId="ebf0ec09-1ac7-4e05-93c4-5fd439c7b73f" providerId="ADAL" clId="{D88908AA-50B1-4D39-9122-36394D9F3506}" dt="2020-05-06T19:03:57.410" v="1448" actId="208"/>
          <ac:cxnSpMkLst>
            <pc:docMk/>
            <pc:sldMk cId="2039739741" sldId="262"/>
            <ac:cxnSpMk id="62" creationId="{03BD768F-43D9-4A3E-86F9-8EAA530E0A31}"/>
          </ac:cxnSpMkLst>
        </pc:cxnChg>
        <pc:cxnChg chg="mod">
          <ac:chgData name="Völker, Christoph" userId="ebf0ec09-1ac7-4e05-93c4-5fd439c7b73f" providerId="ADAL" clId="{D88908AA-50B1-4D39-9122-36394D9F3506}" dt="2020-05-06T19:03:57.410" v="1448" actId="208"/>
          <ac:cxnSpMkLst>
            <pc:docMk/>
            <pc:sldMk cId="2039739741" sldId="262"/>
            <ac:cxnSpMk id="63" creationId="{FA72D0FB-0067-498D-AC40-FF419EB810B2}"/>
          </ac:cxnSpMkLst>
        </pc:cxnChg>
        <pc:cxnChg chg="mod">
          <ac:chgData name="Völker, Christoph" userId="ebf0ec09-1ac7-4e05-93c4-5fd439c7b73f" providerId="ADAL" clId="{D88908AA-50B1-4D39-9122-36394D9F3506}" dt="2020-05-06T19:02:46.228" v="1443" actId="1076"/>
          <ac:cxnSpMkLst>
            <pc:docMk/>
            <pc:sldMk cId="2039739741" sldId="262"/>
            <ac:cxnSpMk id="64" creationId="{7D11F969-B846-4971-9930-BC84743B7AED}"/>
          </ac:cxnSpMkLst>
        </pc:cxnChg>
        <pc:cxnChg chg="mod">
          <ac:chgData name="Völker, Christoph" userId="ebf0ec09-1ac7-4e05-93c4-5fd439c7b73f" providerId="ADAL" clId="{D88908AA-50B1-4D39-9122-36394D9F3506}" dt="2020-05-06T19:02:46.228" v="1443" actId="1076"/>
          <ac:cxnSpMkLst>
            <pc:docMk/>
            <pc:sldMk cId="2039739741" sldId="262"/>
            <ac:cxnSpMk id="65" creationId="{9CCC5D70-3CF8-4A5D-A262-B48525DBDDAD}"/>
          </ac:cxnSpMkLst>
        </pc:cxnChg>
      </pc:sldChg>
      <pc:sldChg chg="addSp modSp modNotesTx">
        <pc:chgData name="Völker, Christoph" userId="ebf0ec09-1ac7-4e05-93c4-5fd439c7b73f" providerId="ADAL" clId="{D88908AA-50B1-4D39-9122-36394D9F3506}" dt="2020-05-07T09:33:05.850" v="7692" actId="20577"/>
        <pc:sldMkLst>
          <pc:docMk/>
          <pc:sldMk cId="3342482680" sldId="911"/>
        </pc:sldMkLst>
        <pc:spChg chg="mod">
          <ac:chgData name="Völker, Christoph" userId="ebf0ec09-1ac7-4e05-93c4-5fd439c7b73f" providerId="ADAL" clId="{D88908AA-50B1-4D39-9122-36394D9F3506}" dt="2020-05-07T05:57:46.775" v="5292" actId="20577"/>
          <ac:spMkLst>
            <pc:docMk/>
            <pc:sldMk cId="3342482680" sldId="911"/>
            <ac:spMk id="2" creationId="{78455A49-8BE0-4182-95FB-C291E6CBF6D5}"/>
          </ac:spMkLst>
        </pc:spChg>
        <pc:spChg chg="add mod">
          <ac:chgData name="Völker, Christoph" userId="ebf0ec09-1ac7-4e05-93c4-5fd439c7b73f" providerId="ADAL" clId="{D88908AA-50B1-4D39-9122-36394D9F3506}" dt="2020-05-07T05:53:14.481" v="5227" actId="20577"/>
          <ac:spMkLst>
            <pc:docMk/>
            <pc:sldMk cId="3342482680" sldId="911"/>
            <ac:spMk id="20" creationId="{7B2C3B39-62E7-46EA-8DE6-68B4EF5986B5}"/>
          </ac:spMkLst>
        </pc:spChg>
        <pc:spChg chg="add mod">
          <ac:chgData name="Völker, Christoph" userId="ebf0ec09-1ac7-4e05-93c4-5fd439c7b73f" providerId="ADAL" clId="{D88908AA-50B1-4D39-9122-36394D9F3506}" dt="2020-05-07T06:02:05.072" v="5467" actId="1076"/>
          <ac:spMkLst>
            <pc:docMk/>
            <pc:sldMk cId="3342482680" sldId="911"/>
            <ac:spMk id="24" creationId="{1E4CDE2C-8B13-4455-B758-A96598B22EFF}"/>
          </ac:spMkLst>
        </pc:spChg>
        <pc:spChg chg="mod">
          <ac:chgData name="Völker, Christoph" userId="ebf0ec09-1ac7-4e05-93c4-5fd439c7b73f" providerId="ADAL" clId="{D88908AA-50B1-4D39-9122-36394D9F3506}" dt="2020-05-07T05:49:08.152" v="5134" actId="1076"/>
          <ac:spMkLst>
            <pc:docMk/>
            <pc:sldMk cId="3342482680" sldId="911"/>
            <ac:spMk id="50" creationId="{F0B0772D-4DFE-4517-A692-9CA6B21101D6}"/>
          </ac:spMkLst>
        </pc:spChg>
        <pc:grpChg chg="mod">
          <ac:chgData name="Völker, Christoph" userId="ebf0ec09-1ac7-4e05-93c4-5fd439c7b73f" providerId="ADAL" clId="{D88908AA-50B1-4D39-9122-36394D9F3506}" dt="2020-05-07T05:51:57.912" v="5205" actId="1076"/>
          <ac:grpSpMkLst>
            <pc:docMk/>
            <pc:sldMk cId="3342482680" sldId="911"/>
            <ac:grpSpMk id="14" creationId="{330E69C6-DA25-489B-9DD6-0E077AA1425A}"/>
          </ac:grpSpMkLst>
        </pc:grpChg>
        <pc:grpChg chg="mod">
          <ac:chgData name="Völker, Christoph" userId="ebf0ec09-1ac7-4e05-93c4-5fd439c7b73f" providerId="ADAL" clId="{D88908AA-50B1-4D39-9122-36394D9F3506}" dt="2020-05-07T05:51:49.878" v="5204" actId="1076"/>
          <ac:grpSpMkLst>
            <pc:docMk/>
            <pc:sldMk cId="3342482680" sldId="911"/>
            <ac:grpSpMk id="17" creationId="{5B3CB2ED-C881-4836-A457-E91728F0EEF5}"/>
          </ac:grpSpMkLst>
        </pc:grpChg>
        <pc:grpChg chg="mod">
          <ac:chgData name="Völker, Christoph" userId="ebf0ec09-1ac7-4e05-93c4-5fd439c7b73f" providerId="ADAL" clId="{D88908AA-50B1-4D39-9122-36394D9F3506}" dt="2020-05-07T05:49:08.152" v="5134" actId="1076"/>
          <ac:grpSpMkLst>
            <pc:docMk/>
            <pc:sldMk cId="3342482680" sldId="911"/>
            <ac:grpSpMk id="21" creationId="{BFE408DF-6052-4888-9D1A-14401FB5A586}"/>
          </ac:grpSpMkLst>
        </pc:grpChg>
        <pc:graphicFrameChg chg="mod">
          <ac:chgData name="Völker, Christoph" userId="ebf0ec09-1ac7-4e05-93c4-5fd439c7b73f" providerId="ADAL" clId="{D88908AA-50B1-4D39-9122-36394D9F3506}" dt="2020-05-07T05:50:11.502" v="5144" actId="207"/>
          <ac:graphicFrameMkLst>
            <pc:docMk/>
            <pc:sldMk cId="3342482680" sldId="911"/>
            <ac:graphicFrameMk id="32" creationId="{7036C9CD-0DC2-47C6-B6AC-D7EEA40BF177}"/>
          </ac:graphicFrameMkLst>
        </pc:graphicFrameChg>
        <pc:cxnChg chg="mod">
          <ac:chgData name="Völker, Christoph" userId="ebf0ec09-1ac7-4e05-93c4-5fd439c7b73f" providerId="ADAL" clId="{D88908AA-50B1-4D39-9122-36394D9F3506}" dt="2020-05-07T05:49:08.152" v="5134" actId="1076"/>
          <ac:cxnSpMkLst>
            <pc:docMk/>
            <pc:sldMk cId="3342482680" sldId="911"/>
            <ac:cxnSpMk id="8" creationId="{283CCC22-641C-46C6-B159-560A5480DD9F}"/>
          </ac:cxnSpMkLst>
        </pc:cxnChg>
        <pc:cxnChg chg="mod">
          <ac:chgData name="Völker, Christoph" userId="ebf0ec09-1ac7-4e05-93c4-5fd439c7b73f" providerId="ADAL" clId="{D88908AA-50B1-4D39-9122-36394D9F3506}" dt="2020-05-07T05:52:04.208" v="5206" actId="14100"/>
          <ac:cxnSpMkLst>
            <pc:docMk/>
            <pc:sldMk cId="3342482680" sldId="911"/>
            <ac:cxnSpMk id="33" creationId="{3E9CEC34-518E-4D5E-8F79-44F18B3542D8}"/>
          </ac:cxnSpMkLst>
        </pc:cxnChg>
      </pc:sldChg>
      <pc:sldChg chg="del">
        <pc:chgData name="Völker, Christoph" userId="ebf0ec09-1ac7-4e05-93c4-5fd439c7b73f" providerId="ADAL" clId="{D88908AA-50B1-4D39-9122-36394D9F3506}" dt="2020-05-06T19:50:20.152" v="2025" actId="2696"/>
        <pc:sldMkLst>
          <pc:docMk/>
          <pc:sldMk cId="1196076587" sldId="913"/>
        </pc:sldMkLst>
      </pc:sldChg>
      <pc:sldChg chg="del">
        <pc:chgData name="Völker, Christoph" userId="ebf0ec09-1ac7-4e05-93c4-5fd439c7b73f" providerId="ADAL" clId="{D88908AA-50B1-4D39-9122-36394D9F3506}" dt="2020-05-06T17:42:42.494" v="0" actId="2696"/>
        <pc:sldMkLst>
          <pc:docMk/>
          <pc:sldMk cId="2835996220" sldId="923"/>
        </pc:sldMkLst>
      </pc:sldChg>
      <pc:sldChg chg="del">
        <pc:chgData name="Völker, Christoph" userId="ebf0ec09-1ac7-4e05-93c4-5fd439c7b73f" providerId="ADAL" clId="{D88908AA-50B1-4D39-9122-36394D9F3506}" dt="2020-05-06T17:42:42.512" v="1" actId="2696"/>
        <pc:sldMkLst>
          <pc:docMk/>
          <pc:sldMk cId="2272524581" sldId="926"/>
        </pc:sldMkLst>
      </pc:sldChg>
      <pc:sldChg chg="del">
        <pc:chgData name="Völker, Christoph" userId="ebf0ec09-1ac7-4e05-93c4-5fd439c7b73f" providerId="ADAL" clId="{D88908AA-50B1-4D39-9122-36394D9F3506}" dt="2020-05-06T18:40:06.608" v="749" actId="2696"/>
        <pc:sldMkLst>
          <pc:docMk/>
          <pc:sldMk cId="2858154118" sldId="927"/>
        </pc:sldMkLst>
      </pc:sldChg>
      <pc:sldChg chg="delSp modSp ord modNotesTx">
        <pc:chgData name="Völker, Christoph" userId="ebf0ec09-1ac7-4e05-93c4-5fd439c7b73f" providerId="ADAL" clId="{D88908AA-50B1-4D39-9122-36394D9F3506}" dt="2020-05-07T09:49:42.160" v="7854" actId="20577"/>
        <pc:sldMkLst>
          <pc:docMk/>
          <pc:sldMk cId="2101088914" sldId="929"/>
        </pc:sldMkLst>
        <pc:spChg chg="mod">
          <ac:chgData name="Völker, Christoph" userId="ebf0ec09-1ac7-4e05-93c4-5fd439c7b73f" providerId="ADAL" clId="{D88908AA-50B1-4D39-9122-36394D9F3506}" dt="2020-05-06T19:37:48.153" v="2022" actId="14100"/>
          <ac:spMkLst>
            <pc:docMk/>
            <pc:sldMk cId="2101088914" sldId="929"/>
            <ac:spMk id="15" creationId="{29CCFD61-1E60-4CF6-9B0A-E44F2E945F91}"/>
          </ac:spMkLst>
        </pc:spChg>
        <pc:spChg chg="mod">
          <ac:chgData name="Völker, Christoph" userId="ebf0ec09-1ac7-4e05-93c4-5fd439c7b73f" providerId="ADAL" clId="{D88908AA-50B1-4D39-9122-36394D9F3506}" dt="2020-05-06T20:30:39.987" v="2938" actId="1076"/>
          <ac:spMkLst>
            <pc:docMk/>
            <pc:sldMk cId="2101088914" sldId="929"/>
            <ac:spMk id="36" creationId="{0137061D-76EA-4A53-8823-229102693F09}"/>
          </ac:spMkLst>
        </pc:spChg>
        <pc:spChg chg="mod">
          <ac:chgData name="Völker, Christoph" userId="ebf0ec09-1ac7-4e05-93c4-5fd439c7b73f" providerId="ADAL" clId="{D88908AA-50B1-4D39-9122-36394D9F3506}" dt="2020-05-07T06:00:27.743" v="5424" actId="14100"/>
          <ac:spMkLst>
            <pc:docMk/>
            <pc:sldMk cId="2101088914" sldId="929"/>
            <ac:spMk id="38" creationId="{05C71F39-E9B4-47BB-A887-5E7BDEFB2EF3}"/>
          </ac:spMkLst>
        </pc:spChg>
        <pc:picChg chg="del mod">
          <ac:chgData name="Völker, Christoph" userId="ebf0ec09-1ac7-4e05-93c4-5fd439c7b73f" providerId="ADAL" clId="{D88908AA-50B1-4D39-9122-36394D9F3506}" dt="2020-05-06T19:35:25.951" v="2020" actId="478"/>
          <ac:picMkLst>
            <pc:docMk/>
            <pc:sldMk cId="2101088914" sldId="929"/>
            <ac:picMk id="23" creationId="{2C38EF1E-E440-496F-8BC9-DC5293F5FFCF}"/>
          </ac:picMkLst>
        </pc:picChg>
      </pc:sldChg>
      <pc:sldChg chg="modSp ord modNotesTx">
        <pc:chgData name="Völker, Christoph" userId="ebf0ec09-1ac7-4e05-93c4-5fd439c7b73f" providerId="ADAL" clId="{D88908AA-50B1-4D39-9122-36394D9F3506}" dt="2020-05-07T09:31:21.135" v="7587" actId="6549"/>
        <pc:sldMkLst>
          <pc:docMk/>
          <pc:sldMk cId="1485309776" sldId="932"/>
        </pc:sldMkLst>
        <pc:spChg chg="mod">
          <ac:chgData name="Völker, Christoph" userId="ebf0ec09-1ac7-4e05-93c4-5fd439c7b73f" providerId="ADAL" clId="{D88908AA-50B1-4D39-9122-36394D9F3506}" dt="2020-05-07T05:45:03.898" v="4982" actId="113"/>
          <ac:spMkLst>
            <pc:docMk/>
            <pc:sldMk cId="1485309776" sldId="932"/>
            <ac:spMk id="2" creationId="{B52AB799-55C2-4BE9-8E55-799E647C4820}"/>
          </ac:spMkLst>
        </pc:spChg>
        <pc:spChg chg="mod">
          <ac:chgData name="Völker, Christoph" userId="ebf0ec09-1ac7-4e05-93c4-5fd439c7b73f" providerId="ADAL" clId="{D88908AA-50B1-4D39-9122-36394D9F3506}" dt="2020-05-07T05:44:41.976" v="4975"/>
          <ac:spMkLst>
            <pc:docMk/>
            <pc:sldMk cId="1485309776" sldId="932"/>
            <ac:spMk id="19" creationId="{077D596F-7513-426B-A168-5B0B6227F338}"/>
          </ac:spMkLst>
        </pc:spChg>
        <pc:spChg chg="mod">
          <ac:chgData name="Völker, Christoph" userId="ebf0ec09-1ac7-4e05-93c4-5fd439c7b73f" providerId="ADAL" clId="{D88908AA-50B1-4D39-9122-36394D9F3506}" dt="2020-05-07T05:57:10.977" v="5267" actId="14100"/>
          <ac:spMkLst>
            <pc:docMk/>
            <pc:sldMk cId="1485309776" sldId="932"/>
            <ac:spMk id="20" creationId="{404AB883-2942-4E6F-A691-D791CDFFF7E1}"/>
          </ac:spMkLst>
        </pc:spChg>
        <pc:spChg chg="mod">
          <ac:chgData name="Völker, Christoph" userId="ebf0ec09-1ac7-4e05-93c4-5fd439c7b73f" providerId="ADAL" clId="{D88908AA-50B1-4D39-9122-36394D9F3506}" dt="2020-05-06T20:41:09.696" v="3179" actId="14100"/>
          <ac:spMkLst>
            <pc:docMk/>
            <pc:sldMk cId="1485309776" sldId="932"/>
            <ac:spMk id="21" creationId="{6C2135A3-2BCE-4712-9925-2F8F1BB06261}"/>
          </ac:spMkLst>
        </pc:spChg>
        <pc:spChg chg="mod">
          <ac:chgData name="Völker, Christoph" userId="ebf0ec09-1ac7-4e05-93c4-5fd439c7b73f" providerId="ADAL" clId="{D88908AA-50B1-4D39-9122-36394D9F3506}" dt="2020-05-06T20:41:02.464" v="3177" actId="14100"/>
          <ac:spMkLst>
            <pc:docMk/>
            <pc:sldMk cId="1485309776" sldId="932"/>
            <ac:spMk id="22" creationId="{1719C7EF-2D9C-4E8C-9AC3-799F8C9623F4}"/>
          </ac:spMkLst>
        </pc:spChg>
      </pc:sldChg>
      <pc:sldChg chg="add del">
        <pc:chgData name="Völker, Christoph" userId="ebf0ec09-1ac7-4e05-93c4-5fd439c7b73f" providerId="ADAL" clId="{D88908AA-50B1-4D39-9122-36394D9F3506}" dt="2020-05-06T18:39:21.956" v="733" actId="2696"/>
        <pc:sldMkLst>
          <pc:docMk/>
          <pc:sldMk cId="690804921" sldId="937"/>
        </pc:sldMkLst>
      </pc:sldChg>
      <pc:sldChg chg="modSp modNotesTx">
        <pc:chgData name="Völker, Christoph" userId="ebf0ec09-1ac7-4e05-93c4-5fd439c7b73f" providerId="ADAL" clId="{D88908AA-50B1-4D39-9122-36394D9F3506}" dt="2020-05-07T09:42:33.110" v="7839" actId="20577"/>
        <pc:sldMkLst>
          <pc:docMk/>
          <pc:sldMk cId="211587962" sldId="938"/>
        </pc:sldMkLst>
        <pc:spChg chg="mod">
          <ac:chgData name="Völker, Christoph" userId="ebf0ec09-1ac7-4e05-93c4-5fd439c7b73f" providerId="ADAL" clId="{D88908AA-50B1-4D39-9122-36394D9F3506}" dt="2020-05-06T21:28:39.001" v="4619" actId="1076"/>
          <ac:spMkLst>
            <pc:docMk/>
            <pc:sldMk cId="211587962" sldId="938"/>
            <ac:spMk id="6" creationId="{0137061D-76EA-4A53-8823-229102693F09}"/>
          </ac:spMkLst>
        </pc:spChg>
        <pc:spChg chg="mod">
          <ac:chgData name="Völker, Christoph" userId="ebf0ec09-1ac7-4e05-93c4-5fd439c7b73f" providerId="ADAL" clId="{D88908AA-50B1-4D39-9122-36394D9F3506}" dt="2020-05-07T05:58:42.202" v="5337" actId="20577"/>
          <ac:spMkLst>
            <pc:docMk/>
            <pc:sldMk cId="211587962" sldId="938"/>
            <ac:spMk id="10" creationId="{36A92248-9E64-468B-A138-EB8FAB3B261C}"/>
          </ac:spMkLst>
        </pc:spChg>
        <pc:spChg chg="mod">
          <ac:chgData name="Völker, Christoph" userId="ebf0ec09-1ac7-4e05-93c4-5fd439c7b73f" providerId="ADAL" clId="{D88908AA-50B1-4D39-9122-36394D9F3506}" dt="2020-05-06T21:10:58.052" v="4243" actId="313"/>
          <ac:spMkLst>
            <pc:docMk/>
            <pc:sldMk cId="211587962" sldId="938"/>
            <ac:spMk id="11" creationId="{7B345200-1C62-4F22-A8FE-5706D9F24FA8}"/>
          </ac:spMkLst>
        </pc:spChg>
        <pc:picChg chg="mod">
          <ac:chgData name="Völker, Christoph" userId="ebf0ec09-1ac7-4e05-93c4-5fd439c7b73f" providerId="ADAL" clId="{D88908AA-50B1-4D39-9122-36394D9F3506}" dt="2020-05-07T09:27:02.274" v="7547" actId="1076"/>
          <ac:picMkLst>
            <pc:docMk/>
            <pc:sldMk cId="211587962" sldId="938"/>
            <ac:picMk id="8" creationId="{45EA1233-F3F1-48DF-9F11-DE4CCB81EF2D}"/>
          </ac:picMkLst>
        </pc:picChg>
      </pc:sldChg>
      <pc:sldChg chg="modSp">
        <pc:chgData name="Völker, Christoph" userId="ebf0ec09-1ac7-4e05-93c4-5fd439c7b73f" providerId="ADAL" clId="{D88908AA-50B1-4D39-9122-36394D9F3506}" dt="2020-05-07T09:24:51.362" v="7505" actId="313"/>
        <pc:sldMkLst>
          <pc:docMk/>
          <pc:sldMk cId="297940359" sldId="940"/>
        </pc:sldMkLst>
        <pc:spChg chg="mod">
          <ac:chgData name="Völker, Christoph" userId="ebf0ec09-1ac7-4e05-93c4-5fd439c7b73f" providerId="ADAL" clId="{D88908AA-50B1-4D39-9122-36394D9F3506}" dt="2020-05-07T09:24:51.362" v="7505" actId="313"/>
          <ac:spMkLst>
            <pc:docMk/>
            <pc:sldMk cId="297940359" sldId="940"/>
            <ac:spMk id="5" creationId="{81546FDA-2497-4035-88D4-AE19EB45A853}"/>
          </ac:spMkLst>
        </pc:spChg>
      </pc:sldChg>
      <pc:sldChg chg="add del">
        <pc:chgData name="Völker, Christoph" userId="ebf0ec09-1ac7-4e05-93c4-5fd439c7b73f" providerId="ADAL" clId="{D88908AA-50B1-4D39-9122-36394D9F3506}" dt="2020-05-06T18:39:23.339" v="734" actId="2696"/>
        <pc:sldMkLst>
          <pc:docMk/>
          <pc:sldMk cId="2490236198" sldId="944"/>
        </pc:sldMkLst>
      </pc:sldChg>
      <pc:sldChg chg="addSp delSp modSp modNotesTx">
        <pc:chgData name="Völker, Christoph" userId="ebf0ec09-1ac7-4e05-93c4-5fd439c7b73f" providerId="ADAL" clId="{D88908AA-50B1-4D39-9122-36394D9F3506}" dt="2020-05-07T08:58:44.706" v="6091" actId="313"/>
        <pc:sldMkLst>
          <pc:docMk/>
          <pc:sldMk cId="2163695211" sldId="945"/>
        </pc:sldMkLst>
        <pc:spChg chg="mod">
          <ac:chgData name="Völker, Christoph" userId="ebf0ec09-1ac7-4e05-93c4-5fd439c7b73f" providerId="ADAL" clId="{D88908AA-50B1-4D39-9122-36394D9F3506}" dt="2020-05-07T05:58:15.914" v="5307" actId="20577"/>
          <ac:spMkLst>
            <pc:docMk/>
            <pc:sldMk cId="2163695211" sldId="945"/>
            <ac:spMk id="2" creationId="{8903B9B4-684C-4BAC-906C-F0586C6DEF6E}"/>
          </ac:spMkLst>
        </pc:spChg>
        <pc:spChg chg="del">
          <ac:chgData name="Völker, Christoph" userId="ebf0ec09-1ac7-4e05-93c4-5fd439c7b73f" providerId="ADAL" clId="{D88908AA-50B1-4D39-9122-36394D9F3506}" dt="2020-05-06T17:44:42.957" v="3" actId="478"/>
          <ac:spMkLst>
            <pc:docMk/>
            <pc:sldMk cId="2163695211" sldId="945"/>
            <ac:spMk id="4" creationId="{1E59EDC1-A82E-417D-BF90-16E42DAE3DB1}"/>
          </ac:spMkLst>
        </pc:spChg>
        <pc:spChg chg="mod">
          <ac:chgData name="Völker, Christoph" userId="ebf0ec09-1ac7-4e05-93c4-5fd439c7b73f" providerId="ADAL" clId="{D88908AA-50B1-4D39-9122-36394D9F3506}" dt="2020-05-06T20:06:16.717" v="2453" actId="5793"/>
          <ac:spMkLst>
            <pc:docMk/>
            <pc:sldMk cId="2163695211" sldId="945"/>
            <ac:spMk id="6" creationId="{8E6574D5-984C-417C-8A60-48E65852A2E6}"/>
          </ac:spMkLst>
        </pc:spChg>
        <pc:spChg chg="del">
          <ac:chgData name="Völker, Christoph" userId="ebf0ec09-1ac7-4e05-93c4-5fd439c7b73f" providerId="ADAL" clId="{D88908AA-50B1-4D39-9122-36394D9F3506}" dt="2020-05-06T17:45:01.256" v="18" actId="478"/>
          <ac:spMkLst>
            <pc:docMk/>
            <pc:sldMk cId="2163695211" sldId="945"/>
            <ac:spMk id="7" creationId="{CD78660A-BD3A-4945-82BF-60C2B1435DD7}"/>
          </ac:spMkLst>
        </pc:spChg>
        <pc:spChg chg="del mod">
          <ac:chgData name="Völker, Christoph" userId="ebf0ec09-1ac7-4e05-93c4-5fd439c7b73f" providerId="ADAL" clId="{D88908AA-50B1-4D39-9122-36394D9F3506}" dt="2020-05-06T17:45:08.625" v="22" actId="478"/>
          <ac:spMkLst>
            <pc:docMk/>
            <pc:sldMk cId="2163695211" sldId="945"/>
            <ac:spMk id="8" creationId="{7973C5B1-FE7D-4260-BABE-FEF5F5E48656}"/>
          </ac:spMkLst>
        </pc:spChg>
        <pc:spChg chg="add mod">
          <ac:chgData name="Völker, Christoph" userId="ebf0ec09-1ac7-4e05-93c4-5fd439c7b73f" providerId="ADAL" clId="{D88908AA-50B1-4D39-9122-36394D9F3506}" dt="2020-05-06T21:28:24.592" v="4618" actId="1076"/>
          <ac:spMkLst>
            <pc:docMk/>
            <pc:sldMk cId="2163695211" sldId="945"/>
            <ac:spMk id="9" creationId="{FA1925CD-2CB8-4D3C-93CC-B4DC14F40FE9}"/>
          </ac:spMkLst>
        </pc:spChg>
        <pc:graphicFrameChg chg="del">
          <ac:chgData name="Völker, Christoph" userId="ebf0ec09-1ac7-4e05-93c4-5fd439c7b73f" providerId="ADAL" clId="{D88908AA-50B1-4D39-9122-36394D9F3506}" dt="2020-05-06T17:45:02.758" v="19" actId="478"/>
          <ac:graphicFrameMkLst>
            <pc:docMk/>
            <pc:sldMk cId="2163695211" sldId="945"/>
            <ac:graphicFrameMk id="3" creationId="{5E06FBBC-8DE5-47D1-A6D8-71E015F717D9}"/>
          </ac:graphicFrameMkLst>
        </pc:graphicFrameChg>
        <pc:graphicFrameChg chg="del">
          <ac:chgData name="Völker, Christoph" userId="ebf0ec09-1ac7-4e05-93c4-5fd439c7b73f" providerId="ADAL" clId="{D88908AA-50B1-4D39-9122-36394D9F3506}" dt="2020-05-06T17:45:04.359" v="20" actId="478"/>
          <ac:graphicFrameMkLst>
            <pc:docMk/>
            <pc:sldMk cId="2163695211" sldId="945"/>
            <ac:graphicFrameMk id="10" creationId="{6B2DE312-10ED-484B-92B8-32E711F84F5E}"/>
          </ac:graphicFrameMkLst>
        </pc:graphicFrameChg>
      </pc:sldChg>
      <pc:sldChg chg="modSp modNotesTx">
        <pc:chgData name="Völker, Christoph" userId="ebf0ec09-1ac7-4e05-93c4-5fd439c7b73f" providerId="ADAL" clId="{D88908AA-50B1-4D39-9122-36394D9F3506}" dt="2020-05-07T09:28:23.769" v="7555" actId="20577"/>
        <pc:sldMkLst>
          <pc:docMk/>
          <pc:sldMk cId="2008680467" sldId="947"/>
        </pc:sldMkLst>
        <pc:spChg chg="mod">
          <ac:chgData name="Völker, Christoph" userId="ebf0ec09-1ac7-4e05-93c4-5fd439c7b73f" providerId="ADAL" clId="{D88908AA-50B1-4D39-9122-36394D9F3506}" dt="2020-05-07T05:59:55.173" v="5385" actId="20577"/>
          <ac:spMkLst>
            <pc:docMk/>
            <pc:sldMk cId="2008680467" sldId="947"/>
            <ac:spMk id="2" creationId="{78455A49-8BE0-4182-95FB-C291E6CBF6D5}"/>
          </ac:spMkLst>
        </pc:spChg>
        <pc:spChg chg="mod">
          <ac:chgData name="Völker, Christoph" userId="ebf0ec09-1ac7-4e05-93c4-5fd439c7b73f" providerId="ADAL" clId="{D88908AA-50B1-4D39-9122-36394D9F3506}" dt="2020-05-06T20:26:18.053" v="2833" actId="1076"/>
          <ac:spMkLst>
            <pc:docMk/>
            <pc:sldMk cId="2008680467" sldId="947"/>
            <ac:spMk id="37" creationId="{E4F7E85F-198E-4C07-85EA-EE72F04BD9E5}"/>
          </ac:spMkLst>
        </pc:spChg>
        <pc:spChg chg="mod">
          <ac:chgData name="Völker, Christoph" userId="ebf0ec09-1ac7-4e05-93c4-5fd439c7b73f" providerId="ADAL" clId="{D88908AA-50B1-4D39-9122-36394D9F3506}" dt="2020-05-06T20:25:21.010" v="2802" actId="1037"/>
          <ac:spMkLst>
            <pc:docMk/>
            <pc:sldMk cId="2008680467" sldId="947"/>
            <ac:spMk id="41" creationId="{567FB968-8171-48C2-8310-4EBDD5A3B5AC}"/>
          </ac:spMkLst>
        </pc:spChg>
        <pc:spChg chg="mod">
          <ac:chgData name="Völker, Christoph" userId="ebf0ec09-1ac7-4e05-93c4-5fd439c7b73f" providerId="ADAL" clId="{D88908AA-50B1-4D39-9122-36394D9F3506}" dt="2020-05-06T20:25:03.446" v="2750" actId="1037"/>
          <ac:spMkLst>
            <pc:docMk/>
            <pc:sldMk cId="2008680467" sldId="947"/>
            <ac:spMk id="49" creationId="{52DAF4C9-E591-432A-8980-2690353034B9}"/>
          </ac:spMkLst>
        </pc:spChg>
        <pc:spChg chg="mod">
          <ac:chgData name="Völker, Christoph" userId="ebf0ec09-1ac7-4e05-93c4-5fd439c7b73f" providerId="ADAL" clId="{D88908AA-50B1-4D39-9122-36394D9F3506}" dt="2020-05-06T20:25:11.857" v="2779" actId="1038"/>
          <ac:spMkLst>
            <pc:docMk/>
            <pc:sldMk cId="2008680467" sldId="947"/>
            <ac:spMk id="51" creationId="{5B444B58-CB45-4E49-BD54-1CA723E2FA5F}"/>
          </ac:spMkLst>
        </pc:spChg>
        <pc:spChg chg="mod">
          <ac:chgData name="Völker, Christoph" userId="ebf0ec09-1ac7-4e05-93c4-5fd439c7b73f" providerId="ADAL" clId="{D88908AA-50B1-4D39-9122-36394D9F3506}" dt="2020-05-06T20:26:14.162" v="2832" actId="1076"/>
          <ac:spMkLst>
            <pc:docMk/>
            <pc:sldMk cId="2008680467" sldId="947"/>
            <ac:spMk id="54" creationId="{3C991D77-12AB-4BBD-AC07-23857383EE91}"/>
          </ac:spMkLst>
        </pc:spChg>
        <pc:spChg chg="mod">
          <ac:chgData name="Völker, Christoph" userId="ebf0ec09-1ac7-4e05-93c4-5fd439c7b73f" providerId="ADAL" clId="{D88908AA-50B1-4D39-9122-36394D9F3506}" dt="2020-05-06T20:25:36.062" v="2812" actId="20577"/>
          <ac:spMkLst>
            <pc:docMk/>
            <pc:sldMk cId="2008680467" sldId="947"/>
            <ac:spMk id="62" creationId="{8266A50B-1620-4A31-9E40-E1F2EFAC4501}"/>
          </ac:spMkLst>
        </pc:spChg>
        <pc:spChg chg="mod">
          <ac:chgData name="Völker, Christoph" userId="ebf0ec09-1ac7-4e05-93c4-5fd439c7b73f" providerId="ADAL" clId="{D88908AA-50B1-4D39-9122-36394D9F3506}" dt="2020-05-06T20:25:50.776" v="2815" actId="1076"/>
          <ac:spMkLst>
            <pc:docMk/>
            <pc:sldMk cId="2008680467" sldId="947"/>
            <ac:spMk id="63" creationId="{45D362C4-A63A-44A1-B8DC-083D9F512259}"/>
          </ac:spMkLst>
        </pc:spChg>
        <pc:spChg chg="mod">
          <ac:chgData name="Völker, Christoph" userId="ebf0ec09-1ac7-4e05-93c4-5fd439c7b73f" providerId="ADAL" clId="{D88908AA-50B1-4D39-9122-36394D9F3506}" dt="2020-05-06T20:25:53.879" v="2816" actId="1076"/>
          <ac:spMkLst>
            <pc:docMk/>
            <pc:sldMk cId="2008680467" sldId="947"/>
            <ac:spMk id="64" creationId="{4007CBB1-1306-4D56-ADA9-42D61CEE75F6}"/>
          </ac:spMkLst>
        </pc:spChg>
        <pc:spChg chg="mod">
          <ac:chgData name="Völker, Christoph" userId="ebf0ec09-1ac7-4e05-93c4-5fd439c7b73f" providerId="ADAL" clId="{D88908AA-50B1-4D39-9122-36394D9F3506}" dt="2020-05-06T20:25:46.685" v="2813" actId="1076"/>
          <ac:spMkLst>
            <pc:docMk/>
            <pc:sldMk cId="2008680467" sldId="947"/>
            <ac:spMk id="65" creationId="{95985080-A1A3-4117-96AD-5091540008E0}"/>
          </ac:spMkLst>
        </pc:spChg>
        <pc:spChg chg="mod">
          <ac:chgData name="Völker, Christoph" userId="ebf0ec09-1ac7-4e05-93c4-5fd439c7b73f" providerId="ADAL" clId="{D88908AA-50B1-4D39-9122-36394D9F3506}" dt="2020-05-06T20:26:01.275" v="2830" actId="1038"/>
          <ac:spMkLst>
            <pc:docMk/>
            <pc:sldMk cId="2008680467" sldId="947"/>
            <ac:spMk id="66" creationId="{C597E05C-9DD6-4362-8DD5-4BC99FDF4A12}"/>
          </ac:spMkLst>
        </pc:spChg>
        <pc:grpChg chg="mod">
          <ac:chgData name="Völker, Christoph" userId="ebf0ec09-1ac7-4e05-93c4-5fd439c7b73f" providerId="ADAL" clId="{D88908AA-50B1-4D39-9122-36394D9F3506}" dt="2020-05-06T20:26:23.810" v="2834" actId="1076"/>
          <ac:grpSpMkLst>
            <pc:docMk/>
            <pc:sldMk cId="2008680467" sldId="947"/>
            <ac:grpSpMk id="10" creationId="{A47AA87B-1992-4D99-ACAB-9923C4A427CA}"/>
          </ac:grpSpMkLst>
        </pc:grpChg>
      </pc:sldChg>
      <pc:sldChg chg="add del">
        <pc:chgData name="Völker, Christoph" userId="ebf0ec09-1ac7-4e05-93c4-5fd439c7b73f" providerId="ADAL" clId="{D88908AA-50B1-4D39-9122-36394D9F3506}" dt="2020-05-06T18:39:17.616" v="732" actId="2696"/>
        <pc:sldMkLst>
          <pc:docMk/>
          <pc:sldMk cId="3476910530" sldId="948"/>
        </pc:sldMkLst>
      </pc:sldChg>
      <pc:sldChg chg="addSp delSp modSp delAnim modAnim modNotesTx">
        <pc:chgData name="Völker, Christoph" userId="ebf0ec09-1ac7-4e05-93c4-5fd439c7b73f" providerId="ADAL" clId="{D88908AA-50B1-4D39-9122-36394D9F3506}" dt="2020-05-07T09:34:21.542" v="7699" actId="20577"/>
        <pc:sldMkLst>
          <pc:docMk/>
          <pc:sldMk cId="52203446" sldId="950"/>
        </pc:sldMkLst>
        <pc:spChg chg="mod">
          <ac:chgData name="Völker, Christoph" userId="ebf0ec09-1ac7-4e05-93c4-5fd439c7b73f" providerId="ADAL" clId="{D88908AA-50B1-4D39-9122-36394D9F3506}" dt="2020-05-07T05:58:32.209" v="5327" actId="20577"/>
          <ac:spMkLst>
            <pc:docMk/>
            <pc:sldMk cId="52203446" sldId="950"/>
            <ac:spMk id="2" creationId="{8903B9B4-684C-4BAC-906C-F0586C6DEF6E}"/>
          </ac:spMkLst>
        </pc:spChg>
        <pc:spChg chg="mod">
          <ac:chgData name="Völker, Christoph" userId="ebf0ec09-1ac7-4e05-93c4-5fd439c7b73f" providerId="ADAL" clId="{D88908AA-50B1-4D39-9122-36394D9F3506}" dt="2020-05-06T17:54:53.070" v="76" actId="403"/>
          <ac:spMkLst>
            <pc:docMk/>
            <pc:sldMk cId="52203446" sldId="950"/>
            <ac:spMk id="5" creationId="{55542920-FC16-421F-AEF2-A34D77F9C93E}"/>
          </ac:spMkLst>
        </pc:spChg>
        <pc:spChg chg="mod">
          <ac:chgData name="Völker, Christoph" userId="ebf0ec09-1ac7-4e05-93c4-5fd439c7b73f" providerId="ADAL" clId="{D88908AA-50B1-4D39-9122-36394D9F3506}" dt="2020-05-06T20:16:45.868" v="2654" actId="688"/>
          <ac:spMkLst>
            <pc:docMk/>
            <pc:sldMk cId="52203446" sldId="950"/>
            <ac:spMk id="19" creationId="{00000000-0000-0000-0000-000000000000}"/>
          </ac:spMkLst>
        </pc:spChg>
        <pc:spChg chg="mod">
          <ac:chgData name="Völker, Christoph" userId="ebf0ec09-1ac7-4e05-93c4-5fd439c7b73f" providerId="ADAL" clId="{D88908AA-50B1-4D39-9122-36394D9F3506}" dt="2020-05-06T20:09:40.058" v="2506" actId="20577"/>
          <ac:spMkLst>
            <pc:docMk/>
            <pc:sldMk cId="52203446" sldId="950"/>
            <ac:spMk id="21" creationId="{D4781DAE-B9EB-4C35-9DDA-3741AAB9ADAA}"/>
          </ac:spMkLst>
        </pc:spChg>
        <pc:spChg chg="add mod">
          <ac:chgData name="Völker, Christoph" userId="ebf0ec09-1ac7-4e05-93c4-5fd439c7b73f" providerId="ADAL" clId="{D88908AA-50B1-4D39-9122-36394D9F3506}" dt="2020-05-07T05:29:30.198" v="4622" actId="1036"/>
          <ac:spMkLst>
            <pc:docMk/>
            <pc:sldMk cId="52203446" sldId="950"/>
            <ac:spMk id="24" creationId="{170FA165-F750-41CC-A9CB-B7CDC8EAE5EA}"/>
          </ac:spMkLst>
        </pc:spChg>
        <pc:spChg chg="del mod topLvl">
          <ac:chgData name="Völker, Christoph" userId="ebf0ec09-1ac7-4e05-93c4-5fd439c7b73f" providerId="ADAL" clId="{D88908AA-50B1-4D39-9122-36394D9F3506}" dt="2020-05-06T19:08:23.133" v="1609" actId="478"/>
          <ac:spMkLst>
            <pc:docMk/>
            <pc:sldMk cId="52203446" sldId="950"/>
            <ac:spMk id="29" creationId="{00000000-0000-0000-0000-000000000000}"/>
          </ac:spMkLst>
        </pc:spChg>
        <pc:spChg chg="mod">
          <ac:chgData name="Völker, Christoph" userId="ebf0ec09-1ac7-4e05-93c4-5fd439c7b73f" providerId="ADAL" clId="{D88908AA-50B1-4D39-9122-36394D9F3506}" dt="2020-05-06T18:18:22.224" v="379" actId="1076"/>
          <ac:spMkLst>
            <pc:docMk/>
            <pc:sldMk cId="52203446" sldId="950"/>
            <ac:spMk id="30" creationId="{00000000-0000-0000-0000-000000000000}"/>
          </ac:spMkLst>
        </pc:spChg>
        <pc:spChg chg="mod topLvl">
          <ac:chgData name="Völker, Christoph" userId="ebf0ec09-1ac7-4e05-93c4-5fd439c7b73f" providerId="ADAL" clId="{D88908AA-50B1-4D39-9122-36394D9F3506}" dt="2020-05-06T20:45:49.152" v="3221" actId="1076"/>
          <ac:spMkLst>
            <pc:docMk/>
            <pc:sldMk cId="52203446" sldId="950"/>
            <ac:spMk id="31" creationId="{00000000-0000-0000-0000-000000000000}"/>
          </ac:spMkLst>
        </pc:spChg>
        <pc:spChg chg="mod">
          <ac:chgData name="Völker, Christoph" userId="ebf0ec09-1ac7-4e05-93c4-5fd439c7b73f" providerId="ADAL" clId="{D88908AA-50B1-4D39-9122-36394D9F3506}" dt="2020-05-06T20:15:40.439" v="2643" actId="14100"/>
          <ac:spMkLst>
            <pc:docMk/>
            <pc:sldMk cId="52203446" sldId="950"/>
            <ac:spMk id="33" creationId="{00000000-0000-0000-0000-000000000000}"/>
          </ac:spMkLst>
        </pc:spChg>
        <pc:spChg chg="add mod">
          <ac:chgData name="Völker, Christoph" userId="ebf0ec09-1ac7-4e05-93c4-5fd439c7b73f" providerId="ADAL" clId="{D88908AA-50B1-4D39-9122-36394D9F3506}" dt="2020-05-06T20:16:09.571" v="2647" actId="14100"/>
          <ac:spMkLst>
            <pc:docMk/>
            <pc:sldMk cId="52203446" sldId="950"/>
            <ac:spMk id="62" creationId="{65F3AE54-4723-4E54-ACAC-64C788562AE6}"/>
          </ac:spMkLst>
        </pc:spChg>
        <pc:spChg chg="add mod">
          <ac:chgData name="Völker, Christoph" userId="ebf0ec09-1ac7-4e05-93c4-5fd439c7b73f" providerId="ADAL" clId="{D88908AA-50B1-4D39-9122-36394D9F3506}" dt="2020-05-06T20:48:48.602" v="3270" actId="114"/>
          <ac:spMkLst>
            <pc:docMk/>
            <pc:sldMk cId="52203446" sldId="950"/>
            <ac:spMk id="63" creationId="{9A8E54BF-7F81-4992-AE17-498A48275420}"/>
          </ac:spMkLst>
        </pc:spChg>
        <pc:grpChg chg="mod">
          <ac:chgData name="Völker, Christoph" userId="ebf0ec09-1ac7-4e05-93c4-5fd439c7b73f" providerId="ADAL" clId="{D88908AA-50B1-4D39-9122-36394D9F3506}" dt="2020-05-06T20:16:36.097" v="2652" actId="1076"/>
          <ac:grpSpMkLst>
            <pc:docMk/>
            <pc:sldMk cId="52203446" sldId="950"/>
            <ac:grpSpMk id="28" creationId="{00000000-0000-0000-0000-000000000000}"/>
          </ac:grpSpMkLst>
        </pc:grpChg>
        <pc:grpChg chg="del mod">
          <ac:chgData name="Völker, Christoph" userId="ebf0ec09-1ac7-4e05-93c4-5fd439c7b73f" providerId="ADAL" clId="{D88908AA-50B1-4D39-9122-36394D9F3506}" dt="2020-05-06T19:08:23.133" v="1609" actId="478"/>
          <ac:grpSpMkLst>
            <pc:docMk/>
            <pc:sldMk cId="52203446" sldId="950"/>
            <ac:grpSpMk id="32" creationId="{00000000-0000-0000-0000-000000000000}"/>
          </ac:grpSpMkLst>
        </pc:grpChg>
        <pc:grpChg chg="mod">
          <ac:chgData name="Völker, Christoph" userId="ebf0ec09-1ac7-4e05-93c4-5fd439c7b73f" providerId="ADAL" clId="{D88908AA-50B1-4D39-9122-36394D9F3506}" dt="2020-05-06T20:15:25.595" v="2642" actId="1076"/>
          <ac:grpSpMkLst>
            <pc:docMk/>
            <pc:sldMk cId="52203446" sldId="950"/>
            <ac:grpSpMk id="34" creationId="{00000000-0000-0000-0000-000000000000}"/>
          </ac:grpSpMkLst>
        </pc:grpChg>
        <pc:graphicFrameChg chg="mod">
          <ac:chgData name="Völker, Christoph" userId="ebf0ec09-1ac7-4e05-93c4-5fd439c7b73f" providerId="ADAL" clId="{D88908AA-50B1-4D39-9122-36394D9F3506}" dt="2020-05-06T20:14:41.406" v="2639" actId="14100"/>
          <ac:graphicFrameMkLst>
            <pc:docMk/>
            <pc:sldMk cId="52203446" sldId="950"/>
            <ac:graphicFrameMk id="9" creationId="{00000000-0000-0000-0000-000000000000}"/>
          </ac:graphicFrameMkLst>
        </pc:graphicFrameChg>
        <pc:graphicFrameChg chg="mod">
          <ac:chgData name="Völker, Christoph" userId="ebf0ec09-1ac7-4e05-93c4-5fd439c7b73f" providerId="ADAL" clId="{D88908AA-50B1-4D39-9122-36394D9F3506}" dt="2020-05-06T20:14:54.889" v="2641" actId="1076"/>
          <ac:graphicFrameMkLst>
            <pc:docMk/>
            <pc:sldMk cId="52203446" sldId="950"/>
            <ac:graphicFrameMk id="11" creationId="{00000000-0000-0000-0000-000000000000}"/>
          </ac:graphicFrameMkLst>
        </pc:graphicFrameChg>
        <pc:picChg chg="add del mod modCrop">
          <ac:chgData name="Völker, Christoph" userId="ebf0ec09-1ac7-4e05-93c4-5fd439c7b73f" providerId="ADAL" clId="{D88908AA-50B1-4D39-9122-36394D9F3506}" dt="2020-05-06T18:06:16.787" v="272" actId="478"/>
          <ac:picMkLst>
            <pc:docMk/>
            <pc:sldMk cId="52203446" sldId="950"/>
            <ac:picMk id="12" creationId="{11D5AEBC-BC74-4688-8D11-13CB215E67EB}"/>
          </ac:picMkLst>
        </pc:picChg>
        <pc:cxnChg chg="mod">
          <ac:chgData name="Völker, Christoph" userId="ebf0ec09-1ac7-4e05-93c4-5fd439c7b73f" providerId="ADAL" clId="{D88908AA-50B1-4D39-9122-36394D9F3506}" dt="2020-05-06T20:16:22.965" v="2649" actId="14100"/>
          <ac:cxnSpMkLst>
            <pc:docMk/>
            <pc:sldMk cId="52203446" sldId="950"/>
            <ac:cxnSpMk id="13" creationId="{00000000-0000-0000-0000-000000000000}"/>
          </ac:cxnSpMkLst>
        </pc:cxnChg>
        <pc:cxnChg chg="mod">
          <ac:chgData name="Völker, Christoph" userId="ebf0ec09-1ac7-4e05-93c4-5fd439c7b73f" providerId="ADAL" clId="{D88908AA-50B1-4D39-9122-36394D9F3506}" dt="2020-05-06T20:14:54.889" v="2641" actId="1076"/>
          <ac:cxnSpMkLst>
            <pc:docMk/>
            <pc:sldMk cId="52203446" sldId="950"/>
            <ac:cxnSpMk id="22" creationId="{00000000-0000-0000-0000-000000000000}"/>
          </ac:cxnSpMkLst>
        </pc:cxnChg>
        <pc:cxnChg chg="mod">
          <ac:chgData name="Völker, Christoph" userId="ebf0ec09-1ac7-4e05-93c4-5fd439c7b73f" providerId="ADAL" clId="{D88908AA-50B1-4D39-9122-36394D9F3506}" dt="2020-05-06T20:14:41.406" v="2639" actId="14100"/>
          <ac:cxnSpMkLst>
            <pc:docMk/>
            <pc:sldMk cId="52203446" sldId="950"/>
            <ac:cxnSpMk id="25" creationId="{00000000-0000-0000-0000-000000000000}"/>
          </ac:cxnSpMkLst>
        </pc:cxnChg>
        <pc:cxnChg chg="add mod">
          <ac:chgData name="Völker, Christoph" userId="ebf0ec09-1ac7-4e05-93c4-5fd439c7b73f" providerId="ADAL" clId="{D88908AA-50B1-4D39-9122-36394D9F3506}" dt="2020-05-06T20:49:17.449" v="3271"/>
          <ac:cxnSpMkLst>
            <pc:docMk/>
            <pc:sldMk cId="52203446" sldId="950"/>
            <ac:cxnSpMk id="61" creationId="{F25BAF13-EB48-4EB4-8804-4967436330CE}"/>
          </ac:cxnSpMkLst>
        </pc:cxnChg>
      </pc:sldChg>
      <pc:sldChg chg="addSp modSp add ord modNotesTx">
        <pc:chgData name="Völker, Christoph" userId="ebf0ec09-1ac7-4e05-93c4-5fd439c7b73f" providerId="ADAL" clId="{D88908AA-50B1-4D39-9122-36394D9F3506}" dt="2020-05-07T10:05:03.652" v="8782" actId="20577"/>
        <pc:sldMkLst>
          <pc:docMk/>
          <pc:sldMk cId="4104070918" sldId="951"/>
        </pc:sldMkLst>
        <pc:spChg chg="mod">
          <ac:chgData name="Völker, Christoph" userId="ebf0ec09-1ac7-4e05-93c4-5fd439c7b73f" providerId="ADAL" clId="{D88908AA-50B1-4D39-9122-36394D9F3506}" dt="2020-05-07T05:58:22.620" v="5316" actId="20577"/>
          <ac:spMkLst>
            <pc:docMk/>
            <pc:sldMk cId="4104070918" sldId="951"/>
            <ac:spMk id="2" creationId="{8903B9B4-684C-4BAC-906C-F0586C6DEF6E}"/>
          </ac:spMkLst>
        </pc:spChg>
        <pc:spChg chg="mod">
          <ac:chgData name="Völker, Christoph" userId="ebf0ec09-1ac7-4e05-93c4-5fd439c7b73f" providerId="ADAL" clId="{D88908AA-50B1-4D39-9122-36394D9F3506}" dt="2020-05-06T20:07:13.606" v="2459" actId="1076"/>
          <ac:spMkLst>
            <pc:docMk/>
            <pc:sldMk cId="4104070918" sldId="951"/>
            <ac:spMk id="4" creationId="{1E59EDC1-A82E-417D-BF90-16E42DAE3DB1}"/>
          </ac:spMkLst>
        </pc:spChg>
        <pc:spChg chg="mod">
          <ac:chgData name="Völker, Christoph" userId="ebf0ec09-1ac7-4e05-93c4-5fd439c7b73f" providerId="ADAL" clId="{D88908AA-50B1-4D39-9122-36394D9F3506}" dt="2020-05-06T20:43:23.291" v="3197" actId="20577"/>
          <ac:spMkLst>
            <pc:docMk/>
            <pc:sldMk cId="4104070918" sldId="951"/>
            <ac:spMk id="6" creationId="{8E6574D5-984C-417C-8A60-48E65852A2E6}"/>
          </ac:spMkLst>
        </pc:spChg>
        <pc:spChg chg="mod">
          <ac:chgData name="Völker, Christoph" userId="ebf0ec09-1ac7-4e05-93c4-5fd439c7b73f" providerId="ADAL" clId="{D88908AA-50B1-4D39-9122-36394D9F3506}" dt="2020-05-07T10:00:56.468" v="8620" actId="20577"/>
          <ac:spMkLst>
            <pc:docMk/>
            <pc:sldMk cId="4104070918" sldId="951"/>
            <ac:spMk id="7" creationId="{CD78660A-BD3A-4945-82BF-60C2B1435DD7}"/>
          </ac:spMkLst>
        </pc:spChg>
        <pc:spChg chg="mod">
          <ac:chgData name="Völker, Christoph" userId="ebf0ec09-1ac7-4e05-93c4-5fd439c7b73f" providerId="ADAL" clId="{D88908AA-50B1-4D39-9122-36394D9F3506}" dt="2020-05-06T20:09:20.783" v="2498" actId="408"/>
          <ac:spMkLst>
            <pc:docMk/>
            <pc:sldMk cId="4104070918" sldId="951"/>
            <ac:spMk id="8" creationId="{7973C5B1-FE7D-4260-BABE-FEF5F5E48656}"/>
          </ac:spMkLst>
        </pc:spChg>
        <pc:spChg chg="add mod">
          <ac:chgData name="Völker, Christoph" userId="ebf0ec09-1ac7-4e05-93c4-5fd439c7b73f" providerId="ADAL" clId="{D88908AA-50B1-4D39-9122-36394D9F3506}" dt="2020-05-06T21:01:12.790" v="3518" actId="20577"/>
          <ac:spMkLst>
            <pc:docMk/>
            <pc:sldMk cId="4104070918" sldId="951"/>
            <ac:spMk id="9" creationId="{9F4B08F9-9459-4081-9E2C-ECB5701CE175}"/>
          </ac:spMkLst>
        </pc:spChg>
        <pc:graphicFrameChg chg="mod">
          <ac:chgData name="Völker, Christoph" userId="ebf0ec09-1ac7-4e05-93c4-5fd439c7b73f" providerId="ADAL" clId="{D88908AA-50B1-4D39-9122-36394D9F3506}" dt="2020-05-06T20:07:13.606" v="2459" actId="1076"/>
          <ac:graphicFrameMkLst>
            <pc:docMk/>
            <pc:sldMk cId="4104070918" sldId="951"/>
            <ac:graphicFrameMk id="3" creationId="{5E06FBBC-8DE5-47D1-A6D8-71E015F717D9}"/>
          </ac:graphicFrameMkLst>
        </pc:graphicFrameChg>
        <pc:graphicFrameChg chg="mod">
          <ac:chgData name="Völker, Christoph" userId="ebf0ec09-1ac7-4e05-93c4-5fd439c7b73f" providerId="ADAL" clId="{D88908AA-50B1-4D39-9122-36394D9F3506}" dt="2020-05-06T20:07:13.606" v="2459" actId="1076"/>
          <ac:graphicFrameMkLst>
            <pc:docMk/>
            <pc:sldMk cId="4104070918" sldId="951"/>
            <ac:graphicFrameMk id="10" creationId="{6B2DE312-10ED-484B-92B8-32E711F84F5E}"/>
          </ac:graphicFrameMkLst>
        </pc:graphicFrameChg>
      </pc:sldChg>
      <pc:sldChg chg="add del">
        <pc:chgData name="Völker, Christoph" userId="ebf0ec09-1ac7-4e05-93c4-5fd439c7b73f" providerId="ADAL" clId="{D88908AA-50B1-4D39-9122-36394D9F3506}" dt="2020-05-06T19:59:12.789" v="2164"/>
        <pc:sldMkLst>
          <pc:docMk/>
          <pc:sldMk cId="1632004595" sldId="952"/>
        </pc:sldMkLst>
      </pc:sldChg>
      <pc:sldChg chg="modSp add del modNotesTx">
        <pc:chgData name="Völker, Christoph" userId="ebf0ec09-1ac7-4e05-93c4-5fd439c7b73f" providerId="ADAL" clId="{D88908AA-50B1-4D39-9122-36394D9F3506}" dt="2020-05-07T09:43:58.246" v="7845" actId="313"/>
        <pc:sldMkLst>
          <pc:docMk/>
          <pc:sldMk cId="3610687329" sldId="952"/>
        </pc:sldMkLst>
        <pc:spChg chg="mod">
          <ac:chgData name="Völker, Christoph" userId="ebf0ec09-1ac7-4e05-93c4-5fd439c7b73f" providerId="ADAL" clId="{D88908AA-50B1-4D39-9122-36394D9F3506}" dt="2020-05-06T19:59:24.274" v="2179" actId="20577"/>
          <ac:spMkLst>
            <pc:docMk/>
            <pc:sldMk cId="3610687329" sldId="952"/>
            <ac:spMk id="2" creationId="{8903B9B4-684C-4BAC-906C-F0586C6DEF6E}"/>
          </ac:spMkLst>
        </pc:spChg>
        <pc:spChg chg="mod">
          <ac:chgData name="Völker, Christoph" userId="ebf0ec09-1ac7-4e05-93c4-5fd439c7b73f" providerId="ADAL" clId="{D88908AA-50B1-4D39-9122-36394D9F3506}" dt="2020-05-07T09:43:58.246" v="7845" actId="313"/>
          <ac:spMkLst>
            <pc:docMk/>
            <pc:sldMk cId="3610687329" sldId="952"/>
            <ac:spMk id="6" creationId="{8E6574D5-984C-417C-8A60-48E65852A2E6}"/>
          </ac:spMkLst>
        </pc:spChg>
      </pc:sldChg>
      <pc:sldChg chg="addSp modSp add del">
        <pc:chgData name="Völker, Christoph" userId="ebf0ec09-1ac7-4e05-93c4-5fd439c7b73f" providerId="ADAL" clId="{D88908AA-50B1-4D39-9122-36394D9F3506}" dt="2020-05-07T05:56:43.756" v="5266" actId="2696"/>
        <pc:sldMkLst>
          <pc:docMk/>
          <pc:sldMk cId="1326812386" sldId="953"/>
        </pc:sldMkLst>
        <pc:spChg chg="add mod">
          <ac:chgData name="Völker, Christoph" userId="ebf0ec09-1ac7-4e05-93c4-5fd439c7b73f" providerId="ADAL" clId="{D88908AA-50B1-4D39-9122-36394D9F3506}" dt="2020-05-07T05:56:25.160" v="5265" actId="20577"/>
          <ac:spMkLst>
            <pc:docMk/>
            <pc:sldMk cId="1326812386" sldId="953"/>
            <ac:spMk id="3" creationId="{48B75C06-7607-4A5D-8270-136E838040D8}"/>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Tabelle1!$B$1</c:f>
              <c:strCache>
                <c:ptCount val="1"/>
                <c:pt idx="0">
                  <c:v>Verkauf</c:v>
                </c:pt>
              </c:strCache>
            </c:strRef>
          </c:tx>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5ABB-4E45-9755-A9F50509D0C1}"/>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5ABB-4E45-9755-A9F50509D0C1}"/>
              </c:ext>
            </c:extLst>
          </c:dPt>
          <c:dPt>
            <c:idx val="2"/>
            <c:bubble3D val="0"/>
            <c:spPr>
              <a:solidFill>
                <a:schemeClr val="tx1">
                  <a:lumMod val="50000"/>
                  <a:lumOff val="5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5ABB-4E45-9755-A9F50509D0C1}"/>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5ABB-4E45-9755-A9F50509D0C1}"/>
              </c:ext>
            </c:extLst>
          </c:dPt>
          <c:dLbls>
            <c:dLbl>
              <c:idx val="0"/>
              <c:layout>
                <c:manualLayout>
                  <c:x val="2.189917276743053E-2"/>
                  <c:y val="1.7399423773727642E-2"/>
                </c:manualLayout>
              </c:layout>
              <c:tx>
                <c:rich>
                  <a:bodyPr rot="0" spcFirstLastPara="1" vertOverflow="ellipsis" vert="horz" wrap="square" lIns="38100" tIns="19050" rIns="38100" bIns="19050" anchor="ctr" anchorCtr="1">
                    <a:noAutofit/>
                  </a:bodyPr>
                  <a:lstStyle/>
                  <a:p>
                    <a:pPr>
                      <a:defRPr sz="1330" b="1" i="0" u="none" strike="noStrike" kern="1200" spc="0" baseline="0">
                        <a:solidFill>
                          <a:schemeClr val="tx1">
                            <a:lumMod val="50000"/>
                            <a:lumOff val="50000"/>
                          </a:schemeClr>
                        </a:solidFill>
                        <a:latin typeface="+mn-lt"/>
                        <a:ea typeface="+mn-ea"/>
                        <a:cs typeface="+mn-cs"/>
                      </a:defRPr>
                    </a:pPr>
                    <a:r>
                      <a:rPr lang="en-US" dirty="0">
                        <a:solidFill>
                          <a:srgbClr val="C00000"/>
                        </a:solidFill>
                      </a:rPr>
                      <a:t>Advanced</a:t>
                    </a:r>
                    <a:r>
                      <a:rPr lang="en-US" baseline="0" dirty="0">
                        <a:solidFill>
                          <a:srgbClr val="C00000"/>
                        </a:solidFill>
                      </a:rPr>
                      <a:t> NDT </a:t>
                    </a:r>
                  </a:p>
                  <a:p>
                    <a:pPr>
                      <a:defRPr>
                        <a:solidFill>
                          <a:schemeClr val="tx1">
                            <a:lumMod val="50000"/>
                            <a:lumOff val="50000"/>
                          </a:schemeClr>
                        </a:solidFill>
                      </a:defRPr>
                    </a:pPr>
                    <a:r>
                      <a:rPr lang="en-US" baseline="0" dirty="0">
                        <a:solidFill>
                          <a:srgbClr val="C00000"/>
                        </a:solidFill>
                      </a:rPr>
                      <a:t>(11 Mio. Files)</a:t>
                    </a:r>
                    <a:endParaRPr lang="en-US" dirty="0">
                      <a:solidFill>
                        <a:srgbClr val="C00000"/>
                      </a:solidFill>
                    </a:endParaRPr>
                  </a:p>
                </c:rich>
              </c:tx>
              <c:spPr>
                <a:noFill/>
                <a:ln>
                  <a:noFill/>
                </a:ln>
                <a:effectLst/>
              </c:spPr>
              <c:txPr>
                <a:bodyPr rot="0" spcFirstLastPara="1" vertOverflow="ellipsis" vert="horz" wrap="square" lIns="38100" tIns="19050" rIns="38100" bIns="19050" anchor="ctr" anchorCtr="1">
                  <a:noAutofit/>
                </a:bodyPr>
                <a:lstStyle/>
                <a:p>
                  <a:pPr>
                    <a:defRPr sz="1330" b="1" i="0" u="none" strike="noStrike" kern="1200" spc="0" baseline="0">
                      <a:solidFill>
                        <a:schemeClr val="tx1">
                          <a:lumMod val="50000"/>
                          <a:lumOff val="50000"/>
                        </a:schemeClr>
                      </a:solidFill>
                      <a:latin typeface="+mn-lt"/>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30095221692593699"/>
                      <c:h val="0.20817384754745527"/>
                    </c:manualLayout>
                  </c15:layout>
                </c:ext>
                <c:ext xmlns:c16="http://schemas.microsoft.com/office/drawing/2014/chart" uri="{C3380CC4-5D6E-409C-BE32-E72D297353CC}">
                  <c16:uniqueId val="{00000001-5ABB-4E45-9755-A9F50509D0C1}"/>
                </c:ext>
              </c:extLst>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tx1">
                          <a:lumMod val="50000"/>
                          <a:lumOff val="50000"/>
                        </a:schemeClr>
                      </a:solidFill>
                      <a:latin typeface="+mn-lt"/>
                      <a:ea typeface="+mn-ea"/>
                      <a:cs typeface="+mn-cs"/>
                    </a:defRPr>
                  </a:pPr>
                  <a:endParaRPr lang="de-DE"/>
                </a:p>
              </c:txPr>
              <c:dLblPos val="outEnd"/>
              <c:showLegendKey val="0"/>
              <c:showVal val="0"/>
              <c:showCatName val="1"/>
              <c:showSerName val="0"/>
              <c:showPercent val="1"/>
              <c:showBubbleSize val="0"/>
              <c:extLst>
                <c:ext xmlns:c16="http://schemas.microsoft.com/office/drawing/2014/chart" uri="{C3380CC4-5D6E-409C-BE32-E72D297353CC}">
                  <c16:uniqueId val="{00000003-5ABB-4E45-9755-A9F50509D0C1}"/>
                </c:ext>
              </c:extLst>
            </c:dLbl>
            <c:dLbl>
              <c:idx val="2"/>
              <c:layout>
                <c:manualLayout>
                  <c:x val="0.3576866771691834"/>
                  <c:y val="-0.24349102754294377"/>
                </c:manualLayout>
              </c:layout>
              <c:tx>
                <c:rich>
                  <a:bodyPr rot="0" spcFirstLastPara="1" vertOverflow="ellipsis" vert="horz" wrap="square" lIns="38100" tIns="19050" rIns="38100" bIns="19050" anchor="ctr" anchorCtr="1">
                    <a:spAutoFit/>
                  </a:bodyPr>
                  <a:lstStyle/>
                  <a:p>
                    <a:pPr>
                      <a:defRPr sz="1330" b="1" i="0" u="none" strike="noStrike" kern="1200" spc="0" baseline="0">
                        <a:solidFill>
                          <a:schemeClr val="tx1">
                            <a:lumMod val="50000"/>
                            <a:lumOff val="50000"/>
                          </a:schemeClr>
                        </a:solidFill>
                        <a:latin typeface="+mn-lt"/>
                        <a:ea typeface="+mn-ea"/>
                        <a:cs typeface="+mn-cs"/>
                      </a:defRPr>
                    </a:pPr>
                    <a:r>
                      <a:rPr lang="en-US" dirty="0">
                        <a:solidFill>
                          <a:schemeClr val="tx1"/>
                        </a:solidFill>
                      </a:rPr>
                      <a:t>Others  </a:t>
                    </a:r>
                  </a:p>
                  <a:p>
                    <a:pPr>
                      <a:defRPr>
                        <a:solidFill>
                          <a:schemeClr val="tx1">
                            <a:lumMod val="50000"/>
                            <a:lumOff val="50000"/>
                          </a:schemeClr>
                        </a:solidFill>
                      </a:defRPr>
                    </a:pPr>
                    <a:r>
                      <a:rPr lang="en-US" dirty="0">
                        <a:solidFill>
                          <a:schemeClr val="tx1"/>
                        </a:solidFill>
                      </a:rPr>
                      <a:t>(19</a:t>
                    </a:r>
                    <a:r>
                      <a:rPr lang="en-US" baseline="0" dirty="0">
                        <a:solidFill>
                          <a:schemeClr val="tx1"/>
                        </a:solidFill>
                      </a:rPr>
                      <a:t> Mio. Files</a:t>
                    </a:r>
                    <a:r>
                      <a:rPr lang="en-US" dirty="0">
                        <a:solidFill>
                          <a:schemeClr val="tx1"/>
                        </a:solidFill>
                      </a:rPr>
                      <a:t>)</a:t>
                    </a:r>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tx1">
                          <a:lumMod val="50000"/>
                          <a:lumOff val="50000"/>
                        </a:schemeClr>
                      </a:solidFill>
                      <a:latin typeface="+mn-lt"/>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32337951401376808"/>
                      <c:h val="0.17392467505561091"/>
                    </c:manualLayout>
                  </c15:layout>
                </c:ext>
                <c:ext xmlns:c16="http://schemas.microsoft.com/office/drawing/2014/chart" uri="{C3380CC4-5D6E-409C-BE32-E72D297353CC}">
                  <c16:uniqueId val="{00000005-5ABB-4E45-9755-A9F50509D0C1}"/>
                </c:ext>
              </c:extLst>
            </c:dLbl>
            <c:dLbl>
              <c:idx val="3"/>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tx1">
                          <a:lumMod val="50000"/>
                          <a:lumOff val="50000"/>
                        </a:schemeClr>
                      </a:solidFill>
                      <a:latin typeface="+mn-lt"/>
                      <a:ea typeface="+mn-ea"/>
                      <a:cs typeface="+mn-cs"/>
                    </a:defRPr>
                  </a:pPr>
                  <a:endParaRPr lang="de-DE"/>
                </a:p>
              </c:txPr>
              <c:dLblPos val="outEnd"/>
              <c:showLegendKey val="0"/>
              <c:showVal val="0"/>
              <c:showCatName val="1"/>
              <c:showSerName val="0"/>
              <c:showPercent val="1"/>
              <c:showBubbleSize val="0"/>
              <c:extLst>
                <c:ext xmlns:c16="http://schemas.microsoft.com/office/drawing/2014/chart" uri="{C3380CC4-5D6E-409C-BE32-E72D297353CC}">
                  <c16:uniqueId val="{00000007-5ABB-4E45-9755-A9F50509D0C1}"/>
                </c:ext>
              </c:extLst>
            </c:dLbl>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tx1">
                        <a:lumMod val="50000"/>
                        <a:lumOff val="50000"/>
                      </a:schemeClr>
                    </a:solidFill>
                    <a:latin typeface="+mn-lt"/>
                    <a:ea typeface="+mn-ea"/>
                    <a:cs typeface="+mn-cs"/>
                  </a:defRPr>
                </a:pPr>
                <a:endParaRPr lang="de-DE"/>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Tabelle1!$A$2:$A$5</c:f>
              <c:strCache>
                <c:ptCount val="3"/>
                <c:pt idx="0">
                  <c:v>1. Quartal</c:v>
                </c:pt>
                <c:pt idx="2">
                  <c:v>3. Quartal</c:v>
                </c:pt>
              </c:strCache>
            </c:strRef>
          </c:cat>
          <c:val>
            <c:numRef>
              <c:f>Tabelle1!$B$2:$B$5</c:f>
              <c:numCache>
                <c:formatCode>General</c:formatCode>
                <c:ptCount val="4"/>
                <c:pt idx="0">
                  <c:v>10</c:v>
                </c:pt>
                <c:pt idx="2">
                  <c:v>30</c:v>
                </c:pt>
              </c:numCache>
            </c:numRef>
          </c:val>
          <c:extLst>
            <c:ext xmlns:c16="http://schemas.microsoft.com/office/drawing/2014/chart" uri="{C3380CC4-5D6E-409C-BE32-E72D297353CC}">
              <c16:uniqueId val="{00000008-5ABB-4E45-9755-A9F50509D0C1}"/>
            </c:ext>
          </c:extLst>
        </c:ser>
        <c:dLbls>
          <c:dLblPos val="outEnd"/>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18FCEF-CC63-4A2B-8161-A3F1759EF645}" type="doc">
      <dgm:prSet loTypeId="urn:microsoft.com/office/officeart/2005/8/layout/hierarchy2" loCatId="hierarchy" qsTypeId="urn:microsoft.com/office/officeart/2005/8/quickstyle/simple1" qsCatId="simple" csTypeId="urn:microsoft.com/office/officeart/2005/8/colors/colorful3" csCatId="colorful" phldr="1"/>
      <dgm:spPr/>
      <dgm:t>
        <a:bodyPr/>
        <a:lstStyle/>
        <a:p>
          <a:endParaRPr lang="de-DE"/>
        </a:p>
      </dgm:t>
    </dgm:pt>
    <dgm:pt modelId="{66224A2E-6AB7-48EA-A919-2B23C6B4B3D4}">
      <dgm:prSet phldrT="[Text]"/>
      <dgm:spPr/>
      <dgm:t>
        <a:bodyPr/>
        <a:lstStyle/>
        <a:p>
          <a:r>
            <a:rPr lang="de-DE" dirty="0"/>
            <a:t>-</a:t>
          </a:r>
        </a:p>
      </dgm:t>
    </dgm:pt>
    <dgm:pt modelId="{D670DBB5-43E7-4211-8F4A-CD21C0956004}" type="parTrans" cxnId="{EA4B9ED9-C3EA-4A13-A884-58D0B3084546}">
      <dgm:prSet/>
      <dgm:spPr/>
      <dgm:t>
        <a:bodyPr/>
        <a:lstStyle/>
        <a:p>
          <a:endParaRPr lang="de-DE"/>
        </a:p>
      </dgm:t>
    </dgm:pt>
    <dgm:pt modelId="{BF9740D8-467A-4D3D-88F1-58403B2FADFC}" type="sibTrans" cxnId="{EA4B9ED9-C3EA-4A13-A884-58D0B3084546}">
      <dgm:prSet/>
      <dgm:spPr/>
      <dgm:t>
        <a:bodyPr/>
        <a:lstStyle/>
        <a:p>
          <a:endParaRPr lang="de-DE"/>
        </a:p>
      </dgm:t>
    </dgm:pt>
    <dgm:pt modelId="{842ED032-907C-4163-AB0B-B7A10690B13C}" type="asst">
      <dgm:prSet phldrT="[Text]"/>
      <dgm:spPr/>
      <dgm:t>
        <a:bodyPr/>
        <a:lstStyle/>
        <a:p>
          <a:r>
            <a:rPr lang="de-DE" dirty="0"/>
            <a:t>-</a:t>
          </a:r>
        </a:p>
      </dgm:t>
    </dgm:pt>
    <dgm:pt modelId="{60DE8FCE-69A8-40FC-A0A9-5C424EE9AE9E}" type="parTrans" cxnId="{B9CBA875-418B-4D98-8A24-A6D7CE7F33EB}">
      <dgm:prSet/>
      <dgm:spPr/>
      <dgm:t>
        <a:bodyPr/>
        <a:lstStyle/>
        <a:p>
          <a:endParaRPr lang="de-DE"/>
        </a:p>
      </dgm:t>
    </dgm:pt>
    <dgm:pt modelId="{C218CAE1-1915-4CBB-856D-C1A3C1B86E2F}" type="sibTrans" cxnId="{B9CBA875-418B-4D98-8A24-A6D7CE7F33EB}">
      <dgm:prSet/>
      <dgm:spPr/>
      <dgm:t>
        <a:bodyPr/>
        <a:lstStyle/>
        <a:p>
          <a:endParaRPr lang="de-DE"/>
        </a:p>
      </dgm:t>
    </dgm:pt>
    <dgm:pt modelId="{EC6F24D9-38CC-4360-9CAD-FFEE7ACE69EE}">
      <dgm:prSet phldrT="[Text]"/>
      <dgm:spPr/>
      <dgm:t>
        <a:bodyPr/>
        <a:lstStyle/>
        <a:p>
          <a:r>
            <a:rPr lang="de-DE" dirty="0"/>
            <a:t>-</a:t>
          </a:r>
        </a:p>
      </dgm:t>
    </dgm:pt>
    <dgm:pt modelId="{8EB49B94-F79E-470C-9283-3C7E86B825E3}" type="parTrans" cxnId="{3879E61A-E831-4F60-A238-FC81739E6E55}">
      <dgm:prSet/>
      <dgm:spPr/>
      <dgm:t>
        <a:bodyPr/>
        <a:lstStyle/>
        <a:p>
          <a:endParaRPr lang="de-DE"/>
        </a:p>
      </dgm:t>
    </dgm:pt>
    <dgm:pt modelId="{303D0BC9-E23F-413A-B297-92A511F82C3B}" type="sibTrans" cxnId="{3879E61A-E831-4F60-A238-FC81739E6E55}">
      <dgm:prSet/>
      <dgm:spPr/>
      <dgm:t>
        <a:bodyPr/>
        <a:lstStyle/>
        <a:p>
          <a:endParaRPr lang="de-DE"/>
        </a:p>
      </dgm:t>
    </dgm:pt>
    <dgm:pt modelId="{1B184DFD-4C61-4413-A36B-F8E68E022DEE}">
      <dgm:prSet phldrT="[Text]"/>
      <dgm:spPr/>
      <dgm:t>
        <a:bodyPr/>
        <a:lstStyle/>
        <a:p>
          <a:r>
            <a:rPr lang="de-DE" dirty="0"/>
            <a:t>-</a:t>
          </a:r>
        </a:p>
      </dgm:t>
    </dgm:pt>
    <dgm:pt modelId="{A745D801-FC30-44EB-9EDA-A3CFE48D0E3D}" type="parTrans" cxnId="{E2716C8B-A6CF-4F70-8C53-7F42E51CE42F}">
      <dgm:prSet/>
      <dgm:spPr/>
      <dgm:t>
        <a:bodyPr/>
        <a:lstStyle/>
        <a:p>
          <a:endParaRPr lang="de-DE"/>
        </a:p>
      </dgm:t>
    </dgm:pt>
    <dgm:pt modelId="{FC4F5376-6A38-46D7-9C28-9E5355B10E37}" type="sibTrans" cxnId="{E2716C8B-A6CF-4F70-8C53-7F42E51CE42F}">
      <dgm:prSet/>
      <dgm:spPr/>
      <dgm:t>
        <a:bodyPr/>
        <a:lstStyle/>
        <a:p>
          <a:endParaRPr lang="de-DE"/>
        </a:p>
      </dgm:t>
    </dgm:pt>
    <dgm:pt modelId="{9BDA554F-C643-4511-90F2-FF4039A39280}">
      <dgm:prSet phldrT="[Text]"/>
      <dgm:spPr/>
      <dgm:t>
        <a:bodyPr/>
        <a:lstStyle/>
        <a:p>
          <a:r>
            <a:rPr lang="de-DE" dirty="0"/>
            <a:t>-</a:t>
          </a:r>
        </a:p>
      </dgm:t>
    </dgm:pt>
    <dgm:pt modelId="{A9C119E3-4501-4E04-942D-1878F2306433}" type="parTrans" cxnId="{6D892F95-36DD-4395-B72A-F2A3A735B5A7}">
      <dgm:prSet/>
      <dgm:spPr/>
      <dgm:t>
        <a:bodyPr/>
        <a:lstStyle/>
        <a:p>
          <a:endParaRPr lang="de-DE"/>
        </a:p>
      </dgm:t>
    </dgm:pt>
    <dgm:pt modelId="{D2DCE066-B04E-4BA1-A2F6-8A08B33482B6}" type="sibTrans" cxnId="{6D892F95-36DD-4395-B72A-F2A3A735B5A7}">
      <dgm:prSet/>
      <dgm:spPr/>
      <dgm:t>
        <a:bodyPr/>
        <a:lstStyle/>
        <a:p>
          <a:endParaRPr lang="de-DE"/>
        </a:p>
      </dgm:t>
    </dgm:pt>
    <dgm:pt modelId="{14DF459A-5076-4552-B046-F23D721BBEBE}">
      <dgm:prSet phldrT="[Text]"/>
      <dgm:spPr/>
      <dgm:t>
        <a:bodyPr/>
        <a:lstStyle/>
        <a:p>
          <a:endParaRPr lang="de-DE" dirty="0"/>
        </a:p>
      </dgm:t>
    </dgm:pt>
    <dgm:pt modelId="{42FC18D8-60C2-401F-B005-BFD3BA18FBC2}" type="parTrans" cxnId="{516E5B8A-F064-4300-8DD6-AFBCD27DBC09}">
      <dgm:prSet/>
      <dgm:spPr/>
      <dgm:t>
        <a:bodyPr/>
        <a:lstStyle/>
        <a:p>
          <a:endParaRPr lang="de-DE"/>
        </a:p>
      </dgm:t>
    </dgm:pt>
    <dgm:pt modelId="{B8036310-B1A3-4962-A35E-1FD774C44598}" type="sibTrans" cxnId="{516E5B8A-F064-4300-8DD6-AFBCD27DBC09}">
      <dgm:prSet/>
      <dgm:spPr/>
      <dgm:t>
        <a:bodyPr/>
        <a:lstStyle/>
        <a:p>
          <a:endParaRPr lang="de-DE"/>
        </a:p>
      </dgm:t>
    </dgm:pt>
    <dgm:pt modelId="{C9C13EE8-09FC-459E-BE49-923012E41B6C}" type="asst">
      <dgm:prSet phldrT="[Text]"/>
      <dgm:spPr/>
      <dgm:t>
        <a:bodyPr/>
        <a:lstStyle/>
        <a:p>
          <a:endParaRPr lang="de-DE" dirty="0"/>
        </a:p>
      </dgm:t>
    </dgm:pt>
    <dgm:pt modelId="{1967C78B-9F99-4F70-B5B6-6E20310C5EA6}" type="parTrans" cxnId="{565CFE2C-ADA6-43BD-BB1B-566FD9D1326B}">
      <dgm:prSet/>
      <dgm:spPr/>
      <dgm:t>
        <a:bodyPr/>
        <a:lstStyle/>
        <a:p>
          <a:endParaRPr lang="de-DE"/>
        </a:p>
      </dgm:t>
    </dgm:pt>
    <dgm:pt modelId="{9F8BA8F7-0DBB-434E-898D-62D09BC289F0}" type="sibTrans" cxnId="{565CFE2C-ADA6-43BD-BB1B-566FD9D1326B}">
      <dgm:prSet/>
      <dgm:spPr/>
      <dgm:t>
        <a:bodyPr/>
        <a:lstStyle/>
        <a:p>
          <a:endParaRPr lang="de-DE"/>
        </a:p>
      </dgm:t>
    </dgm:pt>
    <dgm:pt modelId="{3F77F634-A1B0-4793-BFEE-99EC25E2BA45}" type="asst">
      <dgm:prSet phldrT="[Text]"/>
      <dgm:spPr/>
      <dgm:t>
        <a:bodyPr/>
        <a:lstStyle/>
        <a:p>
          <a:endParaRPr lang="de-DE" dirty="0"/>
        </a:p>
      </dgm:t>
    </dgm:pt>
    <dgm:pt modelId="{7BC9EED8-5B85-41E5-A786-F7FB5834F51E}" type="parTrans" cxnId="{7C15D0C5-0861-4C38-95B7-EC5E3927C048}">
      <dgm:prSet/>
      <dgm:spPr/>
      <dgm:t>
        <a:bodyPr/>
        <a:lstStyle/>
        <a:p>
          <a:endParaRPr lang="de-DE"/>
        </a:p>
      </dgm:t>
    </dgm:pt>
    <dgm:pt modelId="{9ECF4561-FB3F-496C-984B-6F027C0AF873}" type="sibTrans" cxnId="{7C15D0C5-0861-4C38-95B7-EC5E3927C048}">
      <dgm:prSet/>
      <dgm:spPr/>
      <dgm:t>
        <a:bodyPr/>
        <a:lstStyle/>
        <a:p>
          <a:endParaRPr lang="de-DE"/>
        </a:p>
      </dgm:t>
    </dgm:pt>
    <dgm:pt modelId="{05DDD9F0-99A4-4B38-A436-28EDC7E6B194}">
      <dgm:prSet phldrT="[Text]"/>
      <dgm:spPr/>
      <dgm:t>
        <a:bodyPr/>
        <a:lstStyle/>
        <a:p>
          <a:endParaRPr lang="de-DE" dirty="0"/>
        </a:p>
      </dgm:t>
    </dgm:pt>
    <dgm:pt modelId="{FE8102D9-7A2F-4D73-BA7D-18815C42FAF6}" type="parTrans" cxnId="{084370C8-CF64-40E7-92EC-7E8A02798925}">
      <dgm:prSet/>
      <dgm:spPr/>
      <dgm:t>
        <a:bodyPr/>
        <a:lstStyle/>
        <a:p>
          <a:endParaRPr lang="de-DE"/>
        </a:p>
      </dgm:t>
    </dgm:pt>
    <dgm:pt modelId="{3C887EE7-5B95-40AA-AB7F-F6EF5BFD1A66}" type="sibTrans" cxnId="{084370C8-CF64-40E7-92EC-7E8A02798925}">
      <dgm:prSet/>
      <dgm:spPr/>
      <dgm:t>
        <a:bodyPr/>
        <a:lstStyle/>
        <a:p>
          <a:endParaRPr lang="de-DE"/>
        </a:p>
      </dgm:t>
    </dgm:pt>
    <dgm:pt modelId="{352B24E2-99EC-4A80-A625-5C596C7A9E58}">
      <dgm:prSet phldrT="[Text]"/>
      <dgm:spPr/>
      <dgm:t>
        <a:bodyPr/>
        <a:lstStyle/>
        <a:p>
          <a:endParaRPr lang="de-DE" dirty="0"/>
        </a:p>
      </dgm:t>
    </dgm:pt>
    <dgm:pt modelId="{5B12A8E8-B1FB-40D3-BB9F-28BB85E2135A}" type="parTrans" cxnId="{C2D6F4EE-8D41-4E83-99F6-9C9EAFF630AF}">
      <dgm:prSet/>
      <dgm:spPr/>
      <dgm:t>
        <a:bodyPr/>
        <a:lstStyle/>
        <a:p>
          <a:endParaRPr lang="de-DE"/>
        </a:p>
      </dgm:t>
    </dgm:pt>
    <dgm:pt modelId="{5ACB7601-FB8A-40A7-9241-4F0A35EF2E50}" type="sibTrans" cxnId="{C2D6F4EE-8D41-4E83-99F6-9C9EAFF630AF}">
      <dgm:prSet/>
      <dgm:spPr/>
      <dgm:t>
        <a:bodyPr/>
        <a:lstStyle/>
        <a:p>
          <a:endParaRPr lang="de-DE"/>
        </a:p>
      </dgm:t>
    </dgm:pt>
    <dgm:pt modelId="{C8B806A4-DD03-468A-9066-F5930E96B30E}">
      <dgm:prSet phldrT="[Text]"/>
      <dgm:spPr/>
      <dgm:t>
        <a:bodyPr/>
        <a:lstStyle/>
        <a:p>
          <a:endParaRPr lang="de-DE" dirty="0"/>
        </a:p>
      </dgm:t>
    </dgm:pt>
    <dgm:pt modelId="{4CEA4263-9B17-4435-8C2E-D103CD14E01F}" type="parTrans" cxnId="{61F74ACB-E922-4C2C-8321-EDCA4C9C34BA}">
      <dgm:prSet/>
      <dgm:spPr/>
      <dgm:t>
        <a:bodyPr/>
        <a:lstStyle/>
        <a:p>
          <a:endParaRPr lang="de-DE"/>
        </a:p>
      </dgm:t>
    </dgm:pt>
    <dgm:pt modelId="{1C087172-1726-4FBE-ABC8-81DF315210F1}" type="sibTrans" cxnId="{61F74ACB-E922-4C2C-8321-EDCA4C9C34BA}">
      <dgm:prSet/>
      <dgm:spPr/>
      <dgm:t>
        <a:bodyPr/>
        <a:lstStyle/>
        <a:p>
          <a:endParaRPr lang="de-DE"/>
        </a:p>
      </dgm:t>
    </dgm:pt>
    <dgm:pt modelId="{AA48C081-F44B-4E4E-9085-3EAE3FF71B3E}">
      <dgm:prSet phldrT="[Text]"/>
      <dgm:spPr/>
      <dgm:t>
        <a:bodyPr/>
        <a:lstStyle/>
        <a:p>
          <a:endParaRPr lang="de-DE" dirty="0"/>
        </a:p>
      </dgm:t>
    </dgm:pt>
    <dgm:pt modelId="{842EF29A-E2A8-404E-ACBB-1D39C5FCA5B9}" type="parTrans" cxnId="{693D523D-A066-4411-B2DC-993B88354F40}">
      <dgm:prSet/>
      <dgm:spPr/>
      <dgm:t>
        <a:bodyPr/>
        <a:lstStyle/>
        <a:p>
          <a:endParaRPr lang="de-DE"/>
        </a:p>
      </dgm:t>
    </dgm:pt>
    <dgm:pt modelId="{3359E482-2A63-401F-99D5-A998AECA63A2}" type="sibTrans" cxnId="{693D523D-A066-4411-B2DC-993B88354F40}">
      <dgm:prSet/>
      <dgm:spPr/>
      <dgm:t>
        <a:bodyPr/>
        <a:lstStyle/>
        <a:p>
          <a:endParaRPr lang="de-DE"/>
        </a:p>
      </dgm:t>
    </dgm:pt>
    <dgm:pt modelId="{1F2D50C3-6794-46AB-AC8A-7987BA6B2EB3}">
      <dgm:prSet phldrT="[Text]"/>
      <dgm:spPr/>
      <dgm:t>
        <a:bodyPr/>
        <a:lstStyle/>
        <a:p>
          <a:endParaRPr lang="de-DE" dirty="0"/>
        </a:p>
      </dgm:t>
    </dgm:pt>
    <dgm:pt modelId="{75C82B7F-DD50-477E-87F7-F40A953CF4D9}" type="parTrans" cxnId="{0736639D-BD0A-4EF4-94CE-1D3858636588}">
      <dgm:prSet/>
      <dgm:spPr/>
      <dgm:t>
        <a:bodyPr/>
        <a:lstStyle/>
        <a:p>
          <a:endParaRPr lang="de-DE"/>
        </a:p>
      </dgm:t>
    </dgm:pt>
    <dgm:pt modelId="{F167E39D-B51B-4EA5-827C-8971F66DD386}" type="sibTrans" cxnId="{0736639D-BD0A-4EF4-94CE-1D3858636588}">
      <dgm:prSet/>
      <dgm:spPr/>
      <dgm:t>
        <a:bodyPr/>
        <a:lstStyle/>
        <a:p>
          <a:endParaRPr lang="de-DE"/>
        </a:p>
      </dgm:t>
    </dgm:pt>
    <dgm:pt modelId="{F8CA60D4-3E0E-4F48-BBB4-330D8D165CFA}" type="pres">
      <dgm:prSet presAssocID="{0D18FCEF-CC63-4A2B-8161-A3F1759EF645}" presName="diagram" presStyleCnt="0">
        <dgm:presLayoutVars>
          <dgm:chPref val="1"/>
          <dgm:dir/>
          <dgm:animOne val="branch"/>
          <dgm:animLvl val="lvl"/>
          <dgm:resizeHandles val="exact"/>
        </dgm:presLayoutVars>
      </dgm:prSet>
      <dgm:spPr/>
    </dgm:pt>
    <dgm:pt modelId="{914CD3F1-B6BF-4106-A056-135B0C51D11C}" type="pres">
      <dgm:prSet presAssocID="{66224A2E-6AB7-48EA-A919-2B23C6B4B3D4}" presName="root1" presStyleCnt="0"/>
      <dgm:spPr/>
    </dgm:pt>
    <dgm:pt modelId="{24E05630-3253-40B9-A74C-BB29E0A08AA1}" type="pres">
      <dgm:prSet presAssocID="{66224A2E-6AB7-48EA-A919-2B23C6B4B3D4}" presName="LevelOneTextNode" presStyleLbl="node0" presStyleIdx="0" presStyleCnt="1">
        <dgm:presLayoutVars>
          <dgm:chPref val="3"/>
        </dgm:presLayoutVars>
      </dgm:prSet>
      <dgm:spPr/>
    </dgm:pt>
    <dgm:pt modelId="{A2D3F8D6-06C5-4C78-8FB9-D98571454F12}" type="pres">
      <dgm:prSet presAssocID="{66224A2E-6AB7-48EA-A919-2B23C6B4B3D4}" presName="level2hierChild" presStyleCnt="0"/>
      <dgm:spPr/>
    </dgm:pt>
    <dgm:pt modelId="{E00C99A6-7F12-4317-8B81-89612F955D9D}" type="pres">
      <dgm:prSet presAssocID="{1967C78B-9F99-4F70-B5B6-6E20310C5EA6}" presName="conn2-1" presStyleLbl="parChTrans1D2" presStyleIdx="0" presStyleCnt="3"/>
      <dgm:spPr/>
    </dgm:pt>
    <dgm:pt modelId="{26438747-54D4-431A-A3A6-1DFCA0C07EE9}" type="pres">
      <dgm:prSet presAssocID="{1967C78B-9F99-4F70-B5B6-6E20310C5EA6}" presName="connTx" presStyleLbl="parChTrans1D2" presStyleIdx="0" presStyleCnt="3"/>
      <dgm:spPr/>
    </dgm:pt>
    <dgm:pt modelId="{7D4F6B56-977A-41F2-8BD1-F152F4A05756}" type="pres">
      <dgm:prSet presAssocID="{C9C13EE8-09FC-459E-BE49-923012E41B6C}" presName="root2" presStyleCnt="0"/>
      <dgm:spPr/>
    </dgm:pt>
    <dgm:pt modelId="{A8131B03-61E1-4765-967D-497F532B1F10}" type="pres">
      <dgm:prSet presAssocID="{C9C13EE8-09FC-459E-BE49-923012E41B6C}" presName="LevelTwoTextNode" presStyleLbl="asst1" presStyleIdx="0" presStyleCnt="3">
        <dgm:presLayoutVars>
          <dgm:chPref val="3"/>
        </dgm:presLayoutVars>
      </dgm:prSet>
      <dgm:spPr/>
    </dgm:pt>
    <dgm:pt modelId="{BC32A230-E34E-4F0C-B66F-35C2AE3D2788}" type="pres">
      <dgm:prSet presAssocID="{C9C13EE8-09FC-459E-BE49-923012E41B6C}" presName="level3hierChild" presStyleCnt="0"/>
      <dgm:spPr/>
    </dgm:pt>
    <dgm:pt modelId="{0DE14740-A9A4-4C5B-AFA6-ED1ADE89959A}" type="pres">
      <dgm:prSet presAssocID="{7BC9EED8-5B85-41E5-A786-F7FB5834F51E}" presName="conn2-1" presStyleLbl="parChTrans1D3" presStyleIdx="0" presStyleCnt="6"/>
      <dgm:spPr/>
    </dgm:pt>
    <dgm:pt modelId="{A7470D9F-E558-45BB-B2BD-39D32C815782}" type="pres">
      <dgm:prSet presAssocID="{7BC9EED8-5B85-41E5-A786-F7FB5834F51E}" presName="connTx" presStyleLbl="parChTrans1D3" presStyleIdx="0" presStyleCnt="6"/>
      <dgm:spPr/>
    </dgm:pt>
    <dgm:pt modelId="{811DC379-37F1-4D1E-A0A4-C60AAF89AE6F}" type="pres">
      <dgm:prSet presAssocID="{3F77F634-A1B0-4793-BFEE-99EC25E2BA45}" presName="root2" presStyleCnt="0"/>
      <dgm:spPr/>
    </dgm:pt>
    <dgm:pt modelId="{347FE048-8369-4108-8EB7-B4CAC7A32455}" type="pres">
      <dgm:prSet presAssocID="{3F77F634-A1B0-4793-BFEE-99EC25E2BA45}" presName="LevelTwoTextNode" presStyleLbl="asst1" presStyleIdx="1" presStyleCnt="3">
        <dgm:presLayoutVars>
          <dgm:chPref val="3"/>
        </dgm:presLayoutVars>
      </dgm:prSet>
      <dgm:spPr/>
    </dgm:pt>
    <dgm:pt modelId="{BCBB712F-7BBF-4AB0-9410-0EA7321ACE27}" type="pres">
      <dgm:prSet presAssocID="{3F77F634-A1B0-4793-BFEE-99EC25E2BA45}" presName="level3hierChild" presStyleCnt="0"/>
      <dgm:spPr/>
    </dgm:pt>
    <dgm:pt modelId="{E9474B92-5686-4F96-87D3-F18C14C0474B}" type="pres">
      <dgm:prSet presAssocID="{60DE8FCE-69A8-40FC-A0A9-5C424EE9AE9E}" presName="conn2-1" presStyleLbl="parChTrans1D3" presStyleIdx="1" presStyleCnt="6"/>
      <dgm:spPr/>
    </dgm:pt>
    <dgm:pt modelId="{88895E7B-8055-4EDF-BBFA-1B4FDE07B64C}" type="pres">
      <dgm:prSet presAssocID="{60DE8FCE-69A8-40FC-A0A9-5C424EE9AE9E}" presName="connTx" presStyleLbl="parChTrans1D3" presStyleIdx="1" presStyleCnt="6"/>
      <dgm:spPr/>
    </dgm:pt>
    <dgm:pt modelId="{AAC712BB-2D5A-4746-B0AC-D8B6D1FDADEB}" type="pres">
      <dgm:prSet presAssocID="{842ED032-907C-4163-AB0B-B7A10690B13C}" presName="root2" presStyleCnt="0"/>
      <dgm:spPr/>
    </dgm:pt>
    <dgm:pt modelId="{0F9EBBE8-05F4-4DF3-A834-9CEA628C92A9}" type="pres">
      <dgm:prSet presAssocID="{842ED032-907C-4163-AB0B-B7A10690B13C}" presName="LevelTwoTextNode" presStyleLbl="asst1" presStyleIdx="2" presStyleCnt="3">
        <dgm:presLayoutVars>
          <dgm:chPref val="3"/>
        </dgm:presLayoutVars>
      </dgm:prSet>
      <dgm:spPr/>
    </dgm:pt>
    <dgm:pt modelId="{361840CA-378C-414A-94BF-38719AAD434E}" type="pres">
      <dgm:prSet presAssocID="{842ED032-907C-4163-AB0B-B7A10690B13C}" presName="level3hierChild" presStyleCnt="0"/>
      <dgm:spPr/>
    </dgm:pt>
    <dgm:pt modelId="{315D6C33-63D3-4D1D-9B9A-E654FE1A5EBC}" type="pres">
      <dgm:prSet presAssocID="{8EB49B94-F79E-470C-9283-3C7E86B825E3}" presName="conn2-1" presStyleLbl="parChTrans1D2" presStyleIdx="1" presStyleCnt="3"/>
      <dgm:spPr/>
    </dgm:pt>
    <dgm:pt modelId="{75B7EB23-0F29-43BF-AD3E-2A1C2F5C3286}" type="pres">
      <dgm:prSet presAssocID="{8EB49B94-F79E-470C-9283-3C7E86B825E3}" presName="connTx" presStyleLbl="parChTrans1D2" presStyleIdx="1" presStyleCnt="3"/>
      <dgm:spPr/>
    </dgm:pt>
    <dgm:pt modelId="{BD9BE159-0410-4F93-AA84-2DEC3A784C74}" type="pres">
      <dgm:prSet presAssocID="{EC6F24D9-38CC-4360-9CAD-FFEE7ACE69EE}" presName="root2" presStyleCnt="0"/>
      <dgm:spPr/>
    </dgm:pt>
    <dgm:pt modelId="{25D0520C-5593-41B1-AC48-684A6266BF0F}" type="pres">
      <dgm:prSet presAssocID="{EC6F24D9-38CC-4360-9CAD-FFEE7ACE69EE}" presName="LevelTwoTextNode" presStyleLbl="node2" presStyleIdx="0" presStyleCnt="2">
        <dgm:presLayoutVars>
          <dgm:chPref val="3"/>
        </dgm:presLayoutVars>
      </dgm:prSet>
      <dgm:spPr/>
    </dgm:pt>
    <dgm:pt modelId="{B69377CE-8903-44CB-9805-3DB7B477C4CA}" type="pres">
      <dgm:prSet presAssocID="{EC6F24D9-38CC-4360-9CAD-FFEE7ACE69EE}" presName="level3hierChild" presStyleCnt="0"/>
      <dgm:spPr/>
    </dgm:pt>
    <dgm:pt modelId="{FD8297A2-538F-4E78-A672-7FF953180183}" type="pres">
      <dgm:prSet presAssocID="{A745D801-FC30-44EB-9EDA-A3CFE48D0E3D}" presName="conn2-1" presStyleLbl="parChTrans1D3" presStyleIdx="2" presStyleCnt="6"/>
      <dgm:spPr/>
    </dgm:pt>
    <dgm:pt modelId="{4AFCCB0C-D33B-4171-A00A-95BEA22E978E}" type="pres">
      <dgm:prSet presAssocID="{A745D801-FC30-44EB-9EDA-A3CFE48D0E3D}" presName="connTx" presStyleLbl="parChTrans1D3" presStyleIdx="2" presStyleCnt="6"/>
      <dgm:spPr/>
    </dgm:pt>
    <dgm:pt modelId="{5DEE1592-AF69-427A-AD40-166AB7A922A2}" type="pres">
      <dgm:prSet presAssocID="{1B184DFD-4C61-4413-A36B-F8E68E022DEE}" presName="root2" presStyleCnt="0"/>
      <dgm:spPr/>
    </dgm:pt>
    <dgm:pt modelId="{2499D4CB-2A1A-4498-9134-8E3A5ED09F37}" type="pres">
      <dgm:prSet presAssocID="{1B184DFD-4C61-4413-A36B-F8E68E022DEE}" presName="LevelTwoTextNode" presStyleLbl="node3" presStyleIdx="0" presStyleCnt="4">
        <dgm:presLayoutVars>
          <dgm:chPref val="3"/>
        </dgm:presLayoutVars>
      </dgm:prSet>
      <dgm:spPr/>
    </dgm:pt>
    <dgm:pt modelId="{1CCBAAC5-0BA3-49F9-ABD8-6668ADE31EB9}" type="pres">
      <dgm:prSet presAssocID="{1B184DFD-4C61-4413-A36B-F8E68E022DEE}" presName="level3hierChild" presStyleCnt="0"/>
      <dgm:spPr/>
    </dgm:pt>
    <dgm:pt modelId="{17D40F58-EF53-4E01-90DD-9E036D4CA49B}" type="pres">
      <dgm:prSet presAssocID="{FE8102D9-7A2F-4D73-BA7D-18815C42FAF6}" presName="conn2-1" presStyleLbl="parChTrans1D3" presStyleIdx="3" presStyleCnt="6"/>
      <dgm:spPr/>
    </dgm:pt>
    <dgm:pt modelId="{65A7585A-8E39-41F4-9EDE-7C722FA9C345}" type="pres">
      <dgm:prSet presAssocID="{FE8102D9-7A2F-4D73-BA7D-18815C42FAF6}" presName="connTx" presStyleLbl="parChTrans1D3" presStyleIdx="3" presStyleCnt="6"/>
      <dgm:spPr/>
    </dgm:pt>
    <dgm:pt modelId="{6F4C79A0-A63F-4FA1-AB27-D3E2B160D489}" type="pres">
      <dgm:prSet presAssocID="{05DDD9F0-99A4-4B38-A436-28EDC7E6B194}" presName="root2" presStyleCnt="0"/>
      <dgm:spPr/>
    </dgm:pt>
    <dgm:pt modelId="{8163D0EA-30BC-480B-B055-00FBF45CE7EF}" type="pres">
      <dgm:prSet presAssocID="{05DDD9F0-99A4-4B38-A436-28EDC7E6B194}" presName="LevelTwoTextNode" presStyleLbl="node3" presStyleIdx="1" presStyleCnt="4">
        <dgm:presLayoutVars>
          <dgm:chPref val="3"/>
        </dgm:presLayoutVars>
      </dgm:prSet>
      <dgm:spPr/>
    </dgm:pt>
    <dgm:pt modelId="{9AFDCB05-809B-4729-8DA4-561FEC10578B}" type="pres">
      <dgm:prSet presAssocID="{05DDD9F0-99A4-4B38-A436-28EDC7E6B194}" presName="level3hierChild" presStyleCnt="0"/>
      <dgm:spPr/>
    </dgm:pt>
    <dgm:pt modelId="{418D1F4D-8C74-4725-B50C-607B6D47AE20}" type="pres">
      <dgm:prSet presAssocID="{42FC18D8-60C2-401F-B005-BFD3BA18FBC2}" presName="conn2-1" presStyleLbl="parChTrans1D4" presStyleIdx="0" presStyleCnt="3"/>
      <dgm:spPr/>
    </dgm:pt>
    <dgm:pt modelId="{B825C240-D996-4BA7-8557-0D86CBB708B1}" type="pres">
      <dgm:prSet presAssocID="{42FC18D8-60C2-401F-B005-BFD3BA18FBC2}" presName="connTx" presStyleLbl="parChTrans1D4" presStyleIdx="0" presStyleCnt="3"/>
      <dgm:spPr/>
    </dgm:pt>
    <dgm:pt modelId="{F4AF3CDE-F46A-4D7F-8430-5C852ED1EBF5}" type="pres">
      <dgm:prSet presAssocID="{14DF459A-5076-4552-B046-F23D721BBEBE}" presName="root2" presStyleCnt="0"/>
      <dgm:spPr/>
    </dgm:pt>
    <dgm:pt modelId="{ED3E8EEC-FAA3-4A07-9C3C-61355D945393}" type="pres">
      <dgm:prSet presAssocID="{14DF459A-5076-4552-B046-F23D721BBEBE}" presName="LevelTwoTextNode" presStyleLbl="node4" presStyleIdx="0" presStyleCnt="3">
        <dgm:presLayoutVars>
          <dgm:chPref val="3"/>
        </dgm:presLayoutVars>
      </dgm:prSet>
      <dgm:spPr/>
    </dgm:pt>
    <dgm:pt modelId="{4C583384-2446-4C18-BF8D-763B9973739E}" type="pres">
      <dgm:prSet presAssocID="{14DF459A-5076-4552-B046-F23D721BBEBE}" presName="level3hierChild" presStyleCnt="0"/>
      <dgm:spPr/>
    </dgm:pt>
    <dgm:pt modelId="{89E0DFD4-24AB-4704-9A04-71A18E5C58A9}" type="pres">
      <dgm:prSet presAssocID="{A9C119E3-4501-4E04-942D-1878F2306433}" presName="conn2-1" presStyleLbl="parChTrans1D2" presStyleIdx="2" presStyleCnt="3"/>
      <dgm:spPr/>
    </dgm:pt>
    <dgm:pt modelId="{9A9733BE-52BB-47D5-B082-1D6CE2E8AA53}" type="pres">
      <dgm:prSet presAssocID="{A9C119E3-4501-4E04-942D-1878F2306433}" presName="connTx" presStyleLbl="parChTrans1D2" presStyleIdx="2" presStyleCnt="3"/>
      <dgm:spPr/>
    </dgm:pt>
    <dgm:pt modelId="{657A29FC-7D64-410E-A11A-8BB1D98FE493}" type="pres">
      <dgm:prSet presAssocID="{9BDA554F-C643-4511-90F2-FF4039A39280}" presName="root2" presStyleCnt="0"/>
      <dgm:spPr/>
    </dgm:pt>
    <dgm:pt modelId="{DC8CAFE3-6907-4255-AEF5-6ED44BC36281}" type="pres">
      <dgm:prSet presAssocID="{9BDA554F-C643-4511-90F2-FF4039A39280}" presName="LevelTwoTextNode" presStyleLbl="node2" presStyleIdx="1" presStyleCnt="2">
        <dgm:presLayoutVars>
          <dgm:chPref val="3"/>
        </dgm:presLayoutVars>
      </dgm:prSet>
      <dgm:spPr/>
    </dgm:pt>
    <dgm:pt modelId="{2E7857CD-7CBD-4D80-9843-7DD50E709BF0}" type="pres">
      <dgm:prSet presAssocID="{9BDA554F-C643-4511-90F2-FF4039A39280}" presName="level3hierChild" presStyleCnt="0"/>
      <dgm:spPr/>
    </dgm:pt>
    <dgm:pt modelId="{EDDBD01C-122A-40E2-A4E3-AD81F6D1D320}" type="pres">
      <dgm:prSet presAssocID="{75C82B7F-DD50-477E-87F7-F40A953CF4D9}" presName="conn2-1" presStyleLbl="parChTrans1D3" presStyleIdx="4" presStyleCnt="6"/>
      <dgm:spPr/>
    </dgm:pt>
    <dgm:pt modelId="{8D0F0D60-0B1A-44AC-828A-9FD043D0F9DF}" type="pres">
      <dgm:prSet presAssocID="{75C82B7F-DD50-477E-87F7-F40A953CF4D9}" presName="connTx" presStyleLbl="parChTrans1D3" presStyleIdx="4" presStyleCnt="6"/>
      <dgm:spPr/>
    </dgm:pt>
    <dgm:pt modelId="{E72900AE-B0C0-41CE-9FD0-B2AF975E4311}" type="pres">
      <dgm:prSet presAssocID="{1F2D50C3-6794-46AB-AC8A-7987BA6B2EB3}" presName="root2" presStyleCnt="0"/>
      <dgm:spPr/>
    </dgm:pt>
    <dgm:pt modelId="{065272D7-9F40-4E6D-BB15-FD3CB9E002CF}" type="pres">
      <dgm:prSet presAssocID="{1F2D50C3-6794-46AB-AC8A-7987BA6B2EB3}" presName="LevelTwoTextNode" presStyleLbl="node3" presStyleIdx="2" presStyleCnt="4">
        <dgm:presLayoutVars>
          <dgm:chPref val="3"/>
        </dgm:presLayoutVars>
      </dgm:prSet>
      <dgm:spPr/>
    </dgm:pt>
    <dgm:pt modelId="{D756F91B-1137-4D62-AFE0-E836BE101650}" type="pres">
      <dgm:prSet presAssocID="{1F2D50C3-6794-46AB-AC8A-7987BA6B2EB3}" presName="level3hierChild" presStyleCnt="0"/>
      <dgm:spPr/>
    </dgm:pt>
    <dgm:pt modelId="{76BB1562-3741-49A4-91C4-5B558A893806}" type="pres">
      <dgm:prSet presAssocID="{4CEA4263-9B17-4435-8C2E-D103CD14E01F}" presName="conn2-1" presStyleLbl="parChTrans1D3" presStyleIdx="5" presStyleCnt="6"/>
      <dgm:spPr/>
    </dgm:pt>
    <dgm:pt modelId="{450FC8AF-9F5F-46A5-A4AB-A22F1FB32761}" type="pres">
      <dgm:prSet presAssocID="{4CEA4263-9B17-4435-8C2E-D103CD14E01F}" presName="connTx" presStyleLbl="parChTrans1D3" presStyleIdx="5" presStyleCnt="6"/>
      <dgm:spPr/>
    </dgm:pt>
    <dgm:pt modelId="{06DD500A-E721-4A4B-91DD-B8FA43B11453}" type="pres">
      <dgm:prSet presAssocID="{C8B806A4-DD03-468A-9066-F5930E96B30E}" presName="root2" presStyleCnt="0"/>
      <dgm:spPr/>
    </dgm:pt>
    <dgm:pt modelId="{80F7C1F4-7D42-4B3E-8C21-7AEA07D07EAF}" type="pres">
      <dgm:prSet presAssocID="{C8B806A4-DD03-468A-9066-F5930E96B30E}" presName="LevelTwoTextNode" presStyleLbl="node3" presStyleIdx="3" presStyleCnt="4">
        <dgm:presLayoutVars>
          <dgm:chPref val="3"/>
        </dgm:presLayoutVars>
      </dgm:prSet>
      <dgm:spPr/>
    </dgm:pt>
    <dgm:pt modelId="{B7F5ADB0-05A1-40F7-A446-198107A601EC}" type="pres">
      <dgm:prSet presAssocID="{C8B806A4-DD03-468A-9066-F5930E96B30E}" presName="level3hierChild" presStyleCnt="0"/>
      <dgm:spPr/>
    </dgm:pt>
    <dgm:pt modelId="{8FCF3098-0CF5-4F7B-B4FA-6CA2B7D17867}" type="pres">
      <dgm:prSet presAssocID="{842EF29A-E2A8-404E-ACBB-1D39C5FCA5B9}" presName="conn2-1" presStyleLbl="parChTrans1D4" presStyleIdx="1" presStyleCnt="3"/>
      <dgm:spPr/>
    </dgm:pt>
    <dgm:pt modelId="{B5F7058C-A923-43EC-B71F-D4B3F9B1746F}" type="pres">
      <dgm:prSet presAssocID="{842EF29A-E2A8-404E-ACBB-1D39C5FCA5B9}" presName="connTx" presStyleLbl="parChTrans1D4" presStyleIdx="1" presStyleCnt="3"/>
      <dgm:spPr/>
    </dgm:pt>
    <dgm:pt modelId="{44976689-79C0-415D-BEBA-7B56CF5638EB}" type="pres">
      <dgm:prSet presAssocID="{AA48C081-F44B-4E4E-9085-3EAE3FF71B3E}" presName="root2" presStyleCnt="0"/>
      <dgm:spPr/>
    </dgm:pt>
    <dgm:pt modelId="{15EF92AC-1EE6-40D0-8782-01BD5B12E510}" type="pres">
      <dgm:prSet presAssocID="{AA48C081-F44B-4E4E-9085-3EAE3FF71B3E}" presName="LevelTwoTextNode" presStyleLbl="node4" presStyleIdx="1" presStyleCnt="3">
        <dgm:presLayoutVars>
          <dgm:chPref val="3"/>
        </dgm:presLayoutVars>
      </dgm:prSet>
      <dgm:spPr/>
    </dgm:pt>
    <dgm:pt modelId="{051CEAD4-75C3-4DB6-A51D-241D0C855DBE}" type="pres">
      <dgm:prSet presAssocID="{AA48C081-F44B-4E4E-9085-3EAE3FF71B3E}" presName="level3hierChild" presStyleCnt="0"/>
      <dgm:spPr/>
    </dgm:pt>
    <dgm:pt modelId="{FF4194FF-5CBF-4E73-A2DA-E42FDDCACBEA}" type="pres">
      <dgm:prSet presAssocID="{5B12A8E8-B1FB-40D3-BB9F-28BB85E2135A}" presName="conn2-1" presStyleLbl="parChTrans1D4" presStyleIdx="2" presStyleCnt="3"/>
      <dgm:spPr/>
    </dgm:pt>
    <dgm:pt modelId="{C84E625F-3777-4FA7-A718-F16CE492CB82}" type="pres">
      <dgm:prSet presAssocID="{5B12A8E8-B1FB-40D3-BB9F-28BB85E2135A}" presName="connTx" presStyleLbl="parChTrans1D4" presStyleIdx="2" presStyleCnt="3"/>
      <dgm:spPr/>
    </dgm:pt>
    <dgm:pt modelId="{51420ED4-2F0A-454F-8FA1-BBBB45E83F53}" type="pres">
      <dgm:prSet presAssocID="{352B24E2-99EC-4A80-A625-5C596C7A9E58}" presName="root2" presStyleCnt="0"/>
      <dgm:spPr/>
    </dgm:pt>
    <dgm:pt modelId="{A84900B8-902C-4C77-BD67-EAED3AE78875}" type="pres">
      <dgm:prSet presAssocID="{352B24E2-99EC-4A80-A625-5C596C7A9E58}" presName="LevelTwoTextNode" presStyleLbl="node4" presStyleIdx="2" presStyleCnt="3">
        <dgm:presLayoutVars>
          <dgm:chPref val="3"/>
        </dgm:presLayoutVars>
      </dgm:prSet>
      <dgm:spPr/>
    </dgm:pt>
    <dgm:pt modelId="{8F78D4F2-02AE-4DA3-BD0E-607E953A55BE}" type="pres">
      <dgm:prSet presAssocID="{352B24E2-99EC-4A80-A625-5C596C7A9E58}" presName="level3hierChild" presStyleCnt="0"/>
      <dgm:spPr/>
    </dgm:pt>
  </dgm:ptLst>
  <dgm:cxnLst>
    <dgm:cxn modelId="{9B329F01-A880-4975-8BF1-051639C3CD7D}" type="presOf" srcId="{8EB49B94-F79E-470C-9283-3C7E86B825E3}" destId="{315D6C33-63D3-4D1D-9B9A-E654FE1A5EBC}" srcOrd="0" destOrd="0" presId="urn:microsoft.com/office/officeart/2005/8/layout/hierarchy2"/>
    <dgm:cxn modelId="{2E861903-97A7-4D77-9799-CF6FC49D34E1}" type="presOf" srcId="{A9C119E3-4501-4E04-942D-1878F2306433}" destId="{89E0DFD4-24AB-4704-9A04-71A18E5C58A9}" srcOrd="0" destOrd="0" presId="urn:microsoft.com/office/officeart/2005/8/layout/hierarchy2"/>
    <dgm:cxn modelId="{A4054208-EFDB-4767-ABB6-3F0F96AAB8D6}" type="presOf" srcId="{842EF29A-E2A8-404E-ACBB-1D39C5FCA5B9}" destId="{B5F7058C-A923-43EC-B71F-D4B3F9B1746F}" srcOrd="1" destOrd="0" presId="urn:microsoft.com/office/officeart/2005/8/layout/hierarchy2"/>
    <dgm:cxn modelId="{73EB0909-50C5-4F2E-BEEA-A137E5DAEA41}" type="presOf" srcId="{75C82B7F-DD50-477E-87F7-F40A953CF4D9}" destId="{8D0F0D60-0B1A-44AC-828A-9FD043D0F9DF}" srcOrd="1" destOrd="0" presId="urn:microsoft.com/office/officeart/2005/8/layout/hierarchy2"/>
    <dgm:cxn modelId="{AD0DAC0D-E888-4FF1-BDF4-A2532D91FB0A}" type="presOf" srcId="{FE8102D9-7A2F-4D73-BA7D-18815C42FAF6}" destId="{65A7585A-8E39-41F4-9EDE-7C722FA9C345}" srcOrd="1" destOrd="0" presId="urn:microsoft.com/office/officeart/2005/8/layout/hierarchy2"/>
    <dgm:cxn modelId="{FA1D7616-3D72-4F28-A971-A8695360ADD5}" type="presOf" srcId="{14DF459A-5076-4552-B046-F23D721BBEBE}" destId="{ED3E8EEC-FAA3-4A07-9C3C-61355D945393}" srcOrd="0" destOrd="0" presId="urn:microsoft.com/office/officeart/2005/8/layout/hierarchy2"/>
    <dgm:cxn modelId="{3879E61A-E831-4F60-A238-FC81739E6E55}" srcId="{66224A2E-6AB7-48EA-A919-2B23C6B4B3D4}" destId="{EC6F24D9-38CC-4360-9CAD-FFEE7ACE69EE}" srcOrd="1" destOrd="0" parTransId="{8EB49B94-F79E-470C-9283-3C7E86B825E3}" sibTransId="{303D0BC9-E23F-413A-B297-92A511F82C3B}"/>
    <dgm:cxn modelId="{13F66A1E-DE71-4A7A-8C55-06B180E65581}" type="presOf" srcId="{C8B806A4-DD03-468A-9066-F5930E96B30E}" destId="{80F7C1F4-7D42-4B3E-8C21-7AEA07D07EAF}" srcOrd="0" destOrd="0" presId="urn:microsoft.com/office/officeart/2005/8/layout/hierarchy2"/>
    <dgm:cxn modelId="{AD677F23-7030-495B-9004-B784B0AEC62E}" type="presOf" srcId="{FE8102D9-7A2F-4D73-BA7D-18815C42FAF6}" destId="{17D40F58-EF53-4E01-90DD-9E036D4CA49B}" srcOrd="0" destOrd="0" presId="urn:microsoft.com/office/officeart/2005/8/layout/hierarchy2"/>
    <dgm:cxn modelId="{565CFE2C-ADA6-43BD-BB1B-566FD9D1326B}" srcId="{66224A2E-6AB7-48EA-A919-2B23C6B4B3D4}" destId="{C9C13EE8-09FC-459E-BE49-923012E41B6C}" srcOrd="0" destOrd="0" parTransId="{1967C78B-9F99-4F70-B5B6-6E20310C5EA6}" sibTransId="{9F8BA8F7-0DBB-434E-898D-62D09BC289F0}"/>
    <dgm:cxn modelId="{D06D063C-1155-4A63-A977-5E1202AD820D}" type="presOf" srcId="{9BDA554F-C643-4511-90F2-FF4039A39280}" destId="{DC8CAFE3-6907-4255-AEF5-6ED44BC36281}" srcOrd="0" destOrd="0" presId="urn:microsoft.com/office/officeart/2005/8/layout/hierarchy2"/>
    <dgm:cxn modelId="{E34F1E3D-14D9-4CCE-AA00-7A34A4C7EA3A}" type="presOf" srcId="{7BC9EED8-5B85-41E5-A786-F7FB5834F51E}" destId="{0DE14740-A9A4-4C5B-AFA6-ED1ADE89959A}" srcOrd="0" destOrd="0" presId="urn:microsoft.com/office/officeart/2005/8/layout/hierarchy2"/>
    <dgm:cxn modelId="{693D523D-A066-4411-B2DC-993B88354F40}" srcId="{C8B806A4-DD03-468A-9066-F5930E96B30E}" destId="{AA48C081-F44B-4E4E-9085-3EAE3FF71B3E}" srcOrd="0" destOrd="0" parTransId="{842EF29A-E2A8-404E-ACBB-1D39C5FCA5B9}" sibTransId="{3359E482-2A63-401F-99D5-A998AECA63A2}"/>
    <dgm:cxn modelId="{05FF805B-C78B-4662-B325-11D9A385F0F1}" type="presOf" srcId="{05DDD9F0-99A4-4B38-A436-28EDC7E6B194}" destId="{8163D0EA-30BC-480B-B055-00FBF45CE7EF}" srcOrd="0" destOrd="0" presId="urn:microsoft.com/office/officeart/2005/8/layout/hierarchy2"/>
    <dgm:cxn modelId="{3A67975E-A8ED-4999-A7DA-0B079268C093}" type="presOf" srcId="{4CEA4263-9B17-4435-8C2E-D103CD14E01F}" destId="{76BB1562-3741-49A4-91C4-5B558A893806}" srcOrd="0" destOrd="0" presId="urn:microsoft.com/office/officeart/2005/8/layout/hierarchy2"/>
    <dgm:cxn modelId="{7ABEAB5F-6B9F-4660-832D-D8099799CAFD}" type="presOf" srcId="{A745D801-FC30-44EB-9EDA-A3CFE48D0E3D}" destId="{FD8297A2-538F-4E78-A672-7FF953180183}" srcOrd="0" destOrd="0" presId="urn:microsoft.com/office/officeart/2005/8/layout/hierarchy2"/>
    <dgm:cxn modelId="{83022361-BF58-428B-9512-C63040BC8B68}" type="presOf" srcId="{75C82B7F-DD50-477E-87F7-F40A953CF4D9}" destId="{EDDBD01C-122A-40E2-A4E3-AD81F6D1D320}" srcOrd="0" destOrd="0" presId="urn:microsoft.com/office/officeart/2005/8/layout/hierarchy2"/>
    <dgm:cxn modelId="{3B17CE42-1EEE-439A-975D-C457695C229E}" type="presOf" srcId="{42FC18D8-60C2-401F-B005-BFD3BA18FBC2}" destId="{418D1F4D-8C74-4725-B50C-607B6D47AE20}" srcOrd="0" destOrd="0" presId="urn:microsoft.com/office/officeart/2005/8/layout/hierarchy2"/>
    <dgm:cxn modelId="{CAE5F06B-6C98-4258-8BEB-26DEEE94ACF2}" type="presOf" srcId="{5B12A8E8-B1FB-40D3-BB9F-28BB85E2135A}" destId="{C84E625F-3777-4FA7-A718-F16CE492CB82}" srcOrd="1" destOrd="0" presId="urn:microsoft.com/office/officeart/2005/8/layout/hierarchy2"/>
    <dgm:cxn modelId="{0F3B914C-7CB9-4B1F-BF2A-E6089D69B792}" type="presOf" srcId="{352B24E2-99EC-4A80-A625-5C596C7A9E58}" destId="{A84900B8-902C-4C77-BD67-EAED3AE78875}" srcOrd="0" destOrd="0" presId="urn:microsoft.com/office/officeart/2005/8/layout/hierarchy2"/>
    <dgm:cxn modelId="{43D7FF6C-50B7-4665-AC17-622DF92441A6}" type="presOf" srcId="{42FC18D8-60C2-401F-B005-BFD3BA18FBC2}" destId="{B825C240-D996-4BA7-8557-0D86CBB708B1}" srcOrd="1" destOrd="0" presId="urn:microsoft.com/office/officeart/2005/8/layout/hierarchy2"/>
    <dgm:cxn modelId="{B6D9DB6F-372A-4795-9CB7-5152503804CE}" type="presOf" srcId="{1967C78B-9F99-4F70-B5B6-6E20310C5EA6}" destId="{26438747-54D4-431A-A3A6-1DFCA0C07EE9}" srcOrd="1" destOrd="0" presId="urn:microsoft.com/office/officeart/2005/8/layout/hierarchy2"/>
    <dgm:cxn modelId="{B9CBA875-418B-4D98-8A24-A6D7CE7F33EB}" srcId="{C9C13EE8-09FC-459E-BE49-923012E41B6C}" destId="{842ED032-907C-4163-AB0B-B7A10690B13C}" srcOrd="1" destOrd="0" parTransId="{60DE8FCE-69A8-40FC-A0A9-5C424EE9AE9E}" sibTransId="{C218CAE1-1915-4CBB-856D-C1A3C1B86E2F}"/>
    <dgm:cxn modelId="{72F65679-5EB7-4D33-841B-D9A71C28E0BA}" type="presOf" srcId="{1967C78B-9F99-4F70-B5B6-6E20310C5EA6}" destId="{E00C99A6-7F12-4317-8B81-89612F955D9D}" srcOrd="0" destOrd="0" presId="urn:microsoft.com/office/officeart/2005/8/layout/hierarchy2"/>
    <dgm:cxn modelId="{0C10B759-4F84-4B7B-BF72-57D2199BE3E5}" type="presOf" srcId="{842ED032-907C-4163-AB0B-B7A10690B13C}" destId="{0F9EBBE8-05F4-4DF3-A834-9CEA628C92A9}" srcOrd="0" destOrd="0" presId="urn:microsoft.com/office/officeart/2005/8/layout/hierarchy2"/>
    <dgm:cxn modelId="{C3BFAD86-7C4B-44B5-B41A-59D98CA526AE}" type="presOf" srcId="{C9C13EE8-09FC-459E-BE49-923012E41B6C}" destId="{A8131B03-61E1-4765-967D-497F532B1F10}" srcOrd="0" destOrd="0" presId="urn:microsoft.com/office/officeart/2005/8/layout/hierarchy2"/>
    <dgm:cxn modelId="{516E5B8A-F064-4300-8DD6-AFBCD27DBC09}" srcId="{05DDD9F0-99A4-4B38-A436-28EDC7E6B194}" destId="{14DF459A-5076-4552-B046-F23D721BBEBE}" srcOrd="0" destOrd="0" parTransId="{42FC18D8-60C2-401F-B005-BFD3BA18FBC2}" sibTransId="{B8036310-B1A3-4962-A35E-1FD774C44598}"/>
    <dgm:cxn modelId="{E2716C8B-A6CF-4F70-8C53-7F42E51CE42F}" srcId="{EC6F24D9-38CC-4360-9CAD-FFEE7ACE69EE}" destId="{1B184DFD-4C61-4413-A36B-F8E68E022DEE}" srcOrd="0" destOrd="0" parTransId="{A745D801-FC30-44EB-9EDA-A3CFE48D0E3D}" sibTransId="{FC4F5376-6A38-46D7-9C28-9E5355B10E37}"/>
    <dgm:cxn modelId="{D7A8A793-79BD-4661-B028-2944598231ED}" type="presOf" srcId="{AA48C081-F44B-4E4E-9085-3EAE3FF71B3E}" destId="{15EF92AC-1EE6-40D0-8782-01BD5B12E510}" srcOrd="0" destOrd="0" presId="urn:microsoft.com/office/officeart/2005/8/layout/hierarchy2"/>
    <dgm:cxn modelId="{53A6C493-FDA9-4E61-B3A5-B52B312D9D59}" type="presOf" srcId="{5B12A8E8-B1FB-40D3-BB9F-28BB85E2135A}" destId="{FF4194FF-5CBF-4E73-A2DA-E42FDDCACBEA}" srcOrd="0" destOrd="0" presId="urn:microsoft.com/office/officeart/2005/8/layout/hierarchy2"/>
    <dgm:cxn modelId="{6D892F95-36DD-4395-B72A-F2A3A735B5A7}" srcId="{66224A2E-6AB7-48EA-A919-2B23C6B4B3D4}" destId="{9BDA554F-C643-4511-90F2-FF4039A39280}" srcOrd="2" destOrd="0" parTransId="{A9C119E3-4501-4E04-942D-1878F2306433}" sibTransId="{D2DCE066-B04E-4BA1-A2F6-8A08B33482B6}"/>
    <dgm:cxn modelId="{8431AC99-C8FC-479C-AB06-EEA3188D25AF}" type="presOf" srcId="{4CEA4263-9B17-4435-8C2E-D103CD14E01F}" destId="{450FC8AF-9F5F-46A5-A4AB-A22F1FB32761}" srcOrd="1" destOrd="0" presId="urn:microsoft.com/office/officeart/2005/8/layout/hierarchy2"/>
    <dgm:cxn modelId="{1DE11E9D-3B09-4D0A-87D2-62E83AA3FD3C}" type="presOf" srcId="{EC6F24D9-38CC-4360-9CAD-FFEE7ACE69EE}" destId="{25D0520C-5593-41B1-AC48-684A6266BF0F}" srcOrd="0" destOrd="0" presId="urn:microsoft.com/office/officeart/2005/8/layout/hierarchy2"/>
    <dgm:cxn modelId="{0736639D-BD0A-4EF4-94CE-1D3858636588}" srcId="{9BDA554F-C643-4511-90F2-FF4039A39280}" destId="{1F2D50C3-6794-46AB-AC8A-7987BA6B2EB3}" srcOrd="0" destOrd="0" parTransId="{75C82B7F-DD50-477E-87F7-F40A953CF4D9}" sibTransId="{F167E39D-B51B-4EA5-827C-8971F66DD386}"/>
    <dgm:cxn modelId="{85066B9D-C3F2-4C11-870D-9423C12C5548}" type="presOf" srcId="{0D18FCEF-CC63-4A2B-8161-A3F1759EF645}" destId="{F8CA60D4-3E0E-4F48-BBB4-330D8D165CFA}" srcOrd="0" destOrd="0" presId="urn:microsoft.com/office/officeart/2005/8/layout/hierarchy2"/>
    <dgm:cxn modelId="{400C7EA5-D8B3-4F33-BE44-545E8A29C19D}" type="presOf" srcId="{60DE8FCE-69A8-40FC-A0A9-5C424EE9AE9E}" destId="{88895E7B-8055-4EDF-BBFA-1B4FDE07B64C}" srcOrd="1" destOrd="0" presId="urn:microsoft.com/office/officeart/2005/8/layout/hierarchy2"/>
    <dgm:cxn modelId="{4D6101AD-0E68-4F5F-8B6C-83FBEE6C5737}" type="presOf" srcId="{A745D801-FC30-44EB-9EDA-A3CFE48D0E3D}" destId="{4AFCCB0C-D33B-4171-A00A-95BEA22E978E}" srcOrd="1" destOrd="0" presId="urn:microsoft.com/office/officeart/2005/8/layout/hierarchy2"/>
    <dgm:cxn modelId="{DF3AB1B3-D89E-47C4-AD2F-77C6FE51BB56}" type="presOf" srcId="{3F77F634-A1B0-4793-BFEE-99EC25E2BA45}" destId="{347FE048-8369-4108-8EB7-B4CAC7A32455}" srcOrd="0" destOrd="0" presId="urn:microsoft.com/office/officeart/2005/8/layout/hierarchy2"/>
    <dgm:cxn modelId="{23D505B7-BD6A-4BD5-9790-838F7E1CD521}" type="presOf" srcId="{A9C119E3-4501-4E04-942D-1878F2306433}" destId="{9A9733BE-52BB-47D5-B082-1D6CE2E8AA53}" srcOrd="1" destOrd="0" presId="urn:microsoft.com/office/officeart/2005/8/layout/hierarchy2"/>
    <dgm:cxn modelId="{7C15D0C5-0861-4C38-95B7-EC5E3927C048}" srcId="{C9C13EE8-09FC-459E-BE49-923012E41B6C}" destId="{3F77F634-A1B0-4793-BFEE-99EC25E2BA45}" srcOrd="0" destOrd="0" parTransId="{7BC9EED8-5B85-41E5-A786-F7FB5834F51E}" sibTransId="{9ECF4561-FB3F-496C-984B-6F027C0AF873}"/>
    <dgm:cxn modelId="{084370C8-CF64-40E7-92EC-7E8A02798925}" srcId="{EC6F24D9-38CC-4360-9CAD-FFEE7ACE69EE}" destId="{05DDD9F0-99A4-4B38-A436-28EDC7E6B194}" srcOrd="1" destOrd="0" parTransId="{FE8102D9-7A2F-4D73-BA7D-18815C42FAF6}" sibTransId="{3C887EE7-5B95-40AA-AB7F-F6EF5BFD1A66}"/>
    <dgm:cxn modelId="{A98B42C9-CC42-43B6-B048-662A4F2764CA}" type="presOf" srcId="{8EB49B94-F79E-470C-9283-3C7E86B825E3}" destId="{75B7EB23-0F29-43BF-AD3E-2A1C2F5C3286}" srcOrd="1" destOrd="0" presId="urn:microsoft.com/office/officeart/2005/8/layout/hierarchy2"/>
    <dgm:cxn modelId="{61F74ACB-E922-4C2C-8321-EDCA4C9C34BA}" srcId="{9BDA554F-C643-4511-90F2-FF4039A39280}" destId="{C8B806A4-DD03-468A-9066-F5930E96B30E}" srcOrd="1" destOrd="0" parTransId="{4CEA4263-9B17-4435-8C2E-D103CD14E01F}" sibTransId="{1C087172-1726-4FBE-ABC8-81DF315210F1}"/>
    <dgm:cxn modelId="{AE439BD6-74AA-4754-A3B1-BAD79922FE6E}" type="presOf" srcId="{1F2D50C3-6794-46AB-AC8A-7987BA6B2EB3}" destId="{065272D7-9F40-4E6D-BB15-FD3CB9E002CF}" srcOrd="0" destOrd="0" presId="urn:microsoft.com/office/officeart/2005/8/layout/hierarchy2"/>
    <dgm:cxn modelId="{EA4B9ED9-C3EA-4A13-A884-58D0B3084546}" srcId="{0D18FCEF-CC63-4A2B-8161-A3F1759EF645}" destId="{66224A2E-6AB7-48EA-A919-2B23C6B4B3D4}" srcOrd="0" destOrd="0" parTransId="{D670DBB5-43E7-4211-8F4A-CD21C0956004}" sibTransId="{BF9740D8-467A-4D3D-88F1-58403B2FADFC}"/>
    <dgm:cxn modelId="{9D24FFDB-7673-4813-83A4-873FBF1521EA}" type="presOf" srcId="{66224A2E-6AB7-48EA-A919-2B23C6B4B3D4}" destId="{24E05630-3253-40B9-A74C-BB29E0A08AA1}" srcOrd="0" destOrd="0" presId="urn:microsoft.com/office/officeart/2005/8/layout/hierarchy2"/>
    <dgm:cxn modelId="{6B0215E9-6F2F-45F0-9439-E9FD4E65AA00}" type="presOf" srcId="{1B184DFD-4C61-4413-A36B-F8E68E022DEE}" destId="{2499D4CB-2A1A-4498-9134-8E3A5ED09F37}" srcOrd="0" destOrd="0" presId="urn:microsoft.com/office/officeart/2005/8/layout/hierarchy2"/>
    <dgm:cxn modelId="{D1B225EB-1117-4801-9823-C05F852D515B}" type="presOf" srcId="{842EF29A-E2A8-404E-ACBB-1D39C5FCA5B9}" destId="{8FCF3098-0CF5-4F7B-B4FA-6CA2B7D17867}" srcOrd="0" destOrd="0" presId="urn:microsoft.com/office/officeart/2005/8/layout/hierarchy2"/>
    <dgm:cxn modelId="{C2D6F4EE-8D41-4E83-99F6-9C9EAFF630AF}" srcId="{C8B806A4-DD03-468A-9066-F5930E96B30E}" destId="{352B24E2-99EC-4A80-A625-5C596C7A9E58}" srcOrd="1" destOrd="0" parTransId="{5B12A8E8-B1FB-40D3-BB9F-28BB85E2135A}" sibTransId="{5ACB7601-FB8A-40A7-9241-4F0A35EF2E50}"/>
    <dgm:cxn modelId="{CF6831F7-AD4D-471D-A503-3ACCEAE841E2}" type="presOf" srcId="{7BC9EED8-5B85-41E5-A786-F7FB5834F51E}" destId="{A7470D9F-E558-45BB-B2BD-39D32C815782}" srcOrd="1" destOrd="0" presId="urn:microsoft.com/office/officeart/2005/8/layout/hierarchy2"/>
    <dgm:cxn modelId="{2FF116F9-D5FE-48A1-AD4C-E9EB85567866}" type="presOf" srcId="{60DE8FCE-69A8-40FC-A0A9-5C424EE9AE9E}" destId="{E9474B92-5686-4F96-87D3-F18C14C0474B}" srcOrd="0" destOrd="0" presId="urn:microsoft.com/office/officeart/2005/8/layout/hierarchy2"/>
    <dgm:cxn modelId="{7A987E04-E5DF-46BB-91FC-E40342D9F010}" type="presParOf" srcId="{F8CA60D4-3E0E-4F48-BBB4-330D8D165CFA}" destId="{914CD3F1-B6BF-4106-A056-135B0C51D11C}" srcOrd="0" destOrd="0" presId="urn:microsoft.com/office/officeart/2005/8/layout/hierarchy2"/>
    <dgm:cxn modelId="{4345B256-01C2-4893-83FB-E757E95E38E0}" type="presParOf" srcId="{914CD3F1-B6BF-4106-A056-135B0C51D11C}" destId="{24E05630-3253-40B9-A74C-BB29E0A08AA1}" srcOrd="0" destOrd="0" presId="urn:microsoft.com/office/officeart/2005/8/layout/hierarchy2"/>
    <dgm:cxn modelId="{DD1CBB4B-C184-4E8C-B6FB-575051C94657}" type="presParOf" srcId="{914CD3F1-B6BF-4106-A056-135B0C51D11C}" destId="{A2D3F8D6-06C5-4C78-8FB9-D98571454F12}" srcOrd="1" destOrd="0" presId="urn:microsoft.com/office/officeart/2005/8/layout/hierarchy2"/>
    <dgm:cxn modelId="{190DACF6-5FCB-4144-B8DF-AF936EFF97AA}" type="presParOf" srcId="{A2D3F8D6-06C5-4C78-8FB9-D98571454F12}" destId="{E00C99A6-7F12-4317-8B81-89612F955D9D}" srcOrd="0" destOrd="0" presId="urn:microsoft.com/office/officeart/2005/8/layout/hierarchy2"/>
    <dgm:cxn modelId="{06696369-18A4-4AEA-B07B-F8F8BAFB480F}" type="presParOf" srcId="{E00C99A6-7F12-4317-8B81-89612F955D9D}" destId="{26438747-54D4-431A-A3A6-1DFCA0C07EE9}" srcOrd="0" destOrd="0" presId="urn:microsoft.com/office/officeart/2005/8/layout/hierarchy2"/>
    <dgm:cxn modelId="{D09F86FD-F305-4F58-98E4-201C963E31C5}" type="presParOf" srcId="{A2D3F8D6-06C5-4C78-8FB9-D98571454F12}" destId="{7D4F6B56-977A-41F2-8BD1-F152F4A05756}" srcOrd="1" destOrd="0" presId="urn:microsoft.com/office/officeart/2005/8/layout/hierarchy2"/>
    <dgm:cxn modelId="{64A5073F-704C-43D4-B28B-D55536CCAE25}" type="presParOf" srcId="{7D4F6B56-977A-41F2-8BD1-F152F4A05756}" destId="{A8131B03-61E1-4765-967D-497F532B1F10}" srcOrd="0" destOrd="0" presId="urn:microsoft.com/office/officeart/2005/8/layout/hierarchy2"/>
    <dgm:cxn modelId="{04F83F61-5B84-437A-8535-1ECF768E5FD0}" type="presParOf" srcId="{7D4F6B56-977A-41F2-8BD1-F152F4A05756}" destId="{BC32A230-E34E-4F0C-B66F-35C2AE3D2788}" srcOrd="1" destOrd="0" presId="urn:microsoft.com/office/officeart/2005/8/layout/hierarchy2"/>
    <dgm:cxn modelId="{A95AB926-318D-4E52-9F7A-44BCFA20264F}" type="presParOf" srcId="{BC32A230-E34E-4F0C-B66F-35C2AE3D2788}" destId="{0DE14740-A9A4-4C5B-AFA6-ED1ADE89959A}" srcOrd="0" destOrd="0" presId="urn:microsoft.com/office/officeart/2005/8/layout/hierarchy2"/>
    <dgm:cxn modelId="{49C44DEF-8CE4-4470-BF50-734AD15A47F3}" type="presParOf" srcId="{0DE14740-A9A4-4C5B-AFA6-ED1ADE89959A}" destId="{A7470D9F-E558-45BB-B2BD-39D32C815782}" srcOrd="0" destOrd="0" presId="urn:microsoft.com/office/officeart/2005/8/layout/hierarchy2"/>
    <dgm:cxn modelId="{5AFE6AAF-7E29-4876-B3AF-2D65F1799CD1}" type="presParOf" srcId="{BC32A230-E34E-4F0C-B66F-35C2AE3D2788}" destId="{811DC379-37F1-4D1E-A0A4-C60AAF89AE6F}" srcOrd="1" destOrd="0" presId="urn:microsoft.com/office/officeart/2005/8/layout/hierarchy2"/>
    <dgm:cxn modelId="{CEF8CA2B-B20E-4D74-A939-C5BFE44B8028}" type="presParOf" srcId="{811DC379-37F1-4D1E-A0A4-C60AAF89AE6F}" destId="{347FE048-8369-4108-8EB7-B4CAC7A32455}" srcOrd="0" destOrd="0" presId="urn:microsoft.com/office/officeart/2005/8/layout/hierarchy2"/>
    <dgm:cxn modelId="{7CEEC22A-7171-4849-8CF2-EFD9501E5C95}" type="presParOf" srcId="{811DC379-37F1-4D1E-A0A4-C60AAF89AE6F}" destId="{BCBB712F-7BBF-4AB0-9410-0EA7321ACE27}" srcOrd="1" destOrd="0" presId="urn:microsoft.com/office/officeart/2005/8/layout/hierarchy2"/>
    <dgm:cxn modelId="{E2FA43EB-B3C4-49E4-A8AA-92A110FABCE3}" type="presParOf" srcId="{BC32A230-E34E-4F0C-B66F-35C2AE3D2788}" destId="{E9474B92-5686-4F96-87D3-F18C14C0474B}" srcOrd="2" destOrd="0" presId="urn:microsoft.com/office/officeart/2005/8/layout/hierarchy2"/>
    <dgm:cxn modelId="{D87AD1FE-B0F9-47A3-B96B-1A043E8CD875}" type="presParOf" srcId="{E9474B92-5686-4F96-87D3-F18C14C0474B}" destId="{88895E7B-8055-4EDF-BBFA-1B4FDE07B64C}" srcOrd="0" destOrd="0" presId="urn:microsoft.com/office/officeart/2005/8/layout/hierarchy2"/>
    <dgm:cxn modelId="{2329DBAD-D741-496C-B264-442E37DD6EF1}" type="presParOf" srcId="{BC32A230-E34E-4F0C-B66F-35C2AE3D2788}" destId="{AAC712BB-2D5A-4746-B0AC-D8B6D1FDADEB}" srcOrd="3" destOrd="0" presId="urn:microsoft.com/office/officeart/2005/8/layout/hierarchy2"/>
    <dgm:cxn modelId="{1491A2A0-1021-424B-AF9F-BC4AF9A2365F}" type="presParOf" srcId="{AAC712BB-2D5A-4746-B0AC-D8B6D1FDADEB}" destId="{0F9EBBE8-05F4-4DF3-A834-9CEA628C92A9}" srcOrd="0" destOrd="0" presId="urn:microsoft.com/office/officeart/2005/8/layout/hierarchy2"/>
    <dgm:cxn modelId="{0F7699F5-F248-4E5B-95D7-8BB07E9FC1A1}" type="presParOf" srcId="{AAC712BB-2D5A-4746-B0AC-D8B6D1FDADEB}" destId="{361840CA-378C-414A-94BF-38719AAD434E}" srcOrd="1" destOrd="0" presId="urn:microsoft.com/office/officeart/2005/8/layout/hierarchy2"/>
    <dgm:cxn modelId="{6E3E98D5-D644-473E-A158-BDC11982FCFD}" type="presParOf" srcId="{A2D3F8D6-06C5-4C78-8FB9-D98571454F12}" destId="{315D6C33-63D3-4D1D-9B9A-E654FE1A5EBC}" srcOrd="2" destOrd="0" presId="urn:microsoft.com/office/officeart/2005/8/layout/hierarchy2"/>
    <dgm:cxn modelId="{8C0389E3-E9F3-40D9-80EB-317083B533F0}" type="presParOf" srcId="{315D6C33-63D3-4D1D-9B9A-E654FE1A5EBC}" destId="{75B7EB23-0F29-43BF-AD3E-2A1C2F5C3286}" srcOrd="0" destOrd="0" presId="urn:microsoft.com/office/officeart/2005/8/layout/hierarchy2"/>
    <dgm:cxn modelId="{308082EA-C0CF-47C9-96CE-2E9DD8DB5866}" type="presParOf" srcId="{A2D3F8D6-06C5-4C78-8FB9-D98571454F12}" destId="{BD9BE159-0410-4F93-AA84-2DEC3A784C74}" srcOrd="3" destOrd="0" presId="urn:microsoft.com/office/officeart/2005/8/layout/hierarchy2"/>
    <dgm:cxn modelId="{14281C85-AF75-436B-A6B7-240406518998}" type="presParOf" srcId="{BD9BE159-0410-4F93-AA84-2DEC3A784C74}" destId="{25D0520C-5593-41B1-AC48-684A6266BF0F}" srcOrd="0" destOrd="0" presId="urn:microsoft.com/office/officeart/2005/8/layout/hierarchy2"/>
    <dgm:cxn modelId="{781B80E6-E023-4200-A547-B8418A9B46EF}" type="presParOf" srcId="{BD9BE159-0410-4F93-AA84-2DEC3A784C74}" destId="{B69377CE-8903-44CB-9805-3DB7B477C4CA}" srcOrd="1" destOrd="0" presId="urn:microsoft.com/office/officeart/2005/8/layout/hierarchy2"/>
    <dgm:cxn modelId="{B7AB350E-1C6A-4B5D-B3DD-0E7321F6F692}" type="presParOf" srcId="{B69377CE-8903-44CB-9805-3DB7B477C4CA}" destId="{FD8297A2-538F-4E78-A672-7FF953180183}" srcOrd="0" destOrd="0" presId="urn:microsoft.com/office/officeart/2005/8/layout/hierarchy2"/>
    <dgm:cxn modelId="{75EA7615-889A-4C49-A452-A4D2399C7FA1}" type="presParOf" srcId="{FD8297A2-538F-4E78-A672-7FF953180183}" destId="{4AFCCB0C-D33B-4171-A00A-95BEA22E978E}" srcOrd="0" destOrd="0" presId="urn:microsoft.com/office/officeart/2005/8/layout/hierarchy2"/>
    <dgm:cxn modelId="{0681A0CE-190E-4784-ABCD-EE10DB1D693F}" type="presParOf" srcId="{B69377CE-8903-44CB-9805-3DB7B477C4CA}" destId="{5DEE1592-AF69-427A-AD40-166AB7A922A2}" srcOrd="1" destOrd="0" presId="urn:microsoft.com/office/officeart/2005/8/layout/hierarchy2"/>
    <dgm:cxn modelId="{D6A3F366-36AB-4CF6-9B57-B9A92CFDFC30}" type="presParOf" srcId="{5DEE1592-AF69-427A-AD40-166AB7A922A2}" destId="{2499D4CB-2A1A-4498-9134-8E3A5ED09F37}" srcOrd="0" destOrd="0" presId="urn:microsoft.com/office/officeart/2005/8/layout/hierarchy2"/>
    <dgm:cxn modelId="{D7C14D82-0C41-4867-BB0D-EE13B5914AEF}" type="presParOf" srcId="{5DEE1592-AF69-427A-AD40-166AB7A922A2}" destId="{1CCBAAC5-0BA3-49F9-ABD8-6668ADE31EB9}" srcOrd="1" destOrd="0" presId="urn:microsoft.com/office/officeart/2005/8/layout/hierarchy2"/>
    <dgm:cxn modelId="{770F6DF3-B85D-48E4-8E92-A2B97123B93A}" type="presParOf" srcId="{B69377CE-8903-44CB-9805-3DB7B477C4CA}" destId="{17D40F58-EF53-4E01-90DD-9E036D4CA49B}" srcOrd="2" destOrd="0" presId="urn:microsoft.com/office/officeart/2005/8/layout/hierarchy2"/>
    <dgm:cxn modelId="{822B5732-2BA3-4209-971D-C45605B7428E}" type="presParOf" srcId="{17D40F58-EF53-4E01-90DD-9E036D4CA49B}" destId="{65A7585A-8E39-41F4-9EDE-7C722FA9C345}" srcOrd="0" destOrd="0" presId="urn:microsoft.com/office/officeart/2005/8/layout/hierarchy2"/>
    <dgm:cxn modelId="{E83F6767-1C31-4E9E-8EB2-EE9BCF07331D}" type="presParOf" srcId="{B69377CE-8903-44CB-9805-3DB7B477C4CA}" destId="{6F4C79A0-A63F-4FA1-AB27-D3E2B160D489}" srcOrd="3" destOrd="0" presId="urn:microsoft.com/office/officeart/2005/8/layout/hierarchy2"/>
    <dgm:cxn modelId="{CF497C23-DDFD-4BF1-AC14-EE09677BD6F7}" type="presParOf" srcId="{6F4C79A0-A63F-4FA1-AB27-D3E2B160D489}" destId="{8163D0EA-30BC-480B-B055-00FBF45CE7EF}" srcOrd="0" destOrd="0" presId="urn:microsoft.com/office/officeart/2005/8/layout/hierarchy2"/>
    <dgm:cxn modelId="{FCFBD26E-BF2F-4546-80F5-EAFF1878DFAB}" type="presParOf" srcId="{6F4C79A0-A63F-4FA1-AB27-D3E2B160D489}" destId="{9AFDCB05-809B-4729-8DA4-561FEC10578B}" srcOrd="1" destOrd="0" presId="urn:microsoft.com/office/officeart/2005/8/layout/hierarchy2"/>
    <dgm:cxn modelId="{C3FC78AD-F72C-4907-AB11-E19D374D18D3}" type="presParOf" srcId="{9AFDCB05-809B-4729-8DA4-561FEC10578B}" destId="{418D1F4D-8C74-4725-B50C-607B6D47AE20}" srcOrd="0" destOrd="0" presId="urn:microsoft.com/office/officeart/2005/8/layout/hierarchy2"/>
    <dgm:cxn modelId="{2FBA6067-93BC-4891-A0CC-4AE126D98EFA}" type="presParOf" srcId="{418D1F4D-8C74-4725-B50C-607B6D47AE20}" destId="{B825C240-D996-4BA7-8557-0D86CBB708B1}" srcOrd="0" destOrd="0" presId="urn:microsoft.com/office/officeart/2005/8/layout/hierarchy2"/>
    <dgm:cxn modelId="{4A249033-1015-4A73-A421-0C3AB6948D2E}" type="presParOf" srcId="{9AFDCB05-809B-4729-8DA4-561FEC10578B}" destId="{F4AF3CDE-F46A-4D7F-8430-5C852ED1EBF5}" srcOrd="1" destOrd="0" presId="urn:microsoft.com/office/officeart/2005/8/layout/hierarchy2"/>
    <dgm:cxn modelId="{92E67269-5CE2-4585-AF63-996A048B16CD}" type="presParOf" srcId="{F4AF3CDE-F46A-4D7F-8430-5C852ED1EBF5}" destId="{ED3E8EEC-FAA3-4A07-9C3C-61355D945393}" srcOrd="0" destOrd="0" presId="urn:microsoft.com/office/officeart/2005/8/layout/hierarchy2"/>
    <dgm:cxn modelId="{4F56648F-DC4F-4899-AE2F-B1B017022F15}" type="presParOf" srcId="{F4AF3CDE-F46A-4D7F-8430-5C852ED1EBF5}" destId="{4C583384-2446-4C18-BF8D-763B9973739E}" srcOrd="1" destOrd="0" presId="urn:microsoft.com/office/officeart/2005/8/layout/hierarchy2"/>
    <dgm:cxn modelId="{6EF3F7CC-0DC9-4A15-8382-531C1A5774A9}" type="presParOf" srcId="{A2D3F8D6-06C5-4C78-8FB9-D98571454F12}" destId="{89E0DFD4-24AB-4704-9A04-71A18E5C58A9}" srcOrd="4" destOrd="0" presId="urn:microsoft.com/office/officeart/2005/8/layout/hierarchy2"/>
    <dgm:cxn modelId="{D7C51D93-B8E0-4A19-93E7-19C185B44708}" type="presParOf" srcId="{89E0DFD4-24AB-4704-9A04-71A18E5C58A9}" destId="{9A9733BE-52BB-47D5-B082-1D6CE2E8AA53}" srcOrd="0" destOrd="0" presId="urn:microsoft.com/office/officeart/2005/8/layout/hierarchy2"/>
    <dgm:cxn modelId="{5D8A12AD-4C49-4BEA-82C8-042B0ADFE22E}" type="presParOf" srcId="{A2D3F8D6-06C5-4C78-8FB9-D98571454F12}" destId="{657A29FC-7D64-410E-A11A-8BB1D98FE493}" srcOrd="5" destOrd="0" presId="urn:microsoft.com/office/officeart/2005/8/layout/hierarchy2"/>
    <dgm:cxn modelId="{B92CB2B5-E5EA-4414-9C13-0A207A79A0FE}" type="presParOf" srcId="{657A29FC-7D64-410E-A11A-8BB1D98FE493}" destId="{DC8CAFE3-6907-4255-AEF5-6ED44BC36281}" srcOrd="0" destOrd="0" presId="urn:microsoft.com/office/officeart/2005/8/layout/hierarchy2"/>
    <dgm:cxn modelId="{51A87164-9EB1-4DA6-A09D-72A2CEC4AC8E}" type="presParOf" srcId="{657A29FC-7D64-410E-A11A-8BB1D98FE493}" destId="{2E7857CD-7CBD-4D80-9843-7DD50E709BF0}" srcOrd="1" destOrd="0" presId="urn:microsoft.com/office/officeart/2005/8/layout/hierarchy2"/>
    <dgm:cxn modelId="{EBA6ED12-28FA-45AC-88AF-9D69165DED1B}" type="presParOf" srcId="{2E7857CD-7CBD-4D80-9843-7DD50E709BF0}" destId="{EDDBD01C-122A-40E2-A4E3-AD81F6D1D320}" srcOrd="0" destOrd="0" presId="urn:microsoft.com/office/officeart/2005/8/layout/hierarchy2"/>
    <dgm:cxn modelId="{A88D8CB4-C9B1-4270-9D40-E7549BE5E99C}" type="presParOf" srcId="{EDDBD01C-122A-40E2-A4E3-AD81F6D1D320}" destId="{8D0F0D60-0B1A-44AC-828A-9FD043D0F9DF}" srcOrd="0" destOrd="0" presId="urn:microsoft.com/office/officeart/2005/8/layout/hierarchy2"/>
    <dgm:cxn modelId="{ABA34DB7-4C83-48B0-801D-0AB2046FE946}" type="presParOf" srcId="{2E7857CD-7CBD-4D80-9843-7DD50E709BF0}" destId="{E72900AE-B0C0-41CE-9FD0-B2AF975E4311}" srcOrd="1" destOrd="0" presId="urn:microsoft.com/office/officeart/2005/8/layout/hierarchy2"/>
    <dgm:cxn modelId="{80B28B3B-778C-427A-AAD5-9B55CEF390EE}" type="presParOf" srcId="{E72900AE-B0C0-41CE-9FD0-B2AF975E4311}" destId="{065272D7-9F40-4E6D-BB15-FD3CB9E002CF}" srcOrd="0" destOrd="0" presId="urn:microsoft.com/office/officeart/2005/8/layout/hierarchy2"/>
    <dgm:cxn modelId="{D3C7B3CD-A977-474B-AA4E-BD894395827F}" type="presParOf" srcId="{E72900AE-B0C0-41CE-9FD0-B2AF975E4311}" destId="{D756F91B-1137-4D62-AFE0-E836BE101650}" srcOrd="1" destOrd="0" presId="urn:microsoft.com/office/officeart/2005/8/layout/hierarchy2"/>
    <dgm:cxn modelId="{9F9BCBD9-CB8F-4608-B2F6-F5814306ACCE}" type="presParOf" srcId="{2E7857CD-7CBD-4D80-9843-7DD50E709BF0}" destId="{76BB1562-3741-49A4-91C4-5B558A893806}" srcOrd="2" destOrd="0" presId="urn:microsoft.com/office/officeart/2005/8/layout/hierarchy2"/>
    <dgm:cxn modelId="{4B65E77D-AB84-4DDC-914D-6176BE9B02FA}" type="presParOf" srcId="{76BB1562-3741-49A4-91C4-5B558A893806}" destId="{450FC8AF-9F5F-46A5-A4AB-A22F1FB32761}" srcOrd="0" destOrd="0" presId="urn:microsoft.com/office/officeart/2005/8/layout/hierarchy2"/>
    <dgm:cxn modelId="{13028A51-531C-4047-A81C-48CAD245927F}" type="presParOf" srcId="{2E7857CD-7CBD-4D80-9843-7DD50E709BF0}" destId="{06DD500A-E721-4A4B-91DD-B8FA43B11453}" srcOrd="3" destOrd="0" presId="urn:microsoft.com/office/officeart/2005/8/layout/hierarchy2"/>
    <dgm:cxn modelId="{E6DC2B2A-F024-427B-AE8A-667F6869DD26}" type="presParOf" srcId="{06DD500A-E721-4A4B-91DD-B8FA43B11453}" destId="{80F7C1F4-7D42-4B3E-8C21-7AEA07D07EAF}" srcOrd="0" destOrd="0" presId="urn:microsoft.com/office/officeart/2005/8/layout/hierarchy2"/>
    <dgm:cxn modelId="{39A69F9F-7AA5-4011-87F7-B794679A05A3}" type="presParOf" srcId="{06DD500A-E721-4A4B-91DD-B8FA43B11453}" destId="{B7F5ADB0-05A1-40F7-A446-198107A601EC}" srcOrd="1" destOrd="0" presId="urn:microsoft.com/office/officeart/2005/8/layout/hierarchy2"/>
    <dgm:cxn modelId="{282D9C8D-25F6-4B77-98AA-3E54AB43E695}" type="presParOf" srcId="{B7F5ADB0-05A1-40F7-A446-198107A601EC}" destId="{8FCF3098-0CF5-4F7B-B4FA-6CA2B7D17867}" srcOrd="0" destOrd="0" presId="urn:microsoft.com/office/officeart/2005/8/layout/hierarchy2"/>
    <dgm:cxn modelId="{9F8F5446-32B9-49A7-8499-FA1BE2B4EDC4}" type="presParOf" srcId="{8FCF3098-0CF5-4F7B-B4FA-6CA2B7D17867}" destId="{B5F7058C-A923-43EC-B71F-D4B3F9B1746F}" srcOrd="0" destOrd="0" presId="urn:microsoft.com/office/officeart/2005/8/layout/hierarchy2"/>
    <dgm:cxn modelId="{4EB72B4A-4806-4482-A314-0793B237EF5B}" type="presParOf" srcId="{B7F5ADB0-05A1-40F7-A446-198107A601EC}" destId="{44976689-79C0-415D-BEBA-7B56CF5638EB}" srcOrd="1" destOrd="0" presId="urn:microsoft.com/office/officeart/2005/8/layout/hierarchy2"/>
    <dgm:cxn modelId="{3E614A7A-56A0-4E0B-B370-FF0F4F063BC8}" type="presParOf" srcId="{44976689-79C0-415D-BEBA-7B56CF5638EB}" destId="{15EF92AC-1EE6-40D0-8782-01BD5B12E510}" srcOrd="0" destOrd="0" presId="urn:microsoft.com/office/officeart/2005/8/layout/hierarchy2"/>
    <dgm:cxn modelId="{AC112385-6F45-4709-A099-701747CA1594}" type="presParOf" srcId="{44976689-79C0-415D-BEBA-7B56CF5638EB}" destId="{051CEAD4-75C3-4DB6-A51D-241D0C855DBE}" srcOrd="1" destOrd="0" presId="urn:microsoft.com/office/officeart/2005/8/layout/hierarchy2"/>
    <dgm:cxn modelId="{7708D55D-6C98-4557-BF90-54D4F5A648FF}" type="presParOf" srcId="{B7F5ADB0-05A1-40F7-A446-198107A601EC}" destId="{FF4194FF-5CBF-4E73-A2DA-E42FDDCACBEA}" srcOrd="2" destOrd="0" presId="urn:microsoft.com/office/officeart/2005/8/layout/hierarchy2"/>
    <dgm:cxn modelId="{87AD4456-BAB8-414D-97E6-41C3F0AADDBC}" type="presParOf" srcId="{FF4194FF-5CBF-4E73-A2DA-E42FDDCACBEA}" destId="{C84E625F-3777-4FA7-A718-F16CE492CB82}" srcOrd="0" destOrd="0" presId="urn:microsoft.com/office/officeart/2005/8/layout/hierarchy2"/>
    <dgm:cxn modelId="{0FF84BA3-E56F-4E56-9FDB-2C6263BB2B06}" type="presParOf" srcId="{B7F5ADB0-05A1-40F7-A446-198107A601EC}" destId="{51420ED4-2F0A-454F-8FA1-BBBB45E83F53}" srcOrd="3" destOrd="0" presId="urn:microsoft.com/office/officeart/2005/8/layout/hierarchy2"/>
    <dgm:cxn modelId="{EFD31C74-3FD3-4187-8753-9FAE2ACA1602}" type="presParOf" srcId="{51420ED4-2F0A-454F-8FA1-BBBB45E83F53}" destId="{A84900B8-902C-4C77-BD67-EAED3AE78875}" srcOrd="0" destOrd="0" presId="urn:microsoft.com/office/officeart/2005/8/layout/hierarchy2"/>
    <dgm:cxn modelId="{9E61A8B6-0EFB-4262-83E5-0FBEEF7D916B}" type="presParOf" srcId="{51420ED4-2F0A-454F-8FA1-BBBB45E83F53}" destId="{8F78D4F2-02AE-4DA3-BD0E-607E953A55BE}"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ABF3811-5118-4CF8-899B-5EAB59BF554D}" type="doc">
      <dgm:prSet loTypeId="urn:microsoft.com/office/officeart/2005/8/layout/gear1" loCatId="process" qsTypeId="urn:microsoft.com/office/officeart/2005/8/quickstyle/simple1" qsCatId="simple" csTypeId="urn:microsoft.com/office/officeart/2005/8/colors/colorful4" csCatId="colorful" phldr="1"/>
      <dgm:spPr/>
    </dgm:pt>
    <dgm:pt modelId="{75009B7C-2AD2-43E5-8D82-F704C14639C4}">
      <dgm:prSet phldrT="[Text]"/>
      <dgm:spPr/>
      <dgm:t>
        <a:bodyPr/>
        <a:lstStyle/>
        <a:p>
          <a:r>
            <a:rPr lang="de-DE" dirty="0"/>
            <a:t>-</a:t>
          </a:r>
        </a:p>
      </dgm:t>
    </dgm:pt>
    <dgm:pt modelId="{C80B577C-B1EF-4042-96E1-48A022B641A5}" type="parTrans" cxnId="{AA605855-DBC7-4077-9F2C-D3BBDF63B10F}">
      <dgm:prSet/>
      <dgm:spPr/>
      <dgm:t>
        <a:bodyPr/>
        <a:lstStyle/>
        <a:p>
          <a:endParaRPr lang="de-DE"/>
        </a:p>
      </dgm:t>
    </dgm:pt>
    <dgm:pt modelId="{8FD60B2D-520A-4243-8856-0EBB0292446E}" type="sibTrans" cxnId="{AA605855-DBC7-4077-9F2C-D3BBDF63B10F}">
      <dgm:prSet/>
      <dgm:spPr/>
      <dgm:t>
        <a:bodyPr/>
        <a:lstStyle/>
        <a:p>
          <a:endParaRPr lang="de-DE"/>
        </a:p>
      </dgm:t>
    </dgm:pt>
    <dgm:pt modelId="{E9E20506-0CDB-45C2-9F64-4493BD816B13}">
      <dgm:prSet phldrT="[Text]"/>
      <dgm:spPr/>
      <dgm:t>
        <a:bodyPr/>
        <a:lstStyle/>
        <a:p>
          <a:r>
            <a:rPr lang="de-DE" dirty="0"/>
            <a:t>-</a:t>
          </a:r>
        </a:p>
      </dgm:t>
    </dgm:pt>
    <dgm:pt modelId="{E5D13F47-8612-402B-A526-147C747EB0A6}" type="parTrans" cxnId="{807110D1-4816-43D0-9DD1-AA378AE0590A}">
      <dgm:prSet/>
      <dgm:spPr/>
      <dgm:t>
        <a:bodyPr/>
        <a:lstStyle/>
        <a:p>
          <a:endParaRPr lang="de-DE"/>
        </a:p>
      </dgm:t>
    </dgm:pt>
    <dgm:pt modelId="{0595F3D0-34CE-49B5-BCE1-E410FB693BFC}" type="sibTrans" cxnId="{807110D1-4816-43D0-9DD1-AA378AE0590A}">
      <dgm:prSet/>
      <dgm:spPr/>
      <dgm:t>
        <a:bodyPr/>
        <a:lstStyle/>
        <a:p>
          <a:endParaRPr lang="de-DE"/>
        </a:p>
      </dgm:t>
    </dgm:pt>
    <dgm:pt modelId="{E80E77EA-556D-4078-A404-16B26442585C}">
      <dgm:prSet phldrT="[Text]"/>
      <dgm:spPr/>
      <dgm:t>
        <a:bodyPr/>
        <a:lstStyle/>
        <a:p>
          <a:r>
            <a:rPr lang="de-DE" dirty="0"/>
            <a:t>-</a:t>
          </a:r>
        </a:p>
      </dgm:t>
    </dgm:pt>
    <dgm:pt modelId="{B43B59BB-2672-497D-835D-2BD0A8EFB842}" type="parTrans" cxnId="{A57F5157-BA5F-4995-B21A-FB23F5466BF4}">
      <dgm:prSet/>
      <dgm:spPr/>
      <dgm:t>
        <a:bodyPr/>
        <a:lstStyle/>
        <a:p>
          <a:endParaRPr lang="de-DE"/>
        </a:p>
      </dgm:t>
    </dgm:pt>
    <dgm:pt modelId="{3C7E2991-BB0D-45B7-B1D3-158976A0A7B7}" type="sibTrans" cxnId="{A57F5157-BA5F-4995-B21A-FB23F5466BF4}">
      <dgm:prSet/>
      <dgm:spPr/>
      <dgm:t>
        <a:bodyPr/>
        <a:lstStyle/>
        <a:p>
          <a:endParaRPr lang="de-DE"/>
        </a:p>
      </dgm:t>
    </dgm:pt>
    <dgm:pt modelId="{72FA7003-A7D6-42D4-94E0-D2C603E450C9}" type="pres">
      <dgm:prSet presAssocID="{EABF3811-5118-4CF8-899B-5EAB59BF554D}" presName="composite" presStyleCnt="0">
        <dgm:presLayoutVars>
          <dgm:chMax val="3"/>
          <dgm:animLvl val="lvl"/>
          <dgm:resizeHandles val="exact"/>
        </dgm:presLayoutVars>
      </dgm:prSet>
      <dgm:spPr/>
    </dgm:pt>
    <dgm:pt modelId="{2AE26E2C-E253-40FC-8BD9-EFAF0FB058AD}" type="pres">
      <dgm:prSet presAssocID="{75009B7C-2AD2-43E5-8D82-F704C14639C4}" presName="gear1" presStyleLbl="node1" presStyleIdx="0" presStyleCnt="3">
        <dgm:presLayoutVars>
          <dgm:chMax val="1"/>
          <dgm:bulletEnabled val="1"/>
        </dgm:presLayoutVars>
      </dgm:prSet>
      <dgm:spPr/>
    </dgm:pt>
    <dgm:pt modelId="{8F2A2AAF-D6F1-4B50-84EA-C79FED2CC478}" type="pres">
      <dgm:prSet presAssocID="{75009B7C-2AD2-43E5-8D82-F704C14639C4}" presName="gear1srcNode" presStyleLbl="node1" presStyleIdx="0" presStyleCnt="3"/>
      <dgm:spPr/>
    </dgm:pt>
    <dgm:pt modelId="{52C7E607-4636-4BD8-B190-C8E7D9FB4D71}" type="pres">
      <dgm:prSet presAssocID="{75009B7C-2AD2-43E5-8D82-F704C14639C4}" presName="gear1dstNode" presStyleLbl="node1" presStyleIdx="0" presStyleCnt="3"/>
      <dgm:spPr/>
    </dgm:pt>
    <dgm:pt modelId="{3FF757C4-BC06-46D1-9614-4D48C84E168D}" type="pres">
      <dgm:prSet presAssocID="{E9E20506-0CDB-45C2-9F64-4493BD816B13}" presName="gear2" presStyleLbl="node1" presStyleIdx="1" presStyleCnt="3">
        <dgm:presLayoutVars>
          <dgm:chMax val="1"/>
          <dgm:bulletEnabled val="1"/>
        </dgm:presLayoutVars>
      </dgm:prSet>
      <dgm:spPr/>
    </dgm:pt>
    <dgm:pt modelId="{B51BA7A4-DB2B-414E-81DC-CEC00121BA31}" type="pres">
      <dgm:prSet presAssocID="{E9E20506-0CDB-45C2-9F64-4493BD816B13}" presName="gear2srcNode" presStyleLbl="node1" presStyleIdx="1" presStyleCnt="3"/>
      <dgm:spPr/>
    </dgm:pt>
    <dgm:pt modelId="{259E7AE5-7C4D-46F4-BBD3-4443D9945F92}" type="pres">
      <dgm:prSet presAssocID="{E9E20506-0CDB-45C2-9F64-4493BD816B13}" presName="gear2dstNode" presStyleLbl="node1" presStyleIdx="1" presStyleCnt="3"/>
      <dgm:spPr/>
    </dgm:pt>
    <dgm:pt modelId="{DB8E81DA-95BD-4FAD-891E-EEF1E4DAD3E5}" type="pres">
      <dgm:prSet presAssocID="{E80E77EA-556D-4078-A404-16B26442585C}" presName="gear3" presStyleLbl="node1" presStyleIdx="2" presStyleCnt="3"/>
      <dgm:spPr/>
    </dgm:pt>
    <dgm:pt modelId="{71F1CFA4-714F-4671-ABC4-3CE0C082E001}" type="pres">
      <dgm:prSet presAssocID="{E80E77EA-556D-4078-A404-16B26442585C}" presName="gear3tx" presStyleLbl="node1" presStyleIdx="2" presStyleCnt="3">
        <dgm:presLayoutVars>
          <dgm:chMax val="1"/>
          <dgm:bulletEnabled val="1"/>
        </dgm:presLayoutVars>
      </dgm:prSet>
      <dgm:spPr/>
    </dgm:pt>
    <dgm:pt modelId="{D9951761-EFED-43CA-B1A0-FB27844A8625}" type="pres">
      <dgm:prSet presAssocID="{E80E77EA-556D-4078-A404-16B26442585C}" presName="gear3srcNode" presStyleLbl="node1" presStyleIdx="2" presStyleCnt="3"/>
      <dgm:spPr/>
    </dgm:pt>
    <dgm:pt modelId="{6017A212-0D0E-4B32-9184-EFB81D7A6506}" type="pres">
      <dgm:prSet presAssocID="{E80E77EA-556D-4078-A404-16B26442585C}" presName="gear3dstNode" presStyleLbl="node1" presStyleIdx="2" presStyleCnt="3"/>
      <dgm:spPr/>
    </dgm:pt>
    <dgm:pt modelId="{B9F61968-4A52-4B1B-86F5-B5422D6E9CE1}" type="pres">
      <dgm:prSet presAssocID="{8FD60B2D-520A-4243-8856-0EBB0292446E}" presName="connector1" presStyleLbl="sibTrans2D1" presStyleIdx="0" presStyleCnt="3"/>
      <dgm:spPr/>
    </dgm:pt>
    <dgm:pt modelId="{E5F93021-00DA-49CF-84B2-DFE7C0E6CB3F}" type="pres">
      <dgm:prSet presAssocID="{0595F3D0-34CE-49B5-BCE1-E410FB693BFC}" presName="connector2" presStyleLbl="sibTrans2D1" presStyleIdx="1" presStyleCnt="3"/>
      <dgm:spPr/>
    </dgm:pt>
    <dgm:pt modelId="{A2AC6DB7-0D17-4ABA-A520-01D79A9CBE49}" type="pres">
      <dgm:prSet presAssocID="{3C7E2991-BB0D-45B7-B1D3-158976A0A7B7}" presName="connector3" presStyleLbl="sibTrans2D1" presStyleIdx="2" presStyleCnt="3"/>
      <dgm:spPr/>
    </dgm:pt>
  </dgm:ptLst>
  <dgm:cxnLst>
    <dgm:cxn modelId="{CA089812-A4D3-4F7C-8850-22FDA36F1E8D}" type="presOf" srcId="{75009B7C-2AD2-43E5-8D82-F704C14639C4}" destId="{52C7E607-4636-4BD8-B190-C8E7D9FB4D71}" srcOrd="2" destOrd="0" presId="urn:microsoft.com/office/officeart/2005/8/layout/gear1"/>
    <dgm:cxn modelId="{45974517-300B-4323-9E84-BA0BAA4F065E}" type="presOf" srcId="{E80E77EA-556D-4078-A404-16B26442585C}" destId="{D9951761-EFED-43CA-B1A0-FB27844A8625}" srcOrd="2" destOrd="0" presId="urn:microsoft.com/office/officeart/2005/8/layout/gear1"/>
    <dgm:cxn modelId="{2F511C1A-9022-4E8B-8CE5-FA21EEA5678B}" type="presOf" srcId="{E9E20506-0CDB-45C2-9F64-4493BD816B13}" destId="{3FF757C4-BC06-46D1-9614-4D48C84E168D}" srcOrd="0" destOrd="0" presId="urn:microsoft.com/office/officeart/2005/8/layout/gear1"/>
    <dgm:cxn modelId="{4369F92D-D684-4671-916B-C0A476BDDABD}" type="presOf" srcId="{E80E77EA-556D-4078-A404-16B26442585C}" destId="{6017A212-0D0E-4B32-9184-EFB81D7A6506}" srcOrd="3" destOrd="0" presId="urn:microsoft.com/office/officeart/2005/8/layout/gear1"/>
    <dgm:cxn modelId="{D7C1A74C-C40E-4DD2-97E6-EB927798241E}" type="presOf" srcId="{E80E77EA-556D-4078-A404-16B26442585C}" destId="{71F1CFA4-714F-4671-ABC4-3CE0C082E001}" srcOrd="1" destOrd="0" presId="urn:microsoft.com/office/officeart/2005/8/layout/gear1"/>
    <dgm:cxn modelId="{AA605855-DBC7-4077-9F2C-D3BBDF63B10F}" srcId="{EABF3811-5118-4CF8-899B-5EAB59BF554D}" destId="{75009B7C-2AD2-43E5-8D82-F704C14639C4}" srcOrd="0" destOrd="0" parTransId="{C80B577C-B1EF-4042-96E1-48A022B641A5}" sibTransId="{8FD60B2D-520A-4243-8856-0EBB0292446E}"/>
    <dgm:cxn modelId="{CAB88F76-B1BE-4F2F-B0ED-C7CA769C251F}" type="presOf" srcId="{8FD60B2D-520A-4243-8856-0EBB0292446E}" destId="{B9F61968-4A52-4B1B-86F5-B5422D6E9CE1}" srcOrd="0" destOrd="0" presId="urn:microsoft.com/office/officeart/2005/8/layout/gear1"/>
    <dgm:cxn modelId="{A57F5157-BA5F-4995-B21A-FB23F5466BF4}" srcId="{EABF3811-5118-4CF8-899B-5EAB59BF554D}" destId="{E80E77EA-556D-4078-A404-16B26442585C}" srcOrd="2" destOrd="0" parTransId="{B43B59BB-2672-497D-835D-2BD0A8EFB842}" sibTransId="{3C7E2991-BB0D-45B7-B1D3-158976A0A7B7}"/>
    <dgm:cxn modelId="{7E1D2F7D-1D41-4C73-936B-0D65184C316C}" type="presOf" srcId="{E9E20506-0CDB-45C2-9F64-4493BD816B13}" destId="{259E7AE5-7C4D-46F4-BBD3-4443D9945F92}" srcOrd="2" destOrd="0" presId="urn:microsoft.com/office/officeart/2005/8/layout/gear1"/>
    <dgm:cxn modelId="{D673008B-A5C9-41DC-9736-8DE389378510}" type="presOf" srcId="{3C7E2991-BB0D-45B7-B1D3-158976A0A7B7}" destId="{A2AC6DB7-0D17-4ABA-A520-01D79A9CBE49}" srcOrd="0" destOrd="0" presId="urn:microsoft.com/office/officeart/2005/8/layout/gear1"/>
    <dgm:cxn modelId="{871CF68C-33D0-437E-BF89-6B7B0C4C9684}" type="presOf" srcId="{75009B7C-2AD2-43E5-8D82-F704C14639C4}" destId="{8F2A2AAF-D6F1-4B50-84EA-C79FED2CC478}" srcOrd="1" destOrd="0" presId="urn:microsoft.com/office/officeart/2005/8/layout/gear1"/>
    <dgm:cxn modelId="{D3D63593-D016-4456-8E9A-1B5E92AD4704}" type="presOf" srcId="{E80E77EA-556D-4078-A404-16B26442585C}" destId="{DB8E81DA-95BD-4FAD-891E-EEF1E4DAD3E5}" srcOrd="0" destOrd="0" presId="urn:microsoft.com/office/officeart/2005/8/layout/gear1"/>
    <dgm:cxn modelId="{5B6D94D0-7C63-458A-A91E-55E70087042B}" type="presOf" srcId="{0595F3D0-34CE-49B5-BCE1-E410FB693BFC}" destId="{E5F93021-00DA-49CF-84B2-DFE7C0E6CB3F}" srcOrd="0" destOrd="0" presId="urn:microsoft.com/office/officeart/2005/8/layout/gear1"/>
    <dgm:cxn modelId="{807110D1-4816-43D0-9DD1-AA378AE0590A}" srcId="{EABF3811-5118-4CF8-899B-5EAB59BF554D}" destId="{E9E20506-0CDB-45C2-9F64-4493BD816B13}" srcOrd="1" destOrd="0" parTransId="{E5D13F47-8612-402B-A526-147C747EB0A6}" sibTransId="{0595F3D0-34CE-49B5-BCE1-E410FB693BFC}"/>
    <dgm:cxn modelId="{79AFD2D9-F75E-4BDC-9840-EE5C9F23D547}" type="presOf" srcId="{75009B7C-2AD2-43E5-8D82-F704C14639C4}" destId="{2AE26E2C-E253-40FC-8BD9-EFAF0FB058AD}" srcOrd="0" destOrd="0" presId="urn:microsoft.com/office/officeart/2005/8/layout/gear1"/>
    <dgm:cxn modelId="{C73C0EDC-4299-4438-9AD9-8D969C45EC02}" type="presOf" srcId="{EABF3811-5118-4CF8-899B-5EAB59BF554D}" destId="{72FA7003-A7D6-42D4-94E0-D2C603E450C9}" srcOrd="0" destOrd="0" presId="urn:microsoft.com/office/officeart/2005/8/layout/gear1"/>
    <dgm:cxn modelId="{F6C127EF-54CE-4615-BA62-BC74BADA98EB}" type="presOf" srcId="{E9E20506-0CDB-45C2-9F64-4493BD816B13}" destId="{B51BA7A4-DB2B-414E-81DC-CEC00121BA31}" srcOrd="1" destOrd="0" presId="urn:microsoft.com/office/officeart/2005/8/layout/gear1"/>
    <dgm:cxn modelId="{FF15518D-2740-41A6-8A0C-7D1414883098}" type="presParOf" srcId="{72FA7003-A7D6-42D4-94E0-D2C603E450C9}" destId="{2AE26E2C-E253-40FC-8BD9-EFAF0FB058AD}" srcOrd="0" destOrd="0" presId="urn:microsoft.com/office/officeart/2005/8/layout/gear1"/>
    <dgm:cxn modelId="{C350F474-1BDB-454D-994C-4C1355369CC5}" type="presParOf" srcId="{72FA7003-A7D6-42D4-94E0-D2C603E450C9}" destId="{8F2A2AAF-D6F1-4B50-84EA-C79FED2CC478}" srcOrd="1" destOrd="0" presId="urn:microsoft.com/office/officeart/2005/8/layout/gear1"/>
    <dgm:cxn modelId="{9CA6E899-371D-42F5-A403-F74D0C913E06}" type="presParOf" srcId="{72FA7003-A7D6-42D4-94E0-D2C603E450C9}" destId="{52C7E607-4636-4BD8-B190-C8E7D9FB4D71}" srcOrd="2" destOrd="0" presId="urn:microsoft.com/office/officeart/2005/8/layout/gear1"/>
    <dgm:cxn modelId="{4C4ABE5E-C220-4A99-9A31-BBBA2209D9E4}" type="presParOf" srcId="{72FA7003-A7D6-42D4-94E0-D2C603E450C9}" destId="{3FF757C4-BC06-46D1-9614-4D48C84E168D}" srcOrd="3" destOrd="0" presId="urn:microsoft.com/office/officeart/2005/8/layout/gear1"/>
    <dgm:cxn modelId="{FF1BBA77-45F5-4971-809D-962D6665C467}" type="presParOf" srcId="{72FA7003-A7D6-42D4-94E0-D2C603E450C9}" destId="{B51BA7A4-DB2B-414E-81DC-CEC00121BA31}" srcOrd="4" destOrd="0" presId="urn:microsoft.com/office/officeart/2005/8/layout/gear1"/>
    <dgm:cxn modelId="{9FD0E07D-68CD-4090-B4D3-0965B833FEBA}" type="presParOf" srcId="{72FA7003-A7D6-42D4-94E0-D2C603E450C9}" destId="{259E7AE5-7C4D-46F4-BBD3-4443D9945F92}" srcOrd="5" destOrd="0" presId="urn:microsoft.com/office/officeart/2005/8/layout/gear1"/>
    <dgm:cxn modelId="{77240000-188A-47DA-86CA-4E6D43D0EB25}" type="presParOf" srcId="{72FA7003-A7D6-42D4-94E0-D2C603E450C9}" destId="{DB8E81DA-95BD-4FAD-891E-EEF1E4DAD3E5}" srcOrd="6" destOrd="0" presId="urn:microsoft.com/office/officeart/2005/8/layout/gear1"/>
    <dgm:cxn modelId="{594ABEBF-70EF-48E2-9386-123AF67E2384}" type="presParOf" srcId="{72FA7003-A7D6-42D4-94E0-D2C603E450C9}" destId="{71F1CFA4-714F-4671-ABC4-3CE0C082E001}" srcOrd="7" destOrd="0" presId="urn:microsoft.com/office/officeart/2005/8/layout/gear1"/>
    <dgm:cxn modelId="{CE9F14BB-0224-4C02-AB01-5F9E0345264B}" type="presParOf" srcId="{72FA7003-A7D6-42D4-94E0-D2C603E450C9}" destId="{D9951761-EFED-43CA-B1A0-FB27844A8625}" srcOrd="8" destOrd="0" presId="urn:microsoft.com/office/officeart/2005/8/layout/gear1"/>
    <dgm:cxn modelId="{CAF04734-1E78-45D2-8FB5-3DADCBD8313A}" type="presParOf" srcId="{72FA7003-A7D6-42D4-94E0-D2C603E450C9}" destId="{6017A212-0D0E-4B32-9184-EFB81D7A6506}" srcOrd="9" destOrd="0" presId="urn:microsoft.com/office/officeart/2005/8/layout/gear1"/>
    <dgm:cxn modelId="{CC52521D-EF92-43D9-A7F5-A0B052483CDF}" type="presParOf" srcId="{72FA7003-A7D6-42D4-94E0-D2C603E450C9}" destId="{B9F61968-4A52-4B1B-86F5-B5422D6E9CE1}" srcOrd="10" destOrd="0" presId="urn:microsoft.com/office/officeart/2005/8/layout/gear1"/>
    <dgm:cxn modelId="{D96C8D65-8E8B-4259-B53A-3063A79BE132}" type="presParOf" srcId="{72FA7003-A7D6-42D4-94E0-D2C603E450C9}" destId="{E5F93021-00DA-49CF-84B2-DFE7C0E6CB3F}" srcOrd="11" destOrd="0" presId="urn:microsoft.com/office/officeart/2005/8/layout/gear1"/>
    <dgm:cxn modelId="{696261BB-A57A-4630-9C9B-6B32F0BC99D2}" type="presParOf" srcId="{72FA7003-A7D6-42D4-94E0-D2C603E450C9}" destId="{A2AC6DB7-0D17-4ABA-A520-01D79A9CBE49}" srcOrd="12" destOrd="0" presId="urn:microsoft.com/office/officeart/2005/8/layout/gear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773C364-735D-2843-80CC-DFF454F9E104}" type="doc">
      <dgm:prSet loTypeId="urn:microsoft.com/office/officeart/2005/8/layout/orgChart1" loCatId="" qsTypeId="urn:microsoft.com/office/officeart/2005/8/quickstyle/simple1" qsCatId="simple" csTypeId="urn:microsoft.com/office/officeart/2005/8/colors/accent0_1" csCatId="mainScheme" phldr="1"/>
      <dgm:spPr/>
      <dgm:t>
        <a:bodyPr/>
        <a:lstStyle/>
        <a:p>
          <a:endParaRPr lang="de-DE"/>
        </a:p>
      </dgm:t>
    </dgm:pt>
    <dgm:pt modelId="{13EC8A3F-73B6-AA40-A792-3BBE5891E4BC}">
      <dgm:prSet phldrT="[Text]" custT="1"/>
      <dgm:spPr/>
      <dgm:t>
        <a:bodyPr/>
        <a:lstStyle/>
        <a:p>
          <a:r>
            <a:rPr lang="en-AU" sz="1600" noProof="0" dirty="0"/>
            <a:t>Material property</a:t>
          </a:r>
        </a:p>
      </dgm:t>
    </dgm:pt>
    <dgm:pt modelId="{E6E6F3FF-C220-984A-9D7A-E86E84452320}" type="parTrans" cxnId="{AABB4DAE-747B-904B-B9D8-357E292DC9E1}">
      <dgm:prSet/>
      <dgm:spPr/>
      <dgm:t>
        <a:bodyPr/>
        <a:lstStyle/>
        <a:p>
          <a:endParaRPr lang="de-DE" sz="1600"/>
        </a:p>
      </dgm:t>
    </dgm:pt>
    <dgm:pt modelId="{5D3CD454-EE79-D843-8E91-CAD3FD69544A}" type="sibTrans" cxnId="{AABB4DAE-747B-904B-B9D8-357E292DC9E1}">
      <dgm:prSet/>
      <dgm:spPr/>
      <dgm:t>
        <a:bodyPr/>
        <a:lstStyle/>
        <a:p>
          <a:endParaRPr lang="de-DE" sz="1600"/>
        </a:p>
      </dgm:t>
    </dgm:pt>
    <dgm:pt modelId="{F61DB193-2EB7-CF43-81C0-25BF4310ACB6}">
      <dgm:prSet phldrT="[Text]" custT="1"/>
      <dgm:spPr/>
      <dgm:t>
        <a:bodyPr/>
        <a:lstStyle/>
        <a:p>
          <a:r>
            <a:rPr lang="de-DE" sz="1600" dirty="0" err="1"/>
            <a:t>low</a:t>
          </a:r>
          <a:endParaRPr lang="de-DE" sz="1600" dirty="0"/>
        </a:p>
      </dgm:t>
    </dgm:pt>
    <dgm:pt modelId="{3DAA4A85-6295-E944-B934-0B144C2ABF11}" type="parTrans" cxnId="{1B186E78-8811-B749-99E3-460A225059A5}">
      <dgm:prSet/>
      <dgm:spPr/>
      <dgm:t>
        <a:bodyPr/>
        <a:lstStyle/>
        <a:p>
          <a:endParaRPr lang="de-DE" sz="1600"/>
        </a:p>
      </dgm:t>
    </dgm:pt>
    <dgm:pt modelId="{7E433D8D-4AF2-3A40-AF80-20E84206C3C9}" type="sibTrans" cxnId="{1B186E78-8811-B749-99E3-460A225059A5}">
      <dgm:prSet/>
      <dgm:spPr/>
      <dgm:t>
        <a:bodyPr/>
        <a:lstStyle/>
        <a:p>
          <a:endParaRPr lang="de-DE" sz="1600"/>
        </a:p>
      </dgm:t>
    </dgm:pt>
    <dgm:pt modelId="{D3DC4E81-1371-244A-B5E7-C6A34DA7F3DA}">
      <dgm:prSet phldrT="[Text]" custT="1"/>
      <dgm:spPr/>
      <dgm:t>
        <a:bodyPr/>
        <a:lstStyle/>
        <a:p>
          <a:r>
            <a:rPr lang="de-DE" sz="1600" dirty="0"/>
            <a:t>high</a:t>
          </a:r>
        </a:p>
      </dgm:t>
    </dgm:pt>
    <dgm:pt modelId="{1C233280-07DF-3E4D-8310-A433B098B450}" type="parTrans" cxnId="{B6856BFB-8AA0-0845-AE92-1FD542025961}">
      <dgm:prSet/>
      <dgm:spPr/>
      <dgm:t>
        <a:bodyPr/>
        <a:lstStyle/>
        <a:p>
          <a:endParaRPr lang="de-DE" sz="1600"/>
        </a:p>
      </dgm:t>
    </dgm:pt>
    <dgm:pt modelId="{5D2B166F-332A-9744-9946-10AA9AA3B96D}" type="sibTrans" cxnId="{B6856BFB-8AA0-0845-AE92-1FD542025961}">
      <dgm:prSet/>
      <dgm:spPr/>
      <dgm:t>
        <a:bodyPr/>
        <a:lstStyle/>
        <a:p>
          <a:endParaRPr lang="de-DE" sz="1600"/>
        </a:p>
      </dgm:t>
    </dgm:pt>
    <dgm:pt modelId="{69537739-5804-2E40-8488-89423360DC15}" type="pres">
      <dgm:prSet presAssocID="{2773C364-735D-2843-80CC-DFF454F9E104}" presName="hierChild1" presStyleCnt="0">
        <dgm:presLayoutVars>
          <dgm:orgChart val="1"/>
          <dgm:chPref val="1"/>
          <dgm:dir/>
          <dgm:animOne val="branch"/>
          <dgm:animLvl val="lvl"/>
          <dgm:resizeHandles/>
        </dgm:presLayoutVars>
      </dgm:prSet>
      <dgm:spPr/>
    </dgm:pt>
    <dgm:pt modelId="{DB8BC94D-26D7-3042-84EB-AF413CCBFE6A}" type="pres">
      <dgm:prSet presAssocID="{13EC8A3F-73B6-AA40-A792-3BBE5891E4BC}" presName="hierRoot1" presStyleCnt="0">
        <dgm:presLayoutVars>
          <dgm:hierBranch val="init"/>
        </dgm:presLayoutVars>
      </dgm:prSet>
      <dgm:spPr/>
    </dgm:pt>
    <dgm:pt modelId="{DAFFA4D8-4932-E74C-B6CA-80F1403B1356}" type="pres">
      <dgm:prSet presAssocID="{13EC8A3F-73B6-AA40-A792-3BBE5891E4BC}" presName="rootComposite1" presStyleCnt="0"/>
      <dgm:spPr/>
    </dgm:pt>
    <dgm:pt modelId="{F96A6DE8-F198-8640-B36A-5D89FA19991B}" type="pres">
      <dgm:prSet presAssocID="{13EC8A3F-73B6-AA40-A792-3BBE5891E4BC}" presName="rootText1" presStyleLbl="node0" presStyleIdx="0" presStyleCnt="1" custLinFactNeighborY="-146">
        <dgm:presLayoutVars>
          <dgm:chPref val="3"/>
        </dgm:presLayoutVars>
      </dgm:prSet>
      <dgm:spPr/>
    </dgm:pt>
    <dgm:pt modelId="{61333F70-B4EF-AB4E-9BCB-D64C574ECD74}" type="pres">
      <dgm:prSet presAssocID="{13EC8A3F-73B6-AA40-A792-3BBE5891E4BC}" presName="rootConnector1" presStyleLbl="node1" presStyleIdx="0" presStyleCnt="0"/>
      <dgm:spPr/>
    </dgm:pt>
    <dgm:pt modelId="{6E0527B0-2E9A-6D4A-86DB-F8AF7EBB8C52}" type="pres">
      <dgm:prSet presAssocID="{13EC8A3F-73B6-AA40-A792-3BBE5891E4BC}" presName="hierChild2" presStyleCnt="0"/>
      <dgm:spPr/>
    </dgm:pt>
    <dgm:pt modelId="{30D90A20-8D1F-DA4A-9757-773179CBE664}" type="pres">
      <dgm:prSet presAssocID="{3DAA4A85-6295-E944-B934-0B144C2ABF11}" presName="Name37" presStyleLbl="parChTrans1D2" presStyleIdx="0" presStyleCnt="2"/>
      <dgm:spPr/>
    </dgm:pt>
    <dgm:pt modelId="{7F589AA6-80B9-314E-A6BE-58527FC09221}" type="pres">
      <dgm:prSet presAssocID="{F61DB193-2EB7-CF43-81C0-25BF4310ACB6}" presName="hierRoot2" presStyleCnt="0">
        <dgm:presLayoutVars>
          <dgm:hierBranch val="init"/>
        </dgm:presLayoutVars>
      </dgm:prSet>
      <dgm:spPr/>
    </dgm:pt>
    <dgm:pt modelId="{F7B83B3D-9655-8B46-B682-4708582167D5}" type="pres">
      <dgm:prSet presAssocID="{F61DB193-2EB7-CF43-81C0-25BF4310ACB6}" presName="rootComposite" presStyleCnt="0"/>
      <dgm:spPr/>
    </dgm:pt>
    <dgm:pt modelId="{3571241A-6F90-964A-90CC-D0ACAF978CE6}" type="pres">
      <dgm:prSet presAssocID="{F61DB193-2EB7-CF43-81C0-25BF4310ACB6}" presName="rootText" presStyleLbl="node2" presStyleIdx="0" presStyleCnt="2">
        <dgm:presLayoutVars>
          <dgm:chPref val="3"/>
        </dgm:presLayoutVars>
      </dgm:prSet>
      <dgm:spPr/>
    </dgm:pt>
    <dgm:pt modelId="{B8865D80-01A8-5A48-94A3-3186BF87301D}" type="pres">
      <dgm:prSet presAssocID="{F61DB193-2EB7-CF43-81C0-25BF4310ACB6}" presName="rootConnector" presStyleLbl="node2" presStyleIdx="0" presStyleCnt="2"/>
      <dgm:spPr/>
    </dgm:pt>
    <dgm:pt modelId="{4B85F7D4-8B23-0341-8E63-0A7FF0425D52}" type="pres">
      <dgm:prSet presAssocID="{F61DB193-2EB7-CF43-81C0-25BF4310ACB6}" presName="hierChild4" presStyleCnt="0"/>
      <dgm:spPr/>
    </dgm:pt>
    <dgm:pt modelId="{1193FBDA-8EF4-0C4F-A0DB-CD55CA8628AE}" type="pres">
      <dgm:prSet presAssocID="{F61DB193-2EB7-CF43-81C0-25BF4310ACB6}" presName="hierChild5" presStyleCnt="0"/>
      <dgm:spPr/>
    </dgm:pt>
    <dgm:pt modelId="{15EA77EC-30D1-6647-B567-4FF95E85FC54}" type="pres">
      <dgm:prSet presAssocID="{1C233280-07DF-3E4D-8310-A433B098B450}" presName="Name37" presStyleLbl="parChTrans1D2" presStyleIdx="1" presStyleCnt="2"/>
      <dgm:spPr/>
    </dgm:pt>
    <dgm:pt modelId="{8A1BD584-4439-2847-9187-94B4F44BF4C2}" type="pres">
      <dgm:prSet presAssocID="{D3DC4E81-1371-244A-B5E7-C6A34DA7F3DA}" presName="hierRoot2" presStyleCnt="0">
        <dgm:presLayoutVars>
          <dgm:hierBranch val="init"/>
        </dgm:presLayoutVars>
      </dgm:prSet>
      <dgm:spPr/>
    </dgm:pt>
    <dgm:pt modelId="{042B3AE9-9CC3-0348-BE12-8C3DC4A46129}" type="pres">
      <dgm:prSet presAssocID="{D3DC4E81-1371-244A-B5E7-C6A34DA7F3DA}" presName="rootComposite" presStyleCnt="0"/>
      <dgm:spPr/>
    </dgm:pt>
    <dgm:pt modelId="{5FC1A708-2A8A-6F41-B4E0-3A002E1C14BF}" type="pres">
      <dgm:prSet presAssocID="{D3DC4E81-1371-244A-B5E7-C6A34DA7F3DA}" presName="rootText" presStyleLbl="node2" presStyleIdx="1" presStyleCnt="2">
        <dgm:presLayoutVars>
          <dgm:chPref val="3"/>
        </dgm:presLayoutVars>
      </dgm:prSet>
      <dgm:spPr/>
    </dgm:pt>
    <dgm:pt modelId="{7CC509F7-4E78-B54F-852E-B1C4E915EB78}" type="pres">
      <dgm:prSet presAssocID="{D3DC4E81-1371-244A-B5E7-C6A34DA7F3DA}" presName="rootConnector" presStyleLbl="node2" presStyleIdx="1" presStyleCnt="2"/>
      <dgm:spPr/>
    </dgm:pt>
    <dgm:pt modelId="{131269C9-04DD-7941-812C-F88FCD58B646}" type="pres">
      <dgm:prSet presAssocID="{D3DC4E81-1371-244A-B5E7-C6A34DA7F3DA}" presName="hierChild4" presStyleCnt="0"/>
      <dgm:spPr/>
    </dgm:pt>
    <dgm:pt modelId="{37B95724-02DD-4E40-87BC-972D9E2880A8}" type="pres">
      <dgm:prSet presAssocID="{D3DC4E81-1371-244A-B5E7-C6A34DA7F3DA}" presName="hierChild5" presStyleCnt="0"/>
      <dgm:spPr/>
    </dgm:pt>
    <dgm:pt modelId="{4A882077-09EE-CB4C-BEE3-A416E92C439D}" type="pres">
      <dgm:prSet presAssocID="{13EC8A3F-73B6-AA40-A792-3BBE5891E4BC}" presName="hierChild3" presStyleCnt="0"/>
      <dgm:spPr/>
    </dgm:pt>
  </dgm:ptLst>
  <dgm:cxnLst>
    <dgm:cxn modelId="{355B5E07-7F95-AE43-A355-57AD455C672F}" type="presOf" srcId="{F61DB193-2EB7-CF43-81C0-25BF4310ACB6}" destId="{B8865D80-01A8-5A48-94A3-3186BF87301D}" srcOrd="1" destOrd="0" presId="urn:microsoft.com/office/officeart/2005/8/layout/orgChart1"/>
    <dgm:cxn modelId="{C21C7011-8432-6143-B0EB-BECE5E4950A8}" type="presOf" srcId="{3DAA4A85-6295-E944-B934-0B144C2ABF11}" destId="{30D90A20-8D1F-DA4A-9757-773179CBE664}" srcOrd="0" destOrd="0" presId="urn:microsoft.com/office/officeart/2005/8/layout/orgChart1"/>
    <dgm:cxn modelId="{04832376-7947-9F4C-BA2C-A2E40AFC4C59}" type="presOf" srcId="{2773C364-735D-2843-80CC-DFF454F9E104}" destId="{69537739-5804-2E40-8488-89423360DC15}" srcOrd="0" destOrd="0" presId="urn:microsoft.com/office/officeart/2005/8/layout/orgChart1"/>
    <dgm:cxn modelId="{5E445857-5223-5547-B468-4B613B6AEDEB}" type="presOf" srcId="{F61DB193-2EB7-CF43-81C0-25BF4310ACB6}" destId="{3571241A-6F90-964A-90CC-D0ACAF978CE6}" srcOrd="0" destOrd="0" presId="urn:microsoft.com/office/officeart/2005/8/layout/orgChart1"/>
    <dgm:cxn modelId="{1B186E78-8811-B749-99E3-460A225059A5}" srcId="{13EC8A3F-73B6-AA40-A792-3BBE5891E4BC}" destId="{F61DB193-2EB7-CF43-81C0-25BF4310ACB6}" srcOrd="0" destOrd="0" parTransId="{3DAA4A85-6295-E944-B934-0B144C2ABF11}" sibTransId="{7E433D8D-4AF2-3A40-AF80-20E84206C3C9}"/>
    <dgm:cxn modelId="{90874884-93F7-9E4D-921A-FEC5D16E5B75}" type="presOf" srcId="{1C233280-07DF-3E4D-8310-A433B098B450}" destId="{15EA77EC-30D1-6647-B567-4FF95E85FC54}" srcOrd="0" destOrd="0" presId="urn:microsoft.com/office/officeart/2005/8/layout/orgChart1"/>
    <dgm:cxn modelId="{7FE74D8D-7203-CF46-8E3E-1C0D4AD24F51}" type="presOf" srcId="{13EC8A3F-73B6-AA40-A792-3BBE5891E4BC}" destId="{F96A6DE8-F198-8640-B36A-5D89FA19991B}" srcOrd="0" destOrd="0" presId="urn:microsoft.com/office/officeart/2005/8/layout/orgChart1"/>
    <dgm:cxn modelId="{AABB4DAE-747B-904B-B9D8-357E292DC9E1}" srcId="{2773C364-735D-2843-80CC-DFF454F9E104}" destId="{13EC8A3F-73B6-AA40-A792-3BBE5891E4BC}" srcOrd="0" destOrd="0" parTransId="{E6E6F3FF-C220-984A-9D7A-E86E84452320}" sibTransId="{5D3CD454-EE79-D843-8E91-CAD3FD69544A}"/>
    <dgm:cxn modelId="{BB77E6C6-1276-DB4B-9D42-0CB4F12C1D4E}" type="presOf" srcId="{D3DC4E81-1371-244A-B5E7-C6A34DA7F3DA}" destId="{7CC509F7-4E78-B54F-852E-B1C4E915EB78}" srcOrd="1" destOrd="0" presId="urn:microsoft.com/office/officeart/2005/8/layout/orgChart1"/>
    <dgm:cxn modelId="{79E467D6-155E-0F42-A1D5-B52C25729F13}" type="presOf" srcId="{D3DC4E81-1371-244A-B5E7-C6A34DA7F3DA}" destId="{5FC1A708-2A8A-6F41-B4E0-3A002E1C14BF}" srcOrd="0" destOrd="0" presId="urn:microsoft.com/office/officeart/2005/8/layout/orgChart1"/>
    <dgm:cxn modelId="{21D218F6-C5F2-824D-9C8E-2D4D3BE9FAEA}" type="presOf" srcId="{13EC8A3F-73B6-AA40-A792-3BBE5891E4BC}" destId="{61333F70-B4EF-AB4E-9BCB-D64C574ECD74}" srcOrd="1" destOrd="0" presId="urn:microsoft.com/office/officeart/2005/8/layout/orgChart1"/>
    <dgm:cxn modelId="{B6856BFB-8AA0-0845-AE92-1FD542025961}" srcId="{13EC8A3F-73B6-AA40-A792-3BBE5891E4BC}" destId="{D3DC4E81-1371-244A-B5E7-C6A34DA7F3DA}" srcOrd="1" destOrd="0" parTransId="{1C233280-07DF-3E4D-8310-A433B098B450}" sibTransId="{5D2B166F-332A-9744-9946-10AA9AA3B96D}"/>
    <dgm:cxn modelId="{EA70142D-5D93-914D-A5A1-FEBEC0E5C8B3}" type="presParOf" srcId="{69537739-5804-2E40-8488-89423360DC15}" destId="{DB8BC94D-26D7-3042-84EB-AF413CCBFE6A}" srcOrd="0" destOrd="0" presId="urn:microsoft.com/office/officeart/2005/8/layout/orgChart1"/>
    <dgm:cxn modelId="{74E761AF-DC1A-BE43-AD63-304375D3FF6B}" type="presParOf" srcId="{DB8BC94D-26D7-3042-84EB-AF413CCBFE6A}" destId="{DAFFA4D8-4932-E74C-B6CA-80F1403B1356}" srcOrd="0" destOrd="0" presId="urn:microsoft.com/office/officeart/2005/8/layout/orgChart1"/>
    <dgm:cxn modelId="{573E41DB-9932-FF4F-8EA1-ABFDD0A4F770}" type="presParOf" srcId="{DAFFA4D8-4932-E74C-B6CA-80F1403B1356}" destId="{F96A6DE8-F198-8640-B36A-5D89FA19991B}" srcOrd="0" destOrd="0" presId="urn:microsoft.com/office/officeart/2005/8/layout/orgChart1"/>
    <dgm:cxn modelId="{F76B5B26-F0F1-EA48-A33C-F2F0F949AC56}" type="presParOf" srcId="{DAFFA4D8-4932-E74C-B6CA-80F1403B1356}" destId="{61333F70-B4EF-AB4E-9BCB-D64C574ECD74}" srcOrd="1" destOrd="0" presId="urn:microsoft.com/office/officeart/2005/8/layout/orgChart1"/>
    <dgm:cxn modelId="{8407F266-2E3C-2645-802A-C042295493DF}" type="presParOf" srcId="{DB8BC94D-26D7-3042-84EB-AF413CCBFE6A}" destId="{6E0527B0-2E9A-6D4A-86DB-F8AF7EBB8C52}" srcOrd="1" destOrd="0" presId="urn:microsoft.com/office/officeart/2005/8/layout/orgChart1"/>
    <dgm:cxn modelId="{16C18141-2AA7-A140-BD30-5FB66256D5E6}" type="presParOf" srcId="{6E0527B0-2E9A-6D4A-86DB-F8AF7EBB8C52}" destId="{30D90A20-8D1F-DA4A-9757-773179CBE664}" srcOrd="0" destOrd="0" presId="urn:microsoft.com/office/officeart/2005/8/layout/orgChart1"/>
    <dgm:cxn modelId="{549BCAA0-17AA-1E42-86DF-A13FB2C736A1}" type="presParOf" srcId="{6E0527B0-2E9A-6D4A-86DB-F8AF7EBB8C52}" destId="{7F589AA6-80B9-314E-A6BE-58527FC09221}" srcOrd="1" destOrd="0" presId="urn:microsoft.com/office/officeart/2005/8/layout/orgChart1"/>
    <dgm:cxn modelId="{8BC911BE-7313-BA4A-A2FA-A515C7E6813D}" type="presParOf" srcId="{7F589AA6-80B9-314E-A6BE-58527FC09221}" destId="{F7B83B3D-9655-8B46-B682-4708582167D5}" srcOrd="0" destOrd="0" presId="urn:microsoft.com/office/officeart/2005/8/layout/orgChart1"/>
    <dgm:cxn modelId="{FD4D11B7-94BF-BA4F-A24D-2B1CFBC6A27C}" type="presParOf" srcId="{F7B83B3D-9655-8B46-B682-4708582167D5}" destId="{3571241A-6F90-964A-90CC-D0ACAF978CE6}" srcOrd="0" destOrd="0" presId="urn:microsoft.com/office/officeart/2005/8/layout/orgChart1"/>
    <dgm:cxn modelId="{16725730-4AE2-5E40-9D62-CE05705F03DD}" type="presParOf" srcId="{F7B83B3D-9655-8B46-B682-4708582167D5}" destId="{B8865D80-01A8-5A48-94A3-3186BF87301D}" srcOrd="1" destOrd="0" presId="urn:microsoft.com/office/officeart/2005/8/layout/orgChart1"/>
    <dgm:cxn modelId="{BD131C7F-717D-D745-9CEA-16CFF3752776}" type="presParOf" srcId="{7F589AA6-80B9-314E-A6BE-58527FC09221}" destId="{4B85F7D4-8B23-0341-8E63-0A7FF0425D52}" srcOrd="1" destOrd="0" presId="urn:microsoft.com/office/officeart/2005/8/layout/orgChart1"/>
    <dgm:cxn modelId="{FF57CC39-3E9B-7345-887E-FFC3A2D47683}" type="presParOf" srcId="{7F589AA6-80B9-314E-A6BE-58527FC09221}" destId="{1193FBDA-8EF4-0C4F-A0DB-CD55CA8628AE}" srcOrd="2" destOrd="0" presId="urn:microsoft.com/office/officeart/2005/8/layout/orgChart1"/>
    <dgm:cxn modelId="{8115B586-A90A-564B-A98B-C9DC6B18A808}" type="presParOf" srcId="{6E0527B0-2E9A-6D4A-86DB-F8AF7EBB8C52}" destId="{15EA77EC-30D1-6647-B567-4FF95E85FC54}" srcOrd="2" destOrd="0" presId="urn:microsoft.com/office/officeart/2005/8/layout/orgChart1"/>
    <dgm:cxn modelId="{6CB275E6-F227-7443-ADDF-75498FE1FD9F}" type="presParOf" srcId="{6E0527B0-2E9A-6D4A-86DB-F8AF7EBB8C52}" destId="{8A1BD584-4439-2847-9187-94B4F44BF4C2}" srcOrd="3" destOrd="0" presId="urn:microsoft.com/office/officeart/2005/8/layout/orgChart1"/>
    <dgm:cxn modelId="{76F9C663-E98E-CD47-9AC9-01C4C6C0881A}" type="presParOf" srcId="{8A1BD584-4439-2847-9187-94B4F44BF4C2}" destId="{042B3AE9-9CC3-0348-BE12-8C3DC4A46129}" srcOrd="0" destOrd="0" presId="urn:microsoft.com/office/officeart/2005/8/layout/orgChart1"/>
    <dgm:cxn modelId="{F4BB8CDF-E19B-D64F-B946-61DDC7299142}" type="presParOf" srcId="{042B3AE9-9CC3-0348-BE12-8C3DC4A46129}" destId="{5FC1A708-2A8A-6F41-B4E0-3A002E1C14BF}" srcOrd="0" destOrd="0" presId="urn:microsoft.com/office/officeart/2005/8/layout/orgChart1"/>
    <dgm:cxn modelId="{3FA1F406-A7F7-6D40-80DE-390A44B3D30D}" type="presParOf" srcId="{042B3AE9-9CC3-0348-BE12-8C3DC4A46129}" destId="{7CC509F7-4E78-B54F-852E-B1C4E915EB78}" srcOrd="1" destOrd="0" presId="urn:microsoft.com/office/officeart/2005/8/layout/orgChart1"/>
    <dgm:cxn modelId="{613A70BB-3841-FE4A-A51E-B5F69D2F4EDB}" type="presParOf" srcId="{8A1BD584-4439-2847-9187-94B4F44BF4C2}" destId="{131269C9-04DD-7941-812C-F88FCD58B646}" srcOrd="1" destOrd="0" presId="urn:microsoft.com/office/officeart/2005/8/layout/orgChart1"/>
    <dgm:cxn modelId="{35B29191-E20B-CF42-AAB9-CEA7290532AF}" type="presParOf" srcId="{8A1BD584-4439-2847-9187-94B4F44BF4C2}" destId="{37B95724-02DD-4E40-87BC-972D9E2880A8}" srcOrd="2" destOrd="0" presId="urn:microsoft.com/office/officeart/2005/8/layout/orgChart1"/>
    <dgm:cxn modelId="{65ECA15E-909D-5249-BD0D-5F3C676897AA}" type="presParOf" srcId="{DB8BC94D-26D7-3042-84EB-AF413CCBFE6A}" destId="{4A882077-09EE-CB4C-BEE3-A416E92C439D}"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773C364-735D-2843-80CC-DFF454F9E104}" type="doc">
      <dgm:prSet loTypeId="urn:microsoft.com/office/officeart/2005/8/layout/orgChart1" loCatId="" qsTypeId="urn:microsoft.com/office/officeart/2005/8/quickstyle/simple1" qsCatId="simple" csTypeId="urn:microsoft.com/office/officeart/2005/8/colors/accent0_1" csCatId="mainScheme" phldr="1"/>
      <dgm:spPr/>
      <dgm:t>
        <a:bodyPr/>
        <a:lstStyle/>
        <a:p>
          <a:endParaRPr lang="de-DE"/>
        </a:p>
      </dgm:t>
    </dgm:pt>
    <dgm:pt modelId="{13EC8A3F-73B6-AA40-A792-3BBE5891E4BC}">
      <dgm:prSet phldrT="[Text]" custT="1"/>
      <dgm:spPr/>
      <dgm:t>
        <a:bodyPr/>
        <a:lstStyle/>
        <a:p>
          <a:r>
            <a:rPr lang="en-AU" sz="1600" noProof="0" dirty="0"/>
            <a:t>Testing tasks</a:t>
          </a:r>
          <a:r>
            <a:rPr lang="en-AU" sz="1600" baseline="0" noProof="0" dirty="0"/>
            <a:t> </a:t>
          </a:r>
          <a:endParaRPr lang="en-AU" sz="1600" noProof="0" dirty="0"/>
        </a:p>
      </dgm:t>
    </dgm:pt>
    <dgm:pt modelId="{E6E6F3FF-C220-984A-9D7A-E86E84452320}" type="parTrans" cxnId="{AABB4DAE-747B-904B-B9D8-357E292DC9E1}">
      <dgm:prSet/>
      <dgm:spPr/>
      <dgm:t>
        <a:bodyPr/>
        <a:lstStyle/>
        <a:p>
          <a:endParaRPr lang="en-AU" sz="1600" noProof="0" dirty="0"/>
        </a:p>
      </dgm:t>
    </dgm:pt>
    <dgm:pt modelId="{5D3CD454-EE79-D843-8E91-CAD3FD69544A}" type="sibTrans" cxnId="{AABB4DAE-747B-904B-B9D8-357E292DC9E1}">
      <dgm:prSet/>
      <dgm:spPr/>
      <dgm:t>
        <a:bodyPr/>
        <a:lstStyle/>
        <a:p>
          <a:endParaRPr lang="en-AU" sz="1600" noProof="0" dirty="0"/>
        </a:p>
      </dgm:t>
    </dgm:pt>
    <dgm:pt modelId="{F61DB193-2EB7-CF43-81C0-25BF4310ACB6}">
      <dgm:prSet phldrT="[Text]" custT="1"/>
      <dgm:spPr/>
      <dgm:t>
        <a:bodyPr/>
        <a:lstStyle/>
        <a:p>
          <a:r>
            <a:rPr lang="en-AU" sz="1600" noProof="0" dirty="0"/>
            <a:t>Testing task 1</a:t>
          </a:r>
        </a:p>
      </dgm:t>
    </dgm:pt>
    <dgm:pt modelId="{3DAA4A85-6295-E944-B934-0B144C2ABF11}" type="parTrans" cxnId="{1B186E78-8811-B749-99E3-460A225059A5}">
      <dgm:prSet/>
      <dgm:spPr/>
      <dgm:t>
        <a:bodyPr/>
        <a:lstStyle/>
        <a:p>
          <a:endParaRPr lang="en-AU" sz="1600" noProof="0" dirty="0"/>
        </a:p>
      </dgm:t>
    </dgm:pt>
    <dgm:pt modelId="{7E433D8D-4AF2-3A40-AF80-20E84206C3C9}" type="sibTrans" cxnId="{1B186E78-8811-B749-99E3-460A225059A5}">
      <dgm:prSet/>
      <dgm:spPr/>
      <dgm:t>
        <a:bodyPr/>
        <a:lstStyle/>
        <a:p>
          <a:endParaRPr lang="en-AU" sz="1600" noProof="0" dirty="0"/>
        </a:p>
      </dgm:t>
    </dgm:pt>
    <dgm:pt modelId="{D3DC4E81-1371-244A-B5E7-C6A34DA7F3DA}">
      <dgm:prSet phldrT="[Text]" custT="1"/>
      <dgm:spPr/>
      <dgm:t>
        <a:bodyPr/>
        <a:lstStyle/>
        <a:p>
          <a:r>
            <a:rPr lang="en-AU" sz="1600" noProof="0" dirty="0"/>
            <a:t>Testing task</a:t>
          </a:r>
          <a:r>
            <a:rPr lang="en-AU" sz="1600" baseline="0" noProof="0" dirty="0"/>
            <a:t> 2</a:t>
          </a:r>
          <a:endParaRPr lang="en-AU" sz="1600" noProof="0" dirty="0"/>
        </a:p>
      </dgm:t>
    </dgm:pt>
    <dgm:pt modelId="{1C233280-07DF-3E4D-8310-A433B098B450}" type="parTrans" cxnId="{B6856BFB-8AA0-0845-AE92-1FD542025961}">
      <dgm:prSet/>
      <dgm:spPr/>
      <dgm:t>
        <a:bodyPr/>
        <a:lstStyle/>
        <a:p>
          <a:endParaRPr lang="en-AU" sz="1600" noProof="0" dirty="0"/>
        </a:p>
      </dgm:t>
    </dgm:pt>
    <dgm:pt modelId="{5D2B166F-332A-9744-9946-10AA9AA3B96D}" type="sibTrans" cxnId="{B6856BFB-8AA0-0845-AE92-1FD542025961}">
      <dgm:prSet/>
      <dgm:spPr/>
      <dgm:t>
        <a:bodyPr/>
        <a:lstStyle/>
        <a:p>
          <a:endParaRPr lang="en-AU" sz="1600" noProof="0" dirty="0"/>
        </a:p>
      </dgm:t>
    </dgm:pt>
    <dgm:pt modelId="{69537739-5804-2E40-8488-89423360DC15}" type="pres">
      <dgm:prSet presAssocID="{2773C364-735D-2843-80CC-DFF454F9E104}" presName="hierChild1" presStyleCnt="0">
        <dgm:presLayoutVars>
          <dgm:orgChart val="1"/>
          <dgm:chPref val="1"/>
          <dgm:dir/>
          <dgm:animOne val="branch"/>
          <dgm:animLvl val="lvl"/>
          <dgm:resizeHandles/>
        </dgm:presLayoutVars>
      </dgm:prSet>
      <dgm:spPr/>
    </dgm:pt>
    <dgm:pt modelId="{DB8BC94D-26D7-3042-84EB-AF413CCBFE6A}" type="pres">
      <dgm:prSet presAssocID="{13EC8A3F-73B6-AA40-A792-3BBE5891E4BC}" presName="hierRoot1" presStyleCnt="0">
        <dgm:presLayoutVars>
          <dgm:hierBranch val="init"/>
        </dgm:presLayoutVars>
      </dgm:prSet>
      <dgm:spPr/>
    </dgm:pt>
    <dgm:pt modelId="{DAFFA4D8-4932-E74C-B6CA-80F1403B1356}" type="pres">
      <dgm:prSet presAssocID="{13EC8A3F-73B6-AA40-A792-3BBE5891E4BC}" presName="rootComposite1" presStyleCnt="0"/>
      <dgm:spPr/>
    </dgm:pt>
    <dgm:pt modelId="{F96A6DE8-F198-8640-B36A-5D89FA19991B}" type="pres">
      <dgm:prSet presAssocID="{13EC8A3F-73B6-AA40-A792-3BBE5891E4BC}" presName="rootText1" presStyleLbl="node0" presStyleIdx="0" presStyleCnt="1">
        <dgm:presLayoutVars>
          <dgm:chPref val="3"/>
        </dgm:presLayoutVars>
      </dgm:prSet>
      <dgm:spPr/>
    </dgm:pt>
    <dgm:pt modelId="{61333F70-B4EF-AB4E-9BCB-D64C574ECD74}" type="pres">
      <dgm:prSet presAssocID="{13EC8A3F-73B6-AA40-A792-3BBE5891E4BC}" presName="rootConnector1" presStyleLbl="node1" presStyleIdx="0" presStyleCnt="0"/>
      <dgm:spPr/>
    </dgm:pt>
    <dgm:pt modelId="{6E0527B0-2E9A-6D4A-86DB-F8AF7EBB8C52}" type="pres">
      <dgm:prSet presAssocID="{13EC8A3F-73B6-AA40-A792-3BBE5891E4BC}" presName="hierChild2" presStyleCnt="0"/>
      <dgm:spPr/>
    </dgm:pt>
    <dgm:pt modelId="{30D90A20-8D1F-DA4A-9757-773179CBE664}" type="pres">
      <dgm:prSet presAssocID="{3DAA4A85-6295-E944-B934-0B144C2ABF11}" presName="Name37" presStyleLbl="parChTrans1D2" presStyleIdx="0" presStyleCnt="2"/>
      <dgm:spPr/>
    </dgm:pt>
    <dgm:pt modelId="{7F589AA6-80B9-314E-A6BE-58527FC09221}" type="pres">
      <dgm:prSet presAssocID="{F61DB193-2EB7-CF43-81C0-25BF4310ACB6}" presName="hierRoot2" presStyleCnt="0">
        <dgm:presLayoutVars>
          <dgm:hierBranch val="init"/>
        </dgm:presLayoutVars>
      </dgm:prSet>
      <dgm:spPr/>
    </dgm:pt>
    <dgm:pt modelId="{F7B83B3D-9655-8B46-B682-4708582167D5}" type="pres">
      <dgm:prSet presAssocID="{F61DB193-2EB7-CF43-81C0-25BF4310ACB6}" presName="rootComposite" presStyleCnt="0"/>
      <dgm:spPr/>
    </dgm:pt>
    <dgm:pt modelId="{3571241A-6F90-964A-90CC-D0ACAF978CE6}" type="pres">
      <dgm:prSet presAssocID="{F61DB193-2EB7-CF43-81C0-25BF4310ACB6}" presName="rootText" presStyleLbl="node2" presStyleIdx="0" presStyleCnt="2">
        <dgm:presLayoutVars>
          <dgm:chPref val="3"/>
        </dgm:presLayoutVars>
      </dgm:prSet>
      <dgm:spPr/>
    </dgm:pt>
    <dgm:pt modelId="{B8865D80-01A8-5A48-94A3-3186BF87301D}" type="pres">
      <dgm:prSet presAssocID="{F61DB193-2EB7-CF43-81C0-25BF4310ACB6}" presName="rootConnector" presStyleLbl="node2" presStyleIdx="0" presStyleCnt="2"/>
      <dgm:spPr/>
    </dgm:pt>
    <dgm:pt modelId="{4B85F7D4-8B23-0341-8E63-0A7FF0425D52}" type="pres">
      <dgm:prSet presAssocID="{F61DB193-2EB7-CF43-81C0-25BF4310ACB6}" presName="hierChild4" presStyleCnt="0"/>
      <dgm:spPr/>
    </dgm:pt>
    <dgm:pt modelId="{1193FBDA-8EF4-0C4F-A0DB-CD55CA8628AE}" type="pres">
      <dgm:prSet presAssocID="{F61DB193-2EB7-CF43-81C0-25BF4310ACB6}" presName="hierChild5" presStyleCnt="0"/>
      <dgm:spPr/>
    </dgm:pt>
    <dgm:pt modelId="{15EA77EC-30D1-6647-B567-4FF95E85FC54}" type="pres">
      <dgm:prSet presAssocID="{1C233280-07DF-3E4D-8310-A433B098B450}" presName="Name37" presStyleLbl="parChTrans1D2" presStyleIdx="1" presStyleCnt="2"/>
      <dgm:spPr/>
    </dgm:pt>
    <dgm:pt modelId="{8A1BD584-4439-2847-9187-94B4F44BF4C2}" type="pres">
      <dgm:prSet presAssocID="{D3DC4E81-1371-244A-B5E7-C6A34DA7F3DA}" presName="hierRoot2" presStyleCnt="0">
        <dgm:presLayoutVars>
          <dgm:hierBranch val="init"/>
        </dgm:presLayoutVars>
      </dgm:prSet>
      <dgm:spPr/>
    </dgm:pt>
    <dgm:pt modelId="{042B3AE9-9CC3-0348-BE12-8C3DC4A46129}" type="pres">
      <dgm:prSet presAssocID="{D3DC4E81-1371-244A-B5E7-C6A34DA7F3DA}" presName="rootComposite" presStyleCnt="0"/>
      <dgm:spPr/>
    </dgm:pt>
    <dgm:pt modelId="{5FC1A708-2A8A-6F41-B4E0-3A002E1C14BF}" type="pres">
      <dgm:prSet presAssocID="{D3DC4E81-1371-244A-B5E7-C6A34DA7F3DA}" presName="rootText" presStyleLbl="node2" presStyleIdx="1" presStyleCnt="2" custScaleX="99548" custScaleY="101043">
        <dgm:presLayoutVars>
          <dgm:chPref val="3"/>
        </dgm:presLayoutVars>
      </dgm:prSet>
      <dgm:spPr/>
    </dgm:pt>
    <dgm:pt modelId="{7CC509F7-4E78-B54F-852E-B1C4E915EB78}" type="pres">
      <dgm:prSet presAssocID="{D3DC4E81-1371-244A-B5E7-C6A34DA7F3DA}" presName="rootConnector" presStyleLbl="node2" presStyleIdx="1" presStyleCnt="2"/>
      <dgm:spPr/>
    </dgm:pt>
    <dgm:pt modelId="{131269C9-04DD-7941-812C-F88FCD58B646}" type="pres">
      <dgm:prSet presAssocID="{D3DC4E81-1371-244A-B5E7-C6A34DA7F3DA}" presName="hierChild4" presStyleCnt="0"/>
      <dgm:spPr/>
    </dgm:pt>
    <dgm:pt modelId="{37B95724-02DD-4E40-87BC-972D9E2880A8}" type="pres">
      <dgm:prSet presAssocID="{D3DC4E81-1371-244A-B5E7-C6A34DA7F3DA}" presName="hierChild5" presStyleCnt="0"/>
      <dgm:spPr/>
    </dgm:pt>
    <dgm:pt modelId="{4A882077-09EE-CB4C-BEE3-A416E92C439D}" type="pres">
      <dgm:prSet presAssocID="{13EC8A3F-73B6-AA40-A792-3BBE5891E4BC}" presName="hierChild3" presStyleCnt="0"/>
      <dgm:spPr/>
    </dgm:pt>
  </dgm:ptLst>
  <dgm:cxnLst>
    <dgm:cxn modelId="{A6AD320E-CF1D-0543-872F-83C961AF1A1D}" type="presOf" srcId="{D3DC4E81-1371-244A-B5E7-C6A34DA7F3DA}" destId="{7CC509F7-4E78-B54F-852E-B1C4E915EB78}" srcOrd="1" destOrd="0" presId="urn:microsoft.com/office/officeart/2005/8/layout/orgChart1"/>
    <dgm:cxn modelId="{81F75027-BE15-AA44-B591-2F061086DBCD}" type="presOf" srcId="{F61DB193-2EB7-CF43-81C0-25BF4310ACB6}" destId="{B8865D80-01A8-5A48-94A3-3186BF87301D}" srcOrd="1" destOrd="0" presId="urn:microsoft.com/office/officeart/2005/8/layout/orgChart1"/>
    <dgm:cxn modelId="{6E93F23B-9784-104F-91A2-75919F7010D4}" type="presOf" srcId="{1C233280-07DF-3E4D-8310-A433B098B450}" destId="{15EA77EC-30D1-6647-B567-4FF95E85FC54}" srcOrd="0" destOrd="0" presId="urn:microsoft.com/office/officeart/2005/8/layout/orgChart1"/>
    <dgm:cxn modelId="{C163E95E-E90D-6147-99B7-A1A346D2A99B}" type="presOf" srcId="{3DAA4A85-6295-E944-B934-0B144C2ABF11}" destId="{30D90A20-8D1F-DA4A-9757-773179CBE664}" srcOrd="0" destOrd="0" presId="urn:microsoft.com/office/officeart/2005/8/layout/orgChart1"/>
    <dgm:cxn modelId="{19B4DB5F-A3B5-D645-A6D5-A3B16C601FBC}" type="presOf" srcId="{D3DC4E81-1371-244A-B5E7-C6A34DA7F3DA}" destId="{5FC1A708-2A8A-6F41-B4E0-3A002E1C14BF}" srcOrd="0" destOrd="0" presId="urn:microsoft.com/office/officeart/2005/8/layout/orgChart1"/>
    <dgm:cxn modelId="{1B186E78-8811-B749-99E3-460A225059A5}" srcId="{13EC8A3F-73B6-AA40-A792-3BBE5891E4BC}" destId="{F61DB193-2EB7-CF43-81C0-25BF4310ACB6}" srcOrd="0" destOrd="0" parTransId="{3DAA4A85-6295-E944-B934-0B144C2ABF11}" sibTransId="{7E433D8D-4AF2-3A40-AF80-20E84206C3C9}"/>
    <dgm:cxn modelId="{D54B9091-0C12-F74C-8DF6-E0D3A38DA3D9}" type="presOf" srcId="{F61DB193-2EB7-CF43-81C0-25BF4310ACB6}" destId="{3571241A-6F90-964A-90CC-D0ACAF978CE6}" srcOrd="0" destOrd="0" presId="urn:microsoft.com/office/officeart/2005/8/layout/orgChart1"/>
    <dgm:cxn modelId="{C2F1E6A1-7B98-FA4F-AD9F-CB1ECB958826}" type="presOf" srcId="{13EC8A3F-73B6-AA40-A792-3BBE5891E4BC}" destId="{61333F70-B4EF-AB4E-9BCB-D64C574ECD74}" srcOrd="1" destOrd="0" presId="urn:microsoft.com/office/officeart/2005/8/layout/orgChart1"/>
    <dgm:cxn modelId="{9905F4A9-6645-954C-87A5-BCC3BF14CB08}" type="presOf" srcId="{13EC8A3F-73B6-AA40-A792-3BBE5891E4BC}" destId="{F96A6DE8-F198-8640-B36A-5D89FA19991B}" srcOrd="0" destOrd="0" presId="urn:microsoft.com/office/officeart/2005/8/layout/orgChart1"/>
    <dgm:cxn modelId="{096729AB-939C-334C-A2E9-3FB3DD593D6C}" type="presOf" srcId="{2773C364-735D-2843-80CC-DFF454F9E104}" destId="{69537739-5804-2E40-8488-89423360DC15}" srcOrd="0" destOrd="0" presId="urn:microsoft.com/office/officeart/2005/8/layout/orgChart1"/>
    <dgm:cxn modelId="{AABB4DAE-747B-904B-B9D8-357E292DC9E1}" srcId="{2773C364-735D-2843-80CC-DFF454F9E104}" destId="{13EC8A3F-73B6-AA40-A792-3BBE5891E4BC}" srcOrd="0" destOrd="0" parTransId="{E6E6F3FF-C220-984A-9D7A-E86E84452320}" sibTransId="{5D3CD454-EE79-D843-8E91-CAD3FD69544A}"/>
    <dgm:cxn modelId="{B6856BFB-8AA0-0845-AE92-1FD542025961}" srcId="{13EC8A3F-73B6-AA40-A792-3BBE5891E4BC}" destId="{D3DC4E81-1371-244A-B5E7-C6A34DA7F3DA}" srcOrd="1" destOrd="0" parTransId="{1C233280-07DF-3E4D-8310-A433B098B450}" sibTransId="{5D2B166F-332A-9744-9946-10AA9AA3B96D}"/>
    <dgm:cxn modelId="{92ABF6D8-3AE2-5E41-96FD-8032C58910EF}" type="presParOf" srcId="{69537739-5804-2E40-8488-89423360DC15}" destId="{DB8BC94D-26D7-3042-84EB-AF413CCBFE6A}" srcOrd="0" destOrd="0" presId="urn:microsoft.com/office/officeart/2005/8/layout/orgChart1"/>
    <dgm:cxn modelId="{AA6F4EF6-7C4B-3448-AF22-C2838FE8A8EE}" type="presParOf" srcId="{DB8BC94D-26D7-3042-84EB-AF413CCBFE6A}" destId="{DAFFA4D8-4932-E74C-B6CA-80F1403B1356}" srcOrd="0" destOrd="0" presId="urn:microsoft.com/office/officeart/2005/8/layout/orgChart1"/>
    <dgm:cxn modelId="{6DF325FE-743C-D14D-A94B-17BC4641C2F4}" type="presParOf" srcId="{DAFFA4D8-4932-E74C-B6CA-80F1403B1356}" destId="{F96A6DE8-F198-8640-B36A-5D89FA19991B}" srcOrd="0" destOrd="0" presId="urn:microsoft.com/office/officeart/2005/8/layout/orgChart1"/>
    <dgm:cxn modelId="{40F9350D-ABF4-724E-BFDF-C2E53CC0E985}" type="presParOf" srcId="{DAFFA4D8-4932-E74C-B6CA-80F1403B1356}" destId="{61333F70-B4EF-AB4E-9BCB-D64C574ECD74}" srcOrd="1" destOrd="0" presId="urn:microsoft.com/office/officeart/2005/8/layout/orgChart1"/>
    <dgm:cxn modelId="{9A3E719B-A13D-E945-8AC9-8E71F00BD28F}" type="presParOf" srcId="{DB8BC94D-26D7-3042-84EB-AF413CCBFE6A}" destId="{6E0527B0-2E9A-6D4A-86DB-F8AF7EBB8C52}" srcOrd="1" destOrd="0" presId="urn:microsoft.com/office/officeart/2005/8/layout/orgChart1"/>
    <dgm:cxn modelId="{FED9339F-3373-7340-A742-4A0A91434F37}" type="presParOf" srcId="{6E0527B0-2E9A-6D4A-86DB-F8AF7EBB8C52}" destId="{30D90A20-8D1F-DA4A-9757-773179CBE664}" srcOrd="0" destOrd="0" presId="urn:microsoft.com/office/officeart/2005/8/layout/orgChart1"/>
    <dgm:cxn modelId="{49D36110-9D1C-744E-8FB2-B40922513EAE}" type="presParOf" srcId="{6E0527B0-2E9A-6D4A-86DB-F8AF7EBB8C52}" destId="{7F589AA6-80B9-314E-A6BE-58527FC09221}" srcOrd="1" destOrd="0" presId="urn:microsoft.com/office/officeart/2005/8/layout/orgChart1"/>
    <dgm:cxn modelId="{D1628059-CE6E-7C43-9774-67514AB2F27B}" type="presParOf" srcId="{7F589AA6-80B9-314E-A6BE-58527FC09221}" destId="{F7B83B3D-9655-8B46-B682-4708582167D5}" srcOrd="0" destOrd="0" presId="urn:microsoft.com/office/officeart/2005/8/layout/orgChart1"/>
    <dgm:cxn modelId="{50F7D163-B44F-EF44-97D5-E399682170A8}" type="presParOf" srcId="{F7B83B3D-9655-8B46-B682-4708582167D5}" destId="{3571241A-6F90-964A-90CC-D0ACAF978CE6}" srcOrd="0" destOrd="0" presId="urn:microsoft.com/office/officeart/2005/8/layout/orgChart1"/>
    <dgm:cxn modelId="{DD95FE7D-2B00-744B-A2B3-932426B28C58}" type="presParOf" srcId="{F7B83B3D-9655-8B46-B682-4708582167D5}" destId="{B8865D80-01A8-5A48-94A3-3186BF87301D}" srcOrd="1" destOrd="0" presId="urn:microsoft.com/office/officeart/2005/8/layout/orgChart1"/>
    <dgm:cxn modelId="{9197F68A-D367-A44A-B3E5-D8C9F6F0F231}" type="presParOf" srcId="{7F589AA6-80B9-314E-A6BE-58527FC09221}" destId="{4B85F7D4-8B23-0341-8E63-0A7FF0425D52}" srcOrd="1" destOrd="0" presId="urn:microsoft.com/office/officeart/2005/8/layout/orgChart1"/>
    <dgm:cxn modelId="{8932586A-50D3-A64F-A006-62DCEF3BE4CE}" type="presParOf" srcId="{7F589AA6-80B9-314E-A6BE-58527FC09221}" destId="{1193FBDA-8EF4-0C4F-A0DB-CD55CA8628AE}" srcOrd="2" destOrd="0" presId="urn:microsoft.com/office/officeart/2005/8/layout/orgChart1"/>
    <dgm:cxn modelId="{54DE34C6-CB8D-F44E-8918-B2561FA4B979}" type="presParOf" srcId="{6E0527B0-2E9A-6D4A-86DB-F8AF7EBB8C52}" destId="{15EA77EC-30D1-6647-B567-4FF95E85FC54}" srcOrd="2" destOrd="0" presId="urn:microsoft.com/office/officeart/2005/8/layout/orgChart1"/>
    <dgm:cxn modelId="{D81DCC7E-C732-3D4D-A2AF-5331F2A7C040}" type="presParOf" srcId="{6E0527B0-2E9A-6D4A-86DB-F8AF7EBB8C52}" destId="{8A1BD584-4439-2847-9187-94B4F44BF4C2}" srcOrd="3" destOrd="0" presId="urn:microsoft.com/office/officeart/2005/8/layout/orgChart1"/>
    <dgm:cxn modelId="{3D387D60-619E-A74D-935B-EA60E13DC83E}" type="presParOf" srcId="{8A1BD584-4439-2847-9187-94B4F44BF4C2}" destId="{042B3AE9-9CC3-0348-BE12-8C3DC4A46129}" srcOrd="0" destOrd="0" presId="urn:microsoft.com/office/officeart/2005/8/layout/orgChart1"/>
    <dgm:cxn modelId="{89DC14FC-167C-A647-AF1E-20947004066E}" type="presParOf" srcId="{042B3AE9-9CC3-0348-BE12-8C3DC4A46129}" destId="{5FC1A708-2A8A-6F41-B4E0-3A002E1C14BF}" srcOrd="0" destOrd="0" presId="urn:microsoft.com/office/officeart/2005/8/layout/orgChart1"/>
    <dgm:cxn modelId="{C95B15F6-DF91-2342-96EB-4ED97D697AA2}" type="presParOf" srcId="{042B3AE9-9CC3-0348-BE12-8C3DC4A46129}" destId="{7CC509F7-4E78-B54F-852E-B1C4E915EB78}" srcOrd="1" destOrd="0" presId="urn:microsoft.com/office/officeart/2005/8/layout/orgChart1"/>
    <dgm:cxn modelId="{07FF3EBE-04FF-6A42-9C5A-9B3C5C190C78}" type="presParOf" srcId="{8A1BD584-4439-2847-9187-94B4F44BF4C2}" destId="{131269C9-04DD-7941-812C-F88FCD58B646}" srcOrd="1" destOrd="0" presId="urn:microsoft.com/office/officeart/2005/8/layout/orgChart1"/>
    <dgm:cxn modelId="{197A739E-37DD-0140-812C-1413421F6AB8}" type="presParOf" srcId="{8A1BD584-4439-2847-9187-94B4F44BF4C2}" destId="{37B95724-02DD-4E40-87BC-972D9E2880A8}" srcOrd="2" destOrd="0" presId="urn:microsoft.com/office/officeart/2005/8/layout/orgChart1"/>
    <dgm:cxn modelId="{4991E340-E365-8A44-9068-8342CB27058C}" type="presParOf" srcId="{DB8BC94D-26D7-3042-84EB-AF413CCBFE6A}" destId="{4A882077-09EE-CB4C-BEE3-A416E92C439D}" srcOrd="2" destOrd="0" presId="urn:microsoft.com/office/officeart/2005/8/layout/orgChar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E05630-3253-40B9-A74C-BB29E0A08AA1}">
      <dsp:nvSpPr>
        <dsp:cNvPr id="0" name=""/>
        <dsp:cNvSpPr/>
      </dsp:nvSpPr>
      <dsp:spPr>
        <a:xfrm>
          <a:off x="1166" y="823729"/>
          <a:ext cx="391541" cy="195770"/>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de-DE" sz="1200" kern="1200" dirty="0"/>
            <a:t>-</a:t>
          </a:r>
        </a:p>
      </dsp:txBody>
      <dsp:txXfrm>
        <a:off x="6900" y="829463"/>
        <a:ext cx="380073" cy="184302"/>
      </dsp:txXfrm>
    </dsp:sp>
    <dsp:sp modelId="{E00C99A6-7F12-4317-8B81-89612F955D9D}">
      <dsp:nvSpPr>
        <dsp:cNvPr id="0" name=""/>
        <dsp:cNvSpPr/>
      </dsp:nvSpPr>
      <dsp:spPr>
        <a:xfrm rot="17350740">
          <a:off x="232649" y="687470"/>
          <a:ext cx="476733" cy="18017"/>
        </a:xfrm>
        <a:custGeom>
          <a:avLst/>
          <a:gdLst/>
          <a:ahLst/>
          <a:cxnLst/>
          <a:rect l="0" t="0" r="0" b="0"/>
          <a:pathLst>
            <a:path>
              <a:moveTo>
                <a:pt x="0" y="9008"/>
              </a:moveTo>
              <a:lnTo>
                <a:pt x="476733" y="9008"/>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459098" y="684560"/>
        <a:ext cx="23836" cy="23836"/>
      </dsp:txXfrm>
    </dsp:sp>
    <dsp:sp modelId="{A8131B03-61E1-4765-967D-497F532B1F10}">
      <dsp:nvSpPr>
        <dsp:cNvPr id="0" name=""/>
        <dsp:cNvSpPr/>
      </dsp:nvSpPr>
      <dsp:spPr>
        <a:xfrm>
          <a:off x="549324" y="373456"/>
          <a:ext cx="391541" cy="195770"/>
        </a:xfrm>
        <a:prstGeom prst="roundRect">
          <a:avLst>
            <a:gd name="adj" fmla="val 10000"/>
          </a:avLst>
        </a:prstGeom>
        <a:solidFill>
          <a:schemeClr val="accent4">
            <a:hueOff val="0"/>
            <a:satOff val="0"/>
            <a:lumOff val="0"/>
            <a:alphaOff val="0"/>
          </a:schemeClr>
        </a:solidFill>
        <a:ln w="25400" cap="flat" cmpd="sng" algn="ctr">
          <a:solidFill>
            <a:schemeClr val="l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endParaRPr lang="de-DE" sz="1200" kern="1200" dirty="0"/>
        </a:p>
      </dsp:txBody>
      <dsp:txXfrm>
        <a:off x="555058" y="379190"/>
        <a:ext cx="380073" cy="184302"/>
      </dsp:txXfrm>
    </dsp:sp>
    <dsp:sp modelId="{0DE14740-A9A4-4C5B-AFA6-ED1ADE89959A}">
      <dsp:nvSpPr>
        <dsp:cNvPr id="0" name=""/>
        <dsp:cNvSpPr/>
      </dsp:nvSpPr>
      <dsp:spPr>
        <a:xfrm rot="19457599">
          <a:off x="922737" y="406049"/>
          <a:ext cx="192874" cy="18017"/>
        </a:xfrm>
        <a:custGeom>
          <a:avLst/>
          <a:gdLst/>
          <a:ahLst/>
          <a:cxnLst/>
          <a:rect l="0" t="0" r="0" b="0"/>
          <a:pathLst>
            <a:path>
              <a:moveTo>
                <a:pt x="0" y="9008"/>
              </a:moveTo>
              <a:lnTo>
                <a:pt x="192874" y="9008"/>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1014353" y="410236"/>
        <a:ext cx="9643" cy="9643"/>
      </dsp:txXfrm>
    </dsp:sp>
    <dsp:sp modelId="{347FE048-8369-4108-8EB7-B4CAC7A32455}">
      <dsp:nvSpPr>
        <dsp:cNvPr id="0" name=""/>
        <dsp:cNvSpPr/>
      </dsp:nvSpPr>
      <dsp:spPr>
        <a:xfrm>
          <a:off x="1097483" y="260888"/>
          <a:ext cx="391541" cy="195770"/>
        </a:xfrm>
        <a:prstGeom prst="roundRect">
          <a:avLst>
            <a:gd name="adj" fmla="val 10000"/>
          </a:avLst>
        </a:prstGeom>
        <a:solidFill>
          <a:schemeClr val="accent4">
            <a:hueOff val="0"/>
            <a:satOff val="0"/>
            <a:lumOff val="0"/>
            <a:alphaOff val="0"/>
          </a:schemeClr>
        </a:solidFill>
        <a:ln w="25400" cap="flat" cmpd="sng" algn="ctr">
          <a:solidFill>
            <a:schemeClr val="l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endParaRPr lang="de-DE" sz="1200" kern="1200" dirty="0"/>
        </a:p>
      </dsp:txBody>
      <dsp:txXfrm>
        <a:off x="1103217" y="266622"/>
        <a:ext cx="380073" cy="184302"/>
      </dsp:txXfrm>
    </dsp:sp>
    <dsp:sp modelId="{E9474B92-5686-4F96-87D3-F18C14C0474B}">
      <dsp:nvSpPr>
        <dsp:cNvPr id="0" name=""/>
        <dsp:cNvSpPr/>
      </dsp:nvSpPr>
      <dsp:spPr>
        <a:xfrm rot="2142401">
          <a:off x="922737" y="518617"/>
          <a:ext cx="192874" cy="18017"/>
        </a:xfrm>
        <a:custGeom>
          <a:avLst/>
          <a:gdLst/>
          <a:ahLst/>
          <a:cxnLst/>
          <a:rect l="0" t="0" r="0" b="0"/>
          <a:pathLst>
            <a:path>
              <a:moveTo>
                <a:pt x="0" y="9008"/>
              </a:moveTo>
              <a:lnTo>
                <a:pt x="192874" y="9008"/>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1014353" y="522804"/>
        <a:ext cx="9643" cy="9643"/>
      </dsp:txXfrm>
    </dsp:sp>
    <dsp:sp modelId="{0F9EBBE8-05F4-4DF3-A834-9CEA628C92A9}">
      <dsp:nvSpPr>
        <dsp:cNvPr id="0" name=""/>
        <dsp:cNvSpPr/>
      </dsp:nvSpPr>
      <dsp:spPr>
        <a:xfrm>
          <a:off x="1097483" y="486025"/>
          <a:ext cx="391541" cy="195770"/>
        </a:xfrm>
        <a:prstGeom prst="roundRect">
          <a:avLst>
            <a:gd name="adj" fmla="val 10000"/>
          </a:avLst>
        </a:prstGeom>
        <a:solidFill>
          <a:schemeClr val="accent4">
            <a:hueOff val="0"/>
            <a:satOff val="0"/>
            <a:lumOff val="0"/>
            <a:alphaOff val="0"/>
          </a:schemeClr>
        </a:solidFill>
        <a:ln w="25400" cap="flat" cmpd="sng" algn="ctr">
          <a:solidFill>
            <a:schemeClr val="l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de-DE" sz="1200" kern="1200" dirty="0"/>
            <a:t>-</a:t>
          </a:r>
        </a:p>
      </dsp:txBody>
      <dsp:txXfrm>
        <a:off x="1103217" y="491759"/>
        <a:ext cx="380073" cy="184302"/>
      </dsp:txXfrm>
    </dsp:sp>
    <dsp:sp modelId="{315D6C33-63D3-4D1D-9B9A-E654FE1A5EBC}">
      <dsp:nvSpPr>
        <dsp:cNvPr id="0" name=""/>
        <dsp:cNvSpPr/>
      </dsp:nvSpPr>
      <dsp:spPr>
        <a:xfrm>
          <a:off x="392708" y="912606"/>
          <a:ext cx="156616" cy="18017"/>
        </a:xfrm>
        <a:custGeom>
          <a:avLst/>
          <a:gdLst/>
          <a:ahLst/>
          <a:cxnLst/>
          <a:rect l="0" t="0" r="0" b="0"/>
          <a:pathLst>
            <a:path>
              <a:moveTo>
                <a:pt x="0" y="9008"/>
              </a:moveTo>
              <a:lnTo>
                <a:pt x="156616" y="9008"/>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467101" y="917699"/>
        <a:ext cx="7830" cy="7830"/>
      </dsp:txXfrm>
    </dsp:sp>
    <dsp:sp modelId="{25D0520C-5593-41B1-AC48-684A6266BF0F}">
      <dsp:nvSpPr>
        <dsp:cNvPr id="0" name=""/>
        <dsp:cNvSpPr/>
      </dsp:nvSpPr>
      <dsp:spPr>
        <a:xfrm>
          <a:off x="549324" y="823729"/>
          <a:ext cx="391541" cy="195770"/>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de-DE" sz="1200" kern="1200" dirty="0"/>
            <a:t>-</a:t>
          </a:r>
        </a:p>
      </dsp:txBody>
      <dsp:txXfrm>
        <a:off x="555058" y="829463"/>
        <a:ext cx="380073" cy="184302"/>
      </dsp:txXfrm>
    </dsp:sp>
    <dsp:sp modelId="{FD8297A2-538F-4E78-A672-7FF953180183}">
      <dsp:nvSpPr>
        <dsp:cNvPr id="0" name=""/>
        <dsp:cNvSpPr/>
      </dsp:nvSpPr>
      <dsp:spPr>
        <a:xfrm rot="19457599">
          <a:off x="922737" y="856322"/>
          <a:ext cx="192874" cy="18017"/>
        </a:xfrm>
        <a:custGeom>
          <a:avLst/>
          <a:gdLst/>
          <a:ahLst/>
          <a:cxnLst/>
          <a:rect l="0" t="0" r="0" b="0"/>
          <a:pathLst>
            <a:path>
              <a:moveTo>
                <a:pt x="0" y="9008"/>
              </a:moveTo>
              <a:lnTo>
                <a:pt x="192874" y="9008"/>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1014353" y="860509"/>
        <a:ext cx="9643" cy="9643"/>
      </dsp:txXfrm>
    </dsp:sp>
    <dsp:sp modelId="{2499D4CB-2A1A-4498-9134-8E3A5ED09F37}">
      <dsp:nvSpPr>
        <dsp:cNvPr id="0" name=""/>
        <dsp:cNvSpPr/>
      </dsp:nvSpPr>
      <dsp:spPr>
        <a:xfrm>
          <a:off x="1097483" y="711161"/>
          <a:ext cx="391541" cy="195770"/>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de-DE" sz="1200" kern="1200" dirty="0"/>
            <a:t>-</a:t>
          </a:r>
        </a:p>
      </dsp:txBody>
      <dsp:txXfrm>
        <a:off x="1103217" y="716895"/>
        <a:ext cx="380073" cy="184302"/>
      </dsp:txXfrm>
    </dsp:sp>
    <dsp:sp modelId="{17D40F58-EF53-4E01-90DD-9E036D4CA49B}">
      <dsp:nvSpPr>
        <dsp:cNvPr id="0" name=""/>
        <dsp:cNvSpPr/>
      </dsp:nvSpPr>
      <dsp:spPr>
        <a:xfrm rot="2142401">
          <a:off x="922737" y="968890"/>
          <a:ext cx="192874" cy="18017"/>
        </a:xfrm>
        <a:custGeom>
          <a:avLst/>
          <a:gdLst/>
          <a:ahLst/>
          <a:cxnLst/>
          <a:rect l="0" t="0" r="0" b="0"/>
          <a:pathLst>
            <a:path>
              <a:moveTo>
                <a:pt x="0" y="9008"/>
              </a:moveTo>
              <a:lnTo>
                <a:pt x="192874" y="9008"/>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1014353" y="973077"/>
        <a:ext cx="9643" cy="9643"/>
      </dsp:txXfrm>
    </dsp:sp>
    <dsp:sp modelId="{8163D0EA-30BC-480B-B055-00FBF45CE7EF}">
      <dsp:nvSpPr>
        <dsp:cNvPr id="0" name=""/>
        <dsp:cNvSpPr/>
      </dsp:nvSpPr>
      <dsp:spPr>
        <a:xfrm>
          <a:off x="1097483" y="936298"/>
          <a:ext cx="391541" cy="195770"/>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endParaRPr lang="de-DE" sz="1200" kern="1200" dirty="0"/>
        </a:p>
      </dsp:txBody>
      <dsp:txXfrm>
        <a:off x="1103217" y="942032"/>
        <a:ext cx="380073" cy="184302"/>
      </dsp:txXfrm>
    </dsp:sp>
    <dsp:sp modelId="{418D1F4D-8C74-4725-B50C-607B6D47AE20}">
      <dsp:nvSpPr>
        <dsp:cNvPr id="0" name=""/>
        <dsp:cNvSpPr/>
      </dsp:nvSpPr>
      <dsp:spPr>
        <a:xfrm>
          <a:off x="1489025" y="1025174"/>
          <a:ext cx="156616" cy="18017"/>
        </a:xfrm>
        <a:custGeom>
          <a:avLst/>
          <a:gdLst/>
          <a:ahLst/>
          <a:cxnLst/>
          <a:rect l="0" t="0" r="0" b="0"/>
          <a:pathLst>
            <a:path>
              <a:moveTo>
                <a:pt x="0" y="9008"/>
              </a:moveTo>
              <a:lnTo>
                <a:pt x="156616" y="900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1563418" y="1030268"/>
        <a:ext cx="7830" cy="7830"/>
      </dsp:txXfrm>
    </dsp:sp>
    <dsp:sp modelId="{ED3E8EEC-FAA3-4A07-9C3C-61355D945393}">
      <dsp:nvSpPr>
        <dsp:cNvPr id="0" name=""/>
        <dsp:cNvSpPr/>
      </dsp:nvSpPr>
      <dsp:spPr>
        <a:xfrm>
          <a:off x="1645641" y="936298"/>
          <a:ext cx="391541" cy="195770"/>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endParaRPr lang="de-DE" sz="1200" kern="1200" dirty="0"/>
        </a:p>
      </dsp:txBody>
      <dsp:txXfrm>
        <a:off x="1651375" y="942032"/>
        <a:ext cx="380073" cy="184302"/>
      </dsp:txXfrm>
    </dsp:sp>
    <dsp:sp modelId="{89E0DFD4-24AB-4704-9A04-71A18E5C58A9}">
      <dsp:nvSpPr>
        <dsp:cNvPr id="0" name=""/>
        <dsp:cNvSpPr/>
      </dsp:nvSpPr>
      <dsp:spPr>
        <a:xfrm rot="4249260">
          <a:off x="232649" y="1137743"/>
          <a:ext cx="476733" cy="18017"/>
        </a:xfrm>
        <a:custGeom>
          <a:avLst/>
          <a:gdLst/>
          <a:ahLst/>
          <a:cxnLst/>
          <a:rect l="0" t="0" r="0" b="0"/>
          <a:pathLst>
            <a:path>
              <a:moveTo>
                <a:pt x="0" y="9008"/>
              </a:moveTo>
              <a:lnTo>
                <a:pt x="476733" y="9008"/>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459098" y="1134833"/>
        <a:ext cx="23836" cy="23836"/>
      </dsp:txXfrm>
    </dsp:sp>
    <dsp:sp modelId="{DC8CAFE3-6907-4255-AEF5-6ED44BC36281}">
      <dsp:nvSpPr>
        <dsp:cNvPr id="0" name=""/>
        <dsp:cNvSpPr/>
      </dsp:nvSpPr>
      <dsp:spPr>
        <a:xfrm>
          <a:off x="549324" y="1274002"/>
          <a:ext cx="391541" cy="195770"/>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de-DE" sz="1200" kern="1200" dirty="0"/>
            <a:t>-</a:t>
          </a:r>
        </a:p>
      </dsp:txBody>
      <dsp:txXfrm>
        <a:off x="555058" y="1279736"/>
        <a:ext cx="380073" cy="184302"/>
      </dsp:txXfrm>
    </dsp:sp>
    <dsp:sp modelId="{EDDBD01C-122A-40E2-A4E3-AD81F6D1D320}">
      <dsp:nvSpPr>
        <dsp:cNvPr id="0" name=""/>
        <dsp:cNvSpPr/>
      </dsp:nvSpPr>
      <dsp:spPr>
        <a:xfrm rot="19457599">
          <a:off x="922737" y="1306595"/>
          <a:ext cx="192874" cy="18017"/>
        </a:xfrm>
        <a:custGeom>
          <a:avLst/>
          <a:gdLst/>
          <a:ahLst/>
          <a:cxnLst/>
          <a:rect l="0" t="0" r="0" b="0"/>
          <a:pathLst>
            <a:path>
              <a:moveTo>
                <a:pt x="0" y="9008"/>
              </a:moveTo>
              <a:lnTo>
                <a:pt x="192874" y="9008"/>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1014353" y="1310782"/>
        <a:ext cx="9643" cy="9643"/>
      </dsp:txXfrm>
    </dsp:sp>
    <dsp:sp modelId="{065272D7-9F40-4E6D-BB15-FD3CB9E002CF}">
      <dsp:nvSpPr>
        <dsp:cNvPr id="0" name=""/>
        <dsp:cNvSpPr/>
      </dsp:nvSpPr>
      <dsp:spPr>
        <a:xfrm>
          <a:off x="1097483" y="1161434"/>
          <a:ext cx="391541" cy="195770"/>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endParaRPr lang="de-DE" sz="1200" kern="1200" dirty="0"/>
        </a:p>
      </dsp:txBody>
      <dsp:txXfrm>
        <a:off x="1103217" y="1167168"/>
        <a:ext cx="380073" cy="184302"/>
      </dsp:txXfrm>
    </dsp:sp>
    <dsp:sp modelId="{76BB1562-3741-49A4-91C4-5B558A893806}">
      <dsp:nvSpPr>
        <dsp:cNvPr id="0" name=""/>
        <dsp:cNvSpPr/>
      </dsp:nvSpPr>
      <dsp:spPr>
        <a:xfrm rot="2142401">
          <a:off x="922737" y="1419163"/>
          <a:ext cx="192874" cy="18017"/>
        </a:xfrm>
        <a:custGeom>
          <a:avLst/>
          <a:gdLst/>
          <a:ahLst/>
          <a:cxnLst/>
          <a:rect l="0" t="0" r="0" b="0"/>
          <a:pathLst>
            <a:path>
              <a:moveTo>
                <a:pt x="0" y="9008"/>
              </a:moveTo>
              <a:lnTo>
                <a:pt x="192874" y="9008"/>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1014353" y="1423350"/>
        <a:ext cx="9643" cy="9643"/>
      </dsp:txXfrm>
    </dsp:sp>
    <dsp:sp modelId="{80F7C1F4-7D42-4B3E-8C21-7AEA07D07EAF}">
      <dsp:nvSpPr>
        <dsp:cNvPr id="0" name=""/>
        <dsp:cNvSpPr/>
      </dsp:nvSpPr>
      <dsp:spPr>
        <a:xfrm>
          <a:off x="1097483" y="1386571"/>
          <a:ext cx="391541" cy="195770"/>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endParaRPr lang="de-DE" sz="1200" kern="1200" dirty="0"/>
        </a:p>
      </dsp:txBody>
      <dsp:txXfrm>
        <a:off x="1103217" y="1392305"/>
        <a:ext cx="380073" cy="184302"/>
      </dsp:txXfrm>
    </dsp:sp>
    <dsp:sp modelId="{8FCF3098-0CF5-4F7B-B4FA-6CA2B7D17867}">
      <dsp:nvSpPr>
        <dsp:cNvPr id="0" name=""/>
        <dsp:cNvSpPr/>
      </dsp:nvSpPr>
      <dsp:spPr>
        <a:xfrm rot="19457599">
          <a:off x="1470896" y="1419163"/>
          <a:ext cx="192874" cy="18017"/>
        </a:xfrm>
        <a:custGeom>
          <a:avLst/>
          <a:gdLst/>
          <a:ahLst/>
          <a:cxnLst/>
          <a:rect l="0" t="0" r="0" b="0"/>
          <a:pathLst>
            <a:path>
              <a:moveTo>
                <a:pt x="0" y="9008"/>
              </a:moveTo>
              <a:lnTo>
                <a:pt x="192874" y="900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1562511" y="1423350"/>
        <a:ext cx="9643" cy="9643"/>
      </dsp:txXfrm>
    </dsp:sp>
    <dsp:sp modelId="{15EF92AC-1EE6-40D0-8782-01BD5B12E510}">
      <dsp:nvSpPr>
        <dsp:cNvPr id="0" name=""/>
        <dsp:cNvSpPr/>
      </dsp:nvSpPr>
      <dsp:spPr>
        <a:xfrm>
          <a:off x="1645641" y="1274002"/>
          <a:ext cx="391541" cy="195770"/>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endParaRPr lang="de-DE" sz="1200" kern="1200" dirty="0"/>
        </a:p>
      </dsp:txBody>
      <dsp:txXfrm>
        <a:off x="1651375" y="1279736"/>
        <a:ext cx="380073" cy="184302"/>
      </dsp:txXfrm>
    </dsp:sp>
    <dsp:sp modelId="{FF4194FF-5CBF-4E73-A2DA-E42FDDCACBEA}">
      <dsp:nvSpPr>
        <dsp:cNvPr id="0" name=""/>
        <dsp:cNvSpPr/>
      </dsp:nvSpPr>
      <dsp:spPr>
        <a:xfrm rot="2142401">
          <a:off x="1470896" y="1531732"/>
          <a:ext cx="192874" cy="18017"/>
        </a:xfrm>
        <a:custGeom>
          <a:avLst/>
          <a:gdLst/>
          <a:ahLst/>
          <a:cxnLst/>
          <a:rect l="0" t="0" r="0" b="0"/>
          <a:pathLst>
            <a:path>
              <a:moveTo>
                <a:pt x="0" y="9008"/>
              </a:moveTo>
              <a:lnTo>
                <a:pt x="192874" y="900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1562511" y="1535918"/>
        <a:ext cx="9643" cy="9643"/>
      </dsp:txXfrm>
    </dsp:sp>
    <dsp:sp modelId="{A84900B8-902C-4C77-BD67-EAED3AE78875}">
      <dsp:nvSpPr>
        <dsp:cNvPr id="0" name=""/>
        <dsp:cNvSpPr/>
      </dsp:nvSpPr>
      <dsp:spPr>
        <a:xfrm>
          <a:off x="1645641" y="1499139"/>
          <a:ext cx="391541" cy="195770"/>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endParaRPr lang="de-DE" sz="1200" kern="1200" dirty="0"/>
        </a:p>
      </dsp:txBody>
      <dsp:txXfrm>
        <a:off x="1651375" y="1504873"/>
        <a:ext cx="380073" cy="1843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E26E2C-E253-40FC-8BD9-EFAF0FB058AD}">
      <dsp:nvSpPr>
        <dsp:cNvPr id="0" name=""/>
        <dsp:cNvSpPr/>
      </dsp:nvSpPr>
      <dsp:spPr>
        <a:xfrm>
          <a:off x="785957" y="708764"/>
          <a:ext cx="866268" cy="866268"/>
        </a:xfrm>
        <a:prstGeom prst="gear9">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de-DE" sz="1800" kern="1200" dirty="0"/>
            <a:t>-</a:t>
          </a:r>
        </a:p>
      </dsp:txBody>
      <dsp:txXfrm>
        <a:off x="960115" y="911683"/>
        <a:ext cx="517952" cy="445280"/>
      </dsp:txXfrm>
    </dsp:sp>
    <dsp:sp modelId="{3FF757C4-BC06-46D1-9614-4D48C84E168D}">
      <dsp:nvSpPr>
        <dsp:cNvPr id="0" name=""/>
        <dsp:cNvSpPr/>
      </dsp:nvSpPr>
      <dsp:spPr>
        <a:xfrm>
          <a:off x="281947" y="504010"/>
          <a:ext cx="630013" cy="630013"/>
        </a:xfrm>
        <a:prstGeom prst="gear6">
          <a:avLst/>
        </a:prstGeom>
        <a:solidFill>
          <a:schemeClr val="accent4">
            <a:hueOff val="-3572734"/>
            <a:satOff val="-7696"/>
            <a:lumOff val="833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de-DE" sz="1800" kern="1200" dirty="0"/>
            <a:t>-</a:t>
          </a:r>
        </a:p>
      </dsp:txBody>
      <dsp:txXfrm>
        <a:off x="440555" y="663576"/>
        <a:ext cx="312797" cy="310881"/>
      </dsp:txXfrm>
    </dsp:sp>
    <dsp:sp modelId="{DB8E81DA-95BD-4FAD-891E-EEF1E4DAD3E5}">
      <dsp:nvSpPr>
        <dsp:cNvPr id="0" name=""/>
        <dsp:cNvSpPr/>
      </dsp:nvSpPr>
      <dsp:spPr>
        <a:xfrm rot="20700000">
          <a:off x="634818" y="69365"/>
          <a:ext cx="617284" cy="617284"/>
        </a:xfrm>
        <a:prstGeom prst="gear6">
          <a:avLst/>
        </a:prstGeom>
        <a:solidFill>
          <a:schemeClr val="accent4">
            <a:hueOff val="-7145467"/>
            <a:satOff val="-15392"/>
            <a:lumOff val="1666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de-DE" sz="1800" kern="1200" dirty="0"/>
            <a:t>-</a:t>
          </a:r>
        </a:p>
      </dsp:txBody>
      <dsp:txXfrm rot="-20700000">
        <a:off x="770207" y="204754"/>
        <a:ext cx="346507" cy="346507"/>
      </dsp:txXfrm>
    </dsp:sp>
    <dsp:sp modelId="{B9F61968-4A52-4B1B-86F5-B5422D6E9CE1}">
      <dsp:nvSpPr>
        <dsp:cNvPr id="0" name=""/>
        <dsp:cNvSpPr/>
      </dsp:nvSpPr>
      <dsp:spPr>
        <a:xfrm>
          <a:off x="694065" y="591704"/>
          <a:ext cx="1108823" cy="1108823"/>
        </a:xfrm>
        <a:prstGeom prst="circularArrow">
          <a:avLst>
            <a:gd name="adj1" fmla="val 4688"/>
            <a:gd name="adj2" fmla="val 299029"/>
            <a:gd name="adj3" fmla="val 2381046"/>
            <a:gd name="adj4" fmla="val 16191302"/>
            <a:gd name="adj5" fmla="val 5469"/>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5F93021-00DA-49CF-84B2-DFE7C0E6CB3F}">
      <dsp:nvSpPr>
        <dsp:cNvPr id="0" name=""/>
        <dsp:cNvSpPr/>
      </dsp:nvSpPr>
      <dsp:spPr>
        <a:xfrm>
          <a:off x="170373" y="375853"/>
          <a:ext cx="805629" cy="805629"/>
        </a:xfrm>
        <a:prstGeom prst="leftCircularArrow">
          <a:avLst>
            <a:gd name="adj1" fmla="val 6452"/>
            <a:gd name="adj2" fmla="val 429999"/>
            <a:gd name="adj3" fmla="val 10489124"/>
            <a:gd name="adj4" fmla="val 14837806"/>
            <a:gd name="adj5" fmla="val 7527"/>
          </a:avLst>
        </a:prstGeom>
        <a:solidFill>
          <a:schemeClr val="accent4">
            <a:hueOff val="-3572734"/>
            <a:satOff val="-7696"/>
            <a:lumOff val="833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2AC6DB7-0D17-4ABA-A520-01D79A9CBE49}">
      <dsp:nvSpPr>
        <dsp:cNvPr id="0" name=""/>
        <dsp:cNvSpPr/>
      </dsp:nvSpPr>
      <dsp:spPr>
        <a:xfrm>
          <a:off x="492034" y="-54602"/>
          <a:ext cx="868630" cy="868630"/>
        </a:xfrm>
        <a:prstGeom prst="circularArrow">
          <a:avLst>
            <a:gd name="adj1" fmla="val 5984"/>
            <a:gd name="adj2" fmla="val 394124"/>
            <a:gd name="adj3" fmla="val 13313824"/>
            <a:gd name="adj4" fmla="val 10508221"/>
            <a:gd name="adj5" fmla="val 6981"/>
          </a:avLst>
        </a:prstGeom>
        <a:solidFill>
          <a:schemeClr val="accent4">
            <a:hueOff val="-7145467"/>
            <a:satOff val="-15392"/>
            <a:lumOff val="16668"/>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EA77EC-30D1-6647-B567-4FF95E85FC54}">
      <dsp:nvSpPr>
        <dsp:cNvPr id="0" name=""/>
        <dsp:cNvSpPr/>
      </dsp:nvSpPr>
      <dsp:spPr>
        <a:xfrm>
          <a:off x="1212743" y="534424"/>
          <a:ext cx="646653" cy="225030"/>
        </a:xfrm>
        <a:custGeom>
          <a:avLst/>
          <a:gdLst/>
          <a:ahLst/>
          <a:cxnLst/>
          <a:rect l="0" t="0" r="0" b="0"/>
          <a:pathLst>
            <a:path>
              <a:moveTo>
                <a:pt x="0" y="0"/>
              </a:moveTo>
              <a:lnTo>
                <a:pt x="0" y="112801"/>
              </a:lnTo>
              <a:lnTo>
                <a:pt x="646653" y="112801"/>
              </a:lnTo>
              <a:lnTo>
                <a:pt x="646653" y="225030"/>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D90A20-8D1F-DA4A-9757-773179CBE664}">
      <dsp:nvSpPr>
        <dsp:cNvPr id="0" name=""/>
        <dsp:cNvSpPr/>
      </dsp:nvSpPr>
      <dsp:spPr>
        <a:xfrm>
          <a:off x="566090" y="534424"/>
          <a:ext cx="646653" cy="225030"/>
        </a:xfrm>
        <a:custGeom>
          <a:avLst/>
          <a:gdLst/>
          <a:ahLst/>
          <a:cxnLst/>
          <a:rect l="0" t="0" r="0" b="0"/>
          <a:pathLst>
            <a:path>
              <a:moveTo>
                <a:pt x="646653" y="0"/>
              </a:moveTo>
              <a:lnTo>
                <a:pt x="646653" y="112801"/>
              </a:lnTo>
              <a:lnTo>
                <a:pt x="0" y="112801"/>
              </a:lnTo>
              <a:lnTo>
                <a:pt x="0" y="225030"/>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96A6DE8-F198-8640-B36A-5D89FA19991B}">
      <dsp:nvSpPr>
        <dsp:cNvPr id="0" name=""/>
        <dsp:cNvSpPr/>
      </dsp:nvSpPr>
      <dsp:spPr>
        <a:xfrm>
          <a:off x="678319" y="0"/>
          <a:ext cx="1068848" cy="534424"/>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AU" sz="1600" kern="1200" noProof="0" dirty="0"/>
            <a:t>Material property</a:t>
          </a:r>
        </a:p>
      </dsp:txBody>
      <dsp:txXfrm>
        <a:off x="678319" y="0"/>
        <a:ext cx="1068848" cy="534424"/>
      </dsp:txXfrm>
    </dsp:sp>
    <dsp:sp modelId="{3571241A-6F90-964A-90CC-D0ACAF978CE6}">
      <dsp:nvSpPr>
        <dsp:cNvPr id="0" name=""/>
        <dsp:cNvSpPr/>
      </dsp:nvSpPr>
      <dsp:spPr>
        <a:xfrm>
          <a:off x="31665" y="759455"/>
          <a:ext cx="1068848" cy="534424"/>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de-DE" sz="1600" kern="1200" dirty="0" err="1"/>
            <a:t>low</a:t>
          </a:r>
          <a:endParaRPr lang="de-DE" sz="1600" kern="1200" dirty="0"/>
        </a:p>
      </dsp:txBody>
      <dsp:txXfrm>
        <a:off x="31665" y="759455"/>
        <a:ext cx="1068848" cy="534424"/>
      </dsp:txXfrm>
    </dsp:sp>
    <dsp:sp modelId="{5FC1A708-2A8A-6F41-B4E0-3A002E1C14BF}">
      <dsp:nvSpPr>
        <dsp:cNvPr id="0" name=""/>
        <dsp:cNvSpPr/>
      </dsp:nvSpPr>
      <dsp:spPr>
        <a:xfrm>
          <a:off x="1324972" y="759455"/>
          <a:ext cx="1068848" cy="534424"/>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de-DE" sz="1600" kern="1200" dirty="0"/>
            <a:t>high</a:t>
          </a:r>
        </a:p>
      </dsp:txBody>
      <dsp:txXfrm>
        <a:off x="1324972" y="759455"/>
        <a:ext cx="1068848" cy="5344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EA77EC-30D1-6647-B567-4FF95E85FC54}">
      <dsp:nvSpPr>
        <dsp:cNvPr id="0" name=""/>
        <dsp:cNvSpPr/>
      </dsp:nvSpPr>
      <dsp:spPr>
        <a:xfrm>
          <a:off x="1297902" y="549695"/>
          <a:ext cx="664264" cy="230570"/>
        </a:xfrm>
        <a:custGeom>
          <a:avLst/>
          <a:gdLst/>
          <a:ahLst/>
          <a:cxnLst/>
          <a:rect l="0" t="0" r="0" b="0"/>
          <a:pathLst>
            <a:path>
              <a:moveTo>
                <a:pt x="0" y="0"/>
              </a:moveTo>
              <a:lnTo>
                <a:pt x="0" y="115285"/>
              </a:lnTo>
              <a:lnTo>
                <a:pt x="664264" y="115285"/>
              </a:lnTo>
              <a:lnTo>
                <a:pt x="664264" y="230570"/>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D90A20-8D1F-DA4A-9757-773179CBE664}">
      <dsp:nvSpPr>
        <dsp:cNvPr id="0" name=""/>
        <dsp:cNvSpPr/>
      </dsp:nvSpPr>
      <dsp:spPr>
        <a:xfrm>
          <a:off x="636119" y="549695"/>
          <a:ext cx="661782" cy="230570"/>
        </a:xfrm>
        <a:custGeom>
          <a:avLst/>
          <a:gdLst/>
          <a:ahLst/>
          <a:cxnLst/>
          <a:rect l="0" t="0" r="0" b="0"/>
          <a:pathLst>
            <a:path>
              <a:moveTo>
                <a:pt x="661782" y="0"/>
              </a:moveTo>
              <a:lnTo>
                <a:pt x="661782" y="115285"/>
              </a:lnTo>
              <a:lnTo>
                <a:pt x="0" y="115285"/>
              </a:lnTo>
              <a:lnTo>
                <a:pt x="0" y="230570"/>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96A6DE8-F198-8640-B36A-5D89FA19991B}">
      <dsp:nvSpPr>
        <dsp:cNvPr id="0" name=""/>
        <dsp:cNvSpPr/>
      </dsp:nvSpPr>
      <dsp:spPr>
        <a:xfrm>
          <a:off x="748923" y="716"/>
          <a:ext cx="1097957" cy="548978"/>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AU" sz="1600" kern="1200" noProof="0" dirty="0"/>
            <a:t>Testing tasks</a:t>
          </a:r>
          <a:r>
            <a:rPr lang="en-AU" sz="1600" kern="1200" baseline="0" noProof="0" dirty="0"/>
            <a:t> </a:t>
          </a:r>
          <a:endParaRPr lang="en-AU" sz="1600" kern="1200" noProof="0" dirty="0"/>
        </a:p>
      </dsp:txBody>
      <dsp:txXfrm>
        <a:off x="748923" y="716"/>
        <a:ext cx="1097957" cy="548978"/>
      </dsp:txXfrm>
    </dsp:sp>
    <dsp:sp modelId="{3571241A-6F90-964A-90CC-D0ACAF978CE6}">
      <dsp:nvSpPr>
        <dsp:cNvPr id="0" name=""/>
        <dsp:cNvSpPr/>
      </dsp:nvSpPr>
      <dsp:spPr>
        <a:xfrm>
          <a:off x="87141" y="780266"/>
          <a:ext cx="1097957" cy="548978"/>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AU" sz="1600" kern="1200" noProof="0" dirty="0"/>
            <a:t>Testing task 1</a:t>
          </a:r>
        </a:p>
      </dsp:txBody>
      <dsp:txXfrm>
        <a:off x="87141" y="780266"/>
        <a:ext cx="1097957" cy="548978"/>
      </dsp:txXfrm>
    </dsp:sp>
    <dsp:sp modelId="{5FC1A708-2A8A-6F41-B4E0-3A002E1C14BF}">
      <dsp:nvSpPr>
        <dsp:cNvPr id="0" name=""/>
        <dsp:cNvSpPr/>
      </dsp:nvSpPr>
      <dsp:spPr>
        <a:xfrm>
          <a:off x="1415669" y="780266"/>
          <a:ext cx="1092994" cy="554704"/>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AU" sz="1600" kern="1200" noProof="0" dirty="0"/>
            <a:t>Testing task</a:t>
          </a:r>
          <a:r>
            <a:rPr lang="en-AU" sz="1600" kern="1200" baseline="0" noProof="0" dirty="0"/>
            <a:t> 2</a:t>
          </a:r>
          <a:endParaRPr lang="en-AU" sz="1600" kern="1200" noProof="0" dirty="0"/>
        </a:p>
      </dsp:txBody>
      <dsp:txXfrm>
        <a:off x="1415669" y="780266"/>
        <a:ext cx="1092994" cy="55470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1C5BC77-E589-FC43-842C-314DEB76EF88}" type="datetimeFigureOut">
              <a:rPr lang="de-DE" smtClean="0"/>
              <a:t>07.05.2020</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C4BCADE-75F8-C143-8D6A-11EFEA56B060}" type="slidenum">
              <a:rPr lang="de-DE" smtClean="0"/>
              <a:t>‹Nr.›</a:t>
            </a:fld>
            <a:endParaRPr lang="de-DE"/>
          </a:p>
        </p:txBody>
      </p:sp>
    </p:spTree>
    <p:extLst>
      <p:ext uri="{BB962C8B-B14F-4D97-AF65-F5344CB8AC3E}">
        <p14:creationId xmlns:p14="http://schemas.microsoft.com/office/powerpoint/2010/main" val="27394934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1DCD43-2D46-4F8F-A5DD-26B42E953E0E}" type="datetimeFigureOut">
              <a:rPr lang="de-DE" smtClean="0"/>
              <a:t>07.05.2020</a:t>
            </a:fld>
            <a:endParaRPr lang="de-DE"/>
          </a:p>
        </p:txBody>
      </p:sp>
      <p:sp>
        <p:nvSpPr>
          <p:cNvPr id="4" name="Folienbildplatzhalt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AD62D0-23E2-4DD5-9BB6-D6C7194C924C}" type="slidenum">
              <a:rPr lang="de-DE" smtClean="0"/>
              <a:t>‹Nr.›</a:t>
            </a:fld>
            <a:endParaRPr lang="de-DE"/>
          </a:p>
        </p:txBody>
      </p:sp>
    </p:spTree>
    <p:extLst>
      <p:ext uri="{BB962C8B-B14F-4D97-AF65-F5344CB8AC3E}">
        <p14:creationId xmlns:p14="http://schemas.microsoft.com/office/powerpoint/2010/main" val="394547829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C2AD62D0-23E2-4DD5-9BB6-D6C7194C924C}" type="slidenum">
              <a:rPr lang="de-DE" smtClean="0"/>
              <a:t>1</a:t>
            </a:fld>
            <a:endParaRPr lang="de-DE"/>
          </a:p>
        </p:txBody>
      </p:sp>
    </p:spTree>
    <p:extLst>
      <p:ext uri="{BB962C8B-B14F-4D97-AF65-F5344CB8AC3E}">
        <p14:creationId xmlns:p14="http://schemas.microsoft.com/office/powerpoint/2010/main" val="15654934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rtl="0"/>
            <a:r>
              <a:rPr lang="en-US" sz="1200" b="0" i="0" u="none" strike="noStrike" kern="1200" dirty="0">
                <a:solidFill>
                  <a:schemeClr val="tx1"/>
                </a:solidFill>
                <a:effectLst/>
                <a:latin typeface="+mn-lt"/>
                <a:ea typeface="+mn-ea"/>
                <a:cs typeface="+mn-cs"/>
              </a:rPr>
              <a:t>In a first implementation 50 randomly selected measurements from BAMs internal research data repository from the GPR method were chosen. Based on these data, the specific requirements for a data integration concept are identified which have to be fulfilled. The ontology represents the knowledge that can be gained from test data. Ultimately, this aims at an optimal use of the measurement data. </a:t>
            </a:r>
          </a:p>
          <a:p>
            <a:pPr rtl="0"/>
            <a:endParaRPr lang="en-US" b="0" dirty="0">
              <a:effectLst/>
            </a:endParaRPr>
          </a:p>
          <a:p>
            <a:pPr rtl="0"/>
            <a:r>
              <a:rPr lang="en-US" sz="1200" b="0" i="1" u="none" strike="noStrike" kern="1200" dirty="0">
                <a:solidFill>
                  <a:schemeClr val="tx1"/>
                </a:solidFill>
                <a:effectLst/>
                <a:latin typeface="+mn-lt"/>
                <a:ea typeface="+mn-ea"/>
                <a:cs typeface="+mn-cs"/>
              </a:rPr>
              <a:t>Which questions can be answered by the ontology?</a:t>
            </a:r>
          </a:p>
          <a:p>
            <a:pPr rtl="0"/>
            <a:endParaRPr lang="en-US" b="0" dirty="0">
              <a:effectLst/>
            </a:endParaRPr>
          </a:p>
          <a:p>
            <a:pPr rtl="0"/>
            <a:r>
              <a:rPr lang="en-US" sz="1200" b="0" i="0" u="none" strike="noStrike" kern="1200" dirty="0">
                <a:solidFill>
                  <a:schemeClr val="tx1"/>
                </a:solidFill>
                <a:effectLst/>
                <a:latin typeface="+mn-lt"/>
                <a:ea typeface="+mn-ea"/>
                <a:cs typeface="+mn-cs"/>
              </a:rPr>
              <a:t>Which research question can be solved with a specific information resource? Which measurement method provides the optimal results for certain test tasks? Which measurement methods are used to investigate certain object structures and materials? Which problems may occur in which constellations? What are the relationships between material properties and the required inspection tasks?</a:t>
            </a:r>
            <a:endParaRPr lang="en-US" b="0" dirty="0">
              <a:effectLst/>
            </a:endParaRPr>
          </a:p>
          <a:p>
            <a:endParaRPr lang="en-US" dirty="0"/>
          </a:p>
          <a:p>
            <a:r>
              <a:rPr lang="en-US" dirty="0"/>
              <a:t>The ontology consist of ~1500 axioms. </a:t>
            </a:r>
            <a:endParaRPr lang="de-DE" dirty="0"/>
          </a:p>
        </p:txBody>
      </p:sp>
      <p:sp>
        <p:nvSpPr>
          <p:cNvPr id="4" name="Foliennummernplatzhalter 3"/>
          <p:cNvSpPr>
            <a:spLocks noGrp="1"/>
          </p:cNvSpPr>
          <p:nvPr>
            <p:ph type="sldNum" sz="quarter" idx="10"/>
          </p:nvPr>
        </p:nvSpPr>
        <p:spPr/>
        <p:txBody>
          <a:bodyPr/>
          <a:lstStyle/>
          <a:p>
            <a:fld id="{C2AD62D0-23E2-4DD5-9BB6-D6C7194C924C}" type="slidenum">
              <a:rPr lang="de-DE" smtClean="0"/>
              <a:t>10</a:t>
            </a:fld>
            <a:endParaRPr lang="de-DE"/>
          </a:p>
        </p:txBody>
      </p:sp>
    </p:spTree>
    <p:extLst>
      <p:ext uri="{BB962C8B-B14F-4D97-AF65-F5344CB8AC3E}">
        <p14:creationId xmlns:p14="http://schemas.microsoft.com/office/powerpoint/2010/main" val="2646969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rtl="0"/>
            <a:r>
              <a:rPr lang="en-US" sz="1200" b="0" i="0" u="none" strike="noStrike" kern="1200" dirty="0">
                <a:solidFill>
                  <a:schemeClr val="tx1"/>
                </a:solidFill>
                <a:effectLst/>
                <a:latin typeface="+mn-lt"/>
                <a:ea typeface="+mn-ea"/>
                <a:cs typeface="+mn-cs"/>
              </a:rPr>
              <a:t>Data-driven research in MS generally and in NDTCE specifically suffers from the quality of metadata. This quality of metadata is highly dependent on a precise specification of each aspect of the data collection process chain. Not only is there a requirement for a precise description of these aspects, but the underlying contextual information should also be taken into account in data management. This is particularly important when trying to analyze data beyond the specific purpose for which they were collected. To achieve a certain degree of compatibility between different data, a consistent semantic description of the collected data is essential. </a:t>
            </a:r>
            <a:endParaRPr lang="en-US" b="0" dirty="0">
              <a:effectLst/>
            </a:endParaRPr>
          </a:p>
          <a:p>
            <a:pPr rtl="0"/>
            <a:br>
              <a:rPr lang="en-US" dirty="0"/>
            </a:br>
            <a:r>
              <a:rPr lang="en-US" sz="1200" b="0" i="0" u="none" strike="noStrike" kern="1200" dirty="0">
                <a:solidFill>
                  <a:schemeClr val="tx1"/>
                </a:solidFill>
                <a:effectLst/>
                <a:latin typeface="+mn-lt"/>
                <a:ea typeface="+mn-ea"/>
                <a:cs typeface="+mn-cs"/>
              </a:rPr>
              <a:t>For this purpose the data and measurement descriptions can be used from the NDT CE ontology. This in turn allows a direct integration of the ontology and the restructured data into the existing mechanisms for data acquisition during an NDT investigation. This not only creates an ontology for the NDT, but also demonstrates the seamless integration into existing MS tools/infrastructures with all their added value in terms of comparability of the collected data. Furthermore, the existing NDT data will be significantly improved by establishing a link between the different MS initiatives. At the very least, the collected data will become comparable and </a:t>
            </a:r>
            <a:r>
              <a:rPr lang="en-US" sz="1200" b="0" i="0" u="none" strike="noStrike" kern="1200" dirty="0" err="1">
                <a:solidFill>
                  <a:schemeClr val="tx1"/>
                </a:solidFill>
                <a:effectLst/>
                <a:latin typeface="+mn-lt"/>
                <a:ea typeface="+mn-ea"/>
                <a:cs typeface="+mn-cs"/>
              </a:rPr>
              <a:t>integratable</a:t>
            </a:r>
            <a:r>
              <a:rPr lang="en-US" sz="1200" b="0" i="0" u="none" strike="noStrike" kern="1200" dirty="0">
                <a:solidFill>
                  <a:schemeClr val="tx1"/>
                </a:solidFill>
                <a:effectLst/>
                <a:latin typeface="+mn-lt"/>
                <a:ea typeface="+mn-ea"/>
                <a:cs typeface="+mn-cs"/>
              </a:rPr>
              <a:t> across different MS domains. This allows the development of a new support system and further statistical analysis of such structured MS data. Furthermore, existing data sets can be integrated into a uniform data representation and thus enable further analyses.</a:t>
            </a:r>
            <a:endParaRPr lang="en-US" b="0" dirty="0">
              <a:effectLst/>
            </a:endParaRPr>
          </a:p>
          <a:p>
            <a:br>
              <a:rPr lang="en-US" dirty="0"/>
            </a:br>
            <a:endParaRPr lang="de-DE" dirty="0"/>
          </a:p>
        </p:txBody>
      </p:sp>
      <p:sp>
        <p:nvSpPr>
          <p:cNvPr id="4" name="Foliennummernplatzhalter 3"/>
          <p:cNvSpPr>
            <a:spLocks noGrp="1"/>
          </p:cNvSpPr>
          <p:nvPr>
            <p:ph type="sldNum" sz="quarter" idx="10"/>
          </p:nvPr>
        </p:nvSpPr>
        <p:spPr/>
        <p:txBody>
          <a:bodyPr/>
          <a:lstStyle/>
          <a:p>
            <a:fld id="{C2AD62D0-23E2-4DD5-9BB6-D6C7194C924C}" type="slidenum">
              <a:rPr lang="de-DE" smtClean="0"/>
              <a:t>11</a:t>
            </a:fld>
            <a:endParaRPr lang="de-DE"/>
          </a:p>
        </p:txBody>
      </p:sp>
    </p:spTree>
    <p:extLst>
      <p:ext uri="{BB962C8B-B14F-4D97-AF65-F5344CB8AC3E}">
        <p14:creationId xmlns:p14="http://schemas.microsoft.com/office/powerpoint/2010/main" val="5374871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C2AD62D0-23E2-4DD5-9BB6-D6C7194C924C}" type="slidenum">
              <a:rPr lang="de-DE" smtClean="0"/>
              <a:t>12</a:t>
            </a:fld>
            <a:endParaRPr lang="de-DE"/>
          </a:p>
        </p:txBody>
      </p:sp>
    </p:spTree>
    <p:extLst>
      <p:ext uri="{BB962C8B-B14F-4D97-AF65-F5344CB8AC3E}">
        <p14:creationId xmlns:p14="http://schemas.microsoft.com/office/powerpoint/2010/main" val="996816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i="0" kern="1200" noProof="0" dirty="0">
                <a:solidFill>
                  <a:schemeClr val="tx1"/>
                </a:solidFill>
                <a:effectLst/>
                <a:latin typeface="+mn-lt"/>
                <a:ea typeface="+mn-ea"/>
                <a:cs typeface="+mn-cs"/>
              </a:rPr>
              <a:t>Geophysical methods are typically used to study the geological situation of the near subsurface or the physical structure of the Earth. However, they have also become very popular for the non-destructive investigation of concrete infrastructure buildings.</a:t>
            </a:r>
            <a:r>
              <a:rPr lang="en-AU" sz="1200" b="0" i="0" kern="1200" baseline="0" noProof="0" dirty="0">
                <a:solidFill>
                  <a:schemeClr val="tx1"/>
                </a:solidFill>
                <a:effectLst/>
                <a:latin typeface="+mn-lt"/>
                <a:ea typeface="+mn-ea"/>
                <a:cs typeface="+mn-cs"/>
              </a:rPr>
              <a:t> </a:t>
            </a:r>
          </a:p>
          <a:p>
            <a:endParaRPr lang="en-AU" sz="1200" b="0" i="0" kern="1200" baseline="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i="0" kern="1200" noProof="0" dirty="0">
                <a:solidFill>
                  <a:schemeClr val="tx1"/>
                </a:solidFill>
                <a:effectLst/>
                <a:latin typeface="+mn-lt"/>
                <a:ea typeface="+mn-ea"/>
                <a:cs typeface="+mn-cs"/>
              </a:rPr>
              <a:t>Ground penetrating radar (GPR) is, e.g., commonly used for locating rebars and other steel built-in parts in reinforced concrete. Ultrasonic techniques—which are the high-frequency equivalent to seismic methods in geophysical applications—are applied for structural inspections such as thickness measurements, the localization of voids, </a:t>
            </a:r>
            <a:r>
              <a:rPr lang="en-AU" sz="1200" b="0" i="0" kern="1200" noProof="0" dirty="0" err="1">
                <a:solidFill>
                  <a:schemeClr val="tx1"/>
                </a:solidFill>
                <a:effectLst/>
                <a:latin typeface="+mn-lt"/>
                <a:ea typeface="+mn-ea"/>
                <a:cs typeface="+mn-cs"/>
              </a:rPr>
              <a:t>delaminations</a:t>
            </a:r>
            <a:r>
              <a:rPr lang="en-AU" sz="1200" b="0" i="0" kern="1200" noProof="0" dirty="0">
                <a:solidFill>
                  <a:schemeClr val="tx1"/>
                </a:solidFill>
                <a:effectLst/>
                <a:latin typeface="+mn-lt"/>
                <a:ea typeface="+mn-ea"/>
                <a:cs typeface="+mn-cs"/>
              </a:rPr>
              <a:t> or other types of flaws. NDTCE delivers</a:t>
            </a:r>
            <a:r>
              <a:rPr lang="en-AU" sz="1200" b="0" i="0" kern="1200" baseline="0" noProof="0" dirty="0">
                <a:solidFill>
                  <a:schemeClr val="tx1"/>
                </a:solidFill>
                <a:effectLst/>
                <a:latin typeface="+mn-lt"/>
                <a:ea typeface="+mn-ea"/>
                <a:cs typeface="+mn-cs"/>
              </a:rPr>
              <a:t> valuable information </a:t>
            </a:r>
            <a:r>
              <a:rPr lang="en-AU" noProof="0" dirty="0">
                <a:solidFill>
                  <a:schemeClr val="tx1"/>
                </a:solidFill>
                <a:latin typeface="+mn-lt"/>
              </a:rPr>
              <a:t>that support the engineer in decision making.</a:t>
            </a:r>
            <a:r>
              <a:rPr lang="en-AU" baseline="0" noProof="0" dirty="0">
                <a:solidFill>
                  <a:schemeClr val="tx1"/>
                </a:solidFill>
                <a:latin typeface="+mn-lt"/>
              </a:rPr>
              <a:t> </a:t>
            </a:r>
            <a:endParaRPr lang="en-AU" sz="1200" b="0" i="0" kern="1200" noProof="0" dirty="0">
              <a:solidFill>
                <a:schemeClr val="tx1"/>
              </a:solidFill>
              <a:effectLst/>
              <a:latin typeface="+mn-lt"/>
              <a:ea typeface="+mn-ea"/>
              <a:cs typeface="+mn-cs"/>
            </a:endParaRPr>
          </a:p>
          <a:p>
            <a:endParaRPr lang="en-AU" noProof="0" dirty="0"/>
          </a:p>
          <a:p>
            <a:r>
              <a:rPr lang="en-AU" noProof="0" dirty="0"/>
              <a:t>Testing tasks are based on the information required from the stakeholders. </a:t>
            </a:r>
          </a:p>
          <a:p>
            <a:r>
              <a:rPr lang="en-AU" noProof="0" dirty="0"/>
              <a:t>Generally speaking, we distinguish between three fields: </a:t>
            </a:r>
          </a:p>
          <a:p>
            <a:pPr marL="171450" indent="-171450">
              <a:buFontTx/>
              <a:buChar char="-"/>
            </a:pPr>
            <a:r>
              <a:rPr lang="en-AU" noProof="0" dirty="0"/>
              <a:t>the determination of material parameters by material characterization; </a:t>
            </a:r>
          </a:p>
          <a:p>
            <a:pPr marL="171450" indent="-171450">
              <a:buFontTx/>
              <a:buChar char="-"/>
            </a:pPr>
            <a:r>
              <a:rPr lang="en-AU" noProof="0" dirty="0"/>
              <a:t>the localization of EBT and the determination of the geometry in the structural exploration; </a:t>
            </a:r>
          </a:p>
          <a:p>
            <a:pPr marL="171450" indent="-171450">
              <a:buFontTx/>
              <a:buChar char="-"/>
            </a:pPr>
            <a:r>
              <a:rPr lang="en-AU" noProof="0" dirty="0"/>
              <a:t>the detection of the material properties of the material. Damage in the damage analysis. </a:t>
            </a:r>
          </a:p>
          <a:p>
            <a:pPr marL="171450" indent="-171450">
              <a:buFontTx/>
              <a:buChar char="-"/>
            </a:pPr>
            <a:endParaRPr lang="en-AU" noProof="0" dirty="0"/>
          </a:p>
          <a:p>
            <a:pPr marL="0" indent="0">
              <a:buFontTx/>
              <a:buNone/>
            </a:pPr>
            <a:r>
              <a:rPr lang="en-AU" noProof="0" dirty="0"/>
              <a:t>Many tasks cannot be considered separately:</a:t>
            </a:r>
          </a:p>
          <a:p>
            <a:pPr marL="171450" indent="-171450">
              <a:buFontTx/>
              <a:buChar char="-"/>
            </a:pPr>
            <a:r>
              <a:rPr lang="en-AU" noProof="0" dirty="0"/>
              <a:t>The characterization of moisture and ion content is of course often related to chemical reactions that damage the concrete.</a:t>
            </a:r>
          </a:p>
          <a:p>
            <a:pPr marL="171450" indent="-171450">
              <a:buFontTx/>
              <a:buChar char="-"/>
            </a:pPr>
            <a:r>
              <a:rPr lang="en-AU" noProof="0" dirty="0"/>
              <a:t>The detection of cracks and the detection of interfaces are related topics: Cracks are interfaces. </a:t>
            </a:r>
          </a:p>
          <a:p>
            <a:pPr marL="171450" indent="-171450">
              <a:buFontTx/>
              <a:buChar char="-"/>
            </a:pPr>
            <a:r>
              <a:rPr lang="en-AU" noProof="0" dirty="0"/>
              <a:t>The quality with which we can locate built-in parts also depends on the material properties of the concrete - for example on its microstructure. </a:t>
            </a:r>
          </a:p>
          <a:p>
            <a:pPr marL="171450" indent="-171450">
              <a:buFontTx/>
              <a:buChar char="-"/>
            </a:pPr>
            <a:endParaRPr lang="en-AU" noProof="0" dirty="0"/>
          </a:p>
          <a:p>
            <a:pPr marL="0" indent="0">
              <a:buFontTx/>
              <a:buNone/>
            </a:pPr>
            <a:r>
              <a:rPr lang="en-AU" noProof="0" dirty="0"/>
              <a:t>The tasks in NDT in the building industry are therefore often highly multivariate and overlapping</a:t>
            </a:r>
            <a:r>
              <a:rPr lang="en-AU" baseline="0" noProof="0" dirty="0"/>
              <a:t> – so is the data. </a:t>
            </a:r>
            <a:endParaRPr lang="en-AU" noProof="0" dirty="0"/>
          </a:p>
        </p:txBody>
      </p:sp>
      <p:sp>
        <p:nvSpPr>
          <p:cNvPr id="4" name="Foliennummernplatzhalter 3"/>
          <p:cNvSpPr>
            <a:spLocks noGrp="1"/>
          </p:cNvSpPr>
          <p:nvPr>
            <p:ph type="sldNum" sz="quarter" idx="5"/>
          </p:nvPr>
        </p:nvSpPr>
        <p:spPr/>
        <p:txBody>
          <a:bodyPr/>
          <a:lstStyle/>
          <a:p>
            <a:fld id="{C2AD62D0-23E2-4DD5-9BB6-D6C7194C924C}" type="slidenum">
              <a:rPr lang="de-DE" smtClean="0"/>
              <a:pPr/>
              <a:t>2</a:t>
            </a:fld>
            <a:endParaRPr lang="de-DE"/>
          </a:p>
        </p:txBody>
      </p:sp>
    </p:spTree>
    <p:extLst>
      <p:ext uri="{BB962C8B-B14F-4D97-AF65-F5344CB8AC3E}">
        <p14:creationId xmlns:p14="http://schemas.microsoft.com/office/powerpoint/2010/main" val="1584928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AU" sz="1200" b="0" i="0" u="none" strike="noStrike" kern="1200" baseline="0" noProof="0" dirty="0">
                <a:solidFill>
                  <a:schemeClr val="tx1"/>
                </a:solidFill>
                <a:latin typeface="+mn-lt"/>
                <a:ea typeface="+mn-ea"/>
                <a:cs typeface="+mn-cs"/>
              </a:rPr>
              <a:t>Data driven science has developed out of the growing demand for open science combined with the meteoric rise of AI and machine learning. As these innovative technologies allow ever-larger datasets to be processed and hidden correlations to be unveiled, data-driven science is emerging as the fourth scientific paradigm following the first three eras of experimentally, theoretically, and computationally propelled scientific discoveries. Often connected to the fourth industrial revolution or the second machine age, such data-driven approaches permeate science, business, politics, and even social life.</a:t>
            </a:r>
            <a:endParaRPr lang="en-AU" sz="1200" b="0" i="0" u="none" strike="noStrike" kern="1200" noProof="0" dirty="0">
              <a:solidFill>
                <a:schemeClr val="tx1"/>
              </a:solidFill>
              <a:effectLst/>
              <a:latin typeface="+mn-lt"/>
              <a:ea typeface="+mn-ea"/>
              <a:cs typeface="+mn-cs"/>
            </a:endParaRPr>
          </a:p>
          <a:p>
            <a:pPr rtl="0"/>
            <a:endParaRPr lang="en-AU" sz="1200" b="0" i="0" u="none" strike="noStrike" kern="1200" noProof="0" dirty="0">
              <a:solidFill>
                <a:schemeClr val="tx1"/>
              </a:solidFill>
              <a:effectLst/>
              <a:latin typeface="+mn-lt"/>
              <a:ea typeface="+mn-ea"/>
              <a:cs typeface="+mn-cs"/>
            </a:endParaRPr>
          </a:p>
          <a:p>
            <a:pPr rtl="0"/>
            <a:r>
              <a:rPr lang="en-AU" sz="1200" b="0" i="0" u="none" strike="noStrike" kern="1200" noProof="0" dirty="0">
                <a:solidFill>
                  <a:schemeClr val="tx1"/>
                </a:solidFill>
                <a:effectLst/>
                <a:latin typeface="+mn-lt"/>
                <a:ea typeface="+mn-ea"/>
                <a:cs typeface="+mn-cs"/>
              </a:rPr>
              <a:t>The underlying objective of data driven science is to significantly reduce the time and cost of discovering new knowledge. Creating the data is often seen as the critical factor in this process. Data driven science seeks therefore to reuse existing data. In contrast to conventional empirical science, it is interdisciplinary in scope and utilizes modern statistical methods as a common basis for cross domain data analysis. This opens new avenues of acquiring knowledge in science.  </a:t>
            </a:r>
            <a:endParaRPr lang="en-AU" b="0" noProof="0" dirty="0">
              <a:effectLst/>
            </a:endParaRPr>
          </a:p>
        </p:txBody>
      </p:sp>
      <p:sp>
        <p:nvSpPr>
          <p:cNvPr id="4" name="Foliennummernplatzhalter 3"/>
          <p:cNvSpPr>
            <a:spLocks noGrp="1"/>
          </p:cNvSpPr>
          <p:nvPr>
            <p:ph type="sldNum" sz="quarter" idx="10"/>
          </p:nvPr>
        </p:nvSpPr>
        <p:spPr/>
        <p:txBody>
          <a:bodyPr/>
          <a:lstStyle/>
          <a:p>
            <a:fld id="{C2AD62D0-23E2-4DD5-9BB6-D6C7194C924C}" type="slidenum">
              <a:rPr lang="de-DE" smtClean="0"/>
              <a:t>3</a:t>
            </a:fld>
            <a:endParaRPr lang="de-DE"/>
          </a:p>
        </p:txBody>
      </p:sp>
    </p:spTree>
    <p:extLst>
      <p:ext uri="{BB962C8B-B14F-4D97-AF65-F5344CB8AC3E}">
        <p14:creationId xmlns:p14="http://schemas.microsoft.com/office/powerpoint/2010/main" val="7440111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rtl="0"/>
            <a:r>
              <a:rPr lang="en-AU" sz="1200" b="0" i="0" u="none" strike="noStrike" kern="1200" noProof="0" dirty="0">
                <a:solidFill>
                  <a:schemeClr val="tx1"/>
                </a:solidFill>
                <a:effectLst/>
                <a:latin typeface="+mn-lt"/>
                <a:ea typeface="+mn-ea"/>
                <a:cs typeface="+mn-cs"/>
              </a:rPr>
              <a:t>In this context non-destructive testing (NDT) offers various opportunities to use data-driven technologies for profit. In the field of materials science (MS) and especially in NDT knowledge is usually derived experimentally. Many measurement data sets are naturally generated. This data holds great potential, e.g. for automated information extraction, for quantifying measurement uncertainties and for extracting new relations among data with knowledge extraction. This could benefit engineering models which are based on real measurement data, where the safety margins for a given scenario could be reduced if large amounts of real measurement data are factored into the estimates. </a:t>
            </a:r>
            <a:endParaRPr lang="en-AU" b="0" noProof="0" dirty="0">
              <a:effectLst/>
            </a:endParaRPr>
          </a:p>
          <a:p>
            <a:br>
              <a:rPr lang="en-AU" noProof="0" dirty="0"/>
            </a:br>
            <a:endParaRPr lang="en-AU" noProof="0" dirty="0"/>
          </a:p>
        </p:txBody>
      </p:sp>
      <p:sp>
        <p:nvSpPr>
          <p:cNvPr id="4" name="Foliennummernplatzhalter 3"/>
          <p:cNvSpPr>
            <a:spLocks noGrp="1"/>
          </p:cNvSpPr>
          <p:nvPr>
            <p:ph type="sldNum" sz="quarter" idx="5"/>
          </p:nvPr>
        </p:nvSpPr>
        <p:spPr/>
        <p:txBody>
          <a:bodyPr/>
          <a:lstStyle/>
          <a:p>
            <a:fld id="{C2AD62D0-23E2-4DD5-9BB6-D6C7194C924C}" type="slidenum">
              <a:rPr lang="de-DE" smtClean="0"/>
              <a:t>4</a:t>
            </a:fld>
            <a:endParaRPr lang="de-DE"/>
          </a:p>
        </p:txBody>
      </p:sp>
    </p:spTree>
    <p:extLst>
      <p:ext uri="{BB962C8B-B14F-4D97-AF65-F5344CB8AC3E}">
        <p14:creationId xmlns:p14="http://schemas.microsoft.com/office/powerpoint/2010/main" val="35001595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rtl="0"/>
            <a:r>
              <a:rPr lang="en-US" sz="1200" b="0" i="0" u="none" strike="noStrike" kern="1200" dirty="0">
                <a:solidFill>
                  <a:schemeClr val="tx1"/>
                </a:solidFill>
                <a:effectLst/>
                <a:latin typeface="+mn-lt"/>
                <a:ea typeface="+mn-ea"/>
                <a:cs typeface="+mn-cs"/>
              </a:rPr>
              <a:t>At the department “NDT for Civil Engineering” at the Federal Institute for Materials Research and Testing (BAM), ~15 terabytes and ~30 million files have been created over the past few decades. This data contains test sets from various test methods in many test scenarios that are unique in the world. This is potentially a great asset in the data age. Nevertheless, information from measurement data is generated, analyzed and disseminated in so many different ways that it is difficult even for colleagues to reuse data without further information. The underlying data, in turn, are weakly structured in the sense that it is not readily apparent what the specific content of a particular measurement is. Additionally the data is typically stored in weakly structured file systems. Whilst it is in many cases possible to interpret and classify data sets by taking into account signal patterns and information fragments contained in file headers, file paths and file names, this representation is unsuitable for subsequent use in terms of (interoperable) information exchange. Although it is not a specific issue of the organization, it exemplifies what occurs in similar research institutions with similar research fields and goals. The current status quo of NDT data is fundamentally incompatible with modern methods for the computational extraction of knowledge from data. Moreover, modern data analysis methods are based on systematic computational access to large data sets, preferably via application programming interfaces (API).</a:t>
            </a:r>
            <a:endParaRPr lang="en-US" b="0" dirty="0">
              <a:effectLst/>
            </a:endParaRPr>
          </a:p>
          <a:p>
            <a:br>
              <a:rPr lang="en-US" dirty="0"/>
            </a:br>
            <a:endParaRPr lang="de-DE" dirty="0"/>
          </a:p>
        </p:txBody>
      </p:sp>
      <p:sp>
        <p:nvSpPr>
          <p:cNvPr id="4" name="Foliennummernplatzhalter 3"/>
          <p:cNvSpPr>
            <a:spLocks noGrp="1"/>
          </p:cNvSpPr>
          <p:nvPr>
            <p:ph type="sldNum" sz="quarter" idx="5"/>
          </p:nvPr>
        </p:nvSpPr>
        <p:spPr/>
        <p:txBody>
          <a:bodyPr/>
          <a:lstStyle/>
          <a:p>
            <a:fld id="{C2AD62D0-23E2-4DD5-9BB6-D6C7194C924C}" type="slidenum">
              <a:rPr lang="de-DE" smtClean="0"/>
              <a:pPr/>
              <a:t>5</a:t>
            </a:fld>
            <a:endParaRPr lang="de-DE"/>
          </a:p>
        </p:txBody>
      </p:sp>
    </p:spTree>
    <p:extLst>
      <p:ext uri="{BB962C8B-B14F-4D97-AF65-F5344CB8AC3E}">
        <p14:creationId xmlns:p14="http://schemas.microsoft.com/office/powerpoint/2010/main" val="35119023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rtl="0"/>
            <a:r>
              <a:rPr lang="en-US" sz="1200" b="0" i="0" u="none" strike="noStrike" kern="1200" dirty="0">
                <a:solidFill>
                  <a:schemeClr val="tx1"/>
                </a:solidFill>
                <a:effectLst/>
                <a:latin typeface="+mn-lt"/>
                <a:ea typeface="+mn-ea"/>
                <a:cs typeface="+mn-cs"/>
              </a:rPr>
              <a:t>The scope of our work is to provide an accessible representation of knowledge that describes the test sets using an ontology based approach. This is intended to facilitate the scientific exploitation of distributed data sources in the domain of NDT. Furthermore, it aims to achieve interoperability in materials research, thus creating the possibility of expanding the knowledge through interdisciplinary exchange with other domains. More specifically, the NDT ontology provides the basis for an information exchange between NDT experts and BIM, e.g. by extending the IFC scheme. </a:t>
            </a:r>
            <a:endParaRPr lang="en-US" b="0" dirty="0">
              <a:effectLst/>
            </a:endParaRPr>
          </a:p>
          <a:p>
            <a:r>
              <a:rPr lang="en-US" sz="1200" b="0" i="0" u="none" strike="noStrike" kern="1200" dirty="0">
                <a:solidFill>
                  <a:schemeClr val="tx1"/>
                </a:solidFill>
                <a:effectLst/>
                <a:latin typeface="+mn-lt"/>
                <a:ea typeface="+mn-ea"/>
                <a:cs typeface="+mn-cs"/>
              </a:rPr>
              <a:t>The core of the presented work is the development of an NDT-ontology, which formalizes the domain knowledge associated with (advanced) NDT methods, such as radar and ultrasound.</a:t>
            </a:r>
            <a:endParaRPr lang="de-DE" dirty="0"/>
          </a:p>
        </p:txBody>
      </p:sp>
      <p:sp>
        <p:nvSpPr>
          <p:cNvPr id="4" name="Foliennummernplatzhalter 3"/>
          <p:cNvSpPr>
            <a:spLocks noGrp="1"/>
          </p:cNvSpPr>
          <p:nvPr>
            <p:ph type="sldNum" sz="quarter" idx="5"/>
          </p:nvPr>
        </p:nvSpPr>
        <p:spPr/>
        <p:txBody>
          <a:bodyPr/>
          <a:lstStyle/>
          <a:p>
            <a:fld id="{C2AD62D0-23E2-4DD5-9BB6-D6C7194C924C}" type="slidenum">
              <a:rPr lang="de-DE" smtClean="0"/>
              <a:t>6</a:t>
            </a:fld>
            <a:endParaRPr lang="de-DE"/>
          </a:p>
        </p:txBody>
      </p:sp>
    </p:spTree>
    <p:extLst>
      <p:ext uri="{BB962C8B-B14F-4D97-AF65-F5344CB8AC3E}">
        <p14:creationId xmlns:p14="http://schemas.microsoft.com/office/powerpoint/2010/main" val="11008536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270000" lvl="3" indent="0">
              <a:buFont typeface="Wingdings" panose="05000000000000000000" pitchFamily="2" charset="2"/>
              <a:buNone/>
            </a:pPr>
            <a:r>
              <a:rPr lang="en-US" dirty="0"/>
              <a:t>Ontologies are closely related to the concept of the Semantic Web (SW). As an extension of the Internet, SW pursues the goal that through "a uniform framework [...] data can be exchanged and reused across application, company and community boundaries" (Berners-Lee 1999). The ontology is the central logic unit of the SW. </a:t>
            </a:r>
          </a:p>
          <a:p>
            <a:pPr marL="270000" lvl="3" indent="0">
              <a:buFont typeface="Wingdings" panose="05000000000000000000" pitchFamily="2" charset="2"/>
              <a:buNone/>
            </a:pPr>
            <a:endParaRPr lang="en-US" dirty="0"/>
          </a:p>
          <a:p>
            <a:pPr marL="270000" lvl="3" indent="0">
              <a:buFont typeface="Wingdings" panose="05000000000000000000" pitchFamily="2" charset="2"/>
              <a:buNone/>
            </a:pPr>
            <a:r>
              <a:rPr lang="en-US" dirty="0"/>
              <a:t>This creates the essential prerequisites for data structuring using an ontology-based approach. Ontologies describe the knowledge of a domain (like NDT) with a mathematical model. Information is described semantically - i.e. the relationships of relevant terms to each other are also mapped. If necessary, incomplete information can be derived from the respective context. The dilemma of explicit description - the later purpose of use is usually unknown at the time of its creation - and the associated loss of information can thus be minimized. For NDT in civil engineering, ontologies can be used specifically to sort and analyze measurement data with the help of computers and to recognize correlations. </a:t>
            </a:r>
          </a:p>
          <a:p>
            <a:pPr marL="270000" lvl="3" indent="0">
              <a:buFont typeface="Wingdings" panose="05000000000000000000" pitchFamily="2" charset="2"/>
              <a:buNone/>
            </a:pPr>
            <a:endParaRPr lang="en-US" dirty="0"/>
          </a:p>
        </p:txBody>
      </p:sp>
      <p:sp>
        <p:nvSpPr>
          <p:cNvPr id="4" name="Foliennummernplatzhalter 3"/>
          <p:cNvSpPr>
            <a:spLocks noGrp="1"/>
          </p:cNvSpPr>
          <p:nvPr>
            <p:ph type="sldNum" sz="quarter" idx="10"/>
          </p:nvPr>
        </p:nvSpPr>
        <p:spPr/>
        <p:txBody>
          <a:bodyPr/>
          <a:lstStyle/>
          <a:p>
            <a:fld id="{C2AD62D0-23E2-4DD5-9BB6-D6C7194C924C}" type="slidenum">
              <a:rPr lang="de-DE" smtClean="0"/>
              <a:t>7</a:t>
            </a:fld>
            <a:endParaRPr lang="de-DE"/>
          </a:p>
        </p:txBody>
      </p:sp>
    </p:spTree>
    <p:extLst>
      <p:ext uri="{BB962C8B-B14F-4D97-AF65-F5344CB8AC3E}">
        <p14:creationId xmlns:p14="http://schemas.microsoft.com/office/powerpoint/2010/main" val="6165755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a:t>Phenomena of the "real" world (e.g. an inspection task) are represented in a ontology by the specification of relevant terms (controlled vocabulary). T</a:t>
            </a:r>
            <a:r>
              <a:rPr lang="en-US" sz="1200" b="0" i="0" u="none" strike="noStrike" kern="1200" dirty="0">
                <a:solidFill>
                  <a:schemeClr val="tx1"/>
                </a:solidFill>
                <a:effectLst/>
                <a:latin typeface="+mn-lt"/>
                <a:ea typeface="+mn-ea"/>
                <a:cs typeface="+mn-cs"/>
              </a:rPr>
              <a:t>he use of a common vocabulary, e.g. based on DIN EN 1330-4 (2010), could ensure a broader acceptance of an ontology. </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In addition, relationships between entities are described by logical functions, such as a transitive or inverse relationship. </a:t>
            </a:r>
          </a:p>
          <a:p>
            <a:endParaRPr lang="en-US" dirty="0"/>
          </a:p>
          <a:p>
            <a:r>
              <a:rPr lang="en-US" dirty="0"/>
              <a:t>This is accompanied with rules for the interpretation of the relationships. This is because the same relation could have completely different meaning depending on the respective domain.  The relationship “runs on” for example could mean two things, depending on whether (1) a “car” “runs on” “petrol” or (2) a “spider” “runs on” the “desk”. </a:t>
            </a:r>
            <a:endParaRPr lang="de-DE" dirty="0"/>
          </a:p>
        </p:txBody>
      </p:sp>
      <p:sp>
        <p:nvSpPr>
          <p:cNvPr id="4" name="Foliennummernplatzhalter 3"/>
          <p:cNvSpPr>
            <a:spLocks noGrp="1"/>
          </p:cNvSpPr>
          <p:nvPr>
            <p:ph type="sldNum" sz="quarter" idx="10"/>
          </p:nvPr>
        </p:nvSpPr>
        <p:spPr/>
        <p:txBody>
          <a:bodyPr/>
          <a:lstStyle/>
          <a:p>
            <a:fld id="{C2AD62D0-23E2-4DD5-9BB6-D6C7194C924C}" type="slidenum">
              <a:rPr lang="de-DE" smtClean="0"/>
              <a:t>8</a:t>
            </a:fld>
            <a:endParaRPr lang="de-DE"/>
          </a:p>
        </p:txBody>
      </p:sp>
    </p:spTree>
    <p:extLst>
      <p:ext uri="{BB962C8B-B14F-4D97-AF65-F5344CB8AC3E}">
        <p14:creationId xmlns:p14="http://schemas.microsoft.com/office/powerpoint/2010/main" val="38874620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a:t>Measurement data are assigned (mapped) to appropriate concepts of the ontology and are thus automatically placed in a context. </a:t>
            </a:r>
          </a:p>
          <a:p>
            <a:endParaRPr lang="en-US" dirty="0"/>
          </a:p>
          <a:p>
            <a:r>
              <a:rPr lang="en-US" dirty="0"/>
              <a:t>In this simple example “File XY” is mapped to “Testing Task 2” of the “NDT in Civil Engineering” ontology. An axiom defines the relation between “Testing task 2” and “Material property” as “has result”. Consequently “File XY” relates in </a:t>
            </a:r>
            <a:r>
              <a:rPr lang="en-US" i="1" dirty="0"/>
              <a:t>some</a:t>
            </a:r>
            <a:r>
              <a:rPr lang="en-US" dirty="0"/>
              <a:t> way to “Material property”. This implicit information can be made explicit by serializing the available information in a database with a reasoning engine.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contrast to classical database schemata, which explicitly describe data sources by means of defined metadata, ontologies can be used to query implicit knowledge. </a:t>
            </a:r>
          </a:p>
          <a:p>
            <a:endParaRPr lang="en-US" dirty="0"/>
          </a:p>
          <a:p>
            <a:r>
              <a:rPr lang="en-US" dirty="0"/>
              <a:t>If, for example, a measurement file is assigned to the term "roadway slab (bridge)", other highly probable properties can be derived automatically if “relates to some” axioms define a connection to other properties (such as field measurement, reinforced concrete, dynamically loaded component, exposed to moisture and chloride, increased concrete compressive strength, increased concrete cover, horizontal slab, etc.) </a:t>
            </a:r>
          </a:p>
          <a:p>
            <a:endParaRPr lang="en-US" dirty="0"/>
          </a:p>
          <a:p>
            <a:endParaRPr lang="en-US" dirty="0"/>
          </a:p>
          <a:p>
            <a:endParaRPr lang="de-DE" dirty="0"/>
          </a:p>
        </p:txBody>
      </p:sp>
      <p:sp>
        <p:nvSpPr>
          <p:cNvPr id="4" name="Foliennummernplatzhalter 3"/>
          <p:cNvSpPr>
            <a:spLocks noGrp="1"/>
          </p:cNvSpPr>
          <p:nvPr>
            <p:ph type="sldNum" sz="quarter" idx="10"/>
          </p:nvPr>
        </p:nvSpPr>
        <p:spPr/>
        <p:txBody>
          <a:bodyPr/>
          <a:lstStyle/>
          <a:p>
            <a:fld id="{C2AD62D0-23E2-4DD5-9BB6-D6C7194C924C}" type="slidenum">
              <a:rPr lang="de-DE" smtClean="0"/>
              <a:t>9</a:t>
            </a:fld>
            <a:endParaRPr lang="de-DE"/>
          </a:p>
        </p:txBody>
      </p:sp>
    </p:spTree>
    <p:extLst>
      <p:ext uri="{BB962C8B-B14F-4D97-AF65-F5344CB8AC3E}">
        <p14:creationId xmlns:p14="http://schemas.microsoft.com/office/powerpoint/2010/main" val="4174602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M: Titelfolie">
    <p:spTree>
      <p:nvGrpSpPr>
        <p:cNvPr id="1" name=""/>
        <p:cNvGrpSpPr/>
        <p:nvPr/>
      </p:nvGrpSpPr>
      <p:grpSpPr>
        <a:xfrm>
          <a:off x="0" y="0"/>
          <a:ext cx="0" cy="0"/>
          <a:chOff x="0" y="0"/>
          <a:chExt cx="0" cy="0"/>
        </a:xfrm>
      </p:grpSpPr>
      <p:pic>
        <p:nvPicPr>
          <p:cNvPr id="9" name="Grafik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40000" y="901519"/>
            <a:ext cx="1614683" cy="356961"/>
          </a:xfrm>
          <a:prstGeom prst="rect">
            <a:avLst/>
          </a:prstGeom>
        </p:spPr>
      </p:pic>
      <p:pic>
        <p:nvPicPr>
          <p:cNvPr id="10" name="Grafik 9"/>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 y="1188000"/>
            <a:ext cx="9143998" cy="3563111"/>
          </a:xfrm>
          <a:prstGeom prst="rect">
            <a:avLst/>
          </a:prstGeom>
        </p:spPr>
      </p:pic>
      <p:sp>
        <p:nvSpPr>
          <p:cNvPr id="2" name="Titel 1"/>
          <p:cNvSpPr>
            <a:spLocks noGrp="1"/>
          </p:cNvSpPr>
          <p:nvPr>
            <p:ph type="ctrTitle" hasCustomPrompt="1"/>
          </p:nvPr>
        </p:nvSpPr>
        <p:spPr>
          <a:xfrm>
            <a:off x="540000" y="1965601"/>
            <a:ext cx="7200000" cy="750166"/>
          </a:xfrm>
        </p:spPr>
        <p:txBody>
          <a:bodyPr/>
          <a:lstStyle>
            <a:lvl1pPr>
              <a:lnSpc>
                <a:spcPts val="3000"/>
              </a:lnSpc>
              <a:defRPr sz="2400" b="1" cap="all" baseline="0"/>
            </a:lvl1pPr>
          </a:lstStyle>
          <a:p>
            <a:r>
              <a:rPr lang="de-DE" dirty="0"/>
              <a:t>TITEL DER PRÄSENTATION</a:t>
            </a:r>
            <a:br>
              <a:rPr lang="de-DE" dirty="0"/>
            </a:br>
            <a:r>
              <a:rPr lang="de-DE" dirty="0"/>
              <a:t>SCHRIFT VERDANA BOLD</a:t>
            </a:r>
          </a:p>
        </p:txBody>
      </p:sp>
      <p:sp>
        <p:nvSpPr>
          <p:cNvPr id="3" name="Untertitel 2"/>
          <p:cNvSpPr>
            <a:spLocks noGrp="1"/>
          </p:cNvSpPr>
          <p:nvPr>
            <p:ph type="subTitle" idx="1" hasCustomPrompt="1"/>
          </p:nvPr>
        </p:nvSpPr>
        <p:spPr>
          <a:xfrm>
            <a:off x="540000" y="2728800"/>
            <a:ext cx="7200000" cy="1643150"/>
          </a:xfrm>
        </p:spPr>
        <p:txBody>
          <a:bodyPr/>
          <a:lstStyle>
            <a:lvl1pPr marL="0" indent="0" algn="l">
              <a:lnSpc>
                <a:spcPts val="3000"/>
              </a:lnSpc>
              <a:spcBef>
                <a:spcPts val="0"/>
              </a:spcBef>
              <a:buNone/>
              <a:defRPr sz="2400" b="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Untertitel (optional), Name des Redners</a:t>
            </a:r>
          </a:p>
          <a:p>
            <a:r>
              <a:rPr lang="de-DE" dirty="0" err="1"/>
              <a:t>Veranstatungstitel</a:t>
            </a:r>
            <a:endParaRPr lang="de-DE" dirty="0"/>
          </a:p>
          <a:p>
            <a:r>
              <a:rPr lang="de-DE" dirty="0" err="1"/>
              <a:t>Verdana</a:t>
            </a:r>
            <a:r>
              <a:rPr lang="de-DE" dirty="0"/>
              <a:t> Regular 24 </a:t>
            </a:r>
            <a:r>
              <a:rPr lang="de-DE" dirty="0" err="1"/>
              <a:t>pt</a:t>
            </a:r>
            <a:r>
              <a:rPr lang="de-DE" dirty="0"/>
              <a:t>, ZAB 30 </a:t>
            </a:r>
            <a:r>
              <a:rPr lang="de-DE" dirty="0" err="1"/>
              <a:t>pt</a:t>
            </a:r>
            <a:endParaRPr lang="de-DE" dirty="0"/>
          </a:p>
          <a:p>
            <a:r>
              <a:rPr lang="de-DE" dirty="0"/>
              <a:t>Maximal vier Zeilen</a:t>
            </a:r>
          </a:p>
        </p:txBody>
      </p:sp>
      <p:pic>
        <p:nvPicPr>
          <p:cNvPr id="8" name="Grafik 7"/>
          <p:cNvPicPr>
            <a:picLocks noChangeAspect="1"/>
          </p:cNvPicPr>
          <p:nvPr userDrawn="1"/>
        </p:nvPicPr>
        <p:blipFill>
          <a:blip r:embed="rId4" cstate="print">
            <a:extLst>
              <a:ext uri="{28A0092B-C50C-407E-A947-70E740481C1C}">
                <a14:useLocalDpi xmlns:a14="http://schemas.microsoft.com/office/drawing/2010/main"/>
              </a:ext>
            </a:extLst>
          </a:blip>
          <a:stretch>
            <a:fillRect/>
          </a:stretch>
        </p:blipFill>
        <p:spPr>
          <a:xfrm>
            <a:off x="7560000" y="180000"/>
            <a:ext cx="1255743" cy="900000"/>
          </a:xfrm>
          <a:prstGeom prst="rect">
            <a:avLst/>
          </a:prstGeom>
        </p:spPr>
      </p:pic>
      <p:cxnSp>
        <p:nvCxnSpPr>
          <p:cNvPr id="11" name="Gerade Verbindung 10"/>
          <p:cNvCxnSpPr/>
          <p:nvPr userDrawn="1"/>
        </p:nvCxnSpPr>
        <p:spPr>
          <a:xfrm>
            <a:off x="539750" y="1771200"/>
            <a:ext cx="396000" cy="0"/>
          </a:xfrm>
          <a:prstGeom prst="line">
            <a:avLst/>
          </a:prstGeom>
          <a:ln w="24130"/>
        </p:spPr>
        <p:style>
          <a:lnRef idx="1">
            <a:schemeClr val="accent1"/>
          </a:lnRef>
          <a:fillRef idx="0">
            <a:schemeClr val="accent1"/>
          </a:fillRef>
          <a:effectRef idx="0">
            <a:schemeClr val="accent1"/>
          </a:effectRef>
          <a:fontRef idx="minor">
            <a:schemeClr val="tx1"/>
          </a:fontRef>
        </p:style>
      </p:cxnSp>
      <p:cxnSp>
        <p:nvCxnSpPr>
          <p:cNvPr id="12" name="Gerade Verbindung 11"/>
          <p:cNvCxnSpPr/>
          <p:nvPr userDrawn="1"/>
        </p:nvCxnSpPr>
        <p:spPr>
          <a:xfrm>
            <a:off x="540000" y="4435200"/>
            <a:ext cx="396000" cy="0"/>
          </a:xfrm>
          <a:prstGeom prst="line">
            <a:avLst/>
          </a:prstGeom>
          <a:ln w="24130"/>
        </p:spPr>
        <p:style>
          <a:lnRef idx="1">
            <a:schemeClr val="accent1"/>
          </a:lnRef>
          <a:fillRef idx="0">
            <a:schemeClr val="accent1"/>
          </a:fillRef>
          <a:effectRef idx="0">
            <a:schemeClr val="accent1"/>
          </a:effectRef>
          <a:fontRef idx="minor">
            <a:schemeClr val="tx1"/>
          </a:fontRef>
        </p:style>
      </p:cxnSp>
      <p:sp>
        <p:nvSpPr>
          <p:cNvPr id="15" name="Textplatzhalter 13"/>
          <p:cNvSpPr>
            <a:spLocks noGrp="1"/>
          </p:cNvSpPr>
          <p:nvPr>
            <p:ph type="body" sz="quarter" idx="15" hasCustomPrompt="1"/>
          </p:nvPr>
        </p:nvSpPr>
        <p:spPr>
          <a:xfrm>
            <a:off x="540000" y="1281600"/>
            <a:ext cx="1440000" cy="287288"/>
          </a:xfrm>
        </p:spPr>
        <p:txBody>
          <a:bodyPr/>
          <a:lstStyle>
            <a:lvl1pPr>
              <a:defRPr/>
            </a:lvl1pPr>
          </a:lstStyle>
          <a:p>
            <a:pPr lvl="0"/>
            <a:r>
              <a:rPr lang="de-DE" dirty="0"/>
              <a:t>Datum</a:t>
            </a:r>
          </a:p>
        </p:txBody>
      </p:sp>
      <p:sp>
        <p:nvSpPr>
          <p:cNvPr id="13" name="Textfeld 12"/>
          <p:cNvSpPr txBox="1"/>
          <p:nvPr userDrawn="1"/>
        </p:nvSpPr>
        <p:spPr>
          <a:xfrm>
            <a:off x="7681546" y="4201290"/>
            <a:ext cx="1012650" cy="233910"/>
          </a:xfrm>
          <a:prstGeom prst="rect">
            <a:avLst/>
          </a:prstGeom>
          <a:noFill/>
        </p:spPr>
        <p:txBody>
          <a:bodyPr wrap="none" lIns="0" tIns="0" rIns="0" bIns="0" rtlCol="0">
            <a:spAutoFit/>
          </a:bodyPr>
          <a:lstStyle/>
          <a:p>
            <a:pPr>
              <a:lnSpc>
                <a:spcPts val="2100"/>
              </a:lnSpc>
            </a:pPr>
            <a:r>
              <a:rPr lang="de-DE" sz="1200" dirty="0" err="1">
                <a:solidFill>
                  <a:schemeClr val="bg1"/>
                </a:solidFill>
              </a:rPr>
              <a:t>www.bam.de</a:t>
            </a:r>
            <a:endParaRPr lang="de-DE" sz="1200" dirty="0">
              <a:solidFill>
                <a:schemeClr val="bg1"/>
              </a:solidFill>
            </a:endParaRPr>
          </a:p>
        </p:txBody>
      </p:sp>
    </p:spTree>
    <p:extLst>
      <p:ext uri="{BB962C8B-B14F-4D97-AF65-F5344CB8AC3E}">
        <p14:creationId xmlns:p14="http://schemas.microsoft.com/office/powerpoint/2010/main" val="1644622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AM: 2-spaltig,  1 zu 2">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Datumsplatzhalter 2"/>
          <p:cNvSpPr>
            <a:spLocks noGrp="1"/>
          </p:cNvSpPr>
          <p:nvPr>
            <p:ph type="dt" sz="half" idx="10"/>
          </p:nvPr>
        </p:nvSpPr>
        <p:spPr/>
        <p:txBody>
          <a:bodyPr/>
          <a:lstStyle/>
          <a:p>
            <a:r>
              <a:rPr lang="de-DE"/>
              <a:t>10.02.2017</a:t>
            </a:r>
            <a:endParaRPr lang="de-DE" dirty="0"/>
          </a:p>
        </p:txBody>
      </p:sp>
      <p:sp>
        <p:nvSpPr>
          <p:cNvPr id="4" name="Fußzeilenplatzhalter 3"/>
          <p:cNvSpPr>
            <a:spLocks noGrp="1"/>
          </p:cNvSpPr>
          <p:nvPr>
            <p:ph type="ftr" sz="quarter" idx="11"/>
          </p:nvPr>
        </p:nvSpPr>
        <p:spPr/>
        <p:txBody>
          <a:bodyPr/>
          <a:lstStyle/>
          <a:p>
            <a:r>
              <a:rPr lang="de-DE"/>
              <a:t>christoh.voelker@bam.de</a:t>
            </a:r>
            <a:endParaRPr lang="de-DE" dirty="0"/>
          </a:p>
        </p:txBody>
      </p:sp>
      <p:sp>
        <p:nvSpPr>
          <p:cNvPr id="5" name="Foliennummernplatzhalter 4"/>
          <p:cNvSpPr>
            <a:spLocks noGrp="1"/>
          </p:cNvSpPr>
          <p:nvPr>
            <p:ph type="sldNum" sz="quarter" idx="12"/>
          </p:nvPr>
        </p:nvSpPr>
        <p:spPr/>
        <p:txBody>
          <a:bodyPr/>
          <a:lstStyle/>
          <a:p>
            <a:fld id="{AA9ED74F-9508-4ED9-B334-15F84E4ED6ED}" type="slidenum">
              <a:rPr lang="de-DE" smtClean="0"/>
              <a:pPr/>
              <a:t>‹Nr.›</a:t>
            </a:fld>
            <a:endParaRPr lang="de-DE" dirty="0"/>
          </a:p>
        </p:txBody>
      </p:sp>
      <p:sp>
        <p:nvSpPr>
          <p:cNvPr id="7" name="Textplatzhalter 6"/>
          <p:cNvSpPr>
            <a:spLocks noGrp="1"/>
          </p:cNvSpPr>
          <p:nvPr>
            <p:ph type="body" sz="quarter" idx="13"/>
          </p:nvPr>
        </p:nvSpPr>
        <p:spPr>
          <a:xfrm>
            <a:off x="539750" y="1152000"/>
            <a:ext cx="2544763" cy="3546001"/>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11" name="Inhaltsplatzhalter 10"/>
          <p:cNvSpPr>
            <a:spLocks noGrp="1"/>
          </p:cNvSpPr>
          <p:nvPr>
            <p:ph sz="quarter" idx="14"/>
          </p:nvPr>
        </p:nvSpPr>
        <p:spPr>
          <a:xfrm>
            <a:off x="3301750" y="1152000"/>
            <a:ext cx="5302250" cy="3546001"/>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cxnSp>
        <p:nvCxnSpPr>
          <p:cNvPr id="8" name="Gerade Verbindung 7"/>
          <p:cNvCxnSpPr/>
          <p:nvPr userDrawn="1"/>
        </p:nvCxnSpPr>
        <p:spPr>
          <a:xfrm>
            <a:off x="540000" y="1008000"/>
            <a:ext cx="54000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9" name="Gerade Verbindung 8"/>
          <p:cNvCxnSpPr/>
          <p:nvPr userDrawn="1"/>
        </p:nvCxnSpPr>
        <p:spPr>
          <a:xfrm>
            <a:off x="539750" y="4788000"/>
            <a:ext cx="540000" cy="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5757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AM: Marginalsp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chemeClr val="tx2"/>
                </a:solidFill>
              </a:defRPr>
            </a:lvl1pPr>
          </a:lstStyle>
          <a:p>
            <a:r>
              <a:rPr lang="de-DE"/>
              <a:t>Mastertitelformat bearbeiten</a:t>
            </a:r>
          </a:p>
        </p:txBody>
      </p:sp>
      <p:sp>
        <p:nvSpPr>
          <p:cNvPr id="3" name="Datumsplatzhalter 2"/>
          <p:cNvSpPr>
            <a:spLocks noGrp="1"/>
          </p:cNvSpPr>
          <p:nvPr>
            <p:ph type="dt" sz="half" idx="10"/>
          </p:nvPr>
        </p:nvSpPr>
        <p:spPr/>
        <p:txBody>
          <a:bodyPr/>
          <a:lstStyle/>
          <a:p>
            <a:r>
              <a:rPr lang="de-DE"/>
              <a:t>10.02.2017</a:t>
            </a:r>
            <a:endParaRPr lang="de-DE" dirty="0"/>
          </a:p>
        </p:txBody>
      </p:sp>
      <p:sp>
        <p:nvSpPr>
          <p:cNvPr id="4" name="Fußzeilenplatzhalter 3"/>
          <p:cNvSpPr>
            <a:spLocks noGrp="1"/>
          </p:cNvSpPr>
          <p:nvPr>
            <p:ph type="ftr" sz="quarter" idx="11"/>
          </p:nvPr>
        </p:nvSpPr>
        <p:spPr/>
        <p:txBody>
          <a:bodyPr/>
          <a:lstStyle/>
          <a:p>
            <a:r>
              <a:rPr lang="de-DE"/>
              <a:t>christoh.voelker@bam.de</a:t>
            </a:r>
            <a:endParaRPr lang="de-DE" dirty="0"/>
          </a:p>
        </p:txBody>
      </p:sp>
      <p:sp>
        <p:nvSpPr>
          <p:cNvPr id="5" name="Foliennummernplatzhalter 4"/>
          <p:cNvSpPr>
            <a:spLocks noGrp="1"/>
          </p:cNvSpPr>
          <p:nvPr>
            <p:ph type="sldNum" sz="quarter" idx="12"/>
          </p:nvPr>
        </p:nvSpPr>
        <p:spPr/>
        <p:txBody>
          <a:bodyPr/>
          <a:lstStyle/>
          <a:p>
            <a:fld id="{AA9ED74F-9508-4ED9-B334-15F84E4ED6ED}" type="slidenum">
              <a:rPr lang="de-DE" smtClean="0"/>
              <a:pPr/>
              <a:t>‹Nr.›</a:t>
            </a:fld>
            <a:endParaRPr lang="de-DE" dirty="0"/>
          </a:p>
        </p:txBody>
      </p:sp>
      <p:sp>
        <p:nvSpPr>
          <p:cNvPr id="7" name="Textplatzhalter 6"/>
          <p:cNvSpPr>
            <a:spLocks noGrp="1"/>
          </p:cNvSpPr>
          <p:nvPr>
            <p:ph type="body" sz="quarter" idx="13"/>
          </p:nvPr>
        </p:nvSpPr>
        <p:spPr>
          <a:xfrm>
            <a:off x="6732000" y="1152000"/>
            <a:ext cx="1872000" cy="3546000"/>
          </a:xfrm>
          <a:solidFill>
            <a:srgbClr val="00AFF0"/>
          </a:solidFill>
        </p:spPr>
        <p:txBody>
          <a:bodyPr lIns="72000" tIns="72000" rIns="72000" bIns="72000"/>
          <a:lstStyle>
            <a:lvl1pPr>
              <a:lnSpc>
                <a:spcPts val="1200"/>
              </a:lnSpc>
              <a:defRPr sz="900">
                <a:solidFill>
                  <a:schemeClr val="bg1"/>
                </a:solidFill>
              </a:defRPr>
            </a:lvl1pPr>
            <a:lvl2pPr marL="180000" indent="-180000">
              <a:lnSpc>
                <a:spcPts val="1200"/>
              </a:lnSpc>
              <a:defRPr sz="900">
                <a:solidFill>
                  <a:schemeClr val="bg1"/>
                </a:solidFill>
              </a:defRPr>
            </a:lvl2pPr>
            <a:lvl3pPr marL="180000" indent="-180000">
              <a:lnSpc>
                <a:spcPts val="1200"/>
              </a:lnSpc>
              <a:defRPr sz="900">
                <a:solidFill>
                  <a:schemeClr val="bg1"/>
                </a:solidFill>
              </a:defRPr>
            </a:lvl3pPr>
            <a:lvl4pPr marL="360000" indent="-180000">
              <a:lnSpc>
                <a:spcPts val="1200"/>
              </a:lnSpc>
              <a:defRPr sz="900">
                <a:solidFill>
                  <a:schemeClr val="bg1"/>
                </a:solidFill>
              </a:defRPr>
            </a:lvl4pPr>
            <a:lvl5pPr marL="540000" indent="-180000">
              <a:lnSpc>
                <a:spcPts val="1200"/>
              </a:lnSpc>
              <a:defRPr sz="900">
                <a:solidFill>
                  <a:schemeClr val="bg1"/>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11" name="Inhaltsplatzhalter 10"/>
          <p:cNvSpPr>
            <a:spLocks noGrp="1"/>
          </p:cNvSpPr>
          <p:nvPr>
            <p:ph sz="quarter" idx="14"/>
          </p:nvPr>
        </p:nvSpPr>
        <p:spPr>
          <a:xfrm>
            <a:off x="539750" y="1151999"/>
            <a:ext cx="5940000" cy="3546001"/>
          </a:xfrm>
        </p:spPr>
        <p:txBody>
          <a:bodyPr/>
          <a:lstStyle>
            <a:lvl1pPr>
              <a:lnSpc>
                <a:spcPts val="2100"/>
              </a:lnSpc>
              <a:defRPr>
                <a:solidFill>
                  <a:schemeClr val="tx2"/>
                </a:solidFill>
              </a:defRPr>
            </a:lvl1pPr>
            <a:lvl2pPr>
              <a:lnSpc>
                <a:spcPts val="2100"/>
              </a:lnSpc>
              <a:defRPr>
                <a:solidFill>
                  <a:schemeClr val="tx2"/>
                </a:solidFill>
              </a:defRPr>
            </a:lvl2pPr>
            <a:lvl3pPr>
              <a:lnSpc>
                <a:spcPts val="2100"/>
              </a:lnSpc>
              <a:defRPr>
                <a:solidFill>
                  <a:schemeClr val="tx2"/>
                </a:solidFill>
              </a:defRPr>
            </a:lvl3pPr>
            <a:lvl4pPr>
              <a:lnSpc>
                <a:spcPts val="2100"/>
              </a:lnSpc>
              <a:defRPr>
                <a:solidFill>
                  <a:schemeClr val="tx2"/>
                </a:solidFill>
              </a:defRPr>
            </a:lvl4pPr>
            <a:lvl5pPr>
              <a:lnSpc>
                <a:spcPts val="2100"/>
              </a:lnSpc>
              <a:defRPr>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cxnSp>
        <p:nvCxnSpPr>
          <p:cNvPr id="8" name="Gerade Verbindung 7"/>
          <p:cNvCxnSpPr/>
          <p:nvPr userDrawn="1"/>
        </p:nvCxnSpPr>
        <p:spPr>
          <a:xfrm>
            <a:off x="540000" y="1008000"/>
            <a:ext cx="54000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9" name="Gerade Verbindung 8"/>
          <p:cNvCxnSpPr/>
          <p:nvPr userDrawn="1"/>
        </p:nvCxnSpPr>
        <p:spPr>
          <a:xfrm>
            <a:off x="539750" y="4788000"/>
            <a:ext cx="540000" cy="0"/>
          </a:xfrm>
          <a:prstGeom prst="line">
            <a:avLst/>
          </a:prstGeom>
          <a:ln w="31750"/>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AM: 2-spaltig, Bilder +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4" name="Datumsplatzhalter 3"/>
          <p:cNvSpPr>
            <a:spLocks noGrp="1"/>
          </p:cNvSpPr>
          <p:nvPr>
            <p:ph type="dt" sz="half" idx="10"/>
          </p:nvPr>
        </p:nvSpPr>
        <p:spPr/>
        <p:txBody>
          <a:bodyPr/>
          <a:lstStyle/>
          <a:p>
            <a:r>
              <a:rPr lang="de-DE"/>
              <a:t>10.02.2017</a:t>
            </a:r>
          </a:p>
        </p:txBody>
      </p:sp>
      <p:sp>
        <p:nvSpPr>
          <p:cNvPr id="5" name="Fußzeilenplatzhalter 4"/>
          <p:cNvSpPr>
            <a:spLocks noGrp="1"/>
          </p:cNvSpPr>
          <p:nvPr>
            <p:ph type="ftr" sz="quarter" idx="11"/>
          </p:nvPr>
        </p:nvSpPr>
        <p:spPr/>
        <p:txBody>
          <a:bodyPr/>
          <a:lstStyle/>
          <a:p>
            <a:r>
              <a:rPr lang="de-DE"/>
              <a:t>christoh.voelker@bam.de</a:t>
            </a:r>
          </a:p>
        </p:txBody>
      </p:sp>
      <p:sp>
        <p:nvSpPr>
          <p:cNvPr id="6" name="Foliennummernplatzhalter 5"/>
          <p:cNvSpPr>
            <a:spLocks noGrp="1"/>
          </p:cNvSpPr>
          <p:nvPr>
            <p:ph type="sldNum" sz="quarter" idx="12"/>
          </p:nvPr>
        </p:nvSpPr>
        <p:spPr/>
        <p:txBody>
          <a:bodyPr/>
          <a:lstStyle/>
          <a:p>
            <a:fld id="{AA9ED74F-9508-4ED9-B334-15F84E4ED6ED}" type="slidenum">
              <a:rPr lang="de-DE" smtClean="0"/>
              <a:t>‹Nr.›</a:t>
            </a:fld>
            <a:endParaRPr lang="de-DE"/>
          </a:p>
        </p:txBody>
      </p:sp>
      <p:sp>
        <p:nvSpPr>
          <p:cNvPr id="13" name="Bildplatzhalter 12"/>
          <p:cNvSpPr>
            <a:spLocks noGrp="1"/>
          </p:cNvSpPr>
          <p:nvPr>
            <p:ph type="pic" sz="quarter" idx="16"/>
          </p:nvPr>
        </p:nvSpPr>
        <p:spPr>
          <a:xfrm>
            <a:off x="539750" y="1188000"/>
            <a:ext cx="3924000" cy="2473201"/>
          </a:xfrm>
        </p:spPr>
        <p:txBody>
          <a:bodyPr/>
          <a:lstStyle/>
          <a:p>
            <a:r>
              <a:rPr lang="de-DE"/>
              <a:t>Bild durch Klicken auf Symbol hinzufügen</a:t>
            </a:r>
          </a:p>
        </p:txBody>
      </p:sp>
      <p:sp>
        <p:nvSpPr>
          <p:cNvPr id="14" name="Bildplatzhalter 12"/>
          <p:cNvSpPr>
            <a:spLocks noGrp="1"/>
          </p:cNvSpPr>
          <p:nvPr>
            <p:ph type="pic" sz="quarter" idx="17"/>
          </p:nvPr>
        </p:nvSpPr>
        <p:spPr>
          <a:xfrm>
            <a:off x="4680250" y="1188000"/>
            <a:ext cx="3924000" cy="2471526"/>
          </a:xfrm>
        </p:spPr>
        <p:txBody>
          <a:bodyPr/>
          <a:lstStyle/>
          <a:p>
            <a:r>
              <a:rPr lang="de-DE"/>
              <a:t>Bild durch Klicken auf Symbol hinzufügen</a:t>
            </a:r>
          </a:p>
        </p:txBody>
      </p:sp>
      <p:sp>
        <p:nvSpPr>
          <p:cNvPr id="7" name="Inhaltsplatzhalter 6"/>
          <p:cNvSpPr>
            <a:spLocks noGrp="1"/>
          </p:cNvSpPr>
          <p:nvPr>
            <p:ph sz="quarter" idx="18"/>
          </p:nvPr>
        </p:nvSpPr>
        <p:spPr>
          <a:xfrm>
            <a:off x="539750" y="3815999"/>
            <a:ext cx="3924000" cy="882001"/>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11" name="Inhaltsplatzhalter 10"/>
          <p:cNvSpPr>
            <a:spLocks noGrp="1"/>
          </p:cNvSpPr>
          <p:nvPr>
            <p:ph sz="quarter" idx="19"/>
          </p:nvPr>
        </p:nvSpPr>
        <p:spPr>
          <a:xfrm>
            <a:off x="4678363" y="3816000"/>
            <a:ext cx="3924000" cy="8820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cxnSp>
        <p:nvCxnSpPr>
          <p:cNvPr id="10" name="Gerade Verbindung 9"/>
          <p:cNvCxnSpPr/>
          <p:nvPr userDrawn="1"/>
        </p:nvCxnSpPr>
        <p:spPr>
          <a:xfrm>
            <a:off x="540000" y="1008000"/>
            <a:ext cx="54000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2" name="Gerade Verbindung 11"/>
          <p:cNvCxnSpPr/>
          <p:nvPr userDrawn="1"/>
        </p:nvCxnSpPr>
        <p:spPr>
          <a:xfrm>
            <a:off x="539750" y="4788000"/>
            <a:ext cx="540000" cy="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85848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AM: 3-spaltig, Bilder +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4" name="Datumsplatzhalter 3"/>
          <p:cNvSpPr>
            <a:spLocks noGrp="1"/>
          </p:cNvSpPr>
          <p:nvPr>
            <p:ph type="dt" sz="half" idx="10"/>
          </p:nvPr>
        </p:nvSpPr>
        <p:spPr/>
        <p:txBody>
          <a:bodyPr/>
          <a:lstStyle/>
          <a:p>
            <a:r>
              <a:rPr lang="de-DE"/>
              <a:t>10.02.2017</a:t>
            </a:r>
          </a:p>
        </p:txBody>
      </p:sp>
      <p:sp>
        <p:nvSpPr>
          <p:cNvPr id="5" name="Fußzeilenplatzhalter 4"/>
          <p:cNvSpPr>
            <a:spLocks noGrp="1"/>
          </p:cNvSpPr>
          <p:nvPr>
            <p:ph type="ftr" sz="quarter" idx="11"/>
          </p:nvPr>
        </p:nvSpPr>
        <p:spPr/>
        <p:txBody>
          <a:bodyPr/>
          <a:lstStyle/>
          <a:p>
            <a:r>
              <a:rPr lang="de-DE"/>
              <a:t>christoh.voelker@bam.de</a:t>
            </a:r>
          </a:p>
        </p:txBody>
      </p:sp>
      <p:sp>
        <p:nvSpPr>
          <p:cNvPr id="6" name="Foliennummernplatzhalter 5"/>
          <p:cNvSpPr>
            <a:spLocks noGrp="1"/>
          </p:cNvSpPr>
          <p:nvPr>
            <p:ph type="sldNum" sz="quarter" idx="12"/>
          </p:nvPr>
        </p:nvSpPr>
        <p:spPr/>
        <p:txBody>
          <a:bodyPr/>
          <a:lstStyle/>
          <a:p>
            <a:fld id="{AA9ED74F-9508-4ED9-B334-15F84E4ED6ED}" type="slidenum">
              <a:rPr lang="de-DE" smtClean="0"/>
              <a:t>‹Nr.›</a:t>
            </a:fld>
            <a:endParaRPr lang="de-DE"/>
          </a:p>
        </p:txBody>
      </p:sp>
      <p:sp>
        <p:nvSpPr>
          <p:cNvPr id="13" name="Bildplatzhalter 12"/>
          <p:cNvSpPr>
            <a:spLocks noGrp="1"/>
          </p:cNvSpPr>
          <p:nvPr>
            <p:ph type="pic" sz="quarter" idx="16"/>
          </p:nvPr>
        </p:nvSpPr>
        <p:spPr>
          <a:xfrm>
            <a:off x="3302000" y="1188000"/>
            <a:ext cx="2545200" cy="2019601"/>
          </a:xfrm>
        </p:spPr>
        <p:txBody>
          <a:bodyPr/>
          <a:lstStyle/>
          <a:p>
            <a:r>
              <a:rPr lang="de-DE"/>
              <a:t>Bild durch Klicken auf Symbol hinzufügen</a:t>
            </a:r>
          </a:p>
        </p:txBody>
      </p:sp>
      <p:sp>
        <p:nvSpPr>
          <p:cNvPr id="14" name="Bildplatzhalter 12"/>
          <p:cNvSpPr>
            <a:spLocks noGrp="1"/>
          </p:cNvSpPr>
          <p:nvPr>
            <p:ph type="pic" sz="quarter" idx="17"/>
          </p:nvPr>
        </p:nvSpPr>
        <p:spPr>
          <a:xfrm>
            <a:off x="539313" y="1188000"/>
            <a:ext cx="2545200" cy="2019601"/>
          </a:xfrm>
        </p:spPr>
        <p:txBody>
          <a:bodyPr/>
          <a:lstStyle/>
          <a:p>
            <a:r>
              <a:rPr lang="de-DE"/>
              <a:t>Bild durch Klicken auf Symbol hinzufügen</a:t>
            </a:r>
          </a:p>
        </p:txBody>
      </p:sp>
      <p:sp>
        <p:nvSpPr>
          <p:cNvPr id="15" name="Bildplatzhalter 12"/>
          <p:cNvSpPr>
            <a:spLocks noGrp="1"/>
          </p:cNvSpPr>
          <p:nvPr>
            <p:ph type="pic" sz="quarter" idx="18"/>
          </p:nvPr>
        </p:nvSpPr>
        <p:spPr>
          <a:xfrm>
            <a:off x="6059488" y="1188000"/>
            <a:ext cx="2545200" cy="2019600"/>
          </a:xfrm>
        </p:spPr>
        <p:txBody>
          <a:bodyPr/>
          <a:lstStyle/>
          <a:p>
            <a:r>
              <a:rPr lang="de-DE"/>
              <a:t>Bild durch Klicken auf Symbol hinzufügen</a:t>
            </a:r>
          </a:p>
        </p:txBody>
      </p:sp>
      <p:sp>
        <p:nvSpPr>
          <p:cNvPr id="7" name="Inhaltsplatzhalter 6"/>
          <p:cNvSpPr>
            <a:spLocks noGrp="1"/>
          </p:cNvSpPr>
          <p:nvPr>
            <p:ph sz="quarter" idx="19"/>
          </p:nvPr>
        </p:nvSpPr>
        <p:spPr>
          <a:xfrm>
            <a:off x="539750" y="3348000"/>
            <a:ext cx="5302800" cy="13320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cxnSp>
        <p:nvCxnSpPr>
          <p:cNvPr id="10" name="Gerade Verbindung 9"/>
          <p:cNvCxnSpPr/>
          <p:nvPr userDrawn="1"/>
        </p:nvCxnSpPr>
        <p:spPr>
          <a:xfrm>
            <a:off x="540000" y="1008000"/>
            <a:ext cx="54000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1" name="Gerade Verbindung 10"/>
          <p:cNvCxnSpPr/>
          <p:nvPr userDrawn="1"/>
        </p:nvCxnSpPr>
        <p:spPr>
          <a:xfrm>
            <a:off x="539750" y="4788000"/>
            <a:ext cx="540000" cy="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82647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AM: 2-spaltig, Bilder, 4er Grupp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4" name="Datumsplatzhalter 3"/>
          <p:cNvSpPr>
            <a:spLocks noGrp="1"/>
          </p:cNvSpPr>
          <p:nvPr>
            <p:ph type="dt" sz="half" idx="10"/>
          </p:nvPr>
        </p:nvSpPr>
        <p:spPr/>
        <p:txBody>
          <a:bodyPr/>
          <a:lstStyle/>
          <a:p>
            <a:r>
              <a:rPr lang="de-DE"/>
              <a:t>10.02.2017</a:t>
            </a:r>
          </a:p>
        </p:txBody>
      </p:sp>
      <p:sp>
        <p:nvSpPr>
          <p:cNvPr id="5" name="Fußzeilenplatzhalter 4"/>
          <p:cNvSpPr>
            <a:spLocks noGrp="1"/>
          </p:cNvSpPr>
          <p:nvPr>
            <p:ph type="ftr" sz="quarter" idx="11"/>
          </p:nvPr>
        </p:nvSpPr>
        <p:spPr/>
        <p:txBody>
          <a:bodyPr/>
          <a:lstStyle/>
          <a:p>
            <a:r>
              <a:rPr lang="de-DE"/>
              <a:t>christoh.voelker@bam.de</a:t>
            </a:r>
          </a:p>
        </p:txBody>
      </p:sp>
      <p:sp>
        <p:nvSpPr>
          <p:cNvPr id="6" name="Foliennummernplatzhalter 5"/>
          <p:cNvSpPr>
            <a:spLocks noGrp="1"/>
          </p:cNvSpPr>
          <p:nvPr>
            <p:ph type="sldNum" sz="quarter" idx="12"/>
          </p:nvPr>
        </p:nvSpPr>
        <p:spPr/>
        <p:txBody>
          <a:bodyPr/>
          <a:lstStyle/>
          <a:p>
            <a:fld id="{AA9ED74F-9508-4ED9-B334-15F84E4ED6ED}" type="slidenum">
              <a:rPr lang="de-DE" smtClean="0"/>
              <a:t>‹Nr.›</a:t>
            </a:fld>
            <a:endParaRPr lang="de-DE"/>
          </a:p>
        </p:txBody>
      </p:sp>
      <p:sp>
        <p:nvSpPr>
          <p:cNvPr id="9" name="Bildplatzhalter 8"/>
          <p:cNvSpPr>
            <a:spLocks noGrp="1"/>
          </p:cNvSpPr>
          <p:nvPr>
            <p:ph type="pic" sz="quarter" idx="13"/>
          </p:nvPr>
        </p:nvSpPr>
        <p:spPr>
          <a:xfrm>
            <a:off x="4678113" y="1227600"/>
            <a:ext cx="1854000" cy="1544401"/>
          </a:xfrm>
        </p:spPr>
        <p:txBody>
          <a:bodyPr/>
          <a:lstStyle/>
          <a:p>
            <a:r>
              <a:rPr lang="de-DE"/>
              <a:t>Bild durch Klicken auf Symbol hinzufügen</a:t>
            </a:r>
          </a:p>
        </p:txBody>
      </p:sp>
      <p:sp>
        <p:nvSpPr>
          <p:cNvPr id="10" name="Bildplatzhalter 8"/>
          <p:cNvSpPr>
            <a:spLocks noGrp="1"/>
          </p:cNvSpPr>
          <p:nvPr>
            <p:ph type="pic" sz="quarter" idx="14"/>
          </p:nvPr>
        </p:nvSpPr>
        <p:spPr>
          <a:xfrm>
            <a:off x="6749750" y="1227600"/>
            <a:ext cx="1854000" cy="1544402"/>
          </a:xfrm>
        </p:spPr>
        <p:txBody>
          <a:bodyPr/>
          <a:lstStyle/>
          <a:p>
            <a:r>
              <a:rPr lang="de-DE"/>
              <a:t>Bild durch Klicken auf Symbol hinzufügen</a:t>
            </a:r>
          </a:p>
        </p:txBody>
      </p:sp>
      <p:sp>
        <p:nvSpPr>
          <p:cNvPr id="11" name="Bildplatzhalter 8"/>
          <p:cNvSpPr>
            <a:spLocks noGrp="1"/>
          </p:cNvSpPr>
          <p:nvPr>
            <p:ph type="pic" sz="quarter" idx="15"/>
          </p:nvPr>
        </p:nvSpPr>
        <p:spPr>
          <a:xfrm>
            <a:off x="6750000" y="2987115"/>
            <a:ext cx="1854000" cy="1544400"/>
          </a:xfrm>
        </p:spPr>
        <p:txBody>
          <a:bodyPr/>
          <a:lstStyle/>
          <a:p>
            <a:r>
              <a:rPr lang="de-DE"/>
              <a:t>Bild durch Klicken auf Symbol hinzufügen</a:t>
            </a:r>
          </a:p>
        </p:txBody>
      </p:sp>
      <p:sp>
        <p:nvSpPr>
          <p:cNvPr id="12" name="Bildplatzhalter 8"/>
          <p:cNvSpPr>
            <a:spLocks noGrp="1"/>
          </p:cNvSpPr>
          <p:nvPr>
            <p:ph type="pic" sz="quarter" idx="16"/>
          </p:nvPr>
        </p:nvSpPr>
        <p:spPr>
          <a:xfrm>
            <a:off x="4678113" y="2987115"/>
            <a:ext cx="1854000" cy="1544400"/>
          </a:xfrm>
        </p:spPr>
        <p:txBody>
          <a:bodyPr/>
          <a:lstStyle/>
          <a:p>
            <a:r>
              <a:rPr lang="de-DE"/>
              <a:t>Bild durch Klicken auf Symbol hinzufügen</a:t>
            </a:r>
          </a:p>
        </p:txBody>
      </p:sp>
      <p:sp>
        <p:nvSpPr>
          <p:cNvPr id="8" name="Inhaltsplatzhalter 7"/>
          <p:cNvSpPr>
            <a:spLocks noGrp="1"/>
          </p:cNvSpPr>
          <p:nvPr>
            <p:ph sz="quarter" idx="17"/>
          </p:nvPr>
        </p:nvSpPr>
        <p:spPr>
          <a:xfrm>
            <a:off x="540000" y="1188000"/>
            <a:ext cx="3923750" cy="3510001"/>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cxnSp>
        <p:nvCxnSpPr>
          <p:cNvPr id="13" name="Gerade Verbindung 12"/>
          <p:cNvCxnSpPr/>
          <p:nvPr userDrawn="1"/>
        </p:nvCxnSpPr>
        <p:spPr>
          <a:xfrm>
            <a:off x="540000" y="1008000"/>
            <a:ext cx="54000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4" name="Gerade Verbindung 13"/>
          <p:cNvCxnSpPr/>
          <p:nvPr userDrawn="1"/>
        </p:nvCxnSpPr>
        <p:spPr>
          <a:xfrm>
            <a:off x="539750" y="4788000"/>
            <a:ext cx="540000" cy="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61223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AM: ganzseitiger Inhalt">
    <p:spTree>
      <p:nvGrpSpPr>
        <p:cNvPr id="1" name=""/>
        <p:cNvGrpSpPr/>
        <p:nvPr/>
      </p:nvGrpSpPr>
      <p:grpSpPr>
        <a:xfrm>
          <a:off x="0" y="0"/>
          <a:ext cx="0" cy="0"/>
          <a:chOff x="0" y="0"/>
          <a:chExt cx="0" cy="0"/>
        </a:xfrm>
      </p:grpSpPr>
      <p:sp>
        <p:nvSpPr>
          <p:cNvPr id="10" name="Rechteck 9"/>
          <p:cNvSpPr/>
          <p:nvPr userDrawn="1"/>
        </p:nvSpPr>
        <p:spPr>
          <a:xfrm>
            <a:off x="0" y="1080000"/>
            <a:ext cx="9144000" cy="36724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2"/>
              </a:solidFill>
            </a:endParaRPr>
          </a:p>
        </p:txBody>
      </p:sp>
      <p:sp>
        <p:nvSpPr>
          <p:cNvPr id="2" name="Titel 1"/>
          <p:cNvSpPr>
            <a:spLocks noGrp="1"/>
          </p:cNvSpPr>
          <p:nvPr>
            <p:ph type="title" hasCustomPrompt="1"/>
          </p:nvPr>
        </p:nvSpPr>
        <p:spPr/>
        <p:txBody>
          <a:bodyPr/>
          <a:lstStyle>
            <a:lvl1pPr>
              <a:defRPr>
                <a:solidFill>
                  <a:schemeClr val="tx2"/>
                </a:solidFill>
              </a:defRPr>
            </a:lvl1pPr>
          </a:lstStyle>
          <a:p>
            <a:r>
              <a:rPr lang="de-DE" dirty="0"/>
              <a:t>Bildfolie</a:t>
            </a:r>
            <a:br>
              <a:rPr lang="de-DE" dirty="0"/>
            </a:br>
            <a:r>
              <a:rPr lang="de-DE" dirty="0"/>
              <a:t>Folie mit nur einem Bild</a:t>
            </a:r>
          </a:p>
        </p:txBody>
      </p:sp>
      <p:sp>
        <p:nvSpPr>
          <p:cNvPr id="3" name="Datumsplatzhalter 2"/>
          <p:cNvSpPr>
            <a:spLocks noGrp="1"/>
          </p:cNvSpPr>
          <p:nvPr>
            <p:ph type="dt" sz="half" idx="10"/>
          </p:nvPr>
        </p:nvSpPr>
        <p:spPr/>
        <p:txBody>
          <a:bodyPr/>
          <a:lstStyle/>
          <a:p>
            <a:r>
              <a:rPr lang="de-DE"/>
              <a:t>10.02.2017</a:t>
            </a:r>
          </a:p>
        </p:txBody>
      </p:sp>
      <p:sp>
        <p:nvSpPr>
          <p:cNvPr id="4" name="Fußzeilenplatzhalter 3"/>
          <p:cNvSpPr>
            <a:spLocks noGrp="1"/>
          </p:cNvSpPr>
          <p:nvPr>
            <p:ph type="ftr" sz="quarter" idx="11"/>
          </p:nvPr>
        </p:nvSpPr>
        <p:spPr/>
        <p:txBody>
          <a:bodyPr/>
          <a:lstStyle/>
          <a:p>
            <a:r>
              <a:rPr lang="de-DE"/>
              <a:t>christoh.voelker@bam.de</a:t>
            </a:r>
          </a:p>
        </p:txBody>
      </p:sp>
      <p:sp>
        <p:nvSpPr>
          <p:cNvPr id="5" name="Foliennummernplatzhalter 4"/>
          <p:cNvSpPr>
            <a:spLocks noGrp="1"/>
          </p:cNvSpPr>
          <p:nvPr>
            <p:ph type="sldNum" sz="quarter" idx="12"/>
          </p:nvPr>
        </p:nvSpPr>
        <p:spPr/>
        <p:txBody>
          <a:bodyPr/>
          <a:lstStyle/>
          <a:p>
            <a:fld id="{AA9ED74F-9508-4ED9-B334-15F84E4ED6ED}" type="slidenum">
              <a:rPr lang="de-DE" smtClean="0"/>
              <a:t>‹Nr.›</a:t>
            </a:fld>
            <a:endParaRPr lang="de-DE"/>
          </a:p>
        </p:txBody>
      </p:sp>
      <p:sp>
        <p:nvSpPr>
          <p:cNvPr id="8" name="Bildplatzhalter 6"/>
          <p:cNvSpPr>
            <a:spLocks noGrp="1"/>
          </p:cNvSpPr>
          <p:nvPr>
            <p:ph type="pic" sz="quarter" idx="14"/>
          </p:nvPr>
        </p:nvSpPr>
        <p:spPr>
          <a:xfrm>
            <a:off x="0" y="987574"/>
            <a:ext cx="9144000" cy="3818426"/>
          </a:xfrm>
        </p:spPr>
        <p:txBody>
          <a:bodyPr/>
          <a:lstStyle/>
          <a:p>
            <a:r>
              <a:rPr lang="de-DE"/>
              <a:t>Bild durch Klicken auf Symbol hinzufügen</a:t>
            </a:r>
          </a:p>
        </p:txBody>
      </p:sp>
    </p:spTree>
    <p:extLst>
      <p:ext uri="{BB962C8B-B14F-4D97-AF65-F5344CB8AC3E}">
        <p14:creationId xmlns:p14="http://schemas.microsoft.com/office/powerpoint/2010/main" val="18402554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469A30-ABE5-4016-B0F5-45C75EE42AC8}"/>
              </a:ext>
            </a:extLst>
          </p:cNvPr>
          <p:cNvSpPr>
            <a:spLocks noGrp="1"/>
          </p:cNvSpPr>
          <p:nvPr>
            <p:ph type="title"/>
          </p:nvPr>
        </p:nvSpPr>
        <p:spPr>
          <a:xfrm>
            <a:off x="629841" y="273844"/>
            <a:ext cx="7886700" cy="994172"/>
          </a:xfrm>
        </p:spPr>
        <p:txBody>
          <a:bodyPr/>
          <a:lstStyle/>
          <a:p>
            <a:r>
              <a:rPr lang="de-DE"/>
              <a:t>Mastertitelformat bearbeiten</a:t>
            </a:r>
          </a:p>
        </p:txBody>
      </p:sp>
      <p:sp>
        <p:nvSpPr>
          <p:cNvPr id="3" name="Textplatzhalter 2">
            <a:extLst>
              <a:ext uri="{FF2B5EF4-FFF2-40B4-BE49-F238E27FC236}">
                <a16:creationId xmlns:a16="http://schemas.microsoft.com/office/drawing/2014/main" id="{5F3287DC-3897-405B-A5F6-4ECE67984344}"/>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4" name="Inhaltsplatzhalter 3">
            <a:extLst>
              <a:ext uri="{FF2B5EF4-FFF2-40B4-BE49-F238E27FC236}">
                <a16:creationId xmlns:a16="http://schemas.microsoft.com/office/drawing/2014/main" id="{50340F99-B2E7-457A-BE76-996827050BFD}"/>
              </a:ext>
            </a:extLst>
          </p:cNvPr>
          <p:cNvSpPr>
            <a:spLocks noGrp="1"/>
          </p:cNvSpPr>
          <p:nvPr>
            <p:ph sz="half" idx="2"/>
          </p:nvPr>
        </p:nvSpPr>
        <p:spPr>
          <a:xfrm>
            <a:off x="629842" y="1878806"/>
            <a:ext cx="3868340" cy="2763441"/>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E7AFD8BF-1D2E-4621-B803-CADCE2FEDAC5}"/>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6" name="Inhaltsplatzhalter 5">
            <a:extLst>
              <a:ext uri="{FF2B5EF4-FFF2-40B4-BE49-F238E27FC236}">
                <a16:creationId xmlns:a16="http://schemas.microsoft.com/office/drawing/2014/main" id="{D8098EC0-D27E-4F79-8226-24BFE43619A9}"/>
              </a:ext>
            </a:extLst>
          </p:cNvPr>
          <p:cNvSpPr>
            <a:spLocks noGrp="1"/>
          </p:cNvSpPr>
          <p:nvPr>
            <p:ph sz="quarter" idx="4"/>
          </p:nvPr>
        </p:nvSpPr>
        <p:spPr>
          <a:xfrm>
            <a:off x="4629150" y="1878806"/>
            <a:ext cx="3887391" cy="2763441"/>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185604BF-D3CC-4988-924F-6117C865FD5B}"/>
              </a:ext>
            </a:extLst>
          </p:cNvPr>
          <p:cNvSpPr>
            <a:spLocks noGrp="1"/>
          </p:cNvSpPr>
          <p:nvPr>
            <p:ph type="dt" sz="half" idx="10"/>
          </p:nvPr>
        </p:nvSpPr>
        <p:spPr/>
        <p:txBody>
          <a:bodyPr/>
          <a:lstStyle/>
          <a:p>
            <a:r>
              <a:rPr lang="de-DE"/>
              <a:t>10.02.2017</a:t>
            </a:r>
          </a:p>
        </p:txBody>
      </p:sp>
      <p:sp>
        <p:nvSpPr>
          <p:cNvPr id="8" name="Fußzeilenplatzhalter 7">
            <a:extLst>
              <a:ext uri="{FF2B5EF4-FFF2-40B4-BE49-F238E27FC236}">
                <a16:creationId xmlns:a16="http://schemas.microsoft.com/office/drawing/2014/main" id="{04EBA72F-86B7-4E24-9A02-8F2974062465}"/>
              </a:ext>
            </a:extLst>
          </p:cNvPr>
          <p:cNvSpPr>
            <a:spLocks noGrp="1"/>
          </p:cNvSpPr>
          <p:nvPr>
            <p:ph type="ftr" sz="quarter" idx="11"/>
          </p:nvPr>
        </p:nvSpPr>
        <p:spPr/>
        <p:txBody>
          <a:bodyPr/>
          <a:lstStyle/>
          <a:p>
            <a:r>
              <a:rPr lang="de-DE"/>
              <a:t>christoh.voelker@bam.de</a:t>
            </a:r>
          </a:p>
        </p:txBody>
      </p:sp>
      <p:sp>
        <p:nvSpPr>
          <p:cNvPr id="9" name="Foliennummernplatzhalter 8">
            <a:extLst>
              <a:ext uri="{FF2B5EF4-FFF2-40B4-BE49-F238E27FC236}">
                <a16:creationId xmlns:a16="http://schemas.microsoft.com/office/drawing/2014/main" id="{855407C1-7352-46A9-AF4C-EE021911E42E}"/>
              </a:ext>
            </a:extLst>
          </p:cNvPr>
          <p:cNvSpPr>
            <a:spLocks noGrp="1"/>
          </p:cNvSpPr>
          <p:nvPr>
            <p:ph type="sldNum" sz="quarter" idx="12"/>
          </p:nvPr>
        </p:nvSpPr>
        <p:spPr/>
        <p:txBody>
          <a:bodyPr/>
          <a:lstStyle/>
          <a:p>
            <a:fld id="{5FEBA2EE-B41F-47AD-9941-E075430A9EF1}" type="slidenum">
              <a:rPr lang="de-DE" smtClean="0"/>
              <a:t>‹Nr.›</a:t>
            </a:fld>
            <a:endParaRPr lang="de-DE"/>
          </a:p>
        </p:txBody>
      </p:sp>
    </p:spTree>
    <p:extLst>
      <p:ext uri="{BB962C8B-B14F-4D97-AF65-F5344CB8AC3E}">
        <p14:creationId xmlns:p14="http://schemas.microsoft.com/office/powerpoint/2010/main" val="3227897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M: Titelfolie (ausführlich)">
    <p:spTree>
      <p:nvGrpSpPr>
        <p:cNvPr id="1" name=""/>
        <p:cNvGrpSpPr/>
        <p:nvPr/>
      </p:nvGrpSpPr>
      <p:grpSpPr>
        <a:xfrm>
          <a:off x="0" y="0"/>
          <a:ext cx="0" cy="0"/>
          <a:chOff x="0" y="0"/>
          <a:chExt cx="0" cy="0"/>
        </a:xfrm>
      </p:grpSpPr>
      <p:pic>
        <p:nvPicPr>
          <p:cNvPr id="10" name="Grafik 9"/>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40000" y="901519"/>
            <a:ext cx="1614683" cy="356961"/>
          </a:xfrm>
          <a:prstGeom prst="rect">
            <a:avLst/>
          </a:prstGeom>
        </p:spPr>
      </p:pic>
      <p:pic>
        <p:nvPicPr>
          <p:cNvPr id="11" name="Grafik 10"/>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 y="1188000"/>
            <a:ext cx="9143998" cy="3563111"/>
          </a:xfrm>
          <a:prstGeom prst="rect">
            <a:avLst/>
          </a:prstGeom>
        </p:spPr>
      </p:pic>
      <p:cxnSp>
        <p:nvCxnSpPr>
          <p:cNvPr id="13" name="Gerade Verbindung 12"/>
          <p:cNvCxnSpPr/>
          <p:nvPr userDrawn="1"/>
        </p:nvCxnSpPr>
        <p:spPr>
          <a:xfrm>
            <a:off x="540000" y="4435200"/>
            <a:ext cx="396000" cy="0"/>
          </a:xfrm>
          <a:prstGeom prst="line">
            <a:avLst/>
          </a:prstGeom>
          <a:ln w="24130"/>
        </p:spPr>
        <p:style>
          <a:lnRef idx="1">
            <a:schemeClr val="accent1"/>
          </a:lnRef>
          <a:fillRef idx="0">
            <a:schemeClr val="accent1"/>
          </a:fillRef>
          <a:effectRef idx="0">
            <a:schemeClr val="accent1"/>
          </a:effectRef>
          <a:fontRef idx="minor">
            <a:schemeClr val="tx1"/>
          </a:fontRef>
        </p:style>
      </p:cxnSp>
      <p:cxnSp>
        <p:nvCxnSpPr>
          <p:cNvPr id="12" name="Gerade Verbindung 11"/>
          <p:cNvCxnSpPr/>
          <p:nvPr userDrawn="1"/>
        </p:nvCxnSpPr>
        <p:spPr>
          <a:xfrm>
            <a:off x="539750" y="1771200"/>
            <a:ext cx="396000" cy="0"/>
          </a:xfrm>
          <a:prstGeom prst="line">
            <a:avLst/>
          </a:prstGeom>
          <a:ln w="24130"/>
        </p:spPr>
        <p:style>
          <a:lnRef idx="1">
            <a:schemeClr val="accent1"/>
          </a:lnRef>
          <a:fillRef idx="0">
            <a:schemeClr val="accent1"/>
          </a:fillRef>
          <a:effectRef idx="0">
            <a:schemeClr val="accent1"/>
          </a:effectRef>
          <a:fontRef idx="minor">
            <a:schemeClr val="tx1"/>
          </a:fontRef>
        </p:style>
      </p:cxnSp>
      <p:sp>
        <p:nvSpPr>
          <p:cNvPr id="2" name="Titel 1"/>
          <p:cNvSpPr>
            <a:spLocks noGrp="1"/>
          </p:cNvSpPr>
          <p:nvPr>
            <p:ph type="ctrTitle" hasCustomPrompt="1"/>
          </p:nvPr>
        </p:nvSpPr>
        <p:spPr>
          <a:xfrm>
            <a:off x="540000" y="1965600"/>
            <a:ext cx="8064000" cy="748800"/>
          </a:xfrm>
        </p:spPr>
        <p:txBody>
          <a:bodyPr/>
          <a:lstStyle>
            <a:lvl1pPr>
              <a:lnSpc>
                <a:spcPts val="3000"/>
              </a:lnSpc>
              <a:defRPr sz="2400" b="1" cap="all" baseline="0"/>
            </a:lvl1pPr>
          </a:lstStyle>
          <a:p>
            <a:r>
              <a:rPr lang="de-DE" dirty="0"/>
              <a:t>TITEL DER PRÄSENTATION (AUSFÜHRLICH)</a:t>
            </a:r>
          </a:p>
        </p:txBody>
      </p:sp>
      <p:sp>
        <p:nvSpPr>
          <p:cNvPr id="3" name="Untertitel 2"/>
          <p:cNvSpPr>
            <a:spLocks noGrp="1"/>
          </p:cNvSpPr>
          <p:nvPr>
            <p:ph type="subTitle" idx="1" hasCustomPrompt="1"/>
          </p:nvPr>
        </p:nvSpPr>
        <p:spPr>
          <a:xfrm>
            <a:off x="540000" y="2340000"/>
            <a:ext cx="8064000" cy="748800"/>
          </a:xfrm>
        </p:spPr>
        <p:txBody>
          <a:bodyPr/>
          <a:lstStyle>
            <a:lvl1pPr marL="0" indent="0" algn="l">
              <a:lnSpc>
                <a:spcPts val="3000"/>
              </a:lnSpc>
              <a:spcBef>
                <a:spcPts val="0"/>
              </a:spcBef>
              <a:buNone/>
              <a:defRPr sz="2400" b="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Untertitel </a:t>
            </a:r>
            <a:r>
              <a:rPr lang="de-DE" dirty="0" err="1"/>
              <a:t>Verdana</a:t>
            </a:r>
            <a:r>
              <a:rPr lang="de-DE" dirty="0"/>
              <a:t> Regular, 24 </a:t>
            </a:r>
            <a:r>
              <a:rPr lang="de-DE" dirty="0" err="1"/>
              <a:t>pt</a:t>
            </a:r>
            <a:r>
              <a:rPr lang="de-DE" dirty="0"/>
              <a:t> ZAB 30 </a:t>
            </a:r>
            <a:r>
              <a:rPr lang="de-DE" dirty="0" err="1"/>
              <a:t>pt</a:t>
            </a:r>
            <a:endParaRPr lang="de-DE" dirty="0"/>
          </a:p>
        </p:txBody>
      </p:sp>
      <p:pic>
        <p:nvPicPr>
          <p:cNvPr id="8" name="Grafik 7"/>
          <p:cNvPicPr>
            <a:picLocks noChangeAspect="1"/>
          </p:cNvPicPr>
          <p:nvPr userDrawn="1"/>
        </p:nvPicPr>
        <p:blipFill>
          <a:blip r:embed="rId4" cstate="print">
            <a:extLst>
              <a:ext uri="{28A0092B-C50C-407E-A947-70E740481C1C}">
                <a14:useLocalDpi xmlns:a14="http://schemas.microsoft.com/office/drawing/2010/main"/>
              </a:ext>
            </a:extLst>
          </a:blip>
          <a:stretch>
            <a:fillRect/>
          </a:stretch>
        </p:blipFill>
        <p:spPr>
          <a:xfrm>
            <a:off x="7560000" y="180000"/>
            <a:ext cx="1255743" cy="900000"/>
          </a:xfrm>
          <a:prstGeom prst="rect">
            <a:avLst/>
          </a:prstGeom>
        </p:spPr>
      </p:pic>
      <p:sp>
        <p:nvSpPr>
          <p:cNvPr id="15" name="Textplatzhalter 14"/>
          <p:cNvSpPr>
            <a:spLocks noGrp="1"/>
          </p:cNvSpPr>
          <p:nvPr>
            <p:ph type="body" sz="quarter" idx="13" hasCustomPrompt="1"/>
          </p:nvPr>
        </p:nvSpPr>
        <p:spPr>
          <a:xfrm>
            <a:off x="540000" y="3042000"/>
            <a:ext cx="8064000" cy="753886"/>
          </a:xfrm>
        </p:spPr>
        <p:txBody>
          <a:bodyPr/>
          <a:lstStyle>
            <a:lvl1pPr>
              <a:defRPr>
                <a:solidFill>
                  <a:schemeClr val="tx2"/>
                </a:solidFill>
              </a:defRPr>
            </a:lvl1pPr>
          </a:lstStyle>
          <a:p>
            <a:pPr lvl="0"/>
            <a:r>
              <a:rPr lang="de-DE" dirty="0"/>
              <a:t>Auflistung der Beteiligten Personen </a:t>
            </a:r>
            <a:r>
              <a:rPr lang="de-DE" dirty="0" err="1"/>
              <a:t>Verdana</a:t>
            </a:r>
            <a:r>
              <a:rPr lang="de-DE" dirty="0"/>
              <a:t> Regular 16 </a:t>
            </a:r>
            <a:r>
              <a:rPr lang="de-DE" dirty="0" err="1"/>
              <a:t>pt</a:t>
            </a:r>
            <a:r>
              <a:rPr lang="de-DE" dirty="0"/>
              <a:t>, ZAB 21 </a:t>
            </a:r>
            <a:r>
              <a:rPr lang="de-DE" dirty="0" err="1"/>
              <a:t>pt</a:t>
            </a:r>
            <a:endParaRPr lang="de-DE" dirty="0"/>
          </a:p>
          <a:p>
            <a:pPr lvl="0"/>
            <a:endParaRPr lang="de-DE" dirty="0"/>
          </a:p>
        </p:txBody>
      </p:sp>
      <p:sp>
        <p:nvSpPr>
          <p:cNvPr id="17" name="Textplatzhalter 16"/>
          <p:cNvSpPr>
            <a:spLocks noGrp="1"/>
          </p:cNvSpPr>
          <p:nvPr>
            <p:ph type="body" sz="quarter" idx="14" hasCustomPrompt="1"/>
          </p:nvPr>
        </p:nvSpPr>
        <p:spPr>
          <a:xfrm>
            <a:off x="539750" y="3579862"/>
            <a:ext cx="6264498" cy="720080"/>
          </a:xfrm>
        </p:spPr>
        <p:txBody>
          <a:bodyPr anchor="b" anchorCtr="0"/>
          <a:lstStyle>
            <a:lvl1pPr>
              <a:lnSpc>
                <a:spcPts val="1500"/>
              </a:lnSpc>
              <a:spcBef>
                <a:spcPts val="0"/>
              </a:spcBef>
              <a:defRPr sz="1200" baseline="0"/>
            </a:lvl1pPr>
            <a:lvl2pPr>
              <a:lnSpc>
                <a:spcPts val="1500"/>
              </a:lnSpc>
              <a:spcBef>
                <a:spcPts val="0"/>
              </a:spcBef>
              <a:defRPr sz="1200"/>
            </a:lvl2pPr>
            <a:lvl3pPr>
              <a:lnSpc>
                <a:spcPts val="1500"/>
              </a:lnSpc>
              <a:spcBef>
                <a:spcPts val="0"/>
              </a:spcBef>
              <a:defRPr sz="1200"/>
            </a:lvl3pPr>
            <a:lvl4pPr>
              <a:lnSpc>
                <a:spcPts val="1500"/>
              </a:lnSpc>
              <a:spcBef>
                <a:spcPts val="0"/>
              </a:spcBef>
              <a:defRPr sz="1200"/>
            </a:lvl4pPr>
            <a:lvl5pPr>
              <a:lnSpc>
                <a:spcPts val="1500"/>
              </a:lnSpc>
              <a:spcBef>
                <a:spcPts val="0"/>
              </a:spcBef>
              <a:defRPr sz="1200"/>
            </a:lvl5pPr>
          </a:lstStyle>
          <a:p>
            <a:pPr lvl="0"/>
            <a:r>
              <a:rPr lang="de-DE" dirty="0"/>
              <a:t>Auflistung der beteiligten Einrichtungen </a:t>
            </a:r>
            <a:r>
              <a:rPr lang="de-DE" dirty="0" err="1"/>
              <a:t>Verdana</a:t>
            </a:r>
            <a:r>
              <a:rPr lang="de-DE" dirty="0"/>
              <a:t> Regular 12 </a:t>
            </a:r>
            <a:r>
              <a:rPr lang="de-DE" dirty="0" err="1"/>
              <a:t>pt</a:t>
            </a:r>
            <a:r>
              <a:rPr lang="de-DE" dirty="0"/>
              <a:t>, ZAB 15 </a:t>
            </a:r>
            <a:r>
              <a:rPr lang="de-DE" dirty="0" err="1"/>
              <a:t>pt</a:t>
            </a:r>
            <a:endParaRPr lang="de-DE" dirty="0"/>
          </a:p>
        </p:txBody>
      </p:sp>
      <p:sp>
        <p:nvSpPr>
          <p:cNvPr id="18" name="Textplatzhalter 13"/>
          <p:cNvSpPr>
            <a:spLocks noGrp="1"/>
          </p:cNvSpPr>
          <p:nvPr>
            <p:ph type="body" sz="quarter" idx="15" hasCustomPrompt="1"/>
          </p:nvPr>
        </p:nvSpPr>
        <p:spPr>
          <a:xfrm>
            <a:off x="540000" y="1281600"/>
            <a:ext cx="1440000" cy="287288"/>
          </a:xfrm>
        </p:spPr>
        <p:txBody>
          <a:bodyPr/>
          <a:lstStyle>
            <a:lvl1pPr>
              <a:defRPr/>
            </a:lvl1pPr>
          </a:lstStyle>
          <a:p>
            <a:pPr lvl="0"/>
            <a:r>
              <a:rPr lang="de-DE" dirty="0"/>
              <a:t>Datum</a:t>
            </a:r>
          </a:p>
        </p:txBody>
      </p:sp>
      <p:sp>
        <p:nvSpPr>
          <p:cNvPr id="14" name="Textfeld 13"/>
          <p:cNvSpPr txBox="1"/>
          <p:nvPr userDrawn="1"/>
        </p:nvSpPr>
        <p:spPr>
          <a:xfrm>
            <a:off x="7681546" y="4201290"/>
            <a:ext cx="1012650" cy="233910"/>
          </a:xfrm>
          <a:prstGeom prst="rect">
            <a:avLst/>
          </a:prstGeom>
          <a:noFill/>
        </p:spPr>
        <p:txBody>
          <a:bodyPr wrap="none" lIns="0" tIns="0" rIns="0" bIns="0" rtlCol="0">
            <a:spAutoFit/>
          </a:bodyPr>
          <a:lstStyle/>
          <a:p>
            <a:pPr>
              <a:lnSpc>
                <a:spcPts val="2100"/>
              </a:lnSpc>
            </a:pPr>
            <a:r>
              <a:rPr lang="de-DE" sz="1200" dirty="0" err="1">
                <a:solidFill>
                  <a:schemeClr val="bg1"/>
                </a:solidFill>
              </a:rPr>
              <a:t>www.bam.de</a:t>
            </a:r>
            <a:endParaRPr lang="de-DE" sz="1200" dirty="0">
              <a:solidFill>
                <a:schemeClr val="bg1"/>
              </a:solidFill>
            </a:endParaRPr>
          </a:p>
        </p:txBody>
      </p:sp>
    </p:spTree>
    <p:extLst>
      <p:ext uri="{BB962C8B-B14F-4D97-AF65-F5344CB8AC3E}">
        <p14:creationId xmlns:p14="http://schemas.microsoft.com/office/powerpoint/2010/main" val="1271183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AM: Gliederung">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Gliederung</a:t>
            </a:r>
          </a:p>
        </p:txBody>
      </p:sp>
      <p:sp>
        <p:nvSpPr>
          <p:cNvPr id="3" name="Datumsplatzhalter 2"/>
          <p:cNvSpPr>
            <a:spLocks noGrp="1"/>
          </p:cNvSpPr>
          <p:nvPr>
            <p:ph type="dt" sz="half" idx="10"/>
          </p:nvPr>
        </p:nvSpPr>
        <p:spPr/>
        <p:txBody>
          <a:bodyPr/>
          <a:lstStyle/>
          <a:p>
            <a:r>
              <a:rPr lang="de-DE"/>
              <a:t>10.02.2017</a:t>
            </a:r>
            <a:endParaRPr lang="de-DE" dirty="0"/>
          </a:p>
        </p:txBody>
      </p:sp>
      <p:sp>
        <p:nvSpPr>
          <p:cNvPr id="4" name="Fußzeilenplatzhalter 3"/>
          <p:cNvSpPr>
            <a:spLocks noGrp="1"/>
          </p:cNvSpPr>
          <p:nvPr>
            <p:ph type="ftr" sz="quarter" idx="11"/>
          </p:nvPr>
        </p:nvSpPr>
        <p:spPr/>
        <p:txBody>
          <a:bodyPr/>
          <a:lstStyle/>
          <a:p>
            <a:r>
              <a:rPr lang="de-DE"/>
              <a:t>christoh.voelker@bam.de</a:t>
            </a:r>
            <a:endParaRPr lang="de-DE" dirty="0"/>
          </a:p>
        </p:txBody>
      </p:sp>
      <p:sp>
        <p:nvSpPr>
          <p:cNvPr id="5" name="Foliennummernplatzhalter 4"/>
          <p:cNvSpPr>
            <a:spLocks noGrp="1"/>
          </p:cNvSpPr>
          <p:nvPr>
            <p:ph type="sldNum" sz="quarter" idx="12"/>
          </p:nvPr>
        </p:nvSpPr>
        <p:spPr/>
        <p:txBody>
          <a:bodyPr/>
          <a:lstStyle/>
          <a:p>
            <a:fld id="{AA9ED74F-9508-4ED9-B334-15F84E4ED6ED}" type="slidenum">
              <a:rPr lang="de-DE" smtClean="0"/>
              <a:pPr/>
              <a:t>‹Nr.›</a:t>
            </a:fld>
            <a:endParaRPr lang="de-DE" dirty="0"/>
          </a:p>
        </p:txBody>
      </p:sp>
      <p:sp>
        <p:nvSpPr>
          <p:cNvPr id="9" name="Textplatzhalter 2"/>
          <p:cNvSpPr>
            <a:spLocks noGrp="1"/>
          </p:cNvSpPr>
          <p:nvPr>
            <p:ph idx="1" hasCustomPrompt="1"/>
          </p:nvPr>
        </p:nvSpPr>
        <p:spPr>
          <a:xfrm>
            <a:off x="540000" y="1151999"/>
            <a:ext cx="6822000" cy="3546001"/>
          </a:xfrm>
          <a:prstGeom prst="rect">
            <a:avLst/>
          </a:prstGeom>
        </p:spPr>
        <p:txBody>
          <a:bodyPr vert="horz" lIns="0" tIns="0" rIns="0" bIns="0" rtlCol="0">
            <a:noAutofit/>
          </a:bodyPr>
          <a:lstStyle>
            <a:lvl1pPr marL="0" indent="0">
              <a:tabLst>
                <a:tab pos="6794500" algn="r"/>
              </a:tabLst>
              <a:defRPr/>
            </a:lvl1pPr>
          </a:lstStyle>
          <a:p>
            <a:pPr lvl="0"/>
            <a:r>
              <a:rPr lang="de-DE" dirty="0"/>
              <a:t>Seitenbeschreibung	5</a:t>
            </a:r>
          </a:p>
        </p:txBody>
      </p:sp>
      <p:cxnSp>
        <p:nvCxnSpPr>
          <p:cNvPr id="7" name="Gerade Verbindung 6"/>
          <p:cNvCxnSpPr/>
          <p:nvPr userDrawn="1"/>
        </p:nvCxnSpPr>
        <p:spPr>
          <a:xfrm>
            <a:off x="540000" y="1008000"/>
            <a:ext cx="54000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8" name="Gerade Verbindung 7"/>
          <p:cNvCxnSpPr/>
          <p:nvPr userDrawn="1"/>
        </p:nvCxnSpPr>
        <p:spPr>
          <a:xfrm>
            <a:off x="539750" y="4788000"/>
            <a:ext cx="540000" cy="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5057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AM: Kapiteltrenner">
    <p:spTree>
      <p:nvGrpSpPr>
        <p:cNvPr id="1" name=""/>
        <p:cNvGrpSpPr/>
        <p:nvPr/>
      </p:nvGrpSpPr>
      <p:grpSpPr>
        <a:xfrm>
          <a:off x="0" y="0"/>
          <a:ext cx="0" cy="0"/>
          <a:chOff x="0" y="0"/>
          <a:chExt cx="0" cy="0"/>
        </a:xfrm>
      </p:grpSpPr>
      <p:sp>
        <p:nvSpPr>
          <p:cNvPr id="15" name="Rechteck 14"/>
          <p:cNvSpPr/>
          <p:nvPr userDrawn="1"/>
        </p:nvSpPr>
        <p:spPr>
          <a:xfrm>
            <a:off x="539750" y="1080000"/>
            <a:ext cx="8064500" cy="36724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Datumsplatzhalter 2"/>
          <p:cNvSpPr>
            <a:spLocks noGrp="1"/>
          </p:cNvSpPr>
          <p:nvPr>
            <p:ph type="dt" sz="half" idx="10"/>
          </p:nvPr>
        </p:nvSpPr>
        <p:spPr/>
        <p:txBody>
          <a:bodyPr/>
          <a:lstStyle/>
          <a:p>
            <a:r>
              <a:rPr lang="de-DE"/>
              <a:t>10.02.2017</a:t>
            </a:r>
            <a:endParaRPr lang="de-DE" dirty="0"/>
          </a:p>
        </p:txBody>
      </p:sp>
      <p:sp>
        <p:nvSpPr>
          <p:cNvPr id="4" name="Fußzeilenplatzhalter 3"/>
          <p:cNvSpPr>
            <a:spLocks noGrp="1"/>
          </p:cNvSpPr>
          <p:nvPr>
            <p:ph type="ftr" sz="quarter" idx="11"/>
          </p:nvPr>
        </p:nvSpPr>
        <p:spPr/>
        <p:txBody>
          <a:bodyPr/>
          <a:lstStyle/>
          <a:p>
            <a:r>
              <a:rPr lang="de-DE"/>
              <a:t>christoh.voelker@bam.de</a:t>
            </a:r>
            <a:endParaRPr lang="de-DE" dirty="0"/>
          </a:p>
        </p:txBody>
      </p:sp>
      <p:sp>
        <p:nvSpPr>
          <p:cNvPr id="5" name="Foliennummernplatzhalter 4"/>
          <p:cNvSpPr>
            <a:spLocks noGrp="1"/>
          </p:cNvSpPr>
          <p:nvPr>
            <p:ph type="sldNum" sz="quarter" idx="12"/>
          </p:nvPr>
        </p:nvSpPr>
        <p:spPr/>
        <p:txBody>
          <a:bodyPr/>
          <a:lstStyle/>
          <a:p>
            <a:fld id="{AA9ED74F-9508-4ED9-B334-15F84E4ED6ED}" type="slidenum">
              <a:rPr lang="de-DE" smtClean="0"/>
              <a:pPr/>
              <a:t>‹Nr.›</a:t>
            </a:fld>
            <a:endParaRPr lang="de-DE" dirty="0"/>
          </a:p>
        </p:txBody>
      </p:sp>
      <p:pic>
        <p:nvPicPr>
          <p:cNvPr id="6" name="Grafik 5"/>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1188000"/>
            <a:ext cx="9144000" cy="3563111"/>
          </a:xfrm>
          <a:prstGeom prst="rect">
            <a:avLst/>
          </a:prstGeom>
        </p:spPr>
      </p:pic>
      <p:cxnSp>
        <p:nvCxnSpPr>
          <p:cNvPr id="10" name="Gerade Verbindung 9"/>
          <p:cNvCxnSpPr/>
          <p:nvPr userDrawn="1"/>
        </p:nvCxnSpPr>
        <p:spPr>
          <a:xfrm>
            <a:off x="539750" y="1483168"/>
            <a:ext cx="396000" cy="0"/>
          </a:xfrm>
          <a:prstGeom prst="line">
            <a:avLst/>
          </a:prstGeom>
          <a:ln w="24130"/>
        </p:spPr>
        <p:style>
          <a:lnRef idx="1">
            <a:schemeClr val="accent1"/>
          </a:lnRef>
          <a:fillRef idx="0">
            <a:schemeClr val="accent1"/>
          </a:fillRef>
          <a:effectRef idx="0">
            <a:schemeClr val="accent1"/>
          </a:effectRef>
          <a:fontRef idx="minor">
            <a:schemeClr val="tx1"/>
          </a:fontRef>
        </p:style>
      </p:cxnSp>
      <p:cxnSp>
        <p:nvCxnSpPr>
          <p:cNvPr id="11" name="Gerade Verbindung 10"/>
          <p:cNvCxnSpPr/>
          <p:nvPr userDrawn="1"/>
        </p:nvCxnSpPr>
        <p:spPr>
          <a:xfrm>
            <a:off x="540000" y="4435200"/>
            <a:ext cx="396000" cy="0"/>
          </a:xfrm>
          <a:prstGeom prst="line">
            <a:avLst/>
          </a:prstGeom>
          <a:ln w="24130"/>
        </p:spPr>
        <p:style>
          <a:lnRef idx="1">
            <a:schemeClr val="accent1"/>
          </a:lnRef>
          <a:fillRef idx="0">
            <a:schemeClr val="accent1"/>
          </a:fillRef>
          <a:effectRef idx="0">
            <a:schemeClr val="accent1"/>
          </a:effectRef>
          <a:fontRef idx="minor">
            <a:schemeClr val="tx1"/>
          </a:fontRef>
        </p:style>
      </p:cxnSp>
      <p:sp>
        <p:nvSpPr>
          <p:cNvPr id="7" name="Textplatzhalter 6"/>
          <p:cNvSpPr>
            <a:spLocks noGrp="1"/>
          </p:cNvSpPr>
          <p:nvPr>
            <p:ph type="body" sz="quarter" idx="15" hasCustomPrompt="1"/>
          </p:nvPr>
        </p:nvSpPr>
        <p:spPr>
          <a:xfrm>
            <a:off x="539750" y="1677600"/>
            <a:ext cx="6822250" cy="748800"/>
          </a:xfrm>
        </p:spPr>
        <p:txBody>
          <a:bodyPr/>
          <a:lstStyle>
            <a:lvl1pPr>
              <a:lnSpc>
                <a:spcPts val="3000"/>
              </a:lnSpc>
              <a:defRPr sz="2400" b="1"/>
            </a:lvl1pPr>
          </a:lstStyle>
          <a:p>
            <a:pPr lvl="0"/>
            <a:r>
              <a:rPr lang="de-DE" dirty="0" err="1"/>
              <a:t>Kapiteltrenner</a:t>
            </a:r>
            <a:endParaRPr lang="de-DE" dirty="0"/>
          </a:p>
          <a:p>
            <a:pPr lvl="0"/>
            <a:r>
              <a:rPr lang="de-DE" dirty="0" err="1"/>
              <a:t>Verdana</a:t>
            </a:r>
            <a:r>
              <a:rPr lang="de-DE" dirty="0"/>
              <a:t> </a:t>
            </a:r>
            <a:r>
              <a:rPr lang="de-DE" dirty="0" err="1"/>
              <a:t>Bold</a:t>
            </a:r>
            <a:r>
              <a:rPr lang="de-DE" dirty="0"/>
              <a:t> 24 PT, ZAB 30 </a:t>
            </a:r>
            <a:r>
              <a:rPr lang="de-DE" dirty="0" err="1"/>
              <a:t>pt</a:t>
            </a:r>
            <a:endParaRPr lang="de-DE" dirty="0"/>
          </a:p>
        </p:txBody>
      </p:sp>
      <p:sp>
        <p:nvSpPr>
          <p:cNvPr id="9" name="Textplatzhalter 8"/>
          <p:cNvSpPr>
            <a:spLocks noGrp="1"/>
          </p:cNvSpPr>
          <p:nvPr>
            <p:ph type="body" sz="quarter" idx="16" hasCustomPrompt="1"/>
          </p:nvPr>
        </p:nvSpPr>
        <p:spPr>
          <a:xfrm>
            <a:off x="539750" y="2440800"/>
            <a:ext cx="6822250" cy="1641600"/>
          </a:xfrm>
        </p:spPr>
        <p:txBody>
          <a:bodyPr/>
          <a:lstStyle>
            <a:lvl1pPr>
              <a:lnSpc>
                <a:spcPts val="3000"/>
              </a:lnSpc>
              <a:defRPr sz="2400"/>
            </a:lvl1pPr>
          </a:lstStyle>
          <a:p>
            <a:pPr lvl="0"/>
            <a:r>
              <a:rPr lang="de-DE" dirty="0"/>
              <a:t>Untertitel </a:t>
            </a:r>
            <a:r>
              <a:rPr lang="de-DE" dirty="0" err="1"/>
              <a:t>Verdana</a:t>
            </a:r>
            <a:r>
              <a:rPr lang="de-DE" dirty="0"/>
              <a:t> Regular 24 </a:t>
            </a:r>
            <a:r>
              <a:rPr lang="de-DE" dirty="0" err="1"/>
              <a:t>pt</a:t>
            </a:r>
            <a:r>
              <a:rPr lang="de-DE" dirty="0"/>
              <a:t>, ZAB 30 </a:t>
            </a:r>
            <a:r>
              <a:rPr lang="de-DE" dirty="0" err="1"/>
              <a:t>pt</a:t>
            </a:r>
            <a:endParaRPr lang="de-DE" dirty="0"/>
          </a:p>
          <a:p>
            <a:pPr lvl="0"/>
            <a:r>
              <a:rPr lang="de-DE" dirty="0"/>
              <a:t>Maximal vier Zeilen</a:t>
            </a:r>
          </a:p>
          <a:p>
            <a:pPr lvl="0"/>
            <a:r>
              <a:rPr lang="de-DE" dirty="0"/>
              <a:t>Textfarbe BAM Schwarz</a:t>
            </a:r>
          </a:p>
        </p:txBody>
      </p:sp>
      <p:sp>
        <p:nvSpPr>
          <p:cNvPr id="12" name="Textfeld 11"/>
          <p:cNvSpPr txBox="1"/>
          <p:nvPr userDrawn="1"/>
        </p:nvSpPr>
        <p:spPr>
          <a:xfrm>
            <a:off x="7681546" y="4201290"/>
            <a:ext cx="1012650" cy="233910"/>
          </a:xfrm>
          <a:prstGeom prst="rect">
            <a:avLst/>
          </a:prstGeom>
          <a:noFill/>
        </p:spPr>
        <p:txBody>
          <a:bodyPr wrap="none" lIns="0" tIns="0" rIns="0" bIns="0" rtlCol="0">
            <a:spAutoFit/>
          </a:bodyPr>
          <a:lstStyle/>
          <a:p>
            <a:pPr>
              <a:lnSpc>
                <a:spcPts val="2100"/>
              </a:lnSpc>
            </a:pPr>
            <a:r>
              <a:rPr lang="de-DE" sz="1200" dirty="0" err="1">
                <a:solidFill>
                  <a:schemeClr val="bg1"/>
                </a:solidFill>
              </a:rPr>
              <a:t>www.bam.de</a:t>
            </a:r>
            <a:endParaRPr lang="de-DE" sz="1200" dirty="0">
              <a:solidFill>
                <a:schemeClr val="bg1"/>
              </a:solidFill>
            </a:endParaRPr>
          </a:p>
        </p:txBody>
      </p:sp>
    </p:spTree>
    <p:extLst>
      <p:ext uri="{BB962C8B-B14F-4D97-AF65-F5344CB8AC3E}">
        <p14:creationId xmlns:p14="http://schemas.microsoft.com/office/powerpoint/2010/main" val="3134983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AM: 1-spaltig, Lis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de-DE" dirty="0"/>
          </a:p>
        </p:txBody>
      </p:sp>
      <p:sp>
        <p:nvSpPr>
          <p:cNvPr id="4" name="Datumsplatzhalter 3"/>
          <p:cNvSpPr>
            <a:spLocks noGrp="1"/>
          </p:cNvSpPr>
          <p:nvPr>
            <p:ph type="dt" sz="half" idx="10"/>
          </p:nvPr>
        </p:nvSpPr>
        <p:spPr/>
        <p:txBody>
          <a:bodyPr/>
          <a:lstStyle/>
          <a:p>
            <a:r>
              <a:rPr lang="de-DE"/>
              <a:t>10.02.2017</a:t>
            </a:r>
          </a:p>
        </p:txBody>
      </p:sp>
      <p:sp>
        <p:nvSpPr>
          <p:cNvPr id="5" name="Fußzeilenplatzhalter 4"/>
          <p:cNvSpPr>
            <a:spLocks noGrp="1"/>
          </p:cNvSpPr>
          <p:nvPr>
            <p:ph type="ftr" sz="quarter" idx="11"/>
          </p:nvPr>
        </p:nvSpPr>
        <p:spPr/>
        <p:txBody>
          <a:bodyPr/>
          <a:lstStyle/>
          <a:p>
            <a:r>
              <a:rPr lang="de-DE"/>
              <a:t>christoh.voelker@bam.de</a:t>
            </a:r>
          </a:p>
        </p:txBody>
      </p:sp>
      <p:sp>
        <p:nvSpPr>
          <p:cNvPr id="6" name="Foliennummernplatzhalter 5"/>
          <p:cNvSpPr>
            <a:spLocks noGrp="1"/>
          </p:cNvSpPr>
          <p:nvPr>
            <p:ph type="sldNum" sz="quarter" idx="12"/>
          </p:nvPr>
        </p:nvSpPr>
        <p:spPr/>
        <p:txBody>
          <a:bodyPr/>
          <a:lstStyle/>
          <a:p>
            <a:fld id="{AA9ED74F-9508-4ED9-B334-15F84E4ED6ED}" type="slidenum">
              <a:rPr lang="de-DE" smtClean="0"/>
              <a:t>‹Nr.›</a:t>
            </a:fld>
            <a:endParaRPr lang="de-DE"/>
          </a:p>
        </p:txBody>
      </p:sp>
      <p:sp>
        <p:nvSpPr>
          <p:cNvPr id="9" name="Inhaltsplatzhalter 8"/>
          <p:cNvSpPr>
            <a:spLocks noGrp="1"/>
          </p:cNvSpPr>
          <p:nvPr>
            <p:ph sz="quarter" idx="13" hasCustomPrompt="1"/>
          </p:nvPr>
        </p:nvSpPr>
        <p:spPr>
          <a:xfrm>
            <a:off x="539750" y="1152000"/>
            <a:ext cx="6822250" cy="3546001"/>
          </a:xfrm>
        </p:spPr>
        <p:txBody>
          <a:bodyPr/>
          <a:lstStyle>
            <a:lvl1pPr marL="270000" indent="-270000">
              <a:spcBef>
                <a:spcPts val="1000"/>
              </a:spcBef>
              <a:buFont typeface="+mj-lt"/>
              <a:buAutoNum type="arabicPeriod"/>
              <a:defRPr/>
            </a:lvl1pPr>
            <a:lvl2pPr marL="270000" indent="-270000">
              <a:spcBef>
                <a:spcPts val="0"/>
              </a:spcBef>
              <a:buFont typeface=".AppleSystemUIFont" charset="-120"/>
              <a:buChar char="–"/>
              <a:defRPr/>
            </a:lvl2pPr>
            <a:lvl3pPr marL="540000" indent="-270000">
              <a:spcBef>
                <a:spcPts val="0"/>
              </a:spcBef>
              <a:defRPr/>
            </a:lvl3pPr>
            <a:lvl4pPr marL="540000">
              <a:spcBef>
                <a:spcPts val="0"/>
              </a:spcBef>
              <a:defRPr/>
            </a:lvl4pPr>
            <a:lvl5pPr marL="810000">
              <a:spcBef>
                <a:spcPts val="0"/>
              </a:spcBef>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cxnSp>
        <p:nvCxnSpPr>
          <p:cNvPr id="7" name="Gerade Verbindung 6"/>
          <p:cNvCxnSpPr/>
          <p:nvPr userDrawn="1"/>
        </p:nvCxnSpPr>
        <p:spPr>
          <a:xfrm>
            <a:off x="540000" y="1008000"/>
            <a:ext cx="54000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8" name="Gerade Verbindung 7"/>
          <p:cNvCxnSpPr/>
          <p:nvPr userDrawn="1"/>
        </p:nvCxnSpPr>
        <p:spPr>
          <a:xfrm>
            <a:off x="539750" y="4788000"/>
            <a:ext cx="540000" cy="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4745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AM: kleine Schriftgröß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solidFill>
                  <a:schemeClr val="tx2"/>
                </a:solidFill>
              </a:defRPr>
            </a:lvl1pPr>
          </a:lstStyle>
          <a:p>
            <a:r>
              <a:rPr lang="de-DE" dirty="0"/>
              <a:t>Titelmasterformat durch </a:t>
            </a:r>
            <a:br>
              <a:rPr lang="de-DE" dirty="0"/>
            </a:br>
            <a:r>
              <a:rPr lang="de-DE" dirty="0"/>
              <a:t>Klicken bearbeiten</a:t>
            </a:r>
          </a:p>
        </p:txBody>
      </p:sp>
      <p:sp>
        <p:nvSpPr>
          <p:cNvPr id="3" name="Inhaltsplatzhalter 2"/>
          <p:cNvSpPr>
            <a:spLocks noGrp="1"/>
          </p:cNvSpPr>
          <p:nvPr>
            <p:ph idx="1"/>
          </p:nvPr>
        </p:nvSpPr>
        <p:spPr>
          <a:xfrm>
            <a:off x="540000" y="1151999"/>
            <a:ext cx="6480000" cy="3546001"/>
          </a:xfrm>
        </p:spPr>
        <p:txBody>
          <a:bodyPr/>
          <a:lstStyle>
            <a:lvl1pPr marL="270000" indent="-270000">
              <a:lnSpc>
                <a:spcPts val="1600"/>
              </a:lnSpc>
              <a:spcBef>
                <a:spcPts val="1000"/>
              </a:spcBef>
              <a:spcAft>
                <a:spcPts val="0"/>
              </a:spcAft>
              <a:buClr>
                <a:schemeClr val="tx2"/>
              </a:buClr>
              <a:buFont typeface="+mj-lt"/>
              <a:buAutoNum type="arabicPeriod"/>
              <a:defRPr sz="1300">
                <a:solidFill>
                  <a:schemeClr val="tx2"/>
                </a:solidFill>
              </a:defRPr>
            </a:lvl1pPr>
            <a:lvl2pPr marL="270000" indent="-270000">
              <a:lnSpc>
                <a:spcPts val="1600"/>
              </a:lnSpc>
              <a:spcBef>
                <a:spcPts val="0"/>
              </a:spcBef>
              <a:buFont typeface=".AppleSystemUIFont" charset="0"/>
              <a:buChar char="–"/>
              <a:defRPr sz="1300">
                <a:solidFill>
                  <a:schemeClr val="tx2"/>
                </a:solidFill>
              </a:defRPr>
            </a:lvl2pPr>
            <a:lvl3pPr marL="540000" indent="-270000">
              <a:lnSpc>
                <a:spcPts val="1600"/>
              </a:lnSpc>
              <a:spcBef>
                <a:spcPts val="0"/>
              </a:spcBef>
              <a:spcAft>
                <a:spcPts val="0"/>
              </a:spcAft>
              <a:defRPr sz="1300">
                <a:solidFill>
                  <a:schemeClr val="tx2"/>
                </a:solidFill>
              </a:defRPr>
            </a:lvl3pPr>
            <a:lvl4pPr marL="540000" indent="-270000">
              <a:lnSpc>
                <a:spcPts val="1600"/>
              </a:lnSpc>
              <a:spcBef>
                <a:spcPts val="0"/>
              </a:spcBef>
              <a:defRPr sz="1300">
                <a:solidFill>
                  <a:schemeClr val="tx2"/>
                </a:solidFill>
              </a:defRPr>
            </a:lvl4pPr>
            <a:lvl5pPr marL="810000" indent="-270000">
              <a:lnSpc>
                <a:spcPts val="1600"/>
              </a:lnSpc>
              <a:spcBef>
                <a:spcPts val="0"/>
              </a:spcBef>
              <a:defRPr sz="1300">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Datumsplatzhalter 3"/>
          <p:cNvSpPr>
            <a:spLocks noGrp="1"/>
          </p:cNvSpPr>
          <p:nvPr>
            <p:ph type="dt" sz="half" idx="10"/>
          </p:nvPr>
        </p:nvSpPr>
        <p:spPr/>
        <p:txBody>
          <a:bodyPr/>
          <a:lstStyle/>
          <a:p>
            <a:r>
              <a:rPr lang="de-DE"/>
              <a:t>10.02.2017</a:t>
            </a:r>
            <a:endParaRPr lang="de-DE" dirty="0"/>
          </a:p>
        </p:txBody>
      </p:sp>
      <p:sp>
        <p:nvSpPr>
          <p:cNvPr id="5" name="Fußzeilenplatzhalter 4"/>
          <p:cNvSpPr>
            <a:spLocks noGrp="1"/>
          </p:cNvSpPr>
          <p:nvPr>
            <p:ph type="ftr" sz="quarter" idx="11"/>
          </p:nvPr>
        </p:nvSpPr>
        <p:spPr/>
        <p:txBody>
          <a:bodyPr/>
          <a:lstStyle/>
          <a:p>
            <a:r>
              <a:rPr lang="de-DE"/>
              <a:t>christoh.voelker@bam.de</a:t>
            </a:r>
          </a:p>
        </p:txBody>
      </p:sp>
      <p:sp>
        <p:nvSpPr>
          <p:cNvPr id="6" name="Foliennummernplatzhalter 5"/>
          <p:cNvSpPr>
            <a:spLocks noGrp="1"/>
          </p:cNvSpPr>
          <p:nvPr>
            <p:ph type="sldNum" sz="quarter" idx="12"/>
          </p:nvPr>
        </p:nvSpPr>
        <p:spPr/>
        <p:txBody>
          <a:bodyPr/>
          <a:lstStyle/>
          <a:p>
            <a:fld id="{AA9ED74F-9508-4ED9-B334-15F84E4ED6ED}" type="slidenum">
              <a:rPr lang="de-DE" smtClean="0"/>
              <a:t>‹Nr.›</a:t>
            </a:fld>
            <a:endParaRPr lang="de-DE"/>
          </a:p>
        </p:txBody>
      </p:sp>
      <p:cxnSp>
        <p:nvCxnSpPr>
          <p:cNvPr id="7" name="Gerade Verbindung 6"/>
          <p:cNvCxnSpPr/>
          <p:nvPr userDrawn="1"/>
        </p:nvCxnSpPr>
        <p:spPr>
          <a:xfrm>
            <a:off x="540000" y="1008000"/>
            <a:ext cx="54000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8" name="Gerade Verbindung 7"/>
          <p:cNvCxnSpPr/>
          <p:nvPr userDrawn="1"/>
        </p:nvCxnSpPr>
        <p:spPr>
          <a:xfrm>
            <a:off x="539750" y="4788000"/>
            <a:ext cx="540000" cy="0"/>
          </a:xfrm>
          <a:prstGeom prst="line">
            <a:avLst/>
          </a:prstGeom>
          <a:ln w="31750"/>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AM: 1-spaltig, universa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4" name="Datumsplatzhalter 3"/>
          <p:cNvSpPr>
            <a:spLocks noGrp="1"/>
          </p:cNvSpPr>
          <p:nvPr>
            <p:ph type="dt" sz="half" idx="10"/>
          </p:nvPr>
        </p:nvSpPr>
        <p:spPr/>
        <p:txBody>
          <a:bodyPr/>
          <a:lstStyle/>
          <a:p>
            <a:r>
              <a:rPr lang="de-DE"/>
              <a:t>10.02.2017</a:t>
            </a:r>
          </a:p>
        </p:txBody>
      </p:sp>
      <p:sp>
        <p:nvSpPr>
          <p:cNvPr id="5" name="Fußzeilenplatzhalter 4"/>
          <p:cNvSpPr>
            <a:spLocks noGrp="1"/>
          </p:cNvSpPr>
          <p:nvPr>
            <p:ph type="ftr" sz="quarter" idx="11"/>
          </p:nvPr>
        </p:nvSpPr>
        <p:spPr/>
        <p:txBody>
          <a:bodyPr/>
          <a:lstStyle/>
          <a:p>
            <a:r>
              <a:rPr lang="de-DE"/>
              <a:t>christoh.voelker@bam.de</a:t>
            </a:r>
          </a:p>
        </p:txBody>
      </p:sp>
      <p:sp>
        <p:nvSpPr>
          <p:cNvPr id="6" name="Foliennummernplatzhalter 5"/>
          <p:cNvSpPr>
            <a:spLocks noGrp="1"/>
          </p:cNvSpPr>
          <p:nvPr>
            <p:ph type="sldNum" sz="quarter" idx="12"/>
          </p:nvPr>
        </p:nvSpPr>
        <p:spPr/>
        <p:txBody>
          <a:bodyPr/>
          <a:lstStyle/>
          <a:p>
            <a:fld id="{AA9ED74F-9508-4ED9-B334-15F84E4ED6ED}" type="slidenum">
              <a:rPr lang="de-DE" smtClean="0"/>
              <a:t>‹Nr.›</a:t>
            </a:fld>
            <a:endParaRPr lang="de-DE"/>
          </a:p>
        </p:txBody>
      </p:sp>
      <p:sp>
        <p:nvSpPr>
          <p:cNvPr id="9" name="Inhaltsplatzhalter 8"/>
          <p:cNvSpPr>
            <a:spLocks noGrp="1"/>
          </p:cNvSpPr>
          <p:nvPr>
            <p:ph sz="quarter" idx="13"/>
          </p:nvPr>
        </p:nvSpPr>
        <p:spPr>
          <a:xfrm>
            <a:off x="539750" y="1152000"/>
            <a:ext cx="6822250" cy="3546001"/>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cxnSp>
        <p:nvCxnSpPr>
          <p:cNvPr id="7" name="Gerade Verbindung 6"/>
          <p:cNvCxnSpPr/>
          <p:nvPr userDrawn="1"/>
        </p:nvCxnSpPr>
        <p:spPr>
          <a:xfrm>
            <a:off x="540000" y="1008000"/>
            <a:ext cx="54000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8" name="Gerade Verbindung 7"/>
          <p:cNvCxnSpPr/>
          <p:nvPr userDrawn="1"/>
        </p:nvCxnSpPr>
        <p:spPr>
          <a:xfrm>
            <a:off x="539750" y="4788000"/>
            <a:ext cx="540000" cy="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1890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AM: 2-spaltig, nu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4" name="Datumsplatzhalter 3"/>
          <p:cNvSpPr>
            <a:spLocks noGrp="1"/>
          </p:cNvSpPr>
          <p:nvPr>
            <p:ph type="dt" sz="half" idx="10"/>
          </p:nvPr>
        </p:nvSpPr>
        <p:spPr/>
        <p:txBody>
          <a:bodyPr/>
          <a:lstStyle/>
          <a:p>
            <a:r>
              <a:rPr lang="de-DE"/>
              <a:t>10.02.2017</a:t>
            </a:r>
          </a:p>
        </p:txBody>
      </p:sp>
      <p:sp>
        <p:nvSpPr>
          <p:cNvPr id="5" name="Fußzeilenplatzhalter 4"/>
          <p:cNvSpPr>
            <a:spLocks noGrp="1"/>
          </p:cNvSpPr>
          <p:nvPr>
            <p:ph type="ftr" sz="quarter" idx="11"/>
          </p:nvPr>
        </p:nvSpPr>
        <p:spPr/>
        <p:txBody>
          <a:bodyPr/>
          <a:lstStyle/>
          <a:p>
            <a:r>
              <a:rPr lang="de-DE"/>
              <a:t>christoh.voelker@bam.de</a:t>
            </a:r>
          </a:p>
        </p:txBody>
      </p:sp>
      <p:sp>
        <p:nvSpPr>
          <p:cNvPr id="6" name="Foliennummernplatzhalter 5"/>
          <p:cNvSpPr>
            <a:spLocks noGrp="1"/>
          </p:cNvSpPr>
          <p:nvPr>
            <p:ph type="sldNum" sz="quarter" idx="12"/>
          </p:nvPr>
        </p:nvSpPr>
        <p:spPr/>
        <p:txBody>
          <a:bodyPr/>
          <a:lstStyle/>
          <a:p>
            <a:fld id="{AA9ED74F-9508-4ED9-B334-15F84E4ED6ED}" type="slidenum">
              <a:rPr lang="de-DE" smtClean="0"/>
              <a:t>‹Nr.›</a:t>
            </a:fld>
            <a:endParaRPr lang="de-DE"/>
          </a:p>
        </p:txBody>
      </p:sp>
      <p:sp>
        <p:nvSpPr>
          <p:cNvPr id="9" name="Inhaltsplatzhalter 8"/>
          <p:cNvSpPr>
            <a:spLocks noGrp="1"/>
          </p:cNvSpPr>
          <p:nvPr>
            <p:ph sz="quarter" idx="13"/>
          </p:nvPr>
        </p:nvSpPr>
        <p:spPr>
          <a:xfrm>
            <a:off x="539750" y="1152000"/>
            <a:ext cx="8064250" cy="3546001"/>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cxnSp>
        <p:nvCxnSpPr>
          <p:cNvPr id="7" name="Gerade Verbindung 6"/>
          <p:cNvCxnSpPr/>
          <p:nvPr userDrawn="1"/>
        </p:nvCxnSpPr>
        <p:spPr>
          <a:xfrm>
            <a:off x="540000" y="1008000"/>
            <a:ext cx="54000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8" name="Gerade Verbindung 7"/>
          <p:cNvCxnSpPr/>
          <p:nvPr userDrawn="1"/>
        </p:nvCxnSpPr>
        <p:spPr>
          <a:xfrm>
            <a:off x="539750" y="4788000"/>
            <a:ext cx="540000" cy="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4406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AM: 2-spaltig, universa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4" name="Datumsplatzhalter 3"/>
          <p:cNvSpPr>
            <a:spLocks noGrp="1"/>
          </p:cNvSpPr>
          <p:nvPr>
            <p:ph type="dt" sz="half" idx="10"/>
          </p:nvPr>
        </p:nvSpPr>
        <p:spPr/>
        <p:txBody>
          <a:bodyPr/>
          <a:lstStyle/>
          <a:p>
            <a:r>
              <a:rPr lang="de-DE"/>
              <a:t>10.02.2017</a:t>
            </a:r>
          </a:p>
        </p:txBody>
      </p:sp>
      <p:sp>
        <p:nvSpPr>
          <p:cNvPr id="5" name="Fußzeilenplatzhalter 4"/>
          <p:cNvSpPr>
            <a:spLocks noGrp="1"/>
          </p:cNvSpPr>
          <p:nvPr>
            <p:ph type="ftr" sz="quarter" idx="11"/>
          </p:nvPr>
        </p:nvSpPr>
        <p:spPr/>
        <p:txBody>
          <a:bodyPr/>
          <a:lstStyle/>
          <a:p>
            <a:r>
              <a:rPr lang="de-DE"/>
              <a:t>christoh.voelker@bam.de</a:t>
            </a:r>
          </a:p>
        </p:txBody>
      </p:sp>
      <p:sp>
        <p:nvSpPr>
          <p:cNvPr id="6" name="Foliennummernplatzhalter 5"/>
          <p:cNvSpPr>
            <a:spLocks noGrp="1"/>
          </p:cNvSpPr>
          <p:nvPr>
            <p:ph type="sldNum" sz="quarter" idx="12"/>
          </p:nvPr>
        </p:nvSpPr>
        <p:spPr/>
        <p:txBody>
          <a:bodyPr/>
          <a:lstStyle/>
          <a:p>
            <a:fld id="{AA9ED74F-9508-4ED9-B334-15F84E4ED6ED}" type="slidenum">
              <a:rPr lang="de-DE" smtClean="0"/>
              <a:t>‹Nr.›</a:t>
            </a:fld>
            <a:endParaRPr lang="de-DE"/>
          </a:p>
        </p:txBody>
      </p:sp>
      <p:sp>
        <p:nvSpPr>
          <p:cNvPr id="9" name="Inhaltsplatzhalter 8"/>
          <p:cNvSpPr>
            <a:spLocks noGrp="1"/>
          </p:cNvSpPr>
          <p:nvPr>
            <p:ph sz="quarter" idx="13"/>
          </p:nvPr>
        </p:nvSpPr>
        <p:spPr>
          <a:xfrm>
            <a:off x="539750" y="1152000"/>
            <a:ext cx="3924000" cy="3546001"/>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10" name="Inhaltsplatzhalter 8"/>
          <p:cNvSpPr>
            <a:spLocks noGrp="1"/>
          </p:cNvSpPr>
          <p:nvPr>
            <p:ph sz="quarter" idx="14"/>
          </p:nvPr>
        </p:nvSpPr>
        <p:spPr>
          <a:xfrm>
            <a:off x="4680000" y="1152000"/>
            <a:ext cx="3924000" cy="3546001"/>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cxnSp>
        <p:nvCxnSpPr>
          <p:cNvPr id="8" name="Gerade Verbindung 7"/>
          <p:cNvCxnSpPr/>
          <p:nvPr userDrawn="1"/>
        </p:nvCxnSpPr>
        <p:spPr>
          <a:xfrm>
            <a:off x="540000" y="1008000"/>
            <a:ext cx="54000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1" name="Gerade Verbindung 10"/>
          <p:cNvCxnSpPr/>
          <p:nvPr userDrawn="1"/>
        </p:nvCxnSpPr>
        <p:spPr>
          <a:xfrm>
            <a:off x="539750" y="4788000"/>
            <a:ext cx="540000" cy="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5064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540000" y="270000"/>
            <a:ext cx="6822000" cy="717574"/>
          </a:xfrm>
          <a:prstGeom prst="rect">
            <a:avLst/>
          </a:prstGeom>
        </p:spPr>
        <p:txBody>
          <a:bodyPr vert="horz" lIns="0" tIns="0" rIns="0" bIns="0" rtlCol="0" anchor="t" anchorCtr="0">
            <a:noAutofit/>
          </a:bodyPr>
          <a:lstStyle/>
          <a:p>
            <a:r>
              <a:rPr lang="de-DE" dirty="0"/>
              <a:t>Überschrift</a:t>
            </a:r>
            <a:br>
              <a:rPr lang="de-DE" dirty="0"/>
            </a:br>
            <a:r>
              <a:rPr lang="de-DE" dirty="0" err="1"/>
              <a:t>Verdana</a:t>
            </a:r>
            <a:r>
              <a:rPr lang="de-DE" dirty="0"/>
              <a:t> </a:t>
            </a:r>
            <a:r>
              <a:rPr lang="de-DE" dirty="0" err="1"/>
              <a:t>Bold</a:t>
            </a:r>
            <a:r>
              <a:rPr lang="de-DE" dirty="0"/>
              <a:t>, 19 </a:t>
            </a:r>
            <a:r>
              <a:rPr lang="de-DE" dirty="0" err="1"/>
              <a:t>pt</a:t>
            </a:r>
            <a:r>
              <a:rPr lang="de-DE" dirty="0"/>
              <a:t>, ZAB 25 </a:t>
            </a:r>
            <a:r>
              <a:rPr lang="de-DE" dirty="0" err="1"/>
              <a:t>pt</a:t>
            </a:r>
            <a:endParaRPr lang="de-DE" dirty="0"/>
          </a:p>
        </p:txBody>
      </p:sp>
      <p:sp>
        <p:nvSpPr>
          <p:cNvPr id="3" name="Textplatzhalter 2"/>
          <p:cNvSpPr>
            <a:spLocks noGrp="1"/>
          </p:cNvSpPr>
          <p:nvPr>
            <p:ph type="body" idx="1"/>
          </p:nvPr>
        </p:nvSpPr>
        <p:spPr>
          <a:xfrm>
            <a:off x="540000" y="1152000"/>
            <a:ext cx="6822000" cy="3546001"/>
          </a:xfrm>
          <a:prstGeom prst="rect">
            <a:avLst/>
          </a:prstGeom>
        </p:spPr>
        <p:txBody>
          <a:bodyPr vert="horz" lIns="0" tIns="0" rIns="0" bIns="0" rtlCol="0">
            <a:no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2"/>
          </p:nvPr>
        </p:nvSpPr>
        <p:spPr>
          <a:xfrm>
            <a:off x="540000" y="4878000"/>
            <a:ext cx="900000" cy="180000"/>
          </a:xfrm>
          <a:prstGeom prst="rect">
            <a:avLst/>
          </a:prstGeom>
        </p:spPr>
        <p:txBody>
          <a:bodyPr vert="horz" lIns="0" tIns="0" rIns="0" bIns="0" rtlCol="0" anchor="ctr"/>
          <a:lstStyle>
            <a:lvl1pPr algn="l">
              <a:defRPr sz="900">
                <a:solidFill>
                  <a:schemeClr val="tx1">
                    <a:lumMod val="50000"/>
                    <a:lumOff val="50000"/>
                  </a:schemeClr>
                </a:solidFill>
              </a:defRPr>
            </a:lvl1pPr>
          </a:lstStyle>
          <a:p>
            <a:r>
              <a:rPr lang="de-DE"/>
              <a:t>10.02.2017</a:t>
            </a:r>
            <a:endParaRPr lang="de-DE" dirty="0"/>
          </a:p>
        </p:txBody>
      </p:sp>
      <p:sp>
        <p:nvSpPr>
          <p:cNvPr id="5" name="Fußzeilenplatzhalter 4"/>
          <p:cNvSpPr>
            <a:spLocks noGrp="1"/>
          </p:cNvSpPr>
          <p:nvPr>
            <p:ph type="ftr" sz="quarter" idx="3"/>
          </p:nvPr>
        </p:nvSpPr>
        <p:spPr>
          <a:xfrm>
            <a:off x="1602000" y="4878000"/>
            <a:ext cx="5760000" cy="180000"/>
          </a:xfrm>
          <a:prstGeom prst="rect">
            <a:avLst/>
          </a:prstGeom>
        </p:spPr>
        <p:txBody>
          <a:bodyPr vert="horz" lIns="0" tIns="0" rIns="0" bIns="0" rtlCol="0" anchor="ctr"/>
          <a:lstStyle>
            <a:lvl1pPr algn="l">
              <a:defRPr sz="900">
                <a:solidFill>
                  <a:schemeClr val="tx1">
                    <a:lumMod val="50000"/>
                    <a:lumOff val="50000"/>
                  </a:schemeClr>
                </a:solidFill>
              </a:defRPr>
            </a:lvl1pPr>
          </a:lstStyle>
          <a:p>
            <a:r>
              <a:rPr lang="de-DE"/>
              <a:t>christoh.voelker@bam.de</a:t>
            </a:r>
            <a:endParaRPr lang="de-DE" dirty="0"/>
          </a:p>
        </p:txBody>
      </p:sp>
      <p:sp>
        <p:nvSpPr>
          <p:cNvPr id="6" name="Foliennummernplatzhalter 5"/>
          <p:cNvSpPr>
            <a:spLocks noGrp="1"/>
          </p:cNvSpPr>
          <p:nvPr>
            <p:ph type="sldNum" sz="quarter" idx="4"/>
          </p:nvPr>
        </p:nvSpPr>
        <p:spPr>
          <a:xfrm>
            <a:off x="7884000" y="4878000"/>
            <a:ext cx="720000" cy="180000"/>
          </a:xfrm>
          <a:prstGeom prst="rect">
            <a:avLst/>
          </a:prstGeom>
        </p:spPr>
        <p:txBody>
          <a:bodyPr vert="horz" lIns="0" tIns="0" rIns="0" bIns="0" rtlCol="0" anchor="ctr"/>
          <a:lstStyle>
            <a:lvl1pPr algn="r">
              <a:defRPr sz="900">
                <a:solidFill>
                  <a:schemeClr val="tx1">
                    <a:lumMod val="50000"/>
                    <a:lumOff val="50000"/>
                  </a:schemeClr>
                </a:solidFill>
              </a:defRPr>
            </a:lvl1pPr>
          </a:lstStyle>
          <a:p>
            <a:fld id="{AA9ED74F-9508-4ED9-B334-15F84E4ED6ED}" type="slidenum">
              <a:rPr lang="de-DE" smtClean="0"/>
              <a:pPr/>
              <a:t>‹Nr.›</a:t>
            </a:fld>
            <a:endParaRPr lang="de-DE" dirty="0"/>
          </a:p>
        </p:txBody>
      </p:sp>
      <p:pic>
        <p:nvPicPr>
          <p:cNvPr id="9" name="Grafik 8"/>
          <p:cNvPicPr>
            <a:picLocks noChangeAspect="1"/>
          </p:cNvPicPr>
          <p:nvPr/>
        </p:nvPicPr>
        <p:blipFill>
          <a:blip r:embed="rId18" cstate="print">
            <a:extLst>
              <a:ext uri="{28A0092B-C50C-407E-A947-70E740481C1C}">
                <a14:useLocalDpi xmlns:a14="http://schemas.microsoft.com/office/drawing/2010/main"/>
              </a:ext>
            </a:extLst>
          </a:blip>
          <a:stretch>
            <a:fillRect/>
          </a:stretch>
        </p:blipFill>
        <p:spPr>
          <a:xfrm>
            <a:off x="7560000" y="180000"/>
            <a:ext cx="1255743" cy="899999"/>
          </a:xfrm>
          <a:prstGeom prst="rect">
            <a:avLst/>
          </a:prstGeom>
        </p:spPr>
      </p:pic>
    </p:spTree>
    <p:extLst>
      <p:ext uri="{BB962C8B-B14F-4D97-AF65-F5344CB8AC3E}">
        <p14:creationId xmlns:p14="http://schemas.microsoft.com/office/powerpoint/2010/main" val="80833648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64" r:id="rId5"/>
    <p:sldLayoutId id="2147483674" r:id="rId6"/>
    <p:sldLayoutId id="2147483672" r:id="rId7"/>
    <p:sldLayoutId id="2147483671" r:id="rId8"/>
    <p:sldLayoutId id="2147483670" r:id="rId9"/>
    <p:sldLayoutId id="2147483669" r:id="rId10"/>
    <p:sldLayoutId id="2147483673" r:id="rId11"/>
    <p:sldLayoutId id="2147483666" r:id="rId12"/>
    <p:sldLayoutId id="2147483665" r:id="rId13"/>
    <p:sldLayoutId id="2147483667" r:id="rId14"/>
    <p:sldLayoutId id="2147483654" r:id="rId15"/>
    <p:sldLayoutId id="2147483675" r:id="rId16"/>
  </p:sldLayoutIdLst>
  <p:hf hdr="0" ftr="0" dt="0"/>
  <p:txStyles>
    <p:titleStyle>
      <a:lvl1pPr algn="l" defTabSz="914400" rtl="0" eaLnBrk="1" latinLnBrk="0" hangingPunct="1">
        <a:lnSpc>
          <a:spcPts val="2500"/>
        </a:lnSpc>
        <a:spcBef>
          <a:spcPct val="0"/>
        </a:spcBef>
        <a:buNone/>
        <a:defRPr sz="1900" b="1" kern="1200">
          <a:solidFill>
            <a:schemeClr val="tx2"/>
          </a:solidFill>
          <a:latin typeface="Verdana" panose="020B0604030504040204" pitchFamily="34" charset="0"/>
          <a:ea typeface="Verdana" panose="020B0604030504040204" pitchFamily="34" charset="0"/>
          <a:cs typeface="Verdana" panose="020B0604030504040204" pitchFamily="34" charset="0"/>
        </a:defRPr>
      </a:lvl1pPr>
    </p:titleStyle>
    <p:bodyStyle>
      <a:lvl1pPr marL="0" indent="0" algn="l" defTabSz="914400" rtl="0" eaLnBrk="1" latinLnBrk="0" hangingPunct="1">
        <a:lnSpc>
          <a:spcPts val="2100"/>
        </a:lnSpc>
        <a:spcBef>
          <a:spcPts val="0"/>
        </a:spcBef>
        <a:buFontTx/>
        <a:buNone/>
        <a:defRPr sz="1600" kern="1200">
          <a:solidFill>
            <a:schemeClr val="tx2"/>
          </a:solidFill>
          <a:latin typeface="Verdana" panose="020B0604030504040204" pitchFamily="34" charset="0"/>
          <a:ea typeface="Verdana" panose="020B0604030504040204" pitchFamily="34" charset="0"/>
          <a:cs typeface="Verdana" panose="020B0604030504040204" pitchFamily="34" charset="0"/>
        </a:defRPr>
      </a:lvl1pPr>
      <a:lvl2pPr marL="360000" indent="-360000" algn="l" defTabSz="914400" rtl="0" eaLnBrk="1" latinLnBrk="0" hangingPunct="1">
        <a:lnSpc>
          <a:spcPts val="2100"/>
        </a:lnSpc>
        <a:spcBef>
          <a:spcPts val="0"/>
        </a:spcBef>
        <a:buFont typeface=".AppleSystemUIFont" charset="-120"/>
        <a:buChar char="–"/>
        <a:defRPr sz="1600" kern="1200">
          <a:solidFill>
            <a:schemeClr val="tx2"/>
          </a:solidFill>
          <a:latin typeface="Verdana" panose="020B0604030504040204" pitchFamily="34" charset="0"/>
          <a:ea typeface="Verdana" panose="020B0604030504040204" pitchFamily="34" charset="0"/>
          <a:cs typeface="Verdana" panose="020B0604030504040204" pitchFamily="34" charset="0"/>
        </a:defRPr>
      </a:lvl2pPr>
      <a:lvl3pPr marL="360000" indent="-360000" algn="l" defTabSz="914400" rtl="0" eaLnBrk="1" latinLnBrk="0" hangingPunct="1">
        <a:lnSpc>
          <a:spcPts val="2100"/>
        </a:lnSpc>
        <a:spcBef>
          <a:spcPts val="0"/>
        </a:spcBef>
        <a:buFont typeface="+mj-lt"/>
        <a:buAutoNum type="arabicPeriod"/>
        <a:defRPr sz="1600" kern="1200">
          <a:solidFill>
            <a:schemeClr val="tx2"/>
          </a:solidFill>
          <a:latin typeface="Verdana" panose="020B0604030504040204" pitchFamily="34" charset="0"/>
          <a:ea typeface="Verdana" panose="020B0604030504040204" pitchFamily="34" charset="0"/>
          <a:cs typeface="Verdana" panose="020B0604030504040204" pitchFamily="34" charset="0"/>
        </a:defRPr>
      </a:lvl3pPr>
      <a:lvl4pPr marL="630000" indent="-270000" algn="l" defTabSz="914400" rtl="0" eaLnBrk="1" latinLnBrk="0" hangingPunct="1">
        <a:lnSpc>
          <a:spcPts val="2100"/>
        </a:lnSpc>
        <a:spcBef>
          <a:spcPts val="0"/>
        </a:spcBef>
        <a:buFont typeface=".AppleSystemUIFont" charset="-120"/>
        <a:buChar char="–"/>
        <a:defRPr sz="1600" kern="1200">
          <a:solidFill>
            <a:schemeClr val="tx2"/>
          </a:solidFill>
          <a:latin typeface="Verdana" panose="020B0604030504040204" pitchFamily="34" charset="0"/>
          <a:ea typeface="Verdana" panose="020B0604030504040204" pitchFamily="34" charset="0"/>
          <a:cs typeface="Verdana" panose="020B0604030504040204" pitchFamily="34" charset="0"/>
        </a:defRPr>
      </a:lvl4pPr>
      <a:lvl5pPr marL="900000" indent="-270000" algn="l" defTabSz="914400" rtl="0" eaLnBrk="1" latinLnBrk="0" hangingPunct="1">
        <a:lnSpc>
          <a:spcPts val="2100"/>
        </a:lnSpc>
        <a:spcBef>
          <a:spcPts val="0"/>
        </a:spcBef>
        <a:buFont typeface=".AppleSystemUIFont" charset="-120"/>
        <a:buChar char="–"/>
        <a:tabLst/>
        <a:defRPr sz="1600" kern="1200">
          <a:solidFill>
            <a:schemeClr val="tx2"/>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meetingorganizer.copernicus.org/EGU2020/EGU2020-19332.htm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16.xml"/><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chart" Target="../charts/chart1.xml"/><Relationship Id="rId7" Type="http://schemas.openxmlformats.org/officeDocument/2006/relationships/image" Target="../media/image17.svg"/><Relationship Id="rId2" Type="http://schemas.openxmlformats.org/officeDocument/2006/relationships/notesSlide" Target="../notesSlides/notesSlide5.xml"/><Relationship Id="rId1" Type="http://schemas.openxmlformats.org/officeDocument/2006/relationships/slideLayout" Target="../slideLayouts/slideLayout8.xml"/><Relationship Id="rId6" Type="http://schemas.openxmlformats.org/officeDocument/2006/relationships/image" Target="../media/image16.png"/><Relationship Id="rId5" Type="http://schemas.openxmlformats.org/officeDocument/2006/relationships/image" Target="../media/image15.svg"/><Relationship Id="rId4" Type="http://schemas.openxmlformats.org/officeDocument/2006/relationships/image" Target="../media/image14.png"/><Relationship Id="rId9" Type="http://schemas.openxmlformats.org/officeDocument/2006/relationships/image" Target="../media/image19.svg"/></Relationships>
</file>

<file path=ppt/slides/_rels/slide6.xml.rels><?xml version="1.0" encoding="UTF-8" standalone="yes"?>
<Relationships xmlns="http://schemas.openxmlformats.org/package/2006/relationships"><Relationship Id="rId8" Type="http://schemas.openxmlformats.org/officeDocument/2006/relationships/image" Target="../media/image25.tiff"/><Relationship Id="rId13" Type="http://schemas.openxmlformats.org/officeDocument/2006/relationships/image" Target="../media/image30.png"/><Relationship Id="rId18" Type="http://schemas.openxmlformats.org/officeDocument/2006/relationships/image" Target="../media/image35.svg"/><Relationship Id="rId3" Type="http://schemas.openxmlformats.org/officeDocument/2006/relationships/image" Target="../media/image20.png"/><Relationship Id="rId7" Type="http://schemas.openxmlformats.org/officeDocument/2006/relationships/image" Target="../media/image24.tiff"/><Relationship Id="rId12" Type="http://schemas.openxmlformats.org/officeDocument/2006/relationships/image" Target="../media/image29.tiff"/><Relationship Id="rId17" Type="http://schemas.openxmlformats.org/officeDocument/2006/relationships/image" Target="../media/image34.png"/><Relationship Id="rId2" Type="http://schemas.openxmlformats.org/officeDocument/2006/relationships/notesSlide" Target="../notesSlides/notesSlide6.xml"/><Relationship Id="rId16" Type="http://schemas.openxmlformats.org/officeDocument/2006/relationships/image" Target="../media/image33.svg"/><Relationship Id="rId20" Type="http://schemas.microsoft.com/office/2007/relationships/hdphoto" Target="../media/hdphoto1.wdp"/><Relationship Id="rId1" Type="http://schemas.openxmlformats.org/officeDocument/2006/relationships/slideLayout" Target="../slideLayouts/slideLayout16.xml"/><Relationship Id="rId6" Type="http://schemas.openxmlformats.org/officeDocument/2006/relationships/image" Target="../media/image23.tiff"/><Relationship Id="rId11" Type="http://schemas.openxmlformats.org/officeDocument/2006/relationships/image" Target="../media/image28.tiff"/><Relationship Id="rId5" Type="http://schemas.openxmlformats.org/officeDocument/2006/relationships/image" Target="../media/image22.tiff"/><Relationship Id="rId15" Type="http://schemas.openxmlformats.org/officeDocument/2006/relationships/image" Target="../media/image32.png"/><Relationship Id="rId10" Type="http://schemas.openxmlformats.org/officeDocument/2006/relationships/image" Target="../media/image27.tiff"/><Relationship Id="rId19" Type="http://schemas.openxmlformats.org/officeDocument/2006/relationships/image" Target="../media/image36.png"/><Relationship Id="rId4" Type="http://schemas.openxmlformats.org/officeDocument/2006/relationships/image" Target="../media/image21.svg"/><Relationship Id="rId9" Type="http://schemas.openxmlformats.org/officeDocument/2006/relationships/image" Target="../media/image26.tiff"/><Relationship Id="rId14" Type="http://schemas.openxmlformats.org/officeDocument/2006/relationships/image" Target="../media/image31.sv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5.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5.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tertitel 12"/>
          <p:cNvSpPr>
            <a:spLocks noGrp="1"/>
          </p:cNvSpPr>
          <p:nvPr>
            <p:ph type="subTitle" idx="1"/>
          </p:nvPr>
        </p:nvSpPr>
        <p:spPr>
          <a:xfrm>
            <a:off x="540000" y="3112480"/>
            <a:ext cx="7200000" cy="1216172"/>
          </a:xfrm>
        </p:spPr>
        <p:txBody>
          <a:bodyPr/>
          <a:lstStyle/>
          <a:p>
            <a:pPr fontAlgn="base"/>
            <a:r>
              <a:rPr lang="de-DE" sz="1200" u="sng" dirty="0"/>
              <a:t>Christoph Völker</a:t>
            </a:r>
            <a:r>
              <a:rPr lang="de-DE" sz="1200" baseline="30000" dirty="0"/>
              <a:t>1</a:t>
            </a:r>
            <a:r>
              <a:rPr lang="de-DE" sz="1200" dirty="0"/>
              <a:t>, Benjamin Moreno-Torres</a:t>
            </a:r>
            <a:r>
              <a:rPr lang="de-DE" sz="1200" baseline="30000" dirty="0"/>
              <a:t>1</a:t>
            </a:r>
            <a:r>
              <a:rPr lang="de-DE" sz="1200" dirty="0"/>
              <a:t>, Sabine Kruschwitz</a:t>
            </a:r>
            <a:r>
              <a:rPr lang="de-DE" sz="1200" baseline="30000" dirty="0"/>
              <a:t>1,2</a:t>
            </a:r>
          </a:p>
          <a:p>
            <a:r>
              <a:rPr lang="de-DE" sz="1200" dirty="0"/>
              <a:t>1 Bundesanstalt für Materialforschung und –</a:t>
            </a:r>
            <a:r>
              <a:rPr lang="de-DE" sz="1200" dirty="0" err="1"/>
              <a:t>prüfung</a:t>
            </a:r>
            <a:r>
              <a:rPr lang="de-DE" sz="1200" dirty="0"/>
              <a:t> </a:t>
            </a:r>
            <a:br>
              <a:rPr lang="de-DE" sz="1200" dirty="0"/>
            </a:br>
            <a:r>
              <a:rPr lang="de-DE" sz="1200" dirty="0"/>
              <a:t>2 Technische Universität Berlin</a:t>
            </a:r>
          </a:p>
        </p:txBody>
      </p:sp>
      <p:sp>
        <p:nvSpPr>
          <p:cNvPr id="14" name="Textplatzhalter 13"/>
          <p:cNvSpPr>
            <a:spLocks noGrp="1"/>
          </p:cNvSpPr>
          <p:nvPr>
            <p:ph type="body" sz="quarter" idx="15"/>
          </p:nvPr>
        </p:nvSpPr>
        <p:spPr>
          <a:xfrm>
            <a:off x="540000" y="1281600"/>
            <a:ext cx="3867408" cy="287288"/>
          </a:xfrm>
        </p:spPr>
        <p:txBody>
          <a:bodyPr/>
          <a:lstStyle/>
          <a:p>
            <a:r>
              <a:rPr lang="de-DE" dirty="0"/>
              <a:t>D666 | EGU2020-19332</a:t>
            </a:r>
          </a:p>
        </p:txBody>
      </p:sp>
      <p:sp>
        <p:nvSpPr>
          <p:cNvPr id="2" name="Rechteck: gefaltete Ecke 1">
            <a:extLst>
              <a:ext uri="{FF2B5EF4-FFF2-40B4-BE49-F238E27FC236}">
                <a16:creationId xmlns:a16="http://schemas.microsoft.com/office/drawing/2014/main" id="{DA07F5D4-42FC-40C9-AD19-B963B8F6014A}"/>
              </a:ext>
            </a:extLst>
          </p:cNvPr>
          <p:cNvSpPr/>
          <p:nvPr/>
        </p:nvSpPr>
        <p:spPr>
          <a:xfrm rot="20167835">
            <a:off x="7122695" y="1254372"/>
            <a:ext cx="1860885" cy="1790700"/>
          </a:xfrm>
          <a:prstGeom prst="foldedCorner">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further explanations are available in the slide notes</a:t>
            </a:r>
          </a:p>
        </p:txBody>
      </p:sp>
      <p:sp>
        <p:nvSpPr>
          <p:cNvPr id="12" name="Titel 11"/>
          <p:cNvSpPr>
            <a:spLocks noGrp="1"/>
          </p:cNvSpPr>
          <p:nvPr>
            <p:ph type="ctrTitle"/>
          </p:nvPr>
        </p:nvSpPr>
        <p:spPr/>
        <p:txBody>
          <a:bodyPr/>
          <a:lstStyle/>
          <a:p>
            <a:r>
              <a:rPr lang="en-US" sz="2000" dirty="0">
                <a:hlinkClick r:id="rId3"/>
              </a:rPr>
              <a:t>Understanding distributed data – a semantic web approach for data based analysis of NDT data in civil engineering</a:t>
            </a:r>
            <a:br>
              <a:rPr lang="de-DE" dirty="0"/>
            </a:br>
            <a:endParaRPr lang="de-DE" dirty="0"/>
          </a:p>
        </p:txBody>
      </p:sp>
      <p:pic>
        <p:nvPicPr>
          <p:cNvPr id="1026" name="Picture 2">
            <a:extLst>
              <a:ext uri="{FF2B5EF4-FFF2-40B4-BE49-F238E27FC236}">
                <a16:creationId xmlns:a16="http://schemas.microsoft.com/office/drawing/2014/main" id="{F25C834C-87B9-4A53-BB34-2BBE82F72D5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84739" y="4818409"/>
            <a:ext cx="859261" cy="3006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9763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fik 7">
            <a:extLst>
              <a:ext uri="{FF2B5EF4-FFF2-40B4-BE49-F238E27FC236}">
                <a16:creationId xmlns:a16="http://schemas.microsoft.com/office/drawing/2014/main" id="{45EA1233-F3F1-48DF-9F11-DE4CCB81EF2D}"/>
              </a:ext>
            </a:extLst>
          </p:cNvPr>
          <p:cNvPicPr/>
          <p:nvPr/>
        </p:nvPicPr>
        <p:blipFill>
          <a:blip r:embed="rId3"/>
          <a:stretch/>
        </p:blipFill>
        <p:spPr>
          <a:xfrm>
            <a:off x="3134627" y="322838"/>
            <a:ext cx="6499860" cy="4424357"/>
          </a:xfrm>
          <a:prstGeom prst="rect">
            <a:avLst/>
          </a:prstGeom>
          <a:ln>
            <a:noFill/>
          </a:ln>
        </p:spPr>
      </p:pic>
      <p:sp>
        <p:nvSpPr>
          <p:cNvPr id="10" name="Titel 1">
            <a:extLst>
              <a:ext uri="{FF2B5EF4-FFF2-40B4-BE49-F238E27FC236}">
                <a16:creationId xmlns:a16="http://schemas.microsoft.com/office/drawing/2014/main" id="{36A92248-9E64-468B-A138-EB8FAB3B261C}"/>
              </a:ext>
            </a:extLst>
          </p:cNvPr>
          <p:cNvSpPr>
            <a:spLocks noGrp="1"/>
          </p:cNvSpPr>
          <p:nvPr>
            <p:ph type="title"/>
          </p:nvPr>
        </p:nvSpPr>
        <p:spPr>
          <a:xfrm>
            <a:off x="540000" y="270000"/>
            <a:ext cx="6822000" cy="717574"/>
          </a:xfrm>
        </p:spPr>
        <p:txBody>
          <a:bodyPr/>
          <a:lstStyle/>
          <a:p>
            <a:r>
              <a:rPr lang="en-AU" sz="2000" dirty="0"/>
              <a:t>Ontologies</a:t>
            </a:r>
            <a:br>
              <a:rPr lang="en-AU" sz="2000" dirty="0"/>
            </a:br>
            <a:r>
              <a:rPr lang="en-AU" sz="2000" b="0" dirty="0"/>
              <a:t>Practical</a:t>
            </a:r>
            <a:r>
              <a:rPr lang="en-AU" sz="2000" dirty="0"/>
              <a:t> </a:t>
            </a:r>
            <a:r>
              <a:rPr lang="en-AU" sz="2000" b="0" dirty="0"/>
              <a:t>example</a:t>
            </a:r>
            <a:r>
              <a:rPr lang="en-AU" sz="2000" dirty="0"/>
              <a:t> </a:t>
            </a:r>
          </a:p>
        </p:txBody>
      </p:sp>
      <p:sp>
        <p:nvSpPr>
          <p:cNvPr id="11" name="Rechteck 10">
            <a:extLst>
              <a:ext uri="{FF2B5EF4-FFF2-40B4-BE49-F238E27FC236}">
                <a16:creationId xmlns:a16="http://schemas.microsoft.com/office/drawing/2014/main" id="{7B345200-1C62-4F22-A8FE-5706D9F24FA8}"/>
              </a:ext>
            </a:extLst>
          </p:cNvPr>
          <p:cNvSpPr/>
          <p:nvPr/>
        </p:nvSpPr>
        <p:spPr>
          <a:xfrm>
            <a:off x="451803" y="1046527"/>
            <a:ext cx="3260976" cy="3970318"/>
          </a:xfrm>
          <a:prstGeom prst="rect">
            <a:avLst/>
          </a:prstGeom>
        </p:spPr>
        <p:txBody>
          <a:bodyPr wrap="square">
            <a:spAutoFit/>
          </a:bodyPr>
          <a:lstStyle/>
          <a:p>
            <a:r>
              <a:rPr lang="en-US" b="1" dirty="0"/>
              <a:t>Ontology describing GPR in NDT-CE*</a:t>
            </a:r>
          </a:p>
          <a:p>
            <a:endParaRPr lang="en-US" dirty="0"/>
          </a:p>
          <a:p>
            <a:pPr marL="285750" indent="-285750">
              <a:buFont typeface="Arial" panose="020B0604020202020204" pitchFamily="34" charset="0"/>
              <a:buChar char="•"/>
            </a:pPr>
            <a:r>
              <a:rPr lang="en-US" dirty="0"/>
              <a:t>Created to describe 50 randomly selected data sets (~1500 axioms)</a:t>
            </a:r>
          </a:p>
          <a:p>
            <a:endParaRPr lang="en-US" dirty="0"/>
          </a:p>
          <a:p>
            <a:pPr marL="285750" indent="-285750">
              <a:buFont typeface="Arial" panose="020B0604020202020204" pitchFamily="34" charset="0"/>
              <a:buChar char="•"/>
            </a:pPr>
            <a:r>
              <a:rPr lang="en-US" b="1" dirty="0">
                <a:solidFill>
                  <a:schemeClr val="accent3"/>
                </a:solidFill>
              </a:rPr>
              <a:t>415</a:t>
            </a:r>
            <a:r>
              <a:rPr lang="en-US" dirty="0">
                <a:solidFill>
                  <a:schemeClr val="accent3"/>
                </a:solidFill>
              </a:rPr>
              <a:t> </a:t>
            </a:r>
            <a:r>
              <a:rPr lang="en-US" dirty="0"/>
              <a:t>explicit data properties specified</a:t>
            </a:r>
          </a:p>
          <a:p>
            <a:endParaRPr lang="en-US" dirty="0"/>
          </a:p>
          <a:p>
            <a:pPr marL="285750" indent="-285750">
              <a:buFont typeface="Arial" panose="020B0604020202020204" pitchFamily="34" charset="0"/>
              <a:buChar char="•"/>
            </a:pPr>
            <a:r>
              <a:rPr lang="en-US" b="1" dirty="0">
                <a:solidFill>
                  <a:srgbClr val="FF0000"/>
                </a:solidFill>
              </a:rPr>
              <a:t>471</a:t>
            </a:r>
            <a:r>
              <a:rPr lang="en-US" dirty="0">
                <a:solidFill>
                  <a:srgbClr val="FF0000"/>
                </a:solidFill>
              </a:rPr>
              <a:t> </a:t>
            </a:r>
            <a:r>
              <a:rPr lang="en-US" dirty="0"/>
              <a:t>additional</a:t>
            </a:r>
            <a:r>
              <a:rPr lang="en-US" dirty="0">
                <a:solidFill>
                  <a:srgbClr val="FF0000"/>
                </a:solidFill>
              </a:rPr>
              <a:t> </a:t>
            </a:r>
            <a:r>
              <a:rPr lang="en-US" dirty="0"/>
              <a:t>implicit properties were derived</a:t>
            </a:r>
          </a:p>
          <a:p>
            <a:pPr marL="285750" indent="-285750">
              <a:buFont typeface="Wingdings" panose="05000000000000000000" pitchFamily="2" charset="2"/>
              <a:buChar char="Ø"/>
            </a:pPr>
            <a:endParaRPr lang="en-US" dirty="0"/>
          </a:p>
          <a:p>
            <a:endParaRPr lang="de-DE" dirty="0"/>
          </a:p>
        </p:txBody>
      </p:sp>
      <p:sp>
        <p:nvSpPr>
          <p:cNvPr id="6" name="Textfeld 5">
            <a:extLst>
              <a:ext uri="{FF2B5EF4-FFF2-40B4-BE49-F238E27FC236}">
                <a16:creationId xmlns:a16="http://schemas.microsoft.com/office/drawing/2014/main" id="{0137061D-76EA-4A53-8823-229102693F09}"/>
              </a:ext>
            </a:extLst>
          </p:cNvPr>
          <p:cNvSpPr txBox="1"/>
          <p:nvPr/>
        </p:nvSpPr>
        <p:spPr>
          <a:xfrm>
            <a:off x="3339225" y="4886040"/>
            <a:ext cx="6460269" cy="261610"/>
          </a:xfrm>
          <a:prstGeom prst="rect">
            <a:avLst/>
          </a:prstGeom>
          <a:noFill/>
        </p:spPr>
        <p:txBody>
          <a:bodyPr wrap="square" rtlCol="0">
            <a:spAutoFit/>
          </a:bodyPr>
          <a:lstStyle/>
          <a:p>
            <a:r>
              <a:rPr lang="en-AU" sz="1100" dirty="0">
                <a:solidFill>
                  <a:schemeClr val="tx1">
                    <a:lumMod val="50000"/>
                    <a:lumOff val="50000"/>
                  </a:schemeClr>
                </a:solidFill>
              </a:rPr>
              <a:t>*</a:t>
            </a:r>
            <a:r>
              <a:rPr lang="de-DE" sz="1100" dirty="0" err="1">
                <a:solidFill>
                  <a:schemeClr val="tx1">
                    <a:lumMod val="50000"/>
                    <a:lumOff val="50000"/>
                  </a:schemeClr>
                </a:solidFill>
              </a:rPr>
              <a:t>Zscherper</a:t>
            </a:r>
            <a:r>
              <a:rPr lang="de-DE" sz="1100" dirty="0">
                <a:solidFill>
                  <a:schemeClr val="tx1">
                    <a:lumMod val="50000"/>
                    <a:lumOff val="50000"/>
                  </a:schemeClr>
                </a:solidFill>
              </a:rPr>
              <a:t>, E. (2020) Bachelor Thesis Technische Universität-Berlin</a:t>
            </a:r>
          </a:p>
        </p:txBody>
      </p:sp>
      <p:sp>
        <p:nvSpPr>
          <p:cNvPr id="2" name="Foliennummernplatzhalter 1">
            <a:extLst>
              <a:ext uri="{FF2B5EF4-FFF2-40B4-BE49-F238E27FC236}">
                <a16:creationId xmlns:a16="http://schemas.microsoft.com/office/drawing/2014/main" id="{A1E055EC-DA88-4581-8BAE-9767DAB50DD3}"/>
              </a:ext>
            </a:extLst>
          </p:cNvPr>
          <p:cNvSpPr>
            <a:spLocks noGrp="1"/>
          </p:cNvSpPr>
          <p:nvPr>
            <p:ph type="sldNum" sz="quarter" idx="12"/>
          </p:nvPr>
        </p:nvSpPr>
        <p:spPr/>
        <p:txBody>
          <a:bodyPr/>
          <a:lstStyle/>
          <a:p>
            <a:fld id="{AA9ED74F-9508-4ED9-B334-15F84E4ED6ED}" type="slidenum">
              <a:rPr lang="de-DE" smtClean="0"/>
              <a:t>10</a:t>
            </a:fld>
            <a:endParaRPr lang="de-DE"/>
          </a:p>
        </p:txBody>
      </p:sp>
    </p:spTree>
    <p:extLst>
      <p:ext uri="{BB962C8B-B14F-4D97-AF65-F5344CB8AC3E}">
        <p14:creationId xmlns:p14="http://schemas.microsoft.com/office/powerpoint/2010/main" val="211587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03B9B4-684C-4BAC-906C-F0586C6DEF6E}"/>
              </a:ext>
            </a:extLst>
          </p:cNvPr>
          <p:cNvSpPr>
            <a:spLocks noGrp="1"/>
          </p:cNvSpPr>
          <p:nvPr>
            <p:ph type="title"/>
          </p:nvPr>
        </p:nvSpPr>
        <p:spPr/>
        <p:txBody>
          <a:bodyPr/>
          <a:lstStyle/>
          <a:p>
            <a:r>
              <a:rPr lang="en-AU" dirty="0"/>
              <a:t>Conclusion</a:t>
            </a:r>
            <a:endParaRPr lang="en-AU" b="0" dirty="0"/>
          </a:p>
        </p:txBody>
      </p:sp>
      <p:sp>
        <p:nvSpPr>
          <p:cNvPr id="6" name="Inhaltsplatzhalter 5">
            <a:extLst>
              <a:ext uri="{FF2B5EF4-FFF2-40B4-BE49-F238E27FC236}">
                <a16:creationId xmlns:a16="http://schemas.microsoft.com/office/drawing/2014/main" id="{8E6574D5-984C-417C-8A60-48E65852A2E6}"/>
              </a:ext>
            </a:extLst>
          </p:cNvPr>
          <p:cNvSpPr>
            <a:spLocks noGrp="1"/>
          </p:cNvSpPr>
          <p:nvPr>
            <p:ph sz="quarter" idx="13"/>
          </p:nvPr>
        </p:nvSpPr>
        <p:spPr>
          <a:xfrm>
            <a:off x="540000" y="1140244"/>
            <a:ext cx="7467927" cy="3426827"/>
          </a:xfrm>
        </p:spPr>
        <p:txBody>
          <a:bodyPr/>
          <a:lstStyle/>
          <a:p>
            <a:pPr marL="555750" lvl="3" indent="-285750">
              <a:buFont typeface="Wingdings" panose="05000000000000000000" pitchFamily="2" charset="2"/>
              <a:buChar char="Ø"/>
            </a:pPr>
            <a:r>
              <a:rPr lang="en-US" dirty="0"/>
              <a:t>Many research questions related to distributed information cannot be answered to date</a:t>
            </a:r>
          </a:p>
          <a:p>
            <a:pPr marL="555750" lvl="3" indent="-285750">
              <a:buFont typeface="Wingdings" panose="05000000000000000000" pitchFamily="2" charset="2"/>
              <a:buChar char="Ø"/>
            </a:pPr>
            <a:endParaRPr lang="en-US" dirty="0"/>
          </a:p>
          <a:p>
            <a:pPr marL="555750" lvl="3" indent="-285750">
              <a:buFont typeface="Wingdings" panose="05000000000000000000" pitchFamily="2" charset="2"/>
              <a:buChar char="Ø"/>
            </a:pPr>
            <a:r>
              <a:rPr lang="en-US" dirty="0"/>
              <a:t>Answering these questions requires powerful meta data frameworks</a:t>
            </a:r>
          </a:p>
          <a:p>
            <a:pPr marL="555750" lvl="3" indent="-285750">
              <a:buFont typeface="Wingdings" panose="05000000000000000000" pitchFamily="2" charset="2"/>
              <a:buChar char="Ø"/>
            </a:pPr>
            <a:endParaRPr lang="en-US" dirty="0"/>
          </a:p>
          <a:p>
            <a:pPr marL="555750" lvl="3" indent="-285750">
              <a:buFont typeface="Wingdings" panose="05000000000000000000" pitchFamily="2" charset="2"/>
              <a:buChar char="Ø"/>
            </a:pPr>
            <a:r>
              <a:rPr lang="en-US" dirty="0"/>
              <a:t>Diverse domains (such as NDT-CE) benefit from semantic data description</a:t>
            </a:r>
          </a:p>
          <a:p>
            <a:pPr marL="555750" lvl="3" indent="-285750">
              <a:buFont typeface="Wingdings" panose="05000000000000000000" pitchFamily="2" charset="2"/>
              <a:buChar char="Ø"/>
            </a:pPr>
            <a:endParaRPr lang="en-US" dirty="0"/>
          </a:p>
          <a:p>
            <a:pPr marL="555750" lvl="3" indent="-285750">
              <a:buFont typeface="Wingdings" panose="05000000000000000000" pitchFamily="2" charset="2"/>
              <a:buChar char="Ø"/>
            </a:pPr>
            <a:r>
              <a:rPr lang="en-US" dirty="0"/>
              <a:t>Ontologies enable seamless information exchange between stakeholders (e.g. via data platforms)</a:t>
            </a:r>
          </a:p>
          <a:p>
            <a:pPr marL="555750" lvl="3" indent="-285750">
              <a:buFont typeface="Wingdings" panose="05000000000000000000" pitchFamily="2" charset="2"/>
              <a:buChar char="Ø"/>
            </a:pPr>
            <a:endParaRPr lang="en-US" dirty="0"/>
          </a:p>
          <a:p>
            <a:pPr marL="555750" lvl="3" indent="-285750">
              <a:buFont typeface="Wingdings" panose="05000000000000000000" pitchFamily="2" charset="2"/>
              <a:buChar char="Ø"/>
            </a:pPr>
            <a:endParaRPr lang="en-US" dirty="0"/>
          </a:p>
          <a:p>
            <a:pPr marL="555750" lvl="3" indent="-285750">
              <a:buFont typeface="Wingdings" panose="05000000000000000000" pitchFamily="2" charset="2"/>
              <a:buChar char="Ø"/>
            </a:pPr>
            <a:endParaRPr lang="en-US" dirty="0"/>
          </a:p>
          <a:p>
            <a:pPr marL="555750" lvl="3" indent="-285750">
              <a:buFont typeface="Wingdings" panose="05000000000000000000" pitchFamily="2" charset="2"/>
              <a:buChar char="Ø"/>
            </a:pPr>
            <a:endParaRPr lang="en-AU" dirty="0"/>
          </a:p>
        </p:txBody>
      </p:sp>
      <p:sp>
        <p:nvSpPr>
          <p:cNvPr id="9" name="Rechteck 8">
            <a:extLst>
              <a:ext uri="{FF2B5EF4-FFF2-40B4-BE49-F238E27FC236}">
                <a16:creationId xmlns:a16="http://schemas.microsoft.com/office/drawing/2014/main" id="{FA1925CD-2CB8-4D3C-93CC-B4DC14F40FE9}"/>
              </a:ext>
            </a:extLst>
          </p:cNvPr>
          <p:cNvSpPr/>
          <p:nvPr/>
        </p:nvSpPr>
        <p:spPr>
          <a:xfrm>
            <a:off x="1619794" y="4725330"/>
            <a:ext cx="6264206" cy="261610"/>
          </a:xfrm>
          <a:prstGeom prst="rect">
            <a:avLst/>
          </a:prstGeom>
        </p:spPr>
        <p:txBody>
          <a:bodyPr wrap="square">
            <a:spAutoFit/>
          </a:bodyPr>
          <a:lstStyle/>
          <a:p>
            <a:r>
              <a:rPr lang="en-US" sz="1100" dirty="0">
                <a:solidFill>
                  <a:schemeClr val="tx1">
                    <a:lumMod val="50000"/>
                    <a:lumOff val="50000"/>
                  </a:schemeClr>
                </a:solidFill>
              </a:rPr>
              <a:t>*Berners-Lee et al. (2001) "The Semantic Web"</a:t>
            </a:r>
            <a:endParaRPr lang="de-DE" sz="1100" dirty="0">
              <a:solidFill>
                <a:schemeClr val="tx1">
                  <a:lumMod val="50000"/>
                  <a:lumOff val="50000"/>
                </a:schemeClr>
              </a:solidFill>
            </a:endParaRPr>
          </a:p>
        </p:txBody>
      </p:sp>
      <p:sp>
        <p:nvSpPr>
          <p:cNvPr id="3" name="Foliennummernplatzhalter 2">
            <a:extLst>
              <a:ext uri="{FF2B5EF4-FFF2-40B4-BE49-F238E27FC236}">
                <a16:creationId xmlns:a16="http://schemas.microsoft.com/office/drawing/2014/main" id="{FE15E2D1-40E5-4AB9-97D2-1FD868BEA525}"/>
              </a:ext>
            </a:extLst>
          </p:cNvPr>
          <p:cNvSpPr>
            <a:spLocks noGrp="1"/>
          </p:cNvSpPr>
          <p:nvPr>
            <p:ph type="sldNum" sz="quarter" idx="12"/>
          </p:nvPr>
        </p:nvSpPr>
        <p:spPr/>
        <p:txBody>
          <a:bodyPr/>
          <a:lstStyle/>
          <a:p>
            <a:fld id="{AA9ED74F-9508-4ED9-B334-15F84E4ED6ED}" type="slidenum">
              <a:rPr lang="de-DE" smtClean="0"/>
              <a:t>11</a:t>
            </a:fld>
            <a:endParaRPr lang="de-DE"/>
          </a:p>
        </p:txBody>
      </p:sp>
    </p:spTree>
    <p:extLst>
      <p:ext uri="{BB962C8B-B14F-4D97-AF65-F5344CB8AC3E}">
        <p14:creationId xmlns:p14="http://schemas.microsoft.com/office/powerpoint/2010/main" val="36106873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platzhalter 4">
            <a:extLst>
              <a:ext uri="{FF2B5EF4-FFF2-40B4-BE49-F238E27FC236}">
                <a16:creationId xmlns:a16="http://schemas.microsoft.com/office/drawing/2014/main" id="{81546FDA-2497-4035-88D4-AE19EB45A853}"/>
              </a:ext>
            </a:extLst>
          </p:cNvPr>
          <p:cNvSpPr>
            <a:spLocks noGrp="1"/>
          </p:cNvSpPr>
          <p:nvPr>
            <p:ph type="body" sz="quarter" idx="15"/>
          </p:nvPr>
        </p:nvSpPr>
        <p:spPr>
          <a:xfrm>
            <a:off x="539750" y="1677600"/>
            <a:ext cx="7570580" cy="748800"/>
          </a:xfrm>
        </p:spPr>
        <p:txBody>
          <a:bodyPr/>
          <a:lstStyle/>
          <a:p>
            <a:r>
              <a:rPr lang="en-AU" dirty="0"/>
              <a:t>Thank you very much for your interest.</a:t>
            </a:r>
          </a:p>
        </p:txBody>
      </p:sp>
      <p:sp>
        <p:nvSpPr>
          <p:cNvPr id="6" name="Textplatzhalter 5">
            <a:extLst>
              <a:ext uri="{FF2B5EF4-FFF2-40B4-BE49-F238E27FC236}">
                <a16:creationId xmlns:a16="http://schemas.microsoft.com/office/drawing/2014/main" id="{6CC37165-2425-4092-A47A-991D61E884EC}"/>
              </a:ext>
            </a:extLst>
          </p:cNvPr>
          <p:cNvSpPr>
            <a:spLocks noGrp="1"/>
          </p:cNvSpPr>
          <p:nvPr>
            <p:ph type="body" sz="quarter" idx="16"/>
          </p:nvPr>
        </p:nvSpPr>
        <p:spPr/>
        <p:txBody>
          <a:bodyPr/>
          <a:lstStyle/>
          <a:p>
            <a:r>
              <a:rPr lang="de-DE" dirty="0"/>
              <a:t>Christoph.Voelker@BAM.de</a:t>
            </a:r>
          </a:p>
        </p:txBody>
      </p:sp>
      <p:sp>
        <p:nvSpPr>
          <p:cNvPr id="2" name="Foliennummernplatzhalter 1">
            <a:extLst>
              <a:ext uri="{FF2B5EF4-FFF2-40B4-BE49-F238E27FC236}">
                <a16:creationId xmlns:a16="http://schemas.microsoft.com/office/drawing/2014/main" id="{568E0FFA-23AB-478D-892F-183E255175AF}"/>
              </a:ext>
            </a:extLst>
          </p:cNvPr>
          <p:cNvSpPr>
            <a:spLocks noGrp="1"/>
          </p:cNvSpPr>
          <p:nvPr>
            <p:ph type="sldNum" sz="quarter" idx="12"/>
          </p:nvPr>
        </p:nvSpPr>
        <p:spPr/>
        <p:txBody>
          <a:bodyPr/>
          <a:lstStyle/>
          <a:p>
            <a:fld id="{AA9ED74F-9508-4ED9-B334-15F84E4ED6ED}" type="slidenum">
              <a:rPr lang="de-DE" smtClean="0"/>
              <a:pPr/>
              <a:t>12</a:t>
            </a:fld>
            <a:endParaRPr lang="de-DE" dirty="0"/>
          </a:p>
        </p:txBody>
      </p:sp>
    </p:spTree>
    <p:extLst>
      <p:ext uri="{BB962C8B-B14F-4D97-AF65-F5344CB8AC3E}">
        <p14:creationId xmlns:p14="http://schemas.microsoft.com/office/powerpoint/2010/main" val="297940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455A49-8BE0-4182-95FB-C291E6CBF6D5}"/>
              </a:ext>
            </a:extLst>
          </p:cNvPr>
          <p:cNvSpPr>
            <a:spLocks noGrp="1"/>
          </p:cNvSpPr>
          <p:nvPr>
            <p:ph type="title"/>
          </p:nvPr>
        </p:nvSpPr>
        <p:spPr/>
        <p:txBody>
          <a:bodyPr/>
          <a:lstStyle/>
          <a:p>
            <a:r>
              <a:rPr lang="en-AU" sz="2000" dirty="0">
                <a:solidFill>
                  <a:schemeClr val="tx1"/>
                </a:solidFill>
              </a:rPr>
              <a:t>Many practical task can be solved</a:t>
            </a:r>
          </a:p>
        </p:txBody>
      </p:sp>
      <p:sp>
        <p:nvSpPr>
          <p:cNvPr id="28" name="Textfeld 27">
            <a:extLst>
              <a:ext uri="{FF2B5EF4-FFF2-40B4-BE49-F238E27FC236}">
                <a16:creationId xmlns:a16="http://schemas.microsoft.com/office/drawing/2014/main" id="{A8902B9D-FA69-469D-8744-8C2F146E034A}"/>
              </a:ext>
            </a:extLst>
          </p:cNvPr>
          <p:cNvSpPr txBox="1"/>
          <p:nvPr/>
        </p:nvSpPr>
        <p:spPr>
          <a:xfrm>
            <a:off x="1509446" y="2605790"/>
            <a:ext cx="914400" cy="246529"/>
          </a:xfrm>
          <a:prstGeom prst="rect">
            <a:avLst/>
          </a:prstGeom>
          <a:noFill/>
        </p:spPr>
        <p:txBody>
          <a:bodyPr wrap="none" lIns="0" tIns="0" rIns="0" bIns="0" rtlCol="0">
            <a:noAutofit/>
          </a:bodyPr>
          <a:lstStyle/>
          <a:p>
            <a:pPr>
              <a:lnSpc>
                <a:spcPts val="2100"/>
              </a:lnSpc>
            </a:pPr>
            <a:r>
              <a:rPr lang="en-AU" sz="1400" b="1" dirty="0">
                <a:solidFill>
                  <a:schemeClr val="accent1"/>
                </a:solidFill>
              </a:rPr>
              <a:t>Material</a:t>
            </a:r>
          </a:p>
          <a:p>
            <a:pPr>
              <a:lnSpc>
                <a:spcPts val="2100"/>
              </a:lnSpc>
            </a:pPr>
            <a:r>
              <a:rPr lang="en-AU" sz="1400" b="1" dirty="0">
                <a:solidFill>
                  <a:schemeClr val="accent1"/>
                </a:solidFill>
              </a:rPr>
              <a:t>characterisation</a:t>
            </a:r>
            <a:endParaRPr lang="en-AU" sz="1400" dirty="0">
              <a:solidFill>
                <a:schemeClr val="accent1"/>
              </a:solidFill>
            </a:endParaRPr>
          </a:p>
        </p:txBody>
      </p:sp>
      <p:sp>
        <p:nvSpPr>
          <p:cNvPr id="22" name="Textfeld 21">
            <a:extLst>
              <a:ext uri="{FF2B5EF4-FFF2-40B4-BE49-F238E27FC236}">
                <a16:creationId xmlns:a16="http://schemas.microsoft.com/office/drawing/2014/main" id="{3CB04CFB-CC41-4A8B-9856-7DBCA1FF9AFF}"/>
              </a:ext>
            </a:extLst>
          </p:cNvPr>
          <p:cNvSpPr txBox="1"/>
          <p:nvPr/>
        </p:nvSpPr>
        <p:spPr>
          <a:xfrm>
            <a:off x="5748682" y="1550011"/>
            <a:ext cx="914400" cy="246529"/>
          </a:xfrm>
          <a:prstGeom prst="rect">
            <a:avLst/>
          </a:prstGeom>
          <a:noFill/>
        </p:spPr>
        <p:txBody>
          <a:bodyPr wrap="none" lIns="0" tIns="0" rIns="0" bIns="0" rtlCol="0">
            <a:noAutofit/>
          </a:bodyPr>
          <a:lstStyle/>
          <a:p>
            <a:pPr>
              <a:lnSpc>
                <a:spcPts val="2100"/>
              </a:lnSpc>
            </a:pPr>
            <a:r>
              <a:rPr lang="en-AU" sz="1400" b="1" dirty="0">
                <a:solidFill>
                  <a:schemeClr val="accent3"/>
                </a:solidFill>
              </a:rPr>
              <a:t>Structural exploration</a:t>
            </a:r>
          </a:p>
        </p:txBody>
      </p:sp>
      <p:sp>
        <p:nvSpPr>
          <p:cNvPr id="24" name="Textfeld 23">
            <a:extLst>
              <a:ext uri="{FF2B5EF4-FFF2-40B4-BE49-F238E27FC236}">
                <a16:creationId xmlns:a16="http://schemas.microsoft.com/office/drawing/2014/main" id="{C7108465-4632-42F6-A9DF-DB4950E75D12}"/>
              </a:ext>
            </a:extLst>
          </p:cNvPr>
          <p:cNvSpPr txBox="1"/>
          <p:nvPr/>
        </p:nvSpPr>
        <p:spPr>
          <a:xfrm>
            <a:off x="5516930" y="3710764"/>
            <a:ext cx="914400" cy="246529"/>
          </a:xfrm>
          <a:prstGeom prst="rect">
            <a:avLst/>
          </a:prstGeom>
          <a:noFill/>
        </p:spPr>
        <p:txBody>
          <a:bodyPr wrap="none" lIns="0" tIns="0" rIns="0" bIns="0" rtlCol="0">
            <a:noAutofit/>
          </a:bodyPr>
          <a:lstStyle/>
          <a:p>
            <a:pPr>
              <a:lnSpc>
                <a:spcPts val="2100"/>
              </a:lnSpc>
            </a:pPr>
            <a:r>
              <a:rPr lang="en-AU" sz="1400" b="1" dirty="0">
                <a:solidFill>
                  <a:schemeClr val="accent4"/>
                </a:solidFill>
              </a:rPr>
              <a:t>Damage</a:t>
            </a:r>
          </a:p>
          <a:p>
            <a:pPr>
              <a:lnSpc>
                <a:spcPts val="2100"/>
              </a:lnSpc>
            </a:pPr>
            <a:r>
              <a:rPr lang="en-AU" sz="1400" b="1" dirty="0">
                <a:solidFill>
                  <a:schemeClr val="accent4"/>
                </a:solidFill>
              </a:rPr>
              <a:t>analysis</a:t>
            </a:r>
            <a:endParaRPr lang="en-AU" sz="1400" dirty="0">
              <a:solidFill>
                <a:schemeClr val="accent4"/>
              </a:solidFill>
            </a:endParaRPr>
          </a:p>
        </p:txBody>
      </p:sp>
      <p:sp>
        <p:nvSpPr>
          <p:cNvPr id="32" name="Textfeld 31">
            <a:extLst>
              <a:ext uri="{FF2B5EF4-FFF2-40B4-BE49-F238E27FC236}">
                <a16:creationId xmlns:a16="http://schemas.microsoft.com/office/drawing/2014/main" id="{D4781DAE-B9EB-4C35-9DDA-3741AAB9ADAA}"/>
              </a:ext>
            </a:extLst>
          </p:cNvPr>
          <p:cNvSpPr txBox="1"/>
          <p:nvPr/>
        </p:nvSpPr>
        <p:spPr>
          <a:xfrm>
            <a:off x="2922945" y="2170239"/>
            <a:ext cx="914400" cy="246529"/>
          </a:xfrm>
          <a:prstGeom prst="rect">
            <a:avLst/>
          </a:prstGeom>
          <a:noFill/>
        </p:spPr>
        <p:txBody>
          <a:bodyPr wrap="none" lIns="0" tIns="0" rIns="0" bIns="0" rtlCol="0">
            <a:noAutofit/>
          </a:bodyPr>
          <a:lstStyle/>
          <a:p>
            <a:pPr>
              <a:lnSpc>
                <a:spcPts val="2100"/>
              </a:lnSpc>
            </a:pPr>
            <a:r>
              <a:rPr lang="en-AU" sz="2400" b="1" dirty="0"/>
              <a:t>NDT in </a:t>
            </a:r>
          </a:p>
          <a:p>
            <a:pPr>
              <a:lnSpc>
                <a:spcPts val="2100"/>
              </a:lnSpc>
            </a:pPr>
            <a:r>
              <a:rPr lang="en-AU" sz="2400" b="1" dirty="0"/>
              <a:t>Civil Engineering</a:t>
            </a:r>
            <a:endParaRPr lang="en-AU" sz="2400" dirty="0"/>
          </a:p>
        </p:txBody>
      </p:sp>
      <p:grpSp>
        <p:nvGrpSpPr>
          <p:cNvPr id="6" name="Gruppieren 5">
            <a:extLst>
              <a:ext uri="{FF2B5EF4-FFF2-40B4-BE49-F238E27FC236}">
                <a16:creationId xmlns:a16="http://schemas.microsoft.com/office/drawing/2014/main" id="{AD142AD2-CE43-4A1C-B463-AA686689D837}"/>
              </a:ext>
            </a:extLst>
          </p:cNvPr>
          <p:cNvGrpSpPr/>
          <p:nvPr/>
        </p:nvGrpSpPr>
        <p:grpSpPr>
          <a:xfrm>
            <a:off x="6515766" y="1940172"/>
            <a:ext cx="2050390" cy="730133"/>
            <a:chOff x="5781906" y="781413"/>
            <a:chExt cx="2050390" cy="730133"/>
          </a:xfrm>
        </p:grpSpPr>
        <p:sp>
          <p:nvSpPr>
            <p:cNvPr id="41" name="Textfeld 40">
              <a:extLst>
                <a:ext uri="{FF2B5EF4-FFF2-40B4-BE49-F238E27FC236}">
                  <a16:creationId xmlns:a16="http://schemas.microsoft.com/office/drawing/2014/main" id="{567FB968-8171-48C2-8310-4EBDD5A3B5AC}"/>
                </a:ext>
              </a:extLst>
            </p:cNvPr>
            <p:cNvSpPr txBox="1"/>
            <p:nvPr/>
          </p:nvSpPr>
          <p:spPr>
            <a:xfrm>
              <a:off x="5781906" y="1036500"/>
              <a:ext cx="914400" cy="246529"/>
            </a:xfrm>
            <a:prstGeom prst="rect">
              <a:avLst/>
            </a:prstGeom>
            <a:noFill/>
          </p:spPr>
          <p:txBody>
            <a:bodyPr wrap="none" lIns="0" tIns="0" rIns="0" bIns="0" rtlCol="0">
              <a:noAutofit/>
            </a:bodyPr>
            <a:lstStyle/>
            <a:p>
              <a:pPr>
                <a:lnSpc>
                  <a:spcPts val="2100"/>
                </a:lnSpc>
              </a:pPr>
              <a:r>
                <a:rPr lang="en-AU" sz="1200" b="1" dirty="0">
                  <a:solidFill>
                    <a:schemeClr val="accent3"/>
                  </a:solidFill>
                </a:rPr>
                <a:t>Interfaces</a:t>
              </a:r>
            </a:p>
          </p:txBody>
        </p:sp>
        <p:sp>
          <p:nvSpPr>
            <p:cNvPr id="47" name="Textfeld 46">
              <a:extLst>
                <a:ext uri="{FF2B5EF4-FFF2-40B4-BE49-F238E27FC236}">
                  <a16:creationId xmlns:a16="http://schemas.microsoft.com/office/drawing/2014/main" id="{BABD5DD9-0CD7-4D15-B26E-983F82AD607B}"/>
                </a:ext>
              </a:extLst>
            </p:cNvPr>
            <p:cNvSpPr txBox="1"/>
            <p:nvPr/>
          </p:nvSpPr>
          <p:spPr>
            <a:xfrm rot="21026884">
              <a:off x="6894526" y="781413"/>
              <a:ext cx="914400" cy="246529"/>
            </a:xfrm>
            <a:prstGeom prst="rect">
              <a:avLst/>
            </a:prstGeom>
            <a:noFill/>
          </p:spPr>
          <p:txBody>
            <a:bodyPr wrap="none" lIns="0" tIns="0" rIns="0" bIns="0" rtlCol="0">
              <a:noAutofit/>
            </a:bodyPr>
            <a:lstStyle/>
            <a:p>
              <a:pPr>
                <a:lnSpc>
                  <a:spcPts val="2100"/>
                </a:lnSpc>
              </a:pPr>
              <a:r>
                <a:rPr lang="en-AU" sz="1100" dirty="0">
                  <a:solidFill>
                    <a:schemeClr val="accent3"/>
                  </a:solidFill>
                </a:rPr>
                <a:t>Layer</a:t>
              </a:r>
            </a:p>
          </p:txBody>
        </p:sp>
        <p:sp>
          <p:nvSpPr>
            <p:cNvPr id="48" name="Textfeld 47">
              <a:extLst>
                <a:ext uri="{FF2B5EF4-FFF2-40B4-BE49-F238E27FC236}">
                  <a16:creationId xmlns:a16="http://schemas.microsoft.com/office/drawing/2014/main" id="{DB26909A-67DC-48A0-B634-F7B597E6419B}"/>
                </a:ext>
              </a:extLst>
            </p:cNvPr>
            <p:cNvSpPr txBox="1"/>
            <p:nvPr/>
          </p:nvSpPr>
          <p:spPr>
            <a:xfrm rot="368370">
              <a:off x="6917896" y="1265017"/>
              <a:ext cx="914400" cy="246529"/>
            </a:xfrm>
            <a:prstGeom prst="rect">
              <a:avLst/>
            </a:prstGeom>
            <a:noFill/>
          </p:spPr>
          <p:txBody>
            <a:bodyPr wrap="none" lIns="0" tIns="0" rIns="0" bIns="0" rtlCol="0">
              <a:noAutofit/>
            </a:bodyPr>
            <a:lstStyle/>
            <a:p>
              <a:pPr>
                <a:lnSpc>
                  <a:spcPts val="2100"/>
                </a:lnSpc>
              </a:pPr>
              <a:r>
                <a:rPr lang="en-AU" sz="1100" dirty="0">
                  <a:solidFill>
                    <a:schemeClr val="accent3"/>
                  </a:solidFill>
                </a:rPr>
                <a:t>Geometry</a:t>
              </a:r>
            </a:p>
          </p:txBody>
        </p:sp>
      </p:grpSp>
      <p:grpSp>
        <p:nvGrpSpPr>
          <p:cNvPr id="5" name="Gruppieren 4">
            <a:extLst>
              <a:ext uri="{FF2B5EF4-FFF2-40B4-BE49-F238E27FC236}">
                <a16:creationId xmlns:a16="http://schemas.microsoft.com/office/drawing/2014/main" id="{D53066BB-4591-453C-8E53-6DE699E01F0F}"/>
              </a:ext>
            </a:extLst>
          </p:cNvPr>
          <p:cNvGrpSpPr/>
          <p:nvPr/>
        </p:nvGrpSpPr>
        <p:grpSpPr>
          <a:xfrm>
            <a:off x="4430392" y="700937"/>
            <a:ext cx="1822798" cy="1037161"/>
            <a:chOff x="2292002" y="785696"/>
            <a:chExt cx="1822798" cy="1037161"/>
          </a:xfrm>
        </p:grpSpPr>
        <p:sp>
          <p:nvSpPr>
            <p:cNvPr id="42" name="Textfeld 41">
              <a:extLst>
                <a:ext uri="{FF2B5EF4-FFF2-40B4-BE49-F238E27FC236}">
                  <a16:creationId xmlns:a16="http://schemas.microsoft.com/office/drawing/2014/main" id="{6E5BE1D7-BA5C-4814-9412-B35D65892036}"/>
                </a:ext>
              </a:extLst>
            </p:cNvPr>
            <p:cNvSpPr txBox="1"/>
            <p:nvPr/>
          </p:nvSpPr>
          <p:spPr>
            <a:xfrm>
              <a:off x="3200400" y="867951"/>
              <a:ext cx="914400" cy="246529"/>
            </a:xfrm>
            <a:prstGeom prst="rect">
              <a:avLst/>
            </a:prstGeom>
            <a:noFill/>
          </p:spPr>
          <p:txBody>
            <a:bodyPr wrap="none" lIns="0" tIns="0" rIns="0" bIns="0" rtlCol="0">
              <a:noAutofit/>
            </a:bodyPr>
            <a:lstStyle/>
            <a:p>
              <a:pPr>
                <a:lnSpc>
                  <a:spcPts val="2100"/>
                </a:lnSpc>
              </a:pPr>
              <a:r>
                <a:rPr lang="en-AU" sz="1200" b="1" dirty="0">
                  <a:solidFill>
                    <a:schemeClr val="accent3"/>
                  </a:solidFill>
                </a:rPr>
                <a:t>Localization of built-in </a:t>
              </a:r>
            </a:p>
            <a:p>
              <a:pPr>
                <a:lnSpc>
                  <a:spcPts val="2100"/>
                </a:lnSpc>
              </a:pPr>
              <a:r>
                <a:rPr lang="en-AU" sz="1200" b="1" dirty="0">
                  <a:solidFill>
                    <a:schemeClr val="accent3"/>
                  </a:solidFill>
                </a:rPr>
                <a:t>components</a:t>
              </a:r>
            </a:p>
          </p:txBody>
        </p:sp>
        <p:sp>
          <p:nvSpPr>
            <p:cNvPr id="49" name="Textfeld 48">
              <a:extLst>
                <a:ext uri="{FF2B5EF4-FFF2-40B4-BE49-F238E27FC236}">
                  <a16:creationId xmlns:a16="http://schemas.microsoft.com/office/drawing/2014/main" id="{52DAF4C9-E591-432A-8980-2690353034B9}"/>
                </a:ext>
              </a:extLst>
            </p:cNvPr>
            <p:cNvSpPr txBox="1"/>
            <p:nvPr/>
          </p:nvSpPr>
          <p:spPr>
            <a:xfrm rot="167986">
              <a:off x="2335385" y="785696"/>
              <a:ext cx="914400" cy="246529"/>
            </a:xfrm>
            <a:prstGeom prst="rect">
              <a:avLst/>
            </a:prstGeom>
            <a:noFill/>
          </p:spPr>
          <p:txBody>
            <a:bodyPr wrap="none" lIns="0" tIns="0" rIns="0" bIns="0" rtlCol="0">
              <a:noAutofit/>
            </a:bodyPr>
            <a:lstStyle/>
            <a:p>
              <a:pPr>
                <a:lnSpc>
                  <a:spcPts val="2100"/>
                </a:lnSpc>
              </a:pPr>
              <a:r>
                <a:rPr lang="en-AU" sz="1100" dirty="0">
                  <a:solidFill>
                    <a:schemeClr val="accent3"/>
                  </a:solidFill>
                </a:rPr>
                <a:t>Rebar</a:t>
              </a:r>
              <a:endParaRPr lang="en-AU" sz="1200" dirty="0">
                <a:solidFill>
                  <a:schemeClr val="accent3"/>
                </a:solidFill>
              </a:endParaRPr>
            </a:p>
          </p:txBody>
        </p:sp>
        <p:sp>
          <p:nvSpPr>
            <p:cNvPr id="50" name="Textfeld 49">
              <a:extLst>
                <a:ext uri="{FF2B5EF4-FFF2-40B4-BE49-F238E27FC236}">
                  <a16:creationId xmlns:a16="http://schemas.microsoft.com/office/drawing/2014/main" id="{F2B158AF-9551-40FC-AFC1-BE5BE81EDDF6}"/>
                </a:ext>
              </a:extLst>
            </p:cNvPr>
            <p:cNvSpPr txBox="1"/>
            <p:nvPr/>
          </p:nvSpPr>
          <p:spPr>
            <a:xfrm rot="20522101">
              <a:off x="2487750" y="1351835"/>
              <a:ext cx="914400" cy="246529"/>
            </a:xfrm>
            <a:prstGeom prst="rect">
              <a:avLst/>
            </a:prstGeom>
            <a:noFill/>
          </p:spPr>
          <p:txBody>
            <a:bodyPr wrap="none" lIns="0" tIns="0" rIns="0" bIns="0" rtlCol="0">
              <a:noAutofit/>
            </a:bodyPr>
            <a:lstStyle/>
            <a:p>
              <a:pPr>
                <a:lnSpc>
                  <a:spcPts val="2100"/>
                </a:lnSpc>
              </a:pPr>
              <a:r>
                <a:rPr lang="en-AU" sz="1100" dirty="0">
                  <a:solidFill>
                    <a:schemeClr val="accent3"/>
                  </a:solidFill>
                </a:rPr>
                <a:t>Anchors</a:t>
              </a:r>
              <a:endParaRPr lang="en-AU" sz="1200" dirty="0">
                <a:solidFill>
                  <a:schemeClr val="accent3"/>
                </a:solidFill>
              </a:endParaRPr>
            </a:p>
          </p:txBody>
        </p:sp>
        <p:sp>
          <p:nvSpPr>
            <p:cNvPr id="51" name="Textfeld 50">
              <a:extLst>
                <a:ext uri="{FF2B5EF4-FFF2-40B4-BE49-F238E27FC236}">
                  <a16:creationId xmlns:a16="http://schemas.microsoft.com/office/drawing/2014/main" id="{5B444B58-CB45-4E49-BD54-1CA723E2FA5F}"/>
                </a:ext>
              </a:extLst>
            </p:cNvPr>
            <p:cNvSpPr txBox="1"/>
            <p:nvPr/>
          </p:nvSpPr>
          <p:spPr>
            <a:xfrm rot="21362023">
              <a:off x="2292002" y="1098541"/>
              <a:ext cx="914400" cy="222828"/>
            </a:xfrm>
            <a:prstGeom prst="rect">
              <a:avLst/>
            </a:prstGeom>
            <a:noFill/>
          </p:spPr>
          <p:txBody>
            <a:bodyPr wrap="none" lIns="0" tIns="0" rIns="0" bIns="0" rtlCol="0">
              <a:noAutofit/>
            </a:bodyPr>
            <a:lstStyle/>
            <a:p>
              <a:pPr>
                <a:lnSpc>
                  <a:spcPts val="2100"/>
                </a:lnSpc>
              </a:pPr>
              <a:r>
                <a:rPr lang="en-AU" sz="1100" dirty="0">
                  <a:solidFill>
                    <a:schemeClr val="accent3"/>
                  </a:solidFill>
                </a:rPr>
                <a:t>Tendons</a:t>
              </a:r>
              <a:endParaRPr lang="en-AU" sz="1200" dirty="0">
                <a:solidFill>
                  <a:schemeClr val="accent3"/>
                </a:solidFill>
              </a:endParaRPr>
            </a:p>
          </p:txBody>
        </p:sp>
        <p:sp>
          <p:nvSpPr>
            <p:cNvPr id="52" name="Textfeld 51">
              <a:extLst>
                <a:ext uri="{FF2B5EF4-FFF2-40B4-BE49-F238E27FC236}">
                  <a16:creationId xmlns:a16="http://schemas.microsoft.com/office/drawing/2014/main" id="{8DED7153-9021-4636-A48C-1305C94BD85B}"/>
                </a:ext>
              </a:extLst>
            </p:cNvPr>
            <p:cNvSpPr txBox="1"/>
            <p:nvPr/>
          </p:nvSpPr>
          <p:spPr>
            <a:xfrm rot="18907920">
              <a:off x="2782175" y="1576328"/>
              <a:ext cx="601596" cy="246529"/>
            </a:xfrm>
            <a:prstGeom prst="rect">
              <a:avLst/>
            </a:prstGeom>
            <a:noFill/>
          </p:spPr>
          <p:txBody>
            <a:bodyPr wrap="none" lIns="0" tIns="0" rIns="0" bIns="0" rtlCol="0">
              <a:noAutofit/>
            </a:bodyPr>
            <a:lstStyle/>
            <a:p>
              <a:pPr>
                <a:lnSpc>
                  <a:spcPts val="2100"/>
                </a:lnSpc>
              </a:pPr>
              <a:r>
                <a:rPr lang="en-AU" sz="1100" dirty="0">
                  <a:solidFill>
                    <a:schemeClr val="accent3"/>
                  </a:solidFill>
                </a:rPr>
                <a:t>Pipes</a:t>
              </a:r>
              <a:endParaRPr lang="en-AU" sz="1200" dirty="0">
                <a:solidFill>
                  <a:schemeClr val="accent3"/>
                </a:solidFill>
              </a:endParaRPr>
            </a:p>
          </p:txBody>
        </p:sp>
      </p:grpSp>
      <p:grpSp>
        <p:nvGrpSpPr>
          <p:cNvPr id="12" name="Gruppieren 11">
            <a:extLst>
              <a:ext uri="{FF2B5EF4-FFF2-40B4-BE49-F238E27FC236}">
                <a16:creationId xmlns:a16="http://schemas.microsoft.com/office/drawing/2014/main" id="{54C6E09E-2370-4251-8620-7EE97916D892}"/>
              </a:ext>
            </a:extLst>
          </p:cNvPr>
          <p:cNvGrpSpPr/>
          <p:nvPr/>
        </p:nvGrpSpPr>
        <p:grpSpPr>
          <a:xfrm>
            <a:off x="329024" y="1583510"/>
            <a:ext cx="2286994" cy="827456"/>
            <a:chOff x="581066" y="1643631"/>
            <a:chExt cx="2286994" cy="827456"/>
          </a:xfrm>
        </p:grpSpPr>
        <p:sp>
          <p:nvSpPr>
            <p:cNvPr id="39" name="Textfeld 38">
              <a:extLst>
                <a:ext uri="{FF2B5EF4-FFF2-40B4-BE49-F238E27FC236}">
                  <a16:creationId xmlns:a16="http://schemas.microsoft.com/office/drawing/2014/main" id="{FAB566AC-1905-487B-AD59-263F3B99CCB0}"/>
                </a:ext>
              </a:extLst>
            </p:cNvPr>
            <p:cNvSpPr txBox="1"/>
            <p:nvPr/>
          </p:nvSpPr>
          <p:spPr>
            <a:xfrm>
              <a:off x="1953660" y="1898908"/>
              <a:ext cx="914400" cy="246529"/>
            </a:xfrm>
            <a:prstGeom prst="rect">
              <a:avLst/>
            </a:prstGeom>
            <a:noFill/>
          </p:spPr>
          <p:txBody>
            <a:bodyPr wrap="none" lIns="0" tIns="0" rIns="0" bIns="0" rtlCol="0">
              <a:noAutofit/>
            </a:bodyPr>
            <a:lstStyle/>
            <a:p>
              <a:pPr>
                <a:lnSpc>
                  <a:spcPts val="2100"/>
                </a:lnSpc>
              </a:pPr>
              <a:r>
                <a:rPr lang="en-AU" sz="1200" b="1" dirty="0">
                  <a:solidFill>
                    <a:schemeClr val="accent1"/>
                  </a:solidFill>
                </a:rPr>
                <a:t>Structure</a:t>
              </a:r>
            </a:p>
          </p:txBody>
        </p:sp>
        <p:sp>
          <p:nvSpPr>
            <p:cNvPr id="46" name="Textfeld 45">
              <a:extLst>
                <a:ext uri="{FF2B5EF4-FFF2-40B4-BE49-F238E27FC236}">
                  <a16:creationId xmlns:a16="http://schemas.microsoft.com/office/drawing/2014/main" id="{ADE567FC-76B6-453C-91FE-361A93AD3618}"/>
                </a:ext>
              </a:extLst>
            </p:cNvPr>
            <p:cNvSpPr txBox="1"/>
            <p:nvPr/>
          </p:nvSpPr>
          <p:spPr>
            <a:xfrm rot="20698637">
              <a:off x="724613" y="2224558"/>
              <a:ext cx="914400" cy="246529"/>
            </a:xfrm>
            <a:prstGeom prst="rect">
              <a:avLst/>
            </a:prstGeom>
            <a:noFill/>
          </p:spPr>
          <p:txBody>
            <a:bodyPr wrap="none" lIns="0" tIns="0" rIns="0" bIns="0" rtlCol="0">
              <a:noAutofit/>
            </a:bodyPr>
            <a:lstStyle/>
            <a:p>
              <a:pPr>
                <a:lnSpc>
                  <a:spcPts val="2100"/>
                </a:lnSpc>
              </a:pPr>
              <a:r>
                <a:rPr lang="en-AU" sz="1100" dirty="0">
                  <a:solidFill>
                    <a:schemeClr val="accent1"/>
                  </a:solidFill>
                </a:rPr>
                <a:t>Micro structure</a:t>
              </a:r>
            </a:p>
          </p:txBody>
        </p:sp>
        <p:sp>
          <p:nvSpPr>
            <p:cNvPr id="55" name="Textfeld 54">
              <a:extLst>
                <a:ext uri="{FF2B5EF4-FFF2-40B4-BE49-F238E27FC236}">
                  <a16:creationId xmlns:a16="http://schemas.microsoft.com/office/drawing/2014/main" id="{B3C7293C-6F6A-4A50-BBDC-9D4497E493C7}"/>
                </a:ext>
              </a:extLst>
            </p:cNvPr>
            <p:cNvSpPr txBox="1"/>
            <p:nvPr/>
          </p:nvSpPr>
          <p:spPr>
            <a:xfrm rot="179314">
              <a:off x="581066" y="1643631"/>
              <a:ext cx="914400" cy="246529"/>
            </a:xfrm>
            <a:prstGeom prst="rect">
              <a:avLst/>
            </a:prstGeom>
            <a:noFill/>
          </p:spPr>
          <p:txBody>
            <a:bodyPr wrap="none" lIns="0" tIns="0" rIns="0" bIns="0" rtlCol="0">
              <a:noAutofit/>
            </a:bodyPr>
            <a:lstStyle/>
            <a:p>
              <a:pPr>
                <a:lnSpc>
                  <a:spcPts val="2100"/>
                </a:lnSpc>
              </a:pPr>
              <a:r>
                <a:rPr lang="en-AU" sz="1100" dirty="0">
                  <a:solidFill>
                    <a:schemeClr val="accent1"/>
                  </a:solidFill>
                </a:rPr>
                <a:t>Grain structure</a:t>
              </a:r>
              <a:endParaRPr lang="en-AU" sz="1200" dirty="0">
                <a:solidFill>
                  <a:schemeClr val="accent1"/>
                </a:solidFill>
              </a:endParaRPr>
            </a:p>
          </p:txBody>
        </p:sp>
      </p:grpSp>
      <p:grpSp>
        <p:nvGrpSpPr>
          <p:cNvPr id="10" name="Gruppieren 9">
            <a:extLst>
              <a:ext uri="{FF2B5EF4-FFF2-40B4-BE49-F238E27FC236}">
                <a16:creationId xmlns:a16="http://schemas.microsoft.com/office/drawing/2014/main" id="{A47AA87B-1992-4D99-ACAB-9923C4A427CA}"/>
              </a:ext>
            </a:extLst>
          </p:cNvPr>
          <p:cNvGrpSpPr/>
          <p:nvPr/>
        </p:nvGrpSpPr>
        <p:grpSpPr>
          <a:xfrm>
            <a:off x="1929785" y="3550198"/>
            <a:ext cx="1743164" cy="1099010"/>
            <a:chOff x="2001403" y="3340570"/>
            <a:chExt cx="1743164" cy="1099010"/>
          </a:xfrm>
        </p:grpSpPr>
        <p:sp>
          <p:nvSpPr>
            <p:cNvPr id="37" name="Textfeld 36">
              <a:extLst>
                <a:ext uri="{FF2B5EF4-FFF2-40B4-BE49-F238E27FC236}">
                  <a16:creationId xmlns:a16="http://schemas.microsoft.com/office/drawing/2014/main" id="{E4F7E85F-198E-4C07-85EA-EE72F04BD9E5}"/>
                </a:ext>
              </a:extLst>
            </p:cNvPr>
            <p:cNvSpPr txBox="1"/>
            <p:nvPr/>
          </p:nvSpPr>
          <p:spPr>
            <a:xfrm>
              <a:off x="2830167" y="3340570"/>
              <a:ext cx="914400" cy="246529"/>
            </a:xfrm>
            <a:prstGeom prst="rect">
              <a:avLst/>
            </a:prstGeom>
            <a:noFill/>
          </p:spPr>
          <p:txBody>
            <a:bodyPr wrap="none" lIns="0" tIns="0" rIns="0" bIns="0" rtlCol="0">
              <a:noAutofit/>
            </a:bodyPr>
            <a:lstStyle/>
            <a:p>
              <a:pPr>
                <a:lnSpc>
                  <a:spcPts val="2100"/>
                </a:lnSpc>
              </a:pPr>
              <a:r>
                <a:rPr lang="en-AU" sz="1200" b="1" dirty="0">
                  <a:solidFill>
                    <a:schemeClr val="accent1"/>
                  </a:solidFill>
                </a:rPr>
                <a:t>Ions </a:t>
              </a:r>
            </a:p>
          </p:txBody>
        </p:sp>
        <p:sp>
          <p:nvSpPr>
            <p:cNvPr id="53" name="Textfeld 52">
              <a:extLst>
                <a:ext uri="{FF2B5EF4-FFF2-40B4-BE49-F238E27FC236}">
                  <a16:creationId xmlns:a16="http://schemas.microsoft.com/office/drawing/2014/main" id="{0BD871BB-A3DA-4F5E-83AF-DEEE8A2315ED}"/>
                </a:ext>
              </a:extLst>
            </p:cNvPr>
            <p:cNvSpPr txBox="1"/>
            <p:nvPr/>
          </p:nvSpPr>
          <p:spPr>
            <a:xfrm rot="19166957">
              <a:off x="2001403" y="3735098"/>
              <a:ext cx="914400" cy="246529"/>
            </a:xfrm>
            <a:prstGeom prst="rect">
              <a:avLst/>
            </a:prstGeom>
            <a:noFill/>
          </p:spPr>
          <p:txBody>
            <a:bodyPr wrap="none" lIns="0" tIns="0" rIns="0" bIns="0" rtlCol="0">
              <a:noAutofit/>
            </a:bodyPr>
            <a:lstStyle/>
            <a:p>
              <a:pPr>
                <a:lnSpc>
                  <a:spcPts val="2100"/>
                </a:lnSpc>
              </a:pPr>
              <a:r>
                <a:rPr lang="en-AU" sz="1100" dirty="0">
                  <a:solidFill>
                    <a:schemeClr val="accent1"/>
                  </a:solidFill>
                </a:rPr>
                <a:t>Chlorides</a:t>
              </a:r>
            </a:p>
          </p:txBody>
        </p:sp>
        <p:sp>
          <p:nvSpPr>
            <p:cNvPr id="54" name="Textfeld 53">
              <a:extLst>
                <a:ext uri="{FF2B5EF4-FFF2-40B4-BE49-F238E27FC236}">
                  <a16:creationId xmlns:a16="http://schemas.microsoft.com/office/drawing/2014/main" id="{3C991D77-12AB-4BBD-AC07-23857383EE91}"/>
                </a:ext>
              </a:extLst>
            </p:cNvPr>
            <p:cNvSpPr txBox="1"/>
            <p:nvPr/>
          </p:nvSpPr>
          <p:spPr>
            <a:xfrm rot="18403310">
              <a:off x="2362457" y="3843612"/>
              <a:ext cx="914400" cy="246529"/>
            </a:xfrm>
            <a:prstGeom prst="rect">
              <a:avLst/>
            </a:prstGeom>
            <a:noFill/>
          </p:spPr>
          <p:txBody>
            <a:bodyPr wrap="none" lIns="0" tIns="0" rIns="0" bIns="0" rtlCol="0">
              <a:noAutofit/>
            </a:bodyPr>
            <a:lstStyle/>
            <a:p>
              <a:pPr>
                <a:lnSpc>
                  <a:spcPts val="2100"/>
                </a:lnSpc>
              </a:pPr>
              <a:r>
                <a:rPr lang="en-AU" sz="1100" dirty="0">
                  <a:solidFill>
                    <a:schemeClr val="accent1"/>
                  </a:solidFill>
                </a:rPr>
                <a:t>Sulphates</a:t>
              </a:r>
            </a:p>
          </p:txBody>
        </p:sp>
        <p:sp>
          <p:nvSpPr>
            <p:cNvPr id="56" name="Textfeld 55">
              <a:extLst>
                <a:ext uri="{FF2B5EF4-FFF2-40B4-BE49-F238E27FC236}">
                  <a16:creationId xmlns:a16="http://schemas.microsoft.com/office/drawing/2014/main" id="{4B906E2C-253D-4F16-8130-19F1A40D0D4B}"/>
                </a:ext>
              </a:extLst>
            </p:cNvPr>
            <p:cNvSpPr txBox="1"/>
            <p:nvPr/>
          </p:nvSpPr>
          <p:spPr>
            <a:xfrm rot="17876879">
              <a:off x="2813486" y="3859115"/>
              <a:ext cx="914400" cy="246529"/>
            </a:xfrm>
            <a:prstGeom prst="rect">
              <a:avLst/>
            </a:prstGeom>
            <a:noFill/>
          </p:spPr>
          <p:txBody>
            <a:bodyPr wrap="none" lIns="0" tIns="0" rIns="0" bIns="0" rtlCol="0">
              <a:noAutofit/>
            </a:bodyPr>
            <a:lstStyle/>
            <a:p>
              <a:pPr>
                <a:lnSpc>
                  <a:spcPts val="2100"/>
                </a:lnSpc>
              </a:pPr>
              <a:r>
                <a:rPr lang="en-AU" sz="1100" dirty="0">
                  <a:solidFill>
                    <a:schemeClr val="accent1"/>
                  </a:solidFill>
                </a:rPr>
                <a:t>Alkaline</a:t>
              </a:r>
            </a:p>
          </p:txBody>
        </p:sp>
      </p:grpSp>
      <p:grpSp>
        <p:nvGrpSpPr>
          <p:cNvPr id="11" name="Gruppieren 10">
            <a:extLst>
              <a:ext uri="{FF2B5EF4-FFF2-40B4-BE49-F238E27FC236}">
                <a16:creationId xmlns:a16="http://schemas.microsoft.com/office/drawing/2014/main" id="{1DA0D4CE-73C6-4C13-8611-41CE421C407E}"/>
              </a:ext>
            </a:extLst>
          </p:cNvPr>
          <p:cNvGrpSpPr/>
          <p:nvPr/>
        </p:nvGrpSpPr>
        <p:grpSpPr>
          <a:xfrm>
            <a:off x="151671" y="3071681"/>
            <a:ext cx="2165021" cy="981074"/>
            <a:chOff x="95865" y="3080070"/>
            <a:chExt cx="2165021" cy="981074"/>
          </a:xfrm>
        </p:grpSpPr>
        <p:sp>
          <p:nvSpPr>
            <p:cNvPr id="33" name="Textfeld 32">
              <a:extLst>
                <a:ext uri="{FF2B5EF4-FFF2-40B4-BE49-F238E27FC236}">
                  <a16:creationId xmlns:a16="http://schemas.microsoft.com/office/drawing/2014/main" id="{D3D38701-8BBC-4EE9-BE81-342D08C33172}"/>
                </a:ext>
              </a:extLst>
            </p:cNvPr>
            <p:cNvSpPr txBox="1"/>
            <p:nvPr/>
          </p:nvSpPr>
          <p:spPr>
            <a:xfrm>
              <a:off x="1346486" y="3464235"/>
              <a:ext cx="914400" cy="246529"/>
            </a:xfrm>
            <a:prstGeom prst="rect">
              <a:avLst/>
            </a:prstGeom>
            <a:noFill/>
          </p:spPr>
          <p:txBody>
            <a:bodyPr wrap="none" lIns="0" tIns="0" rIns="0" bIns="0" rtlCol="0">
              <a:noAutofit/>
            </a:bodyPr>
            <a:lstStyle/>
            <a:p>
              <a:pPr>
                <a:lnSpc>
                  <a:spcPts val="2100"/>
                </a:lnSpc>
              </a:pPr>
              <a:r>
                <a:rPr lang="en-AU" sz="1200" b="1" dirty="0">
                  <a:solidFill>
                    <a:schemeClr val="accent1"/>
                  </a:solidFill>
                </a:rPr>
                <a:t>Moisture</a:t>
              </a:r>
            </a:p>
          </p:txBody>
        </p:sp>
        <p:sp>
          <p:nvSpPr>
            <p:cNvPr id="59" name="Textfeld 58">
              <a:extLst>
                <a:ext uri="{FF2B5EF4-FFF2-40B4-BE49-F238E27FC236}">
                  <a16:creationId xmlns:a16="http://schemas.microsoft.com/office/drawing/2014/main" id="{E6BA38B4-7875-4592-8F64-7B87E9CF65C0}"/>
                </a:ext>
              </a:extLst>
            </p:cNvPr>
            <p:cNvSpPr txBox="1"/>
            <p:nvPr/>
          </p:nvSpPr>
          <p:spPr>
            <a:xfrm rot="554087">
              <a:off x="95865" y="3080070"/>
              <a:ext cx="914400" cy="246529"/>
            </a:xfrm>
            <a:prstGeom prst="rect">
              <a:avLst/>
            </a:prstGeom>
            <a:noFill/>
          </p:spPr>
          <p:txBody>
            <a:bodyPr wrap="none" lIns="0" tIns="0" rIns="0" bIns="0" rtlCol="0">
              <a:noAutofit/>
            </a:bodyPr>
            <a:lstStyle/>
            <a:p>
              <a:pPr>
                <a:lnSpc>
                  <a:spcPts val="2100"/>
                </a:lnSpc>
              </a:pPr>
              <a:r>
                <a:rPr lang="en-AU" sz="1100" dirty="0">
                  <a:solidFill>
                    <a:schemeClr val="accent1"/>
                  </a:solidFill>
                </a:rPr>
                <a:t>Migration monitoring</a:t>
              </a:r>
            </a:p>
          </p:txBody>
        </p:sp>
        <p:sp>
          <p:nvSpPr>
            <p:cNvPr id="60" name="Textfeld 59">
              <a:extLst>
                <a:ext uri="{FF2B5EF4-FFF2-40B4-BE49-F238E27FC236}">
                  <a16:creationId xmlns:a16="http://schemas.microsoft.com/office/drawing/2014/main" id="{96202C98-839C-4817-87F2-42CE54ED94DA}"/>
                </a:ext>
              </a:extLst>
            </p:cNvPr>
            <p:cNvSpPr txBox="1"/>
            <p:nvPr/>
          </p:nvSpPr>
          <p:spPr>
            <a:xfrm rot="20631491">
              <a:off x="358695" y="3814615"/>
              <a:ext cx="914400" cy="246529"/>
            </a:xfrm>
            <a:prstGeom prst="rect">
              <a:avLst/>
            </a:prstGeom>
            <a:noFill/>
          </p:spPr>
          <p:txBody>
            <a:bodyPr wrap="none" lIns="0" tIns="0" rIns="0" bIns="0" rtlCol="0">
              <a:noAutofit/>
            </a:bodyPr>
            <a:lstStyle/>
            <a:p>
              <a:pPr>
                <a:lnSpc>
                  <a:spcPts val="2100"/>
                </a:lnSpc>
              </a:pPr>
              <a:r>
                <a:rPr lang="en-AU" sz="1100" dirty="0">
                  <a:solidFill>
                    <a:schemeClr val="accent1"/>
                  </a:solidFill>
                </a:rPr>
                <a:t>Determination</a:t>
              </a:r>
            </a:p>
          </p:txBody>
        </p:sp>
      </p:grpSp>
      <p:grpSp>
        <p:nvGrpSpPr>
          <p:cNvPr id="7" name="Gruppieren 6">
            <a:extLst>
              <a:ext uri="{FF2B5EF4-FFF2-40B4-BE49-F238E27FC236}">
                <a16:creationId xmlns:a16="http://schemas.microsoft.com/office/drawing/2014/main" id="{4266E6CC-F857-4291-97DB-87D942CB35F4}"/>
              </a:ext>
            </a:extLst>
          </p:cNvPr>
          <p:cNvGrpSpPr/>
          <p:nvPr/>
        </p:nvGrpSpPr>
        <p:grpSpPr>
          <a:xfrm>
            <a:off x="6888651" y="3104535"/>
            <a:ext cx="1785797" cy="1102113"/>
            <a:chOff x="6497040" y="3085973"/>
            <a:chExt cx="1785797" cy="1102113"/>
          </a:xfrm>
        </p:grpSpPr>
        <p:sp>
          <p:nvSpPr>
            <p:cNvPr id="43" name="Textfeld 42">
              <a:extLst>
                <a:ext uri="{FF2B5EF4-FFF2-40B4-BE49-F238E27FC236}">
                  <a16:creationId xmlns:a16="http://schemas.microsoft.com/office/drawing/2014/main" id="{C8AEE288-C738-4EB4-8006-4C1526A3AD5F}"/>
                </a:ext>
              </a:extLst>
            </p:cNvPr>
            <p:cNvSpPr txBox="1"/>
            <p:nvPr/>
          </p:nvSpPr>
          <p:spPr>
            <a:xfrm>
              <a:off x="6497040" y="3531636"/>
              <a:ext cx="914400" cy="246529"/>
            </a:xfrm>
            <a:prstGeom prst="rect">
              <a:avLst/>
            </a:prstGeom>
            <a:noFill/>
          </p:spPr>
          <p:txBody>
            <a:bodyPr wrap="none" lIns="0" tIns="0" rIns="0" bIns="0" rtlCol="0">
              <a:noAutofit/>
            </a:bodyPr>
            <a:lstStyle/>
            <a:p>
              <a:pPr>
                <a:lnSpc>
                  <a:spcPts val="2100"/>
                </a:lnSpc>
              </a:pPr>
              <a:r>
                <a:rPr lang="en-AU" sz="1200" b="1" dirty="0">
                  <a:solidFill>
                    <a:schemeClr val="accent4"/>
                  </a:solidFill>
                </a:rPr>
                <a:t>Cracking</a:t>
              </a:r>
            </a:p>
          </p:txBody>
        </p:sp>
        <p:sp>
          <p:nvSpPr>
            <p:cNvPr id="44" name="Textfeld 43">
              <a:extLst>
                <a:ext uri="{FF2B5EF4-FFF2-40B4-BE49-F238E27FC236}">
                  <a16:creationId xmlns:a16="http://schemas.microsoft.com/office/drawing/2014/main" id="{552C738C-325B-499F-A0F5-FF797D200DF3}"/>
                </a:ext>
              </a:extLst>
            </p:cNvPr>
            <p:cNvSpPr txBox="1"/>
            <p:nvPr/>
          </p:nvSpPr>
          <p:spPr>
            <a:xfrm rot="20744393">
              <a:off x="7189318" y="3085973"/>
              <a:ext cx="914400" cy="246529"/>
            </a:xfrm>
            <a:prstGeom prst="rect">
              <a:avLst/>
            </a:prstGeom>
            <a:noFill/>
          </p:spPr>
          <p:txBody>
            <a:bodyPr wrap="none" lIns="0" tIns="0" rIns="0" bIns="0" rtlCol="0">
              <a:noAutofit/>
            </a:bodyPr>
            <a:lstStyle/>
            <a:p>
              <a:pPr>
                <a:lnSpc>
                  <a:spcPts val="2100"/>
                </a:lnSpc>
              </a:pPr>
              <a:r>
                <a:rPr lang="en-AU" sz="1100" dirty="0">
                  <a:solidFill>
                    <a:schemeClr val="accent4"/>
                  </a:solidFill>
                </a:rPr>
                <a:t>Fatigue</a:t>
              </a:r>
            </a:p>
          </p:txBody>
        </p:sp>
        <p:sp>
          <p:nvSpPr>
            <p:cNvPr id="61" name="Textfeld 60">
              <a:extLst>
                <a:ext uri="{FF2B5EF4-FFF2-40B4-BE49-F238E27FC236}">
                  <a16:creationId xmlns:a16="http://schemas.microsoft.com/office/drawing/2014/main" id="{31E159F4-A6C6-4D52-B341-EAF757E92D26}"/>
                </a:ext>
              </a:extLst>
            </p:cNvPr>
            <p:cNvSpPr txBox="1"/>
            <p:nvPr/>
          </p:nvSpPr>
          <p:spPr>
            <a:xfrm>
              <a:off x="7368437" y="3553252"/>
              <a:ext cx="914400" cy="246529"/>
            </a:xfrm>
            <a:prstGeom prst="rect">
              <a:avLst/>
            </a:prstGeom>
            <a:noFill/>
          </p:spPr>
          <p:txBody>
            <a:bodyPr wrap="none" lIns="0" tIns="0" rIns="0" bIns="0" rtlCol="0">
              <a:noAutofit/>
            </a:bodyPr>
            <a:lstStyle/>
            <a:p>
              <a:pPr>
                <a:lnSpc>
                  <a:spcPts val="2100"/>
                </a:lnSpc>
              </a:pPr>
              <a:r>
                <a:rPr lang="en-AU" sz="1100" dirty="0">
                  <a:solidFill>
                    <a:schemeClr val="accent4"/>
                  </a:solidFill>
                </a:rPr>
                <a:t>Delamination</a:t>
              </a:r>
            </a:p>
          </p:txBody>
        </p:sp>
        <p:sp>
          <p:nvSpPr>
            <p:cNvPr id="62" name="Textfeld 61">
              <a:extLst>
                <a:ext uri="{FF2B5EF4-FFF2-40B4-BE49-F238E27FC236}">
                  <a16:creationId xmlns:a16="http://schemas.microsoft.com/office/drawing/2014/main" id="{8266A50B-1620-4A31-9E40-E1F2EFAC4501}"/>
                </a:ext>
              </a:extLst>
            </p:cNvPr>
            <p:cNvSpPr txBox="1"/>
            <p:nvPr/>
          </p:nvSpPr>
          <p:spPr>
            <a:xfrm rot="356363">
              <a:off x="7240591" y="3941557"/>
              <a:ext cx="914400" cy="246529"/>
            </a:xfrm>
            <a:prstGeom prst="rect">
              <a:avLst/>
            </a:prstGeom>
            <a:noFill/>
          </p:spPr>
          <p:txBody>
            <a:bodyPr wrap="none" lIns="0" tIns="0" rIns="0" bIns="0" rtlCol="0">
              <a:noAutofit/>
            </a:bodyPr>
            <a:lstStyle/>
            <a:p>
              <a:pPr>
                <a:lnSpc>
                  <a:spcPts val="2100"/>
                </a:lnSpc>
              </a:pPr>
              <a:r>
                <a:rPr lang="en-AU" sz="1100" dirty="0">
                  <a:solidFill>
                    <a:schemeClr val="accent4"/>
                  </a:solidFill>
                </a:rPr>
                <a:t>Poor construction</a:t>
              </a:r>
            </a:p>
          </p:txBody>
        </p:sp>
      </p:grpSp>
      <p:grpSp>
        <p:nvGrpSpPr>
          <p:cNvPr id="8" name="Gruppieren 7">
            <a:extLst>
              <a:ext uri="{FF2B5EF4-FFF2-40B4-BE49-F238E27FC236}">
                <a16:creationId xmlns:a16="http://schemas.microsoft.com/office/drawing/2014/main" id="{6C105AC3-C69B-4544-9673-DD1F41831041}"/>
              </a:ext>
            </a:extLst>
          </p:cNvPr>
          <p:cNvGrpSpPr/>
          <p:nvPr/>
        </p:nvGrpSpPr>
        <p:grpSpPr>
          <a:xfrm>
            <a:off x="3865090" y="3029492"/>
            <a:ext cx="2222239" cy="784508"/>
            <a:chOff x="4501640" y="4223121"/>
            <a:chExt cx="2222239" cy="784508"/>
          </a:xfrm>
        </p:grpSpPr>
        <p:sp>
          <p:nvSpPr>
            <p:cNvPr id="45" name="Textfeld 44">
              <a:extLst>
                <a:ext uri="{FF2B5EF4-FFF2-40B4-BE49-F238E27FC236}">
                  <a16:creationId xmlns:a16="http://schemas.microsoft.com/office/drawing/2014/main" id="{B136838E-8843-4B21-B81A-45BF6CEB738F}"/>
                </a:ext>
              </a:extLst>
            </p:cNvPr>
            <p:cNvSpPr txBox="1"/>
            <p:nvPr/>
          </p:nvSpPr>
          <p:spPr>
            <a:xfrm>
              <a:off x="5809479" y="4508095"/>
              <a:ext cx="914400" cy="246529"/>
            </a:xfrm>
            <a:prstGeom prst="rect">
              <a:avLst/>
            </a:prstGeom>
            <a:noFill/>
          </p:spPr>
          <p:txBody>
            <a:bodyPr wrap="none" lIns="0" tIns="0" rIns="0" bIns="0" rtlCol="0">
              <a:noAutofit/>
            </a:bodyPr>
            <a:lstStyle/>
            <a:p>
              <a:pPr>
                <a:lnSpc>
                  <a:spcPts val="2100"/>
                </a:lnSpc>
              </a:pPr>
              <a:r>
                <a:rPr lang="en-AU" sz="1200" b="1" dirty="0">
                  <a:solidFill>
                    <a:schemeClr val="accent4"/>
                  </a:solidFill>
                </a:rPr>
                <a:t>Chemical reaction</a:t>
              </a:r>
            </a:p>
          </p:txBody>
        </p:sp>
        <p:sp>
          <p:nvSpPr>
            <p:cNvPr id="63" name="Textfeld 62">
              <a:extLst>
                <a:ext uri="{FF2B5EF4-FFF2-40B4-BE49-F238E27FC236}">
                  <a16:creationId xmlns:a16="http://schemas.microsoft.com/office/drawing/2014/main" id="{45D362C4-A63A-44A1-B8DC-083D9F512259}"/>
                </a:ext>
              </a:extLst>
            </p:cNvPr>
            <p:cNvSpPr txBox="1"/>
            <p:nvPr/>
          </p:nvSpPr>
          <p:spPr>
            <a:xfrm rot="351097">
              <a:off x="4501640" y="4223121"/>
              <a:ext cx="914400" cy="246529"/>
            </a:xfrm>
            <a:prstGeom prst="rect">
              <a:avLst/>
            </a:prstGeom>
            <a:noFill/>
          </p:spPr>
          <p:txBody>
            <a:bodyPr wrap="none" lIns="0" tIns="0" rIns="0" bIns="0" rtlCol="0">
              <a:noAutofit/>
            </a:bodyPr>
            <a:lstStyle/>
            <a:p>
              <a:pPr>
                <a:lnSpc>
                  <a:spcPts val="2100"/>
                </a:lnSpc>
              </a:pPr>
              <a:r>
                <a:rPr lang="en-AU" sz="1100" dirty="0">
                  <a:solidFill>
                    <a:schemeClr val="accent4"/>
                  </a:solidFill>
                </a:rPr>
                <a:t>Sulphate attack</a:t>
              </a:r>
            </a:p>
          </p:txBody>
        </p:sp>
        <p:sp>
          <p:nvSpPr>
            <p:cNvPr id="64" name="Textfeld 63">
              <a:extLst>
                <a:ext uri="{FF2B5EF4-FFF2-40B4-BE49-F238E27FC236}">
                  <a16:creationId xmlns:a16="http://schemas.microsoft.com/office/drawing/2014/main" id="{4007CBB1-1306-4D56-ADA9-42D61CEE75F6}"/>
                </a:ext>
              </a:extLst>
            </p:cNvPr>
            <p:cNvSpPr txBox="1"/>
            <p:nvPr/>
          </p:nvSpPr>
          <p:spPr>
            <a:xfrm>
              <a:off x="4894685" y="4526210"/>
              <a:ext cx="914400" cy="246529"/>
            </a:xfrm>
            <a:prstGeom prst="rect">
              <a:avLst/>
            </a:prstGeom>
            <a:noFill/>
          </p:spPr>
          <p:txBody>
            <a:bodyPr wrap="none" lIns="0" tIns="0" rIns="0" bIns="0" rtlCol="0">
              <a:noAutofit/>
            </a:bodyPr>
            <a:lstStyle/>
            <a:p>
              <a:pPr>
                <a:lnSpc>
                  <a:spcPts val="2100"/>
                </a:lnSpc>
              </a:pPr>
              <a:r>
                <a:rPr lang="en-AU" sz="1100" dirty="0">
                  <a:solidFill>
                    <a:schemeClr val="accent4"/>
                  </a:solidFill>
                </a:rPr>
                <a:t>Corrosion</a:t>
              </a:r>
            </a:p>
          </p:txBody>
        </p:sp>
        <p:sp>
          <p:nvSpPr>
            <p:cNvPr id="65" name="Textfeld 64">
              <a:extLst>
                <a:ext uri="{FF2B5EF4-FFF2-40B4-BE49-F238E27FC236}">
                  <a16:creationId xmlns:a16="http://schemas.microsoft.com/office/drawing/2014/main" id="{95985080-A1A3-4117-96AD-5091540008E0}"/>
                </a:ext>
              </a:extLst>
            </p:cNvPr>
            <p:cNvSpPr txBox="1"/>
            <p:nvPr/>
          </p:nvSpPr>
          <p:spPr>
            <a:xfrm rot="21009985">
              <a:off x="5259856" y="4761100"/>
              <a:ext cx="914400" cy="246529"/>
            </a:xfrm>
            <a:prstGeom prst="rect">
              <a:avLst/>
            </a:prstGeom>
            <a:noFill/>
          </p:spPr>
          <p:txBody>
            <a:bodyPr wrap="none" lIns="0" tIns="0" rIns="0" bIns="0" rtlCol="0">
              <a:noAutofit/>
            </a:bodyPr>
            <a:lstStyle/>
            <a:p>
              <a:pPr>
                <a:lnSpc>
                  <a:spcPts val="2100"/>
                </a:lnSpc>
              </a:pPr>
              <a:r>
                <a:rPr lang="en-AU" sz="1100" dirty="0">
                  <a:solidFill>
                    <a:schemeClr val="accent4"/>
                  </a:solidFill>
                </a:rPr>
                <a:t>ASR</a:t>
              </a:r>
            </a:p>
          </p:txBody>
        </p:sp>
      </p:grpSp>
      <p:grpSp>
        <p:nvGrpSpPr>
          <p:cNvPr id="9" name="Gruppieren 8">
            <a:extLst>
              <a:ext uri="{FF2B5EF4-FFF2-40B4-BE49-F238E27FC236}">
                <a16:creationId xmlns:a16="http://schemas.microsoft.com/office/drawing/2014/main" id="{566BD35A-50D8-4FA7-BC8C-693527E2DDCE}"/>
              </a:ext>
            </a:extLst>
          </p:cNvPr>
          <p:cNvGrpSpPr/>
          <p:nvPr/>
        </p:nvGrpSpPr>
        <p:grpSpPr>
          <a:xfrm>
            <a:off x="3984966" y="4239595"/>
            <a:ext cx="2102362" cy="720970"/>
            <a:chOff x="3529153" y="3109194"/>
            <a:chExt cx="2102362" cy="720970"/>
          </a:xfrm>
        </p:grpSpPr>
        <p:sp>
          <p:nvSpPr>
            <p:cNvPr id="38" name="Textfeld 37">
              <a:extLst>
                <a:ext uri="{FF2B5EF4-FFF2-40B4-BE49-F238E27FC236}">
                  <a16:creationId xmlns:a16="http://schemas.microsoft.com/office/drawing/2014/main" id="{22ED8E91-7666-4098-9B9C-BA7D979CC24D}"/>
                </a:ext>
              </a:extLst>
            </p:cNvPr>
            <p:cNvSpPr txBox="1"/>
            <p:nvPr/>
          </p:nvSpPr>
          <p:spPr>
            <a:xfrm>
              <a:off x="4717115" y="3318829"/>
              <a:ext cx="914400" cy="246529"/>
            </a:xfrm>
            <a:prstGeom prst="rect">
              <a:avLst/>
            </a:prstGeom>
            <a:noFill/>
          </p:spPr>
          <p:txBody>
            <a:bodyPr wrap="none" lIns="0" tIns="0" rIns="0" bIns="0" rtlCol="0">
              <a:noAutofit/>
            </a:bodyPr>
            <a:lstStyle/>
            <a:p>
              <a:pPr>
                <a:lnSpc>
                  <a:spcPts val="2100"/>
                </a:lnSpc>
              </a:pPr>
              <a:r>
                <a:rPr lang="en-AU" sz="1200" b="1" dirty="0">
                  <a:solidFill>
                    <a:schemeClr val="accent4"/>
                  </a:solidFill>
                </a:rPr>
                <a:t>Homogeneity </a:t>
              </a:r>
            </a:p>
          </p:txBody>
        </p:sp>
        <p:sp>
          <p:nvSpPr>
            <p:cNvPr id="66" name="Textfeld 65">
              <a:extLst>
                <a:ext uri="{FF2B5EF4-FFF2-40B4-BE49-F238E27FC236}">
                  <a16:creationId xmlns:a16="http://schemas.microsoft.com/office/drawing/2014/main" id="{C597E05C-9DD6-4362-8DD5-4BC99FDF4A12}"/>
                </a:ext>
              </a:extLst>
            </p:cNvPr>
            <p:cNvSpPr txBox="1"/>
            <p:nvPr/>
          </p:nvSpPr>
          <p:spPr>
            <a:xfrm rot="298706">
              <a:off x="3605615" y="3109194"/>
              <a:ext cx="914400" cy="246529"/>
            </a:xfrm>
            <a:prstGeom prst="rect">
              <a:avLst/>
            </a:prstGeom>
            <a:noFill/>
          </p:spPr>
          <p:txBody>
            <a:bodyPr wrap="none" lIns="0" tIns="0" rIns="0" bIns="0" rtlCol="0">
              <a:noAutofit/>
            </a:bodyPr>
            <a:lstStyle/>
            <a:p>
              <a:pPr>
                <a:lnSpc>
                  <a:spcPts val="2100"/>
                </a:lnSpc>
              </a:pPr>
              <a:r>
                <a:rPr lang="en-AU" sz="1100" dirty="0">
                  <a:solidFill>
                    <a:schemeClr val="accent4"/>
                  </a:solidFill>
                </a:rPr>
                <a:t>Honeycombing</a:t>
              </a:r>
            </a:p>
          </p:txBody>
        </p:sp>
        <p:sp>
          <p:nvSpPr>
            <p:cNvPr id="67" name="Textfeld 66">
              <a:extLst>
                <a:ext uri="{FF2B5EF4-FFF2-40B4-BE49-F238E27FC236}">
                  <a16:creationId xmlns:a16="http://schemas.microsoft.com/office/drawing/2014/main" id="{12B0BCE6-D1EF-45DC-B1AA-534CB24600FF}"/>
                </a:ext>
              </a:extLst>
            </p:cNvPr>
            <p:cNvSpPr txBox="1"/>
            <p:nvPr/>
          </p:nvSpPr>
          <p:spPr>
            <a:xfrm rot="21043249">
              <a:off x="3529153" y="3583635"/>
              <a:ext cx="914400" cy="246529"/>
            </a:xfrm>
            <a:prstGeom prst="rect">
              <a:avLst/>
            </a:prstGeom>
            <a:noFill/>
          </p:spPr>
          <p:txBody>
            <a:bodyPr wrap="none" lIns="0" tIns="0" rIns="0" bIns="0" rtlCol="0">
              <a:noAutofit/>
            </a:bodyPr>
            <a:lstStyle/>
            <a:p>
              <a:pPr>
                <a:lnSpc>
                  <a:spcPts val="2100"/>
                </a:lnSpc>
              </a:pPr>
              <a:r>
                <a:rPr lang="en-AU" sz="1100" dirty="0">
                  <a:solidFill>
                    <a:schemeClr val="accent4"/>
                  </a:solidFill>
                </a:rPr>
                <a:t>Grouting defect</a:t>
              </a:r>
            </a:p>
          </p:txBody>
        </p:sp>
      </p:grpSp>
      <p:sp>
        <p:nvSpPr>
          <p:cNvPr id="3" name="Foliennummernplatzhalter 2">
            <a:extLst>
              <a:ext uri="{FF2B5EF4-FFF2-40B4-BE49-F238E27FC236}">
                <a16:creationId xmlns:a16="http://schemas.microsoft.com/office/drawing/2014/main" id="{D00802CE-BEAA-4892-B0FA-A8987CD3C46C}"/>
              </a:ext>
            </a:extLst>
          </p:cNvPr>
          <p:cNvSpPr>
            <a:spLocks noGrp="1"/>
          </p:cNvSpPr>
          <p:nvPr>
            <p:ph type="sldNum" sz="quarter" idx="12"/>
          </p:nvPr>
        </p:nvSpPr>
        <p:spPr/>
        <p:txBody>
          <a:bodyPr/>
          <a:lstStyle/>
          <a:p>
            <a:fld id="{AA9ED74F-9508-4ED9-B334-15F84E4ED6ED}" type="slidenum">
              <a:rPr lang="de-DE" smtClean="0"/>
              <a:t>2</a:t>
            </a:fld>
            <a:endParaRPr lang="de-DE"/>
          </a:p>
        </p:txBody>
      </p:sp>
    </p:spTree>
    <p:extLst>
      <p:ext uri="{BB962C8B-B14F-4D97-AF65-F5344CB8AC3E}">
        <p14:creationId xmlns:p14="http://schemas.microsoft.com/office/powerpoint/2010/main" val="2008680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hteck 14">
            <a:extLst>
              <a:ext uri="{FF2B5EF4-FFF2-40B4-BE49-F238E27FC236}">
                <a16:creationId xmlns:a16="http://schemas.microsoft.com/office/drawing/2014/main" id="{29CCFD61-1E60-4CF6-9B0A-E44F2E945F91}"/>
              </a:ext>
            </a:extLst>
          </p:cNvPr>
          <p:cNvSpPr/>
          <p:nvPr/>
        </p:nvSpPr>
        <p:spPr>
          <a:xfrm>
            <a:off x="0" y="1295588"/>
            <a:ext cx="6950344" cy="2930841"/>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AU" sz="1350" dirty="0"/>
          </a:p>
        </p:txBody>
      </p:sp>
      <p:sp>
        <p:nvSpPr>
          <p:cNvPr id="13" name="Rechteck 12">
            <a:extLst>
              <a:ext uri="{FF2B5EF4-FFF2-40B4-BE49-F238E27FC236}">
                <a16:creationId xmlns:a16="http://schemas.microsoft.com/office/drawing/2014/main" id="{852BBEFA-4191-41F6-9FB2-BD3A5E5A0499}"/>
              </a:ext>
            </a:extLst>
          </p:cNvPr>
          <p:cNvSpPr/>
          <p:nvPr/>
        </p:nvSpPr>
        <p:spPr>
          <a:xfrm>
            <a:off x="6950342" y="1293284"/>
            <a:ext cx="2193658" cy="293314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AU" sz="1350" dirty="0"/>
          </a:p>
        </p:txBody>
      </p:sp>
      <p:pic>
        <p:nvPicPr>
          <p:cNvPr id="4" name="Grafik 3" descr="Kolben">
            <a:extLst>
              <a:ext uri="{FF2B5EF4-FFF2-40B4-BE49-F238E27FC236}">
                <a16:creationId xmlns:a16="http://schemas.microsoft.com/office/drawing/2014/main" id="{ED4F8D12-D927-4CFA-AB10-7DB459339EFD}"/>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92930" y="1295589"/>
            <a:ext cx="1920240" cy="1920240"/>
          </a:xfrm>
          <a:prstGeom prst="rect">
            <a:avLst/>
          </a:prstGeom>
        </p:spPr>
      </p:pic>
      <p:sp>
        <p:nvSpPr>
          <p:cNvPr id="22" name="Textfeld 21">
            <a:extLst>
              <a:ext uri="{FF2B5EF4-FFF2-40B4-BE49-F238E27FC236}">
                <a16:creationId xmlns:a16="http://schemas.microsoft.com/office/drawing/2014/main" id="{DC4B5CA0-00B3-4E1C-9E40-7267B6BCA2E4}"/>
              </a:ext>
            </a:extLst>
          </p:cNvPr>
          <p:cNvSpPr txBox="1"/>
          <p:nvPr/>
        </p:nvSpPr>
        <p:spPr>
          <a:xfrm>
            <a:off x="458789" y="3285585"/>
            <a:ext cx="1388522" cy="646331"/>
          </a:xfrm>
          <a:prstGeom prst="rect">
            <a:avLst/>
          </a:prstGeom>
          <a:noFill/>
        </p:spPr>
        <p:txBody>
          <a:bodyPr wrap="none" rtlCol="0">
            <a:spAutoFit/>
          </a:bodyPr>
          <a:lstStyle/>
          <a:p>
            <a:pPr algn="ctr"/>
            <a:r>
              <a:rPr lang="en-AU" b="1" dirty="0">
                <a:solidFill>
                  <a:schemeClr val="tx1">
                    <a:lumMod val="50000"/>
                    <a:lumOff val="50000"/>
                  </a:schemeClr>
                </a:solidFill>
              </a:rPr>
              <a:t>Empirical</a:t>
            </a:r>
          </a:p>
          <a:p>
            <a:pPr algn="ctr"/>
            <a:r>
              <a:rPr lang="en-AU" b="1" dirty="0">
                <a:solidFill>
                  <a:schemeClr val="tx1">
                    <a:lumMod val="50000"/>
                    <a:lumOff val="50000"/>
                  </a:schemeClr>
                </a:solidFill>
              </a:rPr>
              <a:t>Science</a:t>
            </a:r>
          </a:p>
        </p:txBody>
      </p:sp>
      <p:pic>
        <p:nvPicPr>
          <p:cNvPr id="6" name="Grafik 5" descr="Bücher">
            <a:extLst>
              <a:ext uri="{FF2B5EF4-FFF2-40B4-BE49-F238E27FC236}">
                <a16:creationId xmlns:a16="http://schemas.microsoft.com/office/drawing/2014/main" id="{83D1136C-62F6-4EEA-9B09-A2A28D378223}"/>
              </a:ext>
            </a:extLst>
          </p:cNvPr>
          <p:cNvPicPr>
            <a:picLocks noChangeAspect="1"/>
          </p:cNvPicPr>
          <p:nvPr/>
        </p:nvPicPr>
        <p:blipFill>
          <a:blip r:embed="rId5">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2493291" y="1293284"/>
            <a:ext cx="1920240" cy="1920240"/>
          </a:xfrm>
          <a:prstGeom prst="rect">
            <a:avLst/>
          </a:prstGeom>
        </p:spPr>
      </p:pic>
      <p:sp>
        <p:nvSpPr>
          <p:cNvPr id="24" name="Textfeld 23">
            <a:extLst>
              <a:ext uri="{FF2B5EF4-FFF2-40B4-BE49-F238E27FC236}">
                <a16:creationId xmlns:a16="http://schemas.microsoft.com/office/drawing/2014/main" id="{000C8515-4B28-489B-9098-84A26C7C3197}"/>
              </a:ext>
            </a:extLst>
          </p:cNvPr>
          <p:cNvSpPr txBox="1"/>
          <p:nvPr/>
        </p:nvSpPr>
        <p:spPr>
          <a:xfrm>
            <a:off x="2854602" y="3303100"/>
            <a:ext cx="1250663" cy="923330"/>
          </a:xfrm>
          <a:prstGeom prst="rect">
            <a:avLst/>
          </a:prstGeom>
          <a:noFill/>
        </p:spPr>
        <p:txBody>
          <a:bodyPr wrap="none" rtlCol="0">
            <a:spAutoFit/>
          </a:bodyPr>
          <a:lstStyle/>
          <a:p>
            <a:pPr algn="ctr"/>
            <a:r>
              <a:rPr lang="en-AU" b="1" dirty="0">
                <a:solidFill>
                  <a:schemeClr val="tx1">
                    <a:lumMod val="50000"/>
                    <a:lumOff val="50000"/>
                  </a:schemeClr>
                </a:solidFill>
              </a:rPr>
              <a:t>Theory </a:t>
            </a:r>
          </a:p>
          <a:p>
            <a:pPr algn="ctr"/>
            <a:r>
              <a:rPr lang="en-AU" b="1" dirty="0">
                <a:solidFill>
                  <a:schemeClr val="tx1">
                    <a:lumMod val="50000"/>
                    <a:lumOff val="50000"/>
                  </a:schemeClr>
                </a:solidFill>
              </a:rPr>
              <a:t>Driven </a:t>
            </a:r>
          </a:p>
          <a:p>
            <a:pPr algn="ctr"/>
            <a:r>
              <a:rPr lang="en-AU" b="1" dirty="0">
                <a:solidFill>
                  <a:schemeClr val="tx1">
                    <a:lumMod val="50000"/>
                    <a:lumOff val="50000"/>
                  </a:schemeClr>
                </a:solidFill>
              </a:rPr>
              <a:t>Science </a:t>
            </a:r>
          </a:p>
        </p:txBody>
      </p:sp>
      <p:pic>
        <p:nvPicPr>
          <p:cNvPr id="12" name="Grafik 11" descr="Prozessor">
            <a:extLst>
              <a:ext uri="{FF2B5EF4-FFF2-40B4-BE49-F238E27FC236}">
                <a16:creationId xmlns:a16="http://schemas.microsoft.com/office/drawing/2014/main" id="{319F9ADD-AFC5-481F-A46B-5773917598AC}"/>
              </a:ext>
            </a:extLst>
          </p:cNvPr>
          <p:cNvPicPr>
            <a:picLocks noChangeAspect="1"/>
          </p:cNvPicPr>
          <p:nvPr/>
        </p:nvPicPr>
        <p:blipFill>
          <a:blip r:embed="rId7">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4762220" y="1293284"/>
            <a:ext cx="1920240" cy="1920240"/>
          </a:xfrm>
          <a:prstGeom prst="rect">
            <a:avLst/>
          </a:prstGeom>
        </p:spPr>
      </p:pic>
      <p:sp>
        <p:nvSpPr>
          <p:cNvPr id="26" name="Textfeld 25">
            <a:extLst>
              <a:ext uri="{FF2B5EF4-FFF2-40B4-BE49-F238E27FC236}">
                <a16:creationId xmlns:a16="http://schemas.microsoft.com/office/drawing/2014/main" id="{023760E3-AA07-4C71-BAED-D40D72AC4B44}"/>
              </a:ext>
            </a:extLst>
          </p:cNvPr>
          <p:cNvSpPr txBox="1"/>
          <p:nvPr/>
        </p:nvSpPr>
        <p:spPr>
          <a:xfrm>
            <a:off x="4681830" y="3303100"/>
            <a:ext cx="2081019" cy="646331"/>
          </a:xfrm>
          <a:prstGeom prst="rect">
            <a:avLst/>
          </a:prstGeom>
          <a:noFill/>
        </p:spPr>
        <p:txBody>
          <a:bodyPr wrap="none" rtlCol="0">
            <a:spAutoFit/>
          </a:bodyPr>
          <a:lstStyle/>
          <a:p>
            <a:pPr algn="ctr"/>
            <a:r>
              <a:rPr lang="en-AU" b="1" dirty="0">
                <a:solidFill>
                  <a:schemeClr val="tx1">
                    <a:lumMod val="50000"/>
                    <a:lumOff val="50000"/>
                  </a:schemeClr>
                </a:solidFill>
              </a:rPr>
              <a:t>Computational</a:t>
            </a:r>
          </a:p>
          <a:p>
            <a:pPr algn="ctr"/>
            <a:r>
              <a:rPr lang="en-AU" b="1" dirty="0">
                <a:solidFill>
                  <a:schemeClr val="tx1">
                    <a:lumMod val="50000"/>
                    <a:lumOff val="50000"/>
                  </a:schemeClr>
                </a:solidFill>
              </a:rPr>
              <a:t>Science</a:t>
            </a:r>
          </a:p>
        </p:txBody>
      </p:sp>
      <p:pic>
        <p:nvPicPr>
          <p:cNvPr id="10" name="Grafik 9" descr="Server">
            <a:extLst>
              <a:ext uri="{FF2B5EF4-FFF2-40B4-BE49-F238E27FC236}">
                <a16:creationId xmlns:a16="http://schemas.microsoft.com/office/drawing/2014/main" id="{739B4E32-D250-4E49-8C54-66094DA45571}"/>
              </a:ext>
            </a:extLst>
          </p:cNvPr>
          <p:cNvPicPr>
            <a:picLocks noChangeAspect="1"/>
          </p:cNvPicPr>
          <p:nvPr/>
        </p:nvPicPr>
        <p:blipFill>
          <a:blip r:embed="rId9">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p:blipFill>
        <p:spPr>
          <a:xfrm>
            <a:off x="7049880" y="1295589"/>
            <a:ext cx="1920240" cy="1920240"/>
          </a:xfrm>
          <a:prstGeom prst="rect">
            <a:avLst/>
          </a:prstGeom>
        </p:spPr>
      </p:pic>
      <p:sp>
        <p:nvSpPr>
          <p:cNvPr id="30" name="Textfeld 29">
            <a:extLst>
              <a:ext uri="{FF2B5EF4-FFF2-40B4-BE49-F238E27FC236}">
                <a16:creationId xmlns:a16="http://schemas.microsoft.com/office/drawing/2014/main" id="{6EF4ED57-DDE4-4B5B-BA70-A79379BAC48D}"/>
              </a:ext>
            </a:extLst>
          </p:cNvPr>
          <p:cNvSpPr txBox="1"/>
          <p:nvPr/>
        </p:nvSpPr>
        <p:spPr>
          <a:xfrm>
            <a:off x="7417998" y="3285585"/>
            <a:ext cx="1172116" cy="923330"/>
          </a:xfrm>
          <a:prstGeom prst="rect">
            <a:avLst/>
          </a:prstGeom>
          <a:noFill/>
        </p:spPr>
        <p:txBody>
          <a:bodyPr wrap="none" rtlCol="0">
            <a:spAutoFit/>
          </a:bodyPr>
          <a:lstStyle/>
          <a:p>
            <a:pPr algn="ctr"/>
            <a:r>
              <a:rPr lang="en-AU" b="1"/>
              <a:t>Data </a:t>
            </a:r>
          </a:p>
          <a:p>
            <a:pPr algn="ctr"/>
            <a:r>
              <a:rPr lang="en-AU" b="1"/>
              <a:t>Driven </a:t>
            </a:r>
          </a:p>
          <a:p>
            <a:pPr algn="ctr"/>
            <a:r>
              <a:rPr lang="en-AU" b="1"/>
              <a:t>Science</a:t>
            </a:r>
          </a:p>
        </p:txBody>
      </p:sp>
      <p:sp>
        <p:nvSpPr>
          <p:cNvPr id="36" name="Textfeld 35">
            <a:extLst>
              <a:ext uri="{FF2B5EF4-FFF2-40B4-BE49-F238E27FC236}">
                <a16:creationId xmlns:a16="http://schemas.microsoft.com/office/drawing/2014/main" id="{0137061D-76EA-4A53-8823-229102693F09}"/>
              </a:ext>
            </a:extLst>
          </p:cNvPr>
          <p:cNvSpPr txBox="1"/>
          <p:nvPr/>
        </p:nvSpPr>
        <p:spPr>
          <a:xfrm>
            <a:off x="5434868" y="4310720"/>
            <a:ext cx="4530223" cy="261610"/>
          </a:xfrm>
          <a:prstGeom prst="rect">
            <a:avLst/>
          </a:prstGeom>
          <a:noFill/>
        </p:spPr>
        <p:txBody>
          <a:bodyPr wrap="square" rtlCol="0">
            <a:spAutoFit/>
          </a:bodyPr>
          <a:lstStyle/>
          <a:p>
            <a:r>
              <a:rPr lang="en-US" sz="1100" dirty="0">
                <a:solidFill>
                  <a:schemeClr val="tx1">
                    <a:lumMod val="50000"/>
                    <a:lumOff val="50000"/>
                  </a:schemeClr>
                </a:solidFill>
              </a:rPr>
              <a:t>*Hey, T. et al. (2009) ISBN: 978-0-9825442-0-4</a:t>
            </a:r>
            <a:endParaRPr lang="de-DE" sz="1100" dirty="0">
              <a:solidFill>
                <a:schemeClr val="tx1">
                  <a:lumMod val="50000"/>
                  <a:lumOff val="50000"/>
                </a:schemeClr>
              </a:solidFill>
            </a:endParaRPr>
          </a:p>
        </p:txBody>
      </p:sp>
      <p:sp>
        <p:nvSpPr>
          <p:cNvPr id="38" name="Titel 1">
            <a:extLst>
              <a:ext uri="{FF2B5EF4-FFF2-40B4-BE49-F238E27FC236}">
                <a16:creationId xmlns:a16="http://schemas.microsoft.com/office/drawing/2014/main" id="{05C71F39-E9B4-47BB-A887-5E7BDEFB2EF3}"/>
              </a:ext>
            </a:extLst>
          </p:cNvPr>
          <p:cNvSpPr>
            <a:spLocks noGrp="1"/>
          </p:cNvSpPr>
          <p:nvPr>
            <p:ph type="title"/>
          </p:nvPr>
        </p:nvSpPr>
        <p:spPr>
          <a:xfrm>
            <a:off x="540000" y="270000"/>
            <a:ext cx="7019040" cy="717574"/>
          </a:xfrm>
        </p:spPr>
        <p:txBody>
          <a:bodyPr/>
          <a:lstStyle/>
          <a:p>
            <a:r>
              <a:rPr lang="en-AU" sz="2000" dirty="0"/>
              <a:t>Is it possible to create value from existing data?</a:t>
            </a:r>
            <a:br>
              <a:rPr lang="en-AU" sz="2000" dirty="0"/>
            </a:br>
            <a:r>
              <a:rPr lang="en-AU" sz="2000" b="0" dirty="0"/>
              <a:t>The fourth paradigm of science*</a:t>
            </a:r>
            <a:br>
              <a:rPr lang="en-AU" sz="2000" dirty="0"/>
            </a:br>
            <a:endParaRPr lang="en-AU" dirty="0"/>
          </a:p>
        </p:txBody>
      </p:sp>
      <p:sp>
        <p:nvSpPr>
          <p:cNvPr id="2" name="Foliennummernplatzhalter 1">
            <a:extLst>
              <a:ext uri="{FF2B5EF4-FFF2-40B4-BE49-F238E27FC236}">
                <a16:creationId xmlns:a16="http://schemas.microsoft.com/office/drawing/2014/main" id="{9002221E-8DB7-4D53-97E8-0BE4B9B89555}"/>
              </a:ext>
            </a:extLst>
          </p:cNvPr>
          <p:cNvSpPr>
            <a:spLocks noGrp="1"/>
          </p:cNvSpPr>
          <p:nvPr>
            <p:ph type="sldNum" sz="quarter" idx="12"/>
          </p:nvPr>
        </p:nvSpPr>
        <p:spPr/>
        <p:txBody>
          <a:bodyPr/>
          <a:lstStyle/>
          <a:p>
            <a:fld id="{5FEBA2EE-B41F-47AD-9941-E075430A9EF1}" type="slidenum">
              <a:rPr lang="de-DE" smtClean="0"/>
              <a:t>3</a:t>
            </a:fld>
            <a:endParaRPr lang="de-DE"/>
          </a:p>
        </p:txBody>
      </p:sp>
    </p:spTree>
    <p:extLst>
      <p:ext uri="{BB962C8B-B14F-4D97-AF65-F5344CB8AC3E}">
        <p14:creationId xmlns:p14="http://schemas.microsoft.com/office/powerpoint/2010/main" val="2101088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2AB799-55C2-4BE9-8E55-799E647C4820}"/>
              </a:ext>
            </a:extLst>
          </p:cNvPr>
          <p:cNvSpPr>
            <a:spLocks noGrp="1"/>
          </p:cNvSpPr>
          <p:nvPr>
            <p:ph type="title"/>
          </p:nvPr>
        </p:nvSpPr>
        <p:spPr>
          <a:xfrm>
            <a:off x="540000" y="248183"/>
            <a:ext cx="6822000" cy="717574"/>
          </a:xfrm>
        </p:spPr>
        <p:txBody>
          <a:bodyPr/>
          <a:lstStyle/>
          <a:p>
            <a:r>
              <a:rPr lang="en-AU" sz="2000" dirty="0"/>
              <a:t>Creating value from data in NDTCE</a:t>
            </a:r>
            <a:br>
              <a:rPr lang="en-AU" sz="2000" dirty="0"/>
            </a:br>
            <a:r>
              <a:rPr lang="en-AU" sz="2000" b="0" dirty="0">
                <a:solidFill>
                  <a:schemeClr val="tx1">
                    <a:lumMod val="75000"/>
                    <a:lumOff val="25000"/>
                  </a:schemeClr>
                </a:solidFill>
              </a:rPr>
              <a:t>What questions can we answer with data?</a:t>
            </a:r>
            <a:br>
              <a:rPr lang="en-AU" sz="2000" b="0" dirty="0">
                <a:solidFill>
                  <a:schemeClr val="tx1">
                    <a:lumMod val="75000"/>
                    <a:lumOff val="25000"/>
                  </a:schemeClr>
                </a:solidFill>
              </a:rPr>
            </a:br>
            <a:endParaRPr lang="de-DE" sz="2000" b="0" dirty="0"/>
          </a:p>
        </p:txBody>
      </p:sp>
      <p:sp>
        <p:nvSpPr>
          <p:cNvPr id="19" name="Inhaltsplatzhalter 5">
            <a:extLst>
              <a:ext uri="{FF2B5EF4-FFF2-40B4-BE49-F238E27FC236}">
                <a16:creationId xmlns:a16="http://schemas.microsoft.com/office/drawing/2014/main" id="{077D596F-7513-426B-A168-5B0B6227F338}"/>
              </a:ext>
            </a:extLst>
          </p:cNvPr>
          <p:cNvSpPr txBox="1">
            <a:spLocks/>
          </p:cNvSpPr>
          <p:nvPr/>
        </p:nvSpPr>
        <p:spPr>
          <a:xfrm>
            <a:off x="307216" y="1144795"/>
            <a:ext cx="4868902" cy="3546001"/>
          </a:xfrm>
          <a:prstGeom prst="rect">
            <a:avLst/>
          </a:prstGeom>
        </p:spPr>
        <p:txBody>
          <a:bodyPr vert="horz" lIns="0" tIns="0" rIns="0" bIns="0" rtlCol="0">
            <a:noAutofit/>
          </a:bodyPr>
          <a:lstStyle>
            <a:lvl1pPr marL="270000" indent="-270000" algn="l" defTabSz="914400" rtl="0" eaLnBrk="1" latinLnBrk="0" hangingPunct="1">
              <a:lnSpc>
                <a:spcPts val="2100"/>
              </a:lnSpc>
              <a:spcBef>
                <a:spcPts val="1000"/>
              </a:spcBef>
              <a:buFont typeface="+mj-lt"/>
              <a:buAutoNum type="arabicPeriod"/>
              <a:defRPr sz="1600" kern="1200">
                <a:solidFill>
                  <a:schemeClr val="tx2"/>
                </a:solidFill>
                <a:latin typeface="Verdana" panose="020B0604030504040204" pitchFamily="34" charset="0"/>
                <a:ea typeface="Verdana" panose="020B0604030504040204" pitchFamily="34" charset="0"/>
                <a:cs typeface="Verdana" panose="020B0604030504040204" pitchFamily="34" charset="0"/>
              </a:defRPr>
            </a:lvl1pPr>
            <a:lvl2pPr marL="270000" indent="-270000" algn="l" defTabSz="914400" rtl="0" eaLnBrk="1" latinLnBrk="0" hangingPunct="1">
              <a:lnSpc>
                <a:spcPts val="2100"/>
              </a:lnSpc>
              <a:spcBef>
                <a:spcPts val="0"/>
              </a:spcBef>
              <a:buFont typeface=".AppleSystemUIFont" charset="-120"/>
              <a:buChar char="–"/>
              <a:defRPr sz="1600" kern="1200">
                <a:solidFill>
                  <a:schemeClr val="tx2"/>
                </a:solidFill>
                <a:latin typeface="Verdana" panose="020B0604030504040204" pitchFamily="34" charset="0"/>
                <a:ea typeface="Verdana" panose="020B0604030504040204" pitchFamily="34" charset="0"/>
                <a:cs typeface="Verdana" panose="020B0604030504040204" pitchFamily="34" charset="0"/>
              </a:defRPr>
            </a:lvl2pPr>
            <a:lvl3pPr marL="540000" indent="-270000" algn="l" defTabSz="914400" rtl="0" eaLnBrk="1" latinLnBrk="0" hangingPunct="1">
              <a:lnSpc>
                <a:spcPts val="2100"/>
              </a:lnSpc>
              <a:spcBef>
                <a:spcPts val="0"/>
              </a:spcBef>
              <a:buFont typeface="+mj-lt"/>
              <a:buAutoNum type="arabicPeriod"/>
              <a:defRPr sz="1600" kern="1200">
                <a:solidFill>
                  <a:schemeClr val="tx2"/>
                </a:solidFill>
                <a:latin typeface="Verdana" panose="020B0604030504040204" pitchFamily="34" charset="0"/>
                <a:ea typeface="Verdana" panose="020B0604030504040204" pitchFamily="34" charset="0"/>
                <a:cs typeface="Verdana" panose="020B0604030504040204" pitchFamily="34" charset="0"/>
              </a:defRPr>
            </a:lvl3pPr>
            <a:lvl4pPr marL="540000" indent="-270000" algn="l" defTabSz="914400" rtl="0" eaLnBrk="1" latinLnBrk="0" hangingPunct="1">
              <a:lnSpc>
                <a:spcPts val="2100"/>
              </a:lnSpc>
              <a:spcBef>
                <a:spcPts val="0"/>
              </a:spcBef>
              <a:buFont typeface=".AppleSystemUIFont" charset="-120"/>
              <a:buChar char="–"/>
              <a:defRPr sz="1600" kern="1200">
                <a:solidFill>
                  <a:schemeClr val="tx2"/>
                </a:solidFill>
                <a:latin typeface="Verdana" panose="020B0604030504040204" pitchFamily="34" charset="0"/>
                <a:ea typeface="Verdana" panose="020B0604030504040204" pitchFamily="34" charset="0"/>
                <a:cs typeface="Verdana" panose="020B0604030504040204" pitchFamily="34" charset="0"/>
              </a:defRPr>
            </a:lvl4pPr>
            <a:lvl5pPr marL="810000" indent="-270000" algn="l" defTabSz="914400" rtl="0" eaLnBrk="1" latinLnBrk="0" hangingPunct="1">
              <a:lnSpc>
                <a:spcPts val="2100"/>
              </a:lnSpc>
              <a:spcBef>
                <a:spcPts val="0"/>
              </a:spcBef>
              <a:buFont typeface=".AppleSystemUIFont" charset="-120"/>
              <a:buChar char="–"/>
              <a:tabLst/>
              <a:defRPr sz="1600" kern="1200">
                <a:solidFill>
                  <a:schemeClr val="tx2"/>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66700" lvl="0" indent="0">
              <a:lnSpc>
                <a:spcPct val="150000"/>
              </a:lnSpc>
              <a:buNone/>
              <a:defRPr/>
            </a:pPr>
            <a:endParaRPr lang="en-AU" dirty="0">
              <a:solidFill>
                <a:srgbClr val="FF0000"/>
              </a:solidFill>
              <a:latin typeface="+mn-lt"/>
            </a:endParaRPr>
          </a:p>
          <a:p>
            <a:pPr marL="266700" lvl="0" indent="0">
              <a:lnSpc>
                <a:spcPct val="150000"/>
              </a:lnSpc>
              <a:buNone/>
              <a:defRPr/>
            </a:pPr>
            <a:r>
              <a:rPr lang="en-AU" dirty="0">
                <a:solidFill>
                  <a:srgbClr val="FF0000"/>
                </a:solidFill>
                <a:latin typeface="+mn-lt"/>
              </a:rPr>
              <a:t>Querying (distributed) data </a:t>
            </a:r>
            <a:r>
              <a:rPr lang="en-AU" i="1" dirty="0">
                <a:solidFill>
                  <a:srgbClr val="FF0000"/>
                </a:solidFill>
                <a:latin typeface="+mn-lt"/>
              </a:rPr>
              <a:t>(NDT-Google)</a:t>
            </a:r>
          </a:p>
          <a:p>
            <a:pPr marL="266700" lvl="0" indent="0" fontAlgn="auto">
              <a:lnSpc>
                <a:spcPct val="150000"/>
              </a:lnSpc>
              <a:spcAft>
                <a:spcPts val="0"/>
              </a:spcAft>
              <a:buNone/>
              <a:defRPr/>
            </a:pPr>
            <a:r>
              <a:rPr lang="en-AU" dirty="0">
                <a:solidFill>
                  <a:srgbClr val="501919"/>
                </a:solidFill>
                <a:latin typeface="+mn-lt"/>
              </a:rPr>
              <a:t>Knowledge extraction (analysis of hidden correlations)</a:t>
            </a:r>
          </a:p>
          <a:p>
            <a:pPr marL="266700" lvl="0" indent="0" fontAlgn="auto">
              <a:lnSpc>
                <a:spcPct val="150000"/>
              </a:lnSpc>
              <a:spcAft>
                <a:spcPts val="0"/>
              </a:spcAft>
              <a:buNone/>
              <a:defRPr/>
            </a:pPr>
            <a:r>
              <a:rPr lang="en-AU" dirty="0">
                <a:solidFill>
                  <a:srgbClr val="00AFF0"/>
                </a:solidFill>
                <a:latin typeface="+mn-lt"/>
              </a:rPr>
              <a:t>Improvement of engineering and physical models</a:t>
            </a:r>
            <a:endParaRPr lang="en-US" dirty="0">
              <a:solidFill>
                <a:schemeClr val="tx1"/>
              </a:solidFill>
              <a:latin typeface="+mn-lt"/>
            </a:endParaRPr>
          </a:p>
        </p:txBody>
      </p:sp>
      <p:sp>
        <p:nvSpPr>
          <p:cNvPr id="20" name="Sprechblase: rechteckig 19">
            <a:extLst>
              <a:ext uri="{FF2B5EF4-FFF2-40B4-BE49-F238E27FC236}">
                <a16:creationId xmlns:a16="http://schemas.microsoft.com/office/drawing/2014/main" id="{404AB883-2942-4E6F-A691-D791CDFFF7E1}"/>
              </a:ext>
            </a:extLst>
          </p:cNvPr>
          <p:cNvSpPr/>
          <p:nvPr/>
        </p:nvSpPr>
        <p:spPr>
          <a:xfrm>
            <a:off x="6365328" y="907025"/>
            <a:ext cx="2692400" cy="1202361"/>
          </a:xfrm>
          <a:prstGeom prst="wedgeRectCallout">
            <a:avLst>
              <a:gd name="adj1" fmla="val -81635"/>
              <a:gd name="adj2" fmla="val 29903"/>
            </a:avLst>
          </a:prstGeom>
          <a:solidFill>
            <a:srgbClr val="D2001E"/>
          </a:solidFill>
          <a:ln w="25400" cap="flat" cmpd="sng" algn="ctr">
            <a:noFill/>
            <a:prstDash val="solid"/>
          </a:ln>
          <a:effectLst/>
        </p:spPr>
        <p:txBody>
          <a:bodyPr rtlCol="0" anchor="ctr"/>
          <a:lstStyle/>
          <a:p>
            <a:pPr marL="0" lvl="2">
              <a:defRPr/>
            </a:pPr>
            <a:r>
              <a:rPr lang="en-US" sz="1600" kern="0" dirty="0">
                <a:solidFill>
                  <a:prstClr val="white"/>
                </a:solidFill>
              </a:rPr>
              <a:t>Which NDT method has the best performance for the detection of cracks in 20 cm depth?</a:t>
            </a:r>
          </a:p>
        </p:txBody>
      </p:sp>
      <p:sp>
        <p:nvSpPr>
          <p:cNvPr id="21" name="Sprechblase: rechteckig 20">
            <a:extLst>
              <a:ext uri="{FF2B5EF4-FFF2-40B4-BE49-F238E27FC236}">
                <a16:creationId xmlns:a16="http://schemas.microsoft.com/office/drawing/2014/main" id="{6C2135A3-2BCE-4712-9925-2F8F1BB06261}"/>
              </a:ext>
            </a:extLst>
          </p:cNvPr>
          <p:cNvSpPr/>
          <p:nvPr/>
        </p:nvSpPr>
        <p:spPr>
          <a:xfrm>
            <a:off x="6042482" y="2516055"/>
            <a:ext cx="2561518" cy="918490"/>
          </a:xfrm>
          <a:prstGeom prst="wedgeRectCallout">
            <a:avLst>
              <a:gd name="adj1" fmla="val -73275"/>
              <a:gd name="adj2" fmla="val -36552"/>
            </a:avLst>
          </a:prstGeom>
          <a:solidFill>
            <a:srgbClr val="501919"/>
          </a:solidFill>
          <a:ln w="25400" cap="flat" cmpd="sng" algn="ctr">
            <a:noFill/>
            <a:prstDash val="solid"/>
          </a:ln>
          <a:effectLst/>
        </p:spPr>
        <p:txBody>
          <a:bodyPr rtlCol="0" anchor="ctr"/>
          <a:lstStyle/>
          <a:p>
            <a:pPr marL="0" lvl="2">
              <a:defRPr/>
            </a:pPr>
            <a:r>
              <a:rPr lang="en-US" sz="1600" kern="0" dirty="0">
                <a:solidFill>
                  <a:prstClr val="white"/>
                </a:solidFill>
              </a:rPr>
              <a:t>Which factor influences the quality of a specific testing task the most?</a:t>
            </a:r>
            <a:endParaRPr kumimoji="0" lang="de-DE" sz="1600" b="0" i="0" u="none" strike="noStrike" kern="0" cap="none" spc="0" normalizeH="0" baseline="0" noProof="0" dirty="0">
              <a:ln>
                <a:noFill/>
              </a:ln>
              <a:solidFill>
                <a:prstClr val="white"/>
              </a:solidFill>
              <a:effectLst/>
              <a:uLnTx/>
              <a:uFillTx/>
              <a:latin typeface="+mn-lt"/>
              <a:ea typeface="+mn-ea"/>
              <a:cs typeface="+mn-cs"/>
            </a:endParaRPr>
          </a:p>
        </p:txBody>
      </p:sp>
      <p:sp>
        <p:nvSpPr>
          <p:cNvPr id="22" name="Sprechblase: rechteckig 21">
            <a:extLst>
              <a:ext uri="{FF2B5EF4-FFF2-40B4-BE49-F238E27FC236}">
                <a16:creationId xmlns:a16="http://schemas.microsoft.com/office/drawing/2014/main" id="{1719C7EF-2D9C-4E8C-9AC3-799F8C9623F4}"/>
              </a:ext>
            </a:extLst>
          </p:cNvPr>
          <p:cNvSpPr/>
          <p:nvPr/>
        </p:nvSpPr>
        <p:spPr>
          <a:xfrm>
            <a:off x="5676575" y="3915697"/>
            <a:ext cx="2739360" cy="918489"/>
          </a:xfrm>
          <a:prstGeom prst="wedgeRectCallout">
            <a:avLst>
              <a:gd name="adj1" fmla="val -66451"/>
              <a:gd name="adj2" fmla="val -55537"/>
            </a:avLst>
          </a:prstGeom>
          <a:solidFill>
            <a:srgbClr val="00AFF0"/>
          </a:solidFill>
          <a:ln>
            <a:noFill/>
          </a:ln>
          <a:effectLst/>
        </p:spPr>
        <p:txBody>
          <a:bodyPr rtlCol="0" anchor="ctr"/>
          <a:lstStyle/>
          <a:p>
            <a:pPr marL="0" lvl="2">
              <a:defRPr/>
            </a:pPr>
            <a:r>
              <a:rPr lang="en-US" sz="1600" kern="0" dirty="0">
                <a:solidFill>
                  <a:prstClr val="white"/>
                </a:solidFill>
              </a:rPr>
              <a:t>Based on similar cases, when is the next production step feasible?</a:t>
            </a:r>
            <a:endParaRPr kumimoji="0" lang="de-DE" sz="1600" b="0" i="0" u="none" strike="noStrike" kern="0" cap="none" spc="0" normalizeH="0" baseline="0" noProof="0" dirty="0">
              <a:ln>
                <a:noFill/>
              </a:ln>
              <a:solidFill>
                <a:prstClr val="white"/>
              </a:solidFill>
              <a:effectLst/>
              <a:uLnTx/>
              <a:uFillTx/>
              <a:latin typeface="+mn-lt"/>
              <a:ea typeface="+mn-ea"/>
              <a:cs typeface="+mn-cs"/>
            </a:endParaRPr>
          </a:p>
        </p:txBody>
      </p:sp>
      <p:sp>
        <p:nvSpPr>
          <p:cNvPr id="3" name="Foliennummernplatzhalter 2">
            <a:extLst>
              <a:ext uri="{FF2B5EF4-FFF2-40B4-BE49-F238E27FC236}">
                <a16:creationId xmlns:a16="http://schemas.microsoft.com/office/drawing/2014/main" id="{C15EFC37-7D5E-46D0-AC23-FEFB638A966D}"/>
              </a:ext>
            </a:extLst>
          </p:cNvPr>
          <p:cNvSpPr>
            <a:spLocks noGrp="1"/>
          </p:cNvSpPr>
          <p:nvPr>
            <p:ph type="sldNum" sz="quarter" idx="12"/>
          </p:nvPr>
        </p:nvSpPr>
        <p:spPr/>
        <p:txBody>
          <a:bodyPr/>
          <a:lstStyle/>
          <a:p>
            <a:fld id="{AA9ED74F-9508-4ED9-B334-15F84E4ED6ED}" type="slidenum">
              <a:rPr lang="de-DE" smtClean="0"/>
              <a:t>4</a:t>
            </a:fld>
            <a:endParaRPr lang="de-DE"/>
          </a:p>
        </p:txBody>
      </p:sp>
    </p:spTree>
    <p:extLst>
      <p:ext uri="{BB962C8B-B14F-4D97-AF65-F5344CB8AC3E}">
        <p14:creationId xmlns:p14="http://schemas.microsoft.com/office/powerpoint/2010/main" val="1485309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 name="Diagramm 31">
            <a:extLst>
              <a:ext uri="{FF2B5EF4-FFF2-40B4-BE49-F238E27FC236}">
                <a16:creationId xmlns:a16="http://schemas.microsoft.com/office/drawing/2014/main" id="{7036C9CD-0DC2-47C6-B6AC-D7EEA40BF177}"/>
              </a:ext>
            </a:extLst>
          </p:cNvPr>
          <p:cNvGraphicFramePr/>
          <p:nvPr>
            <p:extLst>
              <p:ext uri="{D42A27DB-BD31-4B8C-83A1-F6EECF244321}">
                <p14:modId xmlns:p14="http://schemas.microsoft.com/office/powerpoint/2010/main" val="3362950211"/>
              </p:ext>
            </p:extLst>
          </p:nvPr>
        </p:nvGraphicFramePr>
        <p:xfrm>
          <a:off x="3326553" y="987574"/>
          <a:ext cx="4935325" cy="3098761"/>
        </p:xfrm>
        <a:graphic>
          <a:graphicData uri="http://schemas.openxmlformats.org/drawingml/2006/chart">
            <c:chart xmlns:c="http://schemas.openxmlformats.org/drawingml/2006/chart" xmlns:r="http://schemas.openxmlformats.org/officeDocument/2006/relationships" r:id="rId3"/>
          </a:graphicData>
        </a:graphic>
      </p:graphicFrame>
      <p:sp>
        <p:nvSpPr>
          <p:cNvPr id="2" name="Titel 1">
            <a:extLst>
              <a:ext uri="{FF2B5EF4-FFF2-40B4-BE49-F238E27FC236}">
                <a16:creationId xmlns:a16="http://schemas.microsoft.com/office/drawing/2014/main" id="{78455A49-8BE0-4182-95FB-C291E6CBF6D5}"/>
              </a:ext>
            </a:extLst>
          </p:cNvPr>
          <p:cNvSpPr>
            <a:spLocks noGrp="1"/>
          </p:cNvSpPr>
          <p:nvPr>
            <p:ph type="title"/>
          </p:nvPr>
        </p:nvSpPr>
        <p:spPr/>
        <p:txBody>
          <a:bodyPr/>
          <a:lstStyle/>
          <a:p>
            <a:r>
              <a:rPr lang="en-AU" sz="2000" dirty="0"/>
              <a:t>Research data management </a:t>
            </a:r>
            <a:br>
              <a:rPr lang="en-AU" sz="2000" dirty="0"/>
            </a:br>
            <a:r>
              <a:rPr lang="en-AU" sz="2000" b="0" dirty="0"/>
              <a:t>status quo in the dpt. for NDTCE</a:t>
            </a:r>
            <a:br>
              <a:rPr lang="en-AU" sz="2000" dirty="0"/>
            </a:br>
            <a:endParaRPr lang="en-AU" sz="2000" b="0" dirty="0"/>
          </a:p>
        </p:txBody>
      </p:sp>
      <p:grpSp>
        <p:nvGrpSpPr>
          <p:cNvPr id="14" name="Gruppieren 13">
            <a:extLst>
              <a:ext uri="{FF2B5EF4-FFF2-40B4-BE49-F238E27FC236}">
                <a16:creationId xmlns:a16="http://schemas.microsoft.com/office/drawing/2014/main" id="{330E69C6-DA25-489B-9DD6-0E077AA1425A}"/>
              </a:ext>
            </a:extLst>
          </p:cNvPr>
          <p:cNvGrpSpPr/>
          <p:nvPr/>
        </p:nvGrpSpPr>
        <p:grpSpPr>
          <a:xfrm>
            <a:off x="1091091" y="2182291"/>
            <a:ext cx="914400" cy="1120313"/>
            <a:chOff x="687918" y="2275270"/>
            <a:chExt cx="914400" cy="1120313"/>
          </a:xfrm>
        </p:grpSpPr>
        <p:grpSp>
          <p:nvGrpSpPr>
            <p:cNvPr id="21" name="Gruppieren 20">
              <a:extLst>
                <a:ext uri="{FF2B5EF4-FFF2-40B4-BE49-F238E27FC236}">
                  <a16:creationId xmlns:a16="http://schemas.microsoft.com/office/drawing/2014/main" id="{BFE408DF-6052-4888-9D1A-14401FB5A586}"/>
                </a:ext>
              </a:extLst>
            </p:cNvPr>
            <p:cNvGrpSpPr/>
            <p:nvPr/>
          </p:nvGrpSpPr>
          <p:grpSpPr>
            <a:xfrm>
              <a:off x="705347" y="2275270"/>
              <a:ext cx="879543" cy="850698"/>
              <a:chOff x="540000" y="2444881"/>
              <a:chExt cx="879543" cy="850698"/>
            </a:xfrm>
          </p:grpSpPr>
          <p:pic>
            <p:nvPicPr>
              <p:cNvPr id="23" name="Grafik 22" descr="Magnet">
                <a:extLst>
                  <a:ext uri="{FF2B5EF4-FFF2-40B4-BE49-F238E27FC236}">
                    <a16:creationId xmlns:a16="http://schemas.microsoft.com/office/drawing/2014/main" id="{CBC9B7CB-8BC6-4950-8D46-EC7F12C8699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40000" y="2444881"/>
                <a:ext cx="539882" cy="539882"/>
              </a:xfrm>
              <a:prstGeom prst="rect">
                <a:avLst/>
              </a:prstGeom>
            </p:spPr>
          </p:pic>
          <p:pic>
            <p:nvPicPr>
              <p:cNvPr id="25" name="Grafik 24" descr="Zuhause">
                <a:extLst>
                  <a:ext uri="{FF2B5EF4-FFF2-40B4-BE49-F238E27FC236}">
                    <a16:creationId xmlns:a16="http://schemas.microsoft.com/office/drawing/2014/main" id="{17974B25-20A3-43C7-8A16-0AE9B62AEE5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65119" y="2641155"/>
                <a:ext cx="654424" cy="654424"/>
              </a:xfrm>
              <a:prstGeom prst="rect">
                <a:avLst/>
              </a:prstGeom>
            </p:spPr>
          </p:pic>
        </p:grpSp>
        <p:sp>
          <p:nvSpPr>
            <p:cNvPr id="30" name="Textfeld 29">
              <a:extLst>
                <a:ext uri="{FF2B5EF4-FFF2-40B4-BE49-F238E27FC236}">
                  <a16:creationId xmlns:a16="http://schemas.microsoft.com/office/drawing/2014/main" id="{90308F0F-03E7-465D-8543-0925636DF3FD}"/>
                </a:ext>
              </a:extLst>
            </p:cNvPr>
            <p:cNvSpPr txBox="1"/>
            <p:nvPr/>
          </p:nvSpPr>
          <p:spPr>
            <a:xfrm>
              <a:off x="687918" y="3149054"/>
              <a:ext cx="914400" cy="246529"/>
            </a:xfrm>
            <a:prstGeom prst="rect">
              <a:avLst/>
            </a:prstGeom>
            <a:noFill/>
          </p:spPr>
          <p:txBody>
            <a:bodyPr wrap="none" lIns="0" tIns="0" rIns="0" bIns="0" rtlCol="0">
              <a:noAutofit/>
            </a:bodyPr>
            <a:lstStyle/>
            <a:p>
              <a:pPr>
                <a:lnSpc>
                  <a:spcPts val="2100"/>
                </a:lnSpc>
              </a:pPr>
              <a:r>
                <a:rPr lang="en-AU" sz="1600" b="1" dirty="0">
                  <a:solidFill>
                    <a:schemeClr val="tx1">
                      <a:lumMod val="50000"/>
                      <a:lumOff val="50000"/>
                    </a:schemeClr>
                  </a:solidFill>
                </a:rPr>
                <a:t>&gt;20 Years</a:t>
              </a:r>
            </a:p>
          </p:txBody>
        </p:sp>
      </p:grpSp>
      <p:grpSp>
        <p:nvGrpSpPr>
          <p:cNvPr id="17" name="Gruppieren 16">
            <a:extLst>
              <a:ext uri="{FF2B5EF4-FFF2-40B4-BE49-F238E27FC236}">
                <a16:creationId xmlns:a16="http://schemas.microsoft.com/office/drawing/2014/main" id="{5B3CB2ED-C881-4836-A457-E91728F0EEF5}"/>
              </a:ext>
            </a:extLst>
          </p:cNvPr>
          <p:cNvGrpSpPr/>
          <p:nvPr/>
        </p:nvGrpSpPr>
        <p:grpSpPr>
          <a:xfrm>
            <a:off x="2655769" y="2285248"/>
            <a:ext cx="914400" cy="1152164"/>
            <a:chOff x="2270025" y="2243419"/>
            <a:chExt cx="914400" cy="1152164"/>
          </a:xfrm>
          <a:solidFill>
            <a:schemeClr val="tx1">
              <a:lumMod val="50000"/>
              <a:lumOff val="50000"/>
            </a:schemeClr>
          </a:solidFill>
        </p:grpSpPr>
        <p:sp>
          <p:nvSpPr>
            <p:cNvPr id="19" name="Textfeld 18">
              <a:extLst>
                <a:ext uri="{FF2B5EF4-FFF2-40B4-BE49-F238E27FC236}">
                  <a16:creationId xmlns:a16="http://schemas.microsoft.com/office/drawing/2014/main" id="{623AAC86-35BC-4395-A282-1EA238DDBA49}"/>
                </a:ext>
              </a:extLst>
            </p:cNvPr>
            <p:cNvSpPr txBox="1"/>
            <p:nvPr/>
          </p:nvSpPr>
          <p:spPr>
            <a:xfrm>
              <a:off x="2270025" y="3149054"/>
              <a:ext cx="914400" cy="246529"/>
            </a:xfrm>
            <a:prstGeom prst="rect">
              <a:avLst/>
            </a:prstGeom>
            <a:noFill/>
          </p:spPr>
          <p:txBody>
            <a:bodyPr wrap="none" lIns="0" tIns="0" rIns="0" bIns="0" rtlCol="0">
              <a:noAutofit/>
            </a:bodyPr>
            <a:lstStyle/>
            <a:p>
              <a:pPr>
                <a:lnSpc>
                  <a:spcPts val="2100"/>
                </a:lnSpc>
              </a:pPr>
              <a:r>
                <a:rPr lang="de-DE" sz="1600" b="1" dirty="0">
                  <a:solidFill>
                    <a:schemeClr val="tx1">
                      <a:lumMod val="50000"/>
                      <a:lumOff val="50000"/>
                    </a:schemeClr>
                  </a:solidFill>
                </a:rPr>
                <a:t>~15 TB</a:t>
              </a:r>
            </a:p>
            <a:p>
              <a:pPr>
                <a:lnSpc>
                  <a:spcPts val="2100"/>
                </a:lnSpc>
              </a:pPr>
              <a:r>
                <a:rPr lang="de-DE" sz="1600" b="1" dirty="0">
                  <a:solidFill>
                    <a:schemeClr val="tx1">
                      <a:lumMod val="50000"/>
                      <a:lumOff val="50000"/>
                    </a:schemeClr>
                  </a:solidFill>
                </a:rPr>
                <a:t>~30 Mio. </a:t>
              </a:r>
            </a:p>
            <a:p>
              <a:pPr>
                <a:lnSpc>
                  <a:spcPts val="2100"/>
                </a:lnSpc>
              </a:pPr>
              <a:endParaRPr lang="de-DE" sz="1600" b="1" dirty="0">
                <a:solidFill>
                  <a:schemeClr val="tx1">
                    <a:lumMod val="50000"/>
                    <a:lumOff val="50000"/>
                  </a:schemeClr>
                </a:solidFill>
              </a:endParaRPr>
            </a:p>
            <a:p>
              <a:pPr>
                <a:lnSpc>
                  <a:spcPts val="2100"/>
                </a:lnSpc>
              </a:pPr>
              <a:endParaRPr lang="de-DE" sz="1600" b="1" dirty="0">
                <a:solidFill>
                  <a:schemeClr val="tx1">
                    <a:lumMod val="50000"/>
                    <a:lumOff val="50000"/>
                  </a:schemeClr>
                </a:solidFill>
              </a:endParaRPr>
            </a:p>
          </p:txBody>
        </p:sp>
        <p:pic>
          <p:nvPicPr>
            <p:cNvPr id="31" name="Grafik 30" descr="Server">
              <a:extLst>
                <a:ext uri="{FF2B5EF4-FFF2-40B4-BE49-F238E27FC236}">
                  <a16:creationId xmlns:a16="http://schemas.microsoft.com/office/drawing/2014/main" id="{66C13C2E-AB89-4725-B6BA-9F62510794C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270025" y="2243419"/>
              <a:ext cx="914400" cy="914400"/>
            </a:xfrm>
            <a:prstGeom prst="rect">
              <a:avLst/>
            </a:prstGeom>
          </p:spPr>
        </p:pic>
      </p:grpSp>
      <p:cxnSp>
        <p:nvCxnSpPr>
          <p:cNvPr id="8" name="Gerader Verbinder 7">
            <a:extLst>
              <a:ext uri="{FF2B5EF4-FFF2-40B4-BE49-F238E27FC236}">
                <a16:creationId xmlns:a16="http://schemas.microsoft.com/office/drawing/2014/main" id="{283CCC22-641C-46C6-B159-560A5480DD9F}"/>
              </a:ext>
            </a:extLst>
          </p:cNvPr>
          <p:cNvCxnSpPr>
            <a:cxnSpLocks/>
          </p:cNvCxnSpPr>
          <p:nvPr/>
        </p:nvCxnSpPr>
        <p:spPr>
          <a:xfrm flipH="1">
            <a:off x="3447275" y="1378684"/>
            <a:ext cx="2002611" cy="991796"/>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3" name="Gerader Verbinder 32">
            <a:extLst>
              <a:ext uri="{FF2B5EF4-FFF2-40B4-BE49-F238E27FC236}">
                <a16:creationId xmlns:a16="http://schemas.microsoft.com/office/drawing/2014/main" id="{3E9CEC34-518E-4D5E-8F79-44F18B3542D8}"/>
              </a:ext>
            </a:extLst>
          </p:cNvPr>
          <p:cNvCxnSpPr>
            <a:cxnSpLocks/>
          </p:cNvCxnSpPr>
          <p:nvPr/>
        </p:nvCxnSpPr>
        <p:spPr>
          <a:xfrm flipH="1" flipV="1">
            <a:off x="3447275" y="2916781"/>
            <a:ext cx="1682037" cy="61152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0" name="Rechteck 49">
            <a:extLst>
              <a:ext uri="{FF2B5EF4-FFF2-40B4-BE49-F238E27FC236}">
                <a16:creationId xmlns:a16="http://schemas.microsoft.com/office/drawing/2014/main" id="{F0B0772D-4DFE-4517-A692-9CA6B21101D6}"/>
              </a:ext>
            </a:extLst>
          </p:cNvPr>
          <p:cNvSpPr/>
          <p:nvPr/>
        </p:nvSpPr>
        <p:spPr>
          <a:xfrm>
            <a:off x="7136092" y="1687981"/>
            <a:ext cx="2210606" cy="1670073"/>
          </a:xfrm>
          <a:prstGeom prst="rect">
            <a:avLst/>
          </a:prstGeom>
        </p:spPr>
        <p:txBody>
          <a:bodyPr wrap="square">
            <a:spAutoFit/>
          </a:bodyPr>
          <a:lstStyle/>
          <a:p>
            <a:pPr>
              <a:lnSpc>
                <a:spcPts val="2100"/>
              </a:lnSpc>
            </a:pPr>
            <a:r>
              <a:rPr lang="en-AU" sz="1100" b="1" dirty="0">
                <a:solidFill>
                  <a:schemeClr val="accent1"/>
                </a:solidFill>
              </a:rPr>
              <a:t>GPR</a:t>
            </a:r>
          </a:p>
          <a:p>
            <a:pPr>
              <a:lnSpc>
                <a:spcPts val="2100"/>
              </a:lnSpc>
            </a:pPr>
            <a:r>
              <a:rPr lang="en-AU" sz="1100" dirty="0">
                <a:solidFill>
                  <a:schemeClr val="accent1"/>
                </a:solidFill>
              </a:rPr>
              <a:t>830 GB, 285 k Files </a:t>
            </a:r>
            <a:r>
              <a:rPr lang="en-AU" sz="1100" b="1" dirty="0">
                <a:solidFill>
                  <a:schemeClr val="accent1"/>
                </a:solidFill>
              </a:rPr>
              <a:t>Ultrasonic</a:t>
            </a:r>
          </a:p>
          <a:p>
            <a:pPr>
              <a:lnSpc>
                <a:spcPts val="2100"/>
              </a:lnSpc>
            </a:pPr>
            <a:r>
              <a:rPr lang="en-AU" sz="1100" dirty="0">
                <a:solidFill>
                  <a:schemeClr val="accent1"/>
                </a:solidFill>
              </a:rPr>
              <a:t>420 GB, 10 Mio. Files</a:t>
            </a:r>
          </a:p>
          <a:p>
            <a:pPr>
              <a:lnSpc>
                <a:spcPts val="2100"/>
              </a:lnSpc>
            </a:pPr>
            <a:r>
              <a:rPr lang="en-AU" sz="1100" b="1" dirty="0">
                <a:solidFill>
                  <a:schemeClr val="accent1"/>
                </a:solidFill>
              </a:rPr>
              <a:t>Reconstruction</a:t>
            </a:r>
          </a:p>
          <a:p>
            <a:pPr>
              <a:lnSpc>
                <a:spcPts val="2100"/>
              </a:lnSpc>
            </a:pPr>
            <a:r>
              <a:rPr lang="en-AU" sz="1100" dirty="0">
                <a:solidFill>
                  <a:schemeClr val="accent1"/>
                </a:solidFill>
              </a:rPr>
              <a:t>860 GB, 10 k Files</a:t>
            </a:r>
            <a:endParaRPr lang="en-AU" sz="1200" dirty="0">
              <a:solidFill>
                <a:schemeClr val="tx1">
                  <a:lumMod val="50000"/>
                  <a:lumOff val="50000"/>
                </a:schemeClr>
              </a:solidFill>
            </a:endParaRPr>
          </a:p>
        </p:txBody>
      </p:sp>
      <p:sp>
        <p:nvSpPr>
          <p:cNvPr id="20" name="Inhaltsplatzhalter 5">
            <a:extLst>
              <a:ext uri="{FF2B5EF4-FFF2-40B4-BE49-F238E27FC236}">
                <a16:creationId xmlns:a16="http://schemas.microsoft.com/office/drawing/2014/main" id="{7B2C3B39-62E7-46EA-8DE6-68B4EF5986B5}"/>
              </a:ext>
            </a:extLst>
          </p:cNvPr>
          <p:cNvSpPr txBox="1">
            <a:spLocks/>
          </p:cNvSpPr>
          <p:nvPr/>
        </p:nvSpPr>
        <p:spPr>
          <a:xfrm>
            <a:off x="1407690" y="4069168"/>
            <a:ext cx="6081780" cy="717574"/>
          </a:xfrm>
          <a:prstGeom prst="rect">
            <a:avLst/>
          </a:prstGeom>
        </p:spPr>
        <p:txBody>
          <a:bodyPr vert="horz" lIns="0" tIns="0" rIns="0" bIns="0" rtlCol="0">
            <a:noAutofit/>
          </a:bodyPr>
          <a:lstStyle>
            <a:lvl1pPr marL="270000" indent="-270000" algn="l" defTabSz="914400" rtl="0" eaLnBrk="1" latinLnBrk="0" hangingPunct="1">
              <a:lnSpc>
                <a:spcPts val="2100"/>
              </a:lnSpc>
              <a:spcBef>
                <a:spcPts val="1000"/>
              </a:spcBef>
              <a:buFont typeface="+mj-lt"/>
              <a:buAutoNum type="arabicPeriod"/>
              <a:defRPr sz="1600" kern="1200">
                <a:solidFill>
                  <a:schemeClr val="tx2"/>
                </a:solidFill>
                <a:latin typeface="Verdana" panose="020B0604030504040204" pitchFamily="34" charset="0"/>
                <a:ea typeface="Verdana" panose="020B0604030504040204" pitchFamily="34" charset="0"/>
                <a:cs typeface="Verdana" panose="020B0604030504040204" pitchFamily="34" charset="0"/>
              </a:defRPr>
            </a:lvl1pPr>
            <a:lvl2pPr marL="270000" indent="-270000" algn="l" defTabSz="914400" rtl="0" eaLnBrk="1" latinLnBrk="0" hangingPunct="1">
              <a:lnSpc>
                <a:spcPts val="2100"/>
              </a:lnSpc>
              <a:spcBef>
                <a:spcPts val="0"/>
              </a:spcBef>
              <a:buFont typeface=".AppleSystemUIFont" charset="-120"/>
              <a:buChar char="–"/>
              <a:defRPr sz="1600" kern="1200">
                <a:solidFill>
                  <a:schemeClr val="tx2"/>
                </a:solidFill>
                <a:latin typeface="Verdana" panose="020B0604030504040204" pitchFamily="34" charset="0"/>
                <a:ea typeface="Verdana" panose="020B0604030504040204" pitchFamily="34" charset="0"/>
                <a:cs typeface="Verdana" panose="020B0604030504040204" pitchFamily="34" charset="0"/>
              </a:defRPr>
            </a:lvl2pPr>
            <a:lvl3pPr marL="540000" indent="-270000" algn="l" defTabSz="914400" rtl="0" eaLnBrk="1" latinLnBrk="0" hangingPunct="1">
              <a:lnSpc>
                <a:spcPts val="2100"/>
              </a:lnSpc>
              <a:spcBef>
                <a:spcPts val="0"/>
              </a:spcBef>
              <a:buFont typeface="+mj-lt"/>
              <a:buAutoNum type="arabicPeriod"/>
              <a:defRPr sz="1600" kern="1200">
                <a:solidFill>
                  <a:schemeClr val="tx2"/>
                </a:solidFill>
                <a:latin typeface="Verdana" panose="020B0604030504040204" pitchFamily="34" charset="0"/>
                <a:ea typeface="Verdana" panose="020B0604030504040204" pitchFamily="34" charset="0"/>
                <a:cs typeface="Verdana" panose="020B0604030504040204" pitchFamily="34" charset="0"/>
              </a:defRPr>
            </a:lvl3pPr>
            <a:lvl4pPr marL="540000" indent="-270000" algn="l" defTabSz="914400" rtl="0" eaLnBrk="1" latinLnBrk="0" hangingPunct="1">
              <a:lnSpc>
                <a:spcPts val="2100"/>
              </a:lnSpc>
              <a:spcBef>
                <a:spcPts val="0"/>
              </a:spcBef>
              <a:buFont typeface=".AppleSystemUIFont" charset="-120"/>
              <a:buChar char="–"/>
              <a:defRPr sz="1600" kern="1200">
                <a:solidFill>
                  <a:schemeClr val="tx2"/>
                </a:solidFill>
                <a:latin typeface="Verdana" panose="020B0604030504040204" pitchFamily="34" charset="0"/>
                <a:ea typeface="Verdana" panose="020B0604030504040204" pitchFamily="34" charset="0"/>
                <a:cs typeface="Verdana" panose="020B0604030504040204" pitchFamily="34" charset="0"/>
              </a:defRPr>
            </a:lvl4pPr>
            <a:lvl5pPr marL="810000" indent="-270000" algn="l" defTabSz="914400" rtl="0" eaLnBrk="1" latinLnBrk="0" hangingPunct="1">
              <a:lnSpc>
                <a:spcPts val="2100"/>
              </a:lnSpc>
              <a:spcBef>
                <a:spcPts val="0"/>
              </a:spcBef>
              <a:buFont typeface=".AppleSystemUIFont" charset="-120"/>
              <a:buChar char="–"/>
              <a:tabLst/>
              <a:defRPr sz="1600" kern="1200">
                <a:solidFill>
                  <a:schemeClr val="tx2"/>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66700" lvl="0" indent="0" algn="ctr">
              <a:lnSpc>
                <a:spcPct val="150000"/>
              </a:lnSpc>
              <a:buNone/>
              <a:defRPr/>
            </a:pPr>
            <a:r>
              <a:rPr lang="en-AU" sz="2000" dirty="0">
                <a:solidFill>
                  <a:schemeClr val="tx1">
                    <a:lumMod val="75000"/>
                    <a:lumOff val="25000"/>
                  </a:schemeClr>
                </a:solidFill>
                <a:latin typeface="+mn-lt"/>
              </a:rPr>
              <a:t>Problem: Data stored in Windows file system -&gt; reuse not practically </a:t>
            </a:r>
            <a:endParaRPr lang="en-US" sz="2000" dirty="0">
              <a:solidFill>
                <a:schemeClr val="tx1">
                  <a:lumMod val="75000"/>
                  <a:lumOff val="25000"/>
                </a:schemeClr>
              </a:solidFill>
              <a:latin typeface="+mn-lt"/>
            </a:endParaRPr>
          </a:p>
        </p:txBody>
      </p:sp>
      <p:sp>
        <p:nvSpPr>
          <p:cNvPr id="24" name="Inhaltsplatzhalter 5">
            <a:extLst>
              <a:ext uri="{FF2B5EF4-FFF2-40B4-BE49-F238E27FC236}">
                <a16:creationId xmlns:a16="http://schemas.microsoft.com/office/drawing/2014/main" id="{1E4CDE2C-8B13-4455-B758-A96598B22EFF}"/>
              </a:ext>
            </a:extLst>
          </p:cNvPr>
          <p:cNvSpPr txBox="1">
            <a:spLocks/>
          </p:cNvSpPr>
          <p:nvPr/>
        </p:nvSpPr>
        <p:spPr>
          <a:xfrm>
            <a:off x="353995" y="1153047"/>
            <a:ext cx="4026253" cy="1034348"/>
          </a:xfrm>
          <a:prstGeom prst="rect">
            <a:avLst/>
          </a:prstGeom>
        </p:spPr>
        <p:txBody>
          <a:bodyPr vert="horz" lIns="0" tIns="0" rIns="0" bIns="0" rtlCol="0">
            <a:noAutofit/>
          </a:bodyPr>
          <a:lstStyle>
            <a:lvl1pPr marL="270000" indent="-270000" algn="l" defTabSz="914400" rtl="0" eaLnBrk="1" latinLnBrk="0" hangingPunct="1">
              <a:lnSpc>
                <a:spcPts val="2100"/>
              </a:lnSpc>
              <a:spcBef>
                <a:spcPts val="1000"/>
              </a:spcBef>
              <a:buFont typeface="+mj-lt"/>
              <a:buAutoNum type="arabicPeriod"/>
              <a:defRPr sz="1600" kern="1200">
                <a:solidFill>
                  <a:schemeClr val="tx2"/>
                </a:solidFill>
                <a:latin typeface="Verdana" panose="020B0604030504040204" pitchFamily="34" charset="0"/>
                <a:ea typeface="Verdana" panose="020B0604030504040204" pitchFamily="34" charset="0"/>
                <a:cs typeface="Verdana" panose="020B0604030504040204" pitchFamily="34" charset="0"/>
              </a:defRPr>
            </a:lvl1pPr>
            <a:lvl2pPr marL="270000" indent="-270000" algn="l" defTabSz="914400" rtl="0" eaLnBrk="1" latinLnBrk="0" hangingPunct="1">
              <a:lnSpc>
                <a:spcPts val="2100"/>
              </a:lnSpc>
              <a:spcBef>
                <a:spcPts val="0"/>
              </a:spcBef>
              <a:buFont typeface=".AppleSystemUIFont" charset="-120"/>
              <a:buChar char="–"/>
              <a:defRPr sz="1600" kern="1200">
                <a:solidFill>
                  <a:schemeClr val="tx2"/>
                </a:solidFill>
                <a:latin typeface="Verdana" panose="020B0604030504040204" pitchFamily="34" charset="0"/>
                <a:ea typeface="Verdana" panose="020B0604030504040204" pitchFamily="34" charset="0"/>
                <a:cs typeface="Verdana" panose="020B0604030504040204" pitchFamily="34" charset="0"/>
              </a:defRPr>
            </a:lvl2pPr>
            <a:lvl3pPr marL="540000" indent="-270000" algn="l" defTabSz="914400" rtl="0" eaLnBrk="1" latinLnBrk="0" hangingPunct="1">
              <a:lnSpc>
                <a:spcPts val="2100"/>
              </a:lnSpc>
              <a:spcBef>
                <a:spcPts val="0"/>
              </a:spcBef>
              <a:buFont typeface="+mj-lt"/>
              <a:buAutoNum type="arabicPeriod"/>
              <a:defRPr sz="1600" kern="1200">
                <a:solidFill>
                  <a:schemeClr val="tx2"/>
                </a:solidFill>
                <a:latin typeface="Verdana" panose="020B0604030504040204" pitchFamily="34" charset="0"/>
                <a:ea typeface="Verdana" panose="020B0604030504040204" pitchFamily="34" charset="0"/>
                <a:cs typeface="Verdana" panose="020B0604030504040204" pitchFamily="34" charset="0"/>
              </a:defRPr>
            </a:lvl3pPr>
            <a:lvl4pPr marL="540000" indent="-270000" algn="l" defTabSz="914400" rtl="0" eaLnBrk="1" latinLnBrk="0" hangingPunct="1">
              <a:lnSpc>
                <a:spcPts val="2100"/>
              </a:lnSpc>
              <a:spcBef>
                <a:spcPts val="0"/>
              </a:spcBef>
              <a:buFont typeface=".AppleSystemUIFont" charset="-120"/>
              <a:buChar char="–"/>
              <a:defRPr sz="1600" kern="1200">
                <a:solidFill>
                  <a:schemeClr val="tx2"/>
                </a:solidFill>
                <a:latin typeface="Verdana" panose="020B0604030504040204" pitchFamily="34" charset="0"/>
                <a:ea typeface="Verdana" panose="020B0604030504040204" pitchFamily="34" charset="0"/>
                <a:cs typeface="Verdana" panose="020B0604030504040204" pitchFamily="34" charset="0"/>
              </a:defRPr>
            </a:lvl4pPr>
            <a:lvl5pPr marL="810000" indent="-270000" algn="l" defTabSz="914400" rtl="0" eaLnBrk="1" latinLnBrk="0" hangingPunct="1">
              <a:lnSpc>
                <a:spcPts val="2100"/>
              </a:lnSpc>
              <a:spcBef>
                <a:spcPts val="0"/>
              </a:spcBef>
              <a:buFont typeface=".AppleSystemUIFont" charset="-120"/>
              <a:buChar char="–"/>
              <a:tabLst/>
              <a:defRPr sz="1600" kern="1200">
                <a:solidFill>
                  <a:schemeClr val="tx2"/>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609600" lvl="0" indent="-342900">
              <a:lnSpc>
                <a:spcPct val="150000"/>
              </a:lnSpc>
              <a:buFont typeface="Wingdings" panose="05000000000000000000" pitchFamily="2" charset="2"/>
              <a:buChar char="Ø"/>
              <a:defRPr/>
            </a:pPr>
            <a:r>
              <a:rPr lang="en-AU" sz="2000" dirty="0">
                <a:solidFill>
                  <a:schemeClr val="tx1">
                    <a:lumMod val="75000"/>
                    <a:lumOff val="25000"/>
                  </a:schemeClr>
                </a:solidFill>
                <a:latin typeface="+mn-lt"/>
              </a:rPr>
              <a:t>Large amounts of  data available at BAM</a:t>
            </a:r>
            <a:endParaRPr lang="en-US" sz="2000" dirty="0">
              <a:solidFill>
                <a:schemeClr val="tx1">
                  <a:lumMod val="75000"/>
                  <a:lumOff val="25000"/>
                </a:schemeClr>
              </a:solidFill>
              <a:latin typeface="+mn-lt"/>
            </a:endParaRPr>
          </a:p>
        </p:txBody>
      </p:sp>
      <p:sp>
        <p:nvSpPr>
          <p:cNvPr id="13" name="Foliennummernplatzhalter 12">
            <a:extLst>
              <a:ext uri="{FF2B5EF4-FFF2-40B4-BE49-F238E27FC236}">
                <a16:creationId xmlns:a16="http://schemas.microsoft.com/office/drawing/2014/main" id="{13E6DFD0-46A9-450E-99B9-98677B856C75}"/>
              </a:ext>
            </a:extLst>
          </p:cNvPr>
          <p:cNvSpPr>
            <a:spLocks noGrp="1"/>
          </p:cNvSpPr>
          <p:nvPr>
            <p:ph type="sldNum" sz="quarter" idx="12"/>
          </p:nvPr>
        </p:nvSpPr>
        <p:spPr/>
        <p:txBody>
          <a:bodyPr/>
          <a:lstStyle/>
          <a:p>
            <a:fld id="{AA9ED74F-9508-4ED9-B334-15F84E4ED6ED}" type="slidenum">
              <a:rPr lang="de-DE" smtClean="0"/>
              <a:t>5</a:t>
            </a:fld>
            <a:endParaRPr lang="de-DE"/>
          </a:p>
        </p:txBody>
      </p:sp>
    </p:spTree>
    <p:extLst>
      <p:ext uri="{BB962C8B-B14F-4D97-AF65-F5344CB8AC3E}">
        <p14:creationId xmlns:p14="http://schemas.microsoft.com/office/powerpoint/2010/main" val="3342482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hteck 50">
            <a:extLst>
              <a:ext uri="{FF2B5EF4-FFF2-40B4-BE49-F238E27FC236}">
                <a16:creationId xmlns:a16="http://schemas.microsoft.com/office/drawing/2014/main" id="{61A85A23-8F38-4DDC-9245-8AB7683E617B}"/>
              </a:ext>
            </a:extLst>
          </p:cNvPr>
          <p:cNvSpPr/>
          <p:nvPr/>
        </p:nvSpPr>
        <p:spPr>
          <a:xfrm>
            <a:off x="-21377" y="0"/>
            <a:ext cx="3490114" cy="51435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AU" sz="1350"/>
          </a:p>
        </p:txBody>
      </p:sp>
      <p:sp>
        <p:nvSpPr>
          <p:cNvPr id="47" name="Rechteck 46">
            <a:extLst>
              <a:ext uri="{FF2B5EF4-FFF2-40B4-BE49-F238E27FC236}">
                <a16:creationId xmlns:a16="http://schemas.microsoft.com/office/drawing/2014/main" id="{813D59A1-CD48-4FF6-B397-F03E39AC6578}"/>
              </a:ext>
            </a:extLst>
          </p:cNvPr>
          <p:cNvSpPr/>
          <p:nvPr/>
        </p:nvSpPr>
        <p:spPr>
          <a:xfrm>
            <a:off x="3468737" y="0"/>
            <a:ext cx="2351749" cy="51435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AU" sz="1350"/>
          </a:p>
        </p:txBody>
      </p:sp>
      <p:sp>
        <p:nvSpPr>
          <p:cNvPr id="6" name="Herz 5">
            <a:extLst>
              <a:ext uri="{FF2B5EF4-FFF2-40B4-BE49-F238E27FC236}">
                <a16:creationId xmlns:a16="http://schemas.microsoft.com/office/drawing/2014/main" id="{D7A97E5E-E897-488F-ABC6-8D237D2DB059}"/>
              </a:ext>
            </a:extLst>
          </p:cNvPr>
          <p:cNvSpPr/>
          <p:nvPr/>
        </p:nvSpPr>
        <p:spPr>
          <a:xfrm>
            <a:off x="3139629" y="1838437"/>
            <a:ext cx="1808576" cy="1770579"/>
          </a:xfrm>
          <a:prstGeom prst="hear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Textfeld 48">
            <a:extLst>
              <a:ext uri="{FF2B5EF4-FFF2-40B4-BE49-F238E27FC236}">
                <a16:creationId xmlns:a16="http://schemas.microsoft.com/office/drawing/2014/main" id="{74584115-647B-4ECC-9512-6335B1C155BC}"/>
              </a:ext>
            </a:extLst>
          </p:cNvPr>
          <p:cNvSpPr txBox="1"/>
          <p:nvPr/>
        </p:nvSpPr>
        <p:spPr>
          <a:xfrm>
            <a:off x="89256" y="1170960"/>
            <a:ext cx="3289682" cy="646331"/>
          </a:xfrm>
          <a:prstGeom prst="rect">
            <a:avLst/>
          </a:prstGeom>
          <a:noFill/>
        </p:spPr>
        <p:txBody>
          <a:bodyPr wrap="none" rtlCol="0">
            <a:spAutoFit/>
          </a:bodyPr>
          <a:lstStyle/>
          <a:p>
            <a:pPr algn="ctr"/>
            <a:r>
              <a:rPr lang="en-AU" b="1" dirty="0"/>
              <a:t>Automated data source </a:t>
            </a:r>
          </a:p>
          <a:p>
            <a:pPr algn="ctr"/>
            <a:r>
              <a:rPr lang="en-AU" b="1" dirty="0"/>
              <a:t>management</a:t>
            </a:r>
          </a:p>
        </p:txBody>
      </p:sp>
      <p:sp>
        <p:nvSpPr>
          <p:cNvPr id="66" name="Textfeld 65">
            <a:extLst>
              <a:ext uri="{FF2B5EF4-FFF2-40B4-BE49-F238E27FC236}">
                <a16:creationId xmlns:a16="http://schemas.microsoft.com/office/drawing/2014/main" id="{D8AEB125-2723-4640-9FB4-063E69C094D8}"/>
              </a:ext>
            </a:extLst>
          </p:cNvPr>
          <p:cNvSpPr txBox="1"/>
          <p:nvPr/>
        </p:nvSpPr>
        <p:spPr>
          <a:xfrm>
            <a:off x="3643301" y="1325299"/>
            <a:ext cx="2071401" cy="369332"/>
          </a:xfrm>
          <a:prstGeom prst="rect">
            <a:avLst/>
          </a:prstGeom>
          <a:noFill/>
        </p:spPr>
        <p:txBody>
          <a:bodyPr wrap="none" rtlCol="0">
            <a:spAutoFit/>
          </a:bodyPr>
          <a:lstStyle/>
          <a:p>
            <a:r>
              <a:rPr lang="en-AU" b="1" dirty="0"/>
              <a:t>Semantic-Web</a:t>
            </a:r>
          </a:p>
        </p:txBody>
      </p:sp>
      <p:sp>
        <p:nvSpPr>
          <p:cNvPr id="68" name="Rechteck 67">
            <a:extLst>
              <a:ext uri="{FF2B5EF4-FFF2-40B4-BE49-F238E27FC236}">
                <a16:creationId xmlns:a16="http://schemas.microsoft.com/office/drawing/2014/main" id="{10F7E1B3-A1EF-4919-9D8A-0628136CA53E}"/>
              </a:ext>
            </a:extLst>
          </p:cNvPr>
          <p:cNvSpPr/>
          <p:nvPr/>
        </p:nvSpPr>
        <p:spPr>
          <a:xfrm>
            <a:off x="5814149" y="0"/>
            <a:ext cx="3323514" cy="5125790"/>
          </a:xfrm>
          <a:prstGeom prst="rect">
            <a:avLst/>
          </a:prstGeom>
          <a:solidFill>
            <a:srgbClr val="00556E">
              <a:alpha val="7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AU" sz="1350"/>
          </a:p>
        </p:txBody>
      </p:sp>
      <p:sp>
        <p:nvSpPr>
          <p:cNvPr id="70" name="Textfeld 69">
            <a:extLst>
              <a:ext uri="{FF2B5EF4-FFF2-40B4-BE49-F238E27FC236}">
                <a16:creationId xmlns:a16="http://schemas.microsoft.com/office/drawing/2014/main" id="{C9D9717B-601F-4B98-8BFA-7ADCF09817CD}"/>
              </a:ext>
            </a:extLst>
          </p:cNvPr>
          <p:cNvSpPr txBox="1"/>
          <p:nvPr/>
        </p:nvSpPr>
        <p:spPr>
          <a:xfrm>
            <a:off x="6299986" y="1102194"/>
            <a:ext cx="2233304" cy="646331"/>
          </a:xfrm>
          <a:prstGeom prst="rect">
            <a:avLst/>
          </a:prstGeom>
          <a:noFill/>
        </p:spPr>
        <p:txBody>
          <a:bodyPr wrap="none" rtlCol="0">
            <a:spAutoFit/>
          </a:bodyPr>
          <a:lstStyle/>
          <a:p>
            <a:r>
              <a:rPr lang="en-AU" b="1" dirty="0"/>
              <a:t>Platform based </a:t>
            </a:r>
          </a:p>
          <a:p>
            <a:r>
              <a:rPr lang="en-AU" b="1" dirty="0"/>
              <a:t>Data Analysis</a:t>
            </a:r>
          </a:p>
        </p:txBody>
      </p:sp>
      <p:cxnSp>
        <p:nvCxnSpPr>
          <p:cNvPr id="18" name="Gerade Verbindung mit Pfeil 17">
            <a:extLst>
              <a:ext uri="{FF2B5EF4-FFF2-40B4-BE49-F238E27FC236}">
                <a16:creationId xmlns:a16="http://schemas.microsoft.com/office/drawing/2014/main" id="{651F1D33-9AE4-4DB6-99AD-7739F54A2652}"/>
              </a:ext>
            </a:extLst>
          </p:cNvPr>
          <p:cNvCxnSpPr>
            <a:cxnSpLocks/>
            <a:stCxn id="11" idx="3"/>
          </p:cNvCxnSpPr>
          <p:nvPr/>
        </p:nvCxnSpPr>
        <p:spPr>
          <a:xfrm>
            <a:off x="2124991" y="2692624"/>
            <a:ext cx="3835628"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Rechteck 10">
            <a:extLst>
              <a:ext uri="{FF2B5EF4-FFF2-40B4-BE49-F238E27FC236}">
                <a16:creationId xmlns:a16="http://schemas.microsoft.com/office/drawing/2014/main" id="{9DE41DB5-5759-4968-B0A7-4C199786FB68}"/>
              </a:ext>
            </a:extLst>
          </p:cNvPr>
          <p:cNvSpPr/>
          <p:nvPr/>
        </p:nvSpPr>
        <p:spPr>
          <a:xfrm>
            <a:off x="1213599" y="2318141"/>
            <a:ext cx="911393" cy="74896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AU" sz="900">
              <a:solidFill>
                <a:schemeClr val="tx1"/>
              </a:solidFill>
            </a:endParaRPr>
          </a:p>
          <a:p>
            <a:pPr algn="ctr"/>
            <a:endParaRPr lang="en-AU" sz="900">
              <a:solidFill>
                <a:schemeClr val="tx1"/>
              </a:solidFill>
            </a:endParaRPr>
          </a:p>
          <a:p>
            <a:pPr algn="ctr"/>
            <a:r>
              <a:rPr lang="en-AU" sz="900">
                <a:solidFill>
                  <a:schemeClr val="tx1"/>
                </a:solidFill>
              </a:rPr>
              <a:t>Data Pipeline</a:t>
            </a:r>
          </a:p>
        </p:txBody>
      </p:sp>
      <p:sp>
        <p:nvSpPr>
          <p:cNvPr id="12" name="Rechteck 11">
            <a:extLst>
              <a:ext uri="{FF2B5EF4-FFF2-40B4-BE49-F238E27FC236}">
                <a16:creationId xmlns:a16="http://schemas.microsoft.com/office/drawing/2014/main" id="{8E40C8C7-C6D8-4DAC-9E13-4FCFB5BABB2D}"/>
              </a:ext>
            </a:extLst>
          </p:cNvPr>
          <p:cNvSpPr/>
          <p:nvPr/>
        </p:nvSpPr>
        <p:spPr>
          <a:xfrm>
            <a:off x="2402688" y="2318139"/>
            <a:ext cx="911393" cy="74896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AU" sz="900">
              <a:solidFill>
                <a:schemeClr val="tx1"/>
              </a:solidFill>
            </a:endParaRPr>
          </a:p>
          <a:p>
            <a:pPr algn="ctr"/>
            <a:endParaRPr lang="en-AU" sz="900">
              <a:solidFill>
                <a:schemeClr val="tx1"/>
              </a:solidFill>
            </a:endParaRPr>
          </a:p>
          <a:p>
            <a:pPr algn="ctr"/>
            <a:r>
              <a:rPr lang="en-AU" sz="900">
                <a:solidFill>
                  <a:schemeClr val="tx1"/>
                </a:solidFill>
              </a:rPr>
              <a:t>Data Space</a:t>
            </a:r>
          </a:p>
        </p:txBody>
      </p:sp>
      <p:sp>
        <p:nvSpPr>
          <p:cNvPr id="13" name="Rechteck 12">
            <a:extLst>
              <a:ext uri="{FF2B5EF4-FFF2-40B4-BE49-F238E27FC236}">
                <a16:creationId xmlns:a16="http://schemas.microsoft.com/office/drawing/2014/main" id="{6EB2DCD7-D77D-4CDD-9071-18AD31632317}"/>
              </a:ext>
            </a:extLst>
          </p:cNvPr>
          <p:cNvSpPr/>
          <p:nvPr/>
        </p:nvSpPr>
        <p:spPr>
          <a:xfrm>
            <a:off x="3591778" y="2318141"/>
            <a:ext cx="911393" cy="748966"/>
          </a:xfrm>
          <a:prstGeom prst="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AU" sz="900">
              <a:solidFill>
                <a:schemeClr val="tx1"/>
              </a:solidFill>
            </a:endParaRPr>
          </a:p>
          <a:p>
            <a:pPr algn="ctr"/>
            <a:r>
              <a:rPr lang="en-AU" sz="900">
                <a:solidFill>
                  <a:schemeClr val="tx1"/>
                </a:solidFill>
              </a:rPr>
              <a:t>Ontology</a:t>
            </a:r>
          </a:p>
        </p:txBody>
      </p:sp>
      <p:sp>
        <p:nvSpPr>
          <p:cNvPr id="14" name="Rechteck 13">
            <a:extLst>
              <a:ext uri="{FF2B5EF4-FFF2-40B4-BE49-F238E27FC236}">
                <a16:creationId xmlns:a16="http://schemas.microsoft.com/office/drawing/2014/main" id="{D45DC150-DA42-44C3-9C11-9CB299E29200}"/>
              </a:ext>
            </a:extLst>
          </p:cNvPr>
          <p:cNvSpPr/>
          <p:nvPr/>
        </p:nvSpPr>
        <p:spPr>
          <a:xfrm>
            <a:off x="4780868" y="2318140"/>
            <a:ext cx="911393" cy="74896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AU" sz="900">
              <a:solidFill>
                <a:schemeClr val="tx1"/>
              </a:solidFill>
            </a:endParaRPr>
          </a:p>
          <a:p>
            <a:pPr algn="ctr"/>
            <a:endParaRPr lang="en-AU" sz="900">
              <a:solidFill>
                <a:schemeClr val="tx1"/>
              </a:solidFill>
            </a:endParaRPr>
          </a:p>
          <a:p>
            <a:pPr algn="ctr"/>
            <a:r>
              <a:rPr lang="en-AU" sz="900">
                <a:solidFill>
                  <a:schemeClr val="tx1"/>
                </a:solidFill>
              </a:rPr>
              <a:t>SemDB</a:t>
            </a:r>
          </a:p>
        </p:txBody>
      </p:sp>
      <p:sp>
        <p:nvSpPr>
          <p:cNvPr id="15" name="Rechteck 14">
            <a:extLst>
              <a:ext uri="{FF2B5EF4-FFF2-40B4-BE49-F238E27FC236}">
                <a16:creationId xmlns:a16="http://schemas.microsoft.com/office/drawing/2014/main" id="{8763ED6C-00BD-4990-B2B4-6E3B56193D6C}"/>
              </a:ext>
            </a:extLst>
          </p:cNvPr>
          <p:cNvSpPr/>
          <p:nvPr/>
        </p:nvSpPr>
        <p:spPr>
          <a:xfrm>
            <a:off x="5960619" y="2079888"/>
            <a:ext cx="997412" cy="75652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AU" sz="900">
                <a:solidFill>
                  <a:schemeClr val="tx1"/>
                </a:solidFill>
              </a:rPr>
              <a:t>Semantic Data Analysis</a:t>
            </a:r>
          </a:p>
        </p:txBody>
      </p:sp>
      <p:sp>
        <p:nvSpPr>
          <p:cNvPr id="16" name="Rechteck 15">
            <a:extLst>
              <a:ext uri="{FF2B5EF4-FFF2-40B4-BE49-F238E27FC236}">
                <a16:creationId xmlns:a16="http://schemas.microsoft.com/office/drawing/2014/main" id="{810BD6B7-5784-4469-BBC8-F49CCB3EB37F}"/>
              </a:ext>
            </a:extLst>
          </p:cNvPr>
          <p:cNvSpPr/>
          <p:nvPr/>
        </p:nvSpPr>
        <p:spPr>
          <a:xfrm>
            <a:off x="6003628" y="3625911"/>
            <a:ext cx="911393" cy="74896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AU" sz="900">
                <a:solidFill>
                  <a:schemeClr val="tx1"/>
                </a:solidFill>
              </a:rPr>
              <a:t>BIM-Parser</a:t>
            </a:r>
          </a:p>
        </p:txBody>
      </p:sp>
      <p:cxnSp>
        <p:nvCxnSpPr>
          <p:cNvPr id="21" name="Gerade Verbindung mit Pfeil 20">
            <a:extLst>
              <a:ext uri="{FF2B5EF4-FFF2-40B4-BE49-F238E27FC236}">
                <a16:creationId xmlns:a16="http://schemas.microsoft.com/office/drawing/2014/main" id="{D89BEADD-DBDD-4FD2-AA4E-8237A5C0AF4F}"/>
              </a:ext>
            </a:extLst>
          </p:cNvPr>
          <p:cNvCxnSpPr>
            <a:cxnSpLocks/>
            <a:stCxn id="15" idx="2"/>
            <a:endCxn id="16" idx="0"/>
          </p:cNvCxnSpPr>
          <p:nvPr/>
        </p:nvCxnSpPr>
        <p:spPr>
          <a:xfrm>
            <a:off x="6459325" y="2836414"/>
            <a:ext cx="0" cy="789497"/>
          </a:xfrm>
          <a:prstGeom prst="straightConnector1">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4" name="Grafik 3" descr="Wiederholen">
            <a:extLst>
              <a:ext uri="{FF2B5EF4-FFF2-40B4-BE49-F238E27FC236}">
                <a16:creationId xmlns:a16="http://schemas.microsoft.com/office/drawing/2014/main" id="{5C3BD064-020B-4AE5-8EBC-89809965A429}"/>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3210310" y="3093162"/>
            <a:ext cx="468943" cy="468943"/>
          </a:xfrm>
          <a:prstGeom prst="rect">
            <a:avLst/>
          </a:prstGeom>
        </p:spPr>
      </p:pic>
      <p:cxnSp>
        <p:nvCxnSpPr>
          <p:cNvPr id="24" name="Gerade Verbindung mit Pfeil 23">
            <a:extLst>
              <a:ext uri="{FF2B5EF4-FFF2-40B4-BE49-F238E27FC236}">
                <a16:creationId xmlns:a16="http://schemas.microsoft.com/office/drawing/2014/main" id="{57C1D608-A62A-4AD3-B089-4AFE274413D1}"/>
              </a:ext>
            </a:extLst>
          </p:cNvPr>
          <p:cNvCxnSpPr>
            <a:cxnSpLocks/>
          </p:cNvCxnSpPr>
          <p:nvPr/>
        </p:nvCxnSpPr>
        <p:spPr>
          <a:xfrm flipH="1">
            <a:off x="4042806" y="3317983"/>
            <a:ext cx="2124686" cy="0"/>
          </a:xfrm>
          <a:prstGeom prst="straightConnector1">
            <a:avLst/>
          </a:prstGeom>
          <a:ln w="1270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Gerade Verbindung mit Pfeil 24">
            <a:extLst>
              <a:ext uri="{FF2B5EF4-FFF2-40B4-BE49-F238E27FC236}">
                <a16:creationId xmlns:a16="http://schemas.microsoft.com/office/drawing/2014/main" id="{145B3361-671E-422E-8E3F-EB0CB612E190}"/>
              </a:ext>
            </a:extLst>
          </p:cNvPr>
          <p:cNvCxnSpPr>
            <a:cxnSpLocks/>
          </p:cNvCxnSpPr>
          <p:nvPr/>
        </p:nvCxnSpPr>
        <p:spPr>
          <a:xfrm flipV="1">
            <a:off x="4038136" y="3067107"/>
            <a:ext cx="0" cy="260527"/>
          </a:xfrm>
          <a:prstGeom prst="straightConnector1">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Gerade Verbindung mit Pfeil 34">
            <a:extLst>
              <a:ext uri="{FF2B5EF4-FFF2-40B4-BE49-F238E27FC236}">
                <a16:creationId xmlns:a16="http://schemas.microsoft.com/office/drawing/2014/main" id="{BEB8FEC1-7706-498D-A6FE-CEC2C6315899}"/>
              </a:ext>
            </a:extLst>
          </p:cNvPr>
          <p:cNvCxnSpPr>
            <a:cxnSpLocks/>
          </p:cNvCxnSpPr>
          <p:nvPr/>
        </p:nvCxnSpPr>
        <p:spPr>
          <a:xfrm>
            <a:off x="6167491" y="2848109"/>
            <a:ext cx="0" cy="469874"/>
          </a:xfrm>
          <a:prstGeom prst="straightConnector1">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2" name="Gruppieren 1">
            <a:extLst>
              <a:ext uri="{FF2B5EF4-FFF2-40B4-BE49-F238E27FC236}">
                <a16:creationId xmlns:a16="http://schemas.microsoft.com/office/drawing/2014/main" id="{54C96412-DB51-4D44-A186-6A881ADF7F40}"/>
              </a:ext>
            </a:extLst>
          </p:cNvPr>
          <p:cNvGrpSpPr/>
          <p:nvPr/>
        </p:nvGrpSpPr>
        <p:grpSpPr>
          <a:xfrm>
            <a:off x="1284435" y="2429263"/>
            <a:ext cx="803453" cy="299981"/>
            <a:chOff x="1813630" y="1185845"/>
            <a:chExt cx="803453" cy="299981"/>
          </a:xfrm>
        </p:grpSpPr>
        <p:pic>
          <p:nvPicPr>
            <p:cNvPr id="40" name="Bild 4">
              <a:extLst>
                <a:ext uri="{FF2B5EF4-FFF2-40B4-BE49-F238E27FC236}">
                  <a16:creationId xmlns:a16="http://schemas.microsoft.com/office/drawing/2014/main" id="{84A883C7-8CE3-4A63-BEE2-6573D35067D9}"/>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813630" y="1185845"/>
              <a:ext cx="299981" cy="299981"/>
            </a:xfrm>
            <a:prstGeom prst="rect">
              <a:avLst/>
            </a:prstGeom>
          </p:spPr>
        </p:pic>
        <p:pic>
          <p:nvPicPr>
            <p:cNvPr id="41" name="Bild 6">
              <a:extLst>
                <a:ext uri="{FF2B5EF4-FFF2-40B4-BE49-F238E27FC236}">
                  <a16:creationId xmlns:a16="http://schemas.microsoft.com/office/drawing/2014/main" id="{50E719FD-9EF7-41AA-AC4E-F27221CE6372}"/>
                </a:ext>
              </a:extLst>
            </p:cNvPr>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2113611" y="1219372"/>
              <a:ext cx="260937" cy="260937"/>
            </a:xfrm>
            <a:prstGeom prst="rect">
              <a:avLst/>
            </a:prstGeom>
          </p:spPr>
        </p:pic>
        <p:pic>
          <p:nvPicPr>
            <p:cNvPr id="42" name="Bild 12">
              <a:extLst>
                <a:ext uri="{FF2B5EF4-FFF2-40B4-BE49-F238E27FC236}">
                  <a16:creationId xmlns:a16="http://schemas.microsoft.com/office/drawing/2014/main" id="{AE6B2B49-CBE5-4033-8EE3-A4560C45F9EC}"/>
                </a:ext>
              </a:extLst>
            </p:cNvPr>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2356146" y="1219372"/>
              <a:ext cx="260937" cy="260937"/>
            </a:xfrm>
            <a:prstGeom prst="rect">
              <a:avLst/>
            </a:prstGeom>
          </p:spPr>
        </p:pic>
      </p:grpSp>
      <p:pic>
        <p:nvPicPr>
          <p:cNvPr id="43" name="Bild 28">
            <a:extLst>
              <a:ext uri="{FF2B5EF4-FFF2-40B4-BE49-F238E27FC236}">
                <a16:creationId xmlns:a16="http://schemas.microsoft.com/office/drawing/2014/main" id="{5681CDF9-1F02-4386-9CCF-C8A9D4505679}"/>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2475990" y="2376684"/>
            <a:ext cx="660092" cy="448493"/>
          </a:xfrm>
          <a:prstGeom prst="rect">
            <a:avLst/>
          </a:prstGeom>
        </p:spPr>
      </p:pic>
      <p:pic>
        <p:nvPicPr>
          <p:cNvPr id="52" name="Bild 137">
            <a:extLst>
              <a:ext uri="{FF2B5EF4-FFF2-40B4-BE49-F238E27FC236}">
                <a16:creationId xmlns:a16="http://schemas.microsoft.com/office/drawing/2014/main" id="{1D246FFF-D299-4ABE-9567-A06B4CEE3F30}"/>
              </a:ext>
            </a:extLst>
          </p:cNvPr>
          <p:cNvPicPr>
            <a:picLocks noChangeAspect="1"/>
          </p:cNvPicPr>
          <p:nvPr/>
        </p:nvPicPr>
        <p:blipFill>
          <a:blip r:embed="rId8" cstate="print">
            <a:extLst>
              <a:ext uri="{28A0092B-C50C-407E-A947-70E740481C1C}">
                <a14:useLocalDpi xmlns:a14="http://schemas.microsoft.com/office/drawing/2010/main"/>
              </a:ext>
            </a:extLst>
          </a:blip>
          <a:stretch>
            <a:fillRect/>
          </a:stretch>
        </p:blipFill>
        <p:spPr>
          <a:xfrm>
            <a:off x="3582439" y="2314286"/>
            <a:ext cx="591635" cy="591635"/>
          </a:xfrm>
          <a:prstGeom prst="rect">
            <a:avLst/>
          </a:prstGeom>
        </p:spPr>
      </p:pic>
      <p:pic>
        <p:nvPicPr>
          <p:cNvPr id="56" name="Bild 17">
            <a:extLst>
              <a:ext uri="{FF2B5EF4-FFF2-40B4-BE49-F238E27FC236}">
                <a16:creationId xmlns:a16="http://schemas.microsoft.com/office/drawing/2014/main" id="{A8DEADE0-E342-4CF2-BB24-3C588F63DC26}"/>
              </a:ext>
            </a:extLst>
          </p:cNvPr>
          <p:cNvPicPr>
            <a:picLocks noChangeAspect="1"/>
          </p:cNvPicPr>
          <p:nvPr/>
        </p:nvPicPr>
        <p:blipFill>
          <a:blip r:embed="rId9" cstate="print">
            <a:extLst>
              <a:ext uri="{28A0092B-C50C-407E-A947-70E740481C1C}">
                <a14:useLocalDpi xmlns:a14="http://schemas.microsoft.com/office/drawing/2010/main"/>
              </a:ext>
            </a:extLst>
          </a:blip>
          <a:stretch>
            <a:fillRect/>
          </a:stretch>
        </p:blipFill>
        <p:spPr>
          <a:xfrm>
            <a:off x="4131183" y="2521171"/>
            <a:ext cx="381327" cy="381327"/>
          </a:xfrm>
          <a:prstGeom prst="rect">
            <a:avLst/>
          </a:prstGeom>
        </p:spPr>
      </p:pic>
      <p:grpSp>
        <p:nvGrpSpPr>
          <p:cNvPr id="84" name="Gruppieren 83">
            <a:extLst>
              <a:ext uri="{FF2B5EF4-FFF2-40B4-BE49-F238E27FC236}">
                <a16:creationId xmlns:a16="http://schemas.microsoft.com/office/drawing/2014/main" id="{94DE8A01-0BBF-41FF-A38D-DDFA90FD3386}"/>
              </a:ext>
            </a:extLst>
          </p:cNvPr>
          <p:cNvGrpSpPr/>
          <p:nvPr/>
        </p:nvGrpSpPr>
        <p:grpSpPr>
          <a:xfrm>
            <a:off x="3032718" y="2427605"/>
            <a:ext cx="996574" cy="340242"/>
            <a:chOff x="3978869" y="3863861"/>
            <a:chExt cx="1512009" cy="574862"/>
          </a:xfrm>
        </p:grpSpPr>
        <p:cxnSp>
          <p:nvCxnSpPr>
            <p:cNvPr id="57" name="Gerade Verbindung mit Pfeil 56">
              <a:extLst>
                <a:ext uri="{FF2B5EF4-FFF2-40B4-BE49-F238E27FC236}">
                  <a16:creationId xmlns:a16="http://schemas.microsoft.com/office/drawing/2014/main" id="{9417BB32-89B8-47A1-82B3-F88EF968011F}"/>
                </a:ext>
              </a:extLst>
            </p:cNvPr>
            <p:cNvCxnSpPr>
              <a:cxnSpLocks/>
            </p:cNvCxnSpPr>
            <p:nvPr/>
          </p:nvCxnSpPr>
          <p:spPr>
            <a:xfrm flipV="1">
              <a:off x="3978869" y="3894665"/>
              <a:ext cx="1259444" cy="52570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Gerade Verbindung mit Pfeil 58">
              <a:extLst>
                <a:ext uri="{FF2B5EF4-FFF2-40B4-BE49-F238E27FC236}">
                  <a16:creationId xmlns:a16="http://schemas.microsoft.com/office/drawing/2014/main" id="{9CB2C10D-A153-49F0-9233-E852E7F232D1}"/>
                </a:ext>
              </a:extLst>
            </p:cNvPr>
            <p:cNvCxnSpPr>
              <a:cxnSpLocks/>
            </p:cNvCxnSpPr>
            <p:nvPr/>
          </p:nvCxnSpPr>
          <p:spPr>
            <a:xfrm>
              <a:off x="4014523" y="4046580"/>
              <a:ext cx="1462186" cy="3574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Gerade Verbindung mit Pfeil 59">
              <a:extLst>
                <a:ext uri="{FF2B5EF4-FFF2-40B4-BE49-F238E27FC236}">
                  <a16:creationId xmlns:a16="http://schemas.microsoft.com/office/drawing/2014/main" id="{075FD017-F6D5-4F49-9782-B6197DE7E876}"/>
                </a:ext>
              </a:extLst>
            </p:cNvPr>
            <p:cNvCxnSpPr>
              <a:cxnSpLocks/>
            </p:cNvCxnSpPr>
            <p:nvPr/>
          </p:nvCxnSpPr>
          <p:spPr>
            <a:xfrm flipV="1">
              <a:off x="3992745" y="4432686"/>
              <a:ext cx="987620" cy="603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Gerade Verbindung mit Pfeil 60">
              <a:extLst>
                <a:ext uri="{FF2B5EF4-FFF2-40B4-BE49-F238E27FC236}">
                  <a16:creationId xmlns:a16="http://schemas.microsoft.com/office/drawing/2014/main" id="{CCDC745D-1278-4CE7-A942-B79527443E1D}"/>
                </a:ext>
              </a:extLst>
            </p:cNvPr>
            <p:cNvCxnSpPr>
              <a:cxnSpLocks/>
            </p:cNvCxnSpPr>
            <p:nvPr/>
          </p:nvCxnSpPr>
          <p:spPr>
            <a:xfrm flipV="1">
              <a:off x="4014523" y="4140039"/>
              <a:ext cx="1476355" cy="15042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Gerade Verbindung mit Pfeil 61">
              <a:extLst>
                <a:ext uri="{FF2B5EF4-FFF2-40B4-BE49-F238E27FC236}">
                  <a16:creationId xmlns:a16="http://schemas.microsoft.com/office/drawing/2014/main" id="{03BD768F-43D9-4A3E-86F9-8EAA530E0A31}"/>
                </a:ext>
              </a:extLst>
            </p:cNvPr>
            <p:cNvCxnSpPr>
              <a:cxnSpLocks/>
            </p:cNvCxnSpPr>
            <p:nvPr/>
          </p:nvCxnSpPr>
          <p:spPr>
            <a:xfrm flipV="1">
              <a:off x="4002655" y="3894665"/>
              <a:ext cx="1488223" cy="2568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3" name="Gerade Verbindung mit Pfeil 62">
              <a:extLst>
                <a:ext uri="{FF2B5EF4-FFF2-40B4-BE49-F238E27FC236}">
                  <a16:creationId xmlns:a16="http://schemas.microsoft.com/office/drawing/2014/main" id="{FA72D0FB-0067-498D-AC40-FF419EB810B2}"/>
                </a:ext>
              </a:extLst>
            </p:cNvPr>
            <p:cNvCxnSpPr>
              <a:cxnSpLocks/>
            </p:cNvCxnSpPr>
            <p:nvPr/>
          </p:nvCxnSpPr>
          <p:spPr>
            <a:xfrm flipV="1">
              <a:off x="4014523" y="3863861"/>
              <a:ext cx="942113" cy="15782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64" name="Gerade Verbindung mit Pfeil 63">
            <a:extLst>
              <a:ext uri="{FF2B5EF4-FFF2-40B4-BE49-F238E27FC236}">
                <a16:creationId xmlns:a16="http://schemas.microsoft.com/office/drawing/2014/main" id="{7D11F969-B846-4971-9930-BC84743B7AED}"/>
              </a:ext>
            </a:extLst>
          </p:cNvPr>
          <p:cNvCxnSpPr>
            <a:cxnSpLocks/>
          </p:cNvCxnSpPr>
          <p:nvPr/>
        </p:nvCxnSpPr>
        <p:spPr>
          <a:xfrm>
            <a:off x="4049202" y="2591066"/>
            <a:ext cx="159338" cy="214359"/>
          </a:xfrm>
          <a:prstGeom prst="straightConnector1">
            <a:avLst/>
          </a:prstGeom>
          <a:ln>
            <a:solidFill>
              <a:schemeClr val="tx1">
                <a:lumMod val="50000"/>
                <a:lumOff val="5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5" name="Gerade Verbindung mit Pfeil 64">
            <a:extLst>
              <a:ext uri="{FF2B5EF4-FFF2-40B4-BE49-F238E27FC236}">
                <a16:creationId xmlns:a16="http://schemas.microsoft.com/office/drawing/2014/main" id="{9CCC5D70-3CF8-4A5D-A262-B48525DBDDAD}"/>
              </a:ext>
            </a:extLst>
          </p:cNvPr>
          <p:cNvCxnSpPr>
            <a:cxnSpLocks/>
          </p:cNvCxnSpPr>
          <p:nvPr/>
        </p:nvCxnSpPr>
        <p:spPr>
          <a:xfrm>
            <a:off x="4049373" y="2446766"/>
            <a:ext cx="159167" cy="151108"/>
          </a:xfrm>
          <a:prstGeom prst="straightConnector1">
            <a:avLst/>
          </a:prstGeom>
          <a:ln>
            <a:solidFill>
              <a:schemeClr val="tx1">
                <a:lumMod val="50000"/>
                <a:lumOff val="5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104" name="Bild 57">
            <a:extLst>
              <a:ext uri="{FF2B5EF4-FFF2-40B4-BE49-F238E27FC236}">
                <a16:creationId xmlns:a16="http://schemas.microsoft.com/office/drawing/2014/main" id="{8B87F965-CC95-4EBB-9CCB-6631431AAED3}"/>
              </a:ext>
            </a:extLst>
          </p:cNvPr>
          <p:cNvPicPr>
            <a:picLocks noChangeAspect="1"/>
          </p:cNvPicPr>
          <p:nvPr/>
        </p:nvPicPr>
        <p:blipFill>
          <a:blip r:embed="rId10" cstate="print">
            <a:extLst>
              <a:ext uri="{28A0092B-C50C-407E-A947-70E740481C1C}">
                <a14:useLocalDpi xmlns:a14="http://schemas.microsoft.com/office/drawing/2010/main"/>
              </a:ext>
            </a:extLst>
          </a:blip>
          <a:stretch>
            <a:fillRect/>
          </a:stretch>
        </p:blipFill>
        <p:spPr>
          <a:xfrm>
            <a:off x="5003660" y="2408538"/>
            <a:ext cx="447132" cy="447132"/>
          </a:xfrm>
          <a:prstGeom prst="rect">
            <a:avLst/>
          </a:prstGeom>
        </p:spPr>
      </p:pic>
      <p:grpSp>
        <p:nvGrpSpPr>
          <p:cNvPr id="118" name="Gruppieren 117">
            <a:extLst>
              <a:ext uri="{FF2B5EF4-FFF2-40B4-BE49-F238E27FC236}">
                <a16:creationId xmlns:a16="http://schemas.microsoft.com/office/drawing/2014/main" id="{E1E5F50A-2271-48C0-95DE-C84E690AE362}"/>
              </a:ext>
            </a:extLst>
          </p:cNvPr>
          <p:cNvGrpSpPr/>
          <p:nvPr/>
        </p:nvGrpSpPr>
        <p:grpSpPr>
          <a:xfrm>
            <a:off x="6244604" y="3683524"/>
            <a:ext cx="534116" cy="560723"/>
            <a:chOff x="9512316" y="5023277"/>
            <a:chExt cx="712154" cy="747631"/>
          </a:xfrm>
        </p:grpSpPr>
        <p:sp>
          <p:nvSpPr>
            <p:cNvPr id="115" name="Textfeld 114">
              <a:extLst>
                <a:ext uri="{FF2B5EF4-FFF2-40B4-BE49-F238E27FC236}">
                  <a16:creationId xmlns:a16="http://schemas.microsoft.com/office/drawing/2014/main" id="{A1862923-F3E6-409F-80D0-32983D9FF67F}"/>
                </a:ext>
              </a:extLst>
            </p:cNvPr>
            <p:cNvSpPr txBox="1"/>
            <p:nvPr/>
          </p:nvSpPr>
          <p:spPr>
            <a:xfrm>
              <a:off x="9640403" y="5119823"/>
              <a:ext cx="420011" cy="347536"/>
            </a:xfrm>
            <a:prstGeom prst="rect">
              <a:avLst/>
            </a:prstGeom>
            <a:noFill/>
          </p:spPr>
          <p:txBody>
            <a:bodyPr wrap="none" lIns="0" tIns="0" rIns="0" bIns="0" rtlCol="0">
              <a:noAutofit/>
            </a:bodyPr>
            <a:lstStyle/>
            <a:p>
              <a:pPr defTabSz="342900">
                <a:lnSpc>
                  <a:spcPts val="1575"/>
                </a:lnSpc>
              </a:pPr>
              <a:r>
                <a:rPr lang="en-AU" sz="900">
                  <a:solidFill>
                    <a:prstClr val="black"/>
                  </a:solidFill>
                  <a:latin typeface="Verdana"/>
                </a:rPr>
                <a:t>IFC</a:t>
              </a:r>
            </a:p>
          </p:txBody>
        </p:sp>
        <p:sp>
          <p:nvSpPr>
            <p:cNvPr id="116" name="Textfeld 115">
              <a:extLst>
                <a:ext uri="{FF2B5EF4-FFF2-40B4-BE49-F238E27FC236}">
                  <a16:creationId xmlns:a16="http://schemas.microsoft.com/office/drawing/2014/main" id="{3218464F-EB04-4C65-A4C0-7156352AE489}"/>
                </a:ext>
              </a:extLst>
            </p:cNvPr>
            <p:cNvSpPr txBox="1"/>
            <p:nvPr/>
          </p:nvSpPr>
          <p:spPr>
            <a:xfrm>
              <a:off x="9512316" y="5430396"/>
              <a:ext cx="712154" cy="340512"/>
            </a:xfrm>
            <a:prstGeom prst="rect">
              <a:avLst/>
            </a:prstGeom>
            <a:noFill/>
          </p:spPr>
          <p:txBody>
            <a:bodyPr wrap="none" lIns="0" tIns="0" rIns="0" bIns="0" rtlCol="0">
              <a:noAutofit/>
            </a:bodyPr>
            <a:lstStyle/>
            <a:p>
              <a:pPr defTabSz="342900">
                <a:lnSpc>
                  <a:spcPts val="1575"/>
                </a:lnSpc>
              </a:pPr>
              <a:r>
                <a:rPr lang="en-AU" sz="900">
                  <a:solidFill>
                    <a:prstClr val="black"/>
                  </a:solidFill>
                  <a:latin typeface="Verdana"/>
                </a:rPr>
                <a:t>Export</a:t>
              </a:r>
            </a:p>
          </p:txBody>
        </p:sp>
        <p:pic>
          <p:nvPicPr>
            <p:cNvPr id="117" name="Bild 185">
              <a:extLst>
                <a:ext uri="{FF2B5EF4-FFF2-40B4-BE49-F238E27FC236}">
                  <a16:creationId xmlns:a16="http://schemas.microsoft.com/office/drawing/2014/main" id="{01A9DF4E-CFF9-49E4-8441-1AB55C14B399}"/>
                </a:ext>
              </a:extLst>
            </p:cNvPr>
            <p:cNvPicPr>
              <a:picLocks noChangeAspect="1"/>
            </p:cNvPicPr>
            <p:nvPr/>
          </p:nvPicPr>
          <p:blipFill>
            <a:blip r:embed="rId11" cstate="print">
              <a:extLst>
                <a:ext uri="{28A0092B-C50C-407E-A947-70E740481C1C}">
                  <a14:useLocalDpi xmlns:a14="http://schemas.microsoft.com/office/drawing/2010/main"/>
                </a:ext>
              </a:extLst>
            </a:blip>
            <a:stretch>
              <a:fillRect/>
            </a:stretch>
          </p:blipFill>
          <p:spPr>
            <a:xfrm>
              <a:off x="9523385" y="5023277"/>
              <a:ext cx="505540" cy="459675"/>
            </a:xfrm>
            <a:prstGeom prst="rect">
              <a:avLst/>
            </a:prstGeom>
          </p:spPr>
        </p:pic>
      </p:grpSp>
      <p:pic>
        <p:nvPicPr>
          <p:cNvPr id="120" name="Bild 73">
            <a:extLst>
              <a:ext uri="{FF2B5EF4-FFF2-40B4-BE49-F238E27FC236}">
                <a16:creationId xmlns:a16="http://schemas.microsoft.com/office/drawing/2014/main" id="{14A36389-84C3-4E61-980E-0573AC42B749}"/>
              </a:ext>
            </a:extLst>
          </p:cNvPr>
          <p:cNvPicPr>
            <a:picLocks noChangeAspect="1"/>
          </p:cNvPicPr>
          <p:nvPr/>
        </p:nvPicPr>
        <p:blipFill>
          <a:blip r:embed="rId12" cstate="print">
            <a:extLst>
              <a:ext uri="{28A0092B-C50C-407E-A947-70E740481C1C}">
                <a14:useLocalDpi xmlns:a14="http://schemas.microsoft.com/office/drawing/2010/main"/>
              </a:ext>
            </a:extLst>
          </a:blip>
          <a:stretch>
            <a:fillRect/>
          </a:stretch>
        </p:blipFill>
        <p:spPr>
          <a:xfrm>
            <a:off x="6244604" y="2119676"/>
            <a:ext cx="378763" cy="378763"/>
          </a:xfrm>
          <a:prstGeom prst="rect">
            <a:avLst/>
          </a:prstGeom>
        </p:spPr>
      </p:pic>
      <p:grpSp>
        <p:nvGrpSpPr>
          <p:cNvPr id="32" name="Gruppieren 31">
            <a:extLst>
              <a:ext uri="{FF2B5EF4-FFF2-40B4-BE49-F238E27FC236}">
                <a16:creationId xmlns:a16="http://schemas.microsoft.com/office/drawing/2014/main" id="{6F82C0D8-C8D2-48B7-9B66-9891A7494855}"/>
              </a:ext>
            </a:extLst>
          </p:cNvPr>
          <p:cNvGrpSpPr/>
          <p:nvPr/>
        </p:nvGrpSpPr>
        <p:grpSpPr>
          <a:xfrm>
            <a:off x="212731" y="1951338"/>
            <a:ext cx="7726712" cy="2508232"/>
            <a:chOff x="212731" y="2177606"/>
            <a:chExt cx="7726712" cy="2508232"/>
          </a:xfrm>
        </p:grpSpPr>
        <p:pic>
          <p:nvPicPr>
            <p:cNvPr id="20" name="Grafik 19" descr="Programmierer">
              <a:extLst>
                <a:ext uri="{FF2B5EF4-FFF2-40B4-BE49-F238E27FC236}">
                  <a16:creationId xmlns:a16="http://schemas.microsoft.com/office/drawing/2014/main" id="{DDCB4DB0-1277-4864-96AA-5E67CF576341}"/>
                </a:ext>
              </a:extLst>
            </p:cNvPr>
            <p:cNvPicPr>
              <a:picLocks noChangeAspect="1"/>
            </p:cNvPicPr>
            <p:nvPr/>
          </p:nvPicPr>
          <p:blipFill>
            <a:blip r:embed="rId13">
              <a:extLst>
                <a:ext uri="{28A0092B-C50C-407E-A947-70E740481C1C}">
                  <a14:useLocalDpi xmlns:a14="http://schemas.microsoft.com/office/drawing/2010/main"/>
                </a:ext>
                <a:ext uri="{96DAC541-7B7A-43D3-8B79-37D633B846F1}">
                  <asvg:svgBlip xmlns:asvg="http://schemas.microsoft.com/office/drawing/2016/SVG/main" r:embed="rId14"/>
                </a:ext>
              </a:extLst>
            </a:blip>
            <a:stretch>
              <a:fillRect/>
            </a:stretch>
          </p:blipFill>
          <p:spPr>
            <a:xfrm>
              <a:off x="7016001" y="2177606"/>
              <a:ext cx="914400" cy="914400"/>
            </a:xfrm>
            <a:prstGeom prst="rect">
              <a:avLst/>
            </a:prstGeom>
          </p:spPr>
        </p:pic>
        <p:pic>
          <p:nvPicPr>
            <p:cNvPr id="23" name="Grafik 22" descr="Bauarbeiter">
              <a:extLst>
                <a:ext uri="{FF2B5EF4-FFF2-40B4-BE49-F238E27FC236}">
                  <a16:creationId xmlns:a16="http://schemas.microsoft.com/office/drawing/2014/main" id="{E76AC047-714C-4DF3-B4FE-D13539850B19}"/>
                </a:ext>
              </a:extLst>
            </p:cNvPr>
            <p:cNvPicPr>
              <a:picLocks noChangeAspect="1"/>
            </p:cNvPicPr>
            <p:nvPr/>
          </p:nvPicPr>
          <p:blipFill>
            <a:blip r:embed="rId15">
              <a:extLst>
                <a:ext uri="{28A0092B-C50C-407E-A947-70E740481C1C}">
                  <a14:useLocalDpi xmlns:a14="http://schemas.microsoft.com/office/drawing/2010/main"/>
                </a:ext>
                <a:ext uri="{96DAC541-7B7A-43D3-8B79-37D633B846F1}">
                  <asvg:svgBlip xmlns:asvg="http://schemas.microsoft.com/office/drawing/2016/SVG/main" r:embed="rId16"/>
                </a:ext>
              </a:extLst>
            </a:blip>
            <a:stretch>
              <a:fillRect/>
            </a:stretch>
          </p:blipFill>
          <p:spPr>
            <a:xfrm>
              <a:off x="7025043" y="3771438"/>
              <a:ext cx="914400" cy="914400"/>
            </a:xfrm>
            <a:prstGeom prst="rect">
              <a:avLst/>
            </a:prstGeom>
          </p:spPr>
        </p:pic>
        <p:pic>
          <p:nvPicPr>
            <p:cNvPr id="31" name="Grafik 30" descr="Arzt">
              <a:extLst>
                <a:ext uri="{FF2B5EF4-FFF2-40B4-BE49-F238E27FC236}">
                  <a16:creationId xmlns:a16="http://schemas.microsoft.com/office/drawing/2014/main" id="{47EE321B-A361-4558-9BDB-0E6093C816CD}"/>
                </a:ext>
              </a:extLst>
            </p:cNvPr>
            <p:cNvPicPr>
              <a:picLocks noChangeAspect="1"/>
            </p:cNvPicPr>
            <p:nvPr/>
          </p:nvPicPr>
          <p:blipFill>
            <a:blip r:embed="rId17">
              <a:extLst>
                <a:ext uri="{28A0092B-C50C-407E-A947-70E740481C1C}">
                  <a14:useLocalDpi xmlns:a14="http://schemas.microsoft.com/office/drawing/2010/main"/>
                </a:ext>
                <a:ext uri="{96DAC541-7B7A-43D3-8B79-37D633B846F1}">
                  <asvg:svgBlip xmlns:asvg="http://schemas.microsoft.com/office/drawing/2016/SVG/main" r:embed="rId18"/>
                </a:ext>
              </a:extLst>
            </a:blip>
            <a:stretch>
              <a:fillRect/>
            </a:stretch>
          </p:blipFill>
          <p:spPr>
            <a:xfrm>
              <a:off x="212731" y="2449163"/>
              <a:ext cx="914400" cy="914400"/>
            </a:xfrm>
            <a:prstGeom prst="rect">
              <a:avLst/>
            </a:prstGeom>
          </p:spPr>
        </p:pic>
      </p:grpSp>
      <p:pic>
        <p:nvPicPr>
          <p:cNvPr id="72" name="Grafik 71">
            <a:extLst>
              <a:ext uri="{FF2B5EF4-FFF2-40B4-BE49-F238E27FC236}">
                <a16:creationId xmlns:a16="http://schemas.microsoft.com/office/drawing/2014/main" id="{4DFF303A-310B-4820-94AB-A0BAFBCEA625}"/>
              </a:ext>
            </a:extLst>
          </p:cNvPr>
          <p:cNvPicPr>
            <a:picLocks noChangeAspect="1"/>
          </p:cNvPicPr>
          <p:nvPr/>
        </p:nvPicPr>
        <p:blipFill rotWithShape="1">
          <a:blip r:embed="rId19" cstate="print">
            <a:extLst>
              <a:ext uri="{BEBA8EAE-BF5A-486C-A8C5-ECC9F3942E4B}">
                <a14:imgProps xmlns:a14="http://schemas.microsoft.com/office/drawing/2010/main">
                  <a14:imgLayer r:embed="rId20">
                    <a14:imgEffect>
                      <a14:backgroundRemoval t="3687" b="50230" l="1325" r="89404">
                        <a14:foregroundMark x1="8609" y1="14747" x2="8609" y2="14747"/>
                        <a14:foregroundMark x1="10927" y1="24885" x2="10927" y2="24885"/>
                        <a14:foregroundMark x1="3311" y1="9677" x2="3311" y2="9677"/>
                        <a14:foregroundMark x1="9603" y1="34101" x2="9603" y2="34101"/>
                        <a14:foregroundMark x1="3311" y1="29954" x2="3311" y2="29954"/>
                        <a14:foregroundMark x1="13907" y1="41014" x2="13907" y2="41014"/>
                        <a14:foregroundMark x1="1987" y1="50691" x2="1987" y2="50691"/>
                        <a14:foregroundMark x1="1325" y1="9677" x2="1325" y2="9677"/>
                        <a14:foregroundMark x1="32450" y1="27650" x2="32450" y2="27650"/>
                        <a14:foregroundMark x1="35430" y1="29493" x2="35430" y2="29493"/>
                        <a14:foregroundMark x1="50993" y1="26267" x2="50993" y2="26267"/>
                        <a14:foregroundMark x1="66887" y1="17972" x2="66887" y2="17972"/>
                        <a14:foregroundMark x1="65232" y1="19816" x2="65232" y2="19816"/>
                        <a14:foregroundMark x1="65232" y1="20276" x2="65232" y2="20276"/>
                        <a14:foregroundMark x1="66887" y1="20276" x2="66887" y2="20276"/>
                        <a14:foregroundMark x1="13907" y1="41014" x2="13907" y2="41014"/>
                        <a14:foregroundMark x1="8940" y1="45161" x2="8940" y2="45161"/>
                        <a14:foregroundMark x1="4967" y1="28111" x2="4967" y2="28111"/>
                      </a14:backgroundRemoval>
                    </a14:imgEffect>
                  </a14:imgLayer>
                </a14:imgProps>
              </a:ext>
              <a:ext uri="{28A0092B-C50C-407E-A947-70E740481C1C}">
                <a14:useLocalDpi xmlns:a14="http://schemas.microsoft.com/office/drawing/2010/main"/>
              </a:ext>
            </a:extLst>
          </a:blip>
          <a:srcRect b="47187"/>
          <a:stretch/>
        </p:blipFill>
        <p:spPr>
          <a:xfrm>
            <a:off x="7560000" y="180001"/>
            <a:ext cx="1255743" cy="475320"/>
          </a:xfrm>
          <a:prstGeom prst="rect">
            <a:avLst/>
          </a:prstGeom>
          <a:effectLst>
            <a:outerShdw blurRad="50800" dist="38100" dir="2700000" algn="tl" rotWithShape="0">
              <a:prstClr val="black">
                <a:alpha val="40000"/>
              </a:prstClr>
            </a:outerShdw>
          </a:effectLst>
        </p:spPr>
      </p:pic>
      <p:sp>
        <p:nvSpPr>
          <p:cNvPr id="53" name="Rechteck 52">
            <a:extLst>
              <a:ext uri="{FF2B5EF4-FFF2-40B4-BE49-F238E27FC236}">
                <a16:creationId xmlns:a16="http://schemas.microsoft.com/office/drawing/2014/main" id="{32BD13C8-1281-4EBB-8EA1-5482B27522D8}"/>
              </a:ext>
            </a:extLst>
          </p:cNvPr>
          <p:cNvSpPr/>
          <p:nvPr/>
        </p:nvSpPr>
        <p:spPr>
          <a:xfrm>
            <a:off x="-21377" y="-59426"/>
            <a:ext cx="9165377" cy="983599"/>
          </a:xfrm>
          <a:prstGeom prst="rect">
            <a:avLst/>
          </a:prstGeom>
          <a:solidFill>
            <a:schemeClr val="dk1">
              <a:alpha val="80000"/>
            </a:schemeClr>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AU" sz="2400" b="1"/>
              <a:t>Ontology based data management</a:t>
            </a:r>
          </a:p>
        </p:txBody>
      </p:sp>
      <p:sp>
        <p:nvSpPr>
          <p:cNvPr id="54" name="Rechteck 53">
            <a:extLst>
              <a:ext uri="{FF2B5EF4-FFF2-40B4-BE49-F238E27FC236}">
                <a16:creationId xmlns:a16="http://schemas.microsoft.com/office/drawing/2014/main" id="{233863A8-0A8B-4E30-B379-426AB18D2009}"/>
              </a:ext>
            </a:extLst>
          </p:cNvPr>
          <p:cNvSpPr/>
          <p:nvPr/>
        </p:nvSpPr>
        <p:spPr>
          <a:xfrm>
            <a:off x="-27714" y="4728422"/>
            <a:ext cx="9165377" cy="455461"/>
          </a:xfrm>
          <a:prstGeom prst="rect">
            <a:avLst/>
          </a:prstGeom>
          <a:solidFill>
            <a:schemeClr val="dk1">
              <a:alpha val="80000"/>
            </a:schemeClr>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AU" sz="2400"/>
              <a:t>Enabling seamless communication between stakeholders</a:t>
            </a:r>
          </a:p>
        </p:txBody>
      </p:sp>
      <p:sp>
        <p:nvSpPr>
          <p:cNvPr id="55" name="Rechteck 54">
            <a:extLst>
              <a:ext uri="{FF2B5EF4-FFF2-40B4-BE49-F238E27FC236}">
                <a16:creationId xmlns:a16="http://schemas.microsoft.com/office/drawing/2014/main" id="{9DA3E49B-800A-41CF-9DAA-886F650AA890}"/>
              </a:ext>
            </a:extLst>
          </p:cNvPr>
          <p:cNvSpPr/>
          <p:nvPr/>
        </p:nvSpPr>
        <p:spPr>
          <a:xfrm>
            <a:off x="7332596" y="2591066"/>
            <a:ext cx="281209" cy="195784"/>
          </a:xfrm>
          <a:prstGeom prst="rect">
            <a:avLst/>
          </a:prstGeom>
          <a:solidFill>
            <a:schemeClr val="dk1"/>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AU" sz="2000" b="1"/>
          </a:p>
        </p:txBody>
      </p:sp>
      <p:sp>
        <p:nvSpPr>
          <p:cNvPr id="58" name="Textfeld 57">
            <a:extLst>
              <a:ext uri="{FF2B5EF4-FFF2-40B4-BE49-F238E27FC236}">
                <a16:creationId xmlns:a16="http://schemas.microsoft.com/office/drawing/2014/main" id="{E4D0CE02-7610-41B3-A46E-66B4EDF4B95A}"/>
              </a:ext>
            </a:extLst>
          </p:cNvPr>
          <p:cNvSpPr txBox="1"/>
          <p:nvPr/>
        </p:nvSpPr>
        <p:spPr>
          <a:xfrm>
            <a:off x="7847979" y="2233231"/>
            <a:ext cx="1045479" cy="584775"/>
          </a:xfrm>
          <a:prstGeom prst="rect">
            <a:avLst/>
          </a:prstGeom>
          <a:noFill/>
        </p:spPr>
        <p:txBody>
          <a:bodyPr wrap="none" rtlCol="0">
            <a:spAutoFit/>
          </a:bodyPr>
          <a:lstStyle/>
          <a:p>
            <a:r>
              <a:rPr lang="en-AU" sz="1600" b="1"/>
              <a:t>Data </a:t>
            </a:r>
          </a:p>
          <a:p>
            <a:r>
              <a:rPr lang="en-AU" sz="1600" b="1"/>
              <a:t>Analyst</a:t>
            </a:r>
          </a:p>
        </p:txBody>
      </p:sp>
      <p:sp>
        <p:nvSpPr>
          <p:cNvPr id="67" name="Textfeld 66">
            <a:extLst>
              <a:ext uri="{FF2B5EF4-FFF2-40B4-BE49-F238E27FC236}">
                <a16:creationId xmlns:a16="http://schemas.microsoft.com/office/drawing/2014/main" id="{353A2CDA-0AF1-4DFC-8F5A-0F7CDA0164B8}"/>
              </a:ext>
            </a:extLst>
          </p:cNvPr>
          <p:cNvSpPr txBox="1"/>
          <p:nvPr/>
        </p:nvSpPr>
        <p:spPr>
          <a:xfrm>
            <a:off x="7930401" y="3724197"/>
            <a:ext cx="1205779" cy="338554"/>
          </a:xfrm>
          <a:prstGeom prst="rect">
            <a:avLst/>
          </a:prstGeom>
          <a:noFill/>
        </p:spPr>
        <p:txBody>
          <a:bodyPr wrap="none" rtlCol="0">
            <a:spAutoFit/>
          </a:bodyPr>
          <a:lstStyle/>
          <a:p>
            <a:r>
              <a:rPr lang="en-AU" sz="1600" b="1"/>
              <a:t>Engineer</a:t>
            </a:r>
          </a:p>
        </p:txBody>
      </p:sp>
      <p:sp>
        <p:nvSpPr>
          <p:cNvPr id="69" name="Textfeld 68">
            <a:extLst>
              <a:ext uri="{FF2B5EF4-FFF2-40B4-BE49-F238E27FC236}">
                <a16:creationId xmlns:a16="http://schemas.microsoft.com/office/drawing/2014/main" id="{C93C46F0-D0D2-465F-9075-575C0055BAAF}"/>
              </a:ext>
            </a:extLst>
          </p:cNvPr>
          <p:cNvSpPr txBox="1"/>
          <p:nvPr/>
        </p:nvSpPr>
        <p:spPr>
          <a:xfrm>
            <a:off x="-21377" y="3150007"/>
            <a:ext cx="1518364" cy="338554"/>
          </a:xfrm>
          <a:prstGeom prst="rect">
            <a:avLst/>
          </a:prstGeom>
          <a:noFill/>
        </p:spPr>
        <p:txBody>
          <a:bodyPr wrap="none" rtlCol="0">
            <a:spAutoFit/>
          </a:bodyPr>
          <a:lstStyle/>
          <a:p>
            <a:r>
              <a:rPr lang="en-AU" sz="1600" b="1"/>
              <a:t>NDT-Expert</a:t>
            </a:r>
          </a:p>
        </p:txBody>
      </p:sp>
      <p:sp>
        <p:nvSpPr>
          <p:cNvPr id="71" name="Textfeld 70">
            <a:extLst>
              <a:ext uri="{FF2B5EF4-FFF2-40B4-BE49-F238E27FC236}">
                <a16:creationId xmlns:a16="http://schemas.microsoft.com/office/drawing/2014/main" id="{7F8F0C75-8388-4C38-9CFD-CE0B51022501}"/>
              </a:ext>
            </a:extLst>
          </p:cNvPr>
          <p:cNvSpPr txBox="1"/>
          <p:nvPr/>
        </p:nvSpPr>
        <p:spPr>
          <a:xfrm>
            <a:off x="20845" y="4297533"/>
            <a:ext cx="3712476" cy="430887"/>
          </a:xfrm>
          <a:prstGeom prst="rect">
            <a:avLst/>
          </a:prstGeom>
          <a:noFill/>
        </p:spPr>
        <p:txBody>
          <a:bodyPr wrap="square" rtlCol="0">
            <a:spAutoFit/>
          </a:bodyPr>
          <a:lstStyle/>
          <a:p>
            <a:r>
              <a:rPr lang="en-AU" sz="1100">
                <a:solidFill>
                  <a:schemeClr val="tx1">
                    <a:lumMod val="50000"/>
                    <a:lumOff val="50000"/>
                  </a:schemeClr>
                </a:solidFill>
              </a:rPr>
              <a:t>*e.g. as in: Adnan, K. et al. 2019; </a:t>
            </a:r>
            <a:r>
              <a:rPr lang="en-AU" sz="1100" u="sng">
                <a:solidFill>
                  <a:schemeClr val="tx1">
                    <a:lumMod val="50000"/>
                    <a:lumOff val="50000"/>
                  </a:schemeClr>
                </a:solidFill>
              </a:rPr>
              <a:t>https://doi.org/10.1186/s40537-019-0254-8</a:t>
            </a:r>
          </a:p>
        </p:txBody>
      </p:sp>
      <p:sp>
        <p:nvSpPr>
          <p:cNvPr id="3" name="Rechteck 2">
            <a:extLst>
              <a:ext uri="{FF2B5EF4-FFF2-40B4-BE49-F238E27FC236}">
                <a16:creationId xmlns:a16="http://schemas.microsoft.com/office/drawing/2014/main" id="{5339DCB2-5BAC-4302-874E-B3BF8A27262C}"/>
              </a:ext>
            </a:extLst>
          </p:cNvPr>
          <p:cNvSpPr/>
          <p:nvPr/>
        </p:nvSpPr>
        <p:spPr>
          <a:xfrm>
            <a:off x="3047687" y="2735209"/>
            <a:ext cx="332142" cy="369332"/>
          </a:xfrm>
          <a:prstGeom prst="rect">
            <a:avLst/>
          </a:prstGeom>
        </p:spPr>
        <p:txBody>
          <a:bodyPr wrap="none">
            <a:spAutoFit/>
          </a:bodyPr>
          <a:lstStyle/>
          <a:p>
            <a:r>
              <a:rPr lang="en-AU"/>
              <a:t>*</a:t>
            </a:r>
          </a:p>
        </p:txBody>
      </p:sp>
      <p:sp>
        <p:nvSpPr>
          <p:cNvPr id="7" name="Foliennummernplatzhalter 6">
            <a:extLst>
              <a:ext uri="{FF2B5EF4-FFF2-40B4-BE49-F238E27FC236}">
                <a16:creationId xmlns:a16="http://schemas.microsoft.com/office/drawing/2014/main" id="{7BC37526-7277-42EB-AA26-1D5386241BE6}"/>
              </a:ext>
            </a:extLst>
          </p:cNvPr>
          <p:cNvSpPr>
            <a:spLocks noGrp="1"/>
          </p:cNvSpPr>
          <p:nvPr>
            <p:ph type="sldNum" sz="quarter" idx="12"/>
          </p:nvPr>
        </p:nvSpPr>
        <p:spPr/>
        <p:txBody>
          <a:bodyPr/>
          <a:lstStyle/>
          <a:p>
            <a:fld id="{5FEBA2EE-B41F-47AD-9941-E075430A9EF1}" type="slidenum">
              <a:rPr lang="de-DE" smtClean="0"/>
              <a:t>6</a:t>
            </a:fld>
            <a:endParaRPr lang="de-DE"/>
          </a:p>
        </p:txBody>
      </p:sp>
    </p:spTree>
    <p:extLst>
      <p:ext uri="{BB962C8B-B14F-4D97-AF65-F5344CB8AC3E}">
        <p14:creationId xmlns:p14="http://schemas.microsoft.com/office/powerpoint/2010/main" val="2039739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03B9B4-684C-4BAC-906C-F0586C6DEF6E}"/>
              </a:ext>
            </a:extLst>
          </p:cNvPr>
          <p:cNvSpPr>
            <a:spLocks noGrp="1"/>
          </p:cNvSpPr>
          <p:nvPr>
            <p:ph type="title"/>
          </p:nvPr>
        </p:nvSpPr>
        <p:spPr/>
        <p:txBody>
          <a:bodyPr/>
          <a:lstStyle/>
          <a:p>
            <a:r>
              <a:rPr lang="en-AU" sz="2000" dirty="0"/>
              <a:t>Ontologies </a:t>
            </a:r>
            <a:br>
              <a:rPr lang="en-AU" sz="2000" dirty="0"/>
            </a:br>
            <a:r>
              <a:rPr lang="en-AU" sz="2000" b="0" dirty="0"/>
              <a:t>Overview</a:t>
            </a:r>
          </a:p>
        </p:txBody>
      </p:sp>
      <p:sp>
        <p:nvSpPr>
          <p:cNvPr id="6" name="Inhaltsplatzhalter 5">
            <a:extLst>
              <a:ext uri="{FF2B5EF4-FFF2-40B4-BE49-F238E27FC236}">
                <a16:creationId xmlns:a16="http://schemas.microsoft.com/office/drawing/2014/main" id="{8E6574D5-984C-417C-8A60-48E65852A2E6}"/>
              </a:ext>
            </a:extLst>
          </p:cNvPr>
          <p:cNvSpPr>
            <a:spLocks noGrp="1"/>
          </p:cNvSpPr>
          <p:nvPr>
            <p:ph sz="quarter" idx="13"/>
          </p:nvPr>
        </p:nvSpPr>
        <p:spPr>
          <a:xfrm>
            <a:off x="540000" y="1140244"/>
            <a:ext cx="7467927" cy="3426827"/>
          </a:xfrm>
        </p:spPr>
        <p:txBody>
          <a:bodyPr/>
          <a:lstStyle/>
          <a:p>
            <a:pPr marL="555750" lvl="3" indent="-285750">
              <a:buFont typeface="Wingdings" panose="05000000000000000000" pitchFamily="2" charset="2"/>
              <a:buChar char="Ø"/>
            </a:pPr>
            <a:endParaRPr lang="en-US" dirty="0"/>
          </a:p>
          <a:p>
            <a:pPr marL="555750" lvl="3" indent="-285750">
              <a:buFont typeface="Wingdings" panose="05000000000000000000" pitchFamily="2" charset="2"/>
              <a:buChar char="Ø"/>
            </a:pPr>
            <a:r>
              <a:rPr lang="en-US" dirty="0"/>
              <a:t>Ontologies are the “core” of the semantic web.</a:t>
            </a:r>
          </a:p>
          <a:p>
            <a:pPr marL="555750" lvl="3" indent="-285750">
              <a:buFont typeface="Wingdings" panose="05000000000000000000" pitchFamily="2" charset="2"/>
              <a:buChar char="Ø"/>
            </a:pPr>
            <a:endParaRPr lang="en-US" dirty="0"/>
          </a:p>
          <a:p>
            <a:pPr marL="555750" lvl="3" indent="-285750">
              <a:buFont typeface="Wingdings" panose="05000000000000000000" pitchFamily="2" charset="2"/>
              <a:buChar char="Ø"/>
            </a:pPr>
            <a:r>
              <a:rPr lang="en-US" dirty="0"/>
              <a:t>"</a:t>
            </a:r>
            <a:r>
              <a:rPr lang="en-US" i="1" dirty="0"/>
              <a:t>The Semantic Web is an extension of the current web in which information is given well-defined meaning, better enabling computers and people to work in cooperation.</a:t>
            </a:r>
            <a:r>
              <a:rPr lang="en-US" dirty="0"/>
              <a:t>“*</a:t>
            </a:r>
          </a:p>
          <a:p>
            <a:pPr marL="270000" lvl="3" indent="0">
              <a:buNone/>
            </a:pPr>
            <a:endParaRPr lang="en-US" dirty="0"/>
          </a:p>
          <a:p>
            <a:pPr marL="555750" lvl="3" indent="-285750">
              <a:buFont typeface="Wingdings" panose="05000000000000000000" pitchFamily="2" charset="2"/>
              <a:buChar char="Ø"/>
            </a:pPr>
            <a:r>
              <a:rPr lang="en-US" dirty="0"/>
              <a:t>Ontologies are knowledge graphs that provide a machine readable data-description-framework which can be highly expressive.</a:t>
            </a:r>
          </a:p>
          <a:p>
            <a:pPr marL="555750" lvl="3" indent="-285750">
              <a:buFont typeface="Wingdings" panose="05000000000000000000" pitchFamily="2" charset="2"/>
              <a:buChar char="Ø"/>
            </a:pPr>
            <a:endParaRPr lang="en-US" dirty="0"/>
          </a:p>
          <a:p>
            <a:pPr marL="555750" lvl="3" indent="-285750">
              <a:buFont typeface="Wingdings" panose="05000000000000000000" pitchFamily="2" charset="2"/>
              <a:buChar char="Ø"/>
            </a:pPr>
            <a:endParaRPr lang="en-AU" dirty="0"/>
          </a:p>
        </p:txBody>
      </p:sp>
      <p:sp>
        <p:nvSpPr>
          <p:cNvPr id="9" name="Rechteck 8">
            <a:extLst>
              <a:ext uri="{FF2B5EF4-FFF2-40B4-BE49-F238E27FC236}">
                <a16:creationId xmlns:a16="http://schemas.microsoft.com/office/drawing/2014/main" id="{FA1925CD-2CB8-4D3C-93CC-B4DC14F40FE9}"/>
              </a:ext>
            </a:extLst>
          </p:cNvPr>
          <p:cNvSpPr/>
          <p:nvPr/>
        </p:nvSpPr>
        <p:spPr>
          <a:xfrm>
            <a:off x="5471897" y="4594525"/>
            <a:ext cx="6264206" cy="261610"/>
          </a:xfrm>
          <a:prstGeom prst="rect">
            <a:avLst/>
          </a:prstGeom>
        </p:spPr>
        <p:txBody>
          <a:bodyPr wrap="square">
            <a:spAutoFit/>
          </a:bodyPr>
          <a:lstStyle/>
          <a:p>
            <a:r>
              <a:rPr lang="en-US" sz="1100" dirty="0">
                <a:solidFill>
                  <a:schemeClr val="tx1">
                    <a:lumMod val="50000"/>
                    <a:lumOff val="50000"/>
                  </a:schemeClr>
                </a:solidFill>
              </a:rPr>
              <a:t>*Berners-Lee et al. (2001) "The Semantic Web"</a:t>
            </a:r>
            <a:endParaRPr lang="de-DE" sz="1100" dirty="0">
              <a:solidFill>
                <a:schemeClr val="tx1">
                  <a:lumMod val="50000"/>
                  <a:lumOff val="50000"/>
                </a:schemeClr>
              </a:solidFill>
            </a:endParaRPr>
          </a:p>
        </p:txBody>
      </p:sp>
      <p:sp>
        <p:nvSpPr>
          <p:cNvPr id="3" name="Foliennummernplatzhalter 2">
            <a:extLst>
              <a:ext uri="{FF2B5EF4-FFF2-40B4-BE49-F238E27FC236}">
                <a16:creationId xmlns:a16="http://schemas.microsoft.com/office/drawing/2014/main" id="{89A594A7-7938-4671-8E33-5AF1FF4B76C7}"/>
              </a:ext>
            </a:extLst>
          </p:cNvPr>
          <p:cNvSpPr>
            <a:spLocks noGrp="1"/>
          </p:cNvSpPr>
          <p:nvPr>
            <p:ph type="sldNum" sz="quarter" idx="12"/>
          </p:nvPr>
        </p:nvSpPr>
        <p:spPr/>
        <p:txBody>
          <a:bodyPr/>
          <a:lstStyle/>
          <a:p>
            <a:fld id="{AA9ED74F-9508-4ED9-B334-15F84E4ED6ED}" type="slidenum">
              <a:rPr lang="de-DE" smtClean="0"/>
              <a:t>7</a:t>
            </a:fld>
            <a:endParaRPr lang="de-DE"/>
          </a:p>
        </p:txBody>
      </p:sp>
    </p:spTree>
    <p:extLst>
      <p:ext uri="{BB962C8B-B14F-4D97-AF65-F5344CB8AC3E}">
        <p14:creationId xmlns:p14="http://schemas.microsoft.com/office/powerpoint/2010/main" val="2163695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03B9B4-684C-4BAC-906C-F0586C6DEF6E}"/>
              </a:ext>
            </a:extLst>
          </p:cNvPr>
          <p:cNvSpPr>
            <a:spLocks noGrp="1"/>
          </p:cNvSpPr>
          <p:nvPr>
            <p:ph type="title"/>
          </p:nvPr>
        </p:nvSpPr>
        <p:spPr/>
        <p:txBody>
          <a:bodyPr/>
          <a:lstStyle/>
          <a:p>
            <a:r>
              <a:rPr lang="en-AU" sz="2000" dirty="0" err="1"/>
              <a:t>Onologies</a:t>
            </a:r>
            <a:endParaRPr lang="en-AU" sz="2000" b="0" dirty="0"/>
          </a:p>
        </p:txBody>
      </p:sp>
      <p:sp>
        <p:nvSpPr>
          <p:cNvPr id="6" name="Inhaltsplatzhalter 5">
            <a:extLst>
              <a:ext uri="{FF2B5EF4-FFF2-40B4-BE49-F238E27FC236}">
                <a16:creationId xmlns:a16="http://schemas.microsoft.com/office/drawing/2014/main" id="{8E6574D5-984C-417C-8A60-48E65852A2E6}"/>
              </a:ext>
            </a:extLst>
          </p:cNvPr>
          <p:cNvSpPr>
            <a:spLocks noGrp="1"/>
          </p:cNvSpPr>
          <p:nvPr>
            <p:ph sz="quarter" idx="13"/>
          </p:nvPr>
        </p:nvSpPr>
        <p:spPr>
          <a:xfrm>
            <a:off x="603612" y="3674477"/>
            <a:ext cx="2736187" cy="915339"/>
          </a:xfrm>
        </p:spPr>
        <p:txBody>
          <a:bodyPr/>
          <a:lstStyle/>
          <a:p>
            <a:pPr marL="270000" lvl="3" indent="0">
              <a:buNone/>
            </a:pPr>
            <a:r>
              <a:rPr lang="en-AU" dirty="0"/>
              <a:t>Specifying a controlled vocabulary for relevant entities &amp; phenomena</a:t>
            </a:r>
          </a:p>
        </p:txBody>
      </p:sp>
      <p:graphicFrame>
        <p:nvGraphicFramePr>
          <p:cNvPr id="3" name="Diagramm 2">
            <a:extLst>
              <a:ext uri="{FF2B5EF4-FFF2-40B4-BE49-F238E27FC236}">
                <a16:creationId xmlns:a16="http://schemas.microsoft.com/office/drawing/2014/main" id="{5E06FBBC-8DE5-47D1-A6D8-71E015F717D9}"/>
              </a:ext>
            </a:extLst>
          </p:cNvPr>
          <p:cNvGraphicFramePr/>
          <p:nvPr>
            <p:extLst>
              <p:ext uri="{D42A27DB-BD31-4B8C-83A1-F6EECF244321}">
                <p14:modId xmlns:p14="http://schemas.microsoft.com/office/powerpoint/2010/main" val="948017456"/>
              </p:ext>
            </p:extLst>
          </p:nvPr>
        </p:nvGraphicFramePr>
        <p:xfrm>
          <a:off x="3552826" y="1521630"/>
          <a:ext cx="2038350" cy="19557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Inhaltsplatzhalter 5">
            <a:extLst>
              <a:ext uri="{FF2B5EF4-FFF2-40B4-BE49-F238E27FC236}">
                <a16:creationId xmlns:a16="http://schemas.microsoft.com/office/drawing/2014/main" id="{CD78660A-BD3A-4945-82BF-60C2B1435DD7}"/>
              </a:ext>
            </a:extLst>
          </p:cNvPr>
          <p:cNvSpPr txBox="1">
            <a:spLocks/>
          </p:cNvSpPr>
          <p:nvPr/>
        </p:nvSpPr>
        <p:spPr>
          <a:xfrm>
            <a:off x="3330690" y="3674477"/>
            <a:ext cx="2736187" cy="947715"/>
          </a:xfrm>
          <a:prstGeom prst="rect">
            <a:avLst/>
          </a:prstGeom>
        </p:spPr>
        <p:txBody>
          <a:bodyPr vert="horz" lIns="0" tIns="0" rIns="0" bIns="0" rtlCol="0">
            <a:noAutofit/>
          </a:bodyPr>
          <a:lstStyle>
            <a:lvl1pPr marL="270000" indent="-270000" algn="l" defTabSz="914400" rtl="0" eaLnBrk="1" latinLnBrk="0" hangingPunct="1">
              <a:lnSpc>
                <a:spcPts val="2100"/>
              </a:lnSpc>
              <a:spcBef>
                <a:spcPts val="1000"/>
              </a:spcBef>
              <a:buFont typeface="+mj-lt"/>
              <a:buAutoNum type="arabicPeriod"/>
              <a:defRPr sz="1600" kern="1200">
                <a:solidFill>
                  <a:schemeClr val="tx2"/>
                </a:solidFill>
                <a:latin typeface="Verdana" panose="020B0604030504040204" pitchFamily="34" charset="0"/>
                <a:ea typeface="Verdana" panose="020B0604030504040204" pitchFamily="34" charset="0"/>
                <a:cs typeface="Verdana" panose="020B0604030504040204" pitchFamily="34" charset="0"/>
              </a:defRPr>
            </a:lvl1pPr>
            <a:lvl2pPr marL="270000" indent="-270000" algn="l" defTabSz="914400" rtl="0" eaLnBrk="1" latinLnBrk="0" hangingPunct="1">
              <a:lnSpc>
                <a:spcPts val="2100"/>
              </a:lnSpc>
              <a:spcBef>
                <a:spcPts val="0"/>
              </a:spcBef>
              <a:buFont typeface=".AppleSystemUIFont" charset="-120"/>
              <a:buChar char="–"/>
              <a:defRPr sz="1600" kern="1200">
                <a:solidFill>
                  <a:schemeClr val="tx2"/>
                </a:solidFill>
                <a:latin typeface="Verdana" panose="020B0604030504040204" pitchFamily="34" charset="0"/>
                <a:ea typeface="Verdana" panose="020B0604030504040204" pitchFamily="34" charset="0"/>
                <a:cs typeface="Verdana" panose="020B0604030504040204" pitchFamily="34" charset="0"/>
              </a:defRPr>
            </a:lvl2pPr>
            <a:lvl3pPr marL="540000" indent="-270000" algn="l" defTabSz="914400" rtl="0" eaLnBrk="1" latinLnBrk="0" hangingPunct="1">
              <a:lnSpc>
                <a:spcPts val="2100"/>
              </a:lnSpc>
              <a:spcBef>
                <a:spcPts val="0"/>
              </a:spcBef>
              <a:buFont typeface="+mj-lt"/>
              <a:buAutoNum type="arabicPeriod"/>
              <a:defRPr sz="1600" kern="1200">
                <a:solidFill>
                  <a:schemeClr val="tx2"/>
                </a:solidFill>
                <a:latin typeface="Verdana" panose="020B0604030504040204" pitchFamily="34" charset="0"/>
                <a:ea typeface="Verdana" panose="020B0604030504040204" pitchFamily="34" charset="0"/>
                <a:cs typeface="Verdana" panose="020B0604030504040204" pitchFamily="34" charset="0"/>
              </a:defRPr>
            </a:lvl3pPr>
            <a:lvl4pPr marL="540000" indent="-270000" algn="l" defTabSz="914400" rtl="0" eaLnBrk="1" latinLnBrk="0" hangingPunct="1">
              <a:lnSpc>
                <a:spcPts val="2100"/>
              </a:lnSpc>
              <a:spcBef>
                <a:spcPts val="0"/>
              </a:spcBef>
              <a:buFont typeface=".AppleSystemUIFont" charset="-120"/>
              <a:buChar char="–"/>
              <a:defRPr sz="1600" kern="1200">
                <a:solidFill>
                  <a:schemeClr val="tx2"/>
                </a:solidFill>
                <a:latin typeface="Verdana" panose="020B0604030504040204" pitchFamily="34" charset="0"/>
                <a:ea typeface="Verdana" panose="020B0604030504040204" pitchFamily="34" charset="0"/>
                <a:cs typeface="Verdana" panose="020B0604030504040204" pitchFamily="34" charset="0"/>
              </a:defRPr>
            </a:lvl4pPr>
            <a:lvl5pPr marL="810000" indent="-270000" algn="l" defTabSz="914400" rtl="0" eaLnBrk="1" latinLnBrk="0" hangingPunct="1">
              <a:lnSpc>
                <a:spcPts val="2100"/>
              </a:lnSpc>
              <a:spcBef>
                <a:spcPts val="0"/>
              </a:spcBef>
              <a:buFont typeface=".AppleSystemUIFont" charset="-120"/>
              <a:buChar char="–"/>
              <a:tabLst/>
              <a:defRPr sz="1600" kern="1200">
                <a:solidFill>
                  <a:schemeClr val="tx2"/>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70000" lvl="3" indent="0">
              <a:buNone/>
            </a:pPr>
            <a:r>
              <a:rPr lang="en-AU" dirty="0"/>
              <a:t>Defining relationships between entities</a:t>
            </a:r>
          </a:p>
          <a:p>
            <a:pPr marL="0" lvl="1" indent="0">
              <a:buFont typeface=".AppleSystemUIFont" charset="-120"/>
              <a:buNone/>
            </a:pPr>
            <a:endParaRPr lang="en-AU" dirty="0"/>
          </a:p>
        </p:txBody>
      </p:sp>
      <p:sp>
        <p:nvSpPr>
          <p:cNvPr id="8" name="Inhaltsplatzhalter 5">
            <a:extLst>
              <a:ext uri="{FF2B5EF4-FFF2-40B4-BE49-F238E27FC236}">
                <a16:creationId xmlns:a16="http://schemas.microsoft.com/office/drawing/2014/main" id="{7973C5B1-FE7D-4260-BABE-FEF5F5E48656}"/>
              </a:ext>
            </a:extLst>
          </p:cNvPr>
          <p:cNvSpPr txBox="1">
            <a:spLocks/>
          </p:cNvSpPr>
          <p:nvPr/>
        </p:nvSpPr>
        <p:spPr>
          <a:xfrm>
            <a:off x="6057768" y="3674477"/>
            <a:ext cx="2736187" cy="947715"/>
          </a:xfrm>
          <a:prstGeom prst="rect">
            <a:avLst/>
          </a:prstGeom>
        </p:spPr>
        <p:txBody>
          <a:bodyPr vert="horz" lIns="0" tIns="0" rIns="0" bIns="0" rtlCol="0">
            <a:noAutofit/>
          </a:bodyPr>
          <a:lstStyle>
            <a:lvl1pPr marL="270000" indent="-270000" algn="l" defTabSz="914400" rtl="0" eaLnBrk="1" latinLnBrk="0" hangingPunct="1">
              <a:lnSpc>
                <a:spcPts val="2100"/>
              </a:lnSpc>
              <a:spcBef>
                <a:spcPts val="1000"/>
              </a:spcBef>
              <a:buFont typeface="+mj-lt"/>
              <a:buAutoNum type="arabicPeriod"/>
              <a:defRPr sz="1600" kern="1200">
                <a:solidFill>
                  <a:schemeClr val="tx2"/>
                </a:solidFill>
                <a:latin typeface="Verdana" panose="020B0604030504040204" pitchFamily="34" charset="0"/>
                <a:ea typeface="Verdana" panose="020B0604030504040204" pitchFamily="34" charset="0"/>
                <a:cs typeface="Verdana" panose="020B0604030504040204" pitchFamily="34" charset="0"/>
              </a:defRPr>
            </a:lvl1pPr>
            <a:lvl2pPr marL="270000" indent="-270000" algn="l" defTabSz="914400" rtl="0" eaLnBrk="1" latinLnBrk="0" hangingPunct="1">
              <a:lnSpc>
                <a:spcPts val="2100"/>
              </a:lnSpc>
              <a:spcBef>
                <a:spcPts val="0"/>
              </a:spcBef>
              <a:buFont typeface=".AppleSystemUIFont" charset="-120"/>
              <a:buChar char="–"/>
              <a:defRPr sz="1600" kern="1200">
                <a:solidFill>
                  <a:schemeClr val="tx2"/>
                </a:solidFill>
                <a:latin typeface="Verdana" panose="020B0604030504040204" pitchFamily="34" charset="0"/>
                <a:ea typeface="Verdana" panose="020B0604030504040204" pitchFamily="34" charset="0"/>
                <a:cs typeface="Verdana" panose="020B0604030504040204" pitchFamily="34" charset="0"/>
              </a:defRPr>
            </a:lvl2pPr>
            <a:lvl3pPr marL="540000" indent="-270000" algn="l" defTabSz="914400" rtl="0" eaLnBrk="1" latinLnBrk="0" hangingPunct="1">
              <a:lnSpc>
                <a:spcPts val="2100"/>
              </a:lnSpc>
              <a:spcBef>
                <a:spcPts val="0"/>
              </a:spcBef>
              <a:buFont typeface="+mj-lt"/>
              <a:buAutoNum type="arabicPeriod"/>
              <a:defRPr sz="1600" kern="1200">
                <a:solidFill>
                  <a:schemeClr val="tx2"/>
                </a:solidFill>
                <a:latin typeface="Verdana" panose="020B0604030504040204" pitchFamily="34" charset="0"/>
                <a:ea typeface="Verdana" panose="020B0604030504040204" pitchFamily="34" charset="0"/>
                <a:cs typeface="Verdana" panose="020B0604030504040204" pitchFamily="34" charset="0"/>
              </a:defRPr>
            </a:lvl3pPr>
            <a:lvl4pPr marL="540000" indent="-270000" algn="l" defTabSz="914400" rtl="0" eaLnBrk="1" latinLnBrk="0" hangingPunct="1">
              <a:lnSpc>
                <a:spcPts val="2100"/>
              </a:lnSpc>
              <a:spcBef>
                <a:spcPts val="0"/>
              </a:spcBef>
              <a:buFont typeface=".AppleSystemUIFont" charset="-120"/>
              <a:buChar char="–"/>
              <a:defRPr sz="1600" kern="1200">
                <a:solidFill>
                  <a:schemeClr val="tx2"/>
                </a:solidFill>
                <a:latin typeface="Verdana" panose="020B0604030504040204" pitchFamily="34" charset="0"/>
                <a:ea typeface="Verdana" panose="020B0604030504040204" pitchFamily="34" charset="0"/>
                <a:cs typeface="Verdana" panose="020B0604030504040204" pitchFamily="34" charset="0"/>
              </a:defRPr>
            </a:lvl4pPr>
            <a:lvl5pPr marL="810000" indent="-270000" algn="l" defTabSz="914400" rtl="0" eaLnBrk="1" latinLnBrk="0" hangingPunct="1">
              <a:lnSpc>
                <a:spcPts val="2100"/>
              </a:lnSpc>
              <a:spcBef>
                <a:spcPts val="0"/>
              </a:spcBef>
              <a:buFont typeface=".AppleSystemUIFont" charset="-120"/>
              <a:buChar char="–"/>
              <a:tabLst/>
              <a:defRPr sz="1600" kern="1200">
                <a:solidFill>
                  <a:schemeClr val="tx2"/>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70000" lvl="3" indent="0">
              <a:buNone/>
            </a:pPr>
            <a:r>
              <a:rPr lang="en-AU" dirty="0"/>
              <a:t>Defining rules for the  interpretation of relationships (reasoning)</a:t>
            </a:r>
          </a:p>
          <a:p>
            <a:pPr marL="555750" lvl="3" indent="-285750">
              <a:buFont typeface="Wingdings" panose="05000000000000000000" pitchFamily="2" charset="2"/>
              <a:buChar char="Ø"/>
            </a:pPr>
            <a:endParaRPr lang="en-AU" dirty="0"/>
          </a:p>
          <a:p>
            <a:pPr marL="0" lvl="1" indent="0">
              <a:buFont typeface=".AppleSystemUIFont" charset="-120"/>
              <a:buNone/>
            </a:pPr>
            <a:endParaRPr lang="en-AU" dirty="0"/>
          </a:p>
        </p:txBody>
      </p:sp>
      <p:sp>
        <p:nvSpPr>
          <p:cNvPr id="4" name="Rechteck 3">
            <a:extLst>
              <a:ext uri="{FF2B5EF4-FFF2-40B4-BE49-F238E27FC236}">
                <a16:creationId xmlns:a16="http://schemas.microsoft.com/office/drawing/2014/main" id="{1E59EDC1-A82E-417D-BF90-16E42DAE3DB1}"/>
              </a:ext>
            </a:extLst>
          </p:cNvPr>
          <p:cNvSpPr/>
          <p:nvPr/>
        </p:nvSpPr>
        <p:spPr>
          <a:xfrm rot="21236958">
            <a:off x="1280161" y="1783911"/>
            <a:ext cx="1144988" cy="143123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Vocabulary</a:t>
            </a:r>
            <a:r>
              <a:rPr lang="en-AU"/>
              <a:t> A-Z</a:t>
            </a:r>
          </a:p>
        </p:txBody>
      </p:sp>
      <p:graphicFrame>
        <p:nvGraphicFramePr>
          <p:cNvPr id="10" name="Diagramm 9">
            <a:extLst>
              <a:ext uri="{FF2B5EF4-FFF2-40B4-BE49-F238E27FC236}">
                <a16:creationId xmlns:a16="http://schemas.microsoft.com/office/drawing/2014/main" id="{6B2DE312-10ED-484B-92B8-32E711F84F5E}"/>
              </a:ext>
            </a:extLst>
          </p:cNvPr>
          <p:cNvGraphicFramePr/>
          <p:nvPr>
            <p:extLst>
              <p:ext uri="{D42A27DB-BD31-4B8C-83A1-F6EECF244321}">
                <p14:modId xmlns:p14="http://schemas.microsoft.com/office/powerpoint/2010/main" val="3635305619"/>
              </p:ext>
            </p:extLst>
          </p:nvPr>
        </p:nvGraphicFramePr>
        <p:xfrm>
          <a:off x="6397497" y="1674174"/>
          <a:ext cx="1729419" cy="157503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9" name="Rechteck 8">
            <a:extLst>
              <a:ext uri="{FF2B5EF4-FFF2-40B4-BE49-F238E27FC236}">
                <a16:creationId xmlns:a16="http://schemas.microsoft.com/office/drawing/2014/main" id="{9F4B08F9-9459-4081-9E2C-ECB5701CE175}"/>
              </a:ext>
            </a:extLst>
          </p:cNvPr>
          <p:cNvSpPr/>
          <p:nvPr/>
        </p:nvSpPr>
        <p:spPr>
          <a:xfrm>
            <a:off x="484939" y="1099755"/>
            <a:ext cx="7451144" cy="369332"/>
          </a:xfrm>
          <a:prstGeom prst="rect">
            <a:avLst/>
          </a:prstGeom>
        </p:spPr>
        <p:txBody>
          <a:bodyPr wrap="square">
            <a:spAutoFit/>
          </a:bodyPr>
          <a:lstStyle/>
          <a:p>
            <a:r>
              <a:rPr lang="en-US" dirty="0"/>
              <a:t>Ontologies describe data on three levels:</a:t>
            </a:r>
            <a:endParaRPr lang="de-DE" dirty="0"/>
          </a:p>
        </p:txBody>
      </p:sp>
      <p:sp>
        <p:nvSpPr>
          <p:cNvPr id="11" name="Foliennummernplatzhalter 10">
            <a:extLst>
              <a:ext uri="{FF2B5EF4-FFF2-40B4-BE49-F238E27FC236}">
                <a16:creationId xmlns:a16="http://schemas.microsoft.com/office/drawing/2014/main" id="{935DB1CA-97BB-42AB-8C4C-36A8E08ED9E8}"/>
              </a:ext>
            </a:extLst>
          </p:cNvPr>
          <p:cNvSpPr>
            <a:spLocks noGrp="1"/>
          </p:cNvSpPr>
          <p:nvPr>
            <p:ph type="sldNum" sz="quarter" idx="12"/>
          </p:nvPr>
        </p:nvSpPr>
        <p:spPr/>
        <p:txBody>
          <a:bodyPr/>
          <a:lstStyle/>
          <a:p>
            <a:fld id="{AA9ED74F-9508-4ED9-B334-15F84E4ED6ED}" type="slidenum">
              <a:rPr lang="de-DE" smtClean="0"/>
              <a:t>8</a:t>
            </a:fld>
            <a:endParaRPr lang="de-DE"/>
          </a:p>
        </p:txBody>
      </p:sp>
    </p:spTree>
    <p:extLst>
      <p:ext uri="{BB962C8B-B14F-4D97-AF65-F5344CB8AC3E}">
        <p14:creationId xmlns:p14="http://schemas.microsoft.com/office/powerpoint/2010/main" val="41040709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03B9B4-684C-4BAC-906C-F0586C6DEF6E}"/>
              </a:ext>
            </a:extLst>
          </p:cNvPr>
          <p:cNvSpPr>
            <a:spLocks noGrp="1"/>
          </p:cNvSpPr>
          <p:nvPr>
            <p:ph type="title"/>
          </p:nvPr>
        </p:nvSpPr>
        <p:spPr/>
        <p:txBody>
          <a:bodyPr/>
          <a:lstStyle/>
          <a:p>
            <a:r>
              <a:rPr lang="en-AU" sz="2000" dirty="0"/>
              <a:t>Ontologies</a:t>
            </a:r>
            <a:br>
              <a:rPr lang="en-AU" sz="2000" dirty="0"/>
            </a:br>
            <a:r>
              <a:rPr lang="en-AU" sz="2000" b="0" dirty="0"/>
              <a:t>Enhanced expressivity</a:t>
            </a:r>
          </a:p>
        </p:txBody>
      </p:sp>
      <p:graphicFrame>
        <p:nvGraphicFramePr>
          <p:cNvPr id="9" name="Diagramm 8"/>
          <p:cNvGraphicFramePr/>
          <p:nvPr>
            <p:extLst>
              <p:ext uri="{D42A27DB-BD31-4B8C-83A1-F6EECF244321}">
                <p14:modId xmlns:p14="http://schemas.microsoft.com/office/powerpoint/2010/main" val="3401660726"/>
              </p:ext>
            </p:extLst>
          </p:nvPr>
        </p:nvGraphicFramePr>
        <p:xfrm>
          <a:off x="6215889" y="1972176"/>
          <a:ext cx="2425487" cy="12944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1" name="Diagramm 10"/>
          <p:cNvGraphicFramePr/>
          <p:nvPr>
            <p:extLst>
              <p:ext uri="{D42A27DB-BD31-4B8C-83A1-F6EECF244321}">
                <p14:modId xmlns:p14="http://schemas.microsoft.com/office/powerpoint/2010/main" val="2849331207"/>
              </p:ext>
            </p:extLst>
          </p:nvPr>
        </p:nvGraphicFramePr>
        <p:xfrm>
          <a:off x="3414042" y="1951049"/>
          <a:ext cx="2595805" cy="133568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pSp>
        <p:nvGrpSpPr>
          <p:cNvPr id="28" name="Gruppierung 27"/>
          <p:cNvGrpSpPr/>
          <p:nvPr/>
        </p:nvGrpSpPr>
        <p:grpSpPr>
          <a:xfrm>
            <a:off x="5912147" y="2210669"/>
            <a:ext cx="964295" cy="707533"/>
            <a:chOff x="4307920" y="2690193"/>
            <a:chExt cx="1642305" cy="1190510"/>
          </a:xfrm>
        </p:grpSpPr>
        <p:cxnSp>
          <p:nvCxnSpPr>
            <p:cNvPr id="13" name="Gerade Verbindung mit Pfeil 12"/>
            <p:cNvCxnSpPr>
              <a:cxnSpLocks/>
            </p:cNvCxnSpPr>
            <p:nvPr/>
          </p:nvCxnSpPr>
          <p:spPr>
            <a:xfrm flipV="1">
              <a:off x="4329279" y="2690193"/>
              <a:ext cx="1620946" cy="871350"/>
            </a:xfrm>
            <a:prstGeom prst="straightConnector1">
              <a:avLst/>
            </a:prstGeom>
            <a:ln w="254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9" name="Textfeld 18"/>
            <p:cNvSpPr txBox="1"/>
            <p:nvPr/>
          </p:nvSpPr>
          <p:spPr>
            <a:xfrm rot="19865930">
              <a:off x="4307920" y="2966301"/>
              <a:ext cx="914401" cy="914402"/>
            </a:xfrm>
            <a:prstGeom prst="rect">
              <a:avLst/>
            </a:prstGeom>
            <a:noFill/>
          </p:spPr>
          <p:txBody>
            <a:bodyPr wrap="none" lIns="0" tIns="0" rIns="0" bIns="0" rtlCol="0">
              <a:noAutofit/>
            </a:bodyPr>
            <a:lstStyle/>
            <a:p>
              <a:pPr>
                <a:lnSpc>
                  <a:spcPts val="2100"/>
                </a:lnSpc>
              </a:pPr>
              <a:r>
                <a:rPr lang="en-AU" sz="1600" dirty="0">
                  <a:solidFill>
                    <a:srgbClr val="7030A0"/>
                  </a:solidFill>
                </a:rPr>
                <a:t>has result </a:t>
              </a:r>
            </a:p>
          </p:txBody>
        </p:sp>
      </p:grpSp>
      <p:sp>
        <p:nvSpPr>
          <p:cNvPr id="21" name="Textfeld 20">
            <a:extLst>
              <a:ext uri="{FF2B5EF4-FFF2-40B4-BE49-F238E27FC236}">
                <a16:creationId xmlns:a16="http://schemas.microsoft.com/office/drawing/2014/main" id="{D4781DAE-B9EB-4C35-9DDA-3741AAB9ADAA}"/>
              </a:ext>
            </a:extLst>
          </p:cNvPr>
          <p:cNvSpPr txBox="1"/>
          <p:nvPr/>
        </p:nvSpPr>
        <p:spPr>
          <a:xfrm>
            <a:off x="4711945" y="1058488"/>
            <a:ext cx="2425487" cy="654069"/>
          </a:xfrm>
          <a:prstGeom prst="rect">
            <a:avLst/>
          </a:prstGeom>
          <a:noFill/>
          <a:ln w="28575">
            <a:solidFill>
              <a:schemeClr val="tx1"/>
            </a:solidFill>
          </a:ln>
        </p:spPr>
        <p:txBody>
          <a:bodyPr wrap="none" lIns="0" tIns="0" rIns="0" bIns="0" rtlCol="0" anchor="ctr">
            <a:noAutofit/>
          </a:bodyPr>
          <a:lstStyle/>
          <a:p>
            <a:pPr algn="ctr">
              <a:lnSpc>
                <a:spcPts val="2100"/>
              </a:lnSpc>
            </a:pPr>
            <a:r>
              <a:rPr lang="en-AU" sz="1600" b="1" dirty="0"/>
              <a:t>NDT in </a:t>
            </a:r>
          </a:p>
          <a:p>
            <a:pPr algn="ctr">
              <a:lnSpc>
                <a:spcPts val="2100"/>
              </a:lnSpc>
            </a:pPr>
            <a:r>
              <a:rPr lang="en-AU" sz="1600" b="1" dirty="0"/>
              <a:t>Civil Engineering</a:t>
            </a:r>
            <a:endParaRPr lang="en-AU" sz="1600" dirty="0"/>
          </a:p>
        </p:txBody>
      </p:sp>
      <p:cxnSp>
        <p:nvCxnSpPr>
          <p:cNvPr id="22" name="Gerade Verbindung mit Pfeil 21"/>
          <p:cNvCxnSpPr>
            <a:cxnSpLocks/>
            <a:stCxn id="21" idx="2"/>
            <a:endCxn id="11" idx="0"/>
          </p:cNvCxnSpPr>
          <p:nvPr/>
        </p:nvCxnSpPr>
        <p:spPr>
          <a:xfrm flipH="1">
            <a:off x="4711944" y="1712557"/>
            <a:ext cx="1212745" cy="238492"/>
          </a:xfrm>
          <a:prstGeom prst="straightConnector1">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Gerade Verbindung mit Pfeil 24"/>
          <p:cNvCxnSpPr>
            <a:cxnSpLocks/>
            <a:stCxn id="21" idx="2"/>
            <a:endCxn id="9" idx="0"/>
          </p:cNvCxnSpPr>
          <p:nvPr/>
        </p:nvCxnSpPr>
        <p:spPr>
          <a:xfrm>
            <a:off x="5924689" y="1712557"/>
            <a:ext cx="1503943" cy="259619"/>
          </a:xfrm>
          <a:prstGeom prst="straightConnector1">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1" name="Rechteck 30"/>
          <p:cNvSpPr/>
          <p:nvPr/>
        </p:nvSpPr>
        <p:spPr>
          <a:xfrm>
            <a:off x="6259634" y="3652992"/>
            <a:ext cx="1089499" cy="470101"/>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File XY</a:t>
            </a:r>
          </a:p>
        </p:txBody>
      </p:sp>
      <p:grpSp>
        <p:nvGrpSpPr>
          <p:cNvPr id="34" name="Gruppierung 33"/>
          <p:cNvGrpSpPr/>
          <p:nvPr/>
        </p:nvGrpSpPr>
        <p:grpSpPr>
          <a:xfrm>
            <a:off x="6891521" y="1364724"/>
            <a:ext cx="1602006" cy="1143566"/>
            <a:chOff x="6027867" y="2011927"/>
            <a:chExt cx="1602006" cy="1143566"/>
          </a:xfrm>
        </p:grpSpPr>
        <p:sp>
          <p:nvSpPr>
            <p:cNvPr id="30" name="Textfeld 29"/>
            <p:cNvSpPr txBox="1"/>
            <p:nvPr/>
          </p:nvSpPr>
          <p:spPr>
            <a:xfrm>
              <a:off x="6715473" y="2011927"/>
              <a:ext cx="914400" cy="914400"/>
            </a:xfrm>
            <a:prstGeom prst="rect">
              <a:avLst/>
            </a:prstGeom>
            <a:noFill/>
          </p:spPr>
          <p:txBody>
            <a:bodyPr wrap="none" lIns="0" tIns="0" rIns="0" bIns="0" rtlCol="0">
              <a:noAutofit/>
            </a:bodyPr>
            <a:lstStyle/>
            <a:p>
              <a:pPr>
                <a:lnSpc>
                  <a:spcPts val="2100"/>
                </a:lnSpc>
              </a:pPr>
              <a:r>
                <a:rPr lang="en-AU" sz="1600" dirty="0">
                  <a:solidFill>
                    <a:srgbClr val="FF0000"/>
                  </a:solidFill>
                </a:rPr>
                <a:t>implicit</a:t>
              </a:r>
            </a:p>
            <a:p>
              <a:pPr>
                <a:lnSpc>
                  <a:spcPts val="2100"/>
                </a:lnSpc>
              </a:pPr>
              <a:r>
                <a:rPr lang="en-AU" sz="1600" dirty="0">
                  <a:solidFill>
                    <a:srgbClr val="FF0000"/>
                  </a:solidFill>
                </a:rPr>
                <a:t>information</a:t>
              </a:r>
            </a:p>
          </p:txBody>
        </p:sp>
        <p:sp>
          <p:nvSpPr>
            <p:cNvPr id="33" name="Rechteck 32"/>
            <p:cNvSpPr/>
            <p:nvPr/>
          </p:nvSpPr>
          <p:spPr>
            <a:xfrm>
              <a:off x="6027867" y="2616474"/>
              <a:ext cx="1074048" cy="53901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sp>
        <p:nvSpPr>
          <p:cNvPr id="24" name="Inhaltsplatzhalter 5">
            <a:extLst>
              <a:ext uri="{FF2B5EF4-FFF2-40B4-BE49-F238E27FC236}">
                <a16:creationId xmlns:a16="http://schemas.microsoft.com/office/drawing/2014/main" id="{170FA165-F750-41CC-A9CB-B7CDC8EAE5EA}"/>
              </a:ext>
            </a:extLst>
          </p:cNvPr>
          <p:cNvSpPr>
            <a:spLocks noGrp="1"/>
          </p:cNvSpPr>
          <p:nvPr>
            <p:ph sz="quarter" idx="13"/>
          </p:nvPr>
        </p:nvSpPr>
        <p:spPr>
          <a:xfrm>
            <a:off x="316356" y="1183527"/>
            <a:ext cx="2736187" cy="915339"/>
          </a:xfrm>
        </p:spPr>
        <p:txBody>
          <a:bodyPr/>
          <a:lstStyle/>
          <a:p>
            <a:pPr marL="270000" lvl="3" indent="0">
              <a:buNone/>
            </a:pPr>
            <a:r>
              <a:rPr lang="en-US" dirty="0">
                <a:solidFill>
                  <a:schemeClr val="tx1"/>
                </a:solidFill>
              </a:rPr>
              <a:t>1) map </a:t>
            </a:r>
            <a:r>
              <a:rPr lang="en-US" dirty="0">
                <a:solidFill>
                  <a:schemeClr val="accent5"/>
                </a:solidFill>
              </a:rPr>
              <a:t>data</a:t>
            </a:r>
            <a:r>
              <a:rPr lang="en-US" dirty="0">
                <a:solidFill>
                  <a:schemeClr val="tx1"/>
                </a:solidFill>
              </a:rPr>
              <a:t> on ontology (</a:t>
            </a:r>
            <a:r>
              <a:rPr lang="en-US" dirty="0">
                <a:solidFill>
                  <a:schemeClr val="accent3"/>
                </a:solidFill>
              </a:rPr>
              <a:t>explicit information</a:t>
            </a:r>
            <a:r>
              <a:rPr lang="en-US" dirty="0">
                <a:solidFill>
                  <a:schemeClr val="tx1"/>
                </a:solidFill>
              </a:rPr>
              <a:t>)</a:t>
            </a:r>
          </a:p>
          <a:p>
            <a:pPr marL="270000" lvl="3" indent="0">
              <a:buNone/>
            </a:pPr>
            <a:endParaRPr lang="en-US" dirty="0">
              <a:solidFill>
                <a:schemeClr val="tx1"/>
              </a:solidFill>
            </a:endParaRPr>
          </a:p>
          <a:p>
            <a:pPr marL="270000" lvl="3" indent="0">
              <a:buNone/>
            </a:pPr>
            <a:r>
              <a:rPr lang="en-US" dirty="0">
                <a:solidFill>
                  <a:schemeClr val="tx1"/>
                </a:solidFill>
              </a:rPr>
              <a:t>2) infer additional (</a:t>
            </a:r>
            <a:r>
              <a:rPr lang="en-US" dirty="0">
                <a:solidFill>
                  <a:srgbClr val="FF0000"/>
                </a:solidFill>
              </a:rPr>
              <a:t>implicit</a:t>
            </a:r>
            <a:r>
              <a:rPr lang="en-US" dirty="0">
                <a:solidFill>
                  <a:schemeClr val="tx1"/>
                </a:solidFill>
              </a:rPr>
              <a:t>) information through </a:t>
            </a:r>
            <a:r>
              <a:rPr lang="en-US" dirty="0">
                <a:solidFill>
                  <a:srgbClr val="7030A0"/>
                </a:solidFill>
              </a:rPr>
              <a:t>axioms</a:t>
            </a:r>
            <a:r>
              <a:rPr lang="en-US" dirty="0">
                <a:solidFill>
                  <a:schemeClr val="tx1"/>
                </a:solidFill>
              </a:rPr>
              <a:t>.</a:t>
            </a:r>
          </a:p>
          <a:p>
            <a:pPr marL="270000" lvl="3" indent="0">
              <a:buNone/>
            </a:pPr>
            <a:endParaRPr lang="en-US" dirty="0">
              <a:solidFill>
                <a:schemeClr val="tx1"/>
              </a:solidFill>
            </a:endParaRPr>
          </a:p>
          <a:p>
            <a:pPr marL="270000" lvl="3" indent="0">
              <a:buNone/>
            </a:pPr>
            <a:r>
              <a:rPr lang="en-US" dirty="0">
                <a:solidFill>
                  <a:schemeClr val="tx1"/>
                </a:solidFill>
              </a:rPr>
              <a:t>3) store information in </a:t>
            </a:r>
            <a:r>
              <a:rPr lang="en-US" dirty="0">
                <a:solidFill>
                  <a:srgbClr val="FF9A00"/>
                </a:solidFill>
              </a:rPr>
              <a:t>database</a:t>
            </a:r>
            <a:r>
              <a:rPr lang="en-US" dirty="0">
                <a:solidFill>
                  <a:srgbClr val="FFC000"/>
                </a:solidFill>
              </a:rPr>
              <a:t>:</a:t>
            </a:r>
            <a:endParaRPr lang="en-AU" dirty="0">
              <a:solidFill>
                <a:srgbClr val="FFC000"/>
              </a:solidFill>
            </a:endParaRPr>
          </a:p>
        </p:txBody>
      </p:sp>
      <p:cxnSp>
        <p:nvCxnSpPr>
          <p:cNvPr id="61" name="Gerade Verbindung mit Pfeil 60">
            <a:extLst>
              <a:ext uri="{FF2B5EF4-FFF2-40B4-BE49-F238E27FC236}">
                <a16:creationId xmlns:a16="http://schemas.microsoft.com/office/drawing/2014/main" id="{F25BAF13-EB48-4EB4-8804-4967436330CE}"/>
              </a:ext>
            </a:extLst>
          </p:cNvPr>
          <p:cNvCxnSpPr>
            <a:cxnSpLocks/>
            <a:endCxn id="62" idx="2"/>
          </p:cNvCxnSpPr>
          <p:nvPr/>
        </p:nvCxnSpPr>
        <p:spPr>
          <a:xfrm flipH="1" flipV="1">
            <a:off x="5375505" y="3286003"/>
            <a:ext cx="884129" cy="366989"/>
          </a:xfrm>
          <a:prstGeom prst="straightConnector1">
            <a:avLst/>
          </a:prstGeom>
          <a:ln w="19050">
            <a:solidFill>
              <a:srgbClr val="00B0F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2" name="Rechteck 61">
            <a:extLst>
              <a:ext uri="{FF2B5EF4-FFF2-40B4-BE49-F238E27FC236}">
                <a16:creationId xmlns:a16="http://schemas.microsoft.com/office/drawing/2014/main" id="{65F3AE54-4723-4E54-ACAC-64C788562AE6}"/>
              </a:ext>
            </a:extLst>
          </p:cNvPr>
          <p:cNvSpPr/>
          <p:nvPr/>
        </p:nvSpPr>
        <p:spPr>
          <a:xfrm>
            <a:off x="4830755" y="2728522"/>
            <a:ext cx="1089499" cy="557481"/>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sp>
        <p:nvSpPr>
          <p:cNvPr id="63" name="Rechteck 62">
            <a:extLst>
              <a:ext uri="{FF2B5EF4-FFF2-40B4-BE49-F238E27FC236}">
                <a16:creationId xmlns:a16="http://schemas.microsoft.com/office/drawing/2014/main" id="{9A8E54BF-7F81-4992-AE17-498A48275420}"/>
              </a:ext>
            </a:extLst>
          </p:cNvPr>
          <p:cNvSpPr/>
          <p:nvPr/>
        </p:nvSpPr>
        <p:spPr>
          <a:xfrm>
            <a:off x="1684449" y="3612924"/>
            <a:ext cx="2595805" cy="1440576"/>
          </a:xfrm>
          <a:prstGeom prst="rect">
            <a:avLst/>
          </a:prstGeom>
          <a:noFill/>
          <a:ln>
            <a:solidFill>
              <a:srgbClr val="FF9A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u="sng" dirty="0">
                <a:solidFill>
                  <a:schemeClr val="tx1"/>
                </a:solidFill>
              </a:rPr>
              <a:t>File XY:  </a:t>
            </a:r>
          </a:p>
          <a:p>
            <a:r>
              <a:rPr lang="en-AU" i="1" dirty="0">
                <a:solidFill>
                  <a:schemeClr val="tx1"/>
                </a:solidFill>
              </a:rPr>
              <a:t>-</a:t>
            </a:r>
            <a:r>
              <a:rPr lang="en-AU" dirty="0">
                <a:solidFill>
                  <a:schemeClr val="tx1"/>
                </a:solidFill>
              </a:rPr>
              <a:t>performs</a:t>
            </a:r>
            <a:r>
              <a:rPr lang="en-AU" i="1" dirty="0">
                <a:solidFill>
                  <a:schemeClr val="tx1"/>
                </a:solidFill>
              </a:rPr>
              <a:t> „Testing task 2“</a:t>
            </a:r>
          </a:p>
          <a:p>
            <a:r>
              <a:rPr lang="en-AU" i="1" dirty="0">
                <a:solidFill>
                  <a:schemeClr val="tx1"/>
                </a:solidFill>
              </a:rPr>
              <a:t>-</a:t>
            </a:r>
            <a:r>
              <a:rPr lang="en-AU" dirty="0">
                <a:solidFill>
                  <a:schemeClr val="tx1"/>
                </a:solidFill>
              </a:rPr>
              <a:t>relates to </a:t>
            </a:r>
            <a:r>
              <a:rPr lang="en-AU" i="1" dirty="0">
                <a:solidFill>
                  <a:schemeClr val="tx1"/>
                </a:solidFill>
              </a:rPr>
              <a:t>„Material property“</a:t>
            </a:r>
          </a:p>
        </p:txBody>
      </p:sp>
      <p:sp>
        <p:nvSpPr>
          <p:cNvPr id="3" name="Foliennummernplatzhalter 2">
            <a:extLst>
              <a:ext uri="{FF2B5EF4-FFF2-40B4-BE49-F238E27FC236}">
                <a16:creationId xmlns:a16="http://schemas.microsoft.com/office/drawing/2014/main" id="{44379A54-7409-4D17-9FD8-0A7CCB042CE6}"/>
              </a:ext>
            </a:extLst>
          </p:cNvPr>
          <p:cNvSpPr>
            <a:spLocks noGrp="1"/>
          </p:cNvSpPr>
          <p:nvPr>
            <p:ph type="sldNum" sz="quarter" idx="12"/>
          </p:nvPr>
        </p:nvSpPr>
        <p:spPr/>
        <p:txBody>
          <a:bodyPr/>
          <a:lstStyle/>
          <a:p>
            <a:fld id="{AA9ED74F-9508-4ED9-B334-15F84E4ED6ED}" type="slidenum">
              <a:rPr lang="de-DE" smtClean="0"/>
              <a:t>9</a:t>
            </a:fld>
            <a:endParaRPr lang="de-DE"/>
          </a:p>
        </p:txBody>
      </p:sp>
    </p:spTree>
    <p:extLst>
      <p:ext uri="{BB962C8B-B14F-4D97-AF65-F5344CB8AC3E}">
        <p14:creationId xmlns:p14="http://schemas.microsoft.com/office/powerpoint/2010/main" val="52203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nodeType="afterEffect">
                                  <p:stCondLst>
                                    <p:cond delay="0"/>
                                  </p:stCondLst>
                                  <p:childTnLst>
                                    <p:set>
                                      <p:cBhvr>
                                        <p:cTn id="21" dur="1" fill="hold">
                                          <p:stCondLst>
                                            <p:cond delay="0"/>
                                          </p:stCondLst>
                                        </p:cTn>
                                        <p:tgtEl>
                                          <p:spTgt spid="24">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63"/>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2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62" grpId="0" animBg="1"/>
      <p:bldP spid="63" grpId="0" animBg="1"/>
    </p:bldLst>
  </p:timing>
</p:sld>
</file>

<file path=ppt/theme/theme1.xml><?xml version="1.0" encoding="utf-8"?>
<a:theme xmlns:a="http://schemas.openxmlformats.org/drawingml/2006/main" name="BAM_16zu9_master">
  <a:themeElements>
    <a:clrScheme name="BAM">
      <a:dk1>
        <a:srgbClr val="000000"/>
      </a:dk1>
      <a:lt1>
        <a:sysClr val="window" lastClr="FFFFFF"/>
      </a:lt1>
      <a:dk2>
        <a:srgbClr val="002832"/>
      </a:dk2>
      <a:lt2>
        <a:srgbClr val="FFFFFF"/>
      </a:lt2>
      <a:accent1>
        <a:srgbClr val="D2001E"/>
      </a:accent1>
      <a:accent2>
        <a:srgbClr val="501919"/>
      </a:accent2>
      <a:accent3>
        <a:srgbClr val="00AFF0"/>
      </a:accent3>
      <a:accent4>
        <a:srgbClr val="00556E"/>
      </a:accent4>
      <a:accent5>
        <a:srgbClr val="8CB40F"/>
      </a:accent5>
      <a:accent6>
        <a:srgbClr val="FFFF00"/>
      </a:accent6>
      <a:hlink>
        <a:srgbClr val="002832"/>
      </a:hlink>
      <a:folHlink>
        <a:srgbClr val="002832"/>
      </a:folHlink>
    </a:clrScheme>
    <a:fontScheme name="BAM Text">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a:lnSpc>
            <a:spcPts val="2100"/>
          </a:lnSpc>
          <a:defRPr sz="1600" dirty="0"/>
        </a:defPPr>
      </a:lstStyle>
    </a:txDef>
  </a:objectDefaults>
  <a:extraClrSchemeLst>
    <a:extraClrScheme>
      <a:clrScheme name="BAM Farben">
        <a:dk1>
          <a:sysClr val="windowText" lastClr="000000"/>
        </a:dk1>
        <a:lt1>
          <a:sysClr val="window" lastClr="FFFFFF"/>
        </a:lt1>
        <a:dk2>
          <a:srgbClr val="002832"/>
        </a:dk2>
        <a:lt2>
          <a:srgbClr val="FFFFFF"/>
        </a:lt2>
        <a:accent1>
          <a:srgbClr val="D2001E"/>
        </a:accent1>
        <a:accent2>
          <a:srgbClr val="501919"/>
        </a:accent2>
        <a:accent3>
          <a:srgbClr val="00AFF0"/>
        </a:accent3>
        <a:accent4>
          <a:srgbClr val="00556E"/>
        </a:accent4>
        <a:accent5>
          <a:srgbClr val="8CB40F"/>
        </a:accent5>
        <a:accent6>
          <a:srgbClr val="FFFF00"/>
        </a:accent6>
        <a:hlink>
          <a:srgbClr val="002832"/>
        </a:hlink>
        <a:folHlink>
          <a:srgbClr val="002832"/>
        </a:folHlink>
      </a:clrScheme>
    </a:extraClrScheme>
  </a:extraClrSchemeLst>
  <a:extLst>
    <a:ext uri="{05A4C25C-085E-4340-85A3-A5531E510DB2}">
      <thm15:themeFamily xmlns:thm15="http://schemas.microsoft.com/office/thememl/2012/main" name="BAM_16zu9_master" id="{C9821BEF-2ACB-2B4B-8DCE-EE3870480A58}" vid="{C73E6368-F41D-804E-8BA9-C0FF5A538FBE}"/>
    </a:ext>
  </a:extLst>
</a:theme>
</file>

<file path=ppt/theme/theme2.xml><?xml version="1.0" encoding="utf-8"?>
<a:theme xmlns:a="http://schemas.openxmlformats.org/drawingml/2006/main" name="BAM - Master">
  <a:themeElements>
    <a:clrScheme name="BAM">
      <a:dk1>
        <a:srgbClr val="002832"/>
      </a:dk1>
      <a:lt1>
        <a:sysClr val="window" lastClr="FFFFFF"/>
      </a:lt1>
      <a:dk2>
        <a:srgbClr val="002832"/>
      </a:dk2>
      <a:lt2>
        <a:srgbClr val="FFFFFF"/>
      </a:lt2>
      <a:accent1>
        <a:srgbClr val="D2001E"/>
      </a:accent1>
      <a:accent2>
        <a:srgbClr val="501919"/>
      </a:accent2>
      <a:accent3>
        <a:srgbClr val="00AFF0"/>
      </a:accent3>
      <a:accent4>
        <a:srgbClr val="00556E"/>
      </a:accent4>
      <a:accent5>
        <a:srgbClr val="8CB40F"/>
      </a:accent5>
      <a:accent6>
        <a:srgbClr val="FFDC00"/>
      </a:accent6>
      <a:hlink>
        <a:srgbClr val="DC2328"/>
      </a:hlink>
      <a:folHlink>
        <a:srgbClr val="00556E"/>
      </a:folHlink>
    </a:clrScheme>
    <a:fontScheme name="BAM Text">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noAutofit/>
      </a:bodyPr>
      <a:lstStyle>
        <a:defPPr>
          <a:lnSpc>
            <a:spcPts val="2100"/>
          </a:lnSpc>
          <a:defRPr sz="1600" dirty="0"/>
        </a:defPPr>
      </a:lstStyle>
    </a:txDef>
  </a:objectDefaults>
  <a:extraClrSchemeLst>
    <a:extraClrScheme>
      <a:clrScheme name="BAM Farben">
        <a:dk1>
          <a:sysClr val="windowText" lastClr="000000"/>
        </a:dk1>
        <a:lt1>
          <a:sysClr val="window" lastClr="FFFFFF"/>
        </a:lt1>
        <a:dk2>
          <a:srgbClr val="002832"/>
        </a:dk2>
        <a:lt2>
          <a:srgbClr val="FFFFFF"/>
        </a:lt2>
        <a:accent1>
          <a:srgbClr val="D2001E"/>
        </a:accent1>
        <a:accent2>
          <a:srgbClr val="501919"/>
        </a:accent2>
        <a:accent3>
          <a:srgbClr val="00AFF0"/>
        </a:accent3>
        <a:accent4>
          <a:srgbClr val="00556E"/>
        </a:accent4>
        <a:accent5>
          <a:srgbClr val="8CB40F"/>
        </a:accent5>
        <a:accent6>
          <a:srgbClr val="FFDC00"/>
        </a:accent6>
        <a:hlink>
          <a:srgbClr val="002832"/>
        </a:hlink>
        <a:folHlink>
          <a:srgbClr val="002832"/>
        </a:folHlink>
      </a:clrScheme>
    </a:extraClrScheme>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F9FEF7DB12E449458F11A864B5356971" ma:contentTypeVersion="5" ma:contentTypeDescription="Ein neues Dokument erstellen." ma:contentTypeScope="" ma:versionID="26cf218ccfcadd2bc3a36db39974de32">
  <xsd:schema xmlns:xsd="http://www.w3.org/2001/XMLSchema" xmlns:xs="http://www.w3.org/2001/XMLSchema" xmlns:p="http://schemas.microsoft.com/office/2006/metadata/properties" xmlns:ns3="e7fe529f-8104-4509-ad1a-258d20bd2d51" xmlns:ns4="58477ca5-601f-46a7-bf2e-b41332f48826" targetNamespace="http://schemas.microsoft.com/office/2006/metadata/properties" ma:root="true" ma:fieldsID="3527f9ddb8288800bb956a029ba3882a" ns3:_="" ns4:_="">
    <xsd:import namespace="e7fe529f-8104-4509-ad1a-258d20bd2d51"/>
    <xsd:import namespace="58477ca5-601f-46a7-bf2e-b41332f48826"/>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fe529f-8104-4509-ad1a-258d20bd2d51" elementFormDefault="qualified">
    <xsd:import namespace="http://schemas.microsoft.com/office/2006/documentManagement/types"/>
    <xsd:import namespace="http://schemas.microsoft.com/office/infopath/2007/PartnerControls"/>
    <xsd:element name="SharedWithUsers" ma:index="8"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Freigegeben für - Details" ma:internalName="SharedWithDetails" ma:readOnly="true">
      <xsd:simpleType>
        <xsd:restriction base="dms:Note">
          <xsd:maxLength value="255"/>
        </xsd:restriction>
      </xsd:simpleType>
    </xsd:element>
    <xsd:element name="SharingHintHash" ma:index="10" nillable="true" ma:displayName="Freigabehinweis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8477ca5-601f-46a7-bf2e-b41332f48826"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20A7884-C47E-469C-91EC-97B4F40F1327}">
  <ds:schemaRefs>
    <ds:schemaRef ds:uri="58477ca5-601f-46a7-bf2e-b41332f48826"/>
    <ds:schemaRef ds:uri="http://purl.org/dc/elements/1.1/"/>
    <ds:schemaRef ds:uri="http://schemas.microsoft.com/office/2006/metadata/properties"/>
    <ds:schemaRef ds:uri="http://purl.org/dc/terms/"/>
    <ds:schemaRef ds:uri="e7fe529f-8104-4509-ad1a-258d20bd2d51"/>
    <ds:schemaRef ds:uri="http://schemas.microsoft.com/office/infopath/2007/PartnerControls"/>
    <ds:schemaRef ds:uri="http://schemas.microsoft.com/office/2006/documentManagement/type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73340F5A-D340-4F6B-AE93-EA81CA9AAB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7fe529f-8104-4509-ad1a-258d20bd2d51"/>
    <ds:schemaRef ds:uri="58477ca5-601f-46a7-bf2e-b41332f488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E851F17-76D9-495F-AD20-9962B80EC18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BAM_16zu9</Template>
  <TotalTime>0</TotalTime>
  <Words>2119</Words>
  <Application>Microsoft Office PowerPoint</Application>
  <PresentationFormat>Bildschirmpräsentation (16:9)</PresentationFormat>
  <Paragraphs>245</Paragraphs>
  <Slides>12</Slides>
  <Notes>12</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12</vt:i4>
      </vt:variant>
    </vt:vector>
  </HeadingPairs>
  <TitlesOfParts>
    <vt:vector size="18" baseType="lpstr">
      <vt:lpstr>.AppleSystemUIFont</vt:lpstr>
      <vt:lpstr>Arial</vt:lpstr>
      <vt:lpstr>Calibri</vt:lpstr>
      <vt:lpstr>Verdana</vt:lpstr>
      <vt:lpstr>Wingdings</vt:lpstr>
      <vt:lpstr>BAM_16zu9_master</vt:lpstr>
      <vt:lpstr>Understanding distributed data – a semantic web approach for data based analysis of NDT data in civil engineering </vt:lpstr>
      <vt:lpstr>Many practical task can be solved</vt:lpstr>
      <vt:lpstr>Is it possible to create value from existing data? The fourth paradigm of science* </vt:lpstr>
      <vt:lpstr>Creating value from data in NDTCE What questions can we answer with data? </vt:lpstr>
      <vt:lpstr>Research data management  status quo in the dpt. for NDTCE </vt:lpstr>
      <vt:lpstr>PowerPoint-Präsentation</vt:lpstr>
      <vt:lpstr>Ontologies  Overview</vt:lpstr>
      <vt:lpstr>Onologies</vt:lpstr>
      <vt:lpstr>Ontologies Enhanced expressivity</vt:lpstr>
      <vt:lpstr>Ontologies Practical example </vt:lpstr>
      <vt:lpstr>Conclusion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Völker, Christoph</dc:creator>
  <cp:lastModifiedBy>Völker, Christoph</cp:lastModifiedBy>
  <cp:revision>76</cp:revision>
  <dcterms:created xsi:type="dcterms:W3CDTF">2020-02-13T09:43:33Z</dcterms:created>
  <dcterms:modified xsi:type="dcterms:W3CDTF">2020-05-07T10:08:53Z</dcterms:modified>
  <cp:category>Präsentation</cp:category>
  <cp:contentStatus>2017-04-11</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0x010100F9FEF7DB12E449458F11A864B5356971</vt:lpwstr>
  </property>
</Properties>
</file>