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58" r:id="rId7"/>
    <p:sldId id="264" r:id="rId8"/>
    <p:sldId id="259" r:id="rId9"/>
    <p:sldId id="261" r:id="rId10"/>
    <p:sldId id="265" r:id="rId11"/>
    <p:sldId id="260" r:id="rId12"/>
    <p:sldId id="262" r:id="rId13"/>
    <p:sldId id="263" r:id="rId14"/>
    <p:sldId id="269" r:id="rId15"/>
    <p:sldId id="271" r:id="rId16"/>
    <p:sldId id="272" r:id="rId17"/>
    <p:sldId id="267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74" autoAdjust="0"/>
  </p:normalViewPr>
  <p:slideViewPr>
    <p:cSldViewPr snapToGrid="0" snapToObjects="1">
      <p:cViewPr varScale="1">
        <p:scale>
          <a:sx n="50" d="100"/>
          <a:sy n="50" d="100"/>
        </p:scale>
        <p:origin x="15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36" d="100"/>
          <a:sy n="136" d="100"/>
        </p:scale>
        <p:origin x="470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CE2EA-645E-4689-B024-9583B5452F3D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83B60-992A-467E-BC20-8C0896244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573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9D5E2-3987-4B2F-B7FC-829B838991A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6C4EA-B94A-4997-B05E-41EFB5AF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08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184" y="2130425"/>
            <a:ext cx="7013448" cy="1470025"/>
          </a:xfrm>
        </p:spPr>
        <p:txBody>
          <a:bodyPr/>
          <a:lstStyle>
            <a:lvl1pPr algn="ctr">
              <a:defRPr sz="4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8508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E515-C750-4567-8AA5-BDA268E8985A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4A895-183A-46B8-9240-32A5E15E00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30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B6657-627A-47E6-8FB5-7F80006D425E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A3571-2C30-48A2-8037-D989EF4D6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81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9848"/>
            <a:ext cx="2057400" cy="505631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5024" y="1069848"/>
            <a:ext cx="5141976" cy="505631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9032F-EA1B-4127-8ADC-D0BC4ADFE672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9952-43E1-4478-8BD8-005C0C3B99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90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9C0A-C841-4AAA-BF13-DB9E9E8B159E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Author’s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3FADD-2F8A-4069-A896-BD5B7E692E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33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4406900"/>
            <a:ext cx="712311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599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67118-5480-491A-BB79-8C2E7254F3DA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FA0E4-AB81-4069-A9C4-AEDE333E6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13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7320" y="2221992"/>
            <a:ext cx="3528000" cy="3904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6360" y="2221992"/>
            <a:ext cx="3528000" cy="3904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F8BF-8E76-4FF3-AA04-F3BC9CA23A5E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D5505-21AA-4272-BD78-164010137B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29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7320" y="2193481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7320" y="2871216"/>
            <a:ext cx="3528000" cy="324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7089" y="2193798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7089" y="2871215"/>
            <a:ext cx="3528000" cy="324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5BB07-6381-4865-AFE9-7770EF37FC84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A95BF-38F8-4FA0-BB70-3CE827D007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64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FF74D-209A-4702-9588-699F6683394F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514EF-B73F-41B8-ACE8-BE49100296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D975B-7965-4950-867E-9C1B64671FA2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B8DCB-EE14-4996-AF86-FBC41D0D6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90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069848"/>
            <a:ext cx="3008313" cy="11051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008" y="1069848"/>
            <a:ext cx="4050792" cy="50563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8760" y="2203704"/>
            <a:ext cx="3008313" cy="39224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37D13-9CC9-49E5-81D6-44132AEF4E33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0FA26-EEFD-4D1E-8C1B-DACBE47F92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85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944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68944" y="1179575"/>
            <a:ext cx="5486400" cy="35479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944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599A0-30CC-48E0-B582-7731C2E2A931}" type="datetime1">
              <a:rPr lang="en-US" altLang="en-US" smtClean="0"/>
              <a:t>5/5/2020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38B38-0D3C-479D-8539-9E13C6CCF9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53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417638" y="977900"/>
            <a:ext cx="72691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17638" y="2166938"/>
            <a:ext cx="726916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EA0AC6-3D79-4C5C-B8F0-1BFB8DC51025}" type="datetime1">
              <a:rPr lang="en-US" altLang="en-US" smtClean="0"/>
              <a:t>5/5/2020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 dirty="0" smtClean="0"/>
              <a:t>Author’s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1DD49F6-5E8A-4F4F-B84B-510ABE5FC6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392591" y="1330502"/>
            <a:ext cx="7013575" cy="1470025"/>
          </a:xfrm>
        </p:spPr>
        <p:txBody>
          <a:bodyPr/>
          <a:lstStyle/>
          <a:p>
            <a:r>
              <a:rPr lang="en-GB" dirty="0"/>
              <a:t>Attributing Chinese Hydrological Extreme Events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8000" y="2797705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CSSP China </a:t>
            </a:r>
            <a:r>
              <a:rPr lang="en-US" dirty="0" smtClean="0"/>
              <a:t>Event </a:t>
            </a:r>
            <a:r>
              <a:rPr lang="en-US" dirty="0" smtClean="0"/>
              <a:t>Attribution Team</a:t>
            </a:r>
          </a:p>
          <a:p>
            <a:pPr eaLnBrk="1" hangingPunct="1">
              <a:defRPr/>
            </a:pPr>
            <a:r>
              <a:rPr lang="en-GB" sz="2000" dirty="0"/>
              <a:t>Simon Tett, Buwen Dong, Fraser Lott,  Ying Sun,  </a:t>
            </a:r>
            <a:r>
              <a:rPr lang="en-GB" sz="2000" dirty="0" err="1"/>
              <a:t>Ruidan</a:t>
            </a:r>
            <a:r>
              <a:rPr lang="en-GB" sz="2000" dirty="0"/>
              <a:t> Chen, Yang Chen, Siyan </a:t>
            </a:r>
            <a:r>
              <a:rPr lang="en-GB" sz="2000" dirty="0" smtClean="0"/>
              <a:t>Dong </a:t>
            </a:r>
            <a:r>
              <a:rPr lang="en-GB" sz="2000" dirty="0"/>
              <a:t>, </a:t>
            </a:r>
            <a:r>
              <a:rPr lang="en-GB" sz="2000" dirty="0" err="1"/>
              <a:t>Xuewei</a:t>
            </a:r>
            <a:r>
              <a:rPr lang="en-GB" sz="2000" dirty="0"/>
              <a:t> Fan, Jie Jiang, </a:t>
            </a:r>
            <a:r>
              <a:rPr lang="en-GB" sz="2000" dirty="0" err="1"/>
              <a:t>Chunxiang</a:t>
            </a:r>
            <a:r>
              <a:rPr lang="en-GB" sz="2000" dirty="0"/>
              <a:t> Li, Wei Li, </a:t>
            </a:r>
            <a:r>
              <a:rPr lang="en-GB" sz="2000" dirty="0" err="1"/>
              <a:t>Chunhui</a:t>
            </a:r>
            <a:r>
              <a:rPr lang="en-GB" sz="2000" dirty="0"/>
              <a:t> Lu, </a:t>
            </a:r>
            <a:r>
              <a:rPr lang="en-GB" sz="2000" dirty="0" err="1"/>
              <a:t>Yuanyuan</a:t>
            </a:r>
            <a:r>
              <a:rPr lang="en-GB" sz="2000" dirty="0"/>
              <a:t> Ma, </a:t>
            </a:r>
            <a:r>
              <a:rPr lang="en-GB" sz="2000" dirty="0" err="1"/>
              <a:t>Rouke</a:t>
            </a:r>
            <a:r>
              <a:rPr lang="en-GB" sz="2000" dirty="0"/>
              <a:t> Li, </a:t>
            </a:r>
            <a:r>
              <a:rPr lang="en-GB" sz="2000" dirty="0" err="1"/>
              <a:t>Delei</a:t>
            </a:r>
            <a:r>
              <a:rPr lang="en-GB" sz="2000" dirty="0"/>
              <a:t> Li, </a:t>
            </a:r>
            <a:r>
              <a:rPr lang="en-GB" sz="2000" dirty="0" err="1"/>
              <a:t>Nergui</a:t>
            </a:r>
            <a:r>
              <a:rPr lang="en-GB" sz="2000" dirty="0"/>
              <a:t> Nanding, Safi Ullah, Fangxing Tian,  Xuan Wang, </a:t>
            </a:r>
            <a:r>
              <a:rPr lang="en-GB" sz="2000" dirty="0" err="1"/>
              <a:t>Linyun</a:t>
            </a:r>
            <a:r>
              <a:rPr lang="en-GB" sz="2000" dirty="0"/>
              <a:t> Yang, Rong Yu, Wenxia Zhang, </a:t>
            </a:r>
            <a:r>
              <a:rPr lang="en-GB" sz="2000" dirty="0" err="1"/>
              <a:t>Lianhua</a:t>
            </a:r>
            <a:r>
              <a:rPr lang="en-GB" sz="2000" dirty="0"/>
              <a:t> Zhu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sz="1800" dirty="0" smtClean="0"/>
              <a:t>Author’s Rights Reserved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895-183A-46B8-9240-32A5E15E0011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829" y="169939"/>
            <a:ext cx="633942" cy="63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66" y="137842"/>
            <a:ext cx="697090" cy="697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22" y="81929"/>
            <a:ext cx="769208" cy="773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137842"/>
            <a:ext cx="1786894" cy="780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67" y="151081"/>
            <a:ext cx="670611" cy="6706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CMIP6 analysis</a:t>
            </a:r>
            <a:endParaRPr lang="en-GB" dirty="0"/>
          </a:p>
        </p:txBody>
      </p:sp>
      <p:pic>
        <p:nvPicPr>
          <p:cNvPr id="4" name="图片 2"/>
          <p:cNvPicPr>
            <a:picLocks noGrp="1"/>
          </p:cNvPicPr>
          <p:nvPr>
            <p:ph idx="1"/>
          </p:nvPr>
        </p:nvPicPr>
        <p:blipFill rotWithShape="1">
          <a:blip r:embed="rId4"/>
          <a:srcRect l="6116" t="8482" r="7224" b="55707"/>
          <a:stretch/>
        </p:blipFill>
        <p:spPr>
          <a:xfrm>
            <a:off x="1417638" y="1833916"/>
            <a:ext cx="4779962" cy="2997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89" y="5317067"/>
            <a:ext cx="4408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Shift to drier conditions in CMIP6 ensemble but not as strong as in HadGEM-GA6 ensemble. RR about 2 (1.3-3.3)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229503" y="21220"/>
            <a:ext cx="5795964" cy="89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GB" sz="3200" dirty="0" smtClean="0">
                <a:solidFill>
                  <a:schemeClr val="bg1"/>
                </a:solidFill>
              </a:rPr>
              <a:t>Event Attribution – drought 2019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3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6"/>
    </mc:Choice>
    <mc:Fallback>
      <p:transition spd="slow" advTm="1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is SE China’s rainfall changing?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2444" y="1839560"/>
            <a:ext cx="2585156" cy="3121907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smtClean="0"/>
              <a:t>Simulated by HadGEM-GA6 ensemble for 2017-2019. When ensemble size is 525 members. Focus on region in box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11605" r="-1624" b="17531"/>
          <a:stretch/>
        </p:blipFill>
        <p:spPr>
          <a:xfrm>
            <a:off x="1162973" y="1794933"/>
            <a:ext cx="4865077" cy="4859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79066" y="5338583"/>
            <a:ext cx="2731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Relative drying throughout the year. Most rain in MAM &amp; DJF so these seasons matter most.</a:t>
            </a:r>
            <a:endParaRPr lang="en-GB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5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50"/>
    </mc:Choice>
    <mc:Fallback>
      <p:transition spd="slow" advTm="5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49" x="2508250" y="2643188"/>
          <p14:tracePt t="20799" x="2493963" y="2643188"/>
          <p14:tracePt t="20807" x="2479675" y="2643188"/>
          <p14:tracePt t="20815" x="2457450" y="2643188"/>
          <p14:tracePt t="20831" x="2414588" y="2643188"/>
          <p14:tracePt t="20847" x="2371725" y="2636838"/>
          <p14:tracePt t="20864" x="2328863" y="2636838"/>
          <p14:tracePt t="20880" x="2293938" y="2636838"/>
          <p14:tracePt t="20897" x="2265363" y="2636838"/>
          <p14:tracePt t="20914" x="2257425" y="2643188"/>
          <p14:tracePt t="20931" x="2251075" y="2643188"/>
          <p14:tracePt t="21089" x="2265363" y="2651125"/>
          <p14:tracePt t="21097" x="2279650" y="2651125"/>
          <p14:tracePt t="21105" x="2300288" y="2651125"/>
          <p14:tracePt t="21114" x="2328863" y="2651125"/>
          <p14:tracePt t="21131" x="2386013" y="2657475"/>
          <p14:tracePt t="21147" x="2451100" y="2665413"/>
          <p14:tracePt t="21164" x="2536825" y="2665413"/>
          <p14:tracePt t="21181" x="2622550" y="2671763"/>
          <p14:tracePt t="21198" x="2708275" y="2671763"/>
          <p14:tracePt t="21215" x="2779713" y="2679700"/>
          <p14:tracePt t="21231" x="2836863" y="2679700"/>
          <p14:tracePt t="21235" x="2857500" y="2679700"/>
          <p14:tracePt t="21248" x="2879725" y="2679700"/>
          <p14:tracePt t="21264" x="2900363" y="2686050"/>
          <p14:tracePt t="21281" x="2908300" y="2686050"/>
          <p14:tracePt t="21298" x="2928938" y="2686050"/>
          <p14:tracePt t="21315" x="2936875" y="2686050"/>
          <p14:tracePt t="21331" x="2943225" y="2693988"/>
          <p14:tracePt t="21348" x="2957513" y="2693988"/>
          <p14:tracePt t="21365" x="2979738" y="2693988"/>
          <p14:tracePt t="21381" x="3014663" y="2700338"/>
          <p14:tracePt t="21398" x="3043238" y="2700338"/>
          <p14:tracePt t="21415" x="3079750" y="2700338"/>
          <p14:tracePt t="21431" x="3108325" y="2700338"/>
          <p14:tracePt t="21436" x="3114675" y="2700338"/>
          <p14:tracePt t="21597" x="3122613" y="2708275"/>
          <p14:tracePt t="21605" x="3122613" y="2714625"/>
          <p14:tracePt t="21615" x="3128963" y="2722563"/>
          <p14:tracePt t="21632" x="3136900" y="2743200"/>
          <p14:tracePt t="21648" x="3136900" y="2771775"/>
          <p14:tracePt t="21665" x="3136900" y="2808288"/>
          <p14:tracePt t="21668" x="3136900" y="2822575"/>
          <p14:tracePt t="21682" x="3136900" y="2836863"/>
          <p14:tracePt t="21698" x="3136900" y="2871788"/>
          <p14:tracePt t="21702" x="3136900" y="2886075"/>
          <p14:tracePt t="21715" x="3128963" y="2900363"/>
          <p14:tracePt t="21732" x="3114675" y="2936875"/>
          <p14:tracePt t="21749" x="3108325" y="2957513"/>
          <p14:tracePt t="21765" x="3100388" y="2971800"/>
          <p14:tracePt t="21782" x="3100388" y="2979738"/>
          <p14:tracePt t="21799" x="3094038" y="2994025"/>
          <p14:tracePt t="21815" x="3086100" y="3000375"/>
          <p14:tracePt t="21832" x="3079750" y="3008313"/>
          <p14:tracePt t="21848" x="3065463" y="3014663"/>
          <p14:tracePt t="21865" x="3051175" y="3022600"/>
          <p14:tracePt t="21882" x="3028950" y="3022600"/>
          <p14:tracePt t="21899" x="3000375" y="3028950"/>
          <p14:tracePt t="21916" x="2965450" y="3028950"/>
          <p14:tracePt t="21932" x="2914650" y="3043238"/>
          <p14:tracePt t="21936" x="2886075" y="3043238"/>
          <p14:tracePt t="21951" x="2822575" y="3051175"/>
          <p14:tracePt t="21965" x="2786063" y="3051175"/>
          <p14:tracePt t="21983" x="2686050" y="3057525"/>
          <p14:tracePt t="21999" x="2600325" y="3057525"/>
          <p14:tracePt t="22016" x="2528888" y="3057525"/>
          <p14:tracePt t="22032" x="2465388" y="3057525"/>
          <p14:tracePt t="22049" x="2428875" y="3057525"/>
          <p14:tracePt t="22065" x="2414588" y="3057525"/>
          <p14:tracePt t="22176" x="2414588" y="3043238"/>
          <p14:tracePt t="22184" x="2414588" y="3022600"/>
          <p14:tracePt t="22193" x="2408238" y="2994025"/>
          <p14:tracePt t="22201" x="2408238" y="2957513"/>
          <p14:tracePt t="22216" x="2400300" y="2900363"/>
          <p14:tracePt t="22233" x="2393950" y="2851150"/>
          <p14:tracePt t="22249" x="2393950" y="2814638"/>
          <p14:tracePt t="22266" x="2393950" y="2786063"/>
          <p14:tracePt t="22283" x="2393950" y="2765425"/>
          <p14:tracePt t="22299" x="2393950" y="2751138"/>
          <p14:tracePt t="22316" x="2400300" y="2728913"/>
          <p14:tracePt t="22333" x="2408238" y="2708275"/>
          <p14:tracePt t="22349" x="2414588" y="2686050"/>
          <p14:tracePt t="22366" x="2422525" y="2651125"/>
          <p14:tracePt t="22383" x="2422525" y="2628900"/>
          <p14:tracePt t="22399" x="2436813" y="2614613"/>
          <p14:tracePt t="22416" x="2443163" y="2600325"/>
          <p14:tracePt t="22433" x="2451100" y="2586038"/>
          <p14:tracePt t="22500" x="2451100" y="2579688"/>
          <p14:tracePt t="22507" x="2457450" y="2579688"/>
          <p14:tracePt t="22516" x="2465388" y="2579688"/>
          <p14:tracePt t="22533" x="2486025" y="2579688"/>
          <p14:tracePt t="22549" x="2514600" y="2579688"/>
          <p14:tracePt t="22566" x="2565400" y="2571750"/>
          <p14:tracePt t="22583" x="2636838" y="2571750"/>
          <p14:tracePt t="22586" x="2671763" y="2571750"/>
          <p14:tracePt t="22600" x="2708275" y="2579688"/>
          <p14:tracePt t="22616" x="2794000" y="2586038"/>
          <p14:tracePt t="22619" x="2843213" y="2586038"/>
          <p14:tracePt t="22633" x="2886075" y="2593975"/>
          <p14:tracePt t="22650" x="3014663" y="2608263"/>
          <p14:tracePt t="22667" x="3043238" y="2614613"/>
          <p14:tracePt t="22683" x="3094038" y="2622550"/>
          <p14:tracePt t="22700" x="3108325" y="2628900"/>
          <p14:tracePt t="22717" x="3114675" y="2628900"/>
          <p14:tracePt t="22733" x="3128963" y="2628900"/>
          <p14:tracePt t="22750" x="3143250" y="2628900"/>
          <p14:tracePt t="22766" x="3171825" y="2636838"/>
          <p14:tracePt t="22783" x="3194050" y="2643188"/>
          <p14:tracePt t="22800" x="3222625" y="2651125"/>
          <p14:tracePt t="22817" x="3236913" y="2651125"/>
          <p14:tracePt t="22833" x="3251200" y="2665413"/>
          <p14:tracePt t="22850" x="3265488" y="2679700"/>
          <p14:tracePt t="22853" x="3271838" y="2693988"/>
          <p14:tracePt t="22867" x="3286125" y="2714625"/>
          <p14:tracePt t="22883" x="3294063" y="2757488"/>
          <p14:tracePt t="22886" x="3300413" y="2779713"/>
          <p14:tracePt t="22900" x="3308350" y="2828925"/>
          <p14:tracePt t="22917" x="3314700" y="2871788"/>
          <p14:tracePt t="22933" x="3322638" y="2922588"/>
          <p14:tracePt t="22951" x="3322638" y="2965450"/>
          <p14:tracePt t="22967" x="3308350" y="3000375"/>
          <p14:tracePt t="22983" x="3286125" y="3036888"/>
          <p14:tracePt t="23000" x="3257550" y="3071813"/>
          <p14:tracePt t="23017" x="3228975" y="3094038"/>
          <p14:tracePt t="23034" x="3200400" y="3114675"/>
          <p14:tracePt t="23050" x="3157538" y="3143250"/>
          <p14:tracePt t="23067" x="3108325" y="3165475"/>
          <p14:tracePt t="23084" x="3036888" y="3186113"/>
          <p14:tracePt t="23087" x="2994025" y="3194050"/>
          <p14:tracePt t="23101" x="2957513" y="3200400"/>
          <p14:tracePt t="23117" x="2871788" y="3208338"/>
          <p14:tracePt t="23120" x="2836863" y="3214688"/>
          <p14:tracePt t="23134" x="2765425" y="3214688"/>
          <p14:tracePt t="23151" x="2743200" y="3222625"/>
          <p14:tracePt t="23154" x="2722563" y="3222625"/>
          <p14:tracePt t="23167" x="2700338" y="3222625"/>
          <p14:tracePt t="23441" x="2708275" y="3222625"/>
          <p14:tracePt t="23468" x="2714625" y="3222625"/>
          <p14:tracePt t="23472" x="2722563" y="3228975"/>
          <p14:tracePt t="23484" x="2728913" y="3228975"/>
          <p14:tracePt t="23501" x="2743200" y="3228975"/>
          <p14:tracePt t="23518" x="2765425" y="3236913"/>
          <p14:tracePt t="23534" x="2786063" y="3243263"/>
          <p14:tracePt t="23551" x="2814638" y="3251200"/>
          <p14:tracePt t="23568" x="2865438" y="3257550"/>
          <p14:tracePt t="23601" x="2914650" y="3265488"/>
          <p14:tracePt t="23618" x="2928938" y="3271838"/>
          <p14:tracePt t="23675" x="2928938" y="3257550"/>
          <p14:tracePt t="23684" x="2936875" y="3243263"/>
          <p14:tracePt t="23691" x="2936875" y="3228975"/>
          <p14:tracePt t="23701" x="2943225" y="3214688"/>
          <p14:tracePt t="23718" x="2951163" y="3186113"/>
          <p14:tracePt t="23735" x="2957513" y="3165475"/>
          <p14:tracePt t="23739" x="2957513" y="3157538"/>
          <p14:tracePt t="23752" x="2957513" y="3151188"/>
          <p14:tracePt t="23753" x="0" y="0"/>
        </p14:tracePtLst>
        <p14:tracePtLst>
          <p14:tracePt t="24794" x="2751138" y="2822575"/>
          <p14:tracePt t="24939" x="2743200" y="2822575"/>
          <p14:tracePt t="24947" x="2736850" y="2822575"/>
          <p14:tracePt t="24963" x="2728913" y="2822575"/>
          <p14:tracePt t="24979" x="2722563" y="2822575"/>
          <p14:tracePt t="24987" x="2714625" y="2822575"/>
          <p14:tracePt t="25004" x="2708275" y="2822575"/>
          <p14:tracePt t="25020" x="2693988" y="2822575"/>
          <p14:tracePt t="25037" x="2671763" y="2822575"/>
          <p14:tracePt t="25053" x="2657475" y="2822575"/>
          <p14:tracePt t="25070" x="2643188" y="2822575"/>
          <p14:tracePt t="25087" x="2636838" y="2822575"/>
          <p14:tracePt t="25268" x="2628900" y="2822575"/>
          <p14:tracePt t="25277" x="2628900" y="2828925"/>
          <p14:tracePt t="25287" x="2628900" y="2836863"/>
          <p14:tracePt t="25304" x="2622550" y="2851150"/>
          <p14:tracePt t="25320" x="2622550" y="2857500"/>
          <p14:tracePt t="25337" x="2622550" y="2871788"/>
          <p14:tracePt t="25354" x="2622550" y="2879725"/>
          <p14:tracePt t="25370" x="2614613" y="2894013"/>
          <p14:tracePt t="25373" x="2614613" y="2900363"/>
          <p14:tracePt t="25404" x="2614613" y="2914650"/>
          <p14:tracePt t="25421" x="2614613" y="2922588"/>
          <p14:tracePt t="25437" x="2614613" y="2936875"/>
          <p14:tracePt t="25454" x="2622550" y="2951163"/>
          <p14:tracePt t="25471" x="2628900" y="2957513"/>
          <p14:tracePt t="25487" x="2636838" y="2971800"/>
          <p14:tracePt t="25504" x="2643188" y="2979738"/>
          <p14:tracePt t="25521" x="2657475" y="2986088"/>
          <p14:tracePt t="25537" x="2665413" y="2986088"/>
          <p14:tracePt t="25541" x="2665413" y="2994025"/>
          <p14:tracePt t="25554" x="2671763" y="2994025"/>
          <p14:tracePt t="25571" x="2679700" y="2994025"/>
          <p14:tracePt t="25587" x="2686050" y="3000375"/>
          <p14:tracePt t="25604" x="2693988" y="3000375"/>
          <p14:tracePt t="25608" x="2700338" y="3008313"/>
          <p14:tracePt t="25621" x="2708275" y="3008313"/>
          <p14:tracePt t="25624" x="2714625" y="3008313"/>
          <p14:tracePt t="25639" x="2722563" y="3008313"/>
          <p14:tracePt t="25654" x="2743200" y="3008313"/>
          <p14:tracePt t="25671" x="2765425" y="3008313"/>
          <p14:tracePt t="25688" x="2779713" y="3008313"/>
          <p14:tracePt t="25704" x="2794000" y="3000375"/>
          <p14:tracePt t="25721" x="2800350" y="3000375"/>
          <p14:tracePt t="25737" x="2814638" y="2994025"/>
          <p14:tracePt t="25754" x="2822575" y="2979738"/>
          <p14:tracePt t="25771" x="2828925" y="2965450"/>
          <p14:tracePt t="25788" x="2836863" y="2943225"/>
          <p14:tracePt t="25804" x="2836863" y="2908300"/>
          <p14:tracePt t="25807" x="2836863" y="2894013"/>
          <p14:tracePt t="25821" x="2828925" y="2879725"/>
          <p14:tracePt t="25838" x="2808288" y="2843213"/>
          <p14:tracePt t="25854" x="2786063" y="2822575"/>
          <p14:tracePt t="25872" x="2757488" y="2808288"/>
          <p14:tracePt t="25888" x="2722563" y="2786063"/>
          <p14:tracePt t="25905" x="2679700" y="2771775"/>
          <p14:tracePt t="25921" x="2622550" y="2757488"/>
          <p14:tracePt t="25938" x="2557463" y="2757488"/>
          <p14:tracePt t="25955" x="2493963" y="2757488"/>
          <p14:tracePt t="25971" x="2422525" y="2757488"/>
          <p14:tracePt t="25988" x="2365375" y="2765425"/>
          <p14:tracePt t="26005" x="2322513" y="2779713"/>
          <p14:tracePt t="26021" x="2300288" y="2786063"/>
          <p14:tracePt t="26038" x="2300288" y="2800350"/>
          <p14:tracePt t="26055" x="2293938" y="2814638"/>
          <p14:tracePt t="26071" x="2293938" y="2843213"/>
          <p14:tracePt t="26088" x="2293938" y="2908300"/>
          <p14:tracePt t="26105" x="2308225" y="2965450"/>
          <p14:tracePt t="26122" x="2328863" y="3000375"/>
          <p14:tracePt t="26138" x="2351088" y="3022600"/>
          <p14:tracePt t="26156" x="2371725" y="3043238"/>
          <p14:tracePt t="26172" x="2393950" y="3057525"/>
          <p14:tracePt t="26189" x="2414588" y="3071813"/>
          <p14:tracePt t="26205" x="2436813" y="3079750"/>
          <p14:tracePt t="26222" x="2457450" y="3079750"/>
          <p14:tracePt t="26238" x="2493963" y="3079750"/>
          <p14:tracePt t="26242" x="2508250" y="3071813"/>
          <p14:tracePt t="26255" x="2528888" y="3057525"/>
          <p14:tracePt t="26272" x="2565400" y="3036888"/>
          <p14:tracePt t="26288" x="2600325" y="3008313"/>
          <p14:tracePt t="26305" x="2628900" y="2979738"/>
          <p14:tracePt t="26322" x="2651125" y="2928938"/>
          <p14:tracePt t="26338" x="2651125" y="2900363"/>
          <p14:tracePt t="26356" x="2651125" y="2879725"/>
          <p14:tracePt t="26372" x="2651125" y="2871788"/>
          <p14:tracePt t="26389" x="2636838" y="2857500"/>
          <p14:tracePt t="26405" x="2628900" y="2851150"/>
          <p14:tracePt t="26422" x="2614613" y="2843213"/>
          <p14:tracePt t="26439" x="2608263" y="2843213"/>
          <p14:tracePt t="26491" x="2600325" y="2843213"/>
          <p14:tracePt t="26500" x="2593975" y="2857500"/>
          <p14:tracePt t="26507" x="2586038" y="2871788"/>
          <p14:tracePt t="26522" x="2571750" y="2914650"/>
          <p14:tracePt t="26539" x="2571750" y="2928938"/>
          <p14:tracePt t="26556" x="2571750" y="2971800"/>
          <p14:tracePt t="26572" x="2571750" y="2994025"/>
          <p14:tracePt t="26589" x="2593975" y="3000375"/>
          <p14:tracePt t="26606" x="2600325" y="3014663"/>
          <p14:tracePt t="26623" x="2614613" y="3014663"/>
          <p14:tracePt t="26639" x="2622550" y="3022600"/>
          <p14:tracePt t="26655" x="2636838" y="3022600"/>
          <p14:tracePt t="26672" x="2643188" y="3022600"/>
          <p14:tracePt t="26689" x="2657475" y="3014663"/>
          <p14:tracePt t="26706" x="2665413" y="2994025"/>
          <p14:tracePt t="26722" x="2679700" y="2965450"/>
          <p14:tracePt t="26727" x="2679700" y="2943225"/>
          <p14:tracePt t="26739" x="2679700" y="2928938"/>
          <p14:tracePt t="26756" x="2657475" y="2879725"/>
          <p14:tracePt t="26773" x="2622550" y="2836863"/>
          <p14:tracePt t="26789" x="2586038" y="2814638"/>
          <p14:tracePt t="26806" x="2557463" y="2808288"/>
          <p14:tracePt t="26823" x="2536825" y="2800350"/>
          <p14:tracePt t="26839" x="2522538" y="2800350"/>
          <p14:tracePt t="26879" x="2514600" y="2800350"/>
          <p14:tracePt t="26889" x="2514600" y="2808288"/>
          <p14:tracePt t="26906" x="2514600" y="2836863"/>
          <p14:tracePt t="26923" x="2514600" y="2879725"/>
          <p14:tracePt t="26939" x="2536825" y="2922588"/>
          <p14:tracePt t="26956" x="2571750" y="2965450"/>
          <p14:tracePt t="26960" x="2593975" y="2986088"/>
          <p14:tracePt t="26973" x="2622550" y="3008313"/>
          <p14:tracePt t="26989" x="2671763" y="3043238"/>
          <p14:tracePt t="26993" x="2700338" y="3057525"/>
          <p14:tracePt t="27006" x="2751138" y="3071813"/>
          <p14:tracePt t="27023" x="2779713" y="3071813"/>
          <p14:tracePt t="27026" x="2800350" y="3071813"/>
          <p14:tracePt t="27040" x="2836863" y="3065463"/>
          <p14:tracePt t="27056" x="2857500" y="3051175"/>
          <p14:tracePt t="27073" x="2879725" y="3028950"/>
          <p14:tracePt t="27090" x="2894013" y="3000375"/>
          <p14:tracePt t="27106" x="2900363" y="2979738"/>
          <p14:tracePt t="27124" x="2900363" y="2943225"/>
          <p14:tracePt t="27127" x="2900363" y="2928938"/>
          <p14:tracePt t="27140" x="2894013" y="2908300"/>
          <p14:tracePt t="27156" x="2871788" y="2871788"/>
          <p14:tracePt t="27173" x="2843213" y="2836863"/>
          <p14:tracePt t="27190" x="2814638" y="2814638"/>
          <p14:tracePt t="27193" x="2800350" y="2800350"/>
          <p14:tracePt t="27207" x="2779713" y="2786063"/>
          <p14:tracePt t="27223" x="2722563" y="2771775"/>
          <p14:tracePt t="27226" x="2693988" y="2771775"/>
          <p14:tracePt t="27240" x="2636838" y="2771775"/>
          <p14:tracePt t="27256" x="2586038" y="2771775"/>
          <p14:tracePt t="27273" x="2551113" y="2786063"/>
          <p14:tracePt t="27290" x="2528888" y="2808288"/>
          <p14:tracePt t="27307" x="2514600" y="2843213"/>
          <p14:tracePt t="27323" x="2508250" y="2886075"/>
          <p14:tracePt t="27340" x="2508250" y="2928938"/>
          <p14:tracePt t="27357" x="2528888" y="2965450"/>
          <p14:tracePt t="27374" x="2551113" y="3008313"/>
          <p14:tracePt t="27390" x="2571750" y="3028950"/>
          <p14:tracePt t="27407" x="2593975" y="3051175"/>
          <p14:tracePt t="27423" x="2614613" y="3057525"/>
          <p14:tracePt t="27424" x="2622550" y="3057525"/>
          <p14:tracePt t="27440" x="2636838" y="3057525"/>
          <p14:tracePt t="27457" x="2643188" y="3057525"/>
          <p14:tracePt t="27474" x="2657475" y="3051175"/>
          <p14:tracePt t="27490" x="2671763" y="3028950"/>
          <p14:tracePt t="27507" x="2686050" y="2994025"/>
          <p14:tracePt t="27524" x="2700338" y="2957513"/>
          <p14:tracePt t="27541" x="2700338" y="2914650"/>
          <p14:tracePt t="27557" x="2693988" y="2879725"/>
          <p14:tracePt t="27574" x="2671763" y="2851150"/>
          <p14:tracePt t="27591" x="2657475" y="2836863"/>
          <p14:tracePt t="27607" x="2643188" y="2828925"/>
          <p14:tracePt t="27624" x="2628900" y="2822575"/>
          <p14:tracePt t="27641" x="2614613" y="2822575"/>
          <p14:tracePt t="27657" x="2586038" y="2843213"/>
          <p14:tracePt t="27674" x="2543175" y="2894013"/>
          <p14:tracePt t="27691" x="2522538" y="2936875"/>
          <p14:tracePt t="27707" x="2514600" y="2979738"/>
          <p14:tracePt t="27724" x="2514600" y="3028950"/>
          <p14:tracePt t="27740" x="2514600" y="3094038"/>
          <p14:tracePt t="27757" x="2536825" y="3151188"/>
          <p14:tracePt t="27774" x="2565400" y="3208338"/>
          <p14:tracePt t="27791" x="2593975" y="3236913"/>
          <p14:tracePt t="27807" x="2628900" y="3257550"/>
          <p14:tracePt t="27824" x="2665413" y="3257550"/>
          <p14:tracePt t="27841" x="2700338" y="3251200"/>
          <p14:tracePt t="27843" x="2722563" y="3228975"/>
          <p14:tracePt t="27858" x="2736850" y="3214688"/>
          <p14:tracePt t="27874" x="2771775" y="3157538"/>
          <p14:tracePt t="27891" x="2808288" y="3108325"/>
          <p14:tracePt t="27908" x="2843213" y="3028950"/>
          <p14:tracePt t="27924" x="2843213" y="2994025"/>
          <p14:tracePt t="27941" x="2843213" y="2957513"/>
          <p14:tracePt t="27958" x="2836863" y="2936875"/>
          <p14:tracePt t="27974" x="2822575" y="2914650"/>
          <p14:tracePt t="27991" x="2808288" y="2900363"/>
          <p14:tracePt t="28008" x="2794000" y="2894013"/>
          <p14:tracePt t="28024" x="2771775" y="2886075"/>
          <p14:tracePt t="28041" x="2751138" y="2886075"/>
          <p14:tracePt t="28058" x="2722563" y="2886075"/>
          <p14:tracePt t="28075" x="2693988" y="2908300"/>
          <p14:tracePt t="28078" x="2679700" y="2922588"/>
          <p14:tracePt t="28091" x="2665413" y="2943225"/>
          <p14:tracePt t="28108" x="2628900" y="3028950"/>
          <p14:tracePt t="28124" x="2608263" y="3094038"/>
          <p14:tracePt t="28141" x="2600325" y="3128963"/>
          <p14:tracePt t="28144" x="2593975" y="3165475"/>
          <p14:tracePt t="28159" x="2593975" y="3236913"/>
          <p14:tracePt t="28175" x="2600325" y="3294063"/>
          <p14:tracePt t="28191" x="2636838" y="3322638"/>
          <p14:tracePt t="28208" x="2671763" y="3343275"/>
          <p14:tracePt t="28225" x="2700338" y="3351213"/>
          <p14:tracePt t="28241" x="2728913" y="3351213"/>
          <p14:tracePt t="28258" x="2765425" y="3328988"/>
          <p14:tracePt t="28275" x="2800350" y="3300413"/>
          <p14:tracePt t="28279" x="2814638" y="3279775"/>
          <p14:tracePt t="28292" x="2836863" y="3251200"/>
          <p14:tracePt t="28308" x="2871788" y="3179763"/>
          <p14:tracePt t="28311" x="2879725" y="3151188"/>
          <p14:tracePt t="28325" x="2886075" y="3114675"/>
          <p14:tracePt t="28342" x="2886075" y="3036888"/>
          <p14:tracePt t="28344" x="2879725" y="3008313"/>
          <p14:tracePt t="28358" x="2843213" y="2951163"/>
          <p14:tracePt t="28375" x="2800350" y="2914650"/>
          <p14:tracePt t="28391" x="2751138" y="2879725"/>
          <p14:tracePt t="28408" x="2708275" y="2865438"/>
          <p14:tracePt t="28425" x="2665413" y="2857500"/>
          <p14:tracePt t="28442" x="2628900" y="2857500"/>
          <p14:tracePt t="28458" x="2600325" y="2857500"/>
          <p14:tracePt t="28475" x="2579688" y="2879725"/>
          <p14:tracePt t="28492" x="2565400" y="2908300"/>
          <p14:tracePt t="28508" x="2551113" y="2951163"/>
          <p14:tracePt t="28525" x="2543175" y="3014663"/>
          <p14:tracePt t="28542" x="2543175" y="3079750"/>
          <p14:tracePt t="28546" x="2543175" y="3108325"/>
          <p14:tracePt t="28559" x="2551113" y="3136900"/>
          <p14:tracePt t="28575" x="2579688" y="3194050"/>
          <p14:tracePt t="28580" x="2593975" y="3222625"/>
          <p14:tracePt t="28592" x="2628900" y="3271838"/>
          <p14:tracePt t="28609" x="2665413" y="3300413"/>
          <p14:tracePt t="28625" x="2693988" y="3314700"/>
          <p14:tracePt t="28642" x="2714625" y="3322638"/>
          <p14:tracePt t="28659" x="2728913" y="3322638"/>
          <p14:tracePt t="28675" x="2736850" y="3308350"/>
          <p14:tracePt t="28692" x="2743200" y="3279775"/>
          <p14:tracePt t="28709" x="2743200" y="3236913"/>
          <p14:tracePt t="28725" x="2736850" y="3179763"/>
          <p14:tracePt t="28742" x="2714625" y="3114675"/>
          <p14:tracePt t="28746" x="2700338" y="3079750"/>
          <p14:tracePt t="28759" x="2679700" y="3043238"/>
          <p14:tracePt t="28775" x="2636838" y="2979738"/>
          <p14:tracePt t="28776" x="2600325" y="2951163"/>
          <p14:tracePt t="28792" x="2536825" y="2900363"/>
          <p14:tracePt t="28809" x="2508250" y="2879725"/>
          <p14:tracePt t="28812" x="2471738" y="2865438"/>
          <p14:tracePt t="28826" x="2414588" y="2857500"/>
          <p14:tracePt t="28842" x="2379663" y="2857500"/>
          <p14:tracePt t="28859" x="2351088" y="2857500"/>
          <p14:tracePt t="28876" x="2328863" y="2886075"/>
          <p14:tracePt t="28892" x="2308225" y="2928938"/>
          <p14:tracePt t="28909" x="2300288" y="2986088"/>
          <p14:tracePt t="28926" x="2300288" y="3051175"/>
          <p14:tracePt t="28942" x="2308225" y="3122613"/>
          <p14:tracePt t="28960" x="2328863" y="3194050"/>
          <p14:tracePt t="28964" x="2351088" y="3228975"/>
          <p14:tracePt t="28976" x="2365375" y="3257550"/>
          <p14:tracePt t="28994" x="2400300" y="3294063"/>
          <p14:tracePt t="28996" x="2408238" y="3308350"/>
          <p14:tracePt t="29009" x="2422525" y="3314700"/>
          <p14:tracePt t="29027" x="2457450" y="3336925"/>
          <p14:tracePt t="29043" x="2479675" y="3336925"/>
          <p14:tracePt t="29060" x="2493963" y="3336925"/>
          <p14:tracePt t="29076" x="2508250" y="3322638"/>
          <p14:tracePt t="29092" x="2528888" y="3294063"/>
          <p14:tracePt t="29109" x="2543175" y="3251200"/>
          <p14:tracePt t="29127" x="2557463" y="3200400"/>
          <p14:tracePt t="29143" x="2565400" y="3136900"/>
          <p14:tracePt t="29159" x="2557463" y="3086100"/>
          <p14:tracePt t="29176" x="2536825" y="3051175"/>
          <p14:tracePt t="29193" x="2514600" y="3014663"/>
          <p14:tracePt t="29210" x="2479675" y="2986088"/>
          <p14:tracePt t="29226" x="2443163" y="2965450"/>
          <p14:tracePt t="29243" x="2414588" y="2957513"/>
          <p14:tracePt t="29246" x="2400300" y="2957513"/>
          <p14:tracePt t="29260" x="2379663" y="2957513"/>
          <p14:tracePt t="29276" x="2357438" y="2971800"/>
          <p14:tracePt t="29293" x="2336800" y="3008313"/>
          <p14:tracePt t="29310" x="2328863" y="3051175"/>
          <p14:tracePt t="29326" x="2328863" y="3094038"/>
          <p14:tracePt t="29343" x="2328863" y="3143250"/>
          <p14:tracePt t="29360" x="2343150" y="3179763"/>
          <p14:tracePt t="29365" x="2357438" y="3200400"/>
          <p14:tracePt t="29376" x="2371725" y="3214688"/>
          <p14:tracePt t="29393" x="2408238" y="3243263"/>
          <p14:tracePt t="29410" x="2451100" y="3265488"/>
          <p14:tracePt t="29426" x="2493963" y="3265488"/>
          <p14:tracePt t="29443" x="2528888" y="3265488"/>
          <p14:tracePt t="29460" x="2571750" y="3236913"/>
          <p14:tracePt t="29476" x="2593975" y="3194050"/>
          <p14:tracePt t="29493" x="2600325" y="3151188"/>
          <p14:tracePt t="29510" x="2593975" y="3086100"/>
          <p14:tracePt t="29526" x="2557463" y="3022600"/>
          <p14:tracePt t="29543" x="2528888" y="2957513"/>
          <p14:tracePt t="29560" x="2508250" y="2914650"/>
          <p14:tracePt t="29577" x="2493963" y="2886075"/>
          <p14:tracePt t="29593" x="2486025" y="2871788"/>
          <p14:tracePt t="29610" x="2486025" y="2865438"/>
          <p14:tracePt t="29663" x="2486025" y="2886075"/>
          <p14:tracePt t="29671" x="2500313" y="2908300"/>
          <p14:tracePt t="29680" x="2514600" y="2936875"/>
          <p14:tracePt t="29694" x="2557463" y="2994025"/>
          <p14:tracePt t="29710" x="2593975" y="3051175"/>
          <p14:tracePt t="29727" x="2636838" y="3094038"/>
          <p14:tracePt t="29744" x="2671763" y="3128963"/>
          <p14:tracePt t="29760" x="2714625" y="3157538"/>
          <p14:tracePt t="29777" x="2757488" y="3165475"/>
          <p14:tracePt t="29794" x="2794000" y="3165475"/>
          <p14:tracePt t="29810" x="2822575" y="3143250"/>
          <p14:tracePt t="29828" x="2843213" y="3114675"/>
          <p14:tracePt t="29844" x="2865438" y="3071813"/>
          <p14:tracePt t="29860" x="2879725" y="3022600"/>
          <p14:tracePt t="29864" x="2879725" y="2994025"/>
          <p14:tracePt t="29877" x="2886075" y="2965450"/>
          <p14:tracePt t="29894" x="2886075" y="2908300"/>
          <p14:tracePt t="29910" x="2879725" y="2886075"/>
          <p14:tracePt t="29927" x="2851150" y="2843213"/>
          <p14:tracePt t="29945" x="2814638" y="2822575"/>
          <p14:tracePt t="29960" x="2786063" y="2808288"/>
          <p14:tracePt t="29977" x="2751138" y="2800350"/>
          <p14:tracePt t="29994" x="2700338" y="2794000"/>
          <p14:tracePt t="30011" x="2657475" y="2794000"/>
          <p14:tracePt t="30028" x="2622550" y="2808288"/>
          <p14:tracePt t="30044" x="2586038" y="2828925"/>
          <p14:tracePt t="30061" x="2565400" y="2865438"/>
          <p14:tracePt t="30065" x="2557463" y="2879725"/>
          <p14:tracePt t="30078" x="2557463" y="2908300"/>
          <p14:tracePt t="30094" x="2557463" y="2965450"/>
          <p14:tracePt t="30097" x="2557463" y="2994025"/>
          <p14:tracePt t="30111" x="2565400" y="3028950"/>
          <p14:tracePt t="30127" x="2600325" y="3094038"/>
          <p14:tracePt t="30131" x="2628900" y="3128963"/>
          <p14:tracePt t="30144" x="2693988" y="3194050"/>
          <p14:tracePt t="30161" x="2771775" y="3251200"/>
          <p14:tracePt t="30177" x="2814638" y="3265488"/>
          <p14:tracePt t="30194" x="2957513" y="3294063"/>
          <p14:tracePt t="30211" x="3071813" y="3294063"/>
          <p14:tracePt t="30228" x="3194050" y="3294063"/>
          <p14:tracePt t="30244" x="3322638" y="3265488"/>
          <p14:tracePt t="30261" x="3457575" y="3228975"/>
          <p14:tracePt t="30279" x="3600450" y="3194050"/>
          <p14:tracePt t="30294" x="3765550" y="3157538"/>
          <p14:tracePt t="30311" x="3937000" y="3114675"/>
          <p14:tracePt t="30328" x="4108450" y="3094038"/>
          <p14:tracePt t="30344" x="4294188" y="3071813"/>
          <p14:tracePt t="30361" x="4471988" y="3057525"/>
          <p14:tracePt t="30365" x="4565650" y="3051175"/>
          <p14:tracePt t="30379" x="4729163" y="3043238"/>
          <p14:tracePt t="30394" x="4879975" y="3036888"/>
          <p14:tracePt t="30412" x="5008563" y="3028950"/>
          <p14:tracePt t="30428" x="5100638" y="3028950"/>
          <p14:tracePt t="30445" x="5157788" y="3022600"/>
          <p14:tracePt t="30461" x="5194300" y="3022600"/>
          <p14:tracePt t="30478" x="5200650" y="3022600"/>
          <p14:tracePt t="30564" x="5200650" y="3014663"/>
          <p14:tracePt t="30571" x="5200650" y="3008313"/>
          <p14:tracePt t="30578" x="5200650" y="2994025"/>
          <p14:tracePt t="30595" x="5194300" y="2965450"/>
          <p14:tracePt t="30611" x="5180013" y="2928938"/>
          <p14:tracePt t="30628" x="5151438" y="2894013"/>
          <p14:tracePt t="30645" x="5114925" y="2851150"/>
          <p14:tracePt t="30662" x="5072063" y="2822575"/>
          <p14:tracePt t="30678" x="5029200" y="2800350"/>
          <p14:tracePt t="30695" x="4986338" y="2786063"/>
          <p14:tracePt t="30712" x="4943475" y="2786063"/>
          <p14:tracePt t="30728" x="4886325" y="2786063"/>
          <p14:tracePt t="30745" x="4837113" y="2786063"/>
          <p14:tracePt t="30762" x="4794250" y="2786063"/>
          <p14:tracePt t="30779" x="4757738" y="2800350"/>
          <p14:tracePt t="30782" x="4743450" y="2808288"/>
          <p14:tracePt t="30795" x="4737100" y="2814638"/>
          <p14:tracePt t="30812" x="4714875" y="2836863"/>
          <p14:tracePt t="30829" x="4708525" y="2865438"/>
          <p14:tracePt t="30845" x="4694238" y="2894013"/>
          <p14:tracePt t="30862" x="4694238" y="2928938"/>
          <p14:tracePt t="30879" x="4694238" y="2965450"/>
          <p14:tracePt t="30895" x="4700588" y="2994025"/>
          <p14:tracePt t="30912" x="4714875" y="3014663"/>
          <p14:tracePt t="30929" x="4729163" y="3036888"/>
          <p14:tracePt t="30945" x="4743450" y="3051175"/>
          <p14:tracePt t="30948" x="4751388" y="3051175"/>
          <p14:tracePt t="30962" x="4751388" y="3057525"/>
          <p14:tracePt t="30979" x="4757738" y="3057525"/>
          <p14:tracePt t="31053" x="4757738" y="3036888"/>
          <p14:tracePt t="31063" x="4751388" y="3000375"/>
          <p14:tracePt t="31073" x="4737100" y="2971800"/>
          <p14:tracePt t="31079" x="4714875" y="2936875"/>
          <p14:tracePt t="31096" x="4665663" y="2886075"/>
          <p14:tracePt t="31112" x="4614863" y="2851150"/>
          <p14:tracePt t="31129" x="4557713" y="2828925"/>
          <p14:tracePt t="31146" x="4486275" y="2822575"/>
          <p14:tracePt t="31162" x="4422775" y="2814638"/>
          <p14:tracePt t="31179" x="4365625" y="2814638"/>
          <p14:tracePt t="31183" x="4337050" y="2814638"/>
          <p14:tracePt t="31196" x="4314825" y="2814638"/>
          <p14:tracePt t="31212" x="4279900" y="2822575"/>
          <p14:tracePt t="31216" x="4265613" y="2828925"/>
          <p14:tracePt t="31229" x="4257675" y="2843213"/>
          <p14:tracePt t="31246" x="4229100" y="2886075"/>
          <p14:tracePt t="31263" x="4214813" y="2922588"/>
          <p14:tracePt t="31279" x="4208463" y="2965450"/>
          <p14:tracePt t="31296" x="4208463" y="3000375"/>
          <p14:tracePt t="31313" x="4208463" y="3036888"/>
          <p14:tracePt t="31329" x="4229100" y="3065463"/>
          <p14:tracePt t="31346" x="4251325" y="3086100"/>
          <p14:tracePt t="31363" x="4271963" y="3094038"/>
          <p14:tracePt t="31379" x="4308475" y="3094038"/>
          <p14:tracePt t="31396" x="4357688" y="3100388"/>
          <p14:tracePt t="31413" x="4422775" y="3100388"/>
          <p14:tracePt t="31417" x="4457700" y="3100388"/>
          <p14:tracePt t="31430" x="4494213" y="3100388"/>
          <p14:tracePt t="31446" x="4565650" y="3100388"/>
          <p14:tracePt t="31449" x="4594225" y="3100388"/>
          <p14:tracePt t="31463" x="4629150" y="3100388"/>
          <p14:tracePt t="31479" x="4672013" y="3122613"/>
          <p14:tracePt t="31482" x="4694238" y="3136900"/>
          <p14:tracePt t="31496" x="4729163" y="3171825"/>
          <p14:tracePt t="31513" x="4757738" y="3228975"/>
          <p14:tracePt t="31529" x="4779963" y="3322638"/>
          <p14:tracePt t="31546" x="4779963" y="3451225"/>
          <p14:tracePt t="31563" x="4772025" y="3608388"/>
          <p14:tracePt t="31580" x="4729163" y="3757613"/>
          <p14:tracePt t="31596" x="4657725" y="3900488"/>
          <p14:tracePt t="31613" x="4572000" y="4037013"/>
          <p14:tracePt t="31630" x="4471988" y="4165600"/>
          <p14:tracePt t="31646" x="4329113" y="4294188"/>
          <p14:tracePt t="31649" x="4237038" y="4365625"/>
          <p14:tracePt t="31663" x="4151313" y="4429125"/>
          <p14:tracePt t="31680" x="3836988" y="4594225"/>
          <p14:tracePt t="31696" x="3586163" y="4665663"/>
          <p14:tracePt t="31713" x="3322638" y="4708525"/>
          <p14:tracePt t="31730" x="3065463" y="4722813"/>
          <p14:tracePt t="31747" x="2843213" y="4737100"/>
          <p14:tracePt t="31763" x="2671763" y="4743450"/>
          <p14:tracePt t="31780" x="2551113" y="4743450"/>
          <p14:tracePt t="31797" x="2486025" y="4743450"/>
          <p14:tracePt t="31814" x="2471738" y="4743450"/>
          <p14:tracePt t="31859" x="2465388" y="4743450"/>
          <p14:tracePt t="31867" x="2443163" y="4737100"/>
          <p14:tracePt t="31875" x="2422525" y="4722813"/>
          <p14:tracePt t="31883" x="2400300" y="4708525"/>
          <p14:tracePt t="31897" x="2371725" y="4694238"/>
          <p14:tracePt t="31913" x="2322513" y="4686300"/>
          <p14:tracePt t="31931" x="2271713" y="4679950"/>
          <p14:tracePt t="31947" x="2243138" y="4679950"/>
          <p14:tracePt t="31964" x="2222500" y="4679950"/>
          <p14:tracePt t="31981" x="2200275" y="4679950"/>
          <p14:tracePt t="31998" x="2193925" y="4694238"/>
          <p14:tracePt t="32013" x="2179638" y="4714875"/>
          <p14:tracePt t="32031" x="2179638" y="4765675"/>
          <p14:tracePt t="32047" x="2200275" y="4808538"/>
          <p14:tracePt t="32063" x="2236788" y="4865688"/>
          <p14:tracePt t="32080" x="2308225" y="4929188"/>
          <p14:tracePt t="32097" x="2408238" y="5008563"/>
          <p14:tracePt t="32114" x="2622550" y="5137150"/>
          <p14:tracePt t="32130" x="2700338" y="5165725"/>
          <p14:tracePt t="32147" x="2857500" y="5214938"/>
          <p14:tracePt t="32164" x="3094038" y="5265738"/>
          <p14:tracePt t="32180" x="3251200" y="5280025"/>
          <p14:tracePt t="32197" x="3394075" y="5286375"/>
          <p14:tracePt t="32214" x="3514725" y="5286375"/>
          <p14:tracePt t="32231" x="3622675" y="5286375"/>
          <p14:tracePt t="32247" x="3722688" y="5286375"/>
          <p14:tracePt t="32264" x="3814763" y="5280025"/>
          <p14:tracePt t="32281" x="3894138" y="5265738"/>
          <p14:tracePt t="32297" x="3971925" y="5257800"/>
          <p14:tracePt t="32314" x="4051300" y="5237163"/>
          <p14:tracePt t="32331" x="4129088" y="5222875"/>
          <p14:tracePt t="32347" x="4208463" y="5208588"/>
          <p14:tracePt t="32364" x="4329113" y="5194300"/>
          <p14:tracePt t="32381" x="4414838" y="5186363"/>
          <p14:tracePt t="32397" x="4494213" y="5180013"/>
          <p14:tracePt t="32414" x="4579938" y="5165725"/>
          <p14:tracePt t="32431" x="4657725" y="5151438"/>
          <p14:tracePt t="32447" x="4729163" y="5143500"/>
          <p14:tracePt t="32464" x="4786313" y="5129213"/>
          <p14:tracePt t="32481" x="4837113" y="5122863"/>
          <p14:tracePt t="32498" x="4886325" y="5114925"/>
          <p14:tracePt t="32502" x="4900613" y="5114925"/>
          <p14:tracePt t="32514" x="4922838" y="5108575"/>
          <p14:tracePt t="32531" x="4965700" y="5108575"/>
          <p14:tracePt t="32548" x="5008563" y="5094288"/>
          <p14:tracePt t="32564" x="5029200" y="5094288"/>
          <p14:tracePt t="32567" x="5037138" y="5086350"/>
          <p14:tracePt t="32581" x="5051425" y="5086350"/>
          <p14:tracePt t="32598" x="5072063" y="5080000"/>
          <p14:tracePt t="32616" x="5072063" y="5072063"/>
          <p14:tracePt t="32631" x="5080000" y="5072063"/>
          <p14:tracePt t="32654" x="5086350" y="5072063"/>
          <p14:tracePt t="32665" x="5086350" y="5065713"/>
          <p14:tracePt t="32761" x="5086350" y="5057775"/>
          <p14:tracePt t="32767" x="5086350" y="5051425"/>
          <p14:tracePt t="32775" x="5080000" y="5043488"/>
          <p14:tracePt t="32783" x="5057775" y="5037138"/>
          <p14:tracePt t="32798" x="5037138" y="5022850"/>
          <p14:tracePt t="32815" x="4937125" y="5000625"/>
          <p14:tracePt t="32831" x="4865688" y="4986338"/>
          <p14:tracePt t="32848" x="4800600" y="4986338"/>
          <p14:tracePt t="32865" x="4729163" y="4986338"/>
          <p14:tracePt t="32881" x="4672013" y="4986338"/>
          <p14:tracePt t="32898" x="4622800" y="4986338"/>
          <p14:tracePt t="32915" x="4579938" y="4994275"/>
          <p14:tracePt t="32932" x="4529138" y="5008563"/>
          <p14:tracePt t="32948" x="4486275" y="5014913"/>
          <p14:tracePt t="32965" x="4429125" y="5022850"/>
          <p14:tracePt t="32968" x="4400550" y="5022850"/>
          <p14:tracePt t="32982" x="4371975" y="5022850"/>
          <p14:tracePt t="32998" x="4322763" y="5022850"/>
          <p14:tracePt t="33002" x="4294188" y="5022850"/>
          <p14:tracePt t="33015" x="4271963" y="5022850"/>
          <p14:tracePt t="33032" x="4214813" y="5022850"/>
          <p14:tracePt t="33048" x="4208463" y="5022850"/>
          <p14:tracePt t="33187" x="4222750" y="5022850"/>
          <p14:tracePt t="33193" x="4237038" y="5022850"/>
          <p14:tracePt t="33204" x="4257675" y="5022850"/>
          <p14:tracePt t="33216" x="4279900" y="5022850"/>
          <p14:tracePt t="33233" x="4386263" y="5037138"/>
          <p14:tracePt t="33250" x="4465638" y="5051425"/>
          <p14:tracePt t="33265" x="4500563" y="5057775"/>
          <p14:tracePt t="33283" x="4608513" y="5065713"/>
          <p14:tracePt t="33299" x="4679950" y="5080000"/>
          <p14:tracePt t="33315" x="4743450" y="5080000"/>
          <p14:tracePt t="33332" x="4800600" y="5086350"/>
          <p14:tracePt t="33349" x="4843463" y="5086350"/>
          <p14:tracePt t="33366" x="4872038" y="5086350"/>
          <p14:tracePt t="33382" x="4894263" y="5086350"/>
          <p14:tracePt t="33399" x="4908550" y="5086350"/>
          <p14:tracePt t="33416" x="4922838" y="5086350"/>
          <p14:tracePt t="33432" x="4937125" y="5080000"/>
          <p14:tracePt t="33449" x="4951413" y="5080000"/>
          <p14:tracePt t="33453" x="4957763" y="5072063"/>
          <p14:tracePt t="33645" x="4957763" y="5057775"/>
          <p14:tracePt t="33654" x="4957763" y="5051425"/>
          <p14:tracePt t="33660" x="4957763" y="5029200"/>
          <p14:tracePt t="33670" x="4957763" y="5008563"/>
          <p14:tracePt t="33683" x="4957763" y="4972050"/>
          <p14:tracePt t="33700" x="4965700" y="4872038"/>
          <p14:tracePt t="33716" x="4994275" y="4694238"/>
          <p14:tracePt t="33733" x="5029200" y="4579938"/>
          <p14:tracePt t="33749" x="5065713" y="4457700"/>
          <p14:tracePt t="33766" x="5100638" y="4308475"/>
          <p14:tracePt t="33783" x="5137150" y="4129088"/>
          <p14:tracePt t="33800" x="5157788" y="3922713"/>
          <p14:tracePt t="33816" x="5157788" y="3729038"/>
          <p14:tracePt t="33833" x="5157788" y="3551238"/>
          <p14:tracePt t="33849" x="5157788" y="3394075"/>
          <p14:tracePt t="33866" x="5151438" y="3257550"/>
          <p14:tracePt t="33883" x="5129213" y="3122613"/>
          <p14:tracePt t="33884" x="5122863" y="3057525"/>
          <p14:tracePt t="33900" x="5100638" y="2936875"/>
          <p14:tracePt t="33917" x="5072063" y="2822575"/>
          <p14:tracePt t="33933" x="5037138" y="2714625"/>
          <p14:tracePt t="33951" x="5008563" y="2622550"/>
          <p14:tracePt t="33966" x="4986338" y="2536825"/>
          <p14:tracePt t="33983" x="4972050" y="2457450"/>
          <p14:tracePt t="34000" x="4957763" y="2400300"/>
          <p14:tracePt t="34017" x="4943475" y="2365375"/>
          <p14:tracePt t="34033" x="4929188" y="2328863"/>
          <p14:tracePt t="34050" x="4922838" y="2314575"/>
          <p14:tracePt t="34067" x="4914900" y="2308225"/>
          <p14:tracePt t="34176" x="4908550" y="2308225"/>
          <p14:tracePt t="34183" x="4894263" y="2314575"/>
          <p14:tracePt t="34191" x="4879975" y="2322513"/>
          <p14:tracePt t="34201" x="4857750" y="2343150"/>
          <p14:tracePt t="34217" x="4814888" y="2386013"/>
          <p14:tracePt t="34234" x="4751388" y="2443163"/>
          <p14:tracePt t="34250" x="4679950" y="2522538"/>
          <p14:tracePt t="34267" x="4586288" y="2600325"/>
          <p14:tracePt t="34284" x="4500563" y="2693988"/>
          <p14:tracePt t="34300" x="4414838" y="2779713"/>
          <p14:tracePt t="34317" x="4343400" y="2851150"/>
          <p14:tracePt t="34320" x="4314825" y="2879725"/>
          <p14:tracePt t="34334" x="4271963" y="2936875"/>
          <p14:tracePt t="34350" x="4251325" y="2957513"/>
          <p14:tracePt t="34354" x="4237038" y="2979738"/>
          <p14:tracePt t="34367" x="4222750" y="3008313"/>
          <p14:tracePt t="34384" x="4186238" y="3071813"/>
          <p14:tracePt t="34400" x="4165600" y="3114675"/>
          <p14:tracePt t="34417" x="4151313" y="3157538"/>
          <p14:tracePt t="34435" x="4137025" y="3194050"/>
          <p14:tracePt t="34450" x="4114800" y="3228975"/>
          <p14:tracePt t="34467" x="4100513" y="3265488"/>
          <p14:tracePt t="34484" x="4086225" y="3300413"/>
          <p14:tracePt t="34501" x="4065588" y="3343275"/>
          <p14:tracePt t="34517" x="4051300" y="3394075"/>
          <p14:tracePt t="34534" x="4037013" y="3451225"/>
          <p14:tracePt t="34551" x="4014788" y="3514725"/>
          <p14:tracePt t="34553" x="4000500" y="3543300"/>
          <p14:tracePt t="34567" x="3986213" y="3571875"/>
          <p14:tracePt t="34584" x="3957638" y="3651250"/>
          <p14:tracePt t="34601" x="3943350" y="3694113"/>
          <p14:tracePt t="34617" x="3922713" y="3736975"/>
          <p14:tracePt t="34634" x="3908425" y="3779838"/>
          <p14:tracePt t="34651" x="3886200" y="3808413"/>
          <p14:tracePt t="34667" x="3865563" y="3851275"/>
          <p14:tracePt t="34684" x="3836988" y="3886200"/>
          <p14:tracePt t="34701" x="3794125" y="3937000"/>
          <p14:tracePt t="34718" x="3714750" y="3979863"/>
          <p14:tracePt t="34735" x="3614738" y="4029075"/>
          <p14:tracePt t="34751" x="3508375" y="4071938"/>
          <p14:tracePt t="34768" x="3394075" y="4108450"/>
          <p14:tracePt t="34784" x="3286125" y="4129088"/>
          <p14:tracePt t="34803" x="3151188" y="4165600"/>
          <p14:tracePt t="34818" x="3094038" y="4186238"/>
          <p14:tracePt t="34835" x="3071813" y="4186238"/>
          <p14:tracePt t="34947" x="3079750" y="4165600"/>
          <p14:tracePt t="34955" x="3100388" y="4137025"/>
          <p14:tracePt t="34963" x="3122613" y="4100513"/>
          <p14:tracePt t="34971" x="3143250" y="4057650"/>
          <p14:tracePt t="34985" x="3179763" y="4022725"/>
          <p14:tracePt t="35001" x="3243263" y="3943350"/>
          <p14:tracePt t="35002" x="3279775" y="3900488"/>
          <p14:tracePt t="35018" x="3328988" y="3865563"/>
          <p14:tracePt t="35035" x="3500438" y="3757613"/>
          <p14:tracePt t="35051" x="3643313" y="3679825"/>
          <p14:tracePt t="35068" x="3808413" y="3600450"/>
          <p14:tracePt t="35085" x="3971925" y="3522663"/>
          <p14:tracePt t="35101" x="4143375" y="3443288"/>
          <p14:tracePt t="35118" x="4314825" y="3365500"/>
          <p14:tracePt t="35135" x="4486275" y="3279775"/>
          <p14:tracePt t="35151" x="4643438" y="3208338"/>
          <p14:tracePt t="35169" x="4794250" y="3128963"/>
          <p14:tracePt t="35173" x="4865688" y="3094038"/>
          <p14:tracePt t="35185" x="4929188" y="3057525"/>
          <p14:tracePt t="35202" x="5029200" y="3000375"/>
          <p14:tracePt t="35205" x="5057775" y="2971800"/>
          <p14:tracePt t="35218" x="5094288" y="2951163"/>
          <p14:tracePt t="35235" x="5143500" y="2900363"/>
          <p14:tracePt t="35236" x="5165725" y="2879725"/>
          <p14:tracePt t="35252" x="5186363" y="2836863"/>
          <p14:tracePt t="35268" x="5200650" y="2794000"/>
          <p14:tracePt t="35285" x="5208588" y="2751138"/>
          <p14:tracePt t="35302" x="5214938" y="2700338"/>
          <p14:tracePt t="35319" x="5214938" y="2636838"/>
          <p14:tracePt t="35335" x="5214938" y="2586038"/>
          <p14:tracePt t="35352" x="5214938" y="2536825"/>
          <p14:tracePt t="35369" x="5200650" y="2493963"/>
          <p14:tracePt t="35385" x="5186363" y="2465388"/>
          <p14:tracePt t="35402" x="5172075" y="2436813"/>
          <p14:tracePt t="35406" x="5157788" y="2428875"/>
          <p14:tracePt t="35419" x="5151438" y="2414588"/>
          <p14:tracePt t="35435" x="5143500" y="2400300"/>
          <p14:tracePt t="35452" x="5137150" y="2400300"/>
          <p14:tracePt t="35535" x="5129213" y="2400300"/>
          <p14:tracePt t="35543" x="5114925" y="2400300"/>
          <p14:tracePt t="35552" x="5100638" y="2408238"/>
          <p14:tracePt t="35569" x="5057775" y="2428875"/>
          <p14:tracePt t="35586" x="5000625" y="2465388"/>
          <p14:tracePt t="35602" x="4922838" y="2522538"/>
          <p14:tracePt t="35619" x="4851400" y="2593975"/>
          <p14:tracePt t="35636" x="4794250" y="2643188"/>
          <p14:tracePt t="35639" x="4765675" y="2665413"/>
          <p14:tracePt t="35653" x="4743450" y="2686050"/>
          <p14:tracePt t="35669" x="4722813" y="2708275"/>
          <p14:tracePt t="35672" x="4714875" y="2708275"/>
          <p14:tracePt t="35719" x="4714875" y="2714625"/>
          <p14:tracePt t="35728" x="4714875" y="2722563"/>
          <p14:tracePt t="35736" x="4714875" y="2743200"/>
          <p14:tracePt t="35752" x="4714875" y="2794000"/>
          <p14:tracePt t="35769" x="4714875" y="2851150"/>
          <p14:tracePt t="35786" x="4708525" y="2908300"/>
          <p14:tracePt t="35802" x="4708525" y="2943225"/>
          <p14:tracePt t="35819" x="4708525" y="2979738"/>
          <p14:tracePt t="35836" x="4708525" y="3000375"/>
          <p14:tracePt t="35839" x="4714875" y="3008313"/>
          <p14:tracePt t="35853" x="4722813" y="3022600"/>
          <p14:tracePt t="35869" x="4729163" y="3028950"/>
          <p14:tracePt t="35886" x="4737100" y="3028950"/>
          <p14:tracePt t="35906" x="4743450" y="3028950"/>
          <p14:tracePt t="35919" x="4743450" y="3036888"/>
          <p14:tracePt t="35945" x="4751388" y="3036888"/>
          <p14:tracePt t="35993" x="4757738" y="3036888"/>
          <p14:tracePt t="36002" x="4757738" y="3028950"/>
          <p14:tracePt t="36156" x="4772025" y="3028950"/>
          <p14:tracePt t="36161" x="4794250" y="3028950"/>
          <p14:tracePt t="36172" x="4814888" y="3028950"/>
          <p14:tracePt t="36187" x="4879975" y="3036888"/>
          <p14:tracePt t="36203" x="4951413" y="3036888"/>
          <p14:tracePt t="36221" x="5022850" y="3036888"/>
          <p14:tracePt t="36236" x="5086350" y="3036888"/>
          <p14:tracePt t="36253" x="5129213" y="3036888"/>
          <p14:tracePt t="36270" x="5151438" y="3028950"/>
          <p14:tracePt t="36395" x="5151438" y="3022600"/>
          <p14:tracePt t="36404" x="5151438" y="3014663"/>
          <p14:tracePt t="36410" x="5143500" y="3008313"/>
          <p14:tracePt t="36422" x="5129213" y="3000375"/>
          <p14:tracePt t="36437" x="5100638" y="2971800"/>
          <p14:tracePt t="36453" x="5051425" y="2943225"/>
          <p14:tracePt t="36470" x="5000625" y="2914650"/>
          <p14:tracePt t="36487" x="4937125" y="2894013"/>
          <p14:tracePt t="36504" x="4879975" y="2871788"/>
          <p14:tracePt t="36520" x="4829175" y="2865438"/>
          <p14:tracePt t="36537" x="4786313" y="2857500"/>
          <p14:tracePt t="36554" x="4743450" y="2857500"/>
          <p14:tracePt t="36570" x="4722813" y="2851150"/>
          <p14:tracePt t="36587" x="4708525" y="2851150"/>
          <p14:tracePt t="36604" x="4694238" y="2851150"/>
          <p14:tracePt t="36620" x="4686300" y="2857500"/>
          <p14:tracePt t="36638" x="4665663" y="2865438"/>
          <p14:tracePt t="36654" x="4651375" y="2879725"/>
          <p14:tracePt t="36670" x="4637088" y="2894013"/>
          <p14:tracePt t="36687" x="4622800" y="2908300"/>
          <p14:tracePt t="36704" x="4600575" y="2922588"/>
          <p14:tracePt t="36721" x="4594225" y="2928938"/>
          <p14:tracePt t="36740" x="4594225" y="2936875"/>
          <p14:tracePt t="36821" x="4600575" y="2922588"/>
          <p14:tracePt t="36830" x="4608513" y="2908300"/>
          <p14:tracePt t="36837" x="4622800" y="2886075"/>
          <p14:tracePt t="36854" x="4665663" y="2843213"/>
          <p14:tracePt t="36872" x="4700588" y="2800350"/>
          <p14:tracePt t="36887" x="4737100" y="2765425"/>
          <p14:tracePt t="36904" x="4765675" y="2736850"/>
          <p14:tracePt t="36921" x="4765675" y="2722563"/>
          <p14:tracePt t="37023" x="4751388" y="2728913"/>
          <p14:tracePt t="37031" x="4729163" y="2743200"/>
          <p14:tracePt t="37040" x="4708525" y="2757488"/>
          <p14:tracePt t="37054" x="4651375" y="2800350"/>
          <p14:tracePt t="37071" x="4594225" y="2851150"/>
          <p14:tracePt t="37088" x="4551363" y="2908300"/>
          <p14:tracePt t="37104" x="4514850" y="2951163"/>
          <p14:tracePt t="37122" x="4500563" y="2979738"/>
          <p14:tracePt t="37167" x="4500563" y="2986088"/>
          <p14:tracePt t="37174" x="4508500" y="2986088"/>
          <p14:tracePt t="37183" x="4514850" y="2986088"/>
          <p14:tracePt t="37191" x="4522788" y="2994025"/>
          <p14:tracePt t="37205" x="4537075" y="3000375"/>
          <p14:tracePt t="37221" x="4579938" y="3022600"/>
          <p14:tracePt t="37224" x="4608513" y="3028950"/>
          <p14:tracePt t="37238" x="4694238" y="3051175"/>
          <p14:tracePt t="37254" x="4786313" y="3057525"/>
          <p14:tracePt t="37271" x="4865688" y="3057525"/>
          <p14:tracePt t="37288" x="4937125" y="3057525"/>
          <p14:tracePt t="37305" x="4979988" y="3057525"/>
          <p14:tracePt t="37321" x="4994275" y="3043238"/>
          <p14:tracePt t="37338" x="5000625" y="3036888"/>
          <p14:tracePt t="37355" x="5000625" y="3014663"/>
          <p14:tracePt t="37372" x="5000625" y="2971800"/>
          <p14:tracePt t="37388" x="4972050" y="2908300"/>
          <p14:tracePt t="37405" x="4922838" y="2843213"/>
          <p14:tracePt t="37422" x="4865688" y="2786063"/>
          <p14:tracePt t="37438" x="4786313" y="2743200"/>
          <p14:tracePt t="37455" x="4708525" y="2708275"/>
          <p14:tracePt t="37459" x="4665663" y="2700338"/>
          <p14:tracePt t="37472" x="4579938" y="2686050"/>
          <p14:tracePt t="37488" x="4508500" y="2686050"/>
          <p14:tracePt t="37505" x="4443413" y="2686050"/>
          <p14:tracePt t="37522" x="4400550" y="2700338"/>
          <p14:tracePt t="37539" x="4365625" y="2728913"/>
          <p14:tracePt t="37555" x="4343400" y="2765425"/>
          <p14:tracePt t="37573" x="4314825" y="2808288"/>
          <p14:tracePt t="37588" x="4294188" y="2865438"/>
          <p14:tracePt t="37605" x="4279900" y="2928938"/>
          <p14:tracePt t="37622" x="4279900" y="2994025"/>
          <p14:tracePt t="37625" x="4279900" y="3028950"/>
          <p14:tracePt t="37639" x="4279900" y="3051175"/>
          <p14:tracePt t="37641" x="4286250" y="3079750"/>
          <p14:tracePt t="37655" x="4300538" y="3094038"/>
          <p14:tracePt t="37673" x="4351338" y="3128963"/>
          <p14:tracePt t="37689" x="4400550" y="3136900"/>
          <p14:tracePt t="37705" x="4437063" y="3136900"/>
          <p14:tracePt t="37706" x="4471988" y="3136900"/>
          <p14:tracePt t="37723" x="4551363" y="3122613"/>
          <p14:tracePt t="37739" x="4629150" y="3094038"/>
          <p14:tracePt t="37756" x="4714875" y="3051175"/>
          <p14:tracePt t="37772" x="4786313" y="3000375"/>
          <p14:tracePt t="37789" x="4837113" y="2951163"/>
          <p14:tracePt t="37805" x="4865688" y="2908300"/>
          <p14:tracePt t="37822" x="4865688" y="2871788"/>
          <p14:tracePt t="37839" x="4857750" y="2851150"/>
          <p14:tracePt t="37856" x="4829175" y="2828925"/>
          <p14:tracePt t="37872" x="4786313" y="2800350"/>
          <p14:tracePt t="37889" x="4714875" y="2786063"/>
          <p14:tracePt t="37906" x="4557713" y="2779713"/>
          <p14:tracePt t="37922" x="4408488" y="2786063"/>
          <p14:tracePt t="37939" x="4237038" y="2822575"/>
          <p14:tracePt t="37956" x="4051300" y="2879725"/>
          <p14:tracePt t="37972" x="3851275" y="2957513"/>
          <p14:tracePt t="37989" x="3657600" y="3043238"/>
          <p14:tracePt t="38006" x="3479800" y="3128963"/>
          <p14:tracePt t="38022" x="3322638" y="3214688"/>
          <p14:tracePt t="38039" x="3194050" y="3300413"/>
          <p14:tracePt t="38056" x="3079750" y="3379788"/>
          <p14:tracePt t="38072" x="2994025" y="3443288"/>
          <p14:tracePt t="38089" x="2936875" y="3508375"/>
          <p14:tracePt t="38107" x="2886075" y="3571875"/>
          <p14:tracePt t="38109" x="2865438" y="3608388"/>
          <p14:tracePt t="38122" x="2851150" y="3643313"/>
          <p14:tracePt t="38139" x="2814638" y="3722688"/>
          <p14:tracePt t="38142" x="2794000" y="3765550"/>
          <p14:tracePt t="38156" x="2765425" y="3843338"/>
          <p14:tracePt t="38172" x="2736850" y="3929063"/>
          <p14:tracePt t="38190" x="2714625" y="4022725"/>
          <p14:tracePt t="38206" x="2693988" y="4129088"/>
          <p14:tracePt t="38222" x="2671763" y="4237038"/>
          <p14:tracePt t="38239" x="2651125" y="4322763"/>
          <p14:tracePt t="38256" x="2622550" y="4400550"/>
          <p14:tracePt t="38273" x="2600325" y="4465638"/>
          <p14:tracePt t="38289" x="2586038" y="4522788"/>
          <p14:tracePt t="38306" x="2579688" y="4572000"/>
          <p14:tracePt t="38309" x="2571750" y="4600575"/>
          <p14:tracePt t="38323" x="2571750" y="4622800"/>
          <p14:tracePt t="38340" x="2571750" y="4686300"/>
          <p14:tracePt t="38357" x="2586038" y="4722813"/>
          <p14:tracePt t="38373" x="2586038" y="4743450"/>
          <p14:tracePt t="38390" x="2600325" y="4772025"/>
          <p14:tracePt t="38406" x="2614613" y="4800600"/>
          <p14:tracePt t="38423" x="2636838" y="4829175"/>
          <p14:tracePt t="38440" x="2657475" y="4857750"/>
          <p14:tracePt t="38456" x="2679700" y="4879975"/>
          <p14:tracePt t="38473" x="2708275" y="4894263"/>
          <p14:tracePt t="38476" x="2728913" y="4900613"/>
          <p14:tracePt t="38490" x="2743200" y="4908550"/>
          <p14:tracePt t="38506" x="2771775" y="4922838"/>
          <p14:tracePt t="38523" x="2794000" y="4929188"/>
          <p14:tracePt t="38540" x="2822575" y="4943475"/>
          <p14:tracePt t="38545" x="2843213" y="4951413"/>
          <p14:tracePt t="38557" x="2865438" y="4957763"/>
          <p14:tracePt t="38573" x="2900363" y="4965700"/>
          <p14:tracePt t="38577" x="2914650" y="4965700"/>
          <p14:tracePt t="38590" x="2936875" y="4972050"/>
          <p14:tracePt t="38696" x="2928938" y="4972050"/>
          <p14:tracePt t="38703" x="2922588" y="4972050"/>
          <p14:tracePt t="38711" x="2908300" y="4972050"/>
          <p14:tracePt t="38723" x="2894013" y="4972050"/>
          <p14:tracePt t="38740" x="2865438" y="4979988"/>
          <p14:tracePt t="38743" x="2843213" y="4979988"/>
          <p14:tracePt t="38757" x="2822575" y="4986338"/>
          <p14:tracePt t="38774" x="2751138" y="4994275"/>
          <p14:tracePt t="38790" x="2708275" y="5000625"/>
          <p14:tracePt t="38807" x="2679700" y="5008563"/>
          <p14:tracePt t="38824" x="2671763" y="5008563"/>
          <p14:tracePt t="38855" x="2671763" y="4986338"/>
          <p14:tracePt t="38865" x="2679700" y="4943475"/>
          <p14:tracePt t="38873" x="2686050" y="4900613"/>
          <p14:tracePt t="38890" x="2693988" y="4779963"/>
          <p14:tracePt t="38907" x="2693988" y="4608513"/>
          <p14:tracePt t="38924" x="2693988" y="4400550"/>
          <p14:tracePt t="38940" x="2686050" y="4194175"/>
          <p14:tracePt t="38957" x="2671763" y="4000500"/>
          <p14:tracePt t="38974" x="2657475" y="3843338"/>
          <p14:tracePt t="38977" x="2651125" y="3771900"/>
          <p14:tracePt t="38991" x="2643188" y="3708400"/>
          <p14:tracePt t="38995" x="2636838" y="3643313"/>
          <p14:tracePt t="39007" x="2628900" y="3579813"/>
          <p14:tracePt t="39024" x="2614613" y="3414713"/>
          <p14:tracePt t="39041" x="2608263" y="3322638"/>
          <p14:tracePt t="39058" x="2608263" y="3243263"/>
          <p14:tracePt t="39075" x="2628900" y="3165475"/>
          <p14:tracePt t="39091" x="2657475" y="3086100"/>
          <p14:tracePt t="39108" x="2693988" y="3000375"/>
          <p14:tracePt t="39124" x="2728913" y="2928938"/>
          <p14:tracePt t="39141" x="2765425" y="2857500"/>
          <p14:tracePt t="39157" x="2786063" y="2786063"/>
          <p14:tracePt t="39174" x="2786063" y="2728913"/>
          <p14:tracePt t="39191" x="2779713" y="2679700"/>
          <p14:tracePt t="39192" x="2771775" y="2651125"/>
          <p14:tracePt t="39207" x="2751138" y="2628900"/>
          <p14:tracePt t="39224" x="2714625" y="2593975"/>
          <p14:tracePt t="39241" x="2665413" y="2565400"/>
          <p14:tracePt t="39244" x="2643188" y="2551113"/>
          <p14:tracePt t="39258" x="2614613" y="2543175"/>
          <p14:tracePt t="39259" x="2593975" y="2536825"/>
          <p14:tracePt t="39274" x="2543175" y="2514600"/>
          <p14:tracePt t="39291" x="2508250" y="2500313"/>
          <p14:tracePt t="39307" x="2493963" y="2493963"/>
          <p14:tracePt t="39411" x="2514600" y="2493963"/>
          <p14:tracePt t="39419" x="2536825" y="2493963"/>
          <p14:tracePt t="39427" x="2565400" y="2508250"/>
          <p14:tracePt t="39441" x="2593975" y="2514600"/>
          <p14:tracePt t="39458" x="2693988" y="2551113"/>
          <p14:tracePt t="39474" x="2728913" y="2579688"/>
          <p14:tracePt t="39491" x="2736850" y="2614613"/>
          <p14:tracePt t="39508" x="2722563" y="2671763"/>
          <p14:tracePt t="39525" x="2643188" y="2757488"/>
          <p14:tracePt t="39541" x="2528888" y="2843213"/>
          <p14:tracePt t="39558" x="2400300" y="2922588"/>
          <p14:tracePt t="39562" x="2336800" y="2957513"/>
          <p14:tracePt t="39575" x="2293938" y="2986088"/>
          <p14:tracePt t="39591" x="2228850" y="3028950"/>
          <p14:tracePt t="39608" x="2228850" y="3036888"/>
          <p14:tracePt t="39629" x="2251075" y="3036888"/>
          <p14:tracePt t="39641" x="2279650" y="3036888"/>
          <p14:tracePt t="39658" x="2371725" y="3022600"/>
          <p14:tracePt t="39661" x="2422525" y="3014663"/>
          <p14:tracePt t="39675" x="2486025" y="3000375"/>
          <p14:tracePt t="39692" x="2643188" y="2957513"/>
          <p14:tracePt t="39708" x="2728913" y="2936875"/>
          <p14:tracePt t="39725" x="2757488" y="2922588"/>
          <p14:tracePt t="39773" x="2751138" y="2922588"/>
          <p14:tracePt t="39780" x="2743200" y="2922588"/>
          <p14:tracePt t="39797" x="2714625" y="2922588"/>
          <p14:tracePt t="39808" x="2686050" y="2922588"/>
          <p14:tracePt t="39826" x="2614613" y="2928938"/>
          <p14:tracePt t="39830" x="2579688" y="2928938"/>
          <p14:tracePt t="39842" x="2543175" y="2928938"/>
          <p14:tracePt t="39858" x="2500313" y="2922588"/>
          <p14:tracePt t="39861" x="2493963" y="2922588"/>
          <p14:tracePt t="39875" x="2486025" y="2914650"/>
          <p14:tracePt t="39892" x="2486025" y="2857500"/>
          <p14:tracePt t="39908" x="2528888" y="2808288"/>
          <p14:tracePt t="39925" x="2593975" y="2751138"/>
          <p14:tracePt t="39942" x="2671763" y="2700338"/>
          <p14:tracePt t="39959" x="2751138" y="2665413"/>
          <p14:tracePt t="39975" x="2794000" y="2657475"/>
          <p14:tracePt t="39992" x="2800350" y="2657475"/>
          <p14:tracePt t="40016" x="2800350" y="2671763"/>
          <p14:tracePt t="40026" x="2794000" y="2686050"/>
          <p14:tracePt t="40042" x="2771775" y="2743200"/>
          <p14:tracePt t="40059" x="2743200" y="2808288"/>
          <p14:tracePt t="40062" x="2728913" y="2843213"/>
          <p14:tracePt t="40076" x="2708275" y="2879725"/>
          <p14:tracePt t="40092" x="2671763" y="2965450"/>
          <p14:tracePt t="40094" x="2665413" y="3008313"/>
          <p14:tracePt t="40109" x="2657475" y="3051175"/>
          <p14:tracePt t="40126" x="2671763" y="3214688"/>
          <p14:tracePt t="40142" x="2751138" y="3379788"/>
          <p14:tracePt t="40159" x="2886075" y="3586163"/>
          <p14:tracePt t="40176" x="3079750" y="3836988"/>
          <p14:tracePt t="40192" x="3308350" y="4071938"/>
          <p14:tracePt t="40209" x="3529013" y="4300538"/>
          <p14:tracePt t="40226" x="3743325" y="4486275"/>
          <p14:tracePt t="40242" x="3929063" y="4643438"/>
          <p14:tracePt t="40259" x="4086225" y="4779963"/>
          <p14:tracePt t="40276" x="4214813" y="4894263"/>
          <p14:tracePt t="40292" x="4329113" y="5000625"/>
          <p14:tracePt t="40295" x="4379913" y="5051425"/>
          <p14:tracePt t="40310" x="4429125" y="5094288"/>
          <p14:tracePt t="40327" x="4522788" y="5165725"/>
          <p14:tracePt t="40330" x="4565650" y="5186363"/>
          <p14:tracePt t="40342" x="4643438" y="5222875"/>
          <p14:tracePt t="40359" x="4722813" y="5243513"/>
          <p14:tracePt t="40376" x="4794250" y="5243513"/>
          <p14:tracePt t="40393" x="4872038" y="5243513"/>
          <p14:tracePt t="40409" x="4943475" y="5237163"/>
          <p14:tracePt t="40426" x="5008563" y="5214938"/>
          <p14:tracePt t="40443" x="5065713" y="5180013"/>
          <p14:tracePt t="40459" x="5114925" y="5129213"/>
          <p14:tracePt t="40476" x="5151438" y="5057775"/>
          <p14:tracePt t="40493" x="5186363" y="4979988"/>
          <p14:tracePt t="40509" x="5194300" y="4908550"/>
          <p14:tracePt t="40526" x="5194300" y="4822825"/>
          <p14:tracePt t="40544" x="5186363" y="4743450"/>
          <p14:tracePt t="40548" x="5172075" y="4708525"/>
          <p14:tracePt t="40560" x="5129213" y="4629150"/>
          <p14:tracePt t="40577" x="5086350" y="4572000"/>
          <p14:tracePt t="40593" x="5051425" y="4551363"/>
          <p14:tracePt t="40610" x="5022850" y="4551363"/>
          <p14:tracePt t="40626" x="4986338" y="4551363"/>
          <p14:tracePt t="40643" x="4937125" y="4586288"/>
          <p14:tracePt t="40660" x="4886325" y="4643438"/>
          <p14:tracePt t="40676" x="4837113" y="4722813"/>
          <p14:tracePt t="40693" x="4800600" y="4794250"/>
          <p14:tracePt t="40709" x="4786313" y="4865688"/>
          <p14:tracePt t="40726" x="4779963" y="4922838"/>
          <p14:tracePt t="40743" x="4779963" y="4957763"/>
          <p14:tracePt t="40744" x="4779963" y="4972050"/>
          <p14:tracePt t="40760" x="4800600" y="4994275"/>
          <p14:tracePt t="40776" x="4822825" y="5008563"/>
          <p14:tracePt t="40794" x="4837113" y="5008563"/>
          <p14:tracePt t="40810" x="4894263" y="5014913"/>
          <p14:tracePt t="40826" x="4957763" y="5000625"/>
          <p14:tracePt t="40843" x="5037138" y="4965700"/>
          <p14:tracePt t="40860" x="5114925" y="4900613"/>
          <p14:tracePt t="40877" x="5186363" y="4822825"/>
          <p14:tracePt t="40893" x="5243513" y="4729163"/>
          <p14:tracePt t="40910" x="5272088" y="4622800"/>
          <p14:tracePt t="40927" x="5272088" y="4522788"/>
          <p14:tracePt t="40943" x="5237163" y="4437063"/>
          <p14:tracePt t="40960" x="5172075" y="4371975"/>
          <p14:tracePt t="40977" x="5094288" y="4337050"/>
          <p14:tracePt t="40979" x="5043488" y="4329113"/>
          <p14:tracePt t="40994" x="4994275" y="4329113"/>
          <p14:tracePt t="41010" x="4814888" y="4343400"/>
          <p14:tracePt t="41027" x="4686300" y="4394200"/>
          <p14:tracePt t="41043" x="4572000" y="4471988"/>
          <p14:tracePt t="41060" x="4486275" y="4557713"/>
          <p14:tracePt t="41077" x="4429125" y="4651375"/>
          <p14:tracePt t="41094" x="4408488" y="4743450"/>
          <p14:tracePt t="41110" x="4408488" y="4822825"/>
          <p14:tracePt t="41127" x="4437063" y="4886325"/>
          <p14:tracePt t="41144" x="4486275" y="4922838"/>
          <p14:tracePt t="41146" x="4508500" y="4937125"/>
          <p14:tracePt t="41160" x="4543425" y="4937125"/>
          <p14:tracePt t="41178" x="4622800" y="4937125"/>
          <p14:tracePt t="41181" x="4657725" y="4937125"/>
          <p14:tracePt t="41194" x="4694238" y="4929188"/>
          <p14:tracePt t="41210" x="4765675" y="4886325"/>
          <p14:tracePt t="41227" x="4822825" y="4837113"/>
          <p14:tracePt t="41245" x="4872038" y="4751388"/>
          <p14:tracePt t="41260" x="4872038" y="4694238"/>
          <p14:tracePt t="41277" x="4857750" y="4643438"/>
          <p14:tracePt t="41294" x="4814888" y="4608513"/>
          <p14:tracePt t="41310" x="4765675" y="4600575"/>
          <p14:tracePt t="41327" x="4686300" y="4600575"/>
          <p14:tracePt t="41344" x="4594225" y="4629150"/>
          <p14:tracePt t="41361" x="4494213" y="4694238"/>
          <p14:tracePt t="41377" x="4408488" y="4757738"/>
          <p14:tracePt t="41382" x="4386263" y="4794250"/>
          <p14:tracePt t="41394" x="4365625" y="4822825"/>
          <p14:tracePt t="41411" x="4365625" y="4886325"/>
          <p14:tracePt t="41414" x="4379913" y="4914900"/>
          <p14:tracePt t="41427" x="4400550" y="4951413"/>
          <p14:tracePt t="41444" x="4543425" y="5043488"/>
          <p14:tracePt t="41461" x="4665663" y="5072063"/>
          <p14:tracePt t="41477" x="4800600" y="5094288"/>
          <p14:tracePt t="41494" x="4951413" y="5094288"/>
          <p14:tracePt t="41511" x="5086350" y="5080000"/>
          <p14:tracePt t="41528" x="5186363" y="5043488"/>
          <p14:tracePt t="41545" x="5251450" y="5008563"/>
          <p14:tracePt t="41561" x="5280025" y="4957763"/>
          <p14:tracePt t="41578" x="5294313" y="4894263"/>
          <p14:tracePt t="41594" x="5294313" y="4808538"/>
          <p14:tracePt t="41611" x="5294313" y="4708525"/>
          <p14:tracePt t="41615" x="5286375" y="4651375"/>
          <p14:tracePt t="41628" x="5280025" y="4594225"/>
          <p14:tracePt t="41644" x="5229225" y="4486275"/>
          <p14:tracePt t="41648" x="5200650" y="4437063"/>
          <p14:tracePt t="41661" x="5165725" y="4394200"/>
          <p14:tracePt t="41678" x="5051425" y="4308475"/>
          <p14:tracePt t="41694" x="4979988" y="4308475"/>
          <p14:tracePt t="41711" x="4894263" y="4322763"/>
          <p14:tracePt t="41728" x="4800600" y="4371975"/>
          <p14:tracePt t="41745" x="4708525" y="4457700"/>
          <p14:tracePt t="41761" x="4622800" y="4551363"/>
          <p14:tracePt t="41778" x="4551363" y="4651375"/>
          <p14:tracePt t="41795" x="4514850" y="4737100"/>
          <p14:tracePt t="41811" x="4508500" y="4822825"/>
          <p14:tracePt t="41815" x="4508500" y="4851400"/>
          <p14:tracePt t="41828" x="4514850" y="4879975"/>
          <p14:tracePt t="41845" x="4586288" y="4929188"/>
          <p14:tracePt t="41848" x="4637088" y="4943475"/>
          <p14:tracePt t="41861" x="4708525" y="4943475"/>
          <p14:tracePt t="41878" x="4872038" y="4943475"/>
          <p14:tracePt t="41896" x="5065713" y="4894263"/>
          <p14:tracePt t="41897" x="5165725" y="4857750"/>
          <p14:tracePt t="41912" x="5380038" y="4765675"/>
          <p14:tracePt t="41928" x="5572125" y="4651375"/>
          <p14:tracePt t="41945" x="5722938" y="4514850"/>
          <p14:tracePt t="41962" x="5837238" y="4371975"/>
          <p14:tracePt t="41978" x="5908675" y="4194175"/>
          <p14:tracePt t="41995" x="5943600" y="4014788"/>
          <p14:tracePt t="42012" x="5957888" y="3822700"/>
          <p14:tracePt t="42029" x="5957888" y="3622675"/>
          <p14:tracePt t="42045" x="5929313" y="3422650"/>
          <p14:tracePt t="42062" x="5880100" y="3236913"/>
          <p14:tracePt t="42078" x="5822950" y="3079750"/>
          <p14:tracePt t="42095" x="5765800" y="2957513"/>
          <p14:tracePt t="42098" x="5737225" y="2900363"/>
          <p14:tracePt t="42112" x="5672138" y="2786063"/>
          <p14:tracePt t="42129" x="5637213" y="2736850"/>
          <p14:tracePt t="42131" x="5600700" y="2686050"/>
          <p14:tracePt t="42145" x="5543550" y="2600325"/>
          <p14:tracePt t="42162" x="5486400" y="2543175"/>
          <p14:tracePt t="42178" x="5437188" y="2493963"/>
          <p14:tracePt t="42195" x="5400675" y="2451100"/>
          <p14:tracePt t="42212" x="5365750" y="2422525"/>
          <p14:tracePt t="42228" x="5322888" y="2393950"/>
          <p14:tracePt t="42245" x="5265738" y="2365375"/>
          <p14:tracePt t="42263" x="5180013" y="2343150"/>
          <p14:tracePt t="42279" x="5094288" y="2328863"/>
          <p14:tracePt t="42296" x="5000625" y="2322513"/>
          <p14:tracePt t="42313" x="4900613" y="2314575"/>
          <p14:tracePt t="42329" x="4800600" y="2314575"/>
          <p14:tracePt t="42345" x="4714875" y="2314575"/>
          <p14:tracePt t="42362" x="4594225" y="2343150"/>
          <p14:tracePt t="42379" x="4522788" y="2371725"/>
          <p14:tracePt t="42395" x="4451350" y="2408238"/>
          <p14:tracePt t="42412" x="4386263" y="2471738"/>
          <p14:tracePt t="42429" x="4314825" y="2579688"/>
          <p14:tracePt t="42446" x="4243388" y="2743200"/>
          <p14:tracePt t="42462" x="4171950" y="2928938"/>
          <p14:tracePt t="42479" x="4108450" y="3128963"/>
          <p14:tracePt t="42496" x="4029075" y="3322638"/>
          <p14:tracePt t="42499" x="4000500" y="3414713"/>
          <p14:tracePt t="42512" x="3971925" y="3508375"/>
          <p14:tracePt t="42529" x="3922713" y="3665538"/>
          <p14:tracePt t="42530" x="3900488" y="3736975"/>
          <p14:tracePt t="42546" x="3851275" y="3851275"/>
          <p14:tracePt t="42563" x="3829050" y="3886200"/>
          <p14:tracePt t="42579" x="3829050" y="3894138"/>
          <p14:tracePt t="42596" x="3822700" y="3857625"/>
          <p14:tracePt t="42612" x="3822700" y="3729038"/>
          <p14:tracePt t="42629" x="3808413" y="3557588"/>
          <p14:tracePt t="42646" x="3794125" y="3386138"/>
          <p14:tracePt t="42663" x="3786188" y="3214688"/>
          <p14:tracePt t="42679" x="3786188" y="3065463"/>
          <p14:tracePt t="42696" x="3800475" y="2936875"/>
          <p14:tracePt t="42713" x="3836988" y="2828925"/>
          <p14:tracePt t="42729" x="3871913" y="2751138"/>
          <p14:tracePt t="42733" x="3894138" y="2714625"/>
          <p14:tracePt t="42746" x="3914775" y="2686050"/>
          <p14:tracePt t="42763" x="3951288" y="2643188"/>
          <p14:tracePt t="42768" x="3971925" y="2622550"/>
          <p14:tracePt t="42779" x="3994150" y="2608263"/>
          <p14:tracePt t="42796" x="4043363" y="2579688"/>
          <p14:tracePt t="42813" x="4079875" y="2571750"/>
          <p14:tracePt t="42829" x="4108450" y="2565400"/>
          <p14:tracePt t="42846" x="4114800" y="2565400"/>
          <p14:tracePt t="42953" x="4122738" y="2565400"/>
          <p14:tracePt t="42959" x="4143375" y="2593975"/>
          <p14:tracePt t="42968" x="4165600" y="2628900"/>
          <p14:tracePt t="42980" x="4194175" y="2665413"/>
          <p14:tracePt t="42997" x="4243388" y="2736850"/>
          <p14:tracePt t="43000" x="4271963" y="2771775"/>
          <p14:tracePt t="43013" x="4308475" y="2800350"/>
          <p14:tracePt t="43030" x="4414838" y="2900363"/>
          <p14:tracePt t="43046" x="4494213" y="2936875"/>
          <p14:tracePt t="43063" x="4557713" y="2957513"/>
          <p14:tracePt t="43080" x="4614863" y="2965450"/>
          <p14:tracePt t="43097" x="4665663" y="2957513"/>
          <p14:tracePt t="43113" x="4714875" y="2928938"/>
          <p14:tracePt t="43130" x="4757738" y="2894013"/>
          <p14:tracePt t="43147" x="4800600" y="2865438"/>
          <p14:tracePt t="43163" x="4857750" y="2814638"/>
          <p14:tracePt t="43167" x="4886325" y="2786063"/>
          <p14:tracePt t="43180" x="4922838" y="2757488"/>
          <p14:tracePt t="43197" x="4979988" y="2708275"/>
          <p14:tracePt t="43202" x="5014913" y="2686050"/>
          <p14:tracePt t="43213" x="5043488" y="2665413"/>
          <p14:tracePt t="43230" x="5080000" y="2651125"/>
          <p14:tracePt t="43284" x="5080000" y="2657475"/>
          <p14:tracePt t="43286" x="5086350" y="2671763"/>
          <p14:tracePt t="43297" x="5094288" y="2686050"/>
          <p14:tracePt t="43313" x="5100638" y="2700338"/>
          <p14:tracePt t="43361" x="5108575" y="2700338"/>
          <p14:tracePt t="43369" x="5114925" y="2700338"/>
          <p14:tracePt t="43381" x="5122863" y="2693988"/>
          <p14:tracePt t="43397" x="5143500" y="2671763"/>
          <p14:tracePt t="43414" x="5165725" y="2643188"/>
          <p14:tracePt t="43417" x="5172075" y="2636838"/>
          <p14:tracePt t="43431" x="5172075" y="2628900"/>
          <p14:tracePt t="43447" x="5180013" y="2622550"/>
          <p14:tracePt t="43516" x="5186363" y="2622550"/>
          <p14:tracePt t="43520" x="5186363" y="2636838"/>
          <p14:tracePt t="43530" x="5194300" y="2657475"/>
          <p14:tracePt t="43547" x="5200650" y="2693988"/>
          <p14:tracePt t="43564" x="5200650" y="2728913"/>
          <p14:tracePt t="43580" x="5214938" y="2765425"/>
          <p14:tracePt t="43597" x="5214938" y="2800350"/>
          <p14:tracePt t="43614" x="5214938" y="2814638"/>
          <p14:tracePt t="43631" x="5214938" y="2822575"/>
          <p14:tracePt t="43648" x="5214938" y="2828925"/>
          <p14:tracePt t="43664" x="5214938" y="2836863"/>
          <p14:tracePt t="43681" x="5214938" y="2843213"/>
          <p14:tracePt t="43698" x="5214938" y="2851150"/>
          <p14:tracePt t="43714" x="5200650" y="2886075"/>
          <p14:tracePt t="43731" x="5186363" y="2922588"/>
          <p14:tracePt t="43748" x="5165725" y="2957513"/>
          <p14:tracePt t="43764" x="5143500" y="2986088"/>
          <p14:tracePt t="43781" x="5122863" y="3014663"/>
          <p14:tracePt t="43797" x="5108575" y="3043238"/>
          <p14:tracePt t="43814" x="5086350" y="3065463"/>
          <p14:tracePt t="43831" x="5072063" y="3086100"/>
          <p14:tracePt t="43848" x="5057775" y="3094038"/>
          <p14:tracePt t="43864" x="5051425" y="3100388"/>
          <p14:tracePt t="43881" x="5043488" y="3100388"/>
          <p14:tracePt t="43882" x="5043488" y="3108325"/>
          <p14:tracePt t="43898" x="5029200" y="3114675"/>
          <p14:tracePt t="43914" x="5008563" y="3122613"/>
          <p14:tracePt t="43931" x="4979988" y="3128963"/>
          <p14:tracePt t="43948" x="4943475" y="3143250"/>
          <p14:tracePt t="43964" x="4900613" y="3151188"/>
          <p14:tracePt t="43981" x="4857750" y="3157538"/>
          <p14:tracePt t="43998" x="4808538" y="3171825"/>
          <p14:tracePt t="44015" x="4765675" y="3179763"/>
          <p14:tracePt t="44032" x="4722813" y="3194050"/>
          <p14:tracePt t="44048" x="4686300" y="3200400"/>
          <p14:tracePt t="44051" x="4679950" y="3200400"/>
          <p14:tracePt t="44065" x="4665663" y="3208338"/>
          <p14:tracePt t="44081" x="4657725" y="3208338"/>
          <p14:tracePt t="44098" x="4657725" y="3214688"/>
          <p14:tracePt t="44180" x="4657725" y="3222625"/>
          <p14:tracePt t="44197" x="4651375" y="3228975"/>
          <p14:tracePt t="44205" x="4651375" y="3236913"/>
          <p14:tracePt t="44301" x="4665663" y="3222625"/>
          <p14:tracePt t="44308" x="4679950" y="3200400"/>
          <p14:tracePt t="44317" x="4694238" y="3171825"/>
          <p14:tracePt t="44332" x="4737100" y="3114675"/>
          <p14:tracePt t="44348" x="4779963" y="3057525"/>
          <p14:tracePt t="44365" x="4837113" y="3000375"/>
          <p14:tracePt t="44382" x="4900613" y="2951163"/>
          <p14:tracePt t="44398" x="4972050" y="2900363"/>
          <p14:tracePt t="44415" x="5029200" y="2865438"/>
          <p14:tracePt t="44432" x="5080000" y="2843213"/>
          <p14:tracePt t="44449" x="5108575" y="2822575"/>
          <p14:tracePt t="44466" x="5122863" y="2808288"/>
          <p14:tracePt t="44482" x="5137150" y="2786063"/>
          <p14:tracePt t="44499" x="5151438" y="2751138"/>
          <p14:tracePt t="44515" x="5165725" y="2708275"/>
          <p14:tracePt t="44518" x="5172075" y="2679700"/>
          <p14:tracePt t="44532" x="5180013" y="2657475"/>
          <p14:tracePt t="44549" x="5180013" y="2600325"/>
          <p14:tracePt t="44551" x="5180013" y="2571750"/>
          <p14:tracePt t="44565" x="5180013" y="2551113"/>
          <p14:tracePt t="44582" x="5180013" y="2471738"/>
          <p14:tracePt t="44599" x="5165725" y="2428875"/>
          <p14:tracePt t="44616" x="5157788" y="2386013"/>
          <p14:tracePt t="44632" x="5143500" y="2357438"/>
          <p14:tracePt t="44649" x="5137150" y="2336800"/>
          <p14:tracePt t="44666" x="5137150" y="2328863"/>
          <p14:tracePt t="44682" x="5137150" y="2322513"/>
          <p14:tracePt t="44834" x="5137150" y="2336800"/>
          <p14:tracePt t="44841" x="5137150" y="2357438"/>
          <p14:tracePt t="44849" x="5137150" y="2386013"/>
          <p14:tracePt t="44866" x="5137150" y="2436813"/>
          <p14:tracePt t="44883" x="5137150" y="2479675"/>
          <p14:tracePt t="44899" x="5137150" y="2528888"/>
          <p14:tracePt t="44916" x="5137150" y="2579688"/>
          <p14:tracePt t="44933" x="5137150" y="2628900"/>
          <p14:tracePt t="44950" x="5137150" y="2665413"/>
          <p14:tracePt t="44966" x="5137150" y="2693988"/>
          <p14:tracePt t="44968" x="5137150" y="2714625"/>
          <p14:tracePt t="44983" x="5137150" y="2728913"/>
          <p14:tracePt t="45000" x="5137150" y="2771775"/>
          <p14:tracePt t="45016" x="5137150" y="2786063"/>
          <p14:tracePt t="45033" x="5143500" y="2828925"/>
          <p14:tracePt t="45050" x="5143500" y="2851150"/>
          <p14:tracePt t="45066" x="5151438" y="2865438"/>
          <p14:tracePt t="45083" x="5151438" y="2879725"/>
          <p14:tracePt t="45099" x="5157788" y="2886075"/>
          <p14:tracePt t="45116" x="5157788" y="2894013"/>
          <p14:tracePt t="45133" x="5157788" y="2900363"/>
          <p14:tracePt t="45150" x="5165725" y="2922588"/>
          <p14:tracePt t="45166" x="5165725" y="2943225"/>
          <p14:tracePt t="45183" x="5165725" y="2957513"/>
          <p14:tracePt t="45200" x="5165725" y="2986088"/>
          <p14:tracePt t="45204" x="5165725" y="3000375"/>
          <p14:tracePt t="45216" x="5165725" y="3014663"/>
          <p14:tracePt t="45233" x="5143500" y="3043238"/>
          <p14:tracePt t="45236" x="5129213" y="3057525"/>
          <p14:tracePt t="45250" x="5108575" y="3094038"/>
          <p14:tracePt t="45266" x="5086350" y="3108325"/>
          <p14:tracePt t="45283" x="5043488" y="3151188"/>
          <p14:tracePt t="45300" x="5008563" y="3171825"/>
          <p14:tracePt t="45317" x="4965700" y="3200400"/>
          <p14:tracePt t="45333" x="4894263" y="3228975"/>
          <p14:tracePt t="45350" x="4808538" y="3265488"/>
          <p14:tracePt t="45366" x="4714875" y="3300413"/>
          <p14:tracePt t="45383" x="4622800" y="3328988"/>
          <p14:tracePt t="45400" x="4543425" y="3351213"/>
          <p14:tracePt t="45403" x="4514850" y="3351213"/>
          <p14:tracePt t="45417" x="4508500" y="3351213"/>
          <p14:tracePt t="45433" x="4500563" y="3351213"/>
          <p14:tracePt t="45508" x="4514850" y="3322638"/>
          <p14:tracePt t="45518" x="4543425" y="3271838"/>
          <p14:tracePt t="45526" x="4579938" y="3228975"/>
          <p14:tracePt t="45533" x="4622800" y="3179763"/>
          <p14:tracePt t="45550" x="4737100" y="3086100"/>
          <p14:tracePt t="45567" x="4879975" y="3000375"/>
          <p14:tracePt t="45584" x="5029200" y="2943225"/>
          <p14:tracePt t="45600" x="5143500" y="2886075"/>
          <p14:tracePt t="45617" x="5237163" y="2836863"/>
          <p14:tracePt t="45634" x="5294313" y="2786063"/>
          <p14:tracePt t="45636" x="5314950" y="2757488"/>
          <p14:tracePt t="45650" x="5329238" y="2736850"/>
          <p14:tracePt t="45667" x="5351463" y="2693988"/>
          <p14:tracePt t="45669" x="5357813" y="2671763"/>
          <p14:tracePt t="45684" x="5365750" y="2651125"/>
          <p14:tracePt t="45700" x="5386388" y="2586038"/>
          <p14:tracePt t="45717" x="5394325" y="2543175"/>
          <p14:tracePt t="45734" x="5400675" y="2500313"/>
          <p14:tracePt t="45750" x="5400675" y="2471738"/>
          <p14:tracePt t="45767" x="5408613" y="2451100"/>
          <p14:tracePt t="45784" x="5408613" y="2436813"/>
          <p14:tracePt t="45800" x="5408613" y="2422525"/>
          <p14:tracePt t="45817" x="5408613" y="2414588"/>
          <p14:tracePt t="45837" x="5408613" y="2408238"/>
          <p14:tracePt t="45857" x="5408613" y="2400300"/>
          <p14:tracePt t="45867" x="5414963" y="2400300"/>
          <p14:tracePt t="45884" x="5414963" y="2393950"/>
          <p14:tracePt t="45991" x="5400675" y="2400300"/>
          <p14:tracePt t="45998" x="5394325" y="2422525"/>
          <p14:tracePt t="46006" x="5380038" y="2436813"/>
          <p14:tracePt t="46018" x="5365750" y="2465388"/>
          <p14:tracePt t="46034" x="5343525" y="2508250"/>
          <p14:tracePt t="46051" x="5329238" y="2543175"/>
          <p14:tracePt t="46068" x="5329238" y="2571750"/>
          <p14:tracePt t="46071" x="5329238" y="2586038"/>
          <p14:tracePt t="46084" x="5329238" y="2593975"/>
          <p14:tracePt t="46101" x="5329238" y="2608263"/>
          <p14:tracePt t="46118" x="5329238" y="2614613"/>
          <p14:tracePt t="46135" x="5329238" y="2622550"/>
          <p14:tracePt t="46264" x="5337175" y="2622550"/>
          <p14:tracePt t="46273" x="5337175" y="2608263"/>
          <p14:tracePt t="46285" x="5337175" y="2593975"/>
          <p14:tracePt t="46288" x="5343525" y="2579688"/>
          <p14:tracePt t="46301" x="5343525" y="2571750"/>
          <p14:tracePt t="46318" x="5343525" y="2551113"/>
          <p14:tracePt t="46321" x="5343525" y="2543175"/>
          <p14:tracePt t="46351" x="5337175" y="2536825"/>
          <p14:tracePt t="46368" x="5286375" y="2536825"/>
          <p14:tracePt t="46386" x="5208588" y="2557463"/>
          <p14:tracePt t="46402" x="5094288" y="2628900"/>
          <p14:tracePt t="46419" x="4957763" y="2714625"/>
          <p14:tracePt t="46435" x="4837113" y="2808288"/>
          <p14:tracePt t="46451" x="4751388" y="2894013"/>
          <p14:tracePt t="46468" x="4694238" y="2957513"/>
          <p14:tracePt t="46485" x="4672013" y="3000375"/>
          <p14:tracePt t="46502" x="4672013" y="3008313"/>
          <p14:tracePt t="46620" x="4665663" y="3008313"/>
          <p14:tracePt t="46642" x="4657725" y="3008313"/>
          <p14:tracePt t="46651" x="4651375" y="3008313"/>
          <p14:tracePt t="46659" x="4637088" y="3008313"/>
          <p14:tracePt t="46669" x="4622800" y="3008313"/>
          <p14:tracePt t="46685" x="4579938" y="3008313"/>
          <p14:tracePt t="46702" x="4537075" y="3008313"/>
          <p14:tracePt t="46719" x="4500563" y="3014663"/>
          <p14:tracePt t="46735" x="4479925" y="3014663"/>
          <p14:tracePt t="46752" x="4471988" y="3014663"/>
          <p14:tracePt t="46804" x="4465638" y="3014663"/>
          <p14:tracePt t="46819" x="4457700" y="3014663"/>
          <p14:tracePt t="46835" x="4451350" y="3014663"/>
          <p14:tracePt t="46845" x="4443413" y="3014663"/>
          <p14:tracePt t="46859" x="4437063" y="3008313"/>
          <p14:tracePt t="46869" x="4422775" y="3000375"/>
          <p14:tracePt t="46886" x="4400550" y="2979738"/>
          <p14:tracePt t="46902" x="4379913" y="2957513"/>
          <p14:tracePt t="46919" x="4365625" y="2936875"/>
          <p14:tracePt t="46936" x="4351338" y="2922588"/>
          <p14:tracePt t="46952" x="4343400" y="2914650"/>
          <p14:tracePt t="47101" x="4351338" y="2922588"/>
          <p14:tracePt t="47110" x="4365625" y="2928938"/>
          <p14:tracePt t="47119" x="4379913" y="2936875"/>
          <p14:tracePt t="47136" x="4414838" y="2951163"/>
          <p14:tracePt t="47153" x="4451350" y="2965450"/>
          <p14:tracePt t="47169" x="4494213" y="2979738"/>
          <p14:tracePt t="47186" x="4529138" y="2986088"/>
          <p14:tracePt t="47189" x="4543425" y="2986088"/>
          <p14:tracePt t="47203" x="4557713" y="2986088"/>
          <p14:tracePt t="47219" x="4586288" y="2994025"/>
          <p14:tracePt t="47222" x="4594225" y="2994025"/>
          <p14:tracePt t="47236" x="4608513" y="2994025"/>
          <p14:tracePt t="47253" x="4629150" y="2994025"/>
          <p14:tracePt t="47269" x="4651375" y="2986088"/>
          <p14:tracePt t="47286" x="4679950" y="2971800"/>
          <p14:tracePt t="47303" x="4708525" y="2951163"/>
          <p14:tracePt t="47320" x="4743450" y="2922588"/>
          <p14:tracePt t="47336" x="4772025" y="2894013"/>
          <p14:tracePt t="47353" x="4794250" y="2865438"/>
          <p14:tracePt t="47369" x="4822825" y="2828925"/>
          <p14:tracePt t="47386" x="4843463" y="2800350"/>
          <p14:tracePt t="47403" x="4857750" y="2779713"/>
          <p14:tracePt t="47420" x="4865688" y="2765425"/>
          <p14:tracePt t="47438" x="4872038" y="2765425"/>
          <p14:tracePt t="47453" x="4872038" y="2757488"/>
          <p14:tracePt t="47470" x="4886325" y="2751138"/>
          <p14:tracePt t="47486" x="4900613" y="2751138"/>
          <p14:tracePt t="47503" x="4929188" y="2751138"/>
          <p14:tracePt t="47520" x="4957763" y="2751138"/>
          <p14:tracePt t="47537" x="5000625" y="2765425"/>
          <p14:tracePt t="47553" x="5072063" y="2786063"/>
          <p14:tracePt t="47570" x="5151438" y="2808288"/>
          <p14:tracePt t="47587" x="5229225" y="2808288"/>
          <p14:tracePt t="47603" x="5286375" y="2814638"/>
          <p14:tracePt t="47620" x="5314950" y="2814638"/>
          <p14:tracePt t="48003" x="5308600" y="2814638"/>
          <p14:tracePt t="48008" x="5286375" y="2814638"/>
          <p14:tracePt t="48020" x="5265738" y="2814638"/>
          <p14:tracePt t="48037" x="5186363" y="2822575"/>
          <p14:tracePt t="48054" x="5080000" y="2851150"/>
          <p14:tracePt t="48071" x="4951413" y="2900363"/>
          <p14:tracePt t="48087" x="4829175" y="2943225"/>
          <p14:tracePt t="48104" x="4679950" y="3000375"/>
          <p14:tracePt t="48121" x="4629150" y="3022600"/>
          <p14:tracePt t="48138" x="4614863" y="3022600"/>
          <p14:tracePt t="48170" x="4614863" y="3028950"/>
          <p14:tracePt t="48179" x="4608513" y="3028950"/>
          <p14:tracePt t="48187" x="4594225" y="3028950"/>
          <p14:tracePt t="48204" x="4551363" y="3028950"/>
          <p14:tracePt t="48221" x="4494213" y="3028950"/>
          <p14:tracePt t="48237" x="4443413" y="3028950"/>
          <p14:tracePt t="48254" x="4400550" y="3014663"/>
          <p14:tracePt t="48271" x="4365625" y="3000375"/>
          <p14:tracePt t="48288" x="4337050" y="2971800"/>
          <p14:tracePt t="48304" x="4300538" y="2951163"/>
          <p14:tracePt t="48307" x="4279900" y="2936875"/>
          <p14:tracePt t="48321" x="4251325" y="2928938"/>
          <p14:tracePt t="48337" x="4214813" y="2914650"/>
          <p14:tracePt t="48340" x="4194175" y="2914650"/>
          <p14:tracePt t="48354" x="4171950" y="2914650"/>
          <p14:tracePt t="48427" x="4165600" y="2914650"/>
          <p14:tracePt t="48443" x="4165600" y="2928938"/>
          <p14:tracePt t="48453" x="4165600" y="2943225"/>
          <p14:tracePt t="48458" x="4165600" y="2965450"/>
          <p14:tracePt t="48471" x="4165600" y="2986088"/>
          <p14:tracePt t="48488" x="4179888" y="3022600"/>
          <p14:tracePt t="48504" x="4200525" y="3051175"/>
          <p14:tracePt t="48507" x="4208463" y="3057525"/>
          <p14:tracePt t="48521" x="4214813" y="3065463"/>
          <p14:tracePt t="48538" x="4229100" y="3071813"/>
          <p14:tracePt t="48554" x="4237038" y="3071813"/>
          <p14:tracePt t="48571" x="4251325" y="3079750"/>
          <p14:tracePt t="48588" x="4271963" y="3079750"/>
          <p14:tracePt t="48605" x="4300538" y="3086100"/>
          <p14:tracePt t="48622" x="4329113" y="3086100"/>
          <p14:tracePt t="48638" x="4357688" y="3086100"/>
          <p14:tracePt t="48655" x="4394200" y="3086100"/>
          <p14:tracePt t="48672" x="4437063" y="3086100"/>
          <p14:tracePt t="48688" x="4465638" y="3086100"/>
          <p14:tracePt t="48705" x="4494213" y="3086100"/>
          <p14:tracePt t="48721" x="4508500" y="3086100"/>
          <p14:tracePt t="48738" x="4514850" y="3086100"/>
          <p14:tracePt t="48742" x="4514850" y="3094038"/>
          <p14:tracePt t="48755" x="4522788" y="3094038"/>
          <p14:tracePt t="48772" x="4537075" y="3100388"/>
          <p14:tracePt t="48788" x="4551363" y="3114675"/>
          <p14:tracePt t="48805" x="4572000" y="3128963"/>
          <p14:tracePt t="48822" x="4600575" y="3157538"/>
          <p14:tracePt t="48838" x="4622800" y="3186113"/>
          <p14:tracePt t="48856" x="4643438" y="3208338"/>
          <p14:tracePt t="48872" x="4665663" y="3222625"/>
          <p14:tracePt t="48888" x="4665663" y="3228975"/>
          <p14:tracePt t="48905" x="4672013" y="3228975"/>
          <p14:tracePt t="49175" x="4665663" y="3214688"/>
          <p14:tracePt t="49183" x="4643438" y="3194050"/>
          <p14:tracePt t="49192" x="4622800" y="3171825"/>
          <p14:tracePt t="49205" x="4600575" y="3151188"/>
          <p14:tracePt t="49223" x="4537075" y="3086100"/>
          <p14:tracePt t="49239" x="4494213" y="3057525"/>
          <p14:tracePt t="49256" x="4465638" y="3036888"/>
          <p14:tracePt t="49272" x="4451350" y="3028950"/>
          <p14:tracePt t="49289" x="4443413" y="3022600"/>
          <p14:tracePt t="49384" x="4443413" y="3014663"/>
          <p14:tracePt t="49392" x="4437063" y="3008313"/>
          <p14:tracePt t="49401" x="4429125" y="3008313"/>
          <p14:tracePt t="49409" x="4422775" y="2994025"/>
          <p14:tracePt t="49423" x="4414838" y="2986088"/>
          <p14:tracePt t="49439" x="4394200" y="2957513"/>
          <p14:tracePt t="49456" x="4371975" y="2928938"/>
          <p14:tracePt t="49472" x="4357688" y="2914650"/>
          <p14:tracePt t="49490" x="4357688" y="2908300"/>
          <p14:tracePt t="49515" x="4357688" y="2900363"/>
          <p14:tracePt t="49633" x="4351338" y="2900363"/>
          <p14:tracePt t="49883" x="4351338" y="2908300"/>
          <p14:tracePt t="49891" x="4351338" y="2914650"/>
          <p14:tracePt t="49907" x="4357688" y="2922588"/>
          <p14:tracePt t="49916" x="4357688" y="2928938"/>
          <p14:tracePt t="49923" x="4365625" y="2943225"/>
          <p14:tracePt t="49940" x="4379913" y="2965450"/>
          <p14:tracePt t="49957" x="4400550" y="2986088"/>
          <p14:tracePt t="49973" x="4422775" y="3014663"/>
          <p14:tracePt t="49990" x="4443413" y="3043238"/>
          <p14:tracePt t="50007" x="4471988" y="3065463"/>
          <p14:tracePt t="50024" x="4486275" y="3086100"/>
          <p14:tracePt t="50027" x="4494213" y="3094038"/>
          <p14:tracePt t="50040" x="4500563" y="3100388"/>
          <p14:tracePt t="50057" x="4514850" y="3108325"/>
          <p14:tracePt t="50061" x="4514850" y="3114675"/>
          <p14:tracePt t="50073" x="4522788" y="3122613"/>
          <p14:tracePt t="50092" x="4529138" y="3128963"/>
          <p14:tracePt t="50109" x="4529138" y="3136900"/>
          <p14:tracePt t="50124" x="4537075" y="3136900"/>
          <p14:tracePt t="50142" x="4537075" y="3143250"/>
          <p14:tracePt t="50157" x="4543425" y="3143250"/>
          <p14:tracePt t="50182" x="4543425" y="3151188"/>
          <p14:tracePt t="50205" x="4551363" y="3151188"/>
          <p14:tracePt t="50229" x="4551363" y="3157538"/>
          <p14:tracePt t="50236" x="4557713" y="3157538"/>
          <p14:tracePt t="50247" x="4565650" y="3165475"/>
          <p14:tracePt t="50257" x="4565650" y="3171825"/>
          <p14:tracePt t="50274" x="4572000" y="3179763"/>
          <p14:tracePt t="50291" x="4579938" y="3194050"/>
          <p14:tracePt t="50295" x="4586288" y="3200400"/>
          <p14:tracePt t="50307" x="4594225" y="3208338"/>
          <p14:tracePt t="50324" x="4608513" y="3228975"/>
          <p14:tracePt t="50341" x="4614863" y="3236913"/>
          <p14:tracePt t="50357" x="4622800" y="3251200"/>
          <p14:tracePt t="50374" x="4622800" y="3257550"/>
          <p14:tracePt t="50391" x="4622800" y="3265488"/>
          <p14:tracePt t="50407" x="4629150" y="3271838"/>
          <p14:tracePt t="50424" x="4637088" y="3286125"/>
          <p14:tracePt t="50441" x="4637088" y="3294063"/>
          <p14:tracePt t="50457" x="4643438" y="3308350"/>
          <p14:tracePt t="50474" x="4643438" y="3314700"/>
          <p14:tracePt t="50491" x="4651375" y="3322638"/>
          <p14:tracePt t="50519" x="4651375" y="3328988"/>
          <p14:tracePt t="50534" x="4651375" y="3336925"/>
          <p14:tracePt t="50546" x="4651375" y="3343275"/>
          <p14:tracePt t="50560" x="4651375" y="3351213"/>
          <p14:tracePt t="50575" x="4651375" y="3357563"/>
          <p14:tracePt t="50591" x="4651375" y="3365500"/>
          <p14:tracePt t="50609" x="4651375" y="3371850"/>
          <p14:tracePt t="50646" x="4651375" y="3379788"/>
          <p14:tracePt t="50663" x="4651375" y="3386138"/>
          <p14:tracePt t="50672" x="4651375" y="3394075"/>
          <p14:tracePt t="50689" x="4651375" y="3408363"/>
          <p14:tracePt t="50694" x="4651375" y="3414713"/>
          <p14:tracePt t="50708" x="4651375" y="3422650"/>
          <p14:tracePt t="50725" x="4651375" y="3436938"/>
          <p14:tracePt t="50741" x="4651375" y="3443288"/>
          <p14:tracePt t="50759" x="4651375" y="3451225"/>
          <p14:tracePt t="50776" x="4643438" y="3451225"/>
          <p14:tracePt t="50791" x="4643438" y="3457575"/>
          <p14:tracePt t="50826" x="4643438" y="3465513"/>
          <p14:tracePt t="50841" x="4643438" y="3471863"/>
          <p14:tracePt t="51033" x="4651375" y="3471863"/>
          <p14:tracePt t="51041" x="4651375" y="3465513"/>
          <p14:tracePt t="51049" x="4657725" y="3451225"/>
          <p14:tracePt t="51059" x="4665663" y="3436938"/>
          <p14:tracePt t="51076" x="4672013" y="3400425"/>
          <p14:tracePt t="51092" x="4672013" y="3351213"/>
          <p14:tracePt t="51109" x="4665663" y="3286125"/>
          <p14:tracePt t="51125" x="4651375" y="3214688"/>
          <p14:tracePt t="51142" x="4622800" y="3128963"/>
          <p14:tracePt t="51145" x="4608513" y="3086100"/>
          <p14:tracePt t="51158" x="4586288" y="3051175"/>
          <p14:tracePt t="51175" x="4551363" y="2979738"/>
          <p14:tracePt t="51192" x="4522788" y="2922588"/>
          <p14:tracePt t="51208" x="4500563" y="2894013"/>
          <p14:tracePt t="51225" x="4486275" y="2871788"/>
          <p14:tracePt t="51242" x="4471988" y="2857500"/>
          <p14:tracePt t="51259" x="4465638" y="2851150"/>
          <p14:tracePt t="51275" x="4451350" y="2836863"/>
          <p14:tracePt t="51292" x="4437063" y="2822575"/>
          <p14:tracePt t="51309" x="4422775" y="2814638"/>
          <p14:tracePt t="51326" x="4422775" y="2808288"/>
          <p14:tracePt t="51342" x="4414838" y="2800350"/>
          <p14:tracePt t="51359" x="4408488" y="2794000"/>
          <p14:tracePt t="51376" x="4386263" y="2771775"/>
          <p14:tracePt t="51379" x="4379913" y="2757488"/>
          <p14:tracePt t="51392" x="4365625" y="2751138"/>
          <p14:tracePt t="51409" x="4351338" y="2728913"/>
          <p14:tracePt t="51411" x="4337050" y="2714625"/>
          <p14:tracePt t="51425" x="4329113" y="2700338"/>
          <p14:tracePt t="51442" x="4314825" y="2679700"/>
          <p14:tracePt t="51571" x="4314825" y="2693988"/>
          <p14:tracePt t="51580" x="4314825" y="2714625"/>
          <p14:tracePt t="51588" x="4314825" y="2743200"/>
          <p14:tracePt t="51597" x="4314825" y="2771775"/>
          <p14:tracePt t="51609" x="4322763" y="2800350"/>
          <p14:tracePt t="51626" x="4337050" y="2871788"/>
          <p14:tracePt t="51642" x="4357688" y="2957513"/>
          <p14:tracePt t="51646" x="4365625" y="2994025"/>
          <p14:tracePt t="51659" x="4379913" y="3036888"/>
          <p14:tracePt t="51676" x="4429125" y="3122613"/>
          <p14:tracePt t="51693" x="4437063" y="3151188"/>
          <p14:tracePt t="51709" x="4443413" y="3157538"/>
          <p14:tracePt t="51937" x="4422775" y="3171825"/>
          <p14:tracePt t="51943" x="4386263" y="3179763"/>
          <p14:tracePt t="51952" x="4343400" y="3194050"/>
          <p14:tracePt t="51959" x="4286250" y="3208338"/>
          <p14:tracePt t="51976" x="4137025" y="3243263"/>
          <p14:tracePt t="51996" x="3951288" y="3294063"/>
          <p14:tracePt t="52010" x="3736975" y="3336925"/>
          <p14:tracePt t="52027" x="3529013" y="3371850"/>
          <p14:tracePt t="52044" x="3336925" y="3414713"/>
          <p14:tracePt t="52060" x="3171825" y="3457575"/>
          <p14:tracePt t="52077" x="3036888" y="3514725"/>
          <p14:tracePt t="52093" x="2936875" y="3579813"/>
          <p14:tracePt t="52110" x="2836863" y="3686175"/>
          <p14:tracePt t="52127" x="2771775" y="3771900"/>
          <p14:tracePt t="52143" x="2722563" y="3865563"/>
          <p14:tracePt t="52160" x="2671763" y="3951288"/>
          <p14:tracePt t="52177" x="2643188" y="4029075"/>
          <p14:tracePt t="52193" x="2622550" y="4086225"/>
          <p14:tracePt t="52210" x="2622550" y="4137025"/>
          <p14:tracePt t="52227" x="2622550" y="4171950"/>
          <p14:tracePt t="52243" x="2622550" y="4200525"/>
          <p14:tracePt t="52260" x="2622550" y="4214813"/>
          <p14:tracePt t="52277" x="2622550" y="4222750"/>
          <p14:tracePt t="52293" x="2622550" y="4237038"/>
          <p14:tracePt t="52296" x="2622550" y="4251325"/>
          <p14:tracePt t="52311" x="2622550" y="4257675"/>
          <p14:tracePt t="52327" x="2622550" y="4286250"/>
          <p14:tracePt t="52344" x="2608263" y="4337050"/>
          <p14:tracePt t="52360" x="2579688" y="4379913"/>
          <p14:tracePt t="52377" x="2543175" y="4422775"/>
          <p14:tracePt t="52393" x="2508250" y="4471988"/>
          <p14:tracePt t="52410" x="2457450" y="4522788"/>
          <p14:tracePt t="52427" x="2422525" y="4565650"/>
          <p14:tracePt t="52444" x="2379663" y="4608513"/>
          <p14:tracePt t="52460" x="2351088" y="4651375"/>
          <p14:tracePt t="52477" x="2328863" y="4694238"/>
          <p14:tracePt t="52494" x="2322513" y="4737100"/>
          <p14:tracePt t="52511" x="2314575" y="4772025"/>
          <p14:tracePt t="52527" x="2314575" y="4800600"/>
          <p14:tracePt t="52529" x="2322513" y="4808538"/>
          <p14:tracePt t="52544" x="2328863" y="4829175"/>
          <p14:tracePt t="52560" x="2328863" y="4837113"/>
          <p14:tracePt t="52795" x="2328863" y="4829175"/>
          <p14:tracePt t="52803" x="2328863" y="4808538"/>
          <p14:tracePt t="52811" x="2336800" y="4794250"/>
          <p14:tracePt t="52828" x="2343150" y="4757738"/>
          <p14:tracePt t="52845" x="2357438" y="4700588"/>
          <p14:tracePt t="52861" x="2386013" y="4614863"/>
          <p14:tracePt t="52878" x="2422525" y="4508500"/>
          <p14:tracePt t="52894" x="2457450" y="4365625"/>
          <p14:tracePt t="52911" x="2486025" y="4229100"/>
          <p14:tracePt t="52928" x="2522538" y="4100513"/>
          <p14:tracePt t="52931" x="2536825" y="4037013"/>
          <p14:tracePt t="52944" x="2551113" y="3979863"/>
          <p14:tracePt t="52961" x="2579688" y="3865563"/>
          <p14:tracePt t="52964" x="2586038" y="3814763"/>
          <p14:tracePt t="52978" x="2600325" y="3714750"/>
          <p14:tracePt t="52994" x="2614613" y="3622675"/>
          <p14:tracePt t="53011" x="2628900" y="3543300"/>
          <p14:tracePt t="53028" x="2643188" y="3471863"/>
          <p14:tracePt t="53044" x="2657475" y="3408363"/>
          <p14:tracePt t="53061" x="2671763" y="3351213"/>
          <p14:tracePt t="53078" x="2679700" y="3314700"/>
          <p14:tracePt t="53094" x="2686050" y="3286125"/>
          <p14:tracePt t="53111" x="2693988" y="3279775"/>
          <p14:tracePt t="53128" x="2700338" y="3265488"/>
          <p14:tracePt t="53145" x="2700338" y="3257550"/>
          <p14:tracePt t="53161" x="2708275" y="3243263"/>
          <p14:tracePt t="53165" x="2714625" y="3228975"/>
          <p14:tracePt t="53178" x="2714625" y="3222625"/>
          <p14:tracePt t="53195" x="2722563" y="3200400"/>
          <p14:tracePt t="53198" x="2728913" y="3194050"/>
          <p14:tracePt t="53212" x="2743200" y="3165475"/>
          <p14:tracePt t="53228" x="2765425" y="3136900"/>
          <p14:tracePt t="53245" x="2794000" y="3094038"/>
          <p14:tracePt t="53262" x="2828925" y="3057525"/>
          <p14:tracePt t="53278" x="2865438" y="3014663"/>
          <p14:tracePt t="53295" x="2894013" y="2986088"/>
          <p14:tracePt t="53312" x="2928938" y="2957513"/>
          <p14:tracePt t="53328" x="2957513" y="2928938"/>
          <p14:tracePt t="53345" x="2979738" y="2914650"/>
          <p14:tracePt t="53362" x="2994025" y="2900363"/>
          <p14:tracePt t="53378" x="3008313" y="2894013"/>
          <p14:tracePt t="53395" x="3028950" y="2871788"/>
          <p14:tracePt t="53412" x="3057525" y="2851150"/>
          <p14:tracePt t="53437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6" y="1568968"/>
            <a:ext cx="6588351" cy="46737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267" y="977900"/>
            <a:ext cx="7484533" cy="546100"/>
          </a:xfrm>
        </p:spPr>
        <p:txBody>
          <a:bodyPr/>
          <a:lstStyle/>
          <a:p>
            <a:r>
              <a:rPr lang="en-GB" sz="3200" dirty="0" smtClean="0"/>
              <a:t>Time series of </a:t>
            </a:r>
            <a:r>
              <a:rPr lang="en-GB" sz="3200" dirty="0" err="1" smtClean="0"/>
              <a:t>Precipiation</a:t>
            </a:r>
            <a:r>
              <a:rPr lang="en-GB" sz="3200" dirty="0" smtClean="0"/>
              <a:t> % 1961-2010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843635" y="1817511"/>
            <a:ext cx="20520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Each season shown separately with 11-year running mean.  14 member ensembles show average +/- 2 std. err.  Individual seasons shown for 525 member ensemble.</a:t>
            </a:r>
          </a:p>
          <a:p>
            <a:r>
              <a:rPr lang="en-GB" sz="2000" dirty="0" smtClean="0"/>
              <a:t>Some inter-</a:t>
            </a:r>
            <a:r>
              <a:rPr lang="en-GB" sz="2000" dirty="0" err="1" smtClean="0"/>
              <a:t>dec</a:t>
            </a:r>
            <a:r>
              <a:rPr lang="en-GB" sz="2000" dirty="0" smtClean="0"/>
              <a:t> </a:t>
            </a:r>
            <a:r>
              <a:rPr lang="en-GB" sz="2000" dirty="0" err="1" smtClean="0"/>
              <a:t>var</a:t>
            </a:r>
            <a:r>
              <a:rPr lang="en-GB" sz="2000" dirty="0" smtClean="0"/>
              <a:t> in natural. But also drying in historical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1644" y="1712909"/>
            <a:ext cx="235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0070C0"/>
                </a:solidFill>
              </a:rPr>
              <a:t>historicalNat</a:t>
            </a: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6309" y="3180930"/>
            <a:ext cx="235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historical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9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85"/>
    </mc:Choice>
    <mc:Fallback>
      <p:transition spd="slow" advTm="62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32" x="822325" y="2193925"/>
          <p14:tracePt t="4517" x="814388" y="2193925"/>
          <p14:tracePt t="4526" x="814388" y="2200275"/>
          <p14:tracePt t="4537" x="808038" y="2214563"/>
          <p14:tracePt t="4553" x="808038" y="2228850"/>
          <p14:tracePt t="4570" x="800100" y="2251075"/>
          <p14:tracePt t="4574" x="800100" y="2265363"/>
          <p14:tracePt t="4587" x="800100" y="2279650"/>
          <p14:tracePt t="4603" x="800100" y="2300288"/>
          <p14:tracePt t="4607" x="800100" y="2314575"/>
          <p14:tracePt t="4620" x="800100" y="2322513"/>
          <p14:tracePt t="4637" x="800100" y="2328863"/>
          <p14:tracePt t="4654" x="800100" y="2336800"/>
          <p14:tracePt t="4679" x="808038" y="2343150"/>
          <p14:tracePt t="4694" x="814388" y="2351088"/>
          <p14:tracePt t="4719" x="822325" y="2357438"/>
          <p14:tracePt t="4728" x="828675" y="2357438"/>
          <p14:tracePt t="4743" x="836613" y="2357438"/>
          <p14:tracePt t="4754" x="836613" y="2365375"/>
          <p14:tracePt t="4771" x="842963" y="2365375"/>
          <p14:tracePt t="4787" x="857250" y="2371725"/>
          <p14:tracePt t="4804" x="879475" y="2371725"/>
          <p14:tracePt t="4807" x="893763" y="2379663"/>
          <p14:tracePt t="4821" x="908050" y="2379663"/>
          <p14:tracePt t="4838" x="965200" y="2386013"/>
          <p14:tracePt t="4854" x="1000125" y="2386013"/>
          <p14:tracePt t="4871" x="1028700" y="2386013"/>
          <p14:tracePt t="4888" x="1057275" y="2371725"/>
          <p14:tracePt t="4904" x="1071563" y="2371725"/>
          <p14:tracePt t="5025" x="1079500" y="2371725"/>
          <p14:tracePt t="5033" x="1085850" y="2379663"/>
          <p14:tracePt t="5040" x="1085850" y="2386013"/>
          <p14:tracePt t="5054" x="1108075" y="2400300"/>
          <p14:tracePt t="5072" x="1122363" y="2414588"/>
          <p14:tracePt t="5089" x="1143000" y="2428875"/>
          <p14:tracePt t="5104" x="1165225" y="2428875"/>
          <p14:tracePt t="5122" x="1200150" y="2428875"/>
          <p14:tracePt t="5138" x="1243013" y="2414588"/>
          <p14:tracePt t="5155" x="1293813" y="2386013"/>
          <p14:tracePt t="5171" x="1350963" y="2351088"/>
          <p14:tracePt t="5188" x="1414463" y="2308225"/>
          <p14:tracePt t="5204" x="1471613" y="2271713"/>
          <p14:tracePt t="5221" x="1514475" y="2243138"/>
          <p14:tracePt t="5238" x="1550988" y="2228850"/>
          <p14:tracePt t="5254" x="1579563" y="2214563"/>
          <p14:tracePt t="5271" x="1600200" y="2208213"/>
          <p14:tracePt t="5288" x="1643063" y="2208213"/>
          <p14:tracePt t="5305" x="1671638" y="2214563"/>
          <p14:tracePt t="5322" x="1714500" y="2228850"/>
          <p14:tracePt t="5338" x="1757363" y="2243138"/>
          <p14:tracePt t="5355" x="1800225" y="2271713"/>
          <p14:tracePt t="5371" x="1857375" y="2300288"/>
          <p14:tracePt t="5388" x="1922463" y="2328863"/>
          <p14:tracePt t="5405" x="1993900" y="2351088"/>
          <p14:tracePt t="5421" x="2065338" y="2357438"/>
          <p14:tracePt t="5438" x="2122488" y="2357438"/>
          <p14:tracePt t="5455" x="2171700" y="2357438"/>
          <p14:tracePt t="5472" x="2251075" y="2314575"/>
          <p14:tracePt t="5488" x="2279650" y="2286000"/>
          <p14:tracePt t="5505" x="2336800" y="2236788"/>
          <p14:tracePt t="5521" x="2386013" y="2185988"/>
          <p14:tracePt t="5522" x="2408238" y="2171700"/>
          <p14:tracePt t="5538" x="2436813" y="2157413"/>
          <p14:tracePt t="5556" x="2443163" y="2151063"/>
          <p14:tracePt t="5572" x="2451100" y="2151063"/>
          <p14:tracePt t="5588" x="2465388" y="2165350"/>
          <p14:tracePt t="5605" x="2486025" y="2200275"/>
          <p14:tracePt t="5622" x="2528888" y="2251075"/>
          <p14:tracePt t="5638" x="2586038" y="2322513"/>
          <p14:tracePt t="5655" x="2657475" y="2379663"/>
          <p14:tracePt t="5672" x="2722563" y="2443163"/>
          <p14:tracePt t="5688" x="2786063" y="2493963"/>
          <p14:tracePt t="5705" x="2851150" y="2536825"/>
          <p14:tracePt t="5722" x="2922588" y="2586038"/>
          <p14:tracePt t="5738" x="2943225" y="2600325"/>
          <p14:tracePt t="5755" x="2951163" y="2600325"/>
          <p14:tracePt t="5795" x="2957513" y="2608263"/>
          <p14:tracePt t="5803" x="2965450" y="2614613"/>
          <p14:tracePt t="5811" x="2979738" y="2628900"/>
          <p14:tracePt t="5822" x="2994025" y="2643188"/>
          <p14:tracePt t="5839" x="3036888" y="2679700"/>
          <p14:tracePt t="5855" x="3071813" y="2700338"/>
          <p14:tracePt t="5859" x="3086100" y="2708275"/>
          <p14:tracePt t="5872" x="3094038" y="2714625"/>
          <p14:tracePt t="5889" x="3100388" y="2722563"/>
          <p14:tracePt t="5905" x="3108325" y="2722563"/>
          <p14:tracePt t="5922" x="3114675" y="2722563"/>
          <p14:tracePt t="5939" x="3122613" y="2722563"/>
          <p14:tracePt t="5955" x="3128963" y="2714625"/>
          <p14:tracePt t="5957" x="3136900" y="2714625"/>
          <p14:tracePt t="5974" x="3143250" y="2708275"/>
          <p14:tracePt t="5997" x="3143250" y="2700338"/>
          <p14:tracePt t="6006" x="3151188" y="2693988"/>
          <p14:tracePt t="6022" x="3151188" y="2679700"/>
          <p14:tracePt t="6039" x="3151188" y="2657475"/>
          <p14:tracePt t="6056" x="3151188" y="2628900"/>
          <p14:tracePt t="6074" x="3128963" y="2593975"/>
          <p14:tracePt t="6089" x="3108325" y="2557463"/>
          <p14:tracePt t="6106" x="3079750" y="2536825"/>
          <p14:tracePt t="6123" x="3043238" y="2514600"/>
          <p14:tracePt t="6126" x="3028950" y="2508250"/>
          <p14:tracePt t="6139" x="3008313" y="2500313"/>
          <p14:tracePt t="6156" x="2965450" y="2486025"/>
          <p14:tracePt t="6159" x="2951163" y="2479675"/>
          <p14:tracePt t="6172" x="2928938" y="2479675"/>
          <p14:tracePt t="6189" x="2922588" y="2479675"/>
          <p14:tracePt t="6206" x="2914650" y="2479675"/>
          <p14:tracePt t="6223" x="2908300" y="2479675"/>
          <p14:tracePt t="6239" x="2894013" y="2479675"/>
          <p14:tracePt t="6383" x="2894013" y="2471738"/>
          <p14:tracePt t="6390" x="2894013" y="2465388"/>
          <p14:tracePt t="6399" x="2894013" y="2457450"/>
          <p14:tracePt t="6407" x="2894013" y="2443163"/>
          <p14:tracePt t="6423" x="2871788" y="2422525"/>
          <p14:tracePt t="6440" x="2822575" y="2400300"/>
          <p14:tracePt t="6456" x="2700338" y="2386013"/>
          <p14:tracePt t="6473" x="2522538" y="2386013"/>
          <p14:tracePt t="6490" x="2322513" y="2393950"/>
          <p14:tracePt t="6506" x="2100263" y="2443163"/>
          <p14:tracePt t="6523" x="1900238" y="2514600"/>
          <p14:tracePt t="6527" x="1814513" y="2551113"/>
          <p14:tracePt t="6540" x="1743075" y="2593975"/>
          <p14:tracePt t="6557" x="1636713" y="2671763"/>
          <p14:tracePt t="6560" x="1614488" y="2693988"/>
          <p14:tracePt t="6575" x="1593850" y="2714625"/>
          <p14:tracePt t="6647" x="1585913" y="2714625"/>
          <p14:tracePt t="6656" x="1579563" y="2714625"/>
          <p14:tracePt t="6666" x="1571625" y="2714625"/>
          <p14:tracePt t="6674" x="1557338" y="2714625"/>
          <p14:tracePt t="6690" x="1522413" y="2714625"/>
          <p14:tracePt t="6707" x="1450975" y="2714625"/>
          <p14:tracePt t="6723" x="1350963" y="2714625"/>
          <p14:tracePt t="6740" x="1243013" y="2728913"/>
          <p14:tracePt t="6757" x="1136650" y="2751138"/>
          <p14:tracePt t="6773" x="1042988" y="2771775"/>
          <p14:tracePt t="6790" x="985838" y="2786063"/>
          <p14:tracePt t="6807" x="979488" y="2794000"/>
          <p14:tracePt t="6897" x="971550" y="2779713"/>
          <p14:tracePt t="6906" x="971550" y="2765425"/>
          <p14:tracePt t="6913" x="971550" y="2751138"/>
          <p14:tracePt t="6924" x="971550" y="2728913"/>
          <p14:tracePt t="6940" x="971550" y="2693988"/>
          <p14:tracePt t="6957" x="965200" y="2665413"/>
          <p14:tracePt t="7034" x="965200" y="2686050"/>
          <p14:tracePt t="7045" x="979488" y="2722563"/>
          <p14:tracePt t="7049" x="1000125" y="2757488"/>
          <p14:tracePt t="7059" x="1028700" y="2786063"/>
          <p14:tracePt t="7074" x="1093788" y="2843213"/>
          <p14:tracePt t="7090" x="1165225" y="2894013"/>
          <p14:tracePt t="7108" x="1236663" y="2922588"/>
          <p14:tracePt t="7124" x="1308100" y="2943225"/>
          <p14:tracePt t="7141" x="1379538" y="2951163"/>
          <p14:tracePt t="7157" x="1443038" y="2951163"/>
          <p14:tracePt t="7174" x="1514475" y="2951163"/>
          <p14:tracePt t="7191" x="1571625" y="2914650"/>
          <p14:tracePt t="7207" x="1628775" y="2879725"/>
          <p14:tracePt t="7224" x="1685925" y="2828925"/>
          <p14:tracePt t="7241" x="1743075" y="2779713"/>
          <p14:tracePt t="7244" x="1771650" y="2751138"/>
          <p14:tracePt t="7257" x="1800225" y="2722563"/>
          <p14:tracePt t="7276" x="1865313" y="2671763"/>
          <p14:tracePt t="7291" x="1893888" y="2657475"/>
          <p14:tracePt t="7307" x="1914525" y="2657475"/>
          <p14:tracePt t="7324" x="1928813" y="2657475"/>
          <p14:tracePt t="7341" x="1951038" y="2671763"/>
          <p14:tracePt t="7358" x="1979613" y="2700338"/>
          <p14:tracePt t="7374" x="2022475" y="2728913"/>
          <p14:tracePt t="7391" x="2079625" y="2771775"/>
          <p14:tracePt t="7408" x="2151063" y="2828925"/>
          <p14:tracePt t="7411" x="2185988" y="2865438"/>
          <p14:tracePt t="7424" x="2228850" y="2900363"/>
          <p14:tracePt t="7441" x="2308225" y="2951163"/>
          <p14:tracePt t="7444" x="2351088" y="2971800"/>
          <p14:tracePt t="7458" x="2428875" y="3008313"/>
          <p14:tracePt t="7474" x="2457450" y="3014663"/>
          <p14:tracePt t="7477" x="2486025" y="3014663"/>
          <p14:tracePt t="7491" x="2543175" y="3014663"/>
          <p14:tracePt t="7508" x="2600325" y="3014663"/>
          <p14:tracePt t="7525" x="2651125" y="3008313"/>
          <p14:tracePt t="7541" x="2700338" y="3000375"/>
          <p14:tracePt t="7558" x="2757488" y="3000375"/>
          <p14:tracePt t="7575" x="2822575" y="3000375"/>
          <p14:tracePt t="7591" x="2908300" y="3014663"/>
          <p14:tracePt t="7608" x="3000375" y="3036888"/>
          <p14:tracePt t="7624" x="3100388" y="3071813"/>
          <p14:tracePt t="7641" x="3194050" y="3108325"/>
          <p14:tracePt t="7658" x="3265488" y="3136900"/>
          <p14:tracePt t="7675" x="3300413" y="3143250"/>
          <p14:tracePt t="7678" x="3308350" y="3151188"/>
          <p14:tracePt t="7804" x="3294063" y="3114675"/>
          <p14:tracePt t="7813" x="3265488" y="3065463"/>
          <p14:tracePt t="7822" x="3228975" y="3000375"/>
          <p14:tracePt t="7830" x="3186113" y="2928938"/>
          <p14:tracePt t="7842" x="3136900" y="2851150"/>
          <p14:tracePt t="7858" x="3014663" y="2686050"/>
          <p14:tracePt t="7875" x="2894013" y="2528888"/>
          <p14:tracePt t="7878" x="2836863" y="2457450"/>
          <p14:tracePt t="7892" x="2771775" y="2393950"/>
          <p14:tracePt t="7908" x="2579688" y="2228850"/>
          <p14:tracePt t="7925" x="2457450" y="2151063"/>
          <p14:tracePt t="7942" x="2371725" y="2079625"/>
          <p14:tracePt t="7958" x="2300288" y="2022475"/>
          <p14:tracePt t="7975" x="2251075" y="1985963"/>
          <p14:tracePt t="7992" x="2208213" y="1951038"/>
          <p14:tracePt t="8009" x="2171700" y="1928813"/>
          <p14:tracePt t="8025" x="2128838" y="1908175"/>
          <p14:tracePt t="8042" x="2093913" y="1893888"/>
          <p14:tracePt t="8059" x="2043113" y="1865313"/>
          <p14:tracePt t="8075" x="1971675" y="1836738"/>
          <p14:tracePt t="8092" x="1885950" y="1800225"/>
          <p14:tracePt t="8095" x="1851025" y="1779588"/>
          <p14:tracePt t="8109" x="1808163" y="1765300"/>
          <p14:tracePt t="8125" x="1736725" y="1728788"/>
          <p14:tracePt t="8126" x="1708150" y="1714500"/>
          <p14:tracePt t="8142" x="1665288" y="1685925"/>
          <p14:tracePt t="8159" x="1643063" y="1665288"/>
          <p14:tracePt t="8175" x="1622425" y="1651000"/>
          <p14:tracePt t="8192" x="1614488" y="1636713"/>
          <p14:tracePt t="8209" x="1608138" y="1636713"/>
          <p14:tracePt t="8226" x="1585913" y="1628775"/>
          <p14:tracePt t="8242" x="1571625" y="1628775"/>
          <p14:tracePt t="8259" x="1550988" y="1628775"/>
          <p14:tracePt t="8276" x="1522413" y="1628775"/>
          <p14:tracePt t="8292" x="1471613" y="1657350"/>
          <p14:tracePt t="8309" x="1408113" y="1685925"/>
          <p14:tracePt t="8326" x="1328738" y="1743075"/>
          <p14:tracePt t="8342" x="1293813" y="1779588"/>
          <p14:tracePt t="8359" x="1279525" y="1814513"/>
          <p14:tracePt t="8376" x="1279525" y="1865313"/>
          <p14:tracePt t="8392" x="1293813" y="1914525"/>
          <p14:tracePt t="8409" x="1322388" y="1957388"/>
          <p14:tracePt t="8426" x="1350963" y="1979613"/>
          <p14:tracePt t="8442" x="1393825" y="2008188"/>
          <p14:tracePt t="8459" x="1457325" y="2028825"/>
          <p14:tracePt t="8476" x="1536700" y="2043113"/>
          <p14:tracePt t="8492" x="1628775" y="2043113"/>
          <p14:tracePt t="8509" x="1722438" y="2036763"/>
          <p14:tracePt t="8526" x="1851025" y="1979613"/>
          <p14:tracePt t="8542" x="1900238" y="1936750"/>
          <p14:tracePt t="8559" x="1922463" y="1914525"/>
          <p14:tracePt t="8560" x="1936750" y="1900238"/>
          <p14:tracePt t="8576" x="1957388" y="1865313"/>
          <p14:tracePt t="8593" x="1957388" y="1828800"/>
          <p14:tracePt t="8609" x="1957388" y="1800225"/>
          <p14:tracePt t="8626" x="1928813" y="1757363"/>
          <p14:tracePt t="8643" x="1871663" y="1714500"/>
          <p14:tracePt t="8659" x="1800225" y="1671638"/>
          <p14:tracePt t="8676" x="1728788" y="1657350"/>
          <p14:tracePt t="8693" x="1665288" y="1657350"/>
          <p14:tracePt t="8709" x="1600200" y="1657350"/>
          <p14:tracePt t="8726" x="1550988" y="1679575"/>
          <p14:tracePt t="8728" x="1528763" y="1693863"/>
          <p14:tracePt t="8743" x="1514475" y="1708150"/>
          <p14:tracePt t="8760" x="1485900" y="1751013"/>
          <p14:tracePt t="8777" x="1471613" y="1785938"/>
          <p14:tracePt t="8793" x="1465263" y="1828800"/>
          <p14:tracePt t="8810" x="1465263" y="1879600"/>
          <p14:tracePt t="8826" x="1485900" y="1914525"/>
          <p14:tracePt t="8843" x="1514475" y="1936750"/>
          <p14:tracePt t="8860" x="1528763" y="1943100"/>
          <p14:tracePt t="8877" x="1557338" y="1943100"/>
          <p14:tracePt t="8893" x="1593850" y="1936750"/>
          <p14:tracePt t="8910" x="1636713" y="1900238"/>
          <p14:tracePt t="8927" x="1685925" y="1865313"/>
          <p14:tracePt t="8931" x="1708150" y="1843088"/>
          <p14:tracePt t="8943" x="1722438" y="1814513"/>
          <p14:tracePt t="8961" x="1757363" y="1743075"/>
          <p14:tracePt t="8976" x="1765300" y="1708150"/>
          <p14:tracePt t="8994" x="1765300" y="1679575"/>
          <p14:tracePt t="9010" x="1757363" y="1657350"/>
          <p14:tracePt t="9027" x="1751013" y="1657350"/>
          <p14:tracePt t="9060" x="1743075" y="1657350"/>
          <p14:tracePt t="9075" x="1736725" y="1657350"/>
          <p14:tracePt t="9084" x="1728788" y="1657350"/>
          <p14:tracePt t="9094" x="1722438" y="1671638"/>
          <p14:tracePt t="9110" x="1714500" y="1708150"/>
          <p14:tracePt t="9127" x="1714500" y="1751013"/>
          <p14:tracePt t="9143" x="1722438" y="1808163"/>
          <p14:tracePt t="9160" x="1765300" y="1885950"/>
          <p14:tracePt t="9164" x="1800225" y="1928813"/>
          <p14:tracePt t="9177" x="1843088" y="1965325"/>
          <p14:tracePt t="9194" x="2014538" y="2057400"/>
          <p14:tracePt t="9210" x="2179638" y="2100263"/>
          <p14:tracePt t="9228" x="2371725" y="2114550"/>
          <p14:tracePt t="9244" x="2536825" y="2114550"/>
          <p14:tracePt t="9261" x="2651125" y="2071688"/>
          <p14:tracePt t="9277" x="2722563" y="2008188"/>
          <p14:tracePt t="9294" x="2757488" y="1928813"/>
          <p14:tracePt t="9310" x="2786063" y="1836738"/>
          <p14:tracePt t="9327" x="2794000" y="1722438"/>
          <p14:tracePt t="9330" x="2794000" y="1665288"/>
          <p14:tracePt t="9344" x="2779713" y="1608138"/>
          <p14:tracePt t="9360" x="2736850" y="1508125"/>
          <p14:tracePt t="9363" x="2714625" y="1465263"/>
          <p14:tracePt t="9377" x="2693988" y="1436688"/>
          <p14:tracePt t="9394" x="2665413" y="1414463"/>
          <p14:tracePt t="9435" x="2657475" y="1414463"/>
          <p14:tracePt t="9444" x="2657475" y="1436688"/>
          <p14:tracePt t="9450" x="2657475" y="1479550"/>
          <p14:tracePt t="9461" x="2657475" y="1528763"/>
          <p14:tracePt t="9478" x="2714625" y="1657350"/>
          <p14:tracePt t="9495" x="2822575" y="1800225"/>
          <p14:tracePt t="9511" x="2986088" y="1951038"/>
          <p14:tracePt t="9527" x="3222625" y="2071688"/>
          <p14:tracePt t="9544" x="3508375" y="2157413"/>
          <p14:tracePt t="9561" x="3829050" y="2193925"/>
          <p14:tracePt t="9578" x="4157663" y="2200275"/>
          <p14:tracePt t="9594" x="4471988" y="2171700"/>
          <p14:tracePt t="9611" x="4757738" y="2122488"/>
          <p14:tracePt t="9629" x="5151438" y="2043113"/>
          <p14:tracePt t="9644" x="5351463" y="1993900"/>
          <p14:tracePt t="9661" x="5508625" y="1943100"/>
          <p14:tracePt t="9678" x="5622925" y="1893888"/>
          <p14:tracePt t="9694" x="5694363" y="1843088"/>
          <p14:tracePt t="9711" x="5722938" y="1793875"/>
          <p14:tracePt t="9728" x="5729288" y="1736725"/>
          <p14:tracePt t="9744" x="5737225" y="1679575"/>
          <p14:tracePt t="9761" x="5729288" y="1622425"/>
          <p14:tracePt t="9778" x="5715000" y="1565275"/>
          <p14:tracePt t="9794" x="5686425" y="1500188"/>
          <p14:tracePt t="9811" x="5657850" y="1443038"/>
          <p14:tracePt t="9813" x="5637213" y="1422400"/>
          <p14:tracePt t="9828" x="5608638" y="1393825"/>
          <p14:tracePt t="9844" x="5572125" y="1371600"/>
          <p14:tracePt t="9861" x="5522913" y="1357313"/>
          <p14:tracePt t="9878" x="5457825" y="1350963"/>
          <p14:tracePt t="9895" x="5386388" y="1350963"/>
          <p14:tracePt t="9911" x="5308600" y="1350963"/>
          <p14:tracePt t="9928" x="5214938" y="1357313"/>
          <p14:tracePt t="9945" x="5108575" y="1379538"/>
          <p14:tracePt t="9962" x="4986338" y="1408113"/>
          <p14:tracePt t="9978" x="4857750" y="1428750"/>
          <p14:tracePt t="9981" x="4794250" y="1443038"/>
          <p14:tracePt t="9995" x="4737100" y="1457325"/>
          <p14:tracePt t="10012" x="4600575" y="1508125"/>
          <p14:tracePt t="10028" x="4572000" y="1522413"/>
          <p14:tracePt t="10045" x="4543425" y="1557338"/>
          <p14:tracePt t="10062" x="4529138" y="1608138"/>
          <p14:tracePt t="10078" x="4529138" y="1643063"/>
          <p14:tracePt t="10095" x="4537075" y="1679575"/>
          <p14:tracePt t="10112" x="4551363" y="1708150"/>
          <p14:tracePt t="10128" x="4579938" y="1736725"/>
          <p14:tracePt t="10145" x="4594225" y="1751013"/>
          <p14:tracePt t="10162" x="4600575" y="1751013"/>
          <p14:tracePt t="10178" x="4608513" y="1751013"/>
          <p14:tracePt t="10195" x="4622800" y="1751013"/>
          <p14:tracePt t="10212" x="4643438" y="1736725"/>
          <p14:tracePt t="10215" x="4657725" y="1722438"/>
          <p14:tracePt t="10229" x="4672013" y="1708150"/>
          <p14:tracePt t="10246" x="4714875" y="1651000"/>
          <p14:tracePt t="10262" x="4729163" y="1622425"/>
          <p14:tracePt t="10279" x="4737100" y="1614488"/>
          <p14:tracePt t="10343" x="4729163" y="1614488"/>
          <p14:tracePt t="10351" x="4714875" y="1614488"/>
          <p14:tracePt t="10362" x="4694238" y="1614488"/>
          <p14:tracePt t="10379" x="4651375" y="1614488"/>
          <p14:tracePt t="10395" x="4608513" y="1636713"/>
          <p14:tracePt t="10412" x="4572000" y="1665288"/>
          <p14:tracePt t="10415" x="4565650" y="1671638"/>
          <p14:tracePt t="10429" x="4551363" y="1693863"/>
          <p14:tracePt t="10446" x="4543425" y="1728788"/>
          <p14:tracePt t="10450" x="4543425" y="1751013"/>
          <p14:tracePt t="10462" x="4543425" y="1779588"/>
          <p14:tracePt t="10479" x="4551363" y="1808163"/>
          <p14:tracePt t="10496" x="4565650" y="1814513"/>
          <p14:tracePt t="10512" x="4586288" y="1822450"/>
          <p14:tracePt t="10529" x="4608513" y="1822450"/>
          <p14:tracePt t="10546" x="4614863" y="1822450"/>
          <p14:tracePt t="10635" x="4572000" y="1865313"/>
          <p14:tracePt t="10641" x="4508500" y="1914525"/>
          <p14:tracePt t="10650" x="4437063" y="1971675"/>
          <p14:tracePt t="10662" x="4343400" y="2043113"/>
          <p14:tracePt t="10679" x="4129088" y="2222500"/>
          <p14:tracePt t="10683" x="4000500" y="2322513"/>
          <p14:tracePt t="10696" x="3879850" y="2436813"/>
          <p14:tracePt t="10714" x="3479800" y="2800350"/>
          <p14:tracePt t="10729" x="3222625" y="3057525"/>
          <p14:tracePt t="10746" x="2979738" y="3286125"/>
          <p14:tracePt t="10763" x="2743200" y="3508375"/>
          <p14:tracePt t="10779" x="2543175" y="3694113"/>
          <p14:tracePt t="10796" x="2393950" y="3808413"/>
          <p14:tracePt t="10813" x="2308225" y="3851275"/>
          <p14:tracePt t="10829" x="2293938" y="3857625"/>
          <p14:tracePt t="10846" x="2286000" y="3851275"/>
          <p14:tracePt t="10849" x="2271713" y="3836988"/>
          <p14:tracePt t="10864" x="2251075" y="3794125"/>
          <p14:tracePt t="10880" x="2236788" y="3771900"/>
          <p14:tracePt t="10897" x="2157413" y="3679825"/>
          <p14:tracePt t="10913" x="2057400" y="3614738"/>
          <p14:tracePt t="10930" x="1928813" y="3557588"/>
          <p14:tracePt t="10947" x="1785938" y="3536950"/>
          <p14:tracePt t="10964" x="1643063" y="3529013"/>
          <p14:tracePt t="10980" x="1500188" y="3536950"/>
          <p14:tracePt t="10996" x="1365250" y="3565525"/>
          <p14:tracePt t="11013" x="1265238" y="3608388"/>
          <p14:tracePt t="11030" x="1193800" y="3657600"/>
          <p14:tracePt t="11046" x="1157288" y="3708400"/>
          <p14:tracePt t="11063" x="1143000" y="3771900"/>
          <p14:tracePt t="11080" x="1143000" y="3843338"/>
          <p14:tracePt t="11096" x="1165225" y="3908425"/>
          <p14:tracePt t="11113" x="1214438" y="3965575"/>
          <p14:tracePt t="11130" x="1328738" y="4029075"/>
          <p14:tracePt t="11146" x="1457325" y="4051300"/>
          <p14:tracePt t="11163" x="1593850" y="4057650"/>
          <p14:tracePt t="11180" x="1714500" y="4051300"/>
          <p14:tracePt t="11197" x="1800225" y="4008438"/>
          <p14:tracePt t="11213" x="1851025" y="3965575"/>
          <p14:tracePt t="11230" x="1871663" y="3908425"/>
          <p14:tracePt t="11247" x="1879600" y="3851275"/>
          <p14:tracePt t="11263" x="1851025" y="3786188"/>
          <p14:tracePt t="11280" x="1800225" y="3743325"/>
          <p14:tracePt t="11297" x="1743075" y="3714750"/>
          <p14:tracePt t="11314" x="1685925" y="3708400"/>
          <p14:tracePt t="11330" x="1585913" y="3736975"/>
          <p14:tracePt t="11347" x="1536700" y="3794125"/>
          <p14:tracePt t="11364" x="1500188" y="3851275"/>
          <p14:tracePt t="11380" x="1493838" y="3908425"/>
          <p14:tracePt t="11397" x="1493838" y="3965575"/>
          <p14:tracePt t="11414" x="1528763" y="4022725"/>
          <p14:tracePt t="11431" x="1593850" y="4079875"/>
          <p14:tracePt t="11447" x="1700213" y="4151313"/>
          <p14:tracePt t="11464" x="1836738" y="4222750"/>
          <p14:tracePt t="11480" x="2000250" y="4279900"/>
          <p14:tracePt t="11497" x="2200275" y="4343400"/>
          <p14:tracePt t="11514" x="2414588" y="4400550"/>
          <p14:tracePt t="11530" x="2636838" y="4457700"/>
          <p14:tracePt t="11533" x="2743200" y="4486275"/>
          <p14:tracePt t="11547" x="2857500" y="4514850"/>
          <p14:tracePt t="11564" x="3186113" y="4594225"/>
          <p14:tracePt t="11580" x="3394075" y="4643438"/>
          <p14:tracePt t="11597" x="3594100" y="4679950"/>
          <p14:tracePt t="11614" x="3786188" y="4708525"/>
          <p14:tracePt t="11631" x="3957638" y="4737100"/>
          <p14:tracePt t="11647" x="4114800" y="4772025"/>
          <p14:tracePt t="11664" x="4271963" y="4800600"/>
          <p14:tracePt t="11681" x="4443413" y="4822825"/>
          <p14:tracePt t="11685" x="4529138" y="4837113"/>
          <p14:tracePt t="11698" x="4622800" y="4843463"/>
          <p14:tracePt t="11714" x="4794250" y="4857750"/>
          <p14:tracePt t="11731" x="4965700" y="4857750"/>
          <p14:tracePt t="11735" x="5057775" y="4857750"/>
          <p14:tracePt t="11747" x="5143500" y="4857750"/>
          <p14:tracePt t="11764" x="5372100" y="4822825"/>
          <p14:tracePt t="11781" x="5500688" y="4765675"/>
          <p14:tracePt t="11797" x="5608638" y="4694238"/>
          <p14:tracePt t="11814" x="5694363" y="4608513"/>
          <p14:tracePt t="11831" x="5751513" y="4500563"/>
          <p14:tracePt t="11848" x="5780088" y="4379913"/>
          <p14:tracePt t="11864" x="5786438" y="4237038"/>
          <p14:tracePt t="11881" x="5772150" y="4108450"/>
          <p14:tracePt t="11898" x="5729288" y="4008438"/>
          <p14:tracePt t="11902" x="5708650" y="3971925"/>
          <p14:tracePt t="11914" x="5686425" y="3937000"/>
          <p14:tracePt t="11931" x="5643563" y="3894138"/>
          <p14:tracePt t="11948" x="5600700" y="3857625"/>
          <p14:tracePt t="11964" x="5514975" y="3814763"/>
          <p14:tracePt t="11981" x="5486400" y="3800475"/>
          <p14:tracePt t="11998" x="5408613" y="3786188"/>
          <p14:tracePt t="12015" x="5351463" y="3786188"/>
          <p14:tracePt t="12031" x="5294313" y="3786188"/>
          <p14:tracePt t="12048" x="5222875" y="3786188"/>
          <p14:tracePt t="12065" x="5137150" y="3794125"/>
          <p14:tracePt t="12081" x="5065713" y="3822700"/>
          <p14:tracePt t="12098" x="4994275" y="3871913"/>
          <p14:tracePt t="12115" x="4943475" y="3937000"/>
          <p14:tracePt t="12131" x="4914900" y="3986213"/>
          <p14:tracePt t="12148" x="4908550" y="4008438"/>
          <p14:tracePt t="12165" x="4908550" y="4029075"/>
          <p14:tracePt t="12167" x="4908550" y="4037013"/>
          <p14:tracePt t="12182" x="4929188" y="4057650"/>
          <p14:tracePt t="12198" x="4951413" y="4079875"/>
          <p14:tracePt t="12215" x="4965700" y="4079875"/>
          <p14:tracePt t="12231" x="4972050" y="4086225"/>
          <p14:tracePt t="12248" x="4979988" y="4086225"/>
          <p14:tracePt t="12265" x="4986338" y="4086225"/>
          <p14:tracePt t="12281" x="5000625" y="4071938"/>
          <p14:tracePt t="12298" x="5014913" y="4051300"/>
          <p14:tracePt t="12315" x="5029200" y="4014788"/>
          <p14:tracePt t="12319" x="5029200" y="3994150"/>
          <p14:tracePt t="12332" x="5029200" y="3965575"/>
          <p14:tracePt t="12349" x="4994275" y="3908425"/>
          <p14:tracePt t="12350" x="4957763" y="3871913"/>
          <p14:tracePt t="12365" x="4914900" y="3836988"/>
          <p14:tracePt t="12382" x="4765675" y="3751263"/>
          <p14:tracePt t="12399" x="4651375" y="3736975"/>
          <p14:tracePt t="12417" x="4551363" y="3729038"/>
          <p14:tracePt t="12432" x="4471988" y="3743325"/>
          <p14:tracePt t="12448" x="4429125" y="3786188"/>
          <p14:tracePt t="12465" x="4400550" y="3843338"/>
          <p14:tracePt t="12482" x="4400550" y="3908425"/>
          <p14:tracePt t="12499" x="4408488" y="3979863"/>
          <p14:tracePt t="12515" x="4451350" y="4037013"/>
          <p14:tracePt t="12532" x="4494213" y="4094163"/>
          <p14:tracePt t="12549" x="4557713" y="4143375"/>
          <p14:tracePt t="12565" x="4622800" y="4165600"/>
          <p14:tracePt t="12582" x="4708525" y="4171950"/>
          <p14:tracePt t="12599" x="4794250" y="4171950"/>
          <p14:tracePt t="12615" x="4872038" y="4165600"/>
          <p14:tracePt t="12617" x="4908550" y="4151313"/>
          <p14:tracePt t="12632" x="4965700" y="4114800"/>
          <p14:tracePt t="12649" x="5008563" y="4079875"/>
          <p14:tracePt t="12665" x="5029200" y="4043363"/>
          <p14:tracePt t="12682" x="5037138" y="4008438"/>
          <p14:tracePt t="12699" x="5037138" y="3971925"/>
          <p14:tracePt t="12715" x="5029200" y="3943350"/>
          <p14:tracePt t="12732" x="5022850" y="3929063"/>
          <p14:tracePt t="12749" x="5022850" y="3922713"/>
          <p14:tracePt t="12827" x="5014913" y="3922713"/>
          <p14:tracePt t="12833" x="5008563" y="3951288"/>
          <p14:tracePt t="12840" x="5000625" y="3979863"/>
          <p14:tracePt t="12850" x="5000625" y="4008438"/>
          <p14:tracePt t="12867" x="5000625" y="4057650"/>
          <p14:tracePt t="12883" x="5000625" y="4094163"/>
          <p14:tracePt t="12899" x="5000625" y="4100513"/>
          <p14:tracePt t="12916" x="5008563" y="4100513"/>
          <p14:tracePt t="12939" x="5014913" y="4100513"/>
          <p14:tracePt t="12949" x="5022850" y="4100513"/>
          <p14:tracePt t="12966" x="5043488" y="4071938"/>
          <p14:tracePt t="12983" x="5072063" y="4014788"/>
          <p14:tracePt t="12999" x="5086350" y="3943350"/>
          <p14:tracePt t="13016" x="5086350" y="3851275"/>
          <p14:tracePt t="13019" x="5072063" y="3794125"/>
          <p14:tracePt t="13033" x="5051425" y="3729038"/>
          <p14:tracePt t="13049" x="4972050" y="3622675"/>
          <p14:tracePt t="13053" x="4922838" y="3571875"/>
          <p14:tracePt t="13066" x="4786313" y="3479800"/>
          <p14:tracePt t="13083" x="4594225" y="3400425"/>
          <p14:tracePt t="13099" x="4357688" y="3343275"/>
          <p14:tracePt t="13116" x="4094163" y="3294063"/>
          <p14:tracePt t="13133" x="3808413" y="3251200"/>
          <p14:tracePt t="13150" x="3500438" y="3194050"/>
          <p14:tracePt t="13166" x="3200400" y="3114675"/>
          <p14:tracePt t="13183" x="2914650" y="3022600"/>
          <p14:tracePt t="13199" x="2657475" y="2928938"/>
          <p14:tracePt t="13216" x="2414588" y="2814638"/>
          <p14:tracePt t="13220" x="2300288" y="2751138"/>
          <p14:tracePt t="13233" x="2193925" y="2686050"/>
          <p14:tracePt t="13250" x="1908175" y="2508250"/>
          <p14:tracePt t="13266" x="1771650" y="2422525"/>
          <p14:tracePt t="13283" x="1665288" y="2351088"/>
          <p14:tracePt t="13300" x="1593850" y="2300288"/>
          <p14:tracePt t="13316" x="1543050" y="2265363"/>
          <p14:tracePt t="13333" x="1508125" y="2228850"/>
          <p14:tracePt t="13350" x="1479550" y="2208213"/>
          <p14:tracePt t="13366" x="1436688" y="2171700"/>
          <p14:tracePt t="13384" x="1393825" y="2136775"/>
          <p14:tracePt t="13401" x="1328738" y="2108200"/>
          <p14:tracePt t="13416" x="1265238" y="2085975"/>
          <p14:tracePt t="13433" x="1185863" y="2071688"/>
          <p14:tracePt t="13450" x="1085850" y="2065338"/>
          <p14:tracePt t="13453" x="1022350" y="2065338"/>
          <p14:tracePt t="13467" x="957263" y="2065338"/>
          <p14:tracePt t="13483" x="828675" y="2071688"/>
          <p14:tracePt t="13486" x="771525" y="2079625"/>
          <p14:tracePt t="13500" x="671513" y="2114550"/>
          <p14:tracePt t="13516" x="585788" y="2151063"/>
          <p14:tracePt t="13534" x="514350" y="2208213"/>
          <p14:tracePt t="13550" x="450850" y="2271713"/>
          <p14:tracePt t="13567" x="393700" y="2351088"/>
          <p14:tracePt t="13583" x="350838" y="2428875"/>
          <p14:tracePt t="13600" x="342900" y="2508250"/>
          <p14:tracePt t="13617" x="357188" y="2565400"/>
          <p14:tracePt t="13634" x="385763" y="2600325"/>
          <p14:tracePt t="13650" x="422275" y="2628900"/>
          <p14:tracePt t="13653" x="450850" y="2643188"/>
          <p14:tracePt t="13667" x="479425" y="2657475"/>
          <p14:tracePt t="13683" x="550863" y="2693988"/>
          <p14:tracePt t="13685" x="593725" y="2700338"/>
          <p14:tracePt t="13700" x="693738" y="2722563"/>
          <p14:tracePt t="13717" x="808038" y="2736850"/>
          <p14:tracePt t="13734" x="914400" y="2736850"/>
          <p14:tracePt t="13750" x="979488" y="2736850"/>
          <p14:tracePt t="13767" x="1028700" y="2714625"/>
          <p14:tracePt t="13784" x="1057275" y="2693988"/>
          <p14:tracePt t="13801" x="1071563" y="2665413"/>
          <p14:tracePt t="13817" x="1071563" y="2643188"/>
          <p14:tracePt t="13835" x="1071563" y="2622550"/>
          <p14:tracePt t="13838" x="1065213" y="2614613"/>
          <p14:tracePt t="13850" x="1057275" y="2600325"/>
          <p14:tracePt t="13868" x="1050925" y="2586038"/>
          <p14:tracePt t="13872" x="1042988" y="2586038"/>
          <p14:tracePt t="13885" x="1036638" y="2579688"/>
          <p14:tracePt t="13901" x="1022350" y="2571750"/>
          <p14:tracePt t="13903" x="1014413" y="2565400"/>
          <p14:tracePt t="13917" x="1008063" y="2565400"/>
          <p14:tracePt t="13935" x="985838" y="2557463"/>
          <p14:tracePt t="13951" x="979488" y="2557463"/>
          <p14:tracePt t="14006" x="971550" y="2551113"/>
          <p14:tracePt t="14015" x="971550" y="2543175"/>
          <p14:tracePt t="14023" x="965200" y="2536825"/>
          <p14:tracePt t="14034" x="950913" y="2528888"/>
          <p14:tracePt t="14051" x="936625" y="2508250"/>
          <p14:tracePt t="14067" x="908050" y="2486025"/>
          <p14:tracePt t="14084" x="871538" y="2471738"/>
          <p14:tracePt t="14101" x="836613" y="2457450"/>
          <p14:tracePt t="14102" x="808038" y="2457450"/>
          <p14:tracePt t="14118" x="750888" y="2451100"/>
          <p14:tracePt t="14134" x="685800" y="2451100"/>
          <p14:tracePt t="14151" x="636588" y="2451100"/>
          <p14:tracePt t="14168" x="614363" y="2451100"/>
          <p14:tracePt t="14222" x="614363" y="2443163"/>
          <p14:tracePt t="14233" x="622300" y="2428875"/>
          <p14:tracePt t="14238" x="628650" y="2414588"/>
          <p14:tracePt t="14251" x="642938" y="2400300"/>
          <p14:tracePt t="14268" x="665163" y="2357438"/>
          <p14:tracePt t="14284" x="693738" y="2314575"/>
          <p14:tracePt t="14301" x="722313" y="2279650"/>
          <p14:tracePt t="14302" x="728663" y="2257425"/>
          <p14:tracePt t="14318" x="742950" y="2236788"/>
          <p14:tracePt t="14335" x="750888" y="2222500"/>
          <p14:tracePt t="14338" x="750888" y="2214563"/>
          <p14:tracePt t="14391" x="757238" y="2214563"/>
          <p14:tracePt t="14398" x="757238" y="2236788"/>
          <p14:tracePt t="14409" x="771525" y="2265363"/>
          <p14:tracePt t="14418" x="779463" y="2308225"/>
          <p14:tracePt t="14435" x="793750" y="2400300"/>
          <p14:tracePt t="14451" x="822325" y="2508250"/>
          <p14:tracePt t="14468" x="857250" y="2600325"/>
          <p14:tracePt t="14485" x="885825" y="2671763"/>
          <p14:tracePt t="14501" x="914400" y="2728913"/>
          <p14:tracePt t="14505" x="928688" y="2751138"/>
          <p14:tracePt t="14518" x="950913" y="2771775"/>
          <p14:tracePt t="14535" x="971550" y="2786063"/>
          <p14:tracePt t="14539" x="971550" y="2794000"/>
          <p14:tracePt t="14552" x="985838" y="2794000"/>
          <p14:tracePt t="14568" x="1014413" y="2779713"/>
          <p14:tracePt t="14585" x="1057275" y="2728913"/>
          <p14:tracePt t="14602" x="1108075" y="2665413"/>
          <p14:tracePt t="14619" x="1157288" y="2586038"/>
          <p14:tracePt t="14635" x="1200150" y="2508250"/>
          <p14:tracePt t="14653" x="1228725" y="2443163"/>
          <p14:tracePt t="14668" x="1236663" y="2408238"/>
          <p14:tracePt t="14685" x="1236663" y="2400300"/>
          <p14:tracePt t="14754" x="1236663" y="2422525"/>
          <p14:tracePt t="14760" x="1236663" y="2443163"/>
          <p14:tracePt t="14769" x="1228725" y="2465388"/>
          <p14:tracePt t="14785" x="1222375" y="2522538"/>
          <p14:tracePt t="14802" x="1214438" y="2586038"/>
          <p14:tracePt t="14818" x="1208088" y="2636838"/>
          <p14:tracePt t="14835" x="1200150" y="2665413"/>
          <p14:tracePt t="14899" x="1200150" y="2651125"/>
          <p14:tracePt t="14907" x="1200150" y="2628900"/>
          <p14:tracePt t="14916" x="1200150" y="2608263"/>
          <p14:tracePt t="14924" x="1193800" y="2586038"/>
          <p14:tracePt t="14935" x="1179513" y="2557463"/>
          <p14:tracePt t="14952" x="1150938" y="2500313"/>
          <p14:tracePt t="14969" x="1108075" y="2443163"/>
          <p14:tracePt t="14972" x="1085850" y="2408238"/>
          <p14:tracePt t="14986" x="1057275" y="2386013"/>
          <p14:tracePt t="15002" x="1000125" y="2314575"/>
          <p14:tracePt t="15019" x="985838" y="2308225"/>
          <p14:tracePt t="15076" x="985838" y="2328863"/>
          <p14:tracePt t="15083" x="985838" y="2357438"/>
          <p14:tracePt t="15091" x="985838" y="2393950"/>
          <p14:tracePt t="15103" x="985838" y="2428875"/>
          <p14:tracePt t="15119" x="993775" y="2522538"/>
          <p14:tracePt t="15136" x="1022350" y="2614613"/>
          <p14:tracePt t="15152" x="1065213" y="2679700"/>
          <p14:tracePt t="15169" x="1100138" y="2714625"/>
          <p14:tracePt t="15171" x="1122363" y="2722563"/>
          <p14:tracePt t="15187" x="1157288" y="2722563"/>
          <p14:tracePt t="15202" x="1208088" y="2714625"/>
          <p14:tracePt t="15220" x="1257300" y="2679700"/>
          <p14:tracePt t="15236" x="1314450" y="2628900"/>
          <p14:tracePt t="15252" x="1385888" y="2579688"/>
          <p14:tracePt t="15269" x="1457325" y="2508250"/>
          <p14:tracePt t="15287" x="1528763" y="2436813"/>
          <p14:tracePt t="15303" x="1600200" y="2357438"/>
          <p14:tracePt t="15319" x="1657350" y="2293938"/>
          <p14:tracePt t="15336" x="1708150" y="2243138"/>
          <p14:tracePt t="15353" x="1736725" y="2214563"/>
          <p14:tracePt t="15369" x="1743075" y="2208213"/>
          <p14:tracePt t="15407" x="1751013" y="2208213"/>
          <p14:tracePt t="15413" x="1757363" y="2208213"/>
          <p14:tracePt t="15421" x="1771650" y="2236788"/>
          <p14:tracePt t="15436" x="1822450" y="2322513"/>
          <p14:tracePt t="15453" x="1893888" y="2436813"/>
          <p14:tracePt t="15470" x="1965325" y="2551113"/>
          <p14:tracePt t="15486" x="2043113" y="2665413"/>
          <p14:tracePt t="15503" x="2108200" y="2736850"/>
          <p14:tracePt t="15519" x="2151063" y="2771775"/>
          <p14:tracePt t="15536" x="2157413" y="2771775"/>
          <p14:tracePt t="15558" x="2165350" y="2771775"/>
          <p14:tracePt t="15570" x="2179638" y="2757488"/>
          <p14:tracePt t="15587" x="2193925" y="2686050"/>
          <p14:tracePt t="15603" x="2208213" y="2586038"/>
          <p14:tracePt t="15620" x="2228850" y="2428875"/>
          <p14:tracePt t="15636" x="2243138" y="2328863"/>
          <p14:tracePt t="15653" x="2243138" y="2236788"/>
          <p14:tracePt t="15670" x="2257425" y="2171700"/>
          <p14:tracePt t="15686" x="2271713" y="2136775"/>
          <p14:tracePt t="15744" x="2279650" y="2136775"/>
          <p14:tracePt t="15750" x="2293938" y="2143125"/>
          <p14:tracePt t="15760" x="2308225" y="2171700"/>
          <p14:tracePt t="15770" x="2336800" y="2214563"/>
          <p14:tracePt t="15787" x="2408238" y="2314575"/>
          <p14:tracePt t="15803" x="2500313" y="2436813"/>
          <p14:tracePt t="15820" x="2586038" y="2557463"/>
          <p14:tracePt t="15824" x="2622550" y="2600325"/>
          <p14:tracePt t="15839" x="2671763" y="2665413"/>
          <p14:tracePt t="15854" x="2708275" y="2686050"/>
          <p14:tracePt t="15871" x="2722563" y="2686050"/>
          <p14:tracePt t="15887" x="2736850" y="2686050"/>
          <p14:tracePt t="15903" x="2757488" y="2665413"/>
          <p14:tracePt t="15920" x="2779713" y="2628900"/>
          <p14:tracePt t="15937" x="2800350" y="2600325"/>
          <p14:tracePt t="15954" x="2822575" y="2579688"/>
          <p14:tracePt t="15970" x="2843213" y="2551113"/>
          <p14:tracePt t="15987" x="2857500" y="2528888"/>
          <p14:tracePt t="15990" x="2857500" y="2522538"/>
          <p14:tracePt t="16004" x="2865438" y="2522538"/>
          <p14:tracePt t="16057" x="2871788" y="2522538"/>
          <p14:tracePt t="16062" x="2879725" y="2528888"/>
          <p14:tracePt t="16071" x="2886075" y="2543175"/>
          <p14:tracePt t="16088" x="2908300" y="2579688"/>
          <p14:tracePt t="16104" x="2928938" y="2614613"/>
          <p14:tracePt t="16121" x="2943225" y="2636838"/>
          <p14:tracePt t="16241" x="2943225" y="2628900"/>
          <p14:tracePt t="16248" x="2936875" y="2614613"/>
          <p14:tracePt t="16257" x="2922588" y="2586038"/>
          <p14:tracePt t="16271" x="2900363" y="2557463"/>
          <p14:tracePt t="16287" x="2851150" y="2486025"/>
          <p14:tracePt t="16289" x="2822575" y="2457450"/>
          <p14:tracePt t="16304" x="2751138" y="2393950"/>
          <p14:tracePt t="16321" x="2651125" y="2336800"/>
          <p14:tracePt t="16337" x="2522538" y="2286000"/>
          <p14:tracePt t="16354" x="2365375" y="2265363"/>
          <p14:tracePt t="16371" x="2214563" y="2257425"/>
          <p14:tracePt t="16388" x="2051050" y="2257425"/>
          <p14:tracePt t="16404" x="1900238" y="2265363"/>
          <p14:tracePt t="16422" x="1765300" y="2293938"/>
          <p14:tracePt t="16425" x="1693863" y="2308225"/>
          <p14:tracePt t="16438" x="1636713" y="2322513"/>
          <p14:tracePt t="16454" x="1528763" y="2343150"/>
          <p14:tracePt t="16471" x="1443038" y="2365375"/>
          <p14:tracePt t="16474" x="1414463" y="2379663"/>
          <p14:tracePt t="16488" x="1357313" y="2386013"/>
          <p14:tracePt t="16504" x="1343025" y="2393950"/>
          <p14:tracePt t="16521" x="1322388" y="2400300"/>
          <p14:tracePt t="16561" x="1314450" y="2400300"/>
          <p14:tracePt t="16569" x="1300163" y="2400300"/>
          <p14:tracePt t="16576" x="1279525" y="2408238"/>
          <p14:tracePt t="16588" x="1257300" y="2408238"/>
          <p14:tracePt t="16604" x="1208088" y="2414588"/>
          <p14:tracePt t="16621" x="1150938" y="2422525"/>
          <p14:tracePt t="16638" x="1093788" y="2428875"/>
          <p14:tracePt t="16654" x="1042988" y="2436813"/>
          <p14:tracePt t="16673" x="985838" y="2443163"/>
          <p14:tracePt t="16675" x="965200" y="2443163"/>
          <p14:tracePt t="16688" x="936625" y="2451100"/>
          <p14:tracePt t="16707" x="900113" y="2457450"/>
          <p14:tracePt t="16709" x="879475" y="2465388"/>
          <p14:tracePt t="16722" x="865188" y="2465388"/>
          <p14:tracePt t="16739" x="836613" y="2479675"/>
          <p14:tracePt t="16755" x="822325" y="2486025"/>
          <p14:tracePt t="16771" x="808038" y="2493963"/>
          <p14:tracePt t="16788" x="800100" y="2500313"/>
          <p14:tracePt t="16805" x="793750" y="2500313"/>
          <p14:tracePt t="16899" x="800100" y="2493963"/>
          <p14:tracePt t="16907" x="822325" y="2471738"/>
          <p14:tracePt t="16917" x="842963" y="2451100"/>
          <p14:tracePt t="16924" x="871538" y="2428875"/>
          <p14:tracePt t="16938" x="950913" y="2379663"/>
          <p14:tracePt t="16955" x="1042988" y="2336800"/>
          <p14:tracePt t="16972" x="1157288" y="2300288"/>
          <p14:tracePt t="16988" x="1271588" y="2279650"/>
          <p14:tracePt t="17005" x="1371600" y="2265363"/>
          <p14:tracePt t="17022" x="1443038" y="2265363"/>
          <p14:tracePt t="17039" x="1493838" y="2265363"/>
          <p14:tracePt t="17055" x="1522413" y="2271713"/>
          <p14:tracePt t="17072" x="1543050" y="2279650"/>
          <p14:tracePt t="17089" x="1571625" y="2308225"/>
          <p14:tracePt t="17105" x="1608138" y="2351088"/>
          <p14:tracePt t="17122" x="1651000" y="2393950"/>
          <p14:tracePt t="17139" x="1685925" y="2436813"/>
          <p14:tracePt t="17155" x="1722438" y="2471738"/>
          <p14:tracePt t="17172" x="1736725" y="2493963"/>
          <p14:tracePt t="17229" x="1743075" y="2493963"/>
          <p14:tracePt t="17253" x="1751013" y="2493963"/>
          <p14:tracePt t="17262" x="1765300" y="2479675"/>
          <p14:tracePt t="17272" x="1779588" y="2457450"/>
          <p14:tracePt t="17289" x="1814513" y="2400300"/>
          <p14:tracePt t="17306" x="1865313" y="2328863"/>
          <p14:tracePt t="17310" x="1885950" y="2293938"/>
          <p14:tracePt t="17322" x="1908175" y="2257425"/>
          <p14:tracePt t="17339" x="1943100" y="2214563"/>
          <p14:tracePt t="17342" x="1957388" y="2193925"/>
          <p14:tracePt t="17356" x="1965325" y="2171700"/>
          <p14:tracePt t="17466" x="1957388" y="2208213"/>
          <p14:tracePt t="17471" x="1936750" y="2251075"/>
          <p14:tracePt t="17479" x="1922463" y="2293938"/>
          <p14:tracePt t="17489" x="1908175" y="2343150"/>
          <p14:tracePt t="17506" x="1893888" y="2414588"/>
          <p14:tracePt t="17523" x="1893888" y="2457450"/>
          <p14:tracePt t="17539" x="1893888" y="2471738"/>
          <p14:tracePt t="17556" x="1900238" y="2471738"/>
          <p14:tracePt t="17573" x="1936750" y="2471738"/>
          <p14:tracePt t="17575" x="1965325" y="2457450"/>
          <p14:tracePt t="17589" x="1993900" y="2436813"/>
          <p14:tracePt t="17606" x="2093913" y="2365375"/>
          <p14:tracePt t="17623" x="2157413" y="2308225"/>
          <p14:tracePt t="17639" x="2200275" y="2257425"/>
          <p14:tracePt t="17656" x="2228850" y="2222500"/>
          <p14:tracePt t="17673" x="2228850" y="2208213"/>
          <p14:tracePt t="17690" x="2228850" y="2200275"/>
          <p14:tracePt t="17706" x="2222500" y="2193925"/>
          <p14:tracePt t="17723" x="2214563" y="2185988"/>
          <p14:tracePt t="17740" x="2208213" y="2185988"/>
          <p14:tracePt t="17756" x="2185988" y="2185988"/>
          <p14:tracePt t="17773" x="2151063" y="2193925"/>
          <p14:tracePt t="17790" x="2100263" y="2228850"/>
          <p14:tracePt t="17806" x="2051050" y="2279650"/>
          <p14:tracePt t="17810" x="2028825" y="2300288"/>
          <p14:tracePt t="17823" x="2008188" y="2328863"/>
          <p14:tracePt t="17840" x="1971675" y="2400300"/>
          <p14:tracePt t="17856" x="1965325" y="2428875"/>
          <p14:tracePt t="17873" x="1965325" y="2443163"/>
          <p14:tracePt t="17890" x="1971675" y="2443163"/>
          <p14:tracePt t="17913" x="1979613" y="2443163"/>
          <p14:tracePt t="17923" x="1993900" y="2443163"/>
          <p14:tracePt t="17940" x="2028825" y="2428875"/>
          <p14:tracePt t="17956" x="2057400" y="2393950"/>
          <p14:tracePt t="17973" x="2085975" y="2357438"/>
          <p14:tracePt t="17990" x="2093913" y="2328863"/>
          <p14:tracePt t="18007" x="2093913" y="2308225"/>
          <p14:tracePt t="18010" x="2085975" y="2293938"/>
          <p14:tracePt t="18023" x="2071688" y="2286000"/>
          <p14:tracePt t="18040" x="1965325" y="2257425"/>
          <p14:tracePt t="18057" x="1893888" y="2257425"/>
          <p14:tracePt t="18074" x="1808163" y="2286000"/>
          <p14:tracePt t="18092" x="1736725" y="2343150"/>
          <p14:tracePt t="18107" x="1665288" y="2408238"/>
          <p14:tracePt t="18124" x="1628775" y="2471738"/>
          <p14:tracePt t="18140" x="1622425" y="2522538"/>
          <p14:tracePt t="18157" x="1622425" y="2551113"/>
          <p14:tracePt t="18173" x="1628775" y="2565400"/>
          <p14:tracePt t="18190" x="1657350" y="2571750"/>
          <p14:tracePt t="18207" x="1700213" y="2571750"/>
          <p14:tracePt t="18223" x="1771650" y="2557463"/>
          <p14:tracePt t="18240" x="1857375" y="2522538"/>
          <p14:tracePt t="18257" x="1943100" y="2471738"/>
          <p14:tracePt t="18274" x="2051050" y="2386013"/>
          <p14:tracePt t="18291" x="2085975" y="2351088"/>
          <p14:tracePt t="18307" x="2093913" y="2322513"/>
          <p14:tracePt t="18324" x="2093913" y="2293938"/>
          <p14:tracePt t="18340" x="2079625" y="2257425"/>
          <p14:tracePt t="18357" x="2043113" y="2222500"/>
          <p14:tracePt t="18374" x="2000250" y="2193925"/>
          <p14:tracePt t="18390" x="1951038" y="2171700"/>
          <p14:tracePt t="18407" x="1900238" y="2157413"/>
          <p14:tracePt t="18424" x="1851025" y="2157413"/>
          <p14:tracePt t="18441" x="1814513" y="2157413"/>
          <p14:tracePt t="18457" x="1800225" y="2165350"/>
          <p14:tracePt t="18458" x="1800225" y="2171700"/>
          <p14:tracePt t="18474" x="1793875" y="2185988"/>
          <p14:tracePt t="18491" x="1793875" y="2193925"/>
          <p14:tracePt t="18507" x="1793875" y="2222500"/>
          <p14:tracePt t="18524" x="1793875" y="2228850"/>
          <p14:tracePt t="18541" x="1800225" y="2228850"/>
          <p14:tracePt t="18557" x="1808163" y="2228850"/>
          <p14:tracePt t="18575" x="1828800" y="2228850"/>
          <p14:tracePt t="18591" x="1851025" y="2222500"/>
          <p14:tracePt t="18607" x="1885950" y="2185988"/>
          <p14:tracePt t="18624" x="1922463" y="2143125"/>
          <p14:tracePt t="18641" x="1951038" y="2093913"/>
          <p14:tracePt t="18658" x="1957388" y="2057400"/>
          <p14:tracePt t="18661" x="1957388" y="2043113"/>
          <p14:tracePt t="18674" x="1957388" y="2036763"/>
          <p14:tracePt t="18691" x="1957388" y="2028825"/>
          <p14:tracePt t="18708" x="1957388" y="2022475"/>
          <p14:tracePt t="18748" x="1951038" y="2028825"/>
          <p14:tracePt t="18757" x="1936750" y="2043113"/>
          <p14:tracePt t="18764" x="1922463" y="2071688"/>
          <p14:tracePt t="18774" x="1900238" y="2100263"/>
          <p14:tracePt t="18792" x="1865313" y="2171700"/>
          <p14:tracePt t="18808" x="1836738" y="2251075"/>
          <p14:tracePt t="18825" x="1828800" y="2328863"/>
          <p14:tracePt t="18841" x="1828800" y="2379663"/>
          <p14:tracePt t="18858" x="1843088" y="2414588"/>
          <p14:tracePt t="18862" x="1851025" y="2428875"/>
          <p14:tracePt t="18875" x="1857375" y="2436813"/>
          <p14:tracePt t="18891" x="1871663" y="2451100"/>
          <p14:tracePt t="18895" x="1879600" y="2451100"/>
          <p14:tracePt t="18909" x="1885950" y="2451100"/>
          <p14:tracePt t="18925" x="1900238" y="2451100"/>
          <p14:tracePt t="18941" x="1928813" y="2436813"/>
          <p14:tracePt t="18958" x="1985963" y="2400300"/>
          <p14:tracePt t="18975" x="2051050" y="2336800"/>
          <p14:tracePt t="18991" x="2114550" y="2279650"/>
          <p14:tracePt t="19008" x="2171700" y="2214563"/>
          <p14:tracePt t="19025" x="2214563" y="2171700"/>
          <p14:tracePt t="19041" x="2228850" y="2151063"/>
          <p14:tracePt t="19058" x="2236788" y="2143125"/>
          <p14:tracePt t="19144" x="2236788" y="2157413"/>
          <p14:tracePt t="19152" x="2236788" y="2179638"/>
          <p14:tracePt t="19159" x="2236788" y="2208213"/>
          <p14:tracePt t="19175" x="2236788" y="2279650"/>
          <p14:tracePt t="19192" x="2251075" y="2351088"/>
          <p14:tracePt t="19208" x="2279650" y="2414588"/>
          <p14:tracePt t="19225" x="2314575" y="2471738"/>
          <p14:tracePt t="19242" x="2328863" y="2493963"/>
          <p14:tracePt t="19259" x="2336800" y="2493963"/>
          <p14:tracePt t="19327" x="2336800" y="2479675"/>
          <p14:tracePt t="19335" x="2336800" y="2451100"/>
          <p14:tracePt t="19343" x="2328863" y="2428875"/>
          <p14:tracePt t="19359" x="2300288" y="2371725"/>
          <p14:tracePt t="19375" x="2257425" y="2314575"/>
          <p14:tracePt t="19392" x="2208213" y="2271713"/>
          <p14:tracePt t="19409" x="2157413" y="2251075"/>
          <p14:tracePt t="19426" x="2100263" y="2243138"/>
          <p14:tracePt t="19442" x="2065338" y="2243138"/>
          <p14:tracePt t="19459" x="2028825" y="2251075"/>
          <p14:tracePt t="19475" x="2000250" y="2279650"/>
          <p14:tracePt t="19492" x="1971675" y="2322513"/>
          <p14:tracePt t="19496" x="1957388" y="2351088"/>
          <p14:tracePt t="19510" x="1943100" y="2379663"/>
          <p14:tracePt t="19513" x="1936750" y="2414588"/>
          <p14:tracePt t="19526" x="1928813" y="2451100"/>
          <p14:tracePt t="19543" x="1922463" y="2514600"/>
          <p14:tracePt t="19545" x="1922463" y="2543175"/>
          <p14:tracePt t="19559" x="1922463" y="2565400"/>
          <p14:tracePt t="19576" x="1943100" y="2643188"/>
          <p14:tracePt t="19592" x="1979613" y="2686050"/>
          <p14:tracePt t="19609" x="2022475" y="2728913"/>
          <p14:tracePt t="19626" x="2079625" y="2751138"/>
          <p14:tracePt t="19643" x="2151063" y="2765425"/>
          <p14:tracePt t="19659" x="2222500" y="2771775"/>
          <p14:tracePt t="19676" x="2300288" y="2751138"/>
          <p14:tracePt t="19692" x="2379663" y="2708275"/>
          <p14:tracePt t="19709" x="2443163" y="2651125"/>
          <p14:tracePt t="19726" x="2486025" y="2586038"/>
          <p14:tracePt t="19742" x="2508250" y="2522538"/>
          <p14:tracePt t="19745" x="2514600" y="2493963"/>
          <p14:tracePt t="19759" x="2514600" y="2465388"/>
          <p14:tracePt t="19776" x="2493963" y="2386013"/>
          <p14:tracePt t="19792" x="2465388" y="2351088"/>
          <p14:tracePt t="19809" x="2436813" y="2322513"/>
          <p14:tracePt t="19826" x="2414588" y="2308225"/>
          <p14:tracePt t="19842" x="2393950" y="2300288"/>
          <p14:tracePt t="19859" x="2371725" y="2300288"/>
          <p14:tracePt t="19876" x="2343150" y="2308225"/>
          <p14:tracePt t="19893" x="2308225" y="2336800"/>
          <p14:tracePt t="19909" x="2265363" y="2386013"/>
          <p14:tracePt t="19926" x="2236788" y="2443163"/>
          <p14:tracePt t="19943" x="2208213" y="2493963"/>
          <p14:tracePt t="19959" x="2200275" y="2543175"/>
          <p14:tracePt t="19976" x="2200275" y="2586038"/>
          <p14:tracePt t="19993" x="2208213" y="2614613"/>
          <p14:tracePt t="20010" x="2236788" y="2643188"/>
          <p14:tracePt t="20026" x="2257425" y="2651125"/>
          <p14:tracePt t="20043" x="2279650" y="2651125"/>
          <p14:tracePt t="20060" x="2308225" y="2651125"/>
          <p14:tracePt t="20076" x="2343150" y="2614613"/>
          <p14:tracePt t="20093" x="2386013" y="2579688"/>
          <p14:tracePt t="20110" x="2428875" y="2536825"/>
          <p14:tracePt t="20126" x="2457450" y="2486025"/>
          <p14:tracePt t="20143" x="2465388" y="2436813"/>
          <p14:tracePt t="20160" x="2465388" y="2393950"/>
          <p14:tracePt t="20176" x="2457450" y="2357438"/>
          <p14:tracePt t="20180" x="2443163" y="2343150"/>
          <p14:tracePt t="20193" x="2436813" y="2328863"/>
          <p14:tracePt t="20210" x="2408238" y="2308225"/>
          <p14:tracePt t="20227" x="2386013" y="2308225"/>
          <p14:tracePt t="20243" x="2365375" y="2308225"/>
          <p14:tracePt t="20260" x="2328863" y="2314575"/>
          <p14:tracePt t="20277" x="2293938" y="2343150"/>
          <p14:tracePt t="20293" x="2251075" y="2386013"/>
          <p14:tracePt t="20310" x="2208213" y="2436813"/>
          <p14:tracePt t="20327" x="2171700" y="2493963"/>
          <p14:tracePt t="20344" x="2151063" y="2536825"/>
          <p14:tracePt t="20347" x="2151063" y="2551113"/>
          <p14:tracePt t="20360" x="2151063" y="2565400"/>
          <p14:tracePt t="20377" x="2151063" y="2579688"/>
          <p14:tracePt t="20394" x="2151063" y="2586038"/>
          <p14:tracePt t="20429" x="2157413" y="2586038"/>
          <p14:tracePt t="20436" x="2171700" y="2586038"/>
          <p14:tracePt t="20447" x="2185988" y="2571750"/>
          <p14:tracePt t="20460" x="2222500" y="2536825"/>
          <p14:tracePt t="20477" x="2271713" y="2479675"/>
          <p14:tracePt t="20494" x="2314575" y="2414588"/>
          <p14:tracePt t="20510" x="2343150" y="2351088"/>
          <p14:tracePt t="20527" x="2343150" y="2300288"/>
          <p14:tracePt t="20543" x="2343150" y="2257425"/>
          <p14:tracePt t="20560" x="2328863" y="2228850"/>
          <p14:tracePt t="20577" x="2300288" y="2208213"/>
          <p14:tracePt t="20594" x="2286000" y="2193925"/>
          <p14:tracePt t="20611" x="2279650" y="2193925"/>
          <p14:tracePt t="20627" x="2265363" y="2193925"/>
          <p14:tracePt t="20644" x="2228850" y="2236788"/>
          <p14:tracePt t="20660" x="2200275" y="2293938"/>
          <p14:tracePt t="20677" x="2179638" y="2357438"/>
          <p14:tracePt t="20694" x="2179638" y="2414588"/>
          <p14:tracePt t="20711" x="2179638" y="2436813"/>
          <p14:tracePt t="20728" x="2185988" y="2443163"/>
          <p14:tracePt t="20744" x="2208213" y="2443163"/>
          <p14:tracePt t="20761" x="2236788" y="2436813"/>
          <p14:tracePt t="20777" x="2265363" y="2414588"/>
          <p14:tracePt t="20794" x="2293938" y="2379663"/>
          <p14:tracePt t="20811" x="2322513" y="2351088"/>
          <p14:tracePt t="20814" x="2328863" y="2336800"/>
          <p14:tracePt t="20827" x="2343150" y="2314575"/>
          <p14:tracePt t="20844" x="2343150" y="2271713"/>
          <p14:tracePt t="20861" x="2343150" y="2257425"/>
          <p14:tracePt t="20877" x="2328863" y="2251075"/>
          <p14:tracePt t="20894" x="2322513" y="2243138"/>
          <p14:tracePt t="20911" x="2308225" y="2251075"/>
          <p14:tracePt t="20928" x="2279650" y="2279650"/>
          <p14:tracePt t="20944" x="2236788" y="2343150"/>
          <p14:tracePt t="20961" x="2208213" y="2422525"/>
          <p14:tracePt t="20978" x="2200275" y="2508250"/>
          <p14:tracePt t="20995" x="2214563" y="2579688"/>
          <p14:tracePt t="21011" x="2257425" y="2628900"/>
          <p14:tracePt t="21028" x="2328863" y="2665413"/>
          <p14:tracePt t="21044" x="2422525" y="2686050"/>
          <p14:tracePt t="21061" x="2522538" y="2686050"/>
          <p14:tracePt t="21064" x="2571750" y="2686050"/>
          <p14:tracePt t="21078" x="2657475" y="2657475"/>
          <p14:tracePt t="21094" x="2722563" y="2608263"/>
          <p14:tracePt t="21111" x="2757488" y="2565400"/>
          <p14:tracePt t="21128" x="2765425" y="2514600"/>
          <p14:tracePt t="21145" x="2765425" y="2471738"/>
          <p14:tracePt t="21161" x="2736850" y="2414588"/>
          <p14:tracePt t="21178" x="2693988" y="2365375"/>
          <p14:tracePt t="21195" x="2628900" y="2322513"/>
          <p14:tracePt t="21211" x="2543175" y="2293938"/>
          <p14:tracePt t="21228" x="2471738" y="2286000"/>
          <p14:tracePt t="21245" x="2408238" y="2300288"/>
          <p14:tracePt t="21261" x="2365375" y="2343150"/>
          <p14:tracePt t="21278" x="2336800" y="2408238"/>
          <p14:tracePt t="21295" x="2328863" y="2471738"/>
          <p14:tracePt t="21312" x="2357438" y="2565400"/>
          <p14:tracePt t="21328" x="2400300" y="2600325"/>
          <p14:tracePt t="21345" x="2471738" y="2628900"/>
          <p14:tracePt t="21362" x="2557463" y="2643188"/>
          <p14:tracePt t="21378" x="2671763" y="2643188"/>
          <p14:tracePt t="21395" x="2794000" y="2643188"/>
          <p14:tracePt t="21412" x="2908300" y="2628900"/>
          <p14:tracePt t="21428" x="2986088" y="2614613"/>
          <p14:tracePt t="21445" x="3028950" y="2614613"/>
          <p14:tracePt t="21494" x="3028950" y="2608263"/>
          <p14:tracePt t="21537" x="3028950" y="2600325"/>
          <p14:tracePt t="21547" x="3014663" y="2593975"/>
          <p14:tracePt t="21553" x="2986088" y="2579688"/>
          <p14:tracePt t="21562" x="2957513" y="2557463"/>
          <p14:tracePt t="21579" x="2879725" y="2522538"/>
          <p14:tracePt t="21595" x="2800350" y="2493963"/>
          <p14:tracePt t="21612" x="2736850" y="2479675"/>
          <p14:tracePt t="21629" x="2686050" y="2471738"/>
          <p14:tracePt t="21633" x="2671763" y="2471738"/>
          <p14:tracePt t="21645" x="2657475" y="2471738"/>
          <p14:tracePt t="21662" x="2651125" y="2479675"/>
          <p14:tracePt t="21664" x="2643188" y="2486025"/>
          <p14:tracePt t="21679" x="2636838" y="2493963"/>
          <p14:tracePt t="21696" x="2628900" y="2508250"/>
          <p14:tracePt t="21700" x="2628900" y="2522538"/>
          <p14:tracePt t="21713" x="2628900" y="2543175"/>
          <p14:tracePt t="21729" x="2628900" y="2586038"/>
          <p14:tracePt t="21733" x="2628900" y="2622550"/>
          <p14:tracePt t="21746" x="2643188" y="2722563"/>
          <p14:tracePt t="21762" x="2679700" y="2836863"/>
          <p14:tracePt t="21779" x="2728913" y="2965450"/>
          <p14:tracePt t="21795" x="2800350" y="3100388"/>
          <p14:tracePt t="21812" x="2894013" y="3257550"/>
          <p14:tracePt t="21829" x="2971800" y="3379788"/>
          <p14:tracePt t="21846" x="3036888" y="3471863"/>
          <p14:tracePt t="21862" x="3071813" y="3514725"/>
          <p14:tracePt t="21879" x="3079750" y="3522663"/>
          <p14:tracePt t="21899" x="3086100" y="3522663"/>
          <p14:tracePt t="21912" x="3094038" y="3508375"/>
          <p14:tracePt t="21929" x="3100388" y="3436938"/>
          <p14:tracePt t="21933" x="3100388" y="3379788"/>
          <p14:tracePt t="21946" x="3079750" y="3257550"/>
          <p14:tracePt t="21963" x="3036888" y="3108325"/>
          <p14:tracePt t="21979" x="2951163" y="2943225"/>
          <p14:tracePt t="21996" x="2836863" y="2786063"/>
          <p14:tracePt t="22013" x="2708275" y="2651125"/>
          <p14:tracePt t="22029" x="2593975" y="2543175"/>
          <p14:tracePt t="22046" x="2500313" y="2457450"/>
          <p14:tracePt t="22063" x="2428875" y="2386013"/>
          <p14:tracePt t="22079" x="2386013" y="2343150"/>
          <p14:tracePt t="22096" x="2365375" y="2308225"/>
          <p14:tracePt t="22099" x="2357438" y="2293938"/>
          <p14:tracePt t="22113" x="2357438" y="2286000"/>
          <p14:tracePt t="22129" x="2343150" y="2271713"/>
          <p14:tracePt t="22146" x="2336800" y="2257425"/>
          <p14:tracePt t="22163" x="2314575" y="2228850"/>
          <p14:tracePt t="22167" x="2308225" y="2222500"/>
          <p14:tracePt t="22180" x="2293938" y="2200275"/>
          <p14:tracePt t="22197" x="2279650" y="2193925"/>
          <p14:tracePt t="22213" x="2271713" y="2185988"/>
          <p14:tracePt t="22229" x="2265363" y="2179638"/>
          <p14:tracePt t="22246" x="2257425" y="2171700"/>
          <p14:tracePt t="22263" x="2251075" y="2157413"/>
          <p14:tracePt t="22280" x="2243138" y="2151063"/>
          <p14:tracePt t="22397" x="2257425" y="2179638"/>
          <p14:tracePt t="22405" x="2286000" y="2214563"/>
          <p14:tracePt t="22413" x="2314575" y="2257425"/>
          <p14:tracePt t="22430" x="2393950" y="2336800"/>
          <p14:tracePt t="22448" x="2486025" y="2422525"/>
          <p14:tracePt t="22463" x="2571750" y="2493963"/>
          <p14:tracePt t="22480" x="2628900" y="2536825"/>
          <p14:tracePt t="22497" x="2665413" y="2571750"/>
          <p14:tracePt t="22514" x="2671763" y="2579688"/>
          <p14:tracePt t="22663" x="2686050" y="2593975"/>
          <p14:tracePt t="22671" x="2708275" y="2622550"/>
          <p14:tracePt t="22680" x="2728913" y="2643188"/>
          <p14:tracePt t="22697" x="2779713" y="2686050"/>
          <p14:tracePt t="22714" x="2828925" y="2728913"/>
          <p14:tracePt t="22730" x="2865438" y="2757488"/>
          <p14:tracePt t="22747" x="2894013" y="2779713"/>
          <p14:tracePt t="22764" x="2900363" y="2786063"/>
          <p14:tracePt t="22780" x="2900363" y="2794000"/>
          <p14:tracePt t="22824" x="2908300" y="2794000"/>
          <p14:tracePt t="22887" x="2914650" y="2794000"/>
          <p14:tracePt t="22895" x="2936875" y="2765425"/>
          <p14:tracePt t="22904" x="2951163" y="2728913"/>
          <p14:tracePt t="22914" x="2965450" y="2693988"/>
          <p14:tracePt t="22931" x="2986088" y="2643188"/>
          <p14:tracePt t="22947" x="3008313" y="2600325"/>
          <p14:tracePt t="22964" x="3014663" y="2579688"/>
          <p14:tracePt t="22981" x="3014663" y="2565400"/>
          <p14:tracePt t="23104" x="3008313" y="2565400"/>
          <p14:tracePt t="23114" x="2994025" y="2565400"/>
          <p14:tracePt t="23122" x="2979738" y="2565400"/>
          <p14:tracePt t="23131" x="2951163" y="2565400"/>
          <p14:tracePt t="23148" x="2871788" y="2565400"/>
          <p14:tracePt t="23164" x="2771775" y="2565400"/>
          <p14:tracePt t="23181" x="2657475" y="2557463"/>
          <p14:tracePt t="23198" x="2528888" y="2557463"/>
          <p14:tracePt t="23214" x="2408238" y="2557463"/>
          <p14:tracePt t="23218" x="2351088" y="2557463"/>
          <p14:tracePt t="23231" x="2286000" y="2557463"/>
          <p14:tracePt t="23248" x="2108200" y="2586038"/>
          <p14:tracePt t="23264" x="2051050" y="2600325"/>
          <p14:tracePt t="23281" x="1900238" y="2651125"/>
          <p14:tracePt t="23298" x="1822450" y="2686050"/>
          <p14:tracePt t="23314" x="1765300" y="2722563"/>
          <p14:tracePt t="23331" x="1722438" y="2757488"/>
          <p14:tracePt t="23348" x="1671638" y="2786063"/>
          <p14:tracePt t="23365" x="1622425" y="2822575"/>
          <p14:tracePt t="23381" x="1571625" y="2851150"/>
          <p14:tracePt t="23398" x="1528763" y="2865438"/>
          <p14:tracePt t="23415" x="1485900" y="2871788"/>
          <p14:tracePt t="23418" x="1471613" y="2879725"/>
          <p14:tracePt t="23432" x="1450975" y="2879725"/>
          <p14:tracePt t="23448" x="1393825" y="2879725"/>
          <p14:tracePt t="23451" x="1357313" y="2879725"/>
          <p14:tracePt t="23465" x="1322388" y="2879725"/>
          <p14:tracePt t="23481" x="1222375" y="2865438"/>
          <p14:tracePt t="23485" x="1171575" y="2857500"/>
          <p14:tracePt t="23499" x="1079500" y="2843213"/>
          <p14:tracePt t="23515" x="985838" y="2822575"/>
          <p14:tracePt t="23532" x="914400" y="2808288"/>
          <p14:tracePt t="23548" x="857250" y="2786063"/>
          <p14:tracePt t="23565" x="822325" y="2765425"/>
          <p14:tracePt t="23581" x="785813" y="2743200"/>
          <p14:tracePt t="23598" x="750888" y="2722563"/>
          <p14:tracePt t="23615" x="728663" y="2708275"/>
          <p14:tracePt t="23632" x="722313" y="2700338"/>
          <p14:tracePt t="23941" x="728663" y="2700338"/>
          <p14:tracePt t="23949" x="736600" y="2693988"/>
          <p14:tracePt t="23957" x="750888" y="2686050"/>
          <p14:tracePt t="23968" x="757238" y="2671763"/>
          <p14:tracePt t="23982" x="793750" y="2643188"/>
          <p14:tracePt t="23999" x="842963" y="2593975"/>
          <p14:tracePt t="24015" x="893763" y="2536825"/>
          <p14:tracePt t="24032" x="957263" y="2471738"/>
          <p14:tracePt t="24049" x="1028700" y="2414588"/>
          <p14:tracePt t="24065" x="1114425" y="2365375"/>
          <p14:tracePt t="24082" x="1228725" y="2322513"/>
          <p14:tracePt t="24099" x="1385888" y="2308225"/>
          <p14:tracePt t="24116" x="1671638" y="2300288"/>
          <p14:tracePt t="24132" x="1879600" y="2300288"/>
          <p14:tracePt t="24150" x="2085975" y="2322513"/>
          <p14:tracePt t="24166" x="2279650" y="2357438"/>
          <p14:tracePt t="24182" x="2465388" y="2408238"/>
          <p14:tracePt t="24199" x="2651125" y="2471738"/>
          <p14:tracePt t="24216" x="2828925" y="2551113"/>
          <p14:tracePt t="24232" x="3014663" y="2651125"/>
          <p14:tracePt t="24249" x="3186113" y="2757488"/>
          <p14:tracePt t="24266" x="3343275" y="2871788"/>
          <p14:tracePt t="24283" x="3465513" y="2979738"/>
          <p14:tracePt t="24299" x="3557588" y="3071813"/>
          <p14:tracePt t="24316" x="3614738" y="3151188"/>
          <p14:tracePt t="24333" x="3643313" y="3214688"/>
          <p14:tracePt t="24349" x="3657600" y="3271838"/>
          <p14:tracePt t="24366" x="3665538" y="3379788"/>
          <p14:tracePt t="24383" x="3665538" y="3451225"/>
          <p14:tracePt t="24399" x="3651250" y="3500438"/>
          <p14:tracePt t="24416" x="3629025" y="3551238"/>
          <p14:tracePt t="24433" x="3608388" y="3600450"/>
          <p14:tracePt t="24449" x="3579813" y="3651250"/>
          <p14:tracePt t="24466" x="3565525" y="3686175"/>
          <p14:tracePt t="24483" x="3551238" y="3700463"/>
          <p14:tracePt t="24500" x="3551238" y="3708400"/>
          <p14:tracePt t="24591" x="3543300" y="3708400"/>
          <p14:tracePt t="24609" x="3529013" y="3686175"/>
          <p14:tracePt t="24616" x="3508375" y="3651250"/>
          <p14:tracePt t="24624" x="3479800" y="3608388"/>
          <p14:tracePt t="24633" x="3451225" y="3565525"/>
          <p14:tracePt t="24650" x="3379788" y="3479800"/>
          <p14:tracePt t="24666" x="3300413" y="3408363"/>
          <p14:tracePt t="24683" x="3236913" y="3365500"/>
          <p14:tracePt t="24700" x="3194050" y="3336925"/>
          <p14:tracePt t="24716" x="3179763" y="3328988"/>
          <p14:tracePt t="24801" x="3171825" y="3322638"/>
          <p14:tracePt t="24808" x="3171825" y="3308350"/>
          <p14:tracePt t="24818" x="3165475" y="3294063"/>
          <p14:tracePt t="24833" x="3157538" y="3243263"/>
          <p14:tracePt t="24850" x="3151188" y="3194050"/>
          <p14:tracePt t="24867" x="3143250" y="3143250"/>
          <p14:tracePt t="24884" x="3128963" y="3086100"/>
          <p14:tracePt t="24901" x="3122613" y="3022600"/>
          <p14:tracePt t="24904" x="3122613" y="2986088"/>
          <p14:tracePt t="24917" x="3114675" y="2951163"/>
          <p14:tracePt t="24934" x="3094038" y="2865438"/>
          <p14:tracePt t="24937" x="3071813" y="2822575"/>
          <p14:tracePt t="24950" x="3057525" y="2786063"/>
          <p14:tracePt t="24967" x="3022600" y="2722563"/>
          <p14:tracePt t="24971" x="3000375" y="2693988"/>
          <p14:tracePt t="24984" x="2951163" y="2657475"/>
          <p14:tracePt t="25000" x="2851150" y="2614613"/>
          <p14:tracePt t="25017" x="2700338" y="2579688"/>
          <p14:tracePt t="25034" x="2508250" y="2551113"/>
          <p14:tracePt t="25050" x="2293938" y="2522538"/>
          <p14:tracePt t="25067" x="2065338" y="2493963"/>
          <p14:tracePt t="25084" x="1857375" y="2486025"/>
          <p14:tracePt t="25101" x="1685925" y="2479675"/>
          <p14:tracePt t="25117" x="1536700" y="2471738"/>
          <p14:tracePt t="25134" x="1393825" y="2465388"/>
          <p14:tracePt t="25151" x="1265238" y="2465388"/>
          <p14:tracePt t="25167" x="1157288" y="2465388"/>
          <p14:tracePt t="25184" x="1085850" y="2465388"/>
          <p14:tracePt t="25188" x="1079500" y="2471738"/>
          <p14:tracePt t="25201" x="1071563" y="2479675"/>
          <p14:tracePt t="25218" x="1079500" y="2500313"/>
          <p14:tracePt t="25234" x="1093788" y="2514600"/>
          <p14:tracePt t="25250" x="1208088" y="2571750"/>
          <p14:tracePt t="25267" x="1343025" y="2628900"/>
          <p14:tracePt t="25285" x="1543050" y="2722563"/>
          <p14:tracePt t="25301" x="1808163" y="2865438"/>
          <p14:tracePt t="25318" x="2093913" y="3014663"/>
          <p14:tracePt t="25334" x="2343150" y="3157538"/>
          <p14:tracePt t="25351" x="2557463" y="3265488"/>
          <p14:tracePt t="25355" x="2636838" y="3314700"/>
          <p14:tracePt t="25368" x="2700338" y="3357563"/>
          <p14:tracePt t="25384" x="2794000" y="3436938"/>
          <p14:tracePt t="25387" x="2828925" y="3465513"/>
          <p14:tracePt t="25401" x="2857500" y="3486150"/>
          <p14:tracePt t="25417" x="2900363" y="3543300"/>
          <p14:tracePt t="25434" x="2943225" y="3594100"/>
          <p14:tracePt t="25451" x="3000375" y="3643313"/>
          <p14:tracePt t="25453" x="3028950" y="3665538"/>
          <p14:tracePt t="25468" x="3079750" y="3708400"/>
          <p14:tracePt t="25484" x="3128963" y="3736975"/>
          <p14:tracePt t="25501" x="3143250" y="3743325"/>
          <p14:tracePt t="25518" x="3151188" y="3743325"/>
          <p14:tracePt t="25558" x="3165475" y="3736975"/>
          <p14:tracePt t="25565" x="3179763" y="3714750"/>
          <p14:tracePt t="25574" x="3194050" y="3686175"/>
          <p14:tracePt t="25584" x="3208338" y="3657600"/>
          <p14:tracePt t="25601" x="3236913" y="3600450"/>
          <p14:tracePt t="25618" x="3265488" y="3529013"/>
          <p14:tracePt t="25622" x="3271838" y="3486150"/>
          <p14:tracePt t="25635" x="3279775" y="3443288"/>
          <p14:tracePt t="25652" x="3286125" y="3308350"/>
          <p14:tracePt t="25669" x="3294063" y="3236913"/>
          <p14:tracePt t="25684" x="3294063" y="3200400"/>
          <p14:tracePt t="25701" x="3294063" y="3186113"/>
          <p14:tracePt t="25718" x="3294063" y="3179763"/>
          <p14:tracePt t="25757" x="3300413" y="3171825"/>
          <p14:tracePt t="25764" x="3300413" y="3157538"/>
          <p14:tracePt t="25773" x="3308350" y="3143250"/>
          <p14:tracePt t="25784" x="3314700" y="3114675"/>
          <p14:tracePt t="25802" x="3328988" y="3036888"/>
          <p14:tracePt t="25818" x="3343275" y="2943225"/>
          <p14:tracePt t="25835" x="3351213" y="2836863"/>
          <p14:tracePt t="25852" x="3351213" y="2636838"/>
          <p14:tracePt t="25868" x="3343275" y="2508250"/>
          <p14:tracePt t="25885" x="3336925" y="2443163"/>
          <p14:tracePt t="25901" x="3314700" y="2328863"/>
          <p14:tracePt t="25918" x="3300413" y="2185988"/>
          <p14:tracePt t="25935" x="3300413" y="2093913"/>
          <p14:tracePt t="25952" x="3294063" y="2022475"/>
          <p14:tracePt t="25968" x="3294063" y="1957388"/>
          <p14:tracePt t="25985" x="3294063" y="1885950"/>
          <p14:tracePt t="26002" x="3300413" y="1814513"/>
          <p14:tracePt t="26018" x="3308350" y="1743075"/>
          <p14:tracePt t="26035" x="3328988" y="1671638"/>
          <p14:tracePt t="26052" x="3343275" y="1608138"/>
          <p14:tracePt t="26056" x="3357563" y="1579563"/>
          <p14:tracePt t="26069" x="3365500" y="1550988"/>
          <p14:tracePt t="26085" x="3386138" y="1493838"/>
          <p14:tracePt t="26088" x="3394075" y="1471613"/>
          <p14:tracePt t="26102" x="3408363" y="1428750"/>
          <p14:tracePt t="26119" x="3422650" y="1400175"/>
          <p14:tracePt t="26136" x="3429000" y="1379538"/>
          <p14:tracePt t="26152" x="3436938" y="1365250"/>
          <p14:tracePt t="26294" x="3436938" y="1393825"/>
          <p14:tracePt t="26303" x="3436938" y="1428750"/>
          <p14:tracePt t="26311" x="3436938" y="1471613"/>
          <p14:tracePt t="26324" x="3436938" y="1522413"/>
          <p14:tracePt t="26336" x="3436938" y="1636713"/>
          <p14:tracePt t="26352" x="3436938" y="1757363"/>
          <p14:tracePt t="26369" x="3451225" y="1885950"/>
          <p14:tracePt t="26385" x="3465513" y="1993900"/>
          <p14:tracePt t="26402" x="3471863" y="2071688"/>
          <p14:tracePt t="26419" x="3486150" y="2122488"/>
          <p14:tracePt t="26436" x="3486150" y="2143125"/>
          <p14:tracePt t="26452" x="3494088" y="2165350"/>
          <p14:tracePt t="26469" x="3494088" y="2171700"/>
          <p14:tracePt t="26486" x="3494088" y="2179638"/>
          <p14:tracePt t="26502" x="3494088" y="2193925"/>
          <p14:tracePt t="26519" x="3494088" y="2200275"/>
          <p14:tracePt t="26536" x="3500438" y="2208213"/>
          <p14:tracePt t="26552" x="3500438" y="2222500"/>
          <p14:tracePt t="26569" x="3500438" y="2243138"/>
          <p14:tracePt t="26586" x="3508375" y="2279650"/>
          <p14:tracePt t="26603" x="3508375" y="2322513"/>
          <p14:tracePt t="26619" x="3514725" y="2365375"/>
          <p14:tracePt t="26636" x="3514725" y="2414588"/>
          <p14:tracePt t="26653" x="3522663" y="2443163"/>
          <p14:tracePt t="26670" x="3522663" y="2471738"/>
          <p14:tracePt t="26686" x="3522663" y="2486025"/>
          <p14:tracePt t="26690" x="3522663" y="2493963"/>
          <p14:tracePt t="26703" x="3522663" y="2500313"/>
          <p14:tracePt t="26721" x="3522663" y="2536825"/>
          <p14:tracePt t="26737" x="3522663" y="2543175"/>
          <p14:tracePt t="26740" x="3522663" y="2557463"/>
          <p14:tracePt t="26753" x="3522663" y="2571750"/>
          <p14:tracePt t="26770" x="3514725" y="2608263"/>
          <p14:tracePt t="26786" x="3514725" y="2622550"/>
          <p14:tracePt t="26803" x="3514725" y="2628900"/>
          <p14:tracePt t="26891" x="3514725" y="2593975"/>
          <p14:tracePt t="26900" x="3514725" y="2543175"/>
          <p14:tracePt t="26906" x="3514725" y="2493963"/>
          <p14:tracePt t="26920" x="3514725" y="2436813"/>
          <p14:tracePt t="26936" x="3514725" y="2328863"/>
          <p14:tracePt t="26953" x="3522663" y="2222500"/>
          <p14:tracePt t="26970" x="3522663" y="2085975"/>
          <p14:tracePt t="26986" x="3522663" y="2014538"/>
          <p14:tracePt t="27003" x="3522663" y="1971675"/>
          <p14:tracePt t="27020" x="3522663" y="1951038"/>
          <p14:tracePt t="27036" x="3522663" y="1936750"/>
          <p14:tracePt t="27053" x="3522663" y="1928813"/>
          <p14:tracePt t="27070" x="3522663" y="1922463"/>
          <p14:tracePt t="27087" x="3514725" y="1908175"/>
          <p14:tracePt t="27104" x="3514725" y="1885950"/>
          <p14:tracePt t="27120" x="3508375" y="1871663"/>
          <p14:tracePt t="27137" x="3508375" y="1857375"/>
          <p14:tracePt t="27153" x="3500438" y="1851025"/>
          <p14:tracePt t="27170" x="3500438" y="1828800"/>
          <p14:tracePt t="27187" x="3494088" y="1785938"/>
          <p14:tracePt t="27204" x="3486150" y="1765300"/>
          <p14:tracePt t="27220" x="3479800" y="1743075"/>
          <p14:tracePt t="27237" x="3479800" y="1736725"/>
          <p14:tracePt t="27349" x="3471863" y="1736725"/>
          <p14:tracePt t="27356" x="3465513" y="1736725"/>
          <p14:tracePt t="27366" x="3457575" y="1743075"/>
          <p14:tracePt t="27373" x="3451225" y="1751013"/>
          <p14:tracePt t="27387" x="3443288" y="1757363"/>
          <p14:tracePt t="27404" x="3429000" y="1793875"/>
          <p14:tracePt t="27420" x="3422650" y="1808163"/>
          <p14:tracePt t="27437" x="3414713" y="1814513"/>
          <p14:tracePt t="27454" x="3414713" y="1828800"/>
          <p14:tracePt t="27471" x="3414713" y="1836738"/>
          <p14:tracePt t="27487" x="3414713" y="1843088"/>
          <p14:tracePt t="27504" x="3414713" y="1857375"/>
          <p14:tracePt t="27521" x="3414713" y="1865313"/>
          <p14:tracePt t="27537" x="3414713" y="1885950"/>
          <p14:tracePt t="27541" x="3414713" y="1893888"/>
          <p14:tracePt t="27554" x="3414713" y="1908175"/>
          <p14:tracePt t="27571" x="3414713" y="1936750"/>
          <p14:tracePt t="27574" x="3414713" y="1951038"/>
          <p14:tracePt t="27588" x="3414713" y="1985963"/>
          <p14:tracePt t="27604" x="3414713" y="2028825"/>
          <p14:tracePt t="27621" x="3422650" y="2065338"/>
          <p14:tracePt t="27638" x="3422650" y="2093913"/>
          <p14:tracePt t="27654" x="3429000" y="2114550"/>
          <p14:tracePt t="27671" x="3429000" y="2128838"/>
          <p14:tracePt t="27688" x="3429000" y="2143125"/>
          <p14:tracePt t="27704" x="3429000" y="2151063"/>
          <p14:tracePt t="27721" x="3429000" y="2157413"/>
          <p14:tracePt t="27738" x="3429000" y="2165350"/>
          <p14:tracePt t="27754" x="3429000" y="2171700"/>
          <p14:tracePt t="27771" x="3429000" y="2185988"/>
          <p14:tracePt t="27788" x="3429000" y="2200275"/>
          <p14:tracePt t="27804" x="3429000" y="2222500"/>
          <p14:tracePt t="27809" x="3429000" y="2236788"/>
          <p14:tracePt t="27822" x="3422650" y="2265363"/>
          <p14:tracePt t="27838" x="3422650" y="2293938"/>
          <p14:tracePt t="27854" x="3414713" y="2314575"/>
          <p14:tracePt t="27871" x="3414713" y="2322513"/>
          <p14:tracePt t="27888" x="3414713" y="2336800"/>
          <p14:tracePt t="27904" x="3414713" y="2343150"/>
          <p14:tracePt t="27921" x="3414713" y="2357438"/>
          <p14:tracePt t="27938" x="3408363" y="2371725"/>
          <p14:tracePt t="27955" x="3408363" y="2393950"/>
          <p14:tracePt t="27971" x="3408363" y="2414588"/>
          <p14:tracePt t="27974" x="3408363" y="2428875"/>
          <p14:tracePt t="27988" x="3408363" y="2436813"/>
          <p14:tracePt t="28004" x="3400425" y="2465388"/>
          <p14:tracePt t="28008" x="3400425" y="2471738"/>
          <p14:tracePt t="28021" x="3400425" y="2486025"/>
          <p14:tracePt t="28038" x="3400425" y="2522538"/>
          <p14:tracePt t="28055" x="3400425" y="2528888"/>
          <p14:tracePt t="28072" x="3400425" y="2565400"/>
          <p14:tracePt t="28088" x="3400425" y="2593975"/>
          <p14:tracePt t="28105" x="3400425" y="2622550"/>
          <p14:tracePt t="28122" x="3394075" y="2665413"/>
          <p14:tracePt t="28138" x="3394075" y="2700338"/>
          <p14:tracePt t="28156" x="3394075" y="2743200"/>
          <p14:tracePt t="28172" x="3394075" y="2771775"/>
          <p14:tracePt t="28190" x="3394075" y="2808288"/>
          <p14:tracePt t="28205" x="3394075" y="2843213"/>
          <p14:tracePt t="28222" x="3394075" y="2886075"/>
          <p14:tracePt t="28224" x="3394075" y="2900363"/>
          <p14:tracePt t="28238" x="3394075" y="2914650"/>
          <p14:tracePt t="28255" x="3394075" y="2951163"/>
          <p14:tracePt t="28258" x="3394075" y="2965450"/>
          <p14:tracePt t="28272" x="3394075" y="2994025"/>
          <p14:tracePt t="28289" x="3394075" y="3028950"/>
          <p14:tracePt t="28306" x="3386138" y="3065463"/>
          <p14:tracePt t="28323" x="3386138" y="3108325"/>
          <p14:tracePt t="28338" x="3386138" y="3157538"/>
          <p14:tracePt t="28355" x="3386138" y="3200400"/>
          <p14:tracePt t="28372" x="3386138" y="3251200"/>
          <p14:tracePt t="28388" x="3386138" y="3300413"/>
          <p14:tracePt t="28405" x="3386138" y="3343275"/>
          <p14:tracePt t="28422" x="3386138" y="3386138"/>
          <p14:tracePt t="28439" x="3386138" y="3436938"/>
          <p14:tracePt t="28455" x="3386138" y="3471863"/>
          <p14:tracePt t="28457" x="3386138" y="3486150"/>
          <p14:tracePt t="28472" x="3386138" y="3522663"/>
          <p14:tracePt t="28489" x="3386138" y="3536950"/>
          <p14:tracePt t="28505" x="3379788" y="3565525"/>
          <p14:tracePt t="28522" x="3371850" y="3586163"/>
          <p14:tracePt t="28539" x="3371850" y="3594100"/>
          <p14:tracePt t="28556" x="3365500" y="3594100"/>
          <p14:tracePt t="28638" x="3357563" y="3565525"/>
          <p14:tracePt t="28642" x="3343275" y="3529013"/>
          <p14:tracePt t="28656" x="3328988" y="3494088"/>
          <p14:tracePt t="28672" x="3300413" y="3422650"/>
          <p14:tracePt t="28689" x="3279775" y="3365500"/>
          <p14:tracePt t="28690" x="3271838" y="3336925"/>
          <p14:tracePt t="28706" x="3257550" y="3300413"/>
          <p14:tracePt t="28722" x="3257550" y="3279775"/>
          <p14:tracePt t="28827" x="3265488" y="3300413"/>
          <p14:tracePt t="28834" x="3279775" y="3322638"/>
          <p14:tracePt t="28843" x="3294063" y="3357563"/>
          <p14:tracePt t="28856" x="3308350" y="3386138"/>
          <p14:tracePt t="28872" x="3336925" y="3443288"/>
          <p14:tracePt t="28889" x="3365500" y="3494088"/>
          <p14:tracePt t="28893" x="3379788" y="3508375"/>
          <p14:tracePt t="28906" x="3379788" y="3522663"/>
          <p14:tracePt t="28923" x="3386138" y="3529013"/>
          <p14:tracePt t="29005" x="3394075" y="3529013"/>
          <p14:tracePt t="29013" x="3400425" y="3486150"/>
          <p14:tracePt t="29023" x="3400425" y="3429000"/>
          <p14:tracePt t="29040" x="3400425" y="3314700"/>
          <p14:tracePt t="29056" x="3408363" y="3194050"/>
          <p14:tracePt t="29073" x="3408363" y="3071813"/>
          <p14:tracePt t="29090" x="3408363" y="2971800"/>
          <p14:tracePt t="29093" x="3414713" y="2928938"/>
          <p14:tracePt t="29106" x="3414713" y="2894013"/>
          <p14:tracePt t="29123" x="3422650" y="2814638"/>
          <p14:tracePt t="29126" x="3422650" y="2786063"/>
          <p14:tracePt t="29140" x="3429000" y="2714625"/>
          <p14:tracePt t="29156" x="3429000" y="2643188"/>
          <p14:tracePt t="29173" x="3436938" y="2565400"/>
          <p14:tracePt t="29190" x="3436938" y="2493963"/>
          <p14:tracePt t="29207" x="3443288" y="2422525"/>
          <p14:tracePt t="29223" x="3451225" y="2365375"/>
          <p14:tracePt t="29240" x="3465513" y="2322513"/>
          <p14:tracePt t="29257" x="3471863" y="2279650"/>
          <p14:tracePt t="29273" x="3471863" y="2236788"/>
          <p14:tracePt t="29290" x="3479800" y="2193925"/>
          <p14:tracePt t="29306" x="3486150" y="2143125"/>
          <p14:tracePt t="29323" x="3486150" y="2100263"/>
          <p14:tracePt t="29340" x="3486150" y="2051050"/>
          <p14:tracePt t="29357" x="3486150" y="2008188"/>
          <p14:tracePt t="29359" x="3486150" y="1985963"/>
          <p14:tracePt t="29374" x="3486150" y="1965325"/>
          <p14:tracePt t="29390" x="3494088" y="1908175"/>
          <p14:tracePt t="29407" x="3494088" y="1879600"/>
          <p14:tracePt t="29423" x="3500438" y="1843088"/>
          <p14:tracePt t="29440" x="3508375" y="1822450"/>
          <p14:tracePt t="29457" x="3508375" y="1808163"/>
          <p14:tracePt t="29474" x="3514725" y="1785938"/>
          <p14:tracePt t="29490" x="3522663" y="1771650"/>
          <p14:tracePt t="29507" x="3522663" y="1765300"/>
          <p14:tracePt t="29524" x="3529013" y="1757363"/>
          <p14:tracePt t="29683" x="3529013" y="1765300"/>
          <p14:tracePt t="29689" x="3529013" y="1779588"/>
          <p14:tracePt t="29695" x="3529013" y="1793875"/>
          <p14:tracePt t="29708" x="3529013" y="1808163"/>
          <p14:tracePt t="29724" x="3522663" y="1843088"/>
          <p14:tracePt t="29741" x="3514725" y="1879600"/>
          <p14:tracePt t="29757" x="3508375" y="1914525"/>
          <p14:tracePt t="29774" x="3500438" y="1943100"/>
          <p14:tracePt t="29778" x="3494088" y="1957388"/>
          <p14:tracePt t="29791" x="3486150" y="1971675"/>
          <p14:tracePt t="29807" x="3479800" y="2014538"/>
          <p14:tracePt t="29808" x="3471863" y="2043113"/>
          <p14:tracePt t="29824" x="3465513" y="2108200"/>
          <p14:tracePt t="29841" x="3457575" y="2193925"/>
          <p14:tracePt t="29857" x="3457575" y="2293938"/>
          <p14:tracePt t="29874" x="3443288" y="2400300"/>
          <p14:tracePt t="29891" x="3443288" y="2514600"/>
          <p14:tracePt t="29908" x="3436938" y="2628900"/>
          <p14:tracePt t="29924" x="3436938" y="2743200"/>
          <p14:tracePt t="29941" x="3436938" y="2865438"/>
          <p14:tracePt t="29958" x="3443288" y="2971800"/>
          <p14:tracePt t="29974" x="3451225" y="3071813"/>
          <p14:tracePt t="29991" x="3457575" y="3165475"/>
          <p14:tracePt t="30008" x="3465513" y="3279775"/>
          <p14:tracePt t="30024" x="3465513" y="3357563"/>
          <p14:tracePt t="30041" x="3465513" y="3429000"/>
          <p14:tracePt t="30058" x="3465513" y="3494088"/>
          <p14:tracePt t="30074" x="3465513" y="3571875"/>
          <p14:tracePt t="30091" x="3465513" y="3651250"/>
          <p14:tracePt t="30108" x="3465513" y="3729038"/>
          <p14:tracePt t="30124" x="3465513" y="3786188"/>
          <p14:tracePt t="30141" x="3465513" y="3822700"/>
          <p14:tracePt t="30158" x="3465513" y="3843338"/>
          <p14:tracePt t="30174" x="3465513" y="3851275"/>
          <p14:tracePt t="30251" x="3465513" y="3822700"/>
          <p14:tracePt t="30256" x="3471863" y="3779838"/>
          <p14:tracePt t="30267" x="3479800" y="3729038"/>
          <p14:tracePt t="30277" x="3479800" y="3671888"/>
          <p14:tracePt t="30291" x="3479800" y="3551238"/>
          <p14:tracePt t="30308" x="3465513" y="3414713"/>
          <p14:tracePt t="30325" x="3443288" y="3279775"/>
          <p14:tracePt t="30341" x="3429000" y="3143250"/>
          <p14:tracePt t="30358" x="3414713" y="3014663"/>
          <p14:tracePt t="30375" x="3400425" y="2914650"/>
          <p14:tracePt t="30379" x="3394075" y="2871788"/>
          <p14:tracePt t="30391" x="3394075" y="2836863"/>
          <p14:tracePt t="30408" x="3386138" y="2765425"/>
          <p14:tracePt t="30412" x="3386138" y="2736850"/>
          <p14:tracePt t="30425" x="3386138" y="2708275"/>
          <p14:tracePt t="30441" x="3386138" y="2651125"/>
          <p14:tracePt t="30442" x="3386138" y="2622550"/>
          <p14:tracePt t="30458" x="3386138" y="2565400"/>
          <p14:tracePt t="30475" x="3386138" y="2514600"/>
          <p14:tracePt t="30492" x="3394075" y="2457450"/>
          <p14:tracePt t="30508" x="3400425" y="2400300"/>
          <p14:tracePt t="30525" x="3400425" y="2351088"/>
          <p14:tracePt t="30542" x="3408363" y="2300288"/>
          <p14:tracePt t="30558" x="3408363" y="2257425"/>
          <p14:tracePt t="30575" x="3414713" y="2200275"/>
          <p14:tracePt t="30579" x="3422650" y="2179638"/>
          <p14:tracePt t="30592" x="3422650" y="2151063"/>
          <p14:tracePt t="30609" x="3429000" y="2108200"/>
          <p14:tracePt t="30625" x="3429000" y="2071688"/>
          <p14:tracePt t="30642" x="3436938" y="2036763"/>
          <p14:tracePt t="30659" x="3436938" y="2022475"/>
          <p14:tracePt t="30675" x="3436938" y="2014538"/>
          <p14:tracePt t="30740" x="3443288" y="2008188"/>
          <p14:tracePt t="30749" x="3443288" y="2000250"/>
          <p14:tracePt t="30759" x="3443288" y="1993900"/>
          <p14:tracePt t="30776" x="3457575" y="1979613"/>
          <p14:tracePt t="30779" x="3457575" y="1971675"/>
          <p14:tracePt t="30792" x="3465513" y="1965325"/>
          <p14:tracePt t="30809" x="3471863" y="1951038"/>
          <p14:tracePt t="30826" x="3471863" y="1943100"/>
          <p14:tracePt t="30842" x="3479800" y="1928813"/>
          <p14:tracePt t="30844" x="3486150" y="1928813"/>
          <p14:tracePt t="30859" x="3486150" y="1922463"/>
          <p14:tracePt t="30863" x="3494088" y="1914525"/>
          <p14:tracePt t="30875" x="3494088" y="1908175"/>
          <p14:tracePt t="30892" x="3508375" y="1885950"/>
          <p14:tracePt t="30909" x="3514725" y="1865313"/>
          <p14:tracePt t="30925" x="3522663" y="1851025"/>
          <p14:tracePt t="30942" x="3529013" y="1843088"/>
          <p14:tracePt t="31047" x="3529013" y="1857375"/>
          <p14:tracePt t="31054" x="3522663" y="1871663"/>
          <p14:tracePt t="31062" x="3508375" y="1893888"/>
          <p14:tracePt t="31076" x="3494088" y="1928813"/>
          <p14:tracePt t="31093" x="3479800" y="1965325"/>
          <p14:tracePt t="31109" x="3471863" y="1993900"/>
          <p14:tracePt t="31126" x="3465513" y="2014538"/>
          <p14:tracePt t="31143" x="3457575" y="2022475"/>
          <p14:tracePt t="31159" x="3457575" y="2028825"/>
          <p14:tracePt t="31183" x="3457575" y="2036763"/>
          <p14:tracePt t="31193" x="3457575" y="2043113"/>
          <p14:tracePt t="31209" x="3451225" y="2065338"/>
          <p14:tracePt t="31226" x="3451225" y="2100263"/>
          <p14:tracePt t="31243" x="3443288" y="2143125"/>
          <p14:tracePt t="31259" x="3436938" y="2200275"/>
          <p14:tracePt t="31261" x="3436938" y="2228850"/>
          <p14:tracePt t="31277" x="3436938" y="2257425"/>
          <p14:tracePt t="31293" x="3429000" y="2308225"/>
          <p14:tracePt t="31310" x="3429000" y="2371725"/>
          <p14:tracePt t="31326" x="3429000" y="2400300"/>
          <p14:tracePt t="31343" x="3429000" y="2428875"/>
          <p14:tracePt t="31360" x="3429000" y="2457450"/>
          <p14:tracePt t="31376" x="3429000" y="2493963"/>
          <p14:tracePt t="31393" x="3436938" y="2536825"/>
          <p14:tracePt t="31410" x="3443288" y="2593975"/>
          <p14:tracePt t="31426" x="3451225" y="2657475"/>
          <p14:tracePt t="31443" x="3465513" y="2722563"/>
          <p14:tracePt t="31460" x="3465513" y="2794000"/>
          <p14:tracePt t="31477" x="3471863" y="2857500"/>
          <p14:tracePt t="31494" x="3471863" y="2943225"/>
          <p14:tracePt t="31510" x="3479800" y="2994025"/>
          <p14:tracePt t="31526" x="3479800" y="3022600"/>
          <p14:tracePt t="31543" x="3479800" y="3108325"/>
          <p14:tracePt t="31560" x="3479800" y="3157538"/>
          <p14:tracePt t="31577" x="3471863" y="3214688"/>
          <p14:tracePt t="31593" x="3471863" y="3265488"/>
          <p14:tracePt t="31610" x="3465513" y="3328988"/>
          <p14:tracePt t="31627" x="3465513" y="3386138"/>
          <p14:tracePt t="31644" x="3457575" y="3451225"/>
          <p14:tracePt t="31660" x="3443288" y="3508375"/>
          <p14:tracePt t="31663" x="3436938" y="3536950"/>
          <p14:tracePt t="31677" x="3436938" y="3557588"/>
          <p14:tracePt t="31694" x="3422650" y="3600450"/>
          <p14:tracePt t="31695" x="3422650" y="3614738"/>
          <p14:tracePt t="31710" x="3408363" y="3643313"/>
          <p14:tracePt t="31727" x="3400425" y="3657600"/>
          <p14:tracePt t="31743" x="3400425" y="3665538"/>
          <p14:tracePt t="31761" x="3394075" y="3665538"/>
          <p14:tracePt t="31794" x="3386138" y="3665538"/>
          <p14:tracePt t="31801" x="3371850" y="3657600"/>
          <p14:tracePt t="31810" x="3357563" y="3636963"/>
          <p14:tracePt t="31827" x="3322638" y="3600450"/>
          <p14:tracePt t="31844" x="3271838" y="3551238"/>
          <p14:tracePt t="31860" x="3236913" y="3508375"/>
          <p14:tracePt t="31865" x="3214688" y="3486150"/>
          <p14:tracePt t="31877" x="3200400" y="3465513"/>
          <p14:tracePt t="31894" x="3179763" y="3429000"/>
          <p14:tracePt t="31897" x="3179763" y="3408363"/>
          <p14:tracePt t="31910" x="3171825" y="3394075"/>
          <p14:tracePt t="31927" x="3171825" y="3371850"/>
          <p14:tracePt t="31929" x="3171825" y="3357563"/>
          <p14:tracePt t="31944" x="3171825" y="3343275"/>
          <p14:tracePt t="31960" x="3171825" y="3328988"/>
          <p14:tracePt t="31977" x="3171825" y="3314700"/>
          <p14:tracePt t="32091" x="3179763" y="3314700"/>
          <p14:tracePt t="32097" x="3186113" y="3328988"/>
          <p14:tracePt t="32105" x="3194050" y="3351213"/>
          <p14:tracePt t="32114" x="3200400" y="3371850"/>
          <p14:tracePt t="32127" x="3214688" y="3400425"/>
          <p14:tracePt t="32144" x="3243263" y="3451225"/>
          <p14:tracePt t="32161" x="3257550" y="3465513"/>
          <p14:tracePt t="32178" x="3257550" y="3471863"/>
          <p14:tracePt t="32209" x="3265488" y="3471863"/>
          <p14:tracePt t="32217" x="3271838" y="3471863"/>
          <p14:tracePt t="32228" x="3279775" y="3471863"/>
          <p14:tracePt t="32244" x="3294063" y="3471863"/>
          <p14:tracePt t="32261" x="3308350" y="3451225"/>
          <p14:tracePt t="32278" x="3322638" y="3408363"/>
          <p14:tracePt t="32294" x="3322638" y="3357563"/>
          <p14:tracePt t="32297" x="3322638" y="3328988"/>
          <p14:tracePt t="32311" x="3322638" y="3300413"/>
          <p14:tracePt t="32328" x="3322638" y="3243263"/>
          <p14:tracePt t="32344" x="3322638" y="3194050"/>
          <p14:tracePt t="32361" x="3322638" y="3165475"/>
          <p14:tracePt t="32365" x="3322638" y="3157538"/>
          <p14:tracePt t="32467" x="3336925" y="3157538"/>
          <p14:tracePt t="32475" x="3343275" y="3165475"/>
          <p14:tracePt t="32482" x="3357563" y="3186113"/>
          <p14:tracePt t="32495" x="3365500" y="3200400"/>
          <p14:tracePt t="32512" x="3379788" y="3228975"/>
          <p14:tracePt t="32528" x="3386138" y="3251200"/>
          <p14:tracePt t="32547" x="3394075" y="3265488"/>
          <p14:tracePt t="32757" x="3394075" y="3279775"/>
          <p14:tracePt t="32762" x="3394075" y="3314700"/>
          <p14:tracePt t="32773" x="3394075" y="3351213"/>
          <p14:tracePt t="32780" x="3394075" y="3386138"/>
          <p14:tracePt t="32795" x="3394075" y="3414713"/>
          <p14:tracePt t="32812" x="3394075" y="3471863"/>
          <p14:tracePt t="32828" x="3394075" y="3479800"/>
          <p14:tracePt t="32885" x="3400425" y="3479800"/>
          <p14:tracePt t="32893" x="3408363" y="3471863"/>
          <p14:tracePt t="32902" x="3422650" y="3451225"/>
          <p14:tracePt t="32912" x="3429000" y="3436938"/>
          <p14:tracePt t="32929" x="3443288" y="3386138"/>
          <p14:tracePt t="32945" x="3451225" y="3336925"/>
          <p14:tracePt t="32963" x="3451225" y="3271838"/>
          <p14:tracePt t="32979" x="3451225" y="3222625"/>
          <p14:tracePt t="32982" x="3443288" y="3200400"/>
          <p14:tracePt t="32995" x="3436938" y="3194050"/>
          <p14:tracePt t="33012" x="3436938" y="3186113"/>
          <p14:tracePt t="33053" x="3429000" y="3200400"/>
          <p14:tracePt t="33061" x="3422650" y="3222625"/>
          <p14:tracePt t="33069" x="3422650" y="3243263"/>
          <p14:tracePt t="33079" x="3414713" y="3279775"/>
          <p14:tracePt t="33095" x="3408363" y="3343275"/>
          <p14:tracePt t="33112" x="3408363" y="3408363"/>
          <p14:tracePt t="33129" x="3408363" y="3457575"/>
          <p14:tracePt t="33146" x="3408363" y="3471863"/>
          <p14:tracePt t="33199" x="3414713" y="3471863"/>
          <p14:tracePt t="33212" x="3422650" y="3457575"/>
          <p14:tracePt t="33221" x="3429000" y="3436938"/>
          <p14:tracePt t="33229" x="3443288" y="3408363"/>
          <p14:tracePt t="33246" x="3457575" y="3328988"/>
          <p14:tracePt t="33262" x="3457575" y="3243263"/>
          <p14:tracePt t="33279" x="3451225" y="3165475"/>
          <p14:tracePt t="33296" x="3422650" y="3108325"/>
          <p14:tracePt t="33312" x="3394075" y="3079750"/>
          <p14:tracePt t="33329" x="3379788" y="3071813"/>
          <p14:tracePt t="33346" x="3365500" y="3071813"/>
          <p14:tracePt t="33363" x="3343275" y="3100388"/>
          <p14:tracePt t="33379" x="3322638" y="3157538"/>
          <p14:tracePt t="33383" x="3314700" y="3186113"/>
          <p14:tracePt t="33396" x="3314700" y="3208338"/>
          <p14:tracePt t="33413" x="3314700" y="3251200"/>
          <p14:tracePt t="33414" x="3314700" y="3265488"/>
          <p14:tracePt t="33429" x="3314700" y="3279775"/>
          <p14:tracePt t="33446" x="3336925" y="3308350"/>
          <p14:tracePt t="33463" x="3351213" y="3314700"/>
          <p14:tracePt t="33479" x="3365500" y="3314700"/>
          <p14:tracePt t="33496" x="3379788" y="3314700"/>
          <p14:tracePt t="33513" x="3400425" y="3314700"/>
          <p14:tracePt t="33529" x="3422650" y="3286125"/>
          <p14:tracePt t="33546" x="3443288" y="3257550"/>
          <p14:tracePt t="33563" x="3457575" y="3228975"/>
          <p14:tracePt t="33580" x="3457575" y="3208338"/>
          <p14:tracePt t="33583" x="3457575" y="3200400"/>
          <p14:tracePt t="33596" x="3457575" y="3186113"/>
          <p14:tracePt t="33613" x="3451225" y="3157538"/>
          <p14:tracePt t="33617" x="3436938" y="3151188"/>
          <p14:tracePt t="33630" x="3429000" y="3136900"/>
          <p14:tracePt t="33646" x="3422650" y="3128963"/>
          <p14:tracePt t="33663" x="3414713" y="3128963"/>
          <p14:tracePt t="33719" x="3408363" y="3128963"/>
          <p14:tracePt t="33744" x="3400425" y="3143250"/>
          <p14:tracePt t="33751" x="3394075" y="3151188"/>
          <p14:tracePt t="33760" x="3394075" y="3165475"/>
          <p14:tracePt t="33767" x="3386138" y="3179763"/>
          <p14:tracePt t="33780" x="3386138" y="3194050"/>
          <p14:tracePt t="33797" x="3379788" y="3222625"/>
          <p14:tracePt t="33813" x="3379788" y="3243263"/>
          <p14:tracePt t="33816" x="3379788" y="3251200"/>
          <p14:tracePt t="33830" x="3379788" y="3265488"/>
          <p14:tracePt t="33847" x="3379788" y="3271838"/>
          <p14:tracePt t="33850" x="3379788" y="3279775"/>
          <p14:tracePt t="33867" x="3379788" y="3286125"/>
          <p14:tracePt t="33888" x="3379788" y="3294063"/>
          <p14:tracePt t="34328" x="3379788" y="3279775"/>
          <p14:tracePt t="34336" x="3379788" y="3257550"/>
          <p14:tracePt t="34347" x="3386138" y="3228975"/>
          <p14:tracePt t="34364" x="3400425" y="3143250"/>
          <p14:tracePt t="34381" x="3408363" y="3043238"/>
          <p14:tracePt t="34397" x="3408363" y="2957513"/>
          <p14:tracePt t="34402" x="3414713" y="2922588"/>
          <p14:tracePt t="34414" x="3414713" y="2894013"/>
          <p14:tracePt t="34431" x="3414713" y="2851150"/>
          <p14:tracePt t="34447" x="3414713" y="2822575"/>
          <p14:tracePt t="34464" x="3414713" y="2814638"/>
          <p14:tracePt t="34481" x="3408363" y="2808288"/>
          <p14:tracePt t="34579" x="3394075" y="2808288"/>
          <p14:tracePt t="34588" x="3386138" y="2814638"/>
          <p14:tracePt t="34598" x="3371850" y="2836863"/>
          <p14:tracePt t="34614" x="3343275" y="2894013"/>
          <p14:tracePt t="34631" x="3308350" y="2957513"/>
          <p14:tracePt t="34635" x="3294063" y="2994025"/>
          <p14:tracePt t="34648" x="3279775" y="3028950"/>
          <p14:tracePt t="34665" x="3257550" y="3094038"/>
          <p14:tracePt t="34667" x="3243263" y="3114675"/>
          <p14:tracePt t="34681" x="3243263" y="3128963"/>
          <p14:tracePt t="34698" x="3236913" y="3143250"/>
          <p14:tracePt t="34779" x="3236913" y="3128963"/>
          <p14:tracePt t="34790" x="3236913" y="3100388"/>
          <p14:tracePt t="34798" x="3236913" y="3071813"/>
          <p14:tracePt t="34815" x="3236913" y="2994025"/>
          <p14:tracePt t="34831" x="3208338" y="2900363"/>
          <p14:tracePt t="34848" x="3157538" y="2814638"/>
          <p14:tracePt t="34865" x="3094038" y="2736850"/>
          <p14:tracePt t="34869" x="3057525" y="2708275"/>
          <p14:tracePt t="34882" x="3022600" y="2679700"/>
          <p14:tracePt t="34898" x="2922588" y="2628900"/>
          <p14:tracePt t="34901" x="2857500" y="2614613"/>
          <p14:tracePt t="34915" x="2794000" y="2600325"/>
          <p14:tracePt t="34932" x="2593975" y="2565400"/>
          <p14:tracePt t="34948" x="2471738" y="2557463"/>
          <p14:tracePt t="34965" x="2386013" y="2551113"/>
          <p14:tracePt t="34981" x="2314575" y="2551113"/>
          <p14:tracePt t="34998" x="2265363" y="2557463"/>
          <p14:tracePt t="35015" x="2200275" y="2565400"/>
          <p14:tracePt t="35032" x="2151063" y="2579688"/>
          <p14:tracePt t="35048" x="2093913" y="2600325"/>
          <p14:tracePt t="35065" x="2043113" y="2614613"/>
          <p14:tracePt t="35082" x="1985963" y="2628900"/>
          <p14:tracePt t="35098" x="1936750" y="2636838"/>
          <p14:tracePt t="35101" x="1908175" y="2643188"/>
          <p14:tracePt t="35115" x="1879600" y="2643188"/>
          <p14:tracePt t="35132" x="1814513" y="2651125"/>
          <p14:tracePt t="35148" x="1793875" y="2657475"/>
          <p14:tracePt t="35165" x="1785938" y="2657475"/>
          <p14:tracePt t="35245" x="1785938" y="2665413"/>
          <p14:tracePt t="35253" x="1808163" y="2665413"/>
          <p14:tracePt t="35263" x="1843088" y="2671763"/>
          <p14:tracePt t="35269" x="1893888" y="2671763"/>
          <p14:tracePt t="35282" x="1957388" y="2679700"/>
          <p14:tracePt t="35299" x="2122488" y="2700338"/>
          <p14:tracePt t="35316" x="2314575" y="2722563"/>
          <p14:tracePt t="35332" x="2643188" y="2786063"/>
          <p14:tracePt t="35349" x="2871788" y="2836863"/>
          <p14:tracePt t="35366" x="3051175" y="2908300"/>
          <p14:tracePt t="35385" x="3200400" y="2994025"/>
          <p14:tracePt t="35399" x="3300413" y="3079750"/>
          <p14:tracePt t="35416" x="3357563" y="3157538"/>
          <p14:tracePt t="35433" x="3394075" y="3236913"/>
          <p14:tracePt t="35449" x="3408363" y="3322638"/>
          <p14:tracePt t="35466" x="3408363" y="3408363"/>
          <p14:tracePt t="35483" x="3408363" y="3494088"/>
          <p14:tracePt t="35499" x="3408363" y="3586163"/>
          <p14:tracePt t="35516" x="3394075" y="3651250"/>
          <p14:tracePt t="35532" x="3371850" y="3708400"/>
          <p14:tracePt t="35549" x="3365500" y="3751263"/>
          <p14:tracePt t="35550" x="3357563" y="3771900"/>
          <p14:tracePt t="35566" x="3357563" y="3800475"/>
          <p14:tracePt t="35582" x="3351213" y="3836988"/>
          <p14:tracePt t="35599" x="3351213" y="3857625"/>
          <p14:tracePt t="35616" x="3351213" y="3879850"/>
          <p14:tracePt t="35633" x="3351213" y="3894138"/>
          <p14:tracePt t="35650" x="3351213" y="3908425"/>
          <p14:tracePt t="35666" x="3351213" y="3929063"/>
          <p14:tracePt t="35682" x="3343275" y="3965575"/>
          <p14:tracePt t="35699" x="3322638" y="4014788"/>
          <p14:tracePt t="35716" x="3294063" y="4079875"/>
          <p14:tracePt t="35733" x="3243263" y="4143375"/>
          <p14:tracePt t="35749" x="3194050" y="4214813"/>
          <p14:tracePt t="35750" x="3165475" y="4243388"/>
          <p14:tracePt t="35766" x="3114675" y="4294188"/>
          <p14:tracePt t="35783" x="3071813" y="4329113"/>
          <p14:tracePt t="35799" x="3014663" y="4371975"/>
          <p14:tracePt t="35816" x="2965450" y="4408488"/>
          <p14:tracePt t="35833" x="2914650" y="4437063"/>
          <p14:tracePt t="35850" x="2871788" y="4465638"/>
          <p14:tracePt t="35866" x="2851150" y="4471988"/>
          <p14:tracePt t="35903" x="2851150" y="4451350"/>
          <p14:tracePt t="35917" x="2865438" y="4414838"/>
          <p14:tracePt t="35933" x="2908300" y="4308475"/>
          <p14:tracePt t="35950" x="2957513" y="4151313"/>
          <p14:tracePt t="35966" x="3000375" y="3971925"/>
          <p14:tracePt t="35983" x="3051175" y="3779838"/>
          <p14:tracePt t="35987" x="3079750" y="3694113"/>
          <p14:tracePt t="36000" x="3136900" y="3536950"/>
          <p14:tracePt t="36016" x="3171825" y="3414713"/>
          <p14:tracePt t="36033" x="3179763" y="3314700"/>
          <p14:tracePt t="36050" x="3179763" y="3236913"/>
          <p14:tracePt t="36067" x="3151188" y="3179763"/>
          <p14:tracePt t="36083" x="3122613" y="3151188"/>
          <p14:tracePt t="36100" x="3051175" y="3136900"/>
          <p14:tracePt t="36117" x="2936875" y="3136900"/>
          <p14:tracePt t="36133" x="2794000" y="3136900"/>
          <p14:tracePt t="36150" x="2622550" y="3136900"/>
          <p14:tracePt t="36156" x="2528888" y="3136900"/>
          <p14:tracePt t="36167" x="2436813" y="3136900"/>
          <p14:tracePt t="36183" x="2251075" y="3128963"/>
          <p14:tracePt t="36187" x="2165350" y="3114675"/>
          <p14:tracePt t="36200" x="2008188" y="3065463"/>
          <p14:tracePt t="36217" x="1879600" y="3000375"/>
          <p14:tracePt t="36233" x="1765300" y="2914650"/>
          <p14:tracePt t="36250" x="1679575" y="2836863"/>
          <p14:tracePt t="36267" x="1585913" y="2765425"/>
          <p14:tracePt t="36283" x="1493838" y="2693988"/>
          <p14:tracePt t="36300" x="1385888" y="2643188"/>
          <p14:tracePt t="36317" x="1271588" y="2608263"/>
          <p14:tracePt t="36334" x="1150938" y="2586038"/>
          <p14:tracePt t="36350" x="1022350" y="2571750"/>
          <p14:tracePt t="36355" x="965200" y="2571750"/>
          <p14:tracePt t="36367" x="900113" y="2571750"/>
          <p14:tracePt t="36384" x="800100" y="2565400"/>
          <p14:tracePt t="36387" x="757238" y="2565400"/>
          <p14:tracePt t="36401" x="679450" y="2571750"/>
          <p14:tracePt t="36417" x="650875" y="2571750"/>
          <p14:tracePt t="36420" x="636588" y="2579688"/>
          <p14:tracePt t="36434" x="608013" y="2586038"/>
          <p14:tracePt t="36573" x="608013" y="2571750"/>
          <p14:tracePt t="36578" x="608013" y="2557463"/>
          <p14:tracePt t="36588" x="608013" y="2543175"/>
          <p14:tracePt t="36601" x="614363" y="2528888"/>
          <p14:tracePt t="36617" x="614363" y="2493963"/>
          <p14:tracePt t="36634" x="622300" y="2436813"/>
          <p14:tracePt t="36651" x="628650" y="2414588"/>
          <p14:tracePt t="36667" x="628650" y="2408238"/>
          <p14:tracePt t="36684" x="636588" y="2393950"/>
          <p14:tracePt t="36701" x="642938" y="2386013"/>
          <p14:tracePt t="36718" x="671513" y="2379663"/>
          <p14:tracePt t="36734" x="728663" y="2365375"/>
          <p14:tracePt t="36751" x="814388" y="2357438"/>
          <p14:tracePt t="36768" x="928688" y="2351088"/>
          <p14:tracePt t="36771" x="1000125" y="2351088"/>
          <p14:tracePt t="36784" x="1071563" y="2351088"/>
          <p14:tracePt t="36803" x="1265238" y="2351088"/>
          <p14:tracePt t="36818" x="1365250" y="2351088"/>
          <p14:tracePt t="36836" x="1428750" y="2351088"/>
          <p14:tracePt t="36851" x="1471613" y="2351088"/>
          <p14:tracePt t="36871" x="1485900" y="2365375"/>
          <p14:tracePt t="36874" x="1493838" y="2365375"/>
          <p14:tracePt t="36887" x="1500188" y="2371725"/>
          <p14:tracePt t="36901" x="1528763" y="2386013"/>
          <p14:tracePt t="36918" x="1571625" y="2408238"/>
          <p14:tracePt t="36934" x="1614488" y="2436813"/>
          <p14:tracePt t="36951" x="1671638" y="2465388"/>
          <p14:tracePt t="36968" x="1743075" y="2508250"/>
          <p14:tracePt t="36985" x="1822450" y="2579688"/>
          <p14:tracePt t="37001" x="1900238" y="2657475"/>
          <p14:tracePt t="37018" x="1985963" y="2765425"/>
          <p14:tracePt t="37035" x="2065338" y="2886075"/>
          <p14:tracePt t="37051" x="2136775" y="3008313"/>
          <p14:tracePt t="37068" x="2200275" y="3179763"/>
          <p14:tracePt t="37085" x="2228850" y="3265488"/>
          <p14:tracePt t="37101" x="2265363" y="3322638"/>
          <p14:tracePt t="37118" x="2286000" y="3343275"/>
          <p14:tracePt t="37135" x="2293938" y="3343275"/>
          <p14:tracePt t="37151" x="2308225" y="3343275"/>
          <p14:tracePt t="37168" x="2343150" y="3300413"/>
          <p14:tracePt t="37185" x="2393950" y="3228975"/>
          <p14:tracePt t="37202" x="2451100" y="3128963"/>
          <p14:tracePt t="37218" x="2508250" y="3014663"/>
          <p14:tracePt t="37235" x="2522538" y="2894013"/>
          <p14:tracePt t="37236" x="2522538" y="2836863"/>
          <p14:tracePt t="37252" x="2486025" y="2736850"/>
          <p14:tracePt t="37268" x="2428875" y="2671763"/>
          <p14:tracePt t="37285" x="2343150" y="2622550"/>
          <p14:tracePt t="37302" x="2236788" y="2608263"/>
          <p14:tracePt t="37318" x="2093913" y="2600325"/>
          <p14:tracePt t="37335" x="1951038" y="2600325"/>
          <p14:tracePt t="37352" x="1814513" y="2622550"/>
          <p14:tracePt t="37369" x="1671638" y="2665413"/>
          <p14:tracePt t="37385" x="1550988" y="2722563"/>
          <p14:tracePt t="37402" x="1450975" y="2779713"/>
          <p14:tracePt t="37418" x="1385888" y="2828925"/>
          <p14:tracePt t="37435" x="1365250" y="2851150"/>
          <p14:tracePt t="37480" x="1371600" y="2851150"/>
          <p14:tracePt t="37487" x="1379538" y="2836863"/>
          <p14:tracePt t="37497" x="1385888" y="2822575"/>
          <p14:tracePt t="37503" x="1400175" y="2808288"/>
          <p14:tracePt t="37519" x="1422400" y="2765425"/>
          <p14:tracePt t="37535" x="1443038" y="2722563"/>
          <p14:tracePt t="37552" x="1471613" y="2671763"/>
          <p14:tracePt t="37569" x="1500188" y="2614613"/>
          <p14:tracePt t="37585" x="1522413" y="2543175"/>
          <p14:tracePt t="37602" x="1550988" y="2471738"/>
          <p14:tracePt t="37619" x="1571625" y="2400300"/>
          <p14:tracePt t="37636" x="1600200" y="2357438"/>
          <p14:tracePt t="37640" x="1614488" y="2343150"/>
          <p14:tracePt t="37653" x="1628775" y="2336800"/>
          <p14:tracePt t="37669" x="1657350" y="2322513"/>
          <p14:tracePt t="37672" x="1671638" y="2322513"/>
          <p14:tracePt t="37685" x="1700213" y="2322513"/>
          <p14:tracePt t="37702" x="1822450" y="2322513"/>
          <p14:tracePt t="37719" x="1943100" y="2343150"/>
          <p14:tracePt t="37736" x="2100263" y="2371725"/>
          <p14:tracePt t="37752" x="2279650" y="2414588"/>
          <p14:tracePt t="37769" x="2479675" y="2471738"/>
          <p14:tracePt t="37786" x="2665413" y="2522538"/>
          <p14:tracePt t="37803" x="2836863" y="2571750"/>
          <p14:tracePt t="37819" x="2986088" y="2622550"/>
          <p14:tracePt t="37836" x="3100388" y="2679700"/>
          <p14:tracePt t="37840" x="3151188" y="2708275"/>
          <p14:tracePt t="37853" x="3200400" y="2728913"/>
          <p14:tracePt t="37869" x="3308350" y="2779713"/>
          <p14:tracePt t="37886" x="3414713" y="2828925"/>
          <p14:tracePt t="37903" x="3536950" y="2857500"/>
          <p14:tracePt t="37904" x="3594100" y="2865438"/>
          <p14:tracePt t="37919" x="3657600" y="2871788"/>
          <p14:tracePt t="37936" x="3857625" y="2886075"/>
          <p14:tracePt t="37953" x="3994150" y="2886075"/>
          <p14:tracePt t="37969" x="4114800" y="2879725"/>
          <p14:tracePt t="37986" x="4194175" y="2871788"/>
          <p14:tracePt t="38003" x="4208463" y="2865438"/>
          <p14:tracePt t="38033" x="4194175" y="2851150"/>
          <p14:tracePt t="38044" x="4151313" y="2836863"/>
          <p14:tracePt t="38053" x="4086225" y="2808288"/>
          <p14:tracePt t="38070" x="3908425" y="2751138"/>
          <p14:tracePt t="38086" x="3679825" y="2700338"/>
          <p14:tracePt t="38104" x="3265488" y="2651125"/>
          <p14:tracePt t="38120" x="2965450" y="2622550"/>
          <p14:tracePt t="38136" x="2693988" y="2600325"/>
          <p14:tracePt t="38153" x="2451100" y="2586038"/>
          <p14:tracePt t="38169" x="2257425" y="2571750"/>
          <p14:tracePt t="38186" x="2100263" y="2565400"/>
          <p14:tracePt t="38203" x="1979613" y="2557463"/>
          <p14:tracePt t="38220" x="1879600" y="2557463"/>
          <p14:tracePt t="38236" x="1793875" y="2557463"/>
          <p14:tracePt t="38256" x="1700213" y="2557463"/>
          <p14:tracePt t="38258" x="1657350" y="2557463"/>
          <p14:tracePt t="38270" x="1614488" y="2557463"/>
          <p14:tracePt t="38287" x="1528763" y="2557463"/>
          <p14:tracePt t="38290" x="1493838" y="2557463"/>
          <p14:tracePt t="38303" x="1457325" y="2557463"/>
          <p14:tracePt t="38321" x="1385888" y="2557463"/>
          <p14:tracePt t="38336" x="1365250" y="2557463"/>
          <p14:tracePt t="38353" x="1357313" y="2557463"/>
          <p14:tracePt t="38467" x="1393825" y="2557463"/>
          <p14:tracePt t="38474" x="1443038" y="2557463"/>
          <p14:tracePt t="38487" x="1500188" y="2557463"/>
          <p14:tracePt t="38504" x="1643063" y="2565400"/>
          <p14:tracePt t="38520" x="1822450" y="2571750"/>
          <p14:tracePt t="38537" x="2028825" y="2571750"/>
          <p14:tracePt t="38553" x="2243138" y="2579688"/>
          <p14:tracePt t="38557" x="2357438" y="2579688"/>
          <p14:tracePt t="38570" x="2579688" y="2600325"/>
          <p14:tracePt t="38588" x="2808288" y="2622550"/>
          <p14:tracePt t="38604" x="3014663" y="2643188"/>
          <p14:tracePt t="38620" x="3214688" y="2671763"/>
          <p14:tracePt t="38637" x="3386138" y="2700338"/>
          <p14:tracePt t="38654" x="3529013" y="2736850"/>
          <p14:tracePt t="38670" x="3651250" y="2765425"/>
          <p14:tracePt t="38687" x="3751263" y="2794000"/>
          <p14:tracePt t="38704" x="3822700" y="2814638"/>
          <p14:tracePt t="38720" x="3865563" y="2828925"/>
          <p14:tracePt t="38737" x="3879850" y="2836863"/>
          <p14:tracePt t="38805" x="3879850" y="2843213"/>
          <p14:tracePt t="38811" x="3851275" y="2851150"/>
          <p14:tracePt t="38821" x="3800475" y="2851150"/>
          <p14:tracePt t="38838" x="3629025" y="2857500"/>
          <p14:tracePt t="38854" x="3386138" y="2857500"/>
          <p14:tracePt t="38871" x="3100388" y="2851150"/>
          <p14:tracePt t="38887" x="2814638" y="2836863"/>
          <p14:tracePt t="38904" x="2551113" y="2822575"/>
          <p14:tracePt t="38921" x="2314575" y="2794000"/>
          <p14:tracePt t="38937" x="2122488" y="2757488"/>
          <p14:tracePt t="38954" x="1971675" y="2728913"/>
          <p14:tracePt t="38958" x="1914525" y="2708275"/>
          <p14:tracePt t="38971" x="1871663" y="2693988"/>
          <p14:tracePt t="38988" x="1800225" y="2671763"/>
          <p14:tracePt t="38991" x="1765300" y="2665413"/>
          <p14:tracePt t="39004" x="1685925" y="2643188"/>
          <p14:tracePt t="39021" x="1600200" y="2622550"/>
          <p14:tracePt t="39038" x="1493838" y="2608263"/>
          <p14:tracePt t="39054" x="1393825" y="2593975"/>
          <p14:tracePt t="39072" x="1293813" y="2579688"/>
          <p14:tracePt t="39088" x="1193800" y="2557463"/>
          <p14:tracePt t="39104" x="1100138" y="2551113"/>
          <p14:tracePt t="39121" x="1022350" y="2543175"/>
          <p14:tracePt t="39138" x="957263" y="2536825"/>
          <p14:tracePt t="39154" x="908050" y="2536825"/>
          <p14:tracePt t="39157" x="885825" y="2536825"/>
          <p14:tracePt t="39171" x="865188" y="2536825"/>
          <p14:tracePt t="39188" x="842963" y="2536825"/>
          <p14:tracePt t="39192" x="836613" y="2536825"/>
          <p14:tracePt t="39470" x="850900" y="2514600"/>
          <p14:tracePt t="39480" x="865188" y="2493963"/>
          <p14:tracePt t="39488" x="879475" y="2471738"/>
          <p14:tracePt t="39505" x="914400" y="2436813"/>
          <p14:tracePt t="39522" x="928688" y="2414588"/>
          <p14:tracePt t="39538" x="936625" y="2408238"/>
          <p14:tracePt t="39608" x="942975" y="2408238"/>
          <p14:tracePt t="39616" x="950913" y="2436813"/>
          <p14:tracePt t="39624" x="965200" y="2479675"/>
          <p14:tracePt t="39639" x="971550" y="2528888"/>
          <p14:tracePt t="39655" x="1014413" y="2628900"/>
          <p14:tracePt t="39672" x="1057275" y="2757488"/>
          <p14:tracePt t="39689" x="1071563" y="2800350"/>
          <p14:tracePt t="39707" x="1071563" y="2814638"/>
          <p14:tracePt t="39722" x="1071563" y="2822575"/>
          <p14:tracePt t="39768" x="1079500" y="2822575"/>
          <p14:tracePt t="39779" x="1085850" y="2808288"/>
          <p14:tracePt t="39785" x="1085850" y="2794000"/>
          <p14:tracePt t="39792" x="1093788" y="2765425"/>
          <p14:tracePt t="39806" x="1093788" y="2736850"/>
          <p14:tracePt t="39823" x="1085850" y="2665413"/>
          <p14:tracePt t="39826" x="1071563" y="2622550"/>
          <p14:tracePt t="39839" x="1065213" y="2586038"/>
          <p14:tracePt t="39842" x="1050925" y="2543175"/>
          <p14:tracePt t="39855" x="1036638" y="2514600"/>
          <p14:tracePt t="39872" x="1000125" y="2443163"/>
          <p14:tracePt t="39889" x="985838" y="2428875"/>
          <p14:tracePt t="40009" x="979488" y="2428875"/>
          <p14:tracePt t="40026" x="979488" y="2443163"/>
          <p14:tracePt t="40035" x="965200" y="2471738"/>
          <p14:tracePt t="40044" x="957263" y="2508250"/>
          <p14:tracePt t="40056" x="950913" y="2543175"/>
          <p14:tracePt t="40072" x="936625" y="2636838"/>
          <p14:tracePt t="40089" x="922338" y="2728913"/>
          <p14:tracePt t="40106" x="908050" y="2851150"/>
          <p14:tracePt t="40122" x="900113" y="2900363"/>
          <p14:tracePt t="40139" x="900113" y="2914650"/>
          <p14:tracePt t="40203" x="908050" y="2914650"/>
          <p14:tracePt t="40210" x="922338" y="2908300"/>
          <p14:tracePt t="40219" x="928688" y="2894013"/>
          <p14:tracePt t="40228" x="942975" y="2879725"/>
          <p14:tracePt t="40239" x="957263" y="2865438"/>
          <p14:tracePt t="40256" x="985838" y="2828925"/>
          <p14:tracePt t="40273" x="1014413" y="2800350"/>
          <p14:tracePt t="40290" x="1050925" y="2771775"/>
          <p14:tracePt t="40306" x="1079500" y="2771775"/>
          <p14:tracePt t="40323" x="1108075" y="2771775"/>
          <p14:tracePt t="40339" x="1143000" y="2786063"/>
          <p14:tracePt t="40356" x="1185863" y="2814638"/>
          <p14:tracePt t="40373" x="1243013" y="2865438"/>
          <p14:tracePt t="40389" x="1328738" y="2928938"/>
          <p14:tracePt t="40406" x="1436688" y="2994025"/>
          <p14:tracePt t="40423" x="1543050" y="3057525"/>
          <p14:tracePt t="40440" x="1665288" y="3100388"/>
          <p14:tracePt t="40456" x="1757363" y="3122613"/>
          <p14:tracePt t="40473" x="1851025" y="3143250"/>
          <p14:tracePt t="40490" x="1922463" y="3151188"/>
          <p14:tracePt t="40506" x="1979613" y="3157538"/>
          <p14:tracePt t="40510" x="2000250" y="3157538"/>
          <p14:tracePt t="40523" x="2022475" y="3157538"/>
          <p14:tracePt t="40540" x="2051050" y="3165475"/>
          <p14:tracePt t="40557" x="2057400" y="3165475"/>
          <p14:tracePt t="40573" x="2065338" y="3165475"/>
          <p14:tracePt t="40590" x="2071688" y="3165475"/>
          <p14:tracePt t="40607" x="2085975" y="3165475"/>
          <p14:tracePt t="40623" x="2093913" y="3165475"/>
          <p14:tracePt t="40640" x="2108200" y="3165475"/>
          <p14:tracePt t="40657" x="2122488" y="3136900"/>
          <p14:tracePt t="40674" x="2128838" y="3086100"/>
          <p14:tracePt t="40677" x="2128838" y="3057525"/>
          <p14:tracePt t="40690" x="2128838" y="3014663"/>
          <p14:tracePt t="40707" x="2128838" y="2894013"/>
          <p14:tracePt t="40708" x="2122488" y="2828925"/>
          <p14:tracePt t="40723" x="2114550" y="2757488"/>
          <p14:tracePt t="40740" x="2051050" y="2579688"/>
          <p14:tracePt t="40757" x="2008188" y="2493963"/>
          <p14:tracePt t="40773" x="1965325" y="2436813"/>
          <p14:tracePt t="40790" x="1928813" y="2393950"/>
          <p14:tracePt t="40807" x="1908175" y="2371725"/>
          <p14:tracePt t="40824" x="1893888" y="2357438"/>
          <p14:tracePt t="40840" x="1871663" y="2351088"/>
          <p14:tracePt t="40857" x="1836738" y="2336800"/>
          <p14:tracePt t="40874" x="1785938" y="2328863"/>
          <p14:tracePt t="40891" x="1722438" y="2322513"/>
          <p14:tracePt t="40907" x="1657350" y="2314575"/>
          <p14:tracePt t="40910" x="1628775" y="2308225"/>
          <p14:tracePt t="40924" x="1593850" y="2308225"/>
          <p14:tracePt t="40940" x="1536700" y="2293938"/>
          <p14:tracePt t="40943" x="1508125" y="2286000"/>
          <p14:tracePt t="40957" x="1485900" y="2279650"/>
          <p14:tracePt t="40974" x="1422400" y="2265363"/>
          <p14:tracePt t="40990" x="1393825" y="2257425"/>
          <p14:tracePt t="41007" x="1371600" y="2251075"/>
          <p14:tracePt t="41024" x="1365250" y="2251075"/>
          <p14:tracePt t="41104" x="1379538" y="2251075"/>
          <p14:tracePt t="41111" x="1408113" y="2251075"/>
          <p14:tracePt t="41121" x="1450975" y="2251075"/>
          <p14:tracePt t="41127" x="1508125" y="2251075"/>
          <p14:tracePt t="41141" x="1579563" y="2251075"/>
          <p14:tracePt t="41159" x="1822450" y="2243138"/>
          <p14:tracePt t="41174" x="1979613" y="2236788"/>
          <p14:tracePt t="41192" x="2085975" y="2236788"/>
          <p14:tracePt t="41208" x="2136775" y="2228850"/>
          <p14:tracePt t="41224" x="2143125" y="2228850"/>
          <p14:tracePt t="41339" x="2114550" y="2243138"/>
          <p14:tracePt t="41345" x="2071688" y="2265363"/>
          <p14:tracePt t="41357" x="2028825" y="2293938"/>
          <p14:tracePt t="41374" x="1928813" y="2357438"/>
          <p14:tracePt t="41391" x="1814513" y="2436813"/>
          <p14:tracePt t="41392" x="1757363" y="2479675"/>
          <p14:tracePt t="41408" x="1651000" y="2557463"/>
          <p14:tracePt t="41424" x="1565275" y="2628900"/>
          <p14:tracePt t="41441" x="1500188" y="2679700"/>
          <p14:tracePt t="41458" x="1465263" y="2714625"/>
          <p14:tracePt t="41474" x="1443038" y="2736850"/>
          <p14:tracePt t="41491" x="1428750" y="2751138"/>
          <p14:tracePt t="41508" x="1414463" y="2765425"/>
          <p14:tracePt t="41525" x="1400175" y="2779713"/>
          <p14:tracePt t="41541" x="1371600" y="2800350"/>
          <p14:tracePt t="41558" x="1350963" y="2814638"/>
          <p14:tracePt t="41575" x="1322388" y="2828925"/>
          <p14:tracePt t="41591" x="1300163" y="2836863"/>
          <p14:tracePt t="41608" x="1271588" y="2843213"/>
          <p14:tracePt t="41625" x="1228725" y="2851150"/>
          <p14:tracePt t="41642" x="1165225" y="2857500"/>
          <p14:tracePt t="41658" x="1042988" y="2871788"/>
          <p14:tracePt t="41675" x="965200" y="2871788"/>
          <p14:tracePt t="41691" x="922338" y="2865438"/>
          <p14:tracePt t="41708" x="900113" y="2851150"/>
          <p14:tracePt t="41725" x="893763" y="2822575"/>
          <p14:tracePt t="41742" x="885825" y="2771775"/>
          <p14:tracePt t="41758" x="879475" y="2700338"/>
          <p14:tracePt t="41763" x="871538" y="2665413"/>
          <p14:tracePt t="41775" x="865188" y="2622550"/>
          <p14:tracePt t="41791" x="850900" y="2528888"/>
          <p14:tracePt t="41808" x="842963" y="2443163"/>
          <p14:tracePt t="41825" x="836613" y="2371725"/>
          <p14:tracePt t="41842" x="822325" y="2308225"/>
          <p14:tracePt t="41858" x="814388" y="2286000"/>
          <p14:tracePt t="41875" x="808038" y="2286000"/>
          <p14:tracePt t="42011" x="800100" y="2286000"/>
          <p14:tracePt t="42021" x="800100" y="2293938"/>
          <p14:tracePt t="42029" x="793750" y="2308225"/>
          <p14:tracePt t="42042" x="785813" y="2322513"/>
          <p14:tracePt t="42059" x="771525" y="2365375"/>
          <p14:tracePt t="42061" x="771525" y="2393950"/>
          <p14:tracePt t="42075" x="765175" y="2428875"/>
          <p14:tracePt t="42092" x="742950" y="2557463"/>
          <p14:tracePt t="42109" x="742950" y="2665413"/>
          <p14:tracePt t="42126" x="736600" y="2765425"/>
          <p14:tracePt t="42142" x="728663" y="2851150"/>
          <p14:tracePt t="42159" x="728663" y="2922588"/>
          <p14:tracePt t="42176" x="728663" y="2979738"/>
          <p14:tracePt t="42192" x="728663" y="3000375"/>
          <p14:tracePt t="42209" x="728663" y="3008313"/>
          <p14:tracePt t="42261" x="728663" y="2994025"/>
          <p14:tracePt t="42269" x="736600" y="2971800"/>
          <p14:tracePt t="42277" x="742950" y="2936875"/>
          <p14:tracePt t="42292" x="750888" y="2843213"/>
          <p14:tracePt t="42309" x="757238" y="2736850"/>
          <p14:tracePt t="42326" x="771525" y="2628900"/>
          <p14:tracePt t="42342" x="779463" y="2522538"/>
          <p14:tracePt t="42359" x="793750" y="2428875"/>
          <p14:tracePt t="42376" x="808038" y="2365375"/>
          <p14:tracePt t="42393" x="814388" y="2328863"/>
          <p14:tracePt t="42409" x="814388" y="2322513"/>
          <p14:tracePt t="42471" x="822325" y="2336800"/>
          <p14:tracePt t="42482" x="828675" y="2386013"/>
          <p14:tracePt t="42486" x="836613" y="2443163"/>
          <p14:tracePt t="42496" x="850900" y="2508250"/>
          <p14:tracePt t="42510" x="871538" y="2665413"/>
          <p14:tracePt t="42526" x="893763" y="2814638"/>
          <p14:tracePt t="42543" x="914400" y="2922588"/>
          <p14:tracePt t="42559" x="922338" y="2965450"/>
          <p14:tracePt t="42577" x="922338" y="2971800"/>
          <p14:tracePt t="42631" x="928688" y="2971800"/>
          <p14:tracePt t="42639" x="936625" y="2971800"/>
          <p14:tracePt t="42648" x="950913" y="2957513"/>
          <p14:tracePt t="42660" x="965200" y="2936875"/>
          <p14:tracePt t="42677" x="1000125" y="2865438"/>
          <p14:tracePt t="42679" x="1028700" y="2822575"/>
          <p14:tracePt t="42693" x="1050925" y="2771775"/>
          <p14:tracePt t="42698" x="1079500" y="2728913"/>
          <p14:tracePt t="42710" x="1122363" y="2643188"/>
          <p14:tracePt t="42726" x="1150938" y="2608263"/>
          <p14:tracePt t="42760" x="1150938" y="2636838"/>
          <p14:tracePt t="42777" x="1136650" y="2779713"/>
          <p14:tracePt t="42793" x="1108075" y="3000375"/>
          <p14:tracePt t="42810" x="1093788" y="3251200"/>
          <p14:tracePt t="42827" x="1085850" y="3536950"/>
          <p14:tracePt t="42843" x="1093788" y="3822700"/>
          <p14:tracePt t="42860" x="1093788" y="4079875"/>
          <p14:tracePt t="42877" x="1071563" y="4294188"/>
          <p14:tracePt t="42893" x="1057275" y="4437063"/>
          <p14:tracePt t="42910" x="1050925" y="4543425"/>
          <p14:tracePt t="42910" x="0" y="0"/>
        </p14:tracePtLst>
        <p14:tracePtLst>
          <p14:tracePt t="42914" x="2814638" y="2800350"/>
          <p14:tracePt t="43122" x="2800350" y="2800350"/>
          <p14:tracePt t="43129" x="2779713" y="2800350"/>
          <p14:tracePt t="43139" x="2728913" y="2786063"/>
          <p14:tracePt t="43156" x="2593975" y="2743200"/>
          <p14:tracePt t="43173" x="2408238" y="2693988"/>
          <p14:tracePt t="43190" x="2208213" y="2643188"/>
          <p14:tracePt t="43206" x="1993900" y="2593975"/>
          <p14:tracePt t="43223" x="1800225" y="2543175"/>
          <p14:tracePt t="43240" x="1636713" y="2514600"/>
          <p14:tracePt t="43256" x="1514475" y="2500313"/>
          <p14:tracePt t="43273" x="1465263" y="2486025"/>
          <p14:tracePt t="43289" x="1457325" y="2486025"/>
          <p14:tracePt t="43379" x="1450975" y="2479675"/>
          <p14:tracePt t="43402" x="1443038" y="2479675"/>
          <p14:tracePt t="43411" x="1428750" y="2479675"/>
          <p14:tracePt t="43420" x="1400175" y="2471738"/>
          <p14:tracePt t="43426" x="1371600" y="2471738"/>
          <p14:tracePt t="43440" x="1328738" y="2465388"/>
          <p14:tracePt t="43457" x="1222375" y="2457450"/>
          <p14:tracePt t="43474" x="1085850" y="2451100"/>
          <p14:tracePt t="43477" x="1014413" y="2443163"/>
          <p14:tracePt t="43490" x="879475" y="2428875"/>
          <p14:tracePt t="43506" x="765175" y="2414588"/>
          <p14:tracePt t="43523" x="693738" y="2414588"/>
          <p14:tracePt t="43540" x="650875" y="2408238"/>
          <p14:tracePt t="43557" x="636588" y="2400300"/>
          <p14:tracePt t="43573" x="622300" y="2400300"/>
          <p14:tracePt t="43590" x="600075" y="2400300"/>
          <p14:tracePt t="43607" x="579438" y="2393950"/>
          <p14:tracePt t="43624" x="557213" y="2386013"/>
          <p14:tracePt t="43640" x="514350" y="2379663"/>
          <p14:tracePt t="43657" x="479425" y="2371725"/>
          <p14:tracePt t="43674" x="442913" y="2365375"/>
          <p14:tracePt t="43678" x="428625" y="2365375"/>
          <p14:tracePt t="43690" x="414338" y="2365375"/>
          <p14:tracePt t="43707" x="393700" y="2365375"/>
          <p14:tracePt t="43853" x="393700" y="2351088"/>
          <p14:tracePt t="43862" x="400050" y="2328863"/>
          <p14:tracePt t="43869" x="414338" y="2308225"/>
          <p14:tracePt t="43877" x="428625" y="2293938"/>
          <p14:tracePt t="43890" x="450850" y="2279650"/>
          <p14:tracePt t="43907" x="493713" y="2251075"/>
          <p14:tracePt t="43924" x="571500" y="2228850"/>
          <p14:tracePt t="43941" x="614363" y="2222500"/>
          <p14:tracePt t="43957" x="636588" y="2222500"/>
          <p14:tracePt t="43991" x="642938" y="2222500"/>
          <p14:tracePt t="44014" x="650875" y="2222500"/>
          <p14:tracePt t="44025" x="657225" y="2236788"/>
          <p14:tracePt t="44041" x="685800" y="2293938"/>
          <p14:tracePt t="44058" x="722313" y="2371725"/>
          <p14:tracePt t="44074" x="765175" y="2465388"/>
          <p14:tracePt t="44091" x="808038" y="2543175"/>
          <p14:tracePt t="44094" x="822325" y="2579688"/>
          <p14:tracePt t="44108" x="836613" y="2608263"/>
          <p14:tracePt t="44125" x="857250" y="2657475"/>
          <p14:tracePt t="44141" x="865188" y="2657475"/>
          <p14:tracePt t="44215" x="871538" y="2657475"/>
          <p14:tracePt t="44223" x="879475" y="2643188"/>
          <p14:tracePt t="44231" x="879475" y="2622550"/>
          <p14:tracePt t="44241" x="885825" y="2600325"/>
          <p14:tracePt t="44258" x="885825" y="2551113"/>
          <p14:tracePt t="44274" x="885825" y="2493963"/>
          <p14:tracePt t="44291" x="893763" y="2451100"/>
          <p14:tracePt t="44308" x="893763" y="2422525"/>
          <p14:tracePt t="44324" x="893763" y="2414588"/>
          <p14:tracePt t="44391" x="893763" y="2443163"/>
          <p14:tracePt t="44399" x="900113" y="2479675"/>
          <p14:tracePt t="44408" x="908050" y="2522538"/>
          <p14:tracePt t="44425" x="922338" y="2600325"/>
          <p14:tracePt t="44441" x="942975" y="2686050"/>
          <p14:tracePt t="44458" x="971550" y="2743200"/>
          <p14:tracePt t="44475" x="993775" y="2771775"/>
          <p14:tracePt t="44527" x="1000125" y="2771775"/>
          <p14:tracePt t="44560" x="1008063" y="2757488"/>
          <p14:tracePt t="44566" x="1014413" y="2736850"/>
          <p14:tracePt t="44575" x="1022350" y="2714625"/>
          <p14:tracePt t="44592" x="1028700" y="2643188"/>
          <p14:tracePt t="44608" x="1036638" y="2571750"/>
          <p14:tracePt t="44625" x="1036638" y="2508250"/>
          <p14:tracePt t="44642" x="1036638" y="2471738"/>
          <p14:tracePt t="44658" x="1036638" y="2451100"/>
          <p14:tracePt t="44874" x="1050925" y="2451100"/>
          <p14:tracePt t="44881" x="1071563" y="2451100"/>
          <p14:tracePt t="44892" x="1093788" y="2451100"/>
          <p14:tracePt t="44909" x="1165225" y="2451100"/>
          <p14:tracePt t="44925" x="1243013" y="2465388"/>
          <p14:tracePt t="44928" x="1285875" y="2465388"/>
          <p14:tracePt t="44942" x="1322388" y="2465388"/>
          <p14:tracePt t="44959" x="1400175" y="2471738"/>
          <p14:tracePt t="44963" x="1436688" y="2471738"/>
          <p14:tracePt t="44975" x="1471613" y="2479675"/>
          <p14:tracePt t="44993" x="1557338" y="2479675"/>
          <p14:tracePt t="45009" x="1614488" y="2479675"/>
          <p14:tracePt t="45025" x="1679575" y="2479675"/>
          <p14:tracePt t="45042" x="1736725" y="2479675"/>
          <p14:tracePt t="45059" x="1785938" y="2486025"/>
          <p14:tracePt t="45075" x="1836738" y="2493963"/>
          <p14:tracePt t="45092" x="1885950" y="2500313"/>
          <p14:tracePt t="45109" x="1957388" y="2508250"/>
          <p14:tracePt t="45126" x="2036763" y="2508250"/>
          <p14:tracePt t="45142" x="2114550" y="2514600"/>
          <p14:tracePt t="45159" x="2193925" y="2514600"/>
          <p14:tracePt t="45176" x="2279650" y="2522538"/>
          <p14:tracePt t="45192" x="2371725" y="2536825"/>
          <p14:tracePt t="45195" x="2414588" y="2536825"/>
          <p14:tracePt t="45209" x="2465388" y="2543175"/>
          <p14:tracePt t="45226" x="2614613" y="2557463"/>
          <p14:tracePt t="45242" x="2708275" y="2565400"/>
          <p14:tracePt t="45259" x="2794000" y="2571750"/>
          <p14:tracePt t="45276" x="2871788" y="2579688"/>
          <p14:tracePt t="45293" x="2928938" y="2579688"/>
          <p14:tracePt t="45309" x="2965450" y="2579688"/>
          <p14:tracePt t="45326" x="2979738" y="2579688"/>
          <p14:tracePt t="45342" x="2986088" y="2579688"/>
          <p14:tracePt t="45507" x="2971800" y="2579688"/>
          <p14:tracePt t="45516" x="2957513" y="2579688"/>
          <p14:tracePt t="45525" x="2936875" y="2579688"/>
          <p14:tracePt t="45533" x="2908300" y="2571750"/>
          <p14:tracePt t="45543" x="2879725" y="2565400"/>
          <p14:tracePt t="45560" x="2800350" y="2551113"/>
          <p14:tracePt t="45577" x="2700338" y="2543175"/>
          <p14:tracePt t="45593" x="2571750" y="2536825"/>
          <p14:tracePt t="45612" x="2422525" y="2528888"/>
          <p14:tracePt t="45613" x="2343150" y="2522538"/>
          <p14:tracePt t="45626" x="2257425" y="2514600"/>
          <p14:tracePt t="45644" x="2093913" y="2508250"/>
          <p14:tracePt t="45644" x="2014538" y="2508250"/>
          <p14:tracePt t="45660" x="1865313" y="2500313"/>
          <p14:tracePt t="45676" x="1714500" y="2500313"/>
          <p14:tracePt t="45693" x="1585913" y="2508250"/>
          <p14:tracePt t="45710" x="1465263" y="2522538"/>
          <p14:tracePt t="45727" x="1350963" y="2528888"/>
          <p14:tracePt t="45743" x="1236663" y="2536825"/>
          <p14:tracePt t="45760" x="1136650" y="2543175"/>
          <p14:tracePt t="45777" x="1050925" y="2543175"/>
          <p14:tracePt t="45793" x="993775" y="2536825"/>
          <p14:tracePt t="45810" x="950913" y="2528888"/>
          <p14:tracePt t="45813" x="928688" y="2522538"/>
          <p14:tracePt t="45827" x="908050" y="2522538"/>
          <p14:tracePt t="45843" x="879475" y="2514600"/>
          <p14:tracePt t="45844" x="865188" y="2514600"/>
          <p14:tracePt t="45860" x="857250" y="2508250"/>
          <p14:tracePt t="45933" x="850900" y="2508250"/>
          <p14:tracePt t="45941" x="842963" y="2508250"/>
          <p14:tracePt t="45949" x="828675" y="2508250"/>
          <p14:tracePt t="45960" x="814388" y="2514600"/>
          <p14:tracePt t="45977" x="793750" y="2528888"/>
          <p14:tracePt t="45993" x="765175" y="2543175"/>
          <p14:tracePt t="46010" x="742950" y="2557463"/>
          <p14:tracePt t="46027" x="722313" y="2571750"/>
          <p14:tracePt t="46044" x="708025" y="2579688"/>
          <p14:tracePt t="46119" x="708025" y="2565400"/>
          <p14:tracePt t="46128" x="714375" y="2551113"/>
          <p14:tracePt t="46135" x="728663" y="2528888"/>
          <p14:tracePt t="46144" x="742950" y="2508250"/>
          <p14:tracePt t="46160" x="779463" y="2471738"/>
          <p14:tracePt t="46177" x="808038" y="2443163"/>
          <p14:tracePt t="46194" x="814388" y="2422525"/>
          <p14:tracePt t="46297" x="814388" y="2436813"/>
          <p14:tracePt t="46304" x="814388" y="2451100"/>
          <p14:tracePt t="46311" x="822325" y="2465388"/>
          <p14:tracePt t="46328" x="822325" y="2493963"/>
          <p14:tracePt t="46344" x="828675" y="2508250"/>
          <p14:tracePt t="46361" x="836613" y="2514600"/>
          <p14:tracePt t="46401" x="842963" y="2522538"/>
          <p14:tracePt t="46415" x="850900" y="2522538"/>
          <p14:tracePt t="46431" x="857250" y="2522538"/>
          <p14:tracePt t="46444" x="865188" y="2522538"/>
          <p14:tracePt t="46461" x="879475" y="2514600"/>
          <p14:tracePt t="46478" x="922338" y="2479675"/>
          <p14:tracePt t="46494" x="942975" y="2451100"/>
          <p14:tracePt t="46511" x="957263" y="2443163"/>
          <p14:tracePt t="46600" x="965200" y="2443163"/>
          <p14:tracePt t="46609" x="965200" y="2457450"/>
          <p14:tracePt t="46617" x="971550" y="2479675"/>
          <p14:tracePt t="46628" x="985838" y="2508250"/>
          <p14:tracePt t="46645" x="1000125" y="2565400"/>
          <p14:tracePt t="46661" x="1022350" y="2636838"/>
          <p14:tracePt t="46678" x="1042988" y="2679700"/>
          <p14:tracePt t="46681" x="1042988" y="2686050"/>
          <p14:tracePt t="46714" x="1050925" y="2686050"/>
          <p14:tracePt t="46736" x="1057275" y="2686050"/>
          <p14:tracePt t="46755" x="1065213" y="2671763"/>
          <p14:tracePt t="46760" x="1071563" y="2651125"/>
          <p14:tracePt t="46768" x="1085850" y="2622550"/>
          <p14:tracePt t="46779" x="1093788" y="2593975"/>
          <p14:tracePt t="46795" x="1108075" y="2528888"/>
          <p14:tracePt t="46812" x="1108075" y="2471738"/>
          <p14:tracePt t="46828" x="1100138" y="2428875"/>
          <p14:tracePt t="46845" x="1093788" y="2400300"/>
          <p14:tracePt t="46861" x="1085850" y="2400300"/>
          <p14:tracePt t="46899" x="1079500" y="2400300"/>
          <p14:tracePt t="46905" x="1071563" y="2400300"/>
          <p14:tracePt t="46914" x="1065213" y="2408238"/>
          <p14:tracePt t="46929" x="1057275" y="2422525"/>
          <p14:tracePt t="46945" x="1022350" y="2479675"/>
          <p14:tracePt t="46962" x="1000125" y="2508250"/>
          <p14:tracePt t="46978" x="985838" y="2528888"/>
          <p14:tracePt t="46995" x="979488" y="2536825"/>
          <p14:tracePt t="47083" x="971550" y="2522538"/>
          <p14:tracePt t="47091" x="965200" y="2500313"/>
          <p14:tracePt t="47097" x="950913" y="2479675"/>
          <p14:tracePt t="47112" x="936625" y="2451100"/>
          <p14:tracePt t="47129" x="914400" y="2408238"/>
          <p14:tracePt t="47131" x="908050" y="2386013"/>
          <p14:tracePt t="47145" x="893763" y="2379663"/>
          <p14:tracePt t="47162" x="885825" y="2371725"/>
          <p14:tracePt t="47229" x="879475" y="2371725"/>
          <p14:tracePt t="47235" x="879475" y="2379663"/>
          <p14:tracePt t="47245" x="879475" y="2393950"/>
          <p14:tracePt t="47262" x="879475" y="2422525"/>
          <p14:tracePt t="47279" x="879475" y="2451100"/>
          <p14:tracePt t="47295" x="885825" y="2465388"/>
          <p14:tracePt t="47312" x="893763" y="2471738"/>
          <p14:tracePt t="47371" x="908050" y="2471738"/>
          <p14:tracePt t="47379" x="936625" y="2465388"/>
          <p14:tracePt t="47387" x="965200" y="2457450"/>
          <p14:tracePt t="47396" x="1000125" y="2451100"/>
          <p14:tracePt t="47412" x="1093788" y="2428875"/>
          <p14:tracePt t="47429" x="1208088" y="2414588"/>
          <p14:tracePt t="47446" x="1328738" y="2408238"/>
          <p14:tracePt t="47462" x="1443038" y="2400300"/>
          <p14:tracePt t="47479" x="1528763" y="2400300"/>
          <p14:tracePt t="47496" x="1600200" y="2400300"/>
          <p14:tracePt t="47499" x="1628775" y="2400300"/>
          <p14:tracePt t="47513" x="1651000" y="2400300"/>
          <p14:tracePt t="47516" x="1671638" y="2400300"/>
          <p14:tracePt t="47531" x="1700213" y="2400300"/>
          <p14:tracePt t="47546" x="1708150" y="2393950"/>
          <p14:tracePt t="47562" x="1736725" y="2386013"/>
          <p14:tracePt t="47579" x="1771650" y="2365375"/>
          <p14:tracePt t="47596" x="1808163" y="2351088"/>
          <p14:tracePt t="47612" x="1843088" y="2328863"/>
          <p14:tracePt t="47629" x="1893888" y="2308225"/>
          <p14:tracePt t="47646" x="1943100" y="2279650"/>
          <p14:tracePt t="47663" x="1985963" y="2257425"/>
          <p14:tracePt t="47679" x="2022475" y="2236788"/>
          <p14:tracePt t="47696" x="2043113" y="2222500"/>
          <p14:tracePt t="47713" x="2043113" y="2214563"/>
          <p14:tracePt t="47741" x="2051050" y="2214563"/>
          <p14:tracePt t="47750" x="2057400" y="2214563"/>
          <p14:tracePt t="47763" x="2065338" y="2222500"/>
          <p14:tracePt t="47780" x="2122488" y="2279650"/>
          <p14:tracePt t="47796" x="2171700" y="2322513"/>
          <p14:tracePt t="47813" x="2236788" y="2365375"/>
          <p14:tracePt t="47830" x="2300288" y="2408238"/>
          <p14:tracePt t="47847" x="2379663" y="2436813"/>
          <p14:tracePt t="47863" x="2451100" y="2451100"/>
          <p14:tracePt t="47880" x="2500313" y="2451100"/>
          <p14:tracePt t="47896" x="2543175" y="2443163"/>
          <p14:tracePt t="47913" x="2579688" y="2422525"/>
          <p14:tracePt t="47930" x="2614613" y="2400300"/>
          <p14:tracePt t="47934" x="2628900" y="2386013"/>
          <p14:tracePt t="47946" x="2643188" y="2371725"/>
          <p14:tracePt t="47963" x="2679700" y="2351088"/>
          <p14:tracePt t="47967" x="2693988" y="2343150"/>
          <p14:tracePt t="47980" x="2714625" y="2343150"/>
          <p14:tracePt t="47997" x="2743200" y="2343150"/>
          <p14:tracePt t="48014" x="2771775" y="2371725"/>
          <p14:tracePt t="48030" x="2828925" y="2422525"/>
          <p14:tracePt t="48047" x="2914650" y="2493963"/>
          <p14:tracePt t="48063" x="3014663" y="2565400"/>
          <p14:tracePt t="48080" x="3100388" y="2628900"/>
          <p14:tracePt t="48097" x="3165475" y="2671763"/>
          <p14:tracePt t="48113" x="3214688" y="2693988"/>
          <p14:tracePt t="48130" x="3228975" y="2700338"/>
          <p14:tracePt t="48207" x="3236913" y="2700338"/>
          <p14:tracePt t="48215" x="3236913" y="2693988"/>
          <p14:tracePt t="48222" x="3236913" y="2686050"/>
          <p14:tracePt t="48233" x="3236913" y="2679700"/>
          <p14:tracePt t="48328" x="3236913" y="2686050"/>
          <p14:tracePt t="48335" x="3228975" y="2693988"/>
          <p14:tracePt t="48348" x="3222625" y="2714625"/>
          <p14:tracePt t="48364" x="3194050" y="2771775"/>
          <p14:tracePt t="48382" x="3157538" y="2865438"/>
          <p14:tracePt t="48397" x="3122613" y="2994025"/>
          <p14:tracePt t="48414" x="3086100" y="3186113"/>
          <p14:tracePt t="48430" x="3065463" y="3279775"/>
          <p14:tracePt t="48448" x="3065463" y="3328988"/>
          <p14:tracePt t="48464" x="3057525" y="3336925"/>
          <p14:tracePt t="48535" x="3057525" y="3308350"/>
          <p14:tracePt t="48543" x="3051175" y="3271838"/>
          <p14:tracePt t="48551" x="3043238" y="3236913"/>
          <p14:tracePt t="48564" x="3022600" y="3186113"/>
          <p14:tracePt t="48581" x="2965450" y="3079750"/>
          <p14:tracePt t="48597" x="2894013" y="2965450"/>
          <p14:tracePt t="48614" x="2814638" y="2865438"/>
          <p14:tracePt t="48631" x="2743200" y="2786063"/>
          <p14:tracePt t="48648" x="2665413" y="2736850"/>
          <p14:tracePt t="48649" x="2628900" y="2714625"/>
          <p14:tracePt t="48664" x="2543175" y="2679700"/>
          <p14:tracePt t="48681" x="2451100" y="2665413"/>
          <p14:tracePt t="48697" x="2365375" y="2657475"/>
          <p14:tracePt t="48714" x="2265363" y="2657475"/>
          <p14:tracePt t="48732" x="2171700" y="2657475"/>
          <p14:tracePt t="48747" x="2071688" y="2671763"/>
          <p14:tracePt t="48764" x="1971675" y="2679700"/>
          <p14:tracePt t="48781" x="1871663" y="2686050"/>
          <p14:tracePt t="48798" x="1765300" y="2700338"/>
          <p14:tracePt t="48814" x="1651000" y="2700338"/>
          <p14:tracePt t="48831" x="1536700" y="2700338"/>
          <p14:tracePt t="48848" x="1336675" y="2708275"/>
          <p14:tracePt t="48864" x="1214438" y="2708275"/>
          <p14:tracePt t="48881" x="1100138" y="2708275"/>
          <p14:tracePt t="48898" x="1000125" y="2693988"/>
          <p14:tracePt t="48914" x="922338" y="2686050"/>
          <p14:tracePt t="48931" x="857250" y="2679700"/>
          <p14:tracePt t="48948" x="822325" y="2671763"/>
          <p14:tracePt t="48965" x="808038" y="2671763"/>
          <p14:tracePt t="49025" x="800100" y="2671763"/>
          <p14:tracePt t="49033" x="793750" y="2671763"/>
          <p14:tracePt t="49043" x="779463" y="2671763"/>
          <p14:tracePt t="49050" x="771525" y="2671763"/>
          <p14:tracePt t="49065" x="765175" y="2671763"/>
          <p14:tracePt t="49081" x="757238" y="2671763"/>
          <p14:tracePt t="49195" x="793750" y="2671763"/>
          <p14:tracePt t="49203" x="836613" y="2671763"/>
          <p14:tracePt t="49211" x="885825" y="2665413"/>
          <p14:tracePt t="49219" x="936625" y="2665413"/>
          <p14:tracePt t="49232" x="993775" y="2665413"/>
          <p14:tracePt t="49248" x="1108075" y="2651125"/>
          <p14:tracePt t="49251" x="1157288" y="2651125"/>
          <p14:tracePt t="49265" x="1208088" y="2643188"/>
          <p14:tracePt t="49282" x="1328738" y="2636838"/>
          <p14:tracePt t="49299" x="1393825" y="2628900"/>
          <p14:tracePt t="49315" x="1457325" y="2628900"/>
          <p14:tracePt t="49332" x="1528763" y="2628900"/>
          <p14:tracePt t="49348" x="1608138" y="2628900"/>
          <p14:tracePt t="49365" x="1708150" y="2643188"/>
          <p14:tracePt t="49382" x="1822450" y="2665413"/>
          <p14:tracePt t="49399" x="1922463" y="2693988"/>
          <p14:tracePt t="49415" x="2022475" y="2728913"/>
          <p14:tracePt t="49432" x="2100263" y="2779713"/>
          <p14:tracePt t="49449" x="2171700" y="2836863"/>
          <p14:tracePt t="49453" x="2200275" y="2871788"/>
          <p14:tracePt t="49465" x="2228850" y="2900363"/>
          <p14:tracePt t="49482" x="2308225" y="3014663"/>
          <p14:tracePt t="49499" x="2365375" y="3100388"/>
          <p14:tracePt t="49515" x="2422525" y="3171825"/>
          <p14:tracePt t="49532" x="2465388" y="3228975"/>
          <p14:tracePt t="49549" x="2508250" y="3271838"/>
          <p14:tracePt t="49565" x="2551113" y="3300413"/>
          <p14:tracePt t="49582" x="2586038" y="3308350"/>
          <p14:tracePt t="49599" x="2608263" y="3308350"/>
          <p14:tracePt t="49616" x="2643188" y="3308350"/>
          <p14:tracePt t="49620" x="2671763" y="3300413"/>
          <p14:tracePt t="49632" x="2700338" y="3286125"/>
          <p14:tracePt t="49649" x="2765425" y="3236913"/>
          <p14:tracePt t="49666" x="2865438" y="3179763"/>
          <p14:tracePt t="49682" x="2971800" y="3128963"/>
          <p14:tracePt t="49684" x="3028950" y="3108325"/>
          <p14:tracePt t="49699" x="3086100" y="3094038"/>
          <p14:tracePt t="49717" x="3243263" y="3079750"/>
          <p14:tracePt t="49732" x="3314700" y="3079750"/>
          <p14:tracePt t="49749" x="3343275" y="3079750"/>
          <p14:tracePt t="49942" x="3328988" y="3079750"/>
          <p14:tracePt t="49949" x="3308350" y="3079750"/>
          <p14:tracePt t="49957" x="3271838" y="3079750"/>
          <p14:tracePt t="49967" x="3228975" y="3065463"/>
          <p14:tracePt t="49983" x="3108325" y="3051175"/>
          <p14:tracePt t="49999" x="2943225" y="3028950"/>
          <p14:tracePt t="50016" x="2751138" y="3008313"/>
          <p14:tracePt t="50033" x="2536825" y="2986088"/>
          <p14:tracePt t="50050" x="2308225" y="2957513"/>
          <p14:tracePt t="50066" x="2108200" y="2908300"/>
          <p14:tracePt t="50083" x="1936750" y="2865438"/>
          <p14:tracePt t="50100" x="1779588" y="2800350"/>
          <p14:tracePt t="50116" x="1736725" y="2765425"/>
          <p14:tracePt t="50133" x="1714500" y="2743200"/>
          <p14:tracePt t="50150" x="1708150" y="2722563"/>
          <p14:tracePt t="50166" x="1693863" y="2708275"/>
          <p14:tracePt t="50183" x="1693863" y="2700338"/>
          <p14:tracePt t="50200" x="1685925" y="2693988"/>
          <p14:tracePt t="50216" x="1679575" y="2679700"/>
          <p14:tracePt t="50233" x="1671638" y="2665413"/>
          <p14:tracePt t="50250" x="1657350" y="2651125"/>
          <p14:tracePt t="50267" x="1643063" y="2636838"/>
          <p14:tracePt t="50283" x="1636713" y="2628900"/>
          <p14:tracePt t="50300" x="1636713" y="2622550"/>
          <p14:tracePt t="50317" x="1636713" y="2614613"/>
          <p14:tracePt t="50333" x="1636713" y="2608263"/>
          <p14:tracePt t="50350" x="1636713" y="2586038"/>
          <p14:tracePt t="50367" x="1643063" y="2565400"/>
          <p14:tracePt t="50383" x="1665288" y="2551113"/>
          <p14:tracePt t="50400" x="1679575" y="2536825"/>
          <p14:tracePt t="50417" x="1700213" y="2522538"/>
          <p14:tracePt t="50433" x="1728788" y="2522538"/>
          <p14:tracePt t="50450" x="1765300" y="2522538"/>
          <p14:tracePt t="50467" x="1814513" y="2528888"/>
          <p14:tracePt t="50483" x="1871663" y="2543175"/>
          <p14:tracePt t="50500" x="1928813" y="2571750"/>
          <p14:tracePt t="50504" x="1957388" y="2593975"/>
          <p14:tracePt t="50517" x="1985963" y="2614613"/>
          <p14:tracePt t="50534" x="2085975" y="2708275"/>
          <p14:tracePt t="50550" x="2171700" y="2800350"/>
          <p14:tracePt t="50567" x="2251075" y="2894013"/>
          <p14:tracePt t="50584" x="2314575" y="2971800"/>
          <p14:tracePt t="50600" x="2365375" y="3022600"/>
          <p14:tracePt t="50617" x="2400300" y="3051175"/>
          <p14:tracePt t="50618" x="0" y="0"/>
        </p14:tracePtLst>
        <p14:tracePtLst>
          <p14:tracePt t="50621" x="2514600" y="2851150"/>
          <p14:tracePt t="50701" x="2522538" y="2857500"/>
          <p14:tracePt t="50724" x="2528888" y="2857500"/>
          <p14:tracePt t="50973" x="2528888" y="2851150"/>
          <p14:tracePt t="50981" x="2528888" y="2828925"/>
          <p14:tracePt t="50988" x="2522538" y="2808288"/>
          <p14:tracePt t="51001" x="2508250" y="2794000"/>
          <p14:tracePt t="51018" x="2465388" y="2743200"/>
          <p14:tracePt t="51035" x="2408238" y="2700338"/>
          <p14:tracePt t="51051" x="2328863" y="2651125"/>
          <p14:tracePt t="51068" x="2222500" y="2593975"/>
          <p14:tracePt t="51085" x="2051050" y="2479675"/>
          <p14:tracePt t="51101" x="1971675" y="2422525"/>
          <p14:tracePt t="51118" x="1943100" y="2379663"/>
          <p14:tracePt t="51135" x="1943100" y="2328863"/>
          <p14:tracePt t="51151" x="1943100" y="2279650"/>
          <p14:tracePt t="51168" x="1965325" y="2222500"/>
          <p14:tracePt t="51185" x="1985963" y="2179638"/>
          <p14:tracePt t="51202" x="2000250" y="2151063"/>
          <p14:tracePt t="51218" x="2008188" y="2128838"/>
          <p14:tracePt t="51278" x="2014538" y="2128838"/>
          <p14:tracePt t="51448" x="2014538" y="2151063"/>
          <p14:tracePt t="51455" x="2014538" y="2171700"/>
          <p14:tracePt t="51462" x="2014538" y="2200275"/>
          <p14:tracePt t="51471" x="2014538" y="2236788"/>
          <p14:tracePt t="51485" x="2014538" y="2322513"/>
          <p14:tracePt t="51502" x="2014538" y="2428875"/>
          <p14:tracePt t="51519" x="2022475" y="2528888"/>
          <p14:tracePt t="51535" x="2028825" y="2593975"/>
          <p14:tracePt t="51552" x="2028825" y="2643188"/>
          <p14:tracePt t="51569" x="2028825" y="2665413"/>
          <p14:tracePt t="51588" x="2028825" y="2671763"/>
          <p14:tracePt t="51602" x="2028825" y="2679700"/>
          <p14:tracePt t="51620" x="2028825" y="2693988"/>
          <p14:tracePt t="51636" x="2028825" y="2728913"/>
          <p14:tracePt t="51653" x="2022475" y="2765425"/>
          <p14:tracePt t="51670" x="2014538" y="2794000"/>
          <p14:tracePt t="51686" x="2014538" y="2800350"/>
          <p14:tracePt t="51755" x="2014538" y="2808288"/>
          <p14:tracePt t="51761" x="2014538" y="2814638"/>
          <p14:tracePt t="51769" x="2014538" y="2822575"/>
          <p14:tracePt t="51786" x="2014538" y="2828925"/>
          <p14:tracePt t="51825" x="2022475" y="2828925"/>
          <p14:tracePt t="51848" x="2036763" y="2828925"/>
          <p14:tracePt t="51856" x="2057400" y="2800350"/>
          <p14:tracePt t="51864" x="2085975" y="2757488"/>
          <p14:tracePt t="51872" x="2114550" y="2714625"/>
          <p14:tracePt t="51886" x="2136775" y="2665413"/>
          <p14:tracePt t="51903" x="2185988" y="2565400"/>
          <p14:tracePt t="51919" x="2251075" y="2443163"/>
          <p14:tracePt t="51936" x="2271713" y="2393950"/>
          <p14:tracePt t="51953" x="2271713" y="2386013"/>
          <p14:tracePt t="51993" x="2271713" y="2408238"/>
          <p14:tracePt t="52000" x="2271713" y="2451100"/>
          <p14:tracePt t="52011" x="2271713" y="2500313"/>
          <p14:tracePt t="52019" x="2271713" y="2571750"/>
          <p14:tracePt t="52036" x="2271713" y="2765425"/>
          <p14:tracePt t="52053" x="2257425" y="3028950"/>
          <p14:tracePt t="52070" x="2243138" y="3343275"/>
          <p14:tracePt t="52086" x="2228850" y="3671888"/>
          <p14:tracePt t="52104" x="2193925" y="3986213"/>
          <p14:tracePt t="52120" x="2171700" y="4257675"/>
          <p14:tracePt t="52122" x="2143125" y="4386263"/>
          <p14:tracePt t="52137" x="2100263" y="4629150"/>
          <p14:tracePt t="52153" x="2036763" y="4829175"/>
          <p14:tracePt t="52170" x="1957388" y="4957763"/>
          <p14:tracePt t="52186" x="1914525" y="5014913"/>
          <p14:tracePt t="52242" x="1908175" y="5014913"/>
          <p14:tracePt t="52266" x="1900238" y="5014913"/>
          <p14:tracePt t="52274" x="1879600" y="4994275"/>
          <p14:tracePt t="52281" x="1857375" y="4979988"/>
          <p14:tracePt t="52290" x="1822450" y="4965700"/>
          <p14:tracePt t="52303" x="1779588" y="4957763"/>
          <p14:tracePt t="52320" x="1657350" y="4943475"/>
          <p14:tracePt t="52337" x="1514475" y="4937125"/>
          <p14:tracePt t="52353" x="1285875" y="4943475"/>
          <p14:tracePt t="52370" x="1150938" y="4957763"/>
          <p14:tracePt t="52387" x="1042988" y="4972050"/>
          <p14:tracePt t="52403" x="1000125" y="4979988"/>
          <p14:tracePt t="52437" x="1008063" y="4957763"/>
          <p14:tracePt t="52453" x="1036638" y="4908550"/>
          <p14:tracePt t="52470" x="1065213" y="4857750"/>
          <p14:tracePt t="52488" x="1085850" y="4814888"/>
          <p14:tracePt t="52492" x="1093788" y="4800600"/>
          <p14:tracePt t="52504" x="1093788" y="4786313"/>
          <p14:tracePt t="52520" x="1093788" y="4765675"/>
          <p14:tracePt t="52524" x="1093788" y="4757738"/>
          <p14:tracePt t="52537" x="1085850" y="4737100"/>
          <p14:tracePt t="52553" x="1057275" y="4700588"/>
          <p14:tracePt t="52570" x="1042988" y="4686300"/>
          <p14:tracePt t="52587" x="1000125" y="4643438"/>
          <p14:tracePt t="52604" x="985838" y="4622800"/>
          <p14:tracePt t="52621" x="985838" y="4608513"/>
          <p14:tracePt t="52637" x="985838" y="4579938"/>
          <p14:tracePt t="52654" x="985838" y="4557713"/>
          <p14:tracePt t="52670" x="1000125" y="4522788"/>
          <p14:tracePt t="52687" x="1028700" y="4479925"/>
          <p14:tracePt t="52704" x="1057275" y="4443413"/>
          <p14:tracePt t="52721" x="1085850" y="4408488"/>
          <p14:tracePt t="52724" x="1100138" y="4400550"/>
          <p14:tracePt t="52737" x="1108075" y="4386263"/>
          <p14:tracePt t="52754" x="1128713" y="4365625"/>
          <p14:tracePt t="52758" x="1143000" y="4357688"/>
          <p14:tracePt t="52771" x="1157288" y="4343400"/>
          <p14:tracePt t="52787" x="1179513" y="4329113"/>
          <p14:tracePt t="52804" x="1193800" y="4314825"/>
          <p14:tracePt t="52821" x="1208088" y="4314825"/>
          <p14:tracePt t="52837" x="1222375" y="4314825"/>
          <p14:tracePt t="52855" x="1257300" y="4314825"/>
          <p14:tracePt t="52871" x="1293813" y="4329113"/>
          <p14:tracePt t="52887" x="1328738" y="4343400"/>
          <p14:tracePt t="52904" x="1371600" y="4371975"/>
          <p14:tracePt t="52921" x="1422400" y="4408488"/>
          <p14:tracePt t="52937" x="1479550" y="4451350"/>
          <p14:tracePt t="52954" x="1528763" y="4486275"/>
          <p14:tracePt t="52956" x="1550988" y="4500563"/>
          <p14:tracePt t="52972" x="1585913" y="4537075"/>
          <p14:tracePt t="52987" x="1614488" y="4565650"/>
          <p14:tracePt t="53005" x="1643063" y="4594225"/>
          <p14:tracePt t="53021" x="1657350" y="4608513"/>
          <p14:tracePt t="53038" x="1665288" y="4622800"/>
          <p14:tracePt t="53054" x="1671638" y="4622800"/>
          <p14:tracePt t="53189" x="1665288" y="4608513"/>
          <p14:tracePt t="53200" x="1651000" y="4586288"/>
          <p14:tracePt t="53206" x="1636713" y="4557713"/>
          <p14:tracePt t="53221" x="1593850" y="4494213"/>
          <p14:tracePt t="53238" x="1543050" y="4414838"/>
          <p14:tracePt t="53255" x="1500188" y="4365625"/>
          <p14:tracePt t="53271" x="1471613" y="4343400"/>
          <p14:tracePt t="53288" x="1457325" y="4337050"/>
          <p14:tracePt t="53304" x="1450975" y="4337050"/>
          <p14:tracePt t="53321" x="1428750" y="4343400"/>
          <p14:tracePt t="53338" x="1400175" y="4386263"/>
          <p14:tracePt t="53355" x="1365250" y="4437063"/>
          <p14:tracePt t="53359" x="1343025" y="4465638"/>
          <p14:tracePt t="53371" x="1314450" y="4500563"/>
          <p14:tracePt t="53388" x="1271588" y="4557713"/>
          <p14:tracePt t="53405" x="1222375" y="4629150"/>
          <p14:tracePt t="53422" x="1208088" y="4665663"/>
          <p14:tracePt t="53438" x="1200150" y="4694238"/>
          <p14:tracePt t="53455" x="1200150" y="4708525"/>
          <p14:tracePt t="53549" x="1208088" y="4694238"/>
          <p14:tracePt t="53559" x="1228725" y="4665663"/>
          <p14:tracePt t="53567" x="1257300" y="4637088"/>
          <p14:tracePt t="53575" x="1279525" y="4600575"/>
          <p14:tracePt t="53589" x="1308100" y="4565650"/>
          <p14:tracePt t="53605" x="1379538" y="4471988"/>
          <p14:tracePt t="53622" x="1493838" y="4379913"/>
          <p14:tracePt t="53639" x="1528763" y="4343400"/>
          <p14:tracePt t="53641" x="1565275" y="4322763"/>
          <p14:tracePt t="53656" x="1636713" y="4294188"/>
          <p14:tracePt t="53672" x="1700213" y="4279900"/>
          <p14:tracePt t="53689" x="1771650" y="4279900"/>
          <p14:tracePt t="53705" x="1843088" y="4300538"/>
          <p14:tracePt t="53722" x="1908175" y="4337050"/>
          <p14:tracePt t="53739" x="1979613" y="4400550"/>
          <p14:tracePt t="53755" x="2057400" y="4494213"/>
          <p14:tracePt t="53772" x="2157413" y="4608513"/>
          <p14:tracePt t="53789" x="2251075" y="4743450"/>
          <p14:tracePt t="53805" x="2328863" y="4872038"/>
          <p14:tracePt t="53809" x="2365375" y="4929188"/>
          <p14:tracePt t="53823" x="2422525" y="5014913"/>
          <p14:tracePt t="53839" x="2457450" y="5057775"/>
          <p14:tracePt t="53856" x="2471738" y="5072063"/>
          <p14:tracePt t="53880" x="2479675" y="5072063"/>
          <p14:tracePt t="53897" x="2493963" y="5072063"/>
          <p14:tracePt t="53906" x="2508250" y="5057775"/>
          <p14:tracePt t="53922" x="2536825" y="5022850"/>
          <p14:tracePt t="53939" x="2571750" y="4972050"/>
          <p14:tracePt t="53944" x="2586038" y="4951413"/>
          <p14:tracePt t="53955" x="2593975" y="4922838"/>
          <p14:tracePt t="53972" x="2608263" y="4886325"/>
          <p14:tracePt t="53989" x="2608263" y="4879975"/>
          <p14:tracePt t="54080" x="2628900" y="4865688"/>
          <p14:tracePt t="54088" x="2651125" y="4851400"/>
          <p14:tracePt t="54098" x="2671763" y="4837113"/>
          <p14:tracePt t="54106" x="2708275" y="4822825"/>
          <p14:tracePt t="54123" x="2786063" y="4779963"/>
          <p14:tracePt t="54139" x="2865438" y="4729163"/>
          <p14:tracePt t="54156" x="2943225" y="4672013"/>
          <p14:tracePt t="54173" x="3000375" y="4622800"/>
          <p14:tracePt t="54189" x="3036888" y="4579938"/>
          <p14:tracePt t="54206" x="3051175" y="4543425"/>
          <p14:tracePt t="54223" x="3051175" y="4529138"/>
          <p14:tracePt t="54239" x="3051175" y="4522788"/>
          <p14:tracePt t="54357" x="3051175" y="4514850"/>
          <p14:tracePt t="54361" x="3051175" y="4500563"/>
          <p14:tracePt t="54373" x="3051175" y="4486275"/>
          <p14:tracePt t="54389" x="3057525" y="4443413"/>
          <p14:tracePt t="54406" x="3071813" y="4394200"/>
          <p14:tracePt t="54424" x="3079750" y="4351338"/>
          <p14:tracePt t="54427" x="3079750" y="4337050"/>
          <p14:tracePt t="54439" x="3079750" y="4322763"/>
          <p14:tracePt t="54456" x="3079750" y="4308475"/>
          <p14:tracePt t="54539" x="3071813" y="4343400"/>
          <p14:tracePt t="54546" x="3065463" y="4394200"/>
          <p14:tracePt t="54557" x="3057525" y="4457700"/>
          <p14:tracePt t="54574" x="3036888" y="4600575"/>
          <p14:tracePt t="54590" x="3022600" y="4737100"/>
          <p14:tracePt t="54594" x="3014663" y="4794250"/>
          <p14:tracePt t="54606" x="3008313" y="4851400"/>
          <p14:tracePt t="54624" x="2994025" y="4965700"/>
          <p14:tracePt t="54627" x="2994025" y="5014913"/>
          <p14:tracePt t="54640" x="2994025" y="5065713"/>
          <p14:tracePt t="54657" x="2986088" y="5143500"/>
          <p14:tracePt t="54674" x="2986088" y="5194300"/>
          <p14:tracePt t="54690" x="2986088" y="5200650"/>
          <p14:tracePt t="54723" x="2979738" y="5200650"/>
          <p14:tracePt t="54749" x="2971800" y="5200650"/>
          <p14:tracePt t="54757" x="2951163" y="5186363"/>
          <p14:tracePt t="54764" x="2928938" y="5165725"/>
          <p14:tracePt t="54773" x="2894013" y="5137150"/>
          <p14:tracePt t="54790" x="2794000" y="5065713"/>
          <p14:tracePt t="54807" x="2693988" y="5000625"/>
          <p14:tracePt t="54823" x="2593975" y="4951413"/>
          <p14:tracePt t="54840" x="2522538" y="4914900"/>
          <p14:tracePt t="54857" x="2500313" y="4900613"/>
          <p14:tracePt t="54950" x="2500313" y="4914900"/>
          <p14:tracePt t="54955" x="2500313" y="4937125"/>
          <p14:tracePt t="54965" x="2500313" y="4957763"/>
          <p14:tracePt t="54974" x="2500313" y="4979988"/>
          <p14:tracePt t="54991" x="2500313" y="5037138"/>
          <p14:tracePt t="55007" x="2465388" y="5094288"/>
          <p14:tracePt t="55024" x="2386013" y="5151438"/>
          <p14:tracePt t="55028" x="2336800" y="5180013"/>
          <p14:tracePt t="55041" x="2286000" y="5200650"/>
          <p14:tracePt t="55058" x="2165350" y="5237163"/>
          <p14:tracePt t="55060" x="2100263" y="5251450"/>
          <p14:tracePt t="55075" x="1971675" y="5257800"/>
          <p14:tracePt t="55090" x="1908175" y="5257800"/>
          <p14:tracePt t="55091" x="1851025" y="5257800"/>
          <p14:tracePt t="55107" x="1779588" y="5257800"/>
          <p14:tracePt t="55124" x="1585913" y="5243513"/>
          <p14:tracePt t="55141" x="1457325" y="5222875"/>
          <p14:tracePt t="55157" x="1350963" y="5208588"/>
          <p14:tracePt t="55174" x="1285875" y="5186363"/>
          <p14:tracePt t="55191" x="1236663" y="5180013"/>
          <p14:tracePt t="55208" x="1208088" y="5172075"/>
          <p14:tracePt t="55224" x="1193800" y="5165725"/>
          <p14:tracePt t="55241" x="1179513" y="5157788"/>
          <p14:tracePt t="55257" x="1171575" y="5157788"/>
          <p14:tracePt t="55279" x="1165225" y="5157788"/>
          <p14:tracePt t="55291" x="1165225" y="5151438"/>
          <p14:tracePt t="55310" x="1165225" y="5143500"/>
          <p14:tracePt t="55325" x="1179513" y="5122863"/>
          <p14:tracePt t="55341" x="1243013" y="5100638"/>
          <p14:tracePt t="55358" x="1400175" y="5100638"/>
          <p14:tracePt t="55374" x="1665288" y="5129213"/>
          <p14:tracePt t="55391" x="2028825" y="5200650"/>
          <p14:tracePt t="55408" x="2451100" y="5265738"/>
          <p14:tracePt t="55424" x="2908300" y="5337175"/>
          <p14:tracePt t="55441" x="3343275" y="5400675"/>
          <p14:tracePt t="55458" x="3722688" y="5443538"/>
          <p14:tracePt t="55475" x="4037013" y="5457825"/>
          <p14:tracePt t="55491" x="4279900" y="5465763"/>
          <p14:tracePt t="55495" x="4365625" y="5465763"/>
          <p14:tracePt t="55508" x="4443413" y="5457825"/>
          <p14:tracePt t="55525" x="4586288" y="5422900"/>
          <p14:tracePt t="55541" x="4637088" y="5394325"/>
          <p14:tracePt t="55558" x="4672013" y="5357813"/>
          <p14:tracePt t="55575" x="4694238" y="5322888"/>
          <p14:tracePt t="55592" x="4708525" y="5280025"/>
          <p14:tracePt t="55608" x="4722813" y="5229225"/>
          <p14:tracePt t="55625" x="4737100" y="5186363"/>
          <p14:tracePt t="55641" x="4751388" y="5137150"/>
          <p14:tracePt t="55658" x="4772025" y="5094288"/>
          <p14:tracePt t="55675" x="4794250" y="5037138"/>
          <p14:tracePt t="55691" x="4837113" y="4979988"/>
          <p14:tracePt t="55708" x="4879975" y="4908550"/>
          <p14:tracePt t="55725" x="4929188" y="4822825"/>
          <p14:tracePt t="55729" x="4965700" y="4772025"/>
          <p14:tracePt t="55741" x="4994275" y="4722813"/>
          <p14:tracePt t="55758" x="5051425" y="4637088"/>
          <p14:tracePt t="55762" x="5080000" y="4594225"/>
          <p14:tracePt t="55776" x="5114925" y="4529138"/>
          <p14:tracePt t="55792" x="5151438" y="4486275"/>
          <p14:tracePt t="55808" x="5172075" y="4451350"/>
          <p14:tracePt t="55825" x="5180013" y="4437063"/>
          <p14:tracePt t="55842" x="5180013" y="4429125"/>
          <p14:tracePt t="55864" x="5186363" y="4429125"/>
          <p14:tracePt t="55876" x="5194300" y="4429125"/>
          <p14:tracePt t="55892" x="5257800" y="4551363"/>
          <p14:tracePt t="55909" x="5365750" y="4722813"/>
          <p14:tracePt t="55912" x="5422900" y="4808538"/>
          <p14:tracePt t="55925" x="5486400" y="4886325"/>
          <p14:tracePt t="55942" x="5594350" y="5014913"/>
          <p14:tracePt t="55944" x="5651500" y="5065713"/>
          <p14:tracePt t="55959" x="5700713" y="5114925"/>
          <p14:tracePt t="55976" x="5843588" y="5214938"/>
          <p14:tracePt t="55992" x="5900738" y="5243513"/>
          <p14:tracePt t="56009" x="5929313" y="5257800"/>
          <p14:tracePt t="56089" x="5937250" y="5257800"/>
          <p14:tracePt t="56104" x="5943600" y="5257800"/>
          <p14:tracePt t="56122" x="5951538" y="5257800"/>
          <p14:tracePt t="56242" x="5929313" y="5257800"/>
          <p14:tracePt t="56250" x="5886450" y="5257800"/>
          <p14:tracePt t="56259" x="5843588" y="5257800"/>
          <p14:tracePt t="56276" x="5722938" y="5257800"/>
          <p14:tracePt t="56292" x="5580063" y="5265738"/>
          <p14:tracePt t="56309" x="5422900" y="5272088"/>
          <p14:tracePt t="56326" x="5286375" y="5272088"/>
          <p14:tracePt t="56342" x="5194300" y="5251450"/>
          <p14:tracePt t="56359" x="5129213" y="5208588"/>
          <p14:tracePt t="56362" x="5108575" y="5186363"/>
          <p14:tracePt t="56376" x="5094288" y="5151438"/>
          <p14:tracePt t="56393" x="5072063" y="4994275"/>
          <p14:tracePt t="56409" x="5057775" y="4843463"/>
          <p14:tracePt t="56426" x="5051425" y="4765675"/>
          <p14:tracePt t="56443" x="5014913" y="4494213"/>
          <p14:tracePt t="56459" x="4994275" y="4294188"/>
          <p14:tracePt t="56476" x="4994275" y="4108450"/>
          <p14:tracePt t="56493" x="5008563" y="3929063"/>
          <p14:tracePt t="56509" x="5051425" y="3765550"/>
          <p14:tracePt t="56513" x="5080000" y="3679825"/>
          <p14:tracePt t="56526" x="5108575" y="3594100"/>
          <p14:tracePt t="56543" x="5186363" y="3422650"/>
          <p14:tracePt t="56546" x="5222875" y="3343275"/>
          <p14:tracePt t="56559" x="5257800" y="3257550"/>
          <p14:tracePt t="56576" x="5329238" y="3094038"/>
          <p14:tracePt t="56578" x="5365750" y="3000375"/>
          <p14:tracePt t="56593" x="5437188" y="2843213"/>
          <p14:tracePt t="56609" x="5494338" y="2693988"/>
          <p14:tracePt t="56626" x="5514975" y="2636838"/>
          <p14:tracePt t="56644" x="5557838" y="2471738"/>
          <p14:tracePt t="56659" x="5565775" y="2400300"/>
          <p14:tracePt t="56676" x="5565775" y="2357438"/>
          <p14:tracePt t="56693" x="5557838" y="2336800"/>
          <p14:tracePt t="56710" x="5557838" y="2328863"/>
          <p14:tracePt t="56844" x="5565775" y="2328863"/>
          <p14:tracePt t="56853" x="5580063" y="2336800"/>
          <p14:tracePt t="56861" x="5600700" y="2343150"/>
          <p14:tracePt t="56876" x="5643563" y="2343150"/>
          <p14:tracePt t="56893" x="5708650" y="2343150"/>
          <p14:tracePt t="56910" x="5786438" y="2343150"/>
          <p14:tracePt t="56927" x="5880100" y="2328863"/>
          <p14:tracePt t="56943" x="5965825" y="2300288"/>
          <p14:tracePt t="56960" x="6015038" y="2279650"/>
          <p14:tracePt t="56977" x="6029325" y="2271713"/>
          <p14:tracePt t="57029" x="6022975" y="2271713"/>
          <p14:tracePt t="57036" x="6000750" y="2271713"/>
          <p14:tracePt t="57044" x="5980113" y="2279650"/>
          <p14:tracePt t="57060" x="5908675" y="2314575"/>
          <p14:tracePt t="57077" x="5815013" y="2371725"/>
          <p14:tracePt t="57094" x="5686425" y="2451100"/>
          <p14:tracePt t="57110" x="5551488" y="2557463"/>
          <p14:tracePt t="57127" x="5422900" y="2665413"/>
          <p14:tracePt t="57144" x="5322888" y="2771775"/>
          <p14:tracePt t="57160" x="5257800" y="2879725"/>
          <p14:tracePt t="57177" x="5214938" y="2965450"/>
          <p14:tracePt t="57194" x="5214938" y="3028950"/>
          <p14:tracePt t="57210" x="5214938" y="3057525"/>
          <p14:tracePt t="57214" x="5214938" y="3065463"/>
          <p14:tracePt t="57227" x="5222875" y="3071813"/>
          <p14:tracePt t="57244" x="5237163" y="3071813"/>
          <p14:tracePt t="57246" x="5251450" y="3079750"/>
          <p14:tracePt t="57260" x="5265738" y="3079750"/>
          <p14:tracePt t="57278" x="5322888" y="3086100"/>
          <p14:tracePt t="57294" x="5380038" y="3079750"/>
          <p14:tracePt t="57310" x="5472113" y="3065463"/>
          <p14:tracePt t="57328" x="5580063" y="3051175"/>
          <p14:tracePt t="57344" x="5686425" y="3028950"/>
          <p14:tracePt t="57360" x="5751513" y="3014663"/>
          <p14:tracePt t="57438" x="5743575" y="3014663"/>
          <p14:tracePt t="57446" x="5708650" y="3036888"/>
          <p14:tracePt t="57453" x="5672138" y="3065463"/>
          <p14:tracePt t="57463" x="5629275" y="3094038"/>
          <p14:tracePt t="57477" x="5529263" y="3151188"/>
          <p14:tracePt t="57496" x="5422900" y="3222625"/>
          <p14:tracePt t="57511" x="5337175" y="3286125"/>
          <p14:tracePt t="57527" x="5286375" y="3336925"/>
          <p14:tracePt t="57544" x="5265738" y="3365500"/>
          <p14:tracePt t="57628" x="5286375" y="3351213"/>
          <p14:tracePt t="57631" x="5314950" y="3328988"/>
          <p14:tracePt t="57644" x="5357813" y="3300413"/>
          <p14:tracePt t="57661" x="5465763" y="3228975"/>
          <p14:tracePt t="57678" x="5580063" y="3143250"/>
          <p14:tracePt t="57694" x="5680075" y="3036888"/>
          <p14:tracePt t="57695" x="5722938" y="2986088"/>
          <p14:tracePt t="57711" x="5765800" y="2894013"/>
          <p14:tracePt t="57728" x="5765800" y="2814638"/>
          <p14:tracePt t="57745" x="5708650" y="2751138"/>
          <p14:tracePt t="57761" x="5565775" y="2686050"/>
          <p14:tracePt t="57778" x="5329238" y="2651125"/>
          <p14:tracePt t="57795" x="5029200" y="2643188"/>
          <p14:tracePt t="57811" x="4694238" y="2657475"/>
          <p14:tracePt t="57828" x="4357688" y="2708275"/>
          <p14:tracePt t="57845" x="4057650" y="2765425"/>
          <p14:tracePt t="57861" x="3843338" y="2814638"/>
          <p14:tracePt t="57878" x="3736975" y="2865438"/>
          <p14:tracePt t="57895" x="3722688" y="2886075"/>
          <p14:tracePt t="57911" x="3722688" y="2894013"/>
          <p14:tracePt t="57928" x="3794125" y="2914650"/>
          <p14:tracePt t="57945" x="3929063" y="2936875"/>
          <p14:tracePt t="57961" x="4094163" y="2951163"/>
          <p14:tracePt t="57979" x="4279900" y="2957513"/>
          <p14:tracePt t="57996" x="4479925" y="2957513"/>
          <p14:tracePt t="58000" x="4579938" y="2951163"/>
          <p14:tracePt t="58011" x="4672013" y="2943225"/>
          <p14:tracePt t="58028" x="4857750" y="2922588"/>
          <p14:tracePt t="58045" x="5014913" y="2879725"/>
          <p14:tracePt t="58062" x="5143500" y="2822575"/>
          <p14:tracePt t="58064" x="5186363" y="2794000"/>
          <p14:tracePt t="58078" x="5214938" y="2765425"/>
          <p14:tracePt t="58095" x="5251450" y="2714625"/>
          <p14:tracePt t="58098" x="5257800" y="2693988"/>
          <p14:tracePt t="58112" x="5265738" y="2671763"/>
          <p14:tracePt t="58129" x="5272088" y="2628900"/>
          <p14:tracePt t="58130" x="5272088" y="2614613"/>
          <p14:tracePt t="58145" x="5265738" y="2571750"/>
          <p14:tracePt t="58162" x="5229225" y="2543175"/>
          <p14:tracePt t="58178" x="5172075" y="2514600"/>
          <p14:tracePt t="58195" x="5086350" y="2508250"/>
          <p14:tracePt t="58212" x="4972050" y="2508250"/>
          <p14:tracePt t="58229" x="4843463" y="2508250"/>
          <p14:tracePt t="58233" x="4772025" y="2514600"/>
          <p14:tracePt t="58245" x="4700588" y="2528888"/>
          <p14:tracePt t="58262" x="4557713" y="2557463"/>
          <p14:tracePt t="58279" x="4443413" y="2586038"/>
          <p14:tracePt t="58295" x="4371975" y="2628900"/>
          <p14:tracePt t="58299" x="4357688" y="2643188"/>
          <p14:tracePt t="58312" x="4351338" y="2651125"/>
          <p14:tracePt t="58329" x="4343400" y="2686050"/>
          <p14:tracePt t="58345" x="4357688" y="2722563"/>
          <p14:tracePt t="58362" x="4394200" y="2765425"/>
          <p14:tracePt t="58379" x="4437063" y="2808288"/>
          <p14:tracePt t="58395" x="4500563" y="2857500"/>
          <p14:tracePt t="58412" x="4586288" y="2894013"/>
          <p14:tracePt t="58429" x="4679950" y="2900363"/>
          <p14:tracePt t="58445" x="4786313" y="2900363"/>
          <p14:tracePt t="58462" x="4894263" y="2900363"/>
          <p14:tracePt t="58479" x="4994275" y="2879725"/>
          <p14:tracePt t="58496" x="5094288" y="2851150"/>
          <p14:tracePt t="58512" x="5151438" y="2814638"/>
          <p14:tracePt t="58529" x="5186363" y="2771775"/>
          <p14:tracePt t="58532" x="5194300" y="2757488"/>
          <p14:tracePt t="58546" x="5200650" y="2743200"/>
          <p14:tracePt t="58562" x="5200650" y="2708275"/>
          <p14:tracePt t="58565" x="5200650" y="2693988"/>
          <p14:tracePt t="58579" x="5194300" y="2657475"/>
          <p14:tracePt t="58596" x="5137150" y="2622550"/>
          <p14:tracePt t="58612" x="5051425" y="2586038"/>
          <p14:tracePt t="58629" x="4951413" y="2557463"/>
          <p14:tracePt t="58646" x="4829175" y="2543175"/>
          <p14:tracePt t="58663" x="4714875" y="2536825"/>
          <p14:tracePt t="58679" x="4614863" y="2536825"/>
          <p14:tracePt t="58696" x="4543425" y="2551113"/>
          <p14:tracePt t="58713" x="4522788" y="2557463"/>
          <p14:tracePt t="58747" x="4522788" y="2565400"/>
          <p14:tracePt t="60138" x="4557713" y="2557463"/>
          <p14:tracePt t="60146" x="4622800" y="2543175"/>
          <p14:tracePt t="60153" x="4686300" y="2536825"/>
          <p14:tracePt t="60165" x="4757738" y="2528888"/>
          <p14:tracePt t="60182" x="4929188" y="2514600"/>
          <p14:tracePt t="60200" x="5094288" y="2508250"/>
          <p14:tracePt t="60202" x="5165725" y="2508250"/>
          <p14:tracePt t="60215" x="5237163" y="2500313"/>
          <p14:tracePt t="60231" x="5343525" y="2493963"/>
          <p14:tracePt t="60248" x="5422900" y="2479675"/>
          <p14:tracePt t="60251" x="5443538" y="2471738"/>
          <p14:tracePt t="60265" x="5457825" y="2471738"/>
          <p14:tracePt t="60289" x="5457825" y="2465388"/>
          <p14:tracePt t="60434" x="5422900" y="2465388"/>
          <p14:tracePt t="60442" x="5351463" y="2465388"/>
          <p14:tracePt t="60452" x="5265738" y="2465388"/>
          <p14:tracePt t="60465" x="5157788" y="2465388"/>
          <p14:tracePt t="60482" x="4751388" y="2479675"/>
          <p14:tracePt t="60498" x="4600575" y="2479675"/>
          <p14:tracePt t="60499" x="4443413" y="2486025"/>
          <p14:tracePt t="60515" x="4171950" y="2493963"/>
          <p14:tracePt t="60532" x="3994150" y="2500313"/>
          <p14:tracePt t="60549" x="3929063" y="2500313"/>
          <p14:tracePt t="60589" x="3937000" y="2500313"/>
          <p14:tracePt t="60598" x="3957638" y="2500313"/>
          <p14:tracePt t="60615" x="4037013" y="2500313"/>
          <p14:tracePt t="60632" x="4157663" y="2500313"/>
          <p14:tracePt t="60649" x="4322763" y="2493963"/>
          <p14:tracePt t="60666" x="4537075" y="2486025"/>
          <p14:tracePt t="60670" x="4651375" y="2479675"/>
          <p14:tracePt t="60683" x="4772025" y="2471738"/>
          <p14:tracePt t="60699" x="5172075" y="2457450"/>
          <p14:tracePt t="60716" x="5414963" y="2451100"/>
          <p14:tracePt t="60732" x="5600700" y="2443163"/>
          <p14:tracePt t="60749" x="5715000" y="2436813"/>
          <p14:tracePt t="60766" x="5743575" y="2436813"/>
          <p14:tracePt t="60861" x="5680075" y="2436813"/>
          <p14:tracePt t="60868" x="5600700" y="2436813"/>
          <p14:tracePt t="60876" x="5500688" y="2436813"/>
          <p14:tracePt t="60884" x="5380038" y="2436813"/>
          <p14:tracePt t="60899" x="5094288" y="2443163"/>
          <p14:tracePt t="60917" x="4929188" y="2443163"/>
          <p14:tracePt t="60933" x="4371975" y="2436813"/>
          <p14:tracePt t="60950" x="3994150" y="2422525"/>
          <p14:tracePt t="60966" x="3657600" y="2414588"/>
          <p14:tracePt t="60983" x="3371850" y="2408238"/>
          <p14:tracePt t="61000" x="3151188" y="2393950"/>
          <p14:tracePt t="61016" x="2986088" y="2393950"/>
          <p14:tracePt t="61033" x="2886075" y="2393950"/>
          <p14:tracePt t="61049" x="2808288" y="2393950"/>
          <p14:tracePt t="61066" x="2728913" y="2414588"/>
          <p14:tracePt t="61070" x="2679700" y="2422525"/>
          <p14:tracePt t="61083" x="2636838" y="2436813"/>
          <p14:tracePt t="61099" x="2528888" y="2457450"/>
          <p14:tracePt t="61103" x="2486025" y="2465388"/>
          <p14:tracePt t="61116" x="2443163" y="2479675"/>
          <p14:tracePt t="61133" x="2351088" y="2514600"/>
          <p14:tracePt t="61149" x="2343150" y="2514600"/>
          <p14:tracePt t="61190" x="2357438" y="2514600"/>
          <p14:tracePt t="61200" x="2379663" y="2514600"/>
          <p14:tracePt t="61208" x="2408238" y="2514600"/>
          <p14:tracePt t="61216" x="2443163" y="2514600"/>
          <p14:tracePt t="61233" x="2543175" y="2528888"/>
          <p14:tracePt t="61250" x="2714625" y="2543175"/>
          <p14:tracePt t="61266" x="2957513" y="2557463"/>
          <p14:tracePt t="61270" x="3086100" y="2565400"/>
          <p14:tracePt t="61283" x="3228975" y="2565400"/>
          <p14:tracePt t="61300" x="3522663" y="2571750"/>
          <p14:tracePt t="61302" x="3671888" y="2571750"/>
          <p14:tracePt t="61317" x="3814763" y="2571750"/>
          <p14:tracePt t="61333" x="4143375" y="2557463"/>
          <p14:tracePt t="61350" x="4243388" y="2551113"/>
          <p14:tracePt t="61367" x="4257675" y="25431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1817511"/>
            <a:ext cx="6758580" cy="47945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267" y="977900"/>
            <a:ext cx="7484533" cy="546100"/>
          </a:xfrm>
        </p:spPr>
        <p:txBody>
          <a:bodyPr/>
          <a:lstStyle/>
          <a:p>
            <a:r>
              <a:rPr lang="en-GB" sz="3200" dirty="0" smtClean="0"/>
              <a:t>Time series of Difference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843635" y="1817511"/>
            <a:ext cx="20520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Shows difference from natural as % of 1961-2010 historical precipitation. Each season shown separately.  Drying in MAM &amp; SON about 10% “now” but about 5% in early 1960’s. 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63599" y="3586219"/>
            <a:ext cx="235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14-member mean</a:t>
            </a:r>
            <a:endParaRPr lang="en-GB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25578" y="3608940"/>
            <a:ext cx="2590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11-year running mean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955" y="5651104"/>
            <a:ext cx="1614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525-ensemble mean</a:t>
            </a:r>
            <a:endParaRPr lang="en-GB" sz="20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2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38"/>
    </mc:Choice>
    <mc:Fallback>
      <p:transition spd="slow" advTm="5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" x="4229100" y="2551113"/>
          <p14:tracePt t="544" x="4179888" y="2557463"/>
          <p14:tracePt t="551" x="4129088" y="2565400"/>
          <p14:tracePt t="568" x="4014788" y="2565400"/>
          <p14:tracePt t="585" x="3894138" y="2565400"/>
          <p14:tracePt t="601" x="3800475" y="2565400"/>
          <p14:tracePt t="618" x="3751263" y="2557463"/>
          <p14:tracePt t="679" x="3751263" y="2551113"/>
          <p14:tracePt t="689" x="3757613" y="2528888"/>
          <p14:tracePt t="695" x="3771900" y="2500313"/>
          <p14:tracePt t="704" x="3794125" y="2465388"/>
          <p14:tracePt t="718" x="3822700" y="2408238"/>
          <p14:tracePt t="735" x="3857625" y="2151063"/>
          <p14:tracePt t="752" x="3865563" y="2000250"/>
          <p14:tracePt t="768" x="3851275" y="1879600"/>
          <p14:tracePt t="785" x="3786188" y="1771650"/>
          <p14:tracePt t="802" x="3679825" y="1671638"/>
          <p14:tracePt t="818" x="3529013" y="1585913"/>
          <p14:tracePt t="835" x="3365500" y="1543050"/>
          <p14:tracePt t="852" x="3194050" y="1528763"/>
          <p14:tracePt t="869" x="3022600" y="1536700"/>
          <p14:tracePt t="873" x="2943225" y="1557338"/>
          <p14:tracePt t="885" x="2857500" y="1593850"/>
          <p14:tracePt t="902" x="2700338" y="1671638"/>
          <p14:tracePt t="919" x="2465388" y="1836738"/>
          <p14:tracePt t="935" x="2293938" y="1957388"/>
          <p14:tracePt t="952" x="2136775" y="2085975"/>
          <p14:tracePt t="969" x="2000250" y="2214563"/>
          <p14:tracePt t="985" x="1865313" y="2328863"/>
          <p14:tracePt t="1002" x="1757363" y="2422525"/>
          <p14:tracePt t="1019" x="1679575" y="2486025"/>
          <p14:tracePt t="1036" x="1614488" y="2508250"/>
          <p14:tracePt t="1052" x="1557338" y="2514600"/>
          <p14:tracePt t="1069" x="1522413" y="2514600"/>
          <p14:tracePt t="1086" x="1500188" y="2500313"/>
          <p14:tracePt t="1102" x="1465263" y="2471738"/>
          <p14:tracePt t="1119" x="1422400" y="2428875"/>
          <p14:tracePt t="1136" x="1350963" y="2386013"/>
          <p14:tracePt t="1152" x="1208088" y="2351088"/>
          <p14:tracePt t="1169" x="1108075" y="2351088"/>
          <p14:tracePt t="1186" x="1022350" y="2365375"/>
          <p14:tracePt t="1202" x="950913" y="2393950"/>
          <p14:tracePt t="1219" x="893763" y="2428875"/>
          <p14:tracePt t="1236" x="850900" y="2465388"/>
          <p14:tracePt t="1252" x="828675" y="2493963"/>
          <p14:tracePt t="1269" x="814388" y="2536825"/>
          <p14:tracePt t="1286" x="814388" y="2593975"/>
          <p14:tracePt t="1302" x="814388" y="2651125"/>
          <p14:tracePt t="1319" x="814388" y="2714625"/>
          <p14:tracePt t="1336" x="808038" y="2779713"/>
          <p14:tracePt t="1352" x="785813" y="2886075"/>
          <p14:tracePt t="1372" x="779463" y="2965450"/>
          <p14:tracePt t="1386" x="779463" y="3028950"/>
          <p14:tracePt t="1403" x="779463" y="3079750"/>
          <p14:tracePt t="1419" x="779463" y="3114675"/>
          <p14:tracePt t="1436" x="785813" y="3122613"/>
          <p14:tracePt t="1638" x="785813" y="3136900"/>
          <p14:tracePt t="1643" x="800100" y="3165475"/>
          <p14:tracePt t="1654" x="808038" y="3214688"/>
          <p14:tracePt t="1670" x="842963" y="3314700"/>
          <p14:tracePt t="1687" x="879475" y="3408363"/>
          <p14:tracePt t="1703" x="908050" y="3465513"/>
          <p14:tracePt t="1720" x="922338" y="3479800"/>
          <p14:tracePt t="1736" x="942975" y="3486150"/>
          <p14:tracePt t="1753" x="965200" y="3486150"/>
          <p14:tracePt t="1770" x="979488" y="3486150"/>
          <p14:tracePt t="1786" x="993775" y="3479800"/>
          <p14:tracePt t="1803" x="993775" y="3457575"/>
          <p14:tracePt t="1820" x="993775" y="3429000"/>
          <p14:tracePt t="1837" x="993775" y="3394075"/>
          <p14:tracePt t="1854" x="979488" y="3336925"/>
          <p14:tracePt t="1870" x="957263" y="3265488"/>
          <p14:tracePt t="1887" x="936625" y="3171825"/>
          <p14:tracePt t="1903" x="928688" y="3086100"/>
          <p14:tracePt t="1920" x="928688" y="3028950"/>
          <p14:tracePt t="1937" x="928688" y="3000375"/>
          <p14:tracePt t="1954" x="936625" y="2986088"/>
          <p14:tracePt t="2223" x="942975" y="3000375"/>
          <p14:tracePt t="2230" x="950913" y="3022600"/>
          <p14:tracePt t="2238" x="965200" y="3036888"/>
          <p14:tracePt t="2254" x="985838" y="3086100"/>
          <p14:tracePt t="2271" x="1008063" y="3122613"/>
          <p14:tracePt t="2287" x="1028700" y="3143250"/>
          <p14:tracePt t="2304" x="1042988" y="3151188"/>
          <p14:tracePt t="2321" x="1057275" y="3151188"/>
          <p14:tracePt t="2338" x="1071563" y="3151188"/>
          <p14:tracePt t="2355" x="1100138" y="3136900"/>
          <p14:tracePt t="2370" x="1136650" y="3100388"/>
          <p14:tracePt t="2387" x="1171575" y="3057525"/>
          <p14:tracePt t="2388" x="1185863" y="3036888"/>
          <p14:tracePt t="2404" x="1193800" y="3022600"/>
          <p14:tracePt t="2421" x="1214438" y="2994025"/>
          <p14:tracePt t="2511" x="1208088" y="2994025"/>
          <p14:tracePt t="2528" x="1200150" y="2994025"/>
          <p14:tracePt t="2533" x="1193800" y="2994025"/>
          <p14:tracePt t="2549" x="1185863" y="2994025"/>
          <p14:tracePt t="2560" x="1179513" y="2994025"/>
          <p14:tracePt t="2571" x="1171575" y="3000375"/>
          <p14:tracePt t="2589" x="1143000" y="3022600"/>
          <p14:tracePt t="2605" x="1128713" y="3028950"/>
          <p14:tracePt t="2621" x="1100138" y="3036888"/>
          <p14:tracePt t="2638" x="1071563" y="3051175"/>
          <p14:tracePt t="2656" x="1065213" y="3051175"/>
          <p14:tracePt t="2688" x="1057275" y="3051175"/>
          <p14:tracePt t="2705" x="1050925" y="3051175"/>
          <p14:tracePt t="2721" x="1042988" y="3051175"/>
          <p14:tracePt t="2738" x="1036638" y="3051175"/>
          <p14:tracePt t="2755" x="1028700" y="3051175"/>
          <p14:tracePt t="2903" x="1036638" y="3051175"/>
          <p14:tracePt t="2911" x="1057275" y="3051175"/>
          <p14:tracePt t="2921" x="1079500" y="3051175"/>
          <p14:tracePt t="2938" x="1122363" y="3036888"/>
          <p14:tracePt t="2955" x="1179513" y="3014663"/>
          <p14:tracePt t="2972" x="1250950" y="3000375"/>
          <p14:tracePt t="2988" x="1328738" y="2979738"/>
          <p14:tracePt t="3005" x="1385888" y="2957513"/>
          <p14:tracePt t="3022" x="1450975" y="2936875"/>
          <p14:tracePt t="3038" x="1465263" y="2936875"/>
          <p14:tracePt t="3104" x="1471613" y="2936875"/>
          <p14:tracePt t="3111" x="1479550" y="2936875"/>
          <p14:tracePt t="3122" x="1493838" y="2936875"/>
          <p14:tracePt t="3139" x="1522413" y="2936875"/>
          <p14:tracePt t="3155" x="1550988" y="2936875"/>
          <p14:tracePt t="3172" x="1585913" y="2943225"/>
          <p14:tracePt t="3189" x="1628775" y="2965450"/>
          <p14:tracePt t="3205" x="1693863" y="2994025"/>
          <p14:tracePt t="3222" x="1757363" y="3014663"/>
          <p14:tracePt t="3239" x="1808163" y="3036888"/>
          <p14:tracePt t="3255" x="1851025" y="3057525"/>
          <p14:tracePt t="3258" x="1865313" y="3071813"/>
          <p14:tracePt t="3272" x="1908175" y="3100388"/>
          <p14:tracePt t="3289" x="1943100" y="3143250"/>
          <p14:tracePt t="3305" x="1979613" y="3179763"/>
          <p14:tracePt t="3323" x="2014538" y="3222625"/>
          <p14:tracePt t="3339" x="2036763" y="3251200"/>
          <p14:tracePt t="3356" x="2065338" y="3279775"/>
          <p14:tracePt t="3373" x="2085975" y="3300413"/>
          <p14:tracePt t="3389" x="2108200" y="3328988"/>
          <p14:tracePt t="3406" x="2136775" y="3351213"/>
          <p14:tracePt t="3422" x="2157413" y="3371850"/>
          <p14:tracePt t="3439" x="2185988" y="3394075"/>
          <p14:tracePt t="3456" x="2222500" y="3408363"/>
          <p14:tracePt t="3472" x="2257425" y="3414713"/>
          <p14:tracePt t="3489" x="2322513" y="3422650"/>
          <p14:tracePt t="3506" x="2393950" y="3422650"/>
          <p14:tracePt t="3522" x="2493963" y="3414713"/>
          <p14:tracePt t="3539" x="2600325" y="3394075"/>
          <p14:tracePt t="3556" x="2708275" y="3365500"/>
          <p14:tracePt t="3574" x="2822575" y="3328988"/>
          <p14:tracePt t="3590" x="2914650" y="3294063"/>
          <p14:tracePt t="3593" x="2957513" y="3286125"/>
          <p14:tracePt t="3606" x="3000375" y="3271838"/>
          <p14:tracePt t="3622" x="3065463" y="3257550"/>
          <p14:tracePt t="3639" x="3100388" y="3251200"/>
          <p14:tracePt t="3656" x="3108325" y="3243263"/>
          <p14:tracePt t="3755" x="3086100" y="3243263"/>
          <p14:tracePt t="3764" x="3057525" y="3257550"/>
          <p14:tracePt t="3773" x="3022600" y="3271838"/>
          <p14:tracePt t="3789" x="2922588" y="3300413"/>
          <p14:tracePt t="3807" x="2800350" y="3343275"/>
          <p14:tracePt t="3823" x="2657475" y="3394075"/>
          <p14:tracePt t="3839" x="2486025" y="3436938"/>
          <p14:tracePt t="3856" x="2308225" y="3486150"/>
          <p14:tracePt t="3860" x="2222500" y="3500438"/>
          <p14:tracePt t="3873" x="2143125" y="3514725"/>
          <p14:tracePt t="3890" x="1936750" y="3536950"/>
          <p14:tracePt t="3906" x="1828800" y="3536950"/>
          <p14:tracePt t="3923" x="1714500" y="3529013"/>
          <p14:tracePt t="3940" x="1608138" y="3508375"/>
          <p14:tracePt t="3956" x="1522413" y="3486150"/>
          <p14:tracePt t="3973" x="1428750" y="3465513"/>
          <p14:tracePt t="3990" x="1322388" y="3429000"/>
          <p14:tracePt t="4007" x="1200150" y="3386138"/>
          <p14:tracePt t="4023" x="1065213" y="3343275"/>
          <p14:tracePt t="4027" x="993775" y="3328988"/>
          <p14:tracePt t="4041" x="928688" y="3314700"/>
          <p14:tracePt t="4057" x="800100" y="3286125"/>
          <p14:tracePt t="4058" x="736600" y="3279775"/>
          <p14:tracePt t="4073" x="685800" y="3271838"/>
          <p14:tracePt t="4090" x="585788" y="3251200"/>
          <p14:tracePt t="4107" x="579438" y="3251200"/>
          <p14:tracePt t="4194" x="565150" y="3265488"/>
          <p14:tracePt t="4204" x="565150" y="3300413"/>
          <p14:tracePt t="4210" x="550863" y="3343275"/>
          <p14:tracePt t="4224" x="550863" y="3400425"/>
          <p14:tracePt t="4243" x="536575" y="3508375"/>
          <p14:tracePt t="4245" x="522288" y="3557588"/>
          <p14:tracePt t="4257" x="508000" y="3586163"/>
          <p14:tracePt t="4275" x="493713" y="3629025"/>
          <p14:tracePt t="4317" x="500063" y="3629025"/>
          <p14:tracePt t="4326" x="508000" y="3614738"/>
          <p14:tracePt t="4333" x="522288" y="3594100"/>
          <p14:tracePt t="4342" x="536575" y="3565525"/>
          <p14:tracePt t="4357" x="571500" y="3486150"/>
          <p14:tracePt t="4375" x="614363" y="3365500"/>
          <p14:tracePt t="4390" x="657225" y="3222625"/>
          <p14:tracePt t="4407" x="700088" y="3071813"/>
          <p14:tracePt t="4424" x="750888" y="2922588"/>
          <p14:tracePt t="4440" x="814388" y="2794000"/>
          <p14:tracePt t="4457" x="871538" y="2693988"/>
          <p14:tracePt t="4474" x="914400" y="2636838"/>
          <p14:tracePt t="4491" x="928688" y="2622550"/>
          <p14:tracePt t="4524" x="936625" y="2693988"/>
          <p14:tracePt t="4540" x="957263" y="2836863"/>
          <p14:tracePt t="4557" x="993775" y="3022600"/>
          <p14:tracePt t="4574" x="1022350" y="3186113"/>
          <p14:tracePt t="4591" x="1050925" y="3328988"/>
          <p14:tracePt t="4607" x="1071563" y="3443288"/>
          <p14:tracePt t="4624" x="1093788" y="3522663"/>
          <p14:tracePt t="4641" x="1108075" y="3551238"/>
          <p14:tracePt t="4657" x="1114425" y="3551238"/>
          <p14:tracePt t="4674" x="1128713" y="3551238"/>
          <p14:tracePt t="4691" x="1171575" y="3479800"/>
          <p14:tracePt t="4707" x="1214438" y="3371850"/>
          <p14:tracePt t="4709" x="1236663" y="3308350"/>
          <p14:tracePt t="4724" x="1265238" y="3186113"/>
          <p14:tracePt t="4741" x="1314450" y="3036888"/>
          <p14:tracePt t="4758" x="1357313" y="2900363"/>
          <p14:tracePt t="4774" x="1400175" y="2808288"/>
          <p14:tracePt t="4791" x="1414463" y="2779713"/>
          <p14:tracePt t="4840" x="1414463" y="2808288"/>
          <p14:tracePt t="4844" x="1414463" y="2843213"/>
          <p14:tracePt t="4858" x="1414463" y="2886075"/>
          <p14:tracePt t="4874" x="1414463" y="2986088"/>
          <p14:tracePt t="4891" x="1414463" y="3086100"/>
          <p14:tracePt t="4908" x="1414463" y="3151188"/>
          <p14:tracePt t="4911" x="1422400" y="3165475"/>
          <p14:tracePt t="4944" x="1428750" y="3165475"/>
          <p14:tracePt t="4951" x="1436688" y="3151188"/>
          <p14:tracePt t="4960" x="1450975" y="3122613"/>
          <p14:tracePt t="4975" x="1485900" y="3036888"/>
          <p14:tracePt t="4991" x="1522413" y="2928938"/>
          <p14:tracePt t="5008" x="1557338" y="2794000"/>
          <p14:tracePt t="5025" x="1585913" y="2643188"/>
          <p14:tracePt t="5042" x="1608138" y="2508250"/>
          <p14:tracePt t="5058" x="1622425" y="2386013"/>
          <p14:tracePt t="5075" x="1643063" y="2300288"/>
          <p14:tracePt t="5091" x="1651000" y="2251075"/>
          <p14:tracePt t="5108" x="1657350" y="2243138"/>
          <p14:tracePt t="5175" x="1665288" y="2279650"/>
          <p14:tracePt t="5184" x="1671638" y="2328863"/>
          <p14:tracePt t="5191" x="1679575" y="2393950"/>
          <p14:tracePt t="5208" x="1708150" y="2551113"/>
          <p14:tracePt t="5225" x="1736725" y="2693988"/>
          <p14:tracePt t="5242" x="1765300" y="2836863"/>
          <p14:tracePt t="5258" x="1785938" y="2957513"/>
          <p14:tracePt t="5276" x="1808163" y="3057525"/>
          <p14:tracePt t="5279" x="1814513" y="3094038"/>
          <p14:tracePt t="5292" x="1822450" y="3122613"/>
          <p14:tracePt t="5308" x="1836738" y="3165475"/>
          <p14:tracePt t="5312" x="1843088" y="3179763"/>
          <p14:tracePt t="5325" x="1851025" y="3186113"/>
          <p14:tracePt t="5342" x="1857375" y="3194050"/>
          <p14:tracePt t="5358" x="1871663" y="3194050"/>
          <p14:tracePt t="5375" x="1885950" y="3200400"/>
          <p14:tracePt t="5392" x="1900238" y="3200400"/>
          <p14:tracePt t="5408" x="1922463" y="3200400"/>
          <p14:tracePt t="5425" x="1957388" y="3165475"/>
          <p14:tracePt t="5442" x="1993900" y="3114675"/>
          <p14:tracePt t="5459" x="2036763" y="3057525"/>
          <p14:tracePt t="5475" x="2085975" y="2986088"/>
          <p14:tracePt t="5492" x="2128838" y="2928938"/>
          <p14:tracePt t="5509" x="2165350" y="2886075"/>
          <p14:tracePt t="5525" x="2185988" y="2871788"/>
          <p14:tracePt t="5563" x="2193925" y="2871788"/>
          <p14:tracePt t="5575" x="2193925" y="2894013"/>
          <p14:tracePt t="5592" x="2228850" y="3022600"/>
          <p14:tracePt t="5609" x="2257425" y="3136900"/>
          <p14:tracePt t="5626" x="2308225" y="3271838"/>
          <p14:tracePt t="5642" x="2365375" y="3394075"/>
          <p14:tracePt t="5659" x="2414588" y="3486150"/>
          <p14:tracePt t="5676" x="2451100" y="3557588"/>
          <p14:tracePt t="5692" x="2486025" y="3622675"/>
          <p14:tracePt t="5709" x="2522538" y="3686175"/>
          <p14:tracePt t="5726" x="2557463" y="3743325"/>
          <p14:tracePt t="5730" x="2571750" y="3765550"/>
          <p14:tracePt t="5742" x="2579688" y="3779838"/>
          <p14:tracePt t="5760" x="2586038" y="3779838"/>
          <p14:tracePt t="5776" x="2600325" y="3779838"/>
          <p14:tracePt t="5793" x="2622550" y="3765550"/>
          <p14:tracePt t="5809" x="2657475" y="3714750"/>
          <p14:tracePt t="5826" x="2686050" y="3643313"/>
          <p14:tracePt t="5842" x="2722563" y="3543300"/>
          <p14:tracePt t="5859" x="2765425" y="3422650"/>
          <p14:tracePt t="5876" x="2800350" y="3300413"/>
          <p14:tracePt t="5892" x="2822575" y="3179763"/>
          <p14:tracePt t="5909" x="2843213" y="3065463"/>
          <p14:tracePt t="5926" x="2857500" y="2965450"/>
          <p14:tracePt t="5943" x="2865438" y="2894013"/>
          <p14:tracePt t="5959" x="2865438" y="2822575"/>
          <p14:tracePt t="5976" x="2865438" y="2751138"/>
          <p14:tracePt t="5993" x="2865438" y="2686050"/>
          <p14:tracePt t="6010" x="2857500" y="2614613"/>
          <p14:tracePt t="6026" x="2851150" y="2565400"/>
          <p14:tracePt t="6043" x="2843213" y="2522538"/>
          <p14:tracePt t="6059" x="2843213" y="2471738"/>
          <p14:tracePt t="6076" x="2843213" y="2414588"/>
          <p14:tracePt t="6093" x="2843213" y="2371725"/>
          <p14:tracePt t="6110" x="2843213" y="2336800"/>
          <p14:tracePt t="6126" x="2843213" y="2322513"/>
          <p14:tracePt t="6143" x="2843213" y="2314575"/>
          <p14:tracePt t="6160" x="2843213" y="2308225"/>
          <p14:tracePt t="6227" x="2851150" y="2328863"/>
          <p14:tracePt t="6235" x="2857500" y="2365375"/>
          <p14:tracePt t="6245" x="2871788" y="2414588"/>
          <p14:tracePt t="6261" x="2908300" y="2514600"/>
          <p14:tracePt t="6277" x="2936875" y="2628900"/>
          <p14:tracePt t="6293" x="2971800" y="2771775"/>
          <p14:tracePt t="6310" x="3000375" y="2922588"/>
          <p14:tracePt t="6327" x="3028950" y="3057525"/>
          <p14:tracePt t="6343" x="3057525" y="3179763"/>
          <p14:tracePt t="6360" x="3079750" y="3271838"/>
          <p14:tracePt t="6363" x="3086100" y="3308350"/>
          <p14:tracePt t="6377" x="3086100" y="3343275"/>
          <p14:tracePt t="6393" x="3094038" y="3408363"/>
          <p14:tracePt t="6396" x="3100388" y="3436938"/>
          <p14:tracePt t="6410" x="3100388" y="3479800"/>
          <p14:tracePt t="6427" x="3108325" y="3494088"/>
          <p14:tracePt t="6490" x="3114675" y="3494088"/>
          <p14:tracePt t="6515" x="3122613" y="3494088"/>
          <p14:tracePt t="6590" x="3128963" y="3508375"/>
          <p14:tracePt t="6597" x="3128963" y="3536950"/>
          <p14:tracePt t="6607" x="3128963" y="3565525"/>
          <p14:tracePt t="6613" x="3128963" y="3594100"/>
          <p14:tracePt t="6627" x="3128963" y="3622675"/>
          <p14:tracePt t="6644" x="3108325" y="3708400"/>
          <p14:tracePt t="6660" x="3079750" y="3757613"/>
          <p14:tracePt t="6677" x="3051175" y="3800475"/>
          <p14:tracePt t="6694" x="3028950" y="3829050"/>
          <p14:tracePt t="6711" x="3008313" y="3857625"/>
          <p14:tracePt t="6727" x="2971800" y="3886200"/>
          <p14:tracePt t="6744" x="2922588" y="3900488"/>
          <p14:tracePt t="6760" x="2851150" y="3908425"/>
          <p14:tracePt t="6764" x="2800350" y="3908425"/>
          <p14:tracePt t="6777" x="2757488" y="3908425"/>
          <p14:tracePt t="6794" x="2636838" y="3886200"/>
          <p14:tracePt t="6811" x="2514600" y="3865563"/>
          <p14:tracePt t="6827" x="2408238" y="3857625"/>
          <p14:tracePt t="6829" x="2357438" y="3857625"/>
          <p14:tracePt t="6844" x="2286000" y="3857625"/>
          <p14:tracePt t="6861" x="2236788" y="3857625"/>
          <p14:tracePt t="6877" x="2200275" y="3857625"/>
          <p14:tracePt t="6894" x="2179638" y="3857625"/>
          <p14:tracePt t="6911" x="2171700" y="3857625"/>
          <p14:tracePt t="6928" x="2165350" y="3865563"/>
          <p14:tracePt t="6945" x="2143125" y="3865563"/>
          <p14:tracePt t="6961" x="2114550" y="3865563"/>
          <p14:tracePt t="6977" x="2057400" y="3857625"/>
          <p14:tracePt t="6995" x="1971675" y="3836988"/>
          <p14:tracePt t="7011" x="1879600" y="3800475"/>
          <p14:tracePt t="7027" x="1779588" y="3757613"/>
          <p14:tracePt t="7044" x="1685925" y="3714750"/>
          <p14:tracePt t="7061" x="1593850" y="3671888"/>
          <p14:tracePt t="7064" x="1550988" y="3651250"/>
          <p14:tracePt t="7078" x="1479550" y="3614738"/>
          <p14:tracePt t="7094" x="1408113" y="3586163"/>
          <p14:tracePt t="7111" x="1357313" y="3565525"/>
          <p14:tracePt t="7128" x="1308100" y="3543300"/>
          <p14:tracePt t="7144" x="1257300" y="3529013"/>
          <p14:tracePt t="7161" x="1200150" y="3522663"/>
          <p14:tracePt t="7178" x="1157288" y="3522663"/>
          <p14:tracePt t="7194" x="1114425" y="3529013"/>
          <p14:tracePt t="7212" x="1079500" y="3557588"/>
          <p14:tracePt t="7215" x="1065213" y="3571875"/>
          <p14:tracePt t="7228" x="1050925" y="3594100"/>
          <p14:tracePt t="7246" x="1028700" y="3643313"/>
          <p14:tracePt t="7249" x="1022350" y="3679825"/>
          <p14:tracePt t="7261" x="1014413" y="3708400"/>
          <p14:tracePt t="7279" x="1008063" y="3808413"/>
          <p14:tracePt t="7295" x="1028700" y="3871913"/>
          <p14:tracePt t="7311" x="1057275" y="3929063"/>
          <p14:tracePt t="7328" x="1114425" y="3986213"/>
          <p14:tracePt t="7344" x="1193800" y="4037013"/>
          <p14:tracePt t="7361" x="1285875" y="4094163"/>
          <p14:tracePt t="7378" x="1379538" y="4122738"/>
          <p14:tracePt t="7395" x="1471613" y="4151313"/>
          <p14:tracePt t="7411" x="1550988" y="4165600"/>
          <p14:tracePt t="7428" x="1636713" y="4171950"/>
          <p14:tracePt t="7445" x="1728788" y="4171950"/>
          <p14:tracePt t="7462" x="1822450" y="4171950"/>
          <p14:tracePt t="7478" x="1908175" y="4165600"/>
          <p14:tracePt t="7496" x="2000250" y="4151313"/>
          <p14:tracePt t="7512" x="2136775" y="4114800"/>
          <p14:tracePt t="7528" x="2228850" y="4086225"/>
          <p14:tracePt t="7545" x="2300288" y="4051300"/>
          <p14:tracePt t="7561" x="2365375" y="4008438"/>
          <p14:tracePt t="7578" x="2408238" y="3979863"/>
          <p14:tracePt t="7595" x="2436813" y="3957638"/>
          <p14:tracePt t="7612" x="2451100" y="3937000"/>
          <p14:tracePt t="7628" x="2465388" y="3914775"/>
          <p14:tracePt t="7645" x="2471738" y="3894138"/>
          <p14:tracePt t="7662" x="2471738" y="3857625"/>
          <p14:tracePt t="7679" x="2457450" y="3822700"/>
          <p14:tracePt t="7682" x="2451100" y="3794125"/>
          <p14:tracePt t="7695" x="2436813" y="3771900"/>
          <p14:tracePt t="7713" x="2386013" y="3694113"/>
          <p14:tracePt t="7728" x="2343150" y="3643313"/>
          <p14:tracePt t="7745" x="2293938" y="3600450"/>
          <p14:tracePt t="7762" x="2222500" y="3565525"/>
          <p14:tracePt t="7779" x="2151063" y="3522663"/>
          <p14:tracePt t="7795" x="2065338" y="3479800"/>
          <p14:tracePt t="7812" x="1957388" y="3436938"/>
          <p14:tracePt t="7829" x="1843088" y="3400425"/>
          <p14:tracePt t="7845" x="1728788" y="3371850"/>
          <p14:tracePt t="7862" x="1628775" y="3365500"/>
          <p14:tracePt t="7879" x="1528763" y="3365500"/>
          <p14:tracePt t="7896" x="1443038" y="3365500"/>
          <p14:tracePt t="7912" x="1365250" y="3365500"/>
          <p14:tracePt t="7915" x="1336675" y="3371850"/>
          <p14:tracePt t="7929" x="1308100" y="3386138"/>
          <p14:tracePt t="7946" x="1214438" y="3443288"/>
          <p14:tracePt t="7962" x="1157288" y="3494088"/>
          <p14:tracePt t="7979" x="1114425" y="3551238"/>
          <p14:tracePt t="7996" x="1071563" y="3608388"/>
          <p14:tracePt t="8012" x="1050925" y="3651250"/>
          <p14:tracePt t="8029" x="1042988" y="3665538"/>
          <p14:tracePt t="8098" x="1042988" y="3671888"/>
          <p14:tracePt t="8106" x="1050925" y="3686175"/>
          <p14:tracePt t="8114" x="1057275" y="3694113"/>
          <p14:tracePt t="8129" x="1065213" y="3700463"/>
          <p14:tracePt t="8146" x="1071563" y="3708400"/>
          <p14:tracePt t="8162" x="1085850" y="3708400"/>
          <p14:tracePt t="8179" x="1100138" y="3714750"/>
          <p14:tracePt t="8196" x="1128713" y="3729038"/>
          <p14:tracePt t="8213" x="1165225" y="3743325"/>
          <p14:tracePt t="8229" x="1214438" y="3757613"/>
          <p14:tracePt t="8246" x="1279525" y="3765550"/>
          <p14:tracePt t="8263" x="1350963" y="3765550"/>
          <p14:tracePt t="8279" x="1436688" y="3765550"/>
          <p14:tracePt t="8296" x="1536700" y="3765550"/>
          <p14:tracePt t="8313" x="1643063" y="3765550"/>
          <p14:tracePt t="8316" x="1708150" y="3757613"/>
          <p14:tracePt t="8329" x="1757363" y="3757613"/>
          <p14:tracePt t="8346" x="1851025" y="3743325"/>
          <p14:tracePt t="8349" x="1879600" y="3729038"/>
          <p14:tracePt t="8363" x="1900238" y="3714750"/>
          <p14:tracePt t="8380" x="1922463" y="3671888"/>
          <p14:tracePt t="8397" x="1922463" y="3614738"/>
          <p14:tracePt t="8413" x="1885950" y="3551238"/>
          <p14:tracePt t="8430" x="1843088" y="3471863"/>
          <p14:tracePt t="8447" x="1785938" y="3400425"/>
          <p14:tracePt t="8464" x="1708150" y="3322638"/>
          <p14:tracePt t="8480" x="1608138" y="3257550"/>
          <p14:tracePt t="8496" x="1508125" y="3200400"/>
          <p14:tracePt t="8513" x="1414463" y="3165475"/>
          <p14:tracePt t="8530" x="1336675" y="3136900"/>
          <p14:tracePt t="8546" x="1271588" y="3128963"/>
          <p14:tracePt t="8550" x="1236663" y="3122613"/>
          <p14:tracePt t="8564" x="1179513" y="3114675"/>
          <p14:tracePt t="8581" x="1114425" y="3108325"/>
          <p14:tracePt t="8596" x="1050925" y="3094038"/>
          <p14:tracePt t="8613" x="993775" y="3079750"/>
          <p14:tracePt t="8631" x="936625" y="3057525"/>
          <p14:tracePt t="8647" x="900113" y="3036888"/>
          <p14:tracePt t="8663" x="871538" y="3014663"/>
          <p14:tracePt t="8680" x="842963" y="2979738"/>
          <p14:tracePt t="8697" x="814388" y="2943225"/>
          <p14:tracePt t="8713" x="793750" y="2894013"/>
          <p14:tracePt t="8730" x="771525" y="2828925"/>
          <p14:tracePt t="8733" x="757238" y="2800350"/>
          <p14:tracePt t="8747" x="750888" y="2765425"/>
          <p14:tracePt t="8763" x="750888" y="2693988"/>
          <p14:tracePt t="8764" x="742950" y="2665413"/>
          <p14:tracePt t="8780" x="742950" y="2600325"/>
          <p14:tracePt t="8797" x="742950" y="2543175"/>
          <p14:tracePt t="8814" x="742950" y="2493963"/>
          <p14:tracePt t="8830" x="742950" y="2471738"/>
          <p14:tracePt t="8847" x="736600" y="2465388"/>
          <p14:tracePt t="8886" x="736600" y="2486025"/>
          <p14:tracePt t="8896" x="736600" y="2522538"/>
          <p14:tracePt t="8902" x="728663" y="2565400"/>
          <p14:tracePt t="8914" x="728663" y="2628900"/>
          <p14:tracePt t="8930" x="728663" y="2808288"/>
          <p14:tracePt t="8948" x="728663" y="2994025"/>
          <p14:tracePt t="8964" x="750888" y="3157538"/>
          <p14:tracePt t="8967" x="765175" y="3208338"/>
          <p14:tracePt t="8980" x="779463" y="3243263"/>
          <p14:tracePt t="8997" x="793750" y="3271838"/>
          <p14:tracePt t="9014" x="793750" y="3279775"/>
          <p14:tracePt t="9042" x="800100" y="3279775"/>
          <p14:tracePt t="9047" x="808038" y="3279775"/>
          <p14:tracePt t="9064" x="842963" y="3251200"/>
          <p14:tracePt t="9080" x="885825" y="3200400"/>
          <p14:tracePt t="9097" x="942975" y="3114675"/>
          <p14:tracePt t="9114" x="1014413" y="3022600"/>
          <p14:tracePt t="9131" x="1085850" y="2914650"/>
          <p14:tracePt t="9147" x="1143000" y="2828925"/>
          <p14:tracePt t="9164" x="1185863" y="2765425"/>
          <p14:tracePt t="9181" x="1208088" y="2736850"/>
          <p14:tracePt t="9197" x="1214438" y="2736850"/>
          <p14:tracePt t="9230" x="1222375" y="2736850"/>
          <p14:tracePt t="9238" x="1222375" y="2751138"/>
          <p14:tracePt t="9247" x="1228725" y="2779713"/>
          <p14:tracePt t="9264" x="1257300" y="2871788"/>
          <p14:tracePt t="9281" x="1308100" y="2986088"/>
          <p14:tracePt t="9297" x="1357313" y="3114675"/>
          <p14:tracePt t="9314" x="1422400" y="3236913"/>
          <p14:tracePt t="9331" x="1485900" y="3336925"/>
          <p14:tracePt t="9347" x="1543050" y="3422650"/>
          <p14:tracePt t="9364" x="1593850" y="3471863"/>
          <p14:tracePt t="9381" x="1622425" y="3494088"/>
          <p14:tracePt t="9398" x="1636713" y="3494088"/>
          <p14:tracePt t="9414" x="1665288" y="3486150"/>
          <p14:tracePt t="9432" x="1743075" y="3371850"/>
          <p14:tracePt t="9448" x="1800225" y="3265488"/>
          <p14:tracePt t="9464" x="1857375" y="3157538"/>
          <p14:tracePt t="9481" x="1914525" y="3028950"/>
          <p14:tracePt t="9498" x="1957388" y="2922588"/>
          <p14:tracePt t="9515" x="1985963" y="2865438"/>
          <p14:tracePt t="9531" x="1993900" y="2843213"/>
          <p14:tracePt t="9561" x="1993900" y="2857500"/>
          <p14:tracePt t="9569" x="2000250" y="2879725"/>
          <p14:tracePt t="9581" x="2008188" y="2914650"/>
          <p14:tracePt t="9598" x="2036763" y="3022600"/>
          <p14:tracePt t="9601" x="2065338" y="3086100"/>
          <p14:tracePt t="9615" x="2093913" y="3151188"/>
          <p14:tracePt t="9632" x="2165350" y="3279775"/>
          <p14:tracePt t="9633" x="2200275" y="3343275"/>
          <p14:tracePt t="9648" x="2279650" y="3451225"/>
          <p14:tracePt t="9665" x="2365375" y="3551238"/>
          <p14:tracePt t="9681" x="2443163" y="3622675"/>
          <p14:tracePt t="9698" x="2508250" y="3665538"/>
          <p14:tracePt t="9715" x="2565400" y="3671888"/>
          <p14:tracePt t="9732" x="2608263" y="3671888"/>
          <p14:tracePt t="9748" x="2643188" y="3651250"/>
          <p14:tracePt t="9766" x="2693988" y="3614738"/>
          <p14:tracePt t="9782" x="2743200" y="3565525"/>
          <p14:tracePt t="9798" x="2808288" y="3494088"/>
          <p14:tracePt t="9815" x="2879725" y="3408363"/>
          <p14:tracePt t="9832" x="2943225" y="3314700"/>
          <p14:tracePt t="9835" x="2965450" y="3279775"/>
          <p14:tracePt t="9849" x="2994025" y="3236913"/>
          <p14:tracePt t="9865" x="3043238" y="3171825"/>
          <p14:tracePt t="9883" x="3100388" y="3086100"/>
          <p14:tracePt t="9898" x="3122613" y="3051175"/>
          <p14:tracePt t="9915" x="3128963" y="3036888"/>
          <p14:tracePt t="9996" x="3122613" y="3036888"/>
          <p14:tracePt t="10002" x="3114675" y="3051175"/>
          <p14:tracePt t="10015" x="3100388" y="3071813"/>
          <p14:tracePt t="10032" x="3065463" y="3128963"/>
          <p14:tracePt t="10049" x="3022600" y="3194050"/>
          <p14:tracePt t="10066" x="2971800" y="3251200"/>
          <p14:tracePt t="10067" x="2943225" y="3279775"/>
          <p14:tracePt t="10083" x="2879725" y="3343275"/>
          <p14:tracePt t="10099" x="2800350" y="3394075"/>
          <p14:tracePt t="10116" x="2722563" y="3429000"/>
          <p14:tracePt t="10132" x="2651125" y="3443288"/>
          <p14:tracePt t="10150" x="2586038" y="3443288"/>
          <p14:tracePt t="10166" x="2543175" y="3443288"/>
          <p14:tracePt t="10183" x="2522538" y="3429000"/>
          <p14:tracePt t="10199" x="2508250" y="3408363"/>
          <p14:tracePt t="10216" x="2493963" y="3357563"/>
          <p14:tracePt t="10232" x="2479675" y="3279775"/>
          <p14:tracePt t="10249" x="2479675" y="3194050"/>
          <p14:tracePt t="10266" x="2479675" y="3094038"/>
          <p14:tracePt t="10282" x="2500313" y="3057525"/>
          <p14:tracePt t="10299" x="2522538" y="3036888"/>
          <p14:tracePt t="10316" x="2528888" y="3028950"/>
          <p14:tracePt t="10382" x="2528888" y="3043238"/>
          <p14:tracePt t="10389" x="2528888" y="3065463"/>
          <p14:tracePt t="10399" x="2528888" y="3100388"/>
          <p14:tracePt t="10416" x="2500313" y="3186113"/>
          <p14:tracePt t="10433" x="2443163" y="3265488"/>
          <p14:tracePt t="10449" x="2386013" y="3314700"/>
          <p14:tracePt t="10466" x="2314575" y="3336925"/>
          <p14:tracePt t="10483" x="2251075" y="3336925"/>
          <p14:tracePt t="10499" x="2200275" y="3314700"/>
          <p14:tracePt t="10503" x="2179638" y="3294063"/>
          <p14:tracePt t="10516" x="2136775" y="3251200"/>
          <p14:tracePt t="10533" x="2093913" y="3208338"/>
          <p14:tracePt t="10549" x="2051050" y="3151188"/>
          <p14:tracePt t="10566" x="1993900" y="3094038"/>
          <p14:tracePt t="10583" x="1943100" y="3051175"/>
          <p14:tracePt t="10599" x="1914525" y="3028950"/>
          <p14:tracePt t="10686" x="1914525" y="3051175"/>
          <p14:tracePt t="10693" x="1928813" y="3079750"/>
          <p14:tracePt t="10702" x="1943100" y="3114675"/>
          <p14:tracePt t="10716" x="1971675" y="3200400"/>
          <p14:tracePt t="10733" x="2008188" y="3308350"/>
          <p14:tracePt t="10750" x="2036763" y="3400425"/>
          <p14:tracePt t="10766" x="2071688" y="3479800"/>
          <p14:tracePt t="10783" x="2100263" y="3514725"/>
          <p14:tracePt t="10800" x="2114550" y="3529013"/>
          <p14:tracePt t="10817" x="2122488" y="3529013"/>
          <p14:tracePt t="10833" x="2143125" y="3529013"/>
          <p14:tracePt t="10850" x="2179638" y="3500438"/>
          <p14:tracePt t="10867" x="2228850" y="3457575"/>
          <p14:tracePt t="10883" x="2286000" y="3386138"/>
          <p14:tracePt t="10900" x="2343150" y="3322638"/>
          <p14:tracePt t="10917" x="2400300" y="3243263"/>
          <p14:tracePt t="10921" x="2422525" y="3208338"/>
          <p14:tracePt t="10933" x="2436813" y="3165475"/>
          <p14:tracePt t="10950" x="2451100" y="3065463"/>
          <p14:tracePt t="10966" x="2451100" y="3022600"/>
          <p14:tracePt t="10983" x="2443163" y="3014663"/>
          <p14:tracePt t="11000" x="2436813" y="3008313"/>
          <p14:tracePt t="11017" x="2428875" y="3008313"/>
          <p14:tracePt t="11034" x="2414588" y="3000375"/>
          <p14:tracePt t="11050" x="2393950" y="3000375"/>
          <p14:tracePt t="11067" x="2351088" y="3014663"/>
          <p14:tracePt t="11084" x="2286000" y="3057525"/>
          <p14:tracePt t="11087" x="2251075" y="3094038"/>
          <p14:tracePt t="11100" x="2200275" y="3128963"/>
          <p14:tracePt t="11117" x="2114550" y="3222625"/>
          <p14:tracePt t="11120" x="2065338" y="3265488"/>
          <p14:tracePt t="11134" x="1979613" y="3365500"/>
          <p14:tracePt t="11151" x="1922463" y="3451225"/>
          <p14:tracePt t="11167" x="1885950" y="3508375"/>
          <p14:tracePt t="11184" x="1865313" y="3536950"/>
          <p14:tracePt t="11200" x="1865313" y="3551238"/>
          <p14:tracePt t="11240" x="1857375" y="3551238"/>
          <p14:tracePt t="11250" x="1857375" y="3543300"/>
          <p14:tracePt t="11267" x="1851025" y="3508375"/>
          <p14:tracePt t="11284" x="1843088" y="3443288"/>
          <p14:tracePt t="11301" x="1836738" y="3343275"/>
          <p14:tracePt t="11317" x="1822450" y="3236913"/>
          <p14:tracePt t="11319" x="1822450" y="3171825"/>
          <p14:tracePt t="11334" x="1808163" y="3065463"/>
          <p14:tracePt t="11351" x="1808163" y="3014663"/>
          <p14:tracePt t="11353" x="1808163" y="2994025"/>
          <p14:tracePt t="11367" x="1808163" y="2971800"/>
          <p14:tracePt t="11384" x="1808163" y="2965450"/>
          <p14:tracePt t="11441" x="1808163" y="2986088"/>
          <p14:tracePt t="11450" x="1808163" y="3014663"/>
          <p14:tracePt t="11457" x="1800225" y="3043238"/>
          <p14:tracePt t="11467" x="1779588" y="3071813"/>
          <p14:tracePt t="11484" x="1728788" y="3143250"/>
          <p14:tracePt t="11501" x="1679575" y="3186113"/>
          <p14:tracePt t="11518" x="1614488" y="3214688"/>
          <p14:tracePt t="11534" x="1550988" y="3214688"/>
          <p14:tracePt t="11551" x="1471613" y="3194050"/>
          <p14:tracePt t="11570" x="1343025" y="3136900"/>
          <p14:tracePt t="11584" x="1243013" y="3108325"/>
          <p14:tracePt t="11601" x="1128713" y="3071813"/>
          <p14:tracePt t="11618" x="993775" y="3028950"/>
          <p14:tracePt t="11635" x="871538" y="2979738"/>
          <p14:tracePt t="11651" x="757238" y="2928938"/>
          <p14:tracePt t="11668" x="650875" y="2900363"/>
          <p14:tracePt t="11684" x="571500" y="2879725"/>
          <p14:tracePt t="11701" x="514350" y="2871788"/>
          <p14:tracePt t="11705" x="500063" y="2871788"/>
          <p14:tracePt t="11754" x="493713" y="2871788"/>
          <p14:tracePt t="11763" x="493713" y="2879725"/>
          <p14:tracePt t="11770" x="485775" y="2886075"/>
          <p14:tracePt t="11785" x="479425" y="2894013"/>
          <p14:tracePt t="11801" x="471488" y="2914650"/>
          <p14:tracePt t="11804" x="471488" y="2922588"/>
          <p14:tracePt t="11818" x="471488" y="2936875"/>
          <p14:tracePt t="11835" x="471488" y="2943225"/>
          <p14:tracePt t="11851" x="471488" y="2957513"/>
          <p14:tracePt t="11923" x="479425" y="2957513"/>
          <p14:tracePt t="11934" x="493713" y="2943225"/>
          <p14:tracePt t="11938" x="508000" y="2928938"/>
          <p14:tracePt t="11951" x="528638" y="2908300"/>
          <p14:tracePt t="11968" x="571500" y="2865438"/>
          <p14:tracePt t="11985" x="622300" y="2822575"/>
          <p14:tracePt t="12002" x="679450" y="2743200"/>
          <p14:tracePt t="12018" x="714375" y="2708275"/>
          <p14:tracePt t="12035" x="757238" y="2671763"/>
          <p14:tracePt t="12052" x="800100" y="2636838"/>
          <p14:tracePt t="12068" x="842963" y="2622550"/>
          <p14:tracePt t="12085" x="879475" y="2614613"/>
          <p14:tracePt t="12102" x="928688" y="2614613"/>
          <p14:tracePt t="12119" x="1000125" y="2614613"/>
          <p14:tracePt t="12135" x="1085850" y="2643188"/>
          <p14:tracePt t="12138" x="1128713" y="2657475"/>
          <p14:tracePt t="12152" x="1179513" y="2679700"/>
          <p14:tracePt t="12168" x="1265238" y="2722563"/>
          <p14:tracePt t="12172" x="1314450" y="2743200"/>
          <p14:tracePt t="12185" x="1357313" y="2765425"/>
          <p14:tracePt t="12202" x="1493838" y="2843213"/>
          <p14:tracePt t="12218" x="1585913" y="2914650"/>
          <p14:tracePt t="12235" x="1685925" y="2979738"/>
          <p14:tracePt t="12252" x="1771650" y="3051175"/>
          <p14:tracePt t="12268" x="1836738" y="3122613"/>
          <p14:tracePt t="12285" x="1900238" y="3194050"/>
          <p14:tracePt t="12302" x="1957388" y="3279775"/>
          <p14:tracePt t="12319" x="2000250" y="3351213"/>
          <p14:tracePt t="12335" x="2043113" y="3414713"/>
          <p14:tracePt t="12339" x="2057400" y="3436938"/>
          <p14:tracePt t="12352" x="2079625" y="3465513"/>
          <p14:tracePt t="12370" x="2100263" y="3508375"/>
          <p14:tracePt t="12373" x="2114550" y="3522663"/>
          <p14:tracePt t="12386" x="2128838" y="3536950"/>
          <p14:tracePt t="12402" x="2157413" y="3551238"/>
          <p14:tracePt t="12405" x="2171700" y="3557588"/>
          <p14:tracePt t="12419" x="2193925" y="3557588"/>
          <p14:tracePt t="12435" x="2236788" y="3565525"/>
          <p14:tracePt t="12436" x="2265363" y="3565525"/>
          <p14:tracePt t="12452" x="2343150" y="3551238"/>
          <p14:tracePt t="12469" x="2436813" y="3514725"/>
          <p14:tracePt t="12486" x="2536825" y="3465513"/>
          <p14:tracePt t="12502" x="2628900" y="3414713"/>
          <p14:tracePt t="12519" x="2714625" y="3365500"/>
          <p14:tracePt t="12536" x="2779713" y="3314700"/>
          <p14:tracePt t="12552" x="2828925" y="3279775"/>
          <p14:tracePt t="12569" x="2857500" y="3251200"/>
          <p14:tracePt t="12586" x="2871788" y="3228975"/>
          <p14:tracePt t="12603" x="2879725" y="3222625"/>
          <p14:tracePt t="12645" x="2886075" y="3222625"/>
          <p14:tracePt t="12677" x="2886075" y="3228975"/>
          <p14:tracePt t="12693" x="2886075" y="3236913"/>
          <p14:tracePt t="12701" x="2886075" y="3251200"/>
          <p14:tracePt t="12709" x="2879725" y="3257550"/>
          <p14:tracePt t="12719" x="2871788" y="3271838"/>
          <p14:tracePt t="12736" x="2851150" y="3300413"/>
          <p14:tracePt t="12753" x="2836863" y="3328988"/>
          <p14:tracePt t="12770" x="2822575" y="3343275"/>
          <p14:tracePt t="12774" x="2822575" y="3351213"/>
          <p14:tracePt t="12786" x="2814638" y="3351213"/>
          <p14:tracePt t="12803" x="2814638" y="3357563"/>
          <p14:tracePt t="12819" x="2794000" y="3365500"/>
          <p14:tracePt t="12836" x="2765425" y="3379788"/>
          <p14:tracePt t="12841" x="2736850" y="3386138"/>
          <p14:tracePt t="12855" x="2671763" y="3394075"/>
          <p14:tracePt t="12870" x="2586038" y="3400425"/>
          <p14:tracePt t="12886" x="2479675" y="3400425"/>
          <p14:tracePt t="12903" x="2351088" y="3400425"/>
          <p14:tracePt t="12920" x="2208213" y="3394075"/>
          <p14:tracePt t="12936" x="2065338" y="3365500"/>
          <p14:tracePt t="12954" x="1943100" y="3322638"/>
          <p14:tracePt t="12970" x="1843088" y="3265488"/>
          <p14:tracePt t="12987" x="1757363" y="3214688"/>
          <p14:tracePt t="13003" x="1685925" y="3165475"/>
          <p14:tracePt t="13020" x="1614488" y="3114675"/>
          <p14:tracePt t="13036" x="1565275" y="3079750"/>
          <p14:tracePt t="13056" x="1528763" y="3036888"/>
          <p14:tracePt t="13070" x="1522413" y="3022600"/>
          <p14:tracePt t="13086" x="1514475" y="3000375"/>
          <p14:tracePt t="13103" x="1514475" y="2994025"/>
          <p14:tracePt t="13120" x="1528763" y="2965450"/>
          <p14:tracePt t="13137" x="1550988" y="2957513"/>
          <p14:tracePt t="13153" x="1579563" y="2957513"/>
          <p14:tracePt t="13170" x="1628775" y="2957513"/>
          <p14:tracePt t="13187" x="1685925" y="2971800"/>
          <p14:tracePt t="13203" x="1757363" y="3008313"/>
          <p14:tracePt t="13220" x="1843088" y="3071813"/>
          <p14:tracePt t="13237" x="1928813" y="3143250"/>
          <p14:tracePt t="13253" x="2008188" y="3228975"/>
          <p14:tracePt t="13256" x="2043113" y="3265488"/>
          <p14:tracePt t="13270" x="2108200" y="3343275"/>
          <p14:tracePt t="13287" x="2157413" y="3400425"/>
          <p14:tracePt t="13304" x="2193925" y="3429000"/>
          <p14:tracePt t="13320" x="2208213" y="3443288"/>
          <p14:tracePt t="13338" x="2214563" y="3443288"/>
          <p14:tracePt t="13359" x="2222500" y="3443288"/>
          <p14:tracePt t="13377" x="2228850" y="3443288"/>
          <p14:tracePt t="13387" x="2236788" y="3443288"/>
          <p14:tracePt t="13404" x="2265363" y="3436938"/>
          <p14:tracePt t="13421" x="2308225" y="3408363"/>
          <p14:tracePt t="13425" x="2336800" y="3394075"/>
          <p14:tracePt t="13437" x="2365375" y="3371850"/>
          <p14:tracePt t="13454" x="2422525" y="3328988"/>
          <p14:tracePt t="13470" x="2486025" y="3294063"/>
          <p14:tracePt t="13488" x="2565400" y="3257550"/>
          <p14:tracePt t="13504" x="2600325" y="3243263"/>
          <p14:tracePt t="13520" x="2614613" y="3236913"/>
          <p14:tracePt t="13537" x="2622550" y="3236913"/>
          <p14:tracePt t="13554" x="2636838" y="3236913"/>
          <p14:tracePt t="13571" x="2643188" y="3243263"/>
          <p14:tracePt t="13588" x="2665413" y="3251200"/>
          <p14:tracePt t="13605" x="2686050" y="3257550"/>
          <p14:tracePt t="13621" x="2714625" y="3265488"/>
          <p14:tracePt t="13637" x="2736850" y="3265488"/>
          <p14:tracePt t="13654" x="2757488" y="3265488"/>
          <p14:tracePt t="13671" x="2771775" y="3265488"/>
          <p14:tracePt t="13687" x="2800350" y="3251200"/>
          <p14:tracePt t="13690" x="2814638" y="3236913"/>
          <p14:tracePt t="13704" x="2851150" y="3194050"/>
          <p14:tracePt t="13721" x="2894013" y="3143250"/>
          <p14:tracePt t="13737" x="2936875" y="3108325"/>
          <p14:tracePt t="13754" x="2965450" y="3071813"/>
          <p14:tracePt t="13771" x="2994025" y="3036888"/>
          <p14:tracePt t="13788" x="3014663" y="3008313"/>
          <p14:tracePt t="13804" x="3014663" y="3000375"/>
          <p14:tracePt t="13821" x="3014663" y="2994025"/>
          <p14:tracePt t="13867" x="3008313" y="2994025"/>
          <p14:tracePt t="13875" x="2994025" y="3008313"/>
          <p14:tracePt t="13883" x="2979738" y="3022600"/>
          <p14:tracePt t="13891" x="2951163" y="3051175"/>
          <p14:tracePt t="13904" x="2914650" y="3079750"/>
          <p14:tracePt t="13921" x="2836863" y="3136900"/>
          <p14:tracePt t="13923" x="2786063" y="3165475"/>
          <p14:tracePt t="13938" x="2693988" y="3194050"/>
          <p14:tracePt t="13954" x="2586038" y="3214688"/>
          <p14:tracePt t="13971" x="2465388" y="3214688"/>
          <p14:tracePt t="13988" x="2343150" y="3214688"/>
          <p14:tracePt t="14004" x="2208213" y="3214688"/>
          <p14:tracePt t="14021" x="2057400" y="3200400"/>
          <p14:tracePt t="14038" x="1879600" y="3171825"/>
          <p14:tracePt t="14055" x="1708150" y="3143250"/>
          <p14:tracePt t="14058" x="1622425" y="3122613"/>
          <p14:tracePt t="14071" x="1557338" y="3086100"/>
          <p14:tracePt t="14089" x="1457325" y="3008313"/>
          <p14:tracePt t="14091" x="1422400" y="2957513"/>
          <p14:tracePt t="14105" x="1400175" y="2908300"/>
          <p14:tracePt t="14121" x="1371600" y="2800350"/>
          <p14:tracePt t="14123" x="1371600" y="2743200"/>
          <p14:tracePt t="14138" x="1385888" y="2665413"/>
          <p14:tracePt t="14155" x="1436688" y="2600325"/>
          <p14:tracePt t="14171" x="1485900" y="2551113"/>
          <p14:tracePt t="14188" x="1557338" y="2500313"/>
          <p14:tracePt t="14205" x="1657350" y="2457450"/>
          <p14:tracePt t="14222" x="1793875" y="2436813"/>
          <p14:tracePt t="14238" x="1965325" y="2422525"/>
          <p14:tracePt t="14255" x="2165350" y="2422525"/>
          <p14:tracePt t="14272" x="2357438" y="2428875"/>
          <p14:tracePt t="14288" x="2528888" y="2443163"/>
          <p14:tracePt t="14305" x="2665413" y="2465388"/>
          <p14:tracePt t="14322" x="2786063" y="2479675"/>
          <p14:tracePt t="14325" x="2836863" y="2479675"/>
          <p14:tracePt t="14342" x="2928938" y="2479675"/>
          <p14:tracePt t="14355" x="2965450" y="2471738"/>
          <p14:tracePt t="14373" x="3094038" y="2400300"/>
          <p14:tracePt t="14388" x="3194050" y="2322513"/>
          <p14:tracePt t="14406" x="3314700" y="2214563"/>
          <p14:tracePt t="14422" x="3436938" y="2071688"/>
          <p14:tracePt t="14439" x="3551238" y="1900238"/>
          <p14:tracePt t="14455" x="3651250" y="1728788"/>
          <p14:tracePt t="14472" x="3736975" y="1550988"/>
          <p14:tracePt t="14489" x="3808413" y="1400175"/>
          <p14:tracePt t="14505" x="3843338" y="1271588"/>
          <p14:tracePt t="14522" x="3851275" y="1171575"/>
          <p14:tracePt t="14538" x="3836988" y="1100138"/>
          <p14:tracePt t="14555" x="3800475" y="1042988"/>
          <p14:tracePt t="14572" x="3700463" y="985838"/>
          <p14:tracePt t="14589" x="3608388" y="957263"/>
          <p14:tracePt t="14606" x="3494088" y="936625"/>
          <p14:tracePt t="14622" x="3379788" y="928688"/>
          <p14:tracePt t="14639" x="3251200" y="914400"/>
          <p14:tracePt t="14656" x="3100388" y="900113"/>
          <p14:tracePt t="14672" x="2951163" y="885825"/>
          <p14:tracePt t="14689" x="2814638" y="871538"/>
          <p14:tracePt t="14706" x="2679700" y="865188"/>
          <p14:tracePt t="14722" x="2565400" y="857250"/>
          <p14:tracePt t="14739" x="2451100" y="850900"/>
          <p14:tracePt t="14740" x="2400300" y="850900"/>
          <p14:tracePt t="14756" x="2308225" y="850900"/>
          <p14:tracePt t="14772" x="2228850" y="850900"/>
          <p14:tracePt t="14789" x="2171700" y="865188"/>
          <p14:tracePt t="14806" x="2122488" y="879475"/>
          <p14:tracePt t="14822" x="2079625" y="900113"/>
          <p14:tracePt t="14840" x="2028825" y="914400"/>
          <p14:tracePt t="14856" x="1971675" y="942975"/>
          <p14:tracePt t="14872" x="1908175" y="971550"/>
          <p14:tracePt t="14889" x="1828800" y="1008063"/>
          <p14:tracePt t="14906" x="1743075" y="1042988"/>
          <p14:tracePt t="14923" x="1671638" y="1079500"/>
          <p14:tracePt t="14940" x="1600200" y="1114425"/>
          <p14:tracePt t="14943" x="1571625" y="1136650"/>
          <p14:tracePt t="14956" x="1543050" y="1150938"/>
          <p14:tracePt t="14972" x="1500188" y="1193800"/>
          <p14:tracePt t="14975" x="1479550" y="1208088"/>
          <p14:tracePt t="14989" x="1465263" y="1228725"/>
          <p14:tracePt t="15006" x="1422400" y="1293813"/>
          <p14:tracePt t="15023" x="1400175" y="1350963"/>
          <p14:tracePt t="15039" x="1393825" y="1428750"/>
          <p14:tracePt t="15057" x="1393825" y="1528763"/>
          <p14:tracePt t="15074" x="1400175" y="1643063"/>
          <p14:tracePt t="15089" x="1443038" y="1751013"/>
          <p14:tracePt t="15106" x="1508125" y="1828800"/>
          <p14:tracePt t="15123" x="1585913" y="1893888"/>
          <p14:tracePt t="15140" x="1665288" y="1943100"/>
          <p14:tracePt t="15143" x="1714500" y="1957388"/>
          <p14:tracePt t="15156" x="1765300" y="1971675"/>
          <p14:tracePt t="15173" x="1879600" y="1993900"/>
          <p14:tracePt t="15176" x="1943100" y="1993900"/>
          <p14:tracePt t="15189" x="2022475" y="1993900"/>
          <p14:tracePt t="15206" x="2293938" y="1979613"/>
          <p14:tracePt t="15223" x="2486025" y="1943100"/>
          <p14:tracePt t="15240" x="2671763" y="1908175"/>
          <p14:tracePt t="15256" x="2857500" y="1865313"/>
          <p14:tracePt t="15273" x="3022600" y="1808163"/>
          <p14:tracePt t="15290" x="3151188" y="1765300"/>
          <p14:tracePt t="15307" x="3243263" y="1714500"/>
          <p14:tracePt t="15323" x="3314700" y="1679575"/>
          <p14:tracePt t="15340" x="3365500" y="1643063"/>
          <p14:tracePt t="15356" x="3394075" y="1622425"/>
          <p14:tracePt t="15373" x="3422650" y="1593850"/>
          <p14:tracePt t="15390" x="3443288" y="1557338"/>
          <p14:tracePt t="15407" x="3471863" y="1528763"/>
          <p14:tracePt t="15409" x="3486150" y="1514475"/>
          <p14:tracePt t="15423" x="3500438" y="1500188"/>
          <p14:tracePt t="15440" x="3522663" y="1479550"/>
          <p14:tracePt t="15457" x="3536950" y="1471613"/>
          <p14:tracePt t="15473" x="3551238" y="1465263"/>
          <p14:tracePt t="15490" x="3565525" y="1457325"/>
          <p14:tracePt t="15507" x="3586163" y="1450975"/>
          <p14:tracePt t="15524" x="3629025" y="1450975"/>
          <p14:tracePt t="15540" x="3679825" y="1450975"/>
          <p14:tracePt t="15544" x="3708400" y="1457325"/>
          <p14:tracePt t="15557" x="3743325" y="1471613"/>
          <p14:tracePt t="15573" x="3829050" y="1508125"/>
          <p14:tracePt t="15590" x="3937000" y="1557338"/>
          <p14:tracePt t="15607" x="4065588" y="1608138"/>
          <p14:tracePt t="15610" x="4137025" y="1636713"/>
          <p14:tracePt t="15624" x="4271963" y="1671638"/>
          <p14:tracePt t="15640" x="4386263" y="1700213"/>
          <p14:tracePt t="15657" x="4479925" y="1700213"/>
          <p14:tracePt t="15674" x="4543425" y="1700213"/>
          <p14:tracePt t="15690" x="4565650" y="1700213"/>
          <p14:tracePt t="15707" x="4565650" y="1693863"/>
          <p14:tracePt t="15724" x="4565650" y="1685925"/>
          <p14:tracePt t="15740" x="4565650" y="1671638"/>
          <p14:tracePt t="15757" x="4557713" y="1651000"/>
          <p14:tracePt t="15774" x="4522788" y="1628775"/>
          <p14:tracePt t="15777" x="4500563" y="1614488"/>
          <p14:tracePt t="15791" x="4465638" y="1600200"/>
          <p14:tracePt t="15807" x="4357688" y="1593850"/>
          <p14:tracePt t="15825" x="4108450" y="1585913"/>
          <p14:tracePt t="15840" x="3900488" y="1593850"/>
          <p14:tracePt t="15857" x="3679825" y="1600200"/>
          <p14:tracePt t="15874" x="3457575" y="1622425"/>
          <p14:tracePt t="15891" x="3236913" y="1636713"/>
          <p14:tracePt t="15907" x="3008313" y="1657350"/>
          <p14:tracePt t="15924" x="2800350" y="1685925"/>
          <p14:tracePt t="15941" x="2608263" y="1714500"/>
          <p14:tracePt t="15957" x="2436813" y="1765300"/>
          <p14:tracePt t="15974" x="2286000" y="1828800"/>
          <p14:tracePt t="15991" x="2151063" y="1922463"/>
          <p14:tracePt t="16007" x="2028825" y="2014538"/>
          <p14:tracePt t="16024" x="1928813" y="2122488"/>
          <p14:tracePt t="16041" x="1843088" y="2208213"/>
          <p14:tracePt t="16058" x="1779588" y="2279650"/>
          <p14:tracePt t="16059" x="1757363" y="2293938"/>
          <p14:tracePt t="16074" x="1728788" y="2314575"/>
          <p14:tracePt t="16091" x="1714500" y="2322513"/>
          <p14:tracePt t="16124" x="1708150" y="2322513"/>
          <p14:tracePt t="16131" x="1700213" y="2322513"/>
          <p14:tracePt t="16141" x="1693863" y="2322513"/>
          <p14:tracePt t="16158" x="1665288" y="2328863"/>
          <p14:tracePt t="16174" x="1614488" y="2328863"/>
          <p14:tracePt t="16191" x="1557338" y="2322513"/>
          <p14:tracePt t="16208" x="1508125" y="2308225"/>
          <p14:tracePt t="16224" x="1471613" y="2286000"/>
          <p14:tracePt t="16241" x="1443038" y="2271713"/>
          <p14:tracePt t="16258" x="1422400" y="2236788"/>
          <p14:tracePt t="16275" x="1414463" y="2228850"/>
          <p14:tracePt t="16291" x="1408113" y="2214563"/>
          <p14:tracePt t="16308" x="1408113" y="2200275"/>
          <p14:tracePt t="16325" x="1408113" y="2185988"/>
          <p14:tracePt t="16341" x="1422400" y="2171700"/>
          <p14:tracePt t="16358" x="1436688" y="2157413"/>
          <p14:tracePt t="16374" x="1450975" y="2157413"/>
          <p14:tracePt t="16392" x="1457325" y="2157413"/>
          <p14:tracePt t="16408" x="1471613" y="2151063"/>
          <p14:tracePt t="16425" x="1479550" y="2151063"/>
          <p14:tracePt t="16441" x="1485900" y="2151063"/>
          <p14:tracePt t="16493" x="1485900" y="2136775"/>
          <p14:tracePt t="16501" x="1493838" y="2122488"/>
          <p14:tracePt t="16511" x="1500188" y="2093913"/>
          <p14:tracePt t="16525" x="1508125" y="2043113"/>
          <p14:tracePt t="16542" x="1508125" y="1979613"/>
          <p14:tracePt t="16558" x="1508125" y="1928813"/>
          <p14:tracePt t="16575" x="1508125" y="1900238"/>
          <p14:tracePt t="16592" x="1508125" y="1885950"/>
          <p14:tracePt t="16686" x="1508125" y="1893888"/>
          <p14:tracePt t="16692" x="1500188" y="1908175"/>
          <p14:tracePt t="16702" x="1500188" y="1928813"/>
          <p14:tracePt t="16709" x="1500188" y="1957388"/>
          <p14:tracePt t="16725" x="1500188" y="2000250"/>
          <p14:tracePt t="16742" x="1514475" y="2051050"/>
          <p14:tracePt t="16759" x="1565275" y="2085975"/>
          <p14:tracePt t="16776" x="1636713" y="2128838"/>
          <p14:tracePt t="16793" x="1714500" y="2151063"/>
          <p14:tracePt t="16809" x="1793875" y="2151063"/>
          <p14:tracePt t="16825" x="1851025" y="2151063"/>
          <p14:tracePt t="16842" x="1885950" y="2136775"/>
          <p14:tracePt t="16859" x="1922463" y="2108200"/>
          <p14:tracePt t="16875" x="1943100" y="2085975"/>
          <p14:tracePt t="16878" x="1951038" y="2065338"/>
          <p14:tracePt t="16892" x="1957388" y="2051050"/>
          <p14:tracePt t="16895" x="1965325" y="2028825"/>
          <p14:tracePt t="16909" x="1965325" y="2014538"/>
          <p14:tracePt t="16925" x="1965325" y="1979613"/>
          <p14:tracePt t="16929" x="1957388" y="1965325"/>
          <p14:tracePt t="16942" x="1936750" y="1936750"/>
          <p14:tracePt t="16959" x="1908175" y="1914525"/>
          <p14:tracePt t="16975" x="1871663" y="1900238"/>
          <p14:tracePt t="16992" x="1836738" y="1893888"/>
          <p14:tracePt t="17010" x="1793875" y="1893888"/>
          <p14:tracePt t="17026" x="1765300" y="1893888"/>
          <p14:tracePt t="17042" x="1728788" y="1908175"/>
          <p14:tracePt t="17059" x="1708150" y="1922463"/>
          <p14:tracePt t="17076" x="1685925" y="1936750"/>
          <p14:tracePt t="17092" x="1671638" y="1943100"/>
          <p14:tracePt t="17109" x="1671638" y="1951038"/>
          <p14:tracePt t="17126" x="1665288" y="1951038"/>
          <p14:tracePt t="17247" x="1657350" y="1951038"/>
          <p14:tracePt t="17323" x="1651000" y="1965325"/>
          <p14:tracePt t="17328" x="1643063" y="1971675"/>
          <p14:tracePt t="17337" x="1643063" y="1985963"/>
          <p14:tracePt t="17345" x="1643063" y="2000250"/>
          <p14:tracePt t="17359" x="1643063" y="2014538"/>
          <p14:tracePt t="17376" x="1643063" y="2079625"/>
          <p14:tracePt t="17393" x="1665288" y="2122488"/>
          <p14:tracePt t="17410" x="1708150" y="2157413"/>
          <p14:tracePt t="17426" x="1743075" y="2179638"/>
          <p14:tracePt t="17443" x="1793875" y="2185988"/>
          <p14:tracePt t="17460" x="1843088" y="2185988"/>
          <p14:tracePt t="17476" x="1885950" y="2171700"/>
          <p14:tracePt t="17494" x="1928813" y="2151063"/>
          <p14:tracePt t="17510" x="1971675" y="2122488"/>
          <p14:tracePt t="17513" x="1993900" y="2108200"/>
          <p14:tracePt t="17526" x="2014538" y="2085975"/>
          <p14:tracePt t="17543" x="2043113" y="2043113"/>
          <p14:tracePt t="17560" x="2057400" y="1985963"/>
          <p14:tracePt t="17576" x="2057400" y="1951038"/>
          <p14:tracePt t="17593" x="2051050" y="1908175"/>
          <p14:tracePt t="17610" x="2036763" y="1879600"/>
          <p14:tracePt t="17627" x="2014538" y="1865313"/>
          <p14:tracePt t="17643" x="2000250" y="1857375"/>
          <p14:tracePt t="17660" x="1985963" y="1851025"/>
          <p14:tracePt t="17677" x="1979613" y="1851025"/>
          <p14:tracePt t="17694" x="1971675" y="1851025"/>
          <p14:tracePt t="17710" x="1965325" y="1851025"/>
          <p14:tracePt t="17727" x="1943100" y="1851025"/>
          <p14:tracePt t="17743" x="1908175" y="1871663"/>
          <p14:tracePt t="17760" x="1865313" y="1900238"/>
          <p14:tracePt t="17777" x="1822450" y="1936750"/>
          <p14:tracePt t="17780" x="1800225" y="1951038"/>
          <p14:tracePt t="17793" x="1779588" y="1971675"/>
          <p14:tracePt t="17810" x="1751013" y="2014538"/>
          <p14:tracePt t="17827" x="1743075" y="2043113"/>
          <p14:tracePt t="17844" x="1743075" y="2065338"/>
          <p14:tracePt t="17861" x="1757363" y="2085975"/>
          <p14:tracePt t="17877" x="1771650" y="2100263"/>
          <p14:tracePt t="17894" x="1785938" y="2108200"/>
          <p14:tracePt t="17910" x="1793875" y="2108200"/>
          <p14:tracePt t="17927" x="1808163" y="2108200"/>
          <p14:tracePt t="17944" x="1828800" y="2093913"/>
          <p14:tracePt t="17948" x="1843088" y="2079625"/>
          <p14:tracePt t="17960" x="1857375" y="2071688"/>
          <p14:tracePt t="17977" x="1885950" y="2036763"/>
          <p14:tracePt t="17981" x="1893888" y="2014538"/>
          <p14:tracePt t="17995" x="1900238" y="1979613"/>
          <p14:tracePt t="18010" x="1900238" y="1936750"/>
          <p14:tracePt t="18027" x="1879600" y="1900238"/>
          <p14:tracePt t="18044" x="1843088" y="1871663"/>
          <p14:tracePt t="18060" x="1800225" y="1851025"/>
          <p14:tracePt t="18077" x="1757363" y="1843088"/>
          <p14:tracePt t="18094" x="1708150" y="1843088"/>
          <p14:tracePt t="18111" x="1665288" y="1843088"/>
          <p14:tracePt t="18127" x="1636713" y="1857375"/>
          <p14:tracePt t="18144" x="1614488" y="1871663"/>
          <p14:tracePt t="18147" x="1608138" y="1885950"/>
          <p14:tracePt t="18161" x="1600200" y="1893888"/>
          <p14:tracePt t="18177" x="1585913" y="1914525"/>
          <p14:tracePt t="18178" x="1579563" y="1928813"/>
          <p14:tracePt t="18194" x="1579563" y="1957388"/>
          <p14:tracePt t="18211" x="1579563" y="1965325"/>
          <p14:tracePt t="18212" x="1579563" y="1971675"/>
          <p14:tracePt t="18227" x="1579563" y="1979613"/>
          <p14:tracePt t="18261" x="1579563" y="1985963"/>
          <p14:tracePt t="18294" x="1585913" y="1985963"/>
          <p14:tracePt t="18302" x="1593850" y="1985963"/>
          <p14:tracePt t="18317" x="1600200" y="1985963"/>
          <p14:tracePt t="18327" x="1614488" y="1985963"/>
          <p14:tracePt t="18344" x="1628775" y="1971675"/>
          <p14:tracePt t="18361" x="1636713" y="1951038"/>
          <p14:tracePt t="18378" x="1651000" y="1928813"/>
          <p14:tracePt t="18381" x="1651000" y="1914525"/>
          <p14:tracePt t="18394" x="1651000" y="1908175"/>
          <p14:tracePt t="18411" x="1651000" y="1885950"/>
          <p14:tracePt t="18414" x="1651000" y="1879600"/>
          <p14:tracePt t="18428" x="1651000" y="1871663"/>
          <p14:tracePt t="18444" x="1643063" y="1871663"/>
          <p14:tracePt t="18526" x="1643063" y="1879600"/>
          <p14:tracePt t="18532" x="1643063" y="1893888"/>
          <p14:tracePt t="18544" x="1643063" y="1908175"/>
          <p14:tracePt t="18561" x="1643063" y="1928813"/>
          <p14:tracePt t="18578" x="1657350" y="1951038"/>
          <p14:tracePt t="18581" x="1665288" y="1957388"/>
          <p14:tracePt t="18595" x="1679575" y="1957388"/>
          <p14:tracePt t="18611" x="1700213" y="1971675"/>
          <p14:tracePt t="18615" x="1708150" y="1971675"/>
          <p14:tracePt t="18628" x="1736725" y="1971675"/>
          <p14:tracePt t="18645" x="1757363" y="1971675"/>
          <p14:tracePt t="18661" x="1785938" y="1971675"/>
          <p14:tracePt t="18678" x="1800225" y="1957388"/>
          <p14:tracePt t="18697" x="1814513" y="1943100"/>
          <p14:tracePt t="18701" x="1822450" y="1936750"/>
          <p14:tracePt t="18711" x="1822450" y="1928813"/>
          <p14:tracePt t="18729" x="1822450" y="1914525"/>
          <p14:tracePt t="18745" x="1822450" y="1908175"/>
          <p14:tracePt t="18821" x="1828800" y="1908175"/>
          <p14:tracePt t="18830" x="1836738" y="1922463"/>
          <p14:tracePt t="18840" x="1851025" y="1951038"/>
          <p14:tracePt t="18848" x="1865313" y="1979613"/>
          <p14:tracePt t="18862" x="1922463" y="2043113"/>
          <p14:tracePt t="18878" x="1985963" y="2100263"/>
          <p14:tracePt t="18895" x="2051050" y="2143125"/>
          <p14:tracePt t="18912" x="2114550" y="2151063"/>
          <p14:tracePt t="18928" x="2165350" y="2151063"/>
          <p14:tracePt t="18945" x="2200275" y="2128838"/>
          <p14:tracePt t="18962" x="2222500" y="2085975"/>
          <p14:tracePt t="18979" x="2236788" y="2028825"/>
          <p14:tracePt t="18995" x="2243138" y="1979613"/>
          <p14:tracePt t="19013" x="2243138" y="1914525"/>
          <p14:tracePt t="19028" x="2228850" y="1865313"/>
          <p14:tracePt t="19045" x="2193925" y="1822450"/>
          <p14:tracePt t="19062" x="2151063" y="1785938"/>
          <p14:tracePt t="19079" x="2128838" y="1785938"/>
          <p14:tracePt t="19095" x="2114550" y="1785938"/>
          <p14:tracePt t="19112" x="2100263" y="1785938"/>
          <p14:tracePt t="19129" x="2085975" y="1808163"/>
          <p14:tracePt t="19145" x="2065338" y="1836738"/>
          <p14:tracePt t="19162" x="2043113" y="1871663"/>
          <p14:tracePt t="19179" x="2022475" y="1908175"/>
          <p14:tracePt t="19195" x="2008188" y="1957388"/>
          <p14:tracePt t="19213" x="2000250" y="2000250"/>
          <p14:tracePt t="19230" x="2000250" y="2014538"/>
          <p14:tracePt t="19231" x="2000250" y="2028825"/>
          <p14:tracePt t="19246" x="2008188" y="2028825"/>
          <p14:tracePt t="19262" x="2028825" y="2043113"/>
          <p14:tracePt t="19279" x="2043113" y="2051050"/>
          <p14:tracePt t="19295" x="2071688" y="2057400"/>
          <p14:tracePt t="19298" x="2093913" y="2057400"/>
          <p14:tracePt t="19313" x="2143125" y="2057400"/>
          <p14:tracePt t="19329" x="2193925" y="2043113"/>
          <p14:tracePt t="19345" x="2243138" y="2014538"/>
          <p14:tracePt t="19363" x="2271713" y="1985963"/>
          <p14:tracePt t="19379" x="2286000" y="1965325"/>
          <p14:tracePt t="19396" x="2286000" y="1943100"/>
          <p14:tracePt t="19413" x="2279650" y="1936750"/>
          <p14:tracePt t="19429" x="2271713" y="1928813"/>
          <p14:tracePt t="19446" x="2265363" y="1928813"/>
          <p14:tracePt t="19465" x="2257425" y="1928813"/>
          <p14:tracePt t="19480" x="2236788" y="1951038"/>
          <p14:tracePt t="19496" x="2208213" y="1985963"/>
          <p14:tracePt t="19513" x="2179638" y="2036763"/>
          <p14:tracePt t="19529" x="2165350" y="2085975"/>
          <p14:tracePt t="19546" x="2165350" y="2136775"/>
          <p14:tracePt t="19563" x="2171700" y="2171700"/>
          <p14:tracePt t="19579" x="2200275" y="2200275"/>
          <p14:tracePt t="19596" x="2228850" y="2222500"/>
          <p14:tracePt t="19613" x="2257425" y="2243138"/>
          <p14:tracePt t="19629" x="2293938" y="2265363"/>
          <p14:tracePt t="19635" x="2308225" y="2279650"/>
          <p14:tracePt t="19646" x="2322513" y="2286000"/>
          <p14:tracePt t="19663" x="2351088" y="2293938"/>
          <p14:tracePt t="19680" x="2393950" y="2308225"/>
          <p14:tracePt t="19696" x="2408238" y="2308225"/>
          <p14:tracePt t="19713" x="2414588" y="2308225"/>
          <p14:tracePt t="19730" x="2428875" y="2308225"/>
          <p14:tracePt t="19746" x="2436813" y="2286000"/>
          <p14:tracePt t="19763" x="2436813" y="2236788"/>
          <p14:tracePt t="19780" x="2428875" y="2171700"/>
          <p14:tracePt t="19796" x="2400300" y="2108200"/>
          <p14:tracePt t="19813" x="2357438" y="2051050"/>
          <p14:tracePt t="19830" x="2308225" y="1993900"/>
          <p14:tracePt t="19846" x="2265363" y="1957388"/>
          <p14:tracePt t="19863" x="2236788" y="1943100"/>
          <p14:tracePt t="19867" x="2222500" y="1936750"/>
          <p14:tracePt t="19880" x="2214563" y="1936750"/>
          <p14:tracePt t="19931" x="2208213" y="1936750"/>
          <p14:tracePt t="19939" x="2200275" y="1943100"/>
          <p14:tracePt t="19951" x="2200275" y="1957388"/>
          <p14:tracePt t="19964" x="2200275" y="2000250"/>
          <p14:tracePt t="19980" x="2208213" y="2057400"/>
          <p14:tracePt t="19997" x="2243138" y="2128838"/>
          <p14:tracePt t="20013" x="2322513" y="2208213"/>
          <p14:tracePt t="20030" x="2428875" y="2286000"/>
          <p14:tracePt t="20047" x="2593975" y="2371725"/>
          <p14:tracePt t="20063" x="2800350" y="2451100"/>
          <p14:tracePt t="20080" x="3036888" y="2522538"/>
          <p14:tracePt t="20097" x="3279775" y="2586038"/>
          <p14:tracePt t="20098" x="3400425" y="2614613"/>
          <p14:tracePt t="20114" x="3522663" y="2643188"/>
          <p14:tracePt t="20130" x="3900488" y="2722563"/>
          <p14:tracePt t="20147" x="4029075" y="2743200"/>
          <p14:tracePt t="20151" x="4171950" y="2765425"/>
          <p14:tracePt t="20164" x="4465638" y="2794000"/>
          <p14:tracePt t="20181" x="4800600" y="2800350"/>
          <p14:tracePt t="20198" x="5172075" y="2808288"/>
          <p14:tracePt t="20214" x="5600700" y="2800350"/>
          <p14:tracePt t="20230" x="6029325" y="2794000"/>
          <p14:tracePt t="20247" x="6451600" y="2779713"/>
          <p14:tracePt t="20264" x="6815138" y="2757488"/>
          <p14:tracePt t="20280" x="7108825" y="2736850"/>
          <p14:tracePt t="20297" x="7323138" y="2714625"/>
          <p14:tracePt t="20314" x="7458075" y="2693988"/>
          <p14:tracePt t="20331" x="7529513" y="2671763"/>
          <p14:tracePt t="20347" x="7551738" y="2657475"/>
          <p14:tracePt t="20348" x="7551738" y="2651125"/>
          <p14:tracePt t="20364" x="7551738" y="2622550"/>
          <p14:tracePt t="20381" x="7515225" y="2571750"/>
          <p14:tracePt t="20397" x="7458075" y="2508250"/>
          <p14:tracePt t="20414" x="7372350" y="2457450"/>
          <p14:tracePt t="20431" x="7258050" y="2428875"/>
          <p14:tracePt t="20448" x="7086600" y="2414588"/>
          <p14:tracePt t="20465" x="6865938" y="2414588"/>
          <p14:tracePt t="20481" x="6580188" y="2436813"/>
          <p14:tracePt t="20498" x="6265863" y="2479675"/>
          <p14:tracePt t="20514" x="5937250" y="2551113"/>
          <p14:tracePt t="20531" x="5608638" y="2665413"/>
          <p14:tracePt t="20547" x="5314950" y="2808288"/>
          <p14:tracePt t="20548" x="5180013" y="2894013"/>
          <p14:tracePt t="20564" x="4943475" y="3065463"/>
          <p14:tracePt t="20581" x="4751388" y="3228975"/>
          <p14:tracePt t="20598" x="4672013" y="3314700"/>
          <p14:tracePt t="20614" x="4451350" y="3571875"/>
          <p14:tracePt t="20631" x="4329113" y="3729038"/>
          <p14:tracePt t="20647" x="4229100" y="3851275"/>
          <p14:tracePt t="20664" x="4151313" y="3965575"/>
          <p14:tracePt t="20681" x="4071938" y="4065588"/>
          <p14:tracePt t="20698" x="4000500" y="4151313"/>
          <p14:tracePt t="20714" x="3937000" y="4243388"/>
          <p14:tracePt t="20731" x="3857625" y="4351338"/>
          <p14:tracePt t="20748" x="3757613" y="4471988"/>
          <p14:tracePt t="20750" x="3708400" y="4537075"/>
          <p14:tracePt t="20765" x="3636963" y="4608513"/>
          <p14:tracePt t="20781" x="3479800" y="4751388"/>
          <p14:tracePt t="20782" x="3386138" y="4829175"/>
          <p14:tracePt t="20799" x="3179763" y="4994275"/>
          <p14:tracePt t="20815" x="2943225" y="5143500"/>
          <p14:tracePt t="20831" x="2693988" y="5294313"/>
          <p14:tracePt t="20848" x="2428875" y="5437188"/>
          <p14:tracePt t="20865" x="2165350" y="5557838"/>
          <p14:tracePt t="20881" x="1914525" y="5680075"/>
          <p14:tracePt t="20898" x="1693863" y="5780088"/>
          <p14:tracePt t="20915" x="1522413" y="5865813"/>
          <p14:tracePt t="20932" x="1385888" y="5929313"/>
          <p14:tracePt t="20949" x="1308100" y="5951538"/>
          <p14:tracePt t="20965" x="1300163" y="5951538"/>
          <p14:tracePt t="21001" x="1293813" y="5937250"/>
          <p14:tracePt t="21009" x="1293813" y="5929313"/>
          <p14:tracePt t="21018" x="1285875" y="5915025"/>
          <p14:tracePt t="21032" x="1285875" y="5908675"/>
          <p14:tracePt t="21048" x="1271588" y="5894388"/>
          <p14:tracePt t="21065" x="1265238" y="5894388"/>
          <p14:tracePt t="21130" x="1308100" y="5894388"/>
          <p14:tracePt t="21138" x="1357313" y="5915025"/>
          <p14:tracePt t="21148" x="1436688" y="5943600"/>
          <p14:tracePt t="21165" x="1614488" y="6000750"/>
          <p14:tracePt t="21182" x="1836738" y="6057900"/>
          <p14:tracePt t="21185" x="1957388" y="6080125"/>
          <p14:tracePt t="21199" x="2085975" y="6108700"/>
          <p14:tracePt t="21215" x="2357438" y="6157913"/>
          <p14:tracePt t="21219" x="2500313" y="6180138"/>
          <p14:tracePt t="21232" x="2786063" y="6223000"/>
          <p14:tracePt t="21249" x="3057525" y="6251575"/>
          <p14:tracePt t="21265" x="3308350" y="6280150"/>
          <p14:tracePt t="21282" x="3543300" y="6286500"/>
          <p14:tracePt t="21299" x="3757613" y="6286500"/>
          <p14:tracePt t="21315" x="3951288" y="6280150"/>
          <p14:tracePt t="21332" x="4122738" y="6251575"/>
          <p14:tracePt t="21348" x="4271963" y="6215063"/>
          <p14:tracePt t="21365" x="4400550" y="6165850"/>
          <p14:tracePt t="21382" x="4522788" y="6094413"/>
          <p14:tracePt t="21399" x="4643438" y="6015038"/>
          <p14:tracePt t="21415" x="4751388" y="5922963"/>
          <p14:tracePt t="21419" x="4800600" y="5872163"/>
          <p14:tracePt t="21432" x="4851400" y="5822950"/>
          <p14:tracePt t="21449" x="4929188" y="5722938"/>
          <p14:tracePt t="21451" x="4965700" y="5672138"/>
          <p14:tracePt t="21465" x="4994275" y="5629275"/>
          <p14:tracePt t="21482" x="5065713" y="5472113"/>
          <p14:tracePt t="21499" x="5108575" y="5337175"/>
          <p14:tracePt t="21516" x="5165725" y="5200650"/>
          <p14:tracePt t="21532" x="5214938" y="5051425"/>
          <p14:tracePt t="21549" x="5265738" y="4908550"/>
          <p14:tracePt t="21566" x="5322888" y="4757738"/>
          <p14:tracePt t="21583" x="5380038" y="4586288"/>
          <p14:tracePt t="21600" x="5443538" y="4394200"/>
          <p14:tracePt t="21616" x="5514975" y="4179888"/>
          <p14:tracePt t="21632" x="5580063" y="3951288"/>
          <p14:tracePt t="21649" x="5637213" y="3722688"/>
          <p14:tracePt t="21666" x="5665788" y="3508375"/>
          <p14:tracePt t="21668" x="5672138" y="3414713"/>
          <p14:tracePt t="21682" x="5680075" y="3251200"/>
          <p14:tracePt t="21700" x="5680075" y="3122613"/>
          <p14:tracePt t="21716" x="5651500" y="2994025"/>
          <p14:tracePt t="21733" x="5608638" y="2879725"/>
          <p14:tracePt t="21749" x="5557838" y="2779713"/>
          <p14:tracePt t="21766" x="5508625" y="2700338"/>
          <p14:tracePt t="21783" x="5457825" y="2643188"/>
          <p14:tracePt t="21799" x="5408613" y="2608263"/>
          <p14:tracePt t="21816" x="5351463" y="2579688"/>
          <p14:tracePt t="21833" x="5314950" y="2557463"/>
          <p14:tracePt t="21849" x="5294313" y="2551113"/>
          <p14:tracePt t="21866" x="5294313" y="2543175"/>
          <p14:tracePt t="21883" x="5286375" y="2543175"/>
          <p14:tracePt t="21925" x="5272088" y="2536825"/>
          <p14:tracePt t="21933" x="5243513" y="2528888"/>
          <p14:tracePt t="21941" x="5208588" y="2522538"/>
          <p14:tracePt t="21949" x="5165725" y="2514600"/>
          <p14:tracePt t="21966" x="5051425" y="2514600"/>
          <p14:tracePt t="21983" x="4879975" y="2508250"/>
          <p14:tracePt t="22000" x="4643438" y="2508250"/>
          <p14:tracePt t="22016" x="4371975" y="2522538"/>
          <p14:tracePt t="22033" x="4071938" y="2536825"/>
          <p14:tracePt t="22050" x="3779838" y="2571750"/>
          <p14:tracePt t="22066" x="3500438" y="2608263"/>
          <p14:tracePt t="22083" x="3251200" y="2657475"/>
          <p14:tracePt t="22100" x="2979738" y="2751138"/>
          <p14:tracePt t="22116" x="2851150" y="2808288"/>
          <p14:tracePt t="22133" x="2779713" y="2871788"/>
          <p14:tracePt t="22151" x="2728913" y="2928938"/>
          <p14:tracePt t="22167" x="2700338" y="2965450"/>
          <p14:tracePt t="22183" x="2679700" y="2994025"/>
          <p14:tracePt t="22200" x="2671763" y="3008313"/>
          <p14:tracePt t="22216" x="2665413" y="3008313"/>
          <p14:tracePt t="22302" x="2657475" y="3022600"/>
          <p14:tracePt t="22311" x="2651125" y="3036888"/>
          <p14:tracePt t="22319" x="2636838" y="3051175"/>
          <p14:tracePt t="22333" x="2628900" y="3057525"/>
          <p14:tracePt t="22350" x="2628900" y="3065463"/>
          <p14:tracePt t="22374" x="2636838" y="3065463"/>
          <p14:tracePt t="22384" x="2671763" y="3065463"/>
          <p14:tracePt t="22400" x="2771775" y="3051175"/>
          <p14:tracePt t="22417" x="2908300" y="3036888"/>
          <p14:tracePt t="22434" x="3071813" y="3028950"/>
          <p14:tracePt t="22450" x="3257550" y="3028950"/>
          <p14:tracePt t="22467" x="3436938" y="3036888"/>
          <p14:tracePt t="22484" x="3614738" y="3051175"/>
          <p14:tracePt t="22500" x="3765550" y="3071813"/>
          <p14:tracePt t="22504" x="3829050" y="3079750"/>
          <p14:tracePt t="22517" x="3886200" y="3094038"/>
          <p14:tracePt t="22534" x="3979863" y="3136900"/>
          <p14:tracePt t="22550" x="3986213" y="3151188"/>
          <p14:tracePt t="22567" x="3986213" y="3179763"/>
          <p14:tracePt t="22584" x="3951288" y="3222625"/>
          <p14:tracePt t="22600" x="3865563" y="3279775"/>
          <p14:tracePt t="22617" x="3714750" y="3314700"/>
          <p14:tracePt t="22634" x="3514725" y="3351213"/>
          <p14:tracePt t="22651" x="3265488" y="3379788"/>
          <p14:tracePt t="22667" x="2986088" y="3408363"/>
          <p14:tracePt t="22671" x="2836863" y="3414713"/>
          <p14:tracePt t="22684" x="2693988" y="3422650"/>
          <p14:tracePt t="22701" x="2393950" y="3422650"/>
          <p14:tracePt t="22717" x="2100263" y="3414713"/>
          <p14:tracePt t="22734" x="1843088" y="3394075"/>
          <p14:tracePt t="22738" x="1722438" y="3379788"/>
          <p14:tracePt t="22751" x="1622425" y="3365500"/>
          <p14:tracePt t="22767" x="1422400" y="3336925"/>
          <p14:tracePt t="22770" x="1336675" y="3314700"/>
          <p14:tracePt t="22784" x="1185863" y="3286125"/>
          <p14:tracePt t="22801" x="1065213" y="3257550"/>
          <p14:tracePt t="22817" x="965200" y="3214688"/>
          <p14:tracePt t="22834" x="885825" y="3171825"/>
          <p14:tracePt t="22851" x="822325" y="3122613"/>
          <p14:tracePt t="22867" x="765175" y="3086100"/>
          <p14:tracePt t="22872" x="736600" y="3065463"/>
          <p14:tracePt t="22885" x="708025" y="3043238"/>
          <p14:tracePt t="22902" x="657225" y="3008313"/>
          <p14:tracePt t="22918" x="622300" y="2971800"/>
          <p14:tracePt t="22922" x="600075" y="2965450"/>
          <p14:tracePt t="22935" x="585788" y="2957513"/>
          <p14:tracePt t="22951" x="579438" y="2951163"/>
          <p14:tracePt t="22968" x="571500" y="2943225"/>
          <p14:tracePt t="23140" x="571500" y="2965450"/>
          <p14:tracePt t="23147" x="585788" y="3000375"/>
          <p14:tracePt t="23154" x="600075" y="3043238"/>
          <p14:tracePt t="23168" x="622300" y="3108325"/>
          <p14:tracePt t="23185" x="679450" y="3279775"/>
          <p14:tracePt t="23201" x="757238" y="3471863"/>
          <p14:tracePt t="23218" x="865188" y="3751263"/>
          <p14:tracePt t="23235" x="914400" y="3886200"/>
          <p14:tracePt t="23251" x="950913" y="3994150"/>
          <p14:tracePt t="23268" x="985838" y="4100513"/>
          <p14:tracePt t="23285" x="1014413" y="4200525"/>
          <p14:tracePt t="23302" x="1042988" y="4279900"/>
          <p14:tracePt t="23318" x="1057275" y="4337050"/>
          <p14:tracePt t="23335" x="1065213" y="4365625"/>
          <p14:tracePt t="23378" x="1071563" y="4365625"/>
          <p14:tracePt t="23387" x="1079500" y="4351338"/>
          <p14:tracePt t="23402" x="1100138" y="4286250"/>
          <p14:tracePt t="23418" x="1128713" y="4179888"/>
          <p14:tracePt t="23435" x="1128713" y="4071938"/>
          <p14:tracePt t="23452" x="1108075" y="3957638"/>
          <p14:tracePt t="23468" x="1085850" y="3836988"/>
          <p14:tracePt t="23485" x="1057275" y="3729038"/>
          <p14:tracePt t="23502" x="1014413" y="3643313"/>
          <p14:tracePt t="23518" x="1000125" y="3557588"/>
          <p14:tracePt t="23535" x="993775" y="3486150"/>
          <p14:tracePt t="23552" x="985838" y="3436938"/>
          <p14:tracePt t="23555" x="985838" y="3422650"/>
          <p14:tracePt t="23569" x="985838" y="3414713"/>
          <p14:tracePt t="23585" x="985838" y="3408363"/>
          <p14:tracePt t="23602" x="985838" y="3394075"/>
          <p14:tracePt t="23619" x="985838" y="3343275"/>
          <p14:tracePt t="23622" x="985838" y="3308350"/>
          <p14:tracePt t="23635" x="985838" y="3271838"/>
          <p14:tracePt t="23653" x="985838" y="3122613"/>
          <p14:tracePt t="23669" x="979488" y="3022600"/>
          <p14:tracePt t="23685" x="957263" y="2936875"/>
          <p14:tracePt t="23702" x="942975" y="2857500"/>
          <p14:tracePt t="23719" x="928688" y="2779713"/>
          <p14:tracePt t="23736" x="914400" y="2700338"/>
          <p14:tracePt t="23752" x="908050" y="2636838"/>
          <p14:tracePt t="23769" x="900113" y="2565400"/>
          <p14:tracePt t="23786" x="900113" y="2514600"/>
          <p14:tracePt t="23789" x="893763" y="2486025"/>
          <p14:tracePt t="23802" x="893763" y="2465388"/>
          <p14:tracePt t="23819" x="885825" y="2436813"/>
          <p14:tracePt t="23820" x="885825" y="2422525"/>
          <p14:tracePt t="23836" x="879475" y="2400300"/>
          <p14:tracePt t="23934" x="865188" y="2400300"/>
          <p14:tracePt t="23944" x="850900" y="2414588"/>
          <p14:tracePt t="23952" x="836613" y="2443163"/>
          <p14:tracePt t="23969" x="800100" y="2508250"/>
          <p14:tracePt t="23986" x="771525" y="2579688"/>
          <p14:tracePt t="24003" x="750888" y="2636838"/>
          <p14:tracePt t="24019" x="742950" y="2679700"/>
          <p14:tracePt t="24023" x="742950" y="2700338"/>
          <p14:tracePt t="24036" x="742950" y="2708275"/>
          <p14:tracePt t="24053" x="742950" y="2714625"/>
          <p14:tracePt t="24087" x="757238" y="2714625"/>
          <p14:tracePt t="24094" x="765175" y="2722563"/>
          <p14:tracePt t="24103" x="779463" y="2722563"/>
          <p14:tracePt t="24120" x="808038" y="2714625"/>
          <p14:tracePt t="24136" x="836613" y="2679700"/>
          <p14:tracePt t="24153" x="865188" y="2643188"/>
          <p14:tracePt t="24169" x="893763" y="2614613"/>
          <p14:tracePt t="24186" x="914400" y="2593975"/>
          <p14:tracePt t="24203" x="922338" y="2579688"/>
          <p14:tracePt t="24288" x="928688" y="2579688"/>
          <p14:tracePt t="24294" x="928688" y="2643188"/>
          <p14:tracePt t="24303" x="942975" y="2728913"/>
          <p14:tracePt t="24320" x="965200" y="2900363"/>
          <p14:tracePt t="24336" x="985838" y="3065463"/>
          <p14:tracePt t="24354" x="1000125" y="3171825"/>
          <p14:tracePt t="24371" x="1008063" y="3208338"/>
          <p14:tracePt t="24399" x="1014413" y="3208338"/>
          <p14:tracePt t="24408" x="1022350" y="3208338"/>
          <p14:tracePt t="24420" x="1036638" y="3186113"/>
          <p14:tracePt t="24438" x="1057275" y="3128963"/>
          <p14:tracePt t="24453" x="1071563" y="3043238"/>
          <p14:tracePt t="24470" x="1079500" y="2936875"/>
          <p14:tracePt t="24487" x="1079500" y="2828925"/>
          <p14:tracePt t="24490" x="1079500" y="2786063"/>
          <p14:tracePt t="24504" x="1079500" y="2700338"/>
          <p14:tracePt t="24520" x="1065213" y="2651125"/>
          <p14:tracePt t="24537" x="1050925" y="2622550"/>
          <p14:tracePt t="24593" x="1042988" y="2622550"/>
          <p14:tracePt t="24601" x="1028700" y="2636838"/>
          <p14:tracePt t="24609" x="1022350" y="2657475"/>
          <p14:tracePt t="24621" x="1008063" y="2686050"/>
          <p14:tracePt t="24637" x="971550" y="2757488"/>
          <p14:tracePt t="24653" x="936625" y="2843213"/>
          <p14:tracePt t="24670" x="908050" y="2914650"/>
          <p14:tracePt t="24687" x="885825" y="2951163"/>
          <p14:tracePt t="24704" x="885825" y="2957513"/>
          <p14:tracePt t="24753" x="885825" y="2936875"/>
          <p14:tracePt t="24761" x="885825" y="2914650"/>
          <p14:tracePt t="24770" x="893763" y="2894013"/>
          <p14:tracePt t="24787" x="893763" y="2828925"/>
          <p14:tracePt t="24804" x="893763" y="2743200"/>
          <p14:tracePt t="24820" x="885825" y="2665413"/>
          <p14:tracePt t="24837" x="879475" y="2608263"/>
          <p14:tracePt t="24841" x="871538" y="2593975"/>
          <p14:tracePt t="24854" x="871538" y="2586038"/>
          <p14:tracePt t="24907" x="865188" y="2593975"/>
          <p14:tracePt t="24914" x="865188" y="2614613"/>
          <p14:tracePt t="24924" x="857250" y="2651125"/>
          <p14:tracePt t="24937" x="857250" y="2693988"/>
          <p14:tracePt t="24954" x="857250" y="2851150"/>
          <p14:tracePt t="24971" x="857250" y="2951163"/>
          <p14:tracePt t="24987" x="857250" y="3036888"/>
          <p14:tracePt t="25004" x="865188" y="3071813"/>
          <p14:tracePt t="25021" x="865188" y="3079750"/>
          <p14:tracePt t="25085" x="871538" y="3051175"/>
          <p14:tracePt t="25091" x="879475" y="3014663"/>
          <p14:tracePt t="25101" x="885825" y="2979738"/>
          <p14:tracePt t="25108" x="893763" y="2943225"/>
          <p14:tracePt t="25121" x="893763" y="2908300"/>
          <p14:tracePt t="25138" x="900113" y="2828925"/>
          <p14:tracePt t="25141" x="900113" y="2786063"/>
          <p14:tracePt t="25154" x="900113" y="2728913"/>
          <p14:tracePt t="25171" x="900113" y="2700338"/>
          <p14:tracePt t="25251" x="893763" y="2714625"/>
          <p14:tracePt t="25261" x="893763" y="2736850"/>
          <p14:tracePt t="25269" x="885825" y="2757488"/>
          <p14:tracePt t="25277" x="885825" y="2786063"/>
          <p14:tracePt t="25288" x="879475" y="2814638"/>
          <p14:tracePt t="25305" x="871538" y="2871788"/>
          <p14:tracePt t="25310" x="865188" y="2894013"/>
          <p14:tracePt t="25321" x="865188" y="2908300"/>
          <p14:tracePt t="25338" x="865188" y="2922588"/>
          <p14:tracePt t="25388" x="857250" y="2922588"/>
          <p14:tracePt t="25421" x="850900" y="2908300"/>
          <p14:tracePt t="25430" x="836613" y="2886075"/>
          <p14:tracePt t="25438" x="828675" y="2871788"/>
          <p14:tracePt t="25455" x="785813" y="2828925"/>
          <p14:tracePt t="25471" x="750888" y="2794000"/>
          <p14:tracePt t="25488" x="736600" y="2779713"/>
          <p14:tracePt t="25505" x="728663" y="2779713"/>
          <p14:tracePt t="25526" x="722313" y="2779713"/>
          <p14:tracePt t="25538" x="708025" y="2786063"/>
          <p14:tracePt t="25555" x="679450" y="2828925"/>
          <p14:tracePt t="25572" x="628650" y="2908300"/>
          <p14:tracePt t="25589" x="600075" y="2957513"/>
          <p14:tracePt t="25605" x="579438" y="3014663"/>
          <p14:tracePt t="25622" x="571500" y="3065463"/>
          <p14:tracePt t="25638" x="571500" y="3114675"/>
          <p14:tracePt t="25655" x="579438" y="3157538"/>
          <p14:tracePt t="25672" x="600075" y="3194050"/>
          <p14:tracePt t="25688" x="628650" y="3222625"/>
          <p14:tracePt t="25705" x="657225" y="3236913"/>
          <p14:tracePt t="25722" x="693738" y="3236913"/>
          <p14:tracePt t="25738" x="742950" y="3236913"/>
          <p14:tracePt t="25755" x="808038" y="3208338"/>
          <p14:tracePt t="25772" x="865188" y="3165475"/>
          <p14:tracePt t="25775" x="900113" y="3143250"/>
          <p14:tracePt t="25788" x="928688" y="3122613"/>
          <p14:tracePt t="25806" x="985838" y="3057525"/>
          <p14:tracePt t="25822" x="1000125" y="3008313"/>
          <p14:tracePt t="25839" x="1008063" y="2965450"/>
          <p14:tracePt t="25855" x="993775" y="2914650"/>
          <p14:tracePt t="25872" x="971550" y="2865438"/>
          <p14:tracePt t="25889" x="936625" y="2828925"/>
          <p14:tracePt t="25905" x="900113" y="2814638"/>
          <p14:tracePt t="25923" x="879475" y="2808288"/>
          <p14:tracePt t="25939" x="850900" y="2808288"/>
          <p14:tracePt t="25956" x="822325" y="2828925"/>
          <p14:tracePt t="25972" x="785813" y="2865438"/>
          <p14:tracePt t="25990" x="742950" y="2914650"/>
          <p14:tracePt t="25992" x="728663" y="2943225"/>
          <p14:tracePt t="26005" x="714375" y="2971800"/>
          <p14:tracePt t="26022" x="708025" y="3051175"/>
          <p14:tracePt t="26039" x="714375" y="3100388"/>
          <p14:tracePt t="26055" x="750888" y="3151188"/>
          <p14:tracePt t="26072" x="793750" y="3186113"/>
          <p14:tracePt t="26090" x="842963" y="3208338"/>
          <p14:tracePt t="26106" x="893763" y="3214688"/>
          <p14:tracePt t="26123" x="936625" y="3214688"/>
          <p14:tracePt t="26139" x="979488" y="3194050"/>
          <p14:tracePt t="26156" x="1022350" y="3171825"/>
          <p14:tracePt t="26172" x="1057275" y="3136900"/>
          <p14:tracePt t="26189" x="1085850" y="3079750"/>
          <p14:tracePt t="26206" x="1108075" y="3014663"/>
          <p14:tracePt t="26222" x="1108075" y="2936875"/>
          <p14:tracePt t="26239" x="1100138" y="2857500"/>
          <p14:tracePt t="26256" x="1050925" y="2771775"/>
          <p14:tracePt t="26273" x="1028700" y="2743200"/>
          <p14:tracePt t="26289" x="1022350" y="2743200"/>
          <p14:tracePt t="26307" x="1014413" y="2743200"/>
          <p14:tracePt t="26323" x="1008063" y="2743200"/>
          <p14:tracePt t="26340" x="979488" y="2757488"/>
          <p14:tracePt t="26356" x="942975" y="2808288"/>
          <p14:tracePt t="26373" x="893763" y="2879725"/>
          <p14:tracePt t="26389" x="850900" y="2965450"/>
          <p14:tracePt t="26406" x="828675" y="3057525"/>
          <p14:tracePt t="26423" x="822325" y="3136900"/>
          <p14:tracePt t="26439" x="828675" y="3186113"/>
          <p14:tracePt t="26456" x="857250" y="3222625"/>
          <p14:tracePt t="26473" x="865188" y="3228975"/>
          <p14:tracePt t="26490" x="871538" y="3228975"/>
          <p14:tracePt t="26506" x="885825" y="3228975"/>
          <p14:tracePt t="26523" x="908050" y="3200400"/>
          <p14:tracePt t="26540" x="950913" y="3143250"/>
          <p14:tracePt t="26557" x="985838" y="3057525"/>
          <p14:tracePt t="26562" x="1000125" y="3008313"/>
          <p14:tracePt t="26573" x="1014413" y="2957513"/>
          <p14:tracePt t="26590" x="1014413" y="2851150"/>
          <p14:tracePt t="26606" x="1000125" y="2765425"/>
          <p14:tracePt t="26623" x="965200" y="2700338"/>
          <p14:tracePt t="26626" x="942975" y="2671763"/>
          <p14:tracePt t="26640" x="914400" y="2657475"/>
          <p14:tracePt t="26656" x="871538" y="2636838"/>
          <p14:tracePt t="26673" x="822325" y="2628900"/>
          <p14:tracePt t="26690" x="757238" y="2651125"/>
          <p14:tracePt t="26706" x="708025" y="2700338"/>
          <p14:tracePt t="26723" x="665163" y="2765425"/>
          <p14:tracePt t="26740" x="622300" y="2843213"/>
          <p14:tracePt t="26757" x="608013" y="2908300"/>
          <p14:tracePt t="26773" x="608013" y="2971800"/>
          <p14:tracePt t="26790" x="614363" y="3028950"/>
          <p14:tracePt t="26794" x="628650" y="3057525"/>
          <p14:tracePt t="26807" x="650875" y="3079750"/>
          <p14:tracePt t="26824" x="685800" y="3100388"/>
          <p14:tracePt t="26840" x="742950" y="3114675"/>
          <p14:tracePt t="26857" x="814388" y="3114675"/>
          <p14:tracePt t="26858" x="842963" y="3114675"/>
          <p14:tracePt t="26874" x="879475" y="3108325"/>
          <p14:tracePt t="26890" x="971550" y="3071813"/>
          <p14:tracePt t="26907" x="1022350" y="3036888"/>
          <p14:tracePt t="26924" x="1050925" y="3000375"/>
          <p14:tracePt t="26940" x="1065213" y="2979738"/>
          <p14:tracePt t="26957" x="1065213" y="2951163"/>
          <p14:tracePt t="26974" x="1057275" y="2908300"/>
          <p14:tracePt t="26990" x="1022350" y="2851150"/>
          <p14:tracePt t="27007" x="965200" y="2800350"/>
          <p14:tracePt t="27024" x="885825" y="2765425"/>
          <p14:tracePt t="27041" x="808038" y="2743200"/>
          <p14:tracePt t="27058" x="742950" y="2743200"/>
          <p14:tracePt t="27074" x="685800" y="2757488"/>
          <p14:tracePt t="27090" x="636588" y="2808288"/>
          <p14:tracePt t="27092" x="614363" y="2836863"/>
          <p14:tracePt t="27107" x="593725" y="2879725"/>
          <p14:tracePt t="27124" x="571500" y="3036888"/>
          <p14:tracePt t="27141" x="571500" y="3136900"/>
          <p14:tracePt t="27157" x="579438" y="3222625"/>
          <p14:tracePt t="27174" x="628650" y="3300413"/>
          <p14:tracePt t="27191" x="693738" y="3379788"/>
          <p14:tracePt t="27207" x="779463" y="3443288"/>
          <p14:tracePt t="27224" x="879475" y="3486150"/>
          <p14:tracePt t="27241" x="993775" y="3500438"/>
          <p14:tracePt t="27257" x="1100138" y="3500438"/>
          <p14:tracePt t="27274" x="1193800" y="3436938"/>
          <p14:tracePt t="27291" x="1265238" y="3351213"/>
          <p14:tracePt t="27294" x="1308100" y="3308350"/>
          <p14:tracePt t="27308" x="1371600" y="3200400"/>
          <p14:tracePt t="27324" x="1408113" y="3100388"/>
          <p14:tracePt t="27342" x="1414463" y="2994025"/>
          <p14:tracePt t="27357" x="1408113" y="2908300"/>
          <p14:tracePt t="27375" x="1365250" y="2836863"/>
          <p14:tracePt t="27391" x="1328738" y="2779713"/>
          <p14:tracePt t="27408" x="1300163" y="2751138"/>
          <p14:tracePt t="27424" x="1265238" y="2736850"/>
          <p14:tracePt t="27441" x="1222375" y="2728913"/>
          <p14:tracePt t="27458" x="1165225" y="2728913"/>
          <p14:tracePt t="27474" x="1093788" y="2743200"/>
          <p14:tracePt t="27491" x="1028700" y="2771775"/>
          <p14:tracePt t="27508" x="957263" y="2814638"/>
          <p14:tracePt t="27525" x="908050" y="2857500"/>
          <p14:tracePt t="27542" x="857250" y="2900363"/>
          <p14:tracePt t="27544" x="842963" y="2914650"/>
          <p14:tracePt t="27558" x="808038" y="2965450"/>
          <p14:tracePt t="27575" x="793750" y="3028950"/>
          <p14:tracePt t="27591" x="785813" y="3100388"/>
          <p14:tracePt t="27608" x="785813" y="3179763"/>
          <p14:tracePt t="27625" x="808038" y="3236913"/>
          <p14:tracePt t="27641" x="836613" y="3265488"/>
          <p14:tracePt t="27658" x="857250" y="3265488"/>
          <p14:tracePt t="27674" x="885825" y="3265488"/>
          <p14:tracePt t="27691" x="936625" y="3251200"/>
          <p14:tracePt t="27708" x="993775" y="3208338"/>
          <p14:tracePt t="27725" x="1057275" y="3151188"/>
          <p14:tracePt t="27741" x="1122363" y="3065463"/>
          <p14:tracePt t="27742" x="1157288" y="3014663"/>
          <p14:tracePt t="27759" x="1200150" y="2908300"/>
          <p14:tracePt t="27775" x="1228725" y="2828925"/>
          <p14:tracePt t="27791" x="1236663" y="2757488"/>
          <p14:tracePt t="27808" x="1236663" y="2708275"/>
          <p14:tracePt t="27825" x="1228725" y="2671763"/>
          <p14:tracePt t="27841" x="1214438" y="2643188"/>
          <p14:tracePt t="27858" x="1200150" y="2622550"/>
          <p14:tracePt t="27875" x="1193800" y="2614613"/>
          <p14:tracePt t="27892" x="1185863" y="2614613"/>
          <p14:tracePt t="28049" x="1193800" y="2614613"/>
          <p14:tracePt t="28059" x="1200150" y="2622550"/>
          <p14:tracePt t="28065" x="1214438" y="2622550"/>
          <p14:tracePt t="28075" x="1228725" y="2628900"/>
          <p14:tracePt t="28092" x="1265238" y="2651125"/>
          <p14:tracePt t="28109" x="1314450" y="2665413"/>
          <p14:tracePt t="28112" x="1336675" y="2679700"/>
          <p14:tracePt t="28125" x="1371600" y="2693988"/>
          <p14:tracePt t="28142" x="1436688" y="2722563"/>
          <p14:tracePt t="28159" x="1508125" y="2743200"/>
          <p14:tracePt t="28175" x="1557338" y="2757488"/>
          <p14:tracePt t="28179" x="1571625" y="2765425"/>
          <p14:tracePt t="28192" x="1585913" y="2765425"/>
          <p14:tracePt t="28301" x="1565275" y="2757488"/>
          <p14:tracePt t="28304" x="1536700" y="2743200"/>
          <p14:tracePt t="28315" x="1485900" y="2728913"/>
          <p14:tracePt t="28326" x="1436688" y="2708275"/>
          <p14:tracePt t="28342" x="1322388" y="2679700"/>
          <p14:tracePt t="28359" x="1200150" y="2651125"/>
          <p14:tracePt t="28376" x="1085850" y="2643188"/>
          <p14:tracePt t="28380" x="1036638" y="2643188"/>
          <p14:tracePt t="28392" x="993775" y="2643188"/>
          <p14:tracePt t="28409" x="922338" y="2643188"/>
          <p14:tracePt t="28412" x="885825" y="2643188"/>
          <p14:tracePt t="28426" x="842963" y="2671763"/>
          <p14:tracePt t="28442" x="800100" y="2708275"/>
          <p14:tracePt t="28459" x="757238" y="2765425"/>
          <p14:tracePt t="28476" x="714375" y="2836863"/>
          <p14:tracePt t="28492" x="671513" y="2928938"/>
          <p14:tracePt t="28510" x="642938" y="3028950"/>
          <p14:tracePt t="28526" x="636588" y="3108325"/>
          <p14:tracePt t="28543" x="636588" y="3128963"/>
          <p14:tracePt t="28579" x="650875" y="3128963"/>
          <p14:tracePt t="28588" x="665163" y="3128963"/>
          <p14:tracePt t="28597" x="685800" y="3108325"/>
          <p14:tracePt t="28609" x="708025" y="3086100"/>
          <p14:tracePt t="28626" x="765175" y="2986088"/>
          <p14:tracePt t="28643" x="800100" y="2900363"/>
          <p14:tracePt t="28660" x="828675" y="2800350"/>
          <p14:tracePt t="28676" x="836613" y="2714625"/>
          <p14:tracePt t="28693" x="836613" y="2651125"/>
          <p14:tracePt t="28709" x="836613" y="2614613"/>
          <p14:tracePt t="28726" x="836613" y="2608263"/>
          <p14:tracePt t="28781" x="828675" y="2608263"/>
          <p14:tracePt t="28789" x="822325" y="2622550"/>
          <p14:tracePt t="28798" x="808038" y="2651125"/>
          <p14:tracePt t="28810" x="793750" y="2686050"/>
          <p14:tracePt t="28827" x="771525" y="2800350"/>
          <p14:tracePt t="28829" x="771525" y="2865438"/>
          <p14:tracePt t="28843" x="771525" y="2928938"/>
          <p14:tracePt t="28861" x="793750" y="3086100"/>
          <p14:tracePt t="28876" x="836613" y="3143250"/>
          <p14:tracePt t="28894" x="865188" y="3157538"/>
          <p14:tracePt t="28910" x="885825" y="3157538"/>
          <p14:tracePt t="28927" x="922338" y="3151188"/>
          <p14:tracePt t="28943" x="957263" y="3114675"/>
          <p14:tracePt t="28960" x="1000125" y="3065463"/>
          <p14:tracePt t="28977" x="1028700" y="3008313"/>
          <p14:tracePt t="28994" x="1042988" y="2936875"/>
          <p14:tracePt t="29011" x="1050925" y="2865438"/>
          <p14:tracePt t="29027" x="1050925" y="2808288"/>
          <p14:tracePt t="29029" x="1042988" y="2794000"/>
          <p14:tracePt t="29043" x="1036638" y="2779713"/>
          <p14:tracePt t="29061" x="1028700" y="2779713"/>
          <p14:tracePt t="29084" x="1022350" y="2779713"/>
          <p14:tracePt t="29093" x="1014413" y="2794000"/>
          <p14:tracePt t="29110" x="985838" y="2851150"/>
          <p14:tracePt t="29127" x="965200" y="2936875"/>
          <p14:tracePt t="29144" x="942975" y="3014663"/>
          <p14:tracePt t="29160" x="942975" y="3057525"/>
          <p14:tracePt t="29177" x="942975" y="3065463"/>
          <p14:tracePt t="29239" x="950913" y="3065463"/>
          <p14:tracePt t="29246" x="957263" y="3051175"/>
          <p14:tracePt t="29256" x="957263" y="3028950"/>
          <p14:tracePt t="29263" x="957263" y="3008313"/>
          <p14:tracePt t="29277" x="957263" y="2994025"/>
          <p14:tracePt t="29294" x="936625" y="2928938"/>
          <p14:tracePt t="29310" x="914400" y="2908300"/>
          <p14:tracePt t="29327" x="893763" y="2900363"/>
          <p14:tracePt t="29344" x="879475" y="2900363"/>
          <p14:tracePt t="29360" x="850900" y="2928938"/>
          <p14:tracePt t="29377" x="822325" y="2994025"/>
          <p14:tracePt t="29394" x="793750" y="3100388"/>
          <p14:tracePt t="29411" x="771525" y="3271838"/>
          <p14:tracePt t="29427" x="771525" y="3471863"/>
          <p14:tracePt t="29433" x="779463" y="3579813"/>
          <p14:tracePt t="29444" x="793750" y="3679825"/>
          <p14:tracePt t="29461" x="836613" y="3871913"/>
          <p14:tracePt t="29465" x="871538" y="3951288"/>
          <p14:tracePt t="29478" x="900113" y="4037013"/>
          <p14:tracePt t="29494" x="1022350" y="4251325"/>
          <p14:tracePt t="29512" x="1071563" y="4314825"/>
          <p14:tracePt t="29527" x="1157288" y="4414838"/>
          <p14:tracePt t="29531" x="1208088" y="4451350"/>
          <p14:tracePt t="29544" x="1285875" y="4508500"/>
          <p14:tracePt t="29561" x="1350963" y="4537075"/>
          <p14:tracePt t="29577" x="1428750" y="4537075"/>
          <p14:tracePt t="29594" x="1508125" y="4508500"/>
          <p14:tracePt t="29611" x="1579563" y="4443413"/>
          <p14:tracePt t="29628" x="1643063" y="4371975"/>
          <p14:tracePt t="29644" x="1700213" y="4294188"/>
          <p14:tracePt t="29661" x="1757363" y="4208463"/>
          <p14:tracePt t="29678" x="1793875" y="4122738"/>
          <p14:tracePt t="29694" x="1814513" y="4029075"/>
          <p14:tracePt t="29698" x="1814513" y="3986213"/>
          <p14:tracePt t="29711" x="1822450" y="3937000"/>
          <p14:tracePt t="29728" x="1822450" y="3765550"/>
          <p14:tracePt t="29745" x="1808163" y="3651250"/>
          <p14:tracePt t="29761" x="1793875" y="3579813"/>
          <p14:tracePt t="29778" x="1779588" y="3536950"/>
          <p14:tracePt t="29794" x="1771650" y="3514725"/>
          <p14:tracePt t="29811" x="1765300" y="3500438"/>
          <p14:tracePt t="29828" x="1751013" y="3486150"/>
          <p14:tracePt t="29844" x="1736725" y="3465513"/>
          <p14:tracePt t="29861" x="1714500" y="3429000"/>
          <p14:tracePt t="29878" x="1685925" y="3371850"/>
          <p14:tracePt t="29882" x="1665288" y="3343275"/>
          <p14:tracePt t="29894" x="1643063" y="3314700"/>
          <p14:tracePt t="29911" x="1585913" y="3251200"/>
          <p14:tracePt t="29928" x="1528763" y="3186113"/>
          <p14:tracePt t="29932" x="1500188" y="3165475"/>
          <p14:tracePt t="29945" x="1479550" y="3136900"/>
          <p14:tracePt t="29961" x="1414463" y="3079750"/>
          <p14:tracePt t="29966" x="1379538" y="3057525"/>
          <p14:tracePt t="29979" x="1314450" y="3008313"/>
          <p14:tracePt t="29995" x="1250950" y="2979738"/>
          <p14:tracePt t="30011" x="1185863" y="2943225"/>
          <p14:tracePt t="30028" x="1136650" y="2914650"/>
          <p14:tracePt t="30045" x="1079500" y="2894013"/>
          <p14:tracePt t="30062" x="1028700" y="2879725"/>
          <p14:tracePt t="30078" x="979488" y="2865438"/>
          <p14:tracePt t="30095" x="936625" y="2857500"/>
          <p14:tracePt t="30112" x="885825" y="2843213"/>
          <p14:tracePt t="30128" x="814388" y="2828925"/>
          <p14:tracePt t="30132" x="779463" y="2822575"/>
          <p14:tracePt t="30145" x="742950" y="2822575"/>
          <p14:tracePt t="30162" x="642938" y="2814638"/>
          <p14:tracePt t="30178" x="614363" y="2808288"/>
          <p14:tracePt t="30196" x="571500" y="2800350"/>
          <p14:tracePt t="30214" x="557213" y="2786063"/>
          <p14:tracePt t="30229" x="542925" y="2765425"/>
          <p14:tracePt t="30246" x="522288" y="2736850"/>
          <p14:tracePt t="30262" x="514350" y="2708275"/>
          <p14:tracePt t="30278" x="508000" y="2671763"/>
          <p14:tracePt t="30295" x="508000" y="2643188"/>
          <p14:tracePt t="30312" x="508000" y="2608263"/>
          <p14:tracePt t="30329" x="508000" y="2586038"/>
          <p14:tracePt t="30345" x="508000" y="2571750"/>
          <p14:tracePt t="30390" x="514350" y="2571750"/>
          <p14:tracePt t="30397" x="522288" y="2586038"/>
          <p14:tracePt t="30406" x="536575" y="2608263"/>
          <p14:tracePt t="30414" x="557213" y="2643188"/>
          <p14:tracePt t="30429" x="622300" y="2757488"/>
          <p14:tracePt t="30445" x="714375" y="2914650"/>
          <p14:tracePt t="30462" x="822325" y="3071813"/>
          <p14:tracePt t="30479" x="936625" y="3200400"/>
          <p14:tracePt t="30496" x="1028700" y="3286125"/>
          <p14:tracePt t="30512" x="1085850" y="3328988"/>
          <p14:tracePt t="30529" x="1108075" y="3328988"/>
          <p14:tracePt t="30545" x="1122363" y="3328988"/>
          <p14:tracePt t="30562" x="1157288" y="3286125"/>
          <p14:tracePt t="30579" x="1208088" y="3214688"/>
          <p14:tracePt t="30596" x="1265238" y="3114675"/>
          <p14:tracePt t="30612" x="1328738" y="2971800"/>
          <p14:tracePt t="30629" x="1350963" y="2894013"/>
          <p14:tracePt t="30646" x="1357313" y="2836863"/>
          <p14:tracePt t="30662" x="1357313" y="2808288"/>
          <p14:tracePt t="30679" x="1336675" y="2786063"/>
          <p14:tracePt t="30696" x="1300163" y="2765425"/>
          <p14:tracePt t="30712" x="1265238" y="2751138"/>
          <p14:tracePt t="30730" x="1214438" y="2743200"/>
          <p14:tracePt t="30746" x="1157288" y="2743200"/>
          <p14:tracePt t="30762" x="1085850" y="2743200"/>
          <p14:tracePt t="30779" x="1008063" y="2751138"/>
          <p14:tracePt t="30796" x="914400" y="2771775"/>
          <p14:tracePt t="30812" x="842963" y="2794000"/>
          <p14:tracePt t="30814" x="814388" y="2808288"/>
          <p14:tracePt t="30829" x="785813" y="2814638"/>
          <p14:tracePt t="30846" x="765175" y="2836863"/>
          <p14:tracePt t="30862" x="765175" y="2843213"/>
          <p14:tracePt t="30935" x="771525" y="2836863"/>
          <p14:tracePt t="30943" x="779463" y="2814638"/>
          <p14:tracePt t="30952" x="793750" y="2800350"/>
          <p14:tracePt t="30963" x="808038" y="2786063"/>
          <p14:tracePt t="30979" x="828675" y="2751138"/>
          <p14:tracePt t="30983" x="836613" y="2736850"/>
          <p14:tracePt t="30997" x="836613" y="2714625"/>
          <p14:tracePt t="31013" x="836613" y="2679700"/>
          <p14:tracePt t="31015" x="836613" y="2665413"/>
          <p14:tracePt t="31029" x="836613" y="2657475"/>
          <p14:tracePt t="31095" x="828675" y="2665413"/>
          <p14:tracePt t="31105" x="822325" y="2679700"/>
          <p14:tracePt t="31113" x="822325" y="2700338"/>
          <p14:tracePt t="31130" x="814388" y="2751138"/>
          <p14:tracePt t="31146" x="814388" y="2808288"/>
          <p14:tracePt t="31163" x="842963" y="2857500"/>
          <p14:tracePt t="31180" x="879475" y="2886075"/>
          <p14:tracePt t="31184" x="893763" y="2894013"/>
          <p14:tracePt t="31197" x="908050" y="2894013"/>
          <p14:tracePt t="31201" x="928688" y="2894013"/>
          <p14:tracePt t="31213" x="936625" y="2894013"/>
          <p14:tracePt t="31217" x="950913" y="2894013"/>
          <p14:tracePt t="31230" x="965200" y="2886075"/>
          <p14:tracePt t="31247" x="993775" y="2865438"/>
          <p14:tracePt t="31249" x="1000125" y="2857500"/>
          <p14:tracePt t="31263" x="1014413" y="2851150"/>
          <p14:tracePt t="31281" x="1042988" y="2828925"/>
          <p14:tracePt t="31297" x="1050925" y="2822575"/>
          <p14:tracePt t="31313" x="1057275" y="2814638"/>
          <p14:tracePt t="31481" x="1079500" y="2814638"/>
          <p14:tracePt t="31489" x="1108075" y="2828925"/>
          <p14:tracePt t="31497" x="1150938" y="2851150"/>
          <p14:tracePt t="31514" x="1250950" y="2894013"/>
          <p14:tracePt t="31530" x="1385888" y="2936875"/>
          <p14:tracePt t="31547" x="1543050" y="2979738"/>
          <p14:tracePt t="31564" x="1708150" y="3028950"/>
          <p14:tracePt t="31581" x="1865313" y="3071813"/>
          <p14:tracePt t="31597" x="2022475" y="3122613"/>
          <p14:tracePt t="31614" x="2157413" y="3165475"/>
          <p14:tracePt t="31632" x="2293938" y="3208338"/>
          <p14:tracePt t="31636" x="2357438" y="3222625"/>
          <p14:tracePt t="31647" x="2414588" y="3251200"/>
          <p14:tracePt t="31665" x="2528888" y="3286125"/>
          <p14:tracePt t="31668" x="2571750" y="3308350"/>
          <p14:tracePt t="31681" x="2622550" y="3322638"/>
          <p14:tracePt t="31700" x="2714625" y="3357563"/>
          <p14:tracePt t="31701" x="2751138" y="3365500"/>
          <p14:tracePt t="31714" x="2843213" y="3386138"/>
          <p14:tracePt t="31732" x="2928938" y="3400425"/>
          <p14:tracePt t="31747" x="3022600" y="3422650"/>
          <p14:tracePt t="31764" x="3114675" y="3436938"/>
          <p14:tracePt t="31781" x="3208338" y="3443288"/>
          <p14:tracePt t="31797" x="3286125" y="3451225"/>
          <p14:tracePt t="31814" x="3343275" y="3457575"/>
          <p14:tracePt t="31830" x="3386138" y="3457575"/>
          <p14:tracePt t="31847" x="3408363" y="3451225"/>
          <p14:tracePt t="31864" x="3422650" y="3443288"/>
          <p14:tracePt t="31881" x="3429000" y="3436938"/>
          <p14:tracePt t="31949" x="3429000" y="3429000"/>
          <p14:tracePt t="31957" x="3422650" y="3429000"/>
          <p14:tracePt t="31966" x="3414713" y="3422650"/>
          <p14:tracePt t="31981" x="3400425" y="3414713"/>
          <p14:tracePt t="31998" x="3394075" y="3414713"/>
          <p14:tracePt t="32014" x="3379788" y="3408363"/>
          <p14:tracePt t="32031" x="3371850" y="3408363"/>
          <p14:tracePt t="32048" x="3365500" y="3400425"/>
          <p14:tracePt t="32064" x="3351213" y="3394075"/>
          <p14:tracePt t="32081" x="3336925" y="3379788"/>
          <p14:tracePt t="32098" x="3322638" y="3365500"/>
          <p14:tracePt t="32115" x="3300413" y="3351213"/>
          <p14:tracePt t="32131" x="3279775" y="3336925"/>
          <p14:tracePt t="32134" x="3271838" y="3328988"/>
          <p14:tracePt t="32148" x="3257550" y="3314700"/>
          <p14:tracePt t="32164" x="3243263" y="3308350"/>
          <p14:tracePt t="32182" x="3222625" y="3294063"/>
          <p14:tracePt t="32198" x="3194050" y="3286125"/>
          <p14:tracePt t="32215" x="3165475" y="3271838"/>
          <p14:tracePt t="32231" x="3136900" y="3265488"/>
          <p14:tracePt t="32248" x="3100388" y="3257550"/>
          <p14:tracePt t="32265" x="3065463" y="3243263"/>
          <p14:tracePt t="32268" x="3043238" y="3243263"/>
          <p14:tracePt t="32281" x="3028950" y="3243263"/>
          <p14:tracePt t="32298" x="2986088" y="3243263"/>
          <p14:tracePt t="32302" x="2971800" y="3236913"/>
          <p14:tracePt t="32315" x="2957513" y="3236913"/>
          <p14:tracePt t="32332" x="2928938" y="3236913"/>
          <p14:tracePt t="32348" x="2922588" y="3236913"/>
          <p14:tracePt t="32461" x="2914650" y="3236913"/>
          <p14:tracePt t="32469" x="2900363" y="3236913"/>
          <p14:tracePt t="32480" x="2886075" y="3228975"/>
          <p14:tracePt t="32487" x="2871788" y="3228975"/>
          <p14:tracePt t="32498" x="2857500" y="3228975"/>
          <p14:tracePt t="32515" x="2828925" y="3222625"/>
          <p14:tracePt t="32532" x="2814638" y="3222625"/>
          <p14:tracePt t="32689" x="2828925" y="3222625"/>
          <p14:tracePt t="32694" x="2851150" y="3222625"/>
          <p14:tracePt t="32703" x="2871788" y="3222625"/>
          <p14:tracePt t="32715" x="2900363" y="3222625"/>
          <p14:tracePt t="32732" x="2965450" y="3228975"/>
          <p14:tracePt t="32749" x="3036888" y="3243263"/>
          <p14:tracePt t="32765" x="3108325" y="3251200"/>
          <p14:tracePt t="32767" x="3143250" y="3251200"/>
          <p14:tracePt t="32782" x="3214688" y="3251200"/>
          <p14:tracePt t="32799" x="3279775" y="3257550"/>
          <p14:tracePt t="32816" x="3343275" y="3257550"/>
          <p14:tracePt t="32832" x="3408363" y="3265488"/>
          <p14:tracePt t="32849" x="3457575" y="3265488"/>
          <p14:tracePt t="32866" x="3508375" y="3265488"/>
          <p14:tracePt t="32882" x="3536950" y="3271838"/>
          <p14:tracePt t="32899" x="3571875" y="3271838"/>
          <p14:tracePt t="32916" x="3614738" y="3279775"/>
          <p14:tracePt t="32932" x="3643313" y="3279775"/>
          <p14:tracePt t="32949" x="3665538" y="3279775"/>
          <p14:tracePt t="32966" x="3671888" y="3279775"/>
          <p14:tracePt t="33081" x="3657600" y="3279775"/>
          <p14:tracePt t="33090" x="3636963" y="3279775"/>
          <p14:tracePt t="33100" x="3614738" y="3279775"/>
          <p14:tracePt t="33117" x="3551238" y="3271838"/>
          <p14:tracePt t="33133" x="3471863" y="3265488"/>
          <p14:tracePt t="33150" x="3386138" y="3257550"/>
          <p14:tracePt t="33167" x="3300413" y="3243263"/>
          <p14:tracePt t="33169" x="3257550" y="3243263"/>
          <p14:tracePt t="33184" x="3171825" y="3228975"/>
          <p14:tracePt t="33200" x="3094038" y="3228975"/>
          <p14:tracePt t="33216" x="3028950" y="3228975"/>
          <p14:tracePt t="33233" x="2986088" y="3228975"/>
          <p14:tracePt t="33249" x="2957513" y="3228975"/>
          <p14:tracePt t="33411" x="2971800" y="3228975"/>
          <p14:tracePt t="33419" x="3008313" y="3228975"/>
          <p14:tracePt t="33427" x="3043238" y="3228975"/>
          <p14:tracePt t="33437" x="3079750" y="3228975"/>
          <p14:tracePt t="33450" x="3179763" y="3236913"/>
          <p14:tracePt t="33466" x="3286125" y="3236913"/>
          <p14:tracePt t="33483" x="3400425" y="3236913"/>
          <p14:tracePt t="33500" x="3508375" y="3236913"/>
          <p14:tracePt t="33517" x="3600450" y="3236913"/>
          <p14:tracePt t="33533" x="3679825" y="3236913"/>
          <p14:tracePt t="33550" x="3729038" y="3236913"/>
          <p14:tracePt t="33567" x="3751263" y="3236913"/>
          <p14:tracePt t="33685" x="3743325" y="3236913"/>
          <p14:tracePt t="33691" x="3729038" y="3236913"/>
          <p14:tracePt t="33700" x="3700463" y="3243263"/>
          <p14:tracePt t="33717" x="3636963" y="3243263"/>
          <p14:tracePt t="33733" x="3529013" y="3251200"/>
          <p14:tracePt t="33750" x="3400425" y="3257550"/>
          <p14:tracePt t="33767" x="3251200" y="3265488"/>
          <p14:tracePt t="33784" x="3086100" y="3271838"/>
          <p14:tracePt t="33800" x="2928938" y="3271838"/>
          <p14:tracePt t="33817" x="2786063" y="3279775"/>
          <p14:tracePt t="33823" x="2714625" y="3279775"/>
          <p14:tracePt t="33834" x="2651125" y="3279775"/>
          <p14:tracePt t="33850" x="2536825" y="3279775"/>
          <p14:tracePt t="33867" x="2457450" y="3279775"/>
          <p14:tracePt t="33884" x="2400300" y="3279775"/>
          <p14:tracePt t="34005" x="2422525" y="3286125"/>
          <p14:tracePt t="34014" x="2457450" y="3308350"/>
          <p14:tracePt t="34020" x="2508250" y="3328988"/>
          <p14:tracePt t="34034" x="2565400" y="3357563"/>
          <p14:tracePt t="34051" x="2708275" y="3429000"/>
          <p14:tracePt t="34054" x="2794000" y="3479800"/>
          <p14:tracePt t="34067" x="2879725" y="3543300"/>
          <p14:tracePt t="34084" x="3200400" y="3829050"/>
          <p14:tracePt t="34101" x="3429000" y="4043363"/>
          <p14:tracePt t="34117" x="3643313" y="4243388"/>
          <p14:tracePt t="34134" x="3836988" y="4429125"/>
          <p14:tracePt t="34151" x="4014788" y="4614863"/>
          <p14:tracePt t="34167" x="4179888" y="4808538"/>
          <p14:tracePt t="34184" x="4337050" y="5000625"/>
          <p14:tracePt t="34201" x="4471988" y="5180013"/>
          <p14:tracePt t="34217" x="4579938" y="5329238"/>
          <p14:tracePt t="34234" x="4679950" y="5480050"/>
          <p14:tracePt t="34251" x="4765675" y="5637213"/>
          <p14:tracePt t="34267" x="4857750" y="5786438"/>
          <p14:tracePt t="34284" x="4929188" y="5929313"/>
          <p14:tracePt t="34287" x="4965700" y="5994400"/>
          <p14:tracePt t="34301" x="4994275" y="6051550"/>
          <p14:tracePt t="34318" x="5057775" y="6180138"/>
          <p14:tracePt t="34334" x="5080000" y="6229350"/>
          <p14:tracePt t="34351" x="5086350" y="6243638"/>
          <p14:tracePt t="34391" x="5080000" y="6215063"/>
          <p14:tracePt t="34398" x="5065713" y="6172200"/>
          <p14:tracePt t="34406" x="5051425" y="6122988"/>
          <p14:tracePt t="34418" x="5043488" y="6086475"/>
          <p14:tracePt t="34434" x="5029200" y="6008688"/>
          <p14:tracePt t="34451" x="5008563" y="5915025"/>
          <p14:tracePt t="34468" x="4979988" y="5815013"/>
          <p14:tracePt t="34485" x="4929188" y="5722938"/>
          <p14:tracePt t="34487" x="4900613" y="5680075"/>
          <p14:tracePt t="34501" x="4872038" y="5637213"/>
          <p14:tracePt t="34518" x="4765675" y="5522913"/>
          <p14:tracePt t="34535" x="4737100" y="5494338"/>
          <p14:tracePt t="34537" x="4708525" y="5465763"/>
          <p14:tracePt t="34551" x="4679950" y="5443538"/>
          <p14:tracePt t="34569" x="4614863" y="5394325"/>
          <p14:tracePt t="34585" x="4543425" y="5351463"/>
          <p14:tracePt t="34601" x="4429125" y="5280025"/>
          <p14:tracePt t="34618" x="4279900" y="5186363"/>
          <p14:tracePt t="34635" x="4100513" y="5065713"/>
          <p14:tracePt t="34651" x="3937000" y="4951413"/>
          <p14:tracePt t="34668" x="3800475" y="4843463"/>
          <p14:tracePt t="34685" x="3708400" y="4737100"/>
          <p14:tracePt t="34702" x="3643313" y="4614863"/>
          <p14:tracePt t="34718" x="3600450" y="4494213"/>
          <p14:tracePt t="34735" x="3571875" y="4365625"/>
          <p14:tracePt t="34752" x="3565525" y="4165600"/>
          <p14:tracePt t="34768" x="3622675" y="4029075"/>
          <p14:tracePt t="34785" x="3729038" y="3894138"/>
          <p14:tracePt t="34802" x="3871913" y="3765550"/>
          <p14:tracePt t="34819" x="4043363" y="3629025"/>
          <p14:tracePt t="34835" x="4237038" y="3508375"/>
          <p14:tracePt t="34852" x="4408488" y="3394075"/>
          <p14:tracePt t="34868" x="4557713" y="3294063"/>
          <p14:tracePt t="34885" x="4672013" y="3208338"/>
          <p14:tracePt t="34902" x="4765675" y="3136900"/>
          <p14:tracePt t="34919" x="4829175" y="3079750"/>
          <p14:tracePt t="34935" x="4865688" y="3028950"/>
          <p14:tracePt t="34936" x="4886325" y="2994025"/>
          <p14:tracePt t="34952" x="4900613" y="2965450"/>
          <p14:tracePt t="34969" x="4929188" y="2894013"/>
          <p14:tracePt t="34985" x="4951413" y="2822575"/>
          <p14:tracePt t="34986" x="4957763" y="2786063"/>
          <p14:tracePt t="35002" x="4965700" y="2722563"/>
          <p14:tracePt t="35019" x="4979988" y="2651125"/>
          <p14:tracePt t="35035" x="4986338" y="2586038"/>
          <p14:tracePt t="35052" x="4994275" y="2522538"/>
          <p14:tracePt t="35069" x="4994275" y="2471738"/>
          <p14:tracePt t="35085" x="4994275" y="2436813"/>
          <p14:tracePt t="35102" x="4994275" y="2414588"/>
          <p14:tracePt t="35179" x="4986338" y="2414588"/>
          <p14:tracePt t="35186" x="4972050" y="2422525"/>
          <p14:tracePt t="35195" x="4957763" y="2436813"/>
          <p14:tracePt t="35203" x="4943475" y="2457450"/>
          <p14:tracePt t="35219" x="4908550" y="2508250"/>
          <p14:tracePt t="35236" x="4865688" y="2557463"/>
          <p14:tracePt t="35252" x="4822825" y="2600325"/>
          <p14:tracePt t="35269" x="4786313" y="2628900"/>
          <p14:tracePt t="35286" x="4757738" y="2657475"/>
          <p14:tracePt t="35302" x="4743450" y="2679700"/>
          <p14:tracePt t="35319" x="4729163" y="2700338"/>
          <p14:tracePt t="35336" x="4714875" y="2722563"/>
          <p14:tracePt t="35352" x="4708525" y="2736850"/>
          <p14:tracePt t="35369" x="4700588" y="2743200"/>
          <p14:tracePt t="35508" x="4700588" y="2751138"/>
          <p14:tracePt t="35516" x="4694238" y="2765425"/>
          <p14:tracePt t="35524" x="4694238" y="2786063"/>
          <p14:tracePt t="35536" x="4694238" y="2800350"/>
          <p14:tracePt t="35553" x="4694238" y="2843213"/>
          <p14:tracePt t="35570" x="4694238" y="2879725"/>
          <p14:tracePt t="35586" x="4694238" y="2914650"/>
          <p14:tracePt t="35603" x="4708525" y="2936875"/>
          <p14:tracePt t="35606" x="4722813" y="2951163"/>
          <p14:tracePt t="35620" x="4737100" y="2965450"/>
          <p14:tracePt t="35637" x="4751388" y="2971800"/>
          <p14:tracePt t="35653" x="4772025" y="2971800"/>
          <p14:tracePt t="35670" x="4786313" y="2979738"/>
          <p14:tracePt t="35687" x="4800600" y="2979738"/>
          <p14:tracePt t="35703" x="4814888" y="2979738"/>
          <p14:tracePt t="35720" x="4851400" y="2979738"/>
          <p14:tracePt t="35736" x="4894263" y="2979738"/>
          <p14:tracePt t="35753" x="4943475" y="2979738"/>
          <p14:tracePt t="35770" x="4994275" y="2971800"/>
          <p14:tracePt t="35773" x="5014913" y="2965450"/>
          <p14:tracePt t="35786" x="5037138" y="2965450"/>
          <p14:tracePt t="35803" x="5057775" y="2965450"/>
          <p14:tracePt t="35904" x="5008563" y="2957513"/>
          <p14:tracePt t="35911" x="4951413" y="2957513"/>
          <p14:tracePt t="35920" x="4886325" y="2957513"/>
          <p14:tracePt t="35937" x="4751388" y="2957513"/>
          <p14:tracePt t="35954" x="4608513" y="2951163"/>
          <p14:tracePt t="35970" x="4471988" y="2943225"/>
          <p14:tracePt t="35988" x="4351338" y="2936875"/>
          <p14:tracePt t="36004" x="4243388" y="2936875"/>
          <p14:tracePt t="36021" x="4171950" y="2936875"/>
          <p14:tracePt t="36023" x="4157663" y="2936875"/>
          <p14:tracePt t="36037" x="4151313" y="2936875"/>
          <p14:tracePt t="36089" x="4143375" y="2936875"/>
          <p14:tracePt t="36095" x="4137025" y="2951163"/>
          <p14:tracePt t="36104" x="4122738" y="2971800"/>
          <p14:tracePt t="36120" x="4094163" y="3028950"/>
          <p14:tracePt t="36137" x="4057650" y="3108325"/>
          <p14:tracePt t="36154" x="4014788" y="3200400"/>
          <p14:tracePt t="36170" x="3965575" y="3328988"/>
          <p14:tracePt t="36187" x="3914775" y="3479800"/>
          <p14:tracePt t="36204" x="3836988" y="3651250"/>
          <p14:tracePt t="36220" x="3743325" y="3836988"/>
          <p14:tracePt t="36237" x="3608388" y="4037013"/>
          <p14:tracePt t="36254" x="3451225" y="4222750"/>
          <p14:tracePt t="36271" x="3157538" y="4465638"/>
          <p14:tracePt t="36287" x="3057525" y="4543425"/>
          <p14:tracePt t="36291" x="2943225" y="4614863"/>
          <p14:tracePt t="36304" x="2700338" y="4751388"/>
          <p14:tracePt t="36321" x="2443163" y="4886325"/>
          <p14:tracePt t="36338" x="2171700" y="5022850"/>
          <p14:tracePt t="36354" x="1900238" y="5165725"/>
          <p14:tracePt t="36371" x="1636713" y="5286375"/>
          <p14:tracePt t="36388" x="1379538" y="5386388"/>
          <p14:tracePt t="36404" x="1150938" y="5465763"/>
          <p14:tracePt t="36421" x="950913" y="5529263"/>
          <p14:tracePt t="36425" x="857250" y="5557838"/>
          <p14:tracePt t="36438" x="771525" y="5594350"/>
          <p14:tracePt t="36454" x="593725" y="5665788"/>
          <p14:tracePt t="36471" x="442913" y="5722938"/>
          <p14:tracePt t="36488" x="336550" y="5729288"/>
          <p14:tracePt t="36489" x="314325" y="5729288"/>
          <p14:tracePt t="36504" x="300038" y="5729288"/>
          <p14:tracePt t="36521" x="293688" y="5708650"/>
          <p14:tracePt t="36537" x="285750" y="5637213"/>
          <p14:tracePt t="36554" x="271463" y="5565775"/>
          <p14:tracePt t="36571" x="257175" y="5514975"/>
          <p14:tracePt t="36588" x="242888" y="5480050"/>
          <p14:tracePt t="36605" x="236538" y="5451475"/>
          <p14:tracePt t="36621" x="222250" y="5414963"/>
          <p14:tracePt t="36638" x="214313" y="5386388"/>
          <p14:tracePt t="36655" x="207963" y="5372100"/>
          <p14:tracePt t="36671" x="207963" y="5351463"/>
          <p14:tracePt t="36688" x="207963" y="5329238"/>
          <p14:tracePt t="36705" x="207963" y="5308600"/>
          <p14:tracePt t="36721" x="207963" y="5286375"/>
          <p14:tracePt t="36724" x="207963" y="5280025"/>
          <p14:tracePt t="36738" x="207963" y="5272088"/>
          <p14:tracePt t="36755" x="207963" y="5265738"/>
          <p14:tracePt t="36803" x="214313" y="5265738"/>
          <p14:tracePt t="36810" x="222250" y="5265738"/>
          <p14:tracePt t="36821" x="228600" y="5265738"/>
          <p14:tracePt t="36838" x="257175" y="5286375"/>
          <p14:tracePt t="36855" x="322263" y="5343525"/>
          <p14:tracePt t="36871" x="407988" y="5429250"/>
          <p14:tracePt t="36875" x="457200" y="5465763"/>
          <p14:tracePt t="36888" x="508000" y="5508625"/>
          <p14:tracePt t="36905" x="614363" y="5572125"/>
          <p14:tracePt t="36921" x="714375" y="5614988"/>
          <p14:tracePt t="36922" x="771525" y="5629275"/>
          <p14:tracePt t="36938" x="865188" y="5657850"/>
          <p14:tracePt t="36955" x="950913" y="5672138"/>
          <p14:tracePt t="36972" x="1022350" y="5694363"/>
          <p14:tracePt t="36988" x="1093788" y="5715000"/>
          <p14:tracePt t="37005" x="1157288" y="5737225"/>
          <p14:tracePt t="37022" x="1222375" y="5757863"/>
          <p14:tracePt t="37039" x="1300163" y="5780088"/>
          <p14:tracePt t="37055" x="1385888" y="5786438"/>
          <p14:tracePt t="37059" x="1436688" y="5794375"/>
          <p14:tracePt t="37072" x="1479550" y="5794375"/>
          <p14:tracePt t="37089" x="1579563" y="5794375"/>
          <p14:tracePt t="37106" x="1679575" y="5794375"/>
          <p14:tracePt t="37122" x="1779588" y="5794375"/>
          <p14:tracePt t="37125" x="1828800" y="5794375"/>
          <p14:tracePt t="37139" x="1879600" y="5786438"/>
          <p14:tracePt t="37155" x="1971675" y="5780088"/>
          <p14:tracePt t="37159" x="2022475" y="5772150"/>
          <p14:tracePt t="37172" x="2128838" y="5772150"/>
          <p14:tracePt t="37189" x="2228850" y="5772150"/>
          <p14:tracePt t="37205" x="2336800" y="5765800"/>
          <p14:tracePt t="37222" x="2436813" y="5757863"/>
          <p14:tracePt t="37239" x="2536825" y="5743575"/>
          <p14:tracePt t="37255" x="2622550" y="5729288"/>
          <p14:tracePt t="37272" x="2693988" y="5715000"/>
          <p14:tracePt t="37289" x="2765425" y="5694363"/>
          <p14:tracePt t="37306" x="2828925" y="5672138"/>
          <p14:tracePt t="37323" x="2879725" y="5643563"/>
          <p14:tracePt t="37326" x="2900363" y="5629275"/>
          <p14:tracePt t="37339" x="2914650" y="5614988"/>
          <p14:tracePt t="37356" x="2943225" y="5600700"/>
          <p14:tracePt t="37429" x="2922588" y="5600700"/>
          <p14:tracePt t="37437" x="2894013" y="5600700"/>
          <p14:tracePt t="37445" x="2857500" y="5600700"/>
          <p14:tracePt t="37456" x="2814638" y="5608638"/>
          <p14:tracePt t="37473" x="2700338" y="5629275"/>
          <p14:tracePt t="37489" x="2551113" y="5657850"/>
          <p14:tracePt t="37506" x="2371725" y="5680075"/>
          <p14:tracePt t="37522" x="2179638" y="5686425"/>
          <p14:tracePt t="37539" x="1993900" y="5686425"/>
          <p14:tracePt t="37556" x="1828800" y="5665788"/>
          <p14:tracePt t="37573" x="1700213" y="5629275"/>
          <p14:tracePt t="37589" x="1608138" y="5580063"/>
          <p14:tracePt t="37606" x="1514475" y="5494338"/>
          <p14:tracePt t="37622" x="1471613" y="5429250"/>
          <p14:tracePt t="37639" x="1428750" y="5357813"/>
          <p14:tracePt t="37656" x="1385888" y="5280025"/>
          <p14:tracePt t="37672" x="1350963" y="5200650"/>
          <p14:tracePt t="37689" x="1308100" y="5108575"/>
          <p14:tracePt t="37706" x="1271588" y="5022850"/>
          <p14:tracePt t="37723" x="1236663" y="4951413"/>
          <p14:tracePt t="37739" x="1200150" y="4894263"/>
          <p14:tracePt t="37756" x="1171575" y="4837113"/>
          <p14:tracePt t="37773" x="1143000" y="4794250"/>
          <p14:tracePt t="37789" x="1122363" y="4765675"/>
          <p14:tracePt t="37806" x="1114425" y="4757738"/>
          <p14:tracePt t="37976" x="1108075" y="4757738"/>
          <p14:tracePt t="37984" x="1100138" y="4765675"/>
          <p14:tracePt t="37992" x="1093788" y="4779963"/>
          <p14:tracePt t="38006" x="1085850" y="4794250"/>
          <p14:tracePt t="38023" x="1050925" y="4829175"/>
          <p14:tracePt t="38040" x="1008063" y="4886325"/>
          <p14:tracePt t="38056" x="979488" y="4914900"/>
          <p14:tracePt t="38073" x="965200" y="4943475"/>
          <p14:tracePt t="38090" x="950913" y="4965700"/>
          <p14:tracePt t="38106" x="950913" y="4986338"/>
          <p14:tracePt t="38123" x="942975" y="5014913"/>
          <p14:tracePt t="38140" x="942975" y="5043488"/>
          <p14:tracePt t="38156" x="942975" y="5065713"/>
          <p14:tracePt t="38173" x="942975" y="5080000"/>
          <p14:tracePt t="38256" x="942975" y="5086350"/>
          <p14:tracePt t="38265" x="950913" y="5094288"/>
          <p14:tracePt t="38273" x="950913" y="5108575"/>
          <p14:tracePt t="38290" x="965200" y="5137150"/>
          <p14:tracePt t="38307" x="985838" y="5172075"/>
          <p14:tracePt t="38323" x="1014413" y="5229225"/>
          <p14:tracePt t="38340" x="1050925" y="5280025"/>
          <p14:tracePt t="38357" x="1079500" y="5329238"/>
          <p14:tracePt t="38373" x="1108075" y="5372100"/>
          <p14:tracePt t="38390" x="1128713" y="5408613"/>
          <p14:tracePt t="38407" x="1143000" y="5437188"/>
          <p14:tracePt t="38424" x="1157288" y="5457825"/>
          <p14:tracePt t="38440" x="1171575" y="5480050"/>
          <p14:tracePt t="38442" x="1171575" y="5486400"/>
          <p14:tracePt t="38457" x="1179513" y="5494338"/>
          <p14:tracePt t="38474" x="1193800" y="5508625"/>
          <p14:tracePt t="38490" x="1208088" y="5529263"/>
          <p14:tracePt t="38507" x="1222375" y="5543550"/>
          <p14:tracePt t="38524" x="1250950" y="5572125"/>
          <p14:tracePt t="38541" x="1271588" y="5600700"/>
          <p14:tracePt t="38557" x="1308100" y="5629275"/>
          <p14:tracePt t="38574" x="1336675" y="5657850"/>
          <p14:tracePt t="38591" x="1365250" y="5686425"/>
          <p14:tracePt t="38607" x="1400175" y="5708650"/>
          <p14:tracePt t="38624" x="1428750" y="5722938"/>
          <p14:tracePt t="38641" x="1450975" y="5743575"/>
          <p14:tracePt t="38643" x="1465263" y="5751513"/>
          <p14:tracePt t="38657" x="1479550" y="5757863"/>
          <p14:tracePt t="38674" x="1528763" y="5794375"/>
          <p14:tracePt t="38691" x="1557338" y="5808663"/>
          <p14:tracePt t="38707" x="1579563" y="5815013"/>
          <p14:tracePt t="38724" x="1600200" y="5829300"/>
          <p14:tracePt t="38741" x="1622425" y="5837238"/>
          <p14:tracePt t="38757" x="1643063" y="5843588"/>
          <p14:tracePt t="38774" x="1671638" y="5851525"/>
          <p14:tracePt t="38791" x="1693863" y="5857875"/>
          <p14:tracePt t="38808" x="1708150" y="5865813"/>
          <p14:tracePt t="38824" x="1714500" y="5872163"/>
          <p14:tracePt t="39005" x="1693863" y="5837238"/>
          <p14:tracePt t="39012" x="1657350" y="5800725"/>
          <p14:tracePt t="39021" x="1622425" y="5757863"/>
          <p14:tracePt t="39030" x="1585913" y="5722938"/>
          <p14:tracePt t="39041" x="1550988" y="5694363"/>
          <p14:tracePt t="39059" x="1479550" y="5637213"/>
          <p14:tracePt t="39075" x="1414463" y="5586413"/>
          <p14:tracePt t="39091" x="1357313" y="5537200"/>
          <p14:tracePt t="39092" x="1336675" y="5508625"/>
          <p14:tracePt t="39108" x="1308100" y="5494338"/>
          <p14:tracePt t="39125" x="1271588" y="5451475"/>
          <p14:tracePt t="39141" x="1222375" y="5400675"/>
          <p14:tracePt t="39158" x="1208088" y="5380038"/>
          <p14:tracePt t="39175" x="1193800" y="5365750"/>
          <p14:tracePt t="39191" x="1185863" y="5351463"/>
          <p14:tracePt t="39208" x="1179513" y="5337175"/>
          <p14:tracePt t="39225" x="1165225" y="5322888"/>
          <p14:tracePt t="39241" x="1150938" y="5300663"/>
          <p14:tracePt t="39258" x="1128713" y="5272088"/>
          <p14:tracePt t="39275" x="1093788" y="5237163"/>
          <p14:tracePt t="39292" x="1057275" y="5200650"/>
          <p14:tracePt t="39308" x="1028700" y="5165725"/>
          <p14:tracePt t="39325" x="1000125" y="5137150"/>
          <p14:tracePt t="39326" x="985838" y="5122863"/>
          <p14:tracePt t="39342" x="957263" y="5100638"/>
          <p14:tracePt t="39358" x="936625" y="5080000"/>
          <p14:tracePt t="39375" x="922338" y="5065713"/>
          <p14:tracePt t="39392" x="908050" y="5057775"/>
          <p14:tracePt t="39408" x="908050" y="5051425"/>
          <p14:tracePt t="39639" x="908050" y="5057775"/>
          <p14:tracePt t="39646" x="908050" y="5065713"/>
          <p14:tracePt t="39659" x="914400" y="5080000"/>
          <p14:tracePt t="39676" x="928688" y="5100638"/>
          <p14:tracePt t="39692" x="950913" y="5122863"/>
          <p14:tracePt t="39709" x="971550" y="5157788"/>
          <p14:tracePt t="39726" x="1008063" y="5194300"/>
          <p14:tracePt t="39729" x="1028700" y="5208588"/>
          <p14:tracePt t="39742" x="1042988" y="5229225"/>
          <p14:tracePt t="39760" x="1085850" y="5272088"/>
          <p14:tracePt t="39777" x="1108075" y="5294313"/>
          <p14:tracePt t="39792" x="1122363" y="5314950"/>
          <p14:tracePt t="39809" x="1143000" y="5337175"/>
          <p14:tracePt t="39826" x="1165225" y="5365750"/>
          <p14:tracePt t="39842" x="1193800" y="5408613"/>
          <p14:tracePt t="39859" x="1228725" y="5443538"/>
          <p14:tracePt t="39876" x="1257300" y="5472113"/>
          <p14:tracePt t="39893" x="1279525" y="5500688"/>
          <p14:tracePt t="39909" x="1300163" y="5514975"/>
          <p14:tracePt t="39926" x="1308100" y="5529263"/>
          <p14:tracePt t="39930" x="1314450" y="5529263"/>
          <p14:tracePt t="39943" x="1322388" y="5537200"/>
          <p14:tracePt t="39959" x="1336675" y="5551488"/>
          <p14:tracePt t="39963" x="1343025" y="5557838"/>
          <p14:tracePt t="39976" x="1357313" y="5580063"/>
          <p14:tracePt t="39993" x="1379538" y="5594350"/>
          <p14:tracePt t="40010" x="1400175" y="5614988"/>
          <p14:tracePt t="40026" x="1422400" y="5637213"/>
          <p14:tracePt t="40043" x="1443038" y="5657850"/>
          <p14:tracePt t="40059" x="1471613" y="5680075"/>
          <p14:tracePt t="40076" x="1500188" y="5694363"/>
          <p14:tracePt t="40093" x="1522413" y="5715000"/>
          <p14:tracePt t="40110" x="1550988" y="5737225"/>
          <p14:tracePt t="40126" x="1565275" y="5751513"/>
          <p14:tracePt t="40143" x="1579563" y="5757863"/>
          <p14:tracePt t="40160" x="1593850" y="5765800"/>
          <p14:tracePt t="40176" x="1600200" y="5780088"/>
          <p14:tracePt t="40193" x="1622425" y="5786438"/>
          <p14:tracePt t="40197" x="1636713" y="5794375"/>
          <p14:tracePt t="40210" x="1657350" y="5808663"/>
          <p14:tracePt t="40226" x="1679575" y="5822950"/>
          <p14:tracePt t="40244" x="1700213" y="5822950"/>
          <p14:tracePt t="40260" x="1714500" y="5829300"/>
          <p14:tracePt t="40278" x="1728788" y="5829300"/>
          <p14:tracePt t="40413" x="1722438" y="5822950"/>
          <p14:tracePt t="40419" x="1708150" y="5815013"/>
          <p14:tracePt t="40427" x="1693863" y="5808663"/>
          <p14:tracePt t="40443" x="1665288" y="5786438"/>
          <p14:tracePt t="40460" x="1622425" y="5757863"/>
          <p14:tracePt t="40477" x="1579563" y="5722938"/>
          <p14:tracePt t="40493" x="1536700" y="5686425"/>
          <p14:tracePt t="40510" x="1493838" y="5643563"/>
          <p14:tracePt t="40527" x="1443038" y="5594350"/>
          <p14:tracePt t="40543" x="1400175" y="5557838"/>
          <p14:tracePt t="40560" x="1365250" y="5522913"/>
          <p14:tracePt t="40577" x="1336675" y="5486400"/>
          <p14:tracePt t="40594" x="1314450" y="5457825"/>
          <p14:tracePt t="40610" x="1279525" y="5414963"/>
          <p14:tracePt t="40627" x="1243013" y="5372100"/>
          <p14:tracePt t="40644" x="1193800" y="5314950"/>
          <p14:tracePt t="40660" x="1165225" y="5286375"/>
          <p14:tracePt t="40677" x="1150938" y="5265738"/>
          <p14:tracePt t="40694" x="1128713" y="5243513"/>
          <p14:tracePt t="40710" x="1114425" y="5222875"/>
          <p14:tracePt t="40727" x="1093788" y="5194300"/>
          <p14:tracePt t="40744" x="1071563" y="5172075"/>
          <p14:tracePt t="40748" x="1065213" y="5157788"/>
          <p14:tracePt t="40760" x="1057275" y="5151438"/>
          <p14:tracePt t="40777" x="1036638" y="5129213"/>
          <p14:tracePt t="40794" x="1028700" y="5114925"/>
          <p14:tracePt t="40810" x="1022350" y="5108575"/>
          <p14:tracePt t="40827" x="1014413" y="5100638"/>
          <p14:tracePt t="40844" x="1008063" y="5100638"/>
          <p14:tracePt t="40861" x="1008063" y="5094288"/>
          <p14:tracePt t="41073" x="1014413" y="5100638"/>
          <p14:tracePt t="41079" x="1022350" y="5114925"/>
          <p14:tracePt t="41087" x="1028700" y="5122863"/>
          <p14:tracePt t="41094" x="1036638" y="5137150"/>
          <p14:tracePt t="41111" x="1065213" y="5165725"/>
          <p14:tracePt t="41128" x="1093788" y="5208588"/>
          <p14:tracePt t="41144" x="1128713" y="5243513"/>
          <p14:tracePt t="41161" x="1165225" y="5286375"/>
          <p14:tracePt t="41178" x="1200150" y="5322888"/>
          <p14:tracePt t="41194" x="1228725" y="5357813"/>
          <p14:tracePt t="41211" x="1257300" y="5386388"/>
          <p14:tracePt t="41228" x="1293813" y="5414963"/>
          <p14:tracePt t="41245" x="1328738" y="5451475"/>
          <p14:tracePt t="41246" x="1350963" y="5465763"/>
          <p14:tracePt t="41261" x="1365250" y="5486400"/>
          <p14:tracePt t="41278" x="1422400" y="5529263"/>
          <p14:tracePt t="41294" x="1465263" y="5557838"/>
          <p14:tracePt t="41311" x="1500188" y="5586413"/>
          <p14:tracePt t="41328" x="1522413" y="5608638"/>
          <p14:tracePt t="41345" x="1543050" y="5622925"/>
          <p14:tracePt t="41361" x="1557338" y="5629275"/>
          <p14:tracePt t="41378" x="1571625" y="5643563"/>
          <p14:tracePt t="41395" x="1585913" y="5657850"/>
          <p14:tracePt t="41411" x="1600200" y="5680075"/>
          <p14:tracePt t="41428" x="1628775" y="5708650"/>
          <p14:tracePt t="41445" x="1643063" y="5729288"/>
          <p14:tracePt t="41461" x="1665288" y="5751513"/>
          <p14:tracePt t="41478" x="1679575" y="5772150"/>
          <p14:tracePt t="41480" x="1685925" y="5780088"/>
          <p14:tracePt t="41495" x="1685925" y="5786438"/>
          <p14:tracePt t="41511" x="1700213" y="5800725"/>
          <p14:tracePt t="41513" x="1700213" y="5808663"/>
          <p14:tracePt t="41528" x="1708150" y="5815013"/>
          <p14:tracePt t="41545" x="1714500" y="5815013"/>
          <p14:tracePt t="41720" x="1708150" y="5815013"/>
          <p14:tracePt t="41731" x="1700213" y="5815013"/>
          <p14:tracePt t="41736" x="1693863" y="5815013"/>
          <p14:tracePt t="41746" x="1685925" y="5800725"/>
          <p14:tracePt t="41762" x="1665288" y="5772150"/>
          <p14:tracePt t="41778" x="1643063" y="5743575"/>
          <p14:tracePt t="41795" x="1628775" y="5722938"/>
          <p14:tracePt t="41812" x="1614488" y="5700713"/>
          <p14:tracePt t="41829" x="1608138" y="5694363"/>
          <p14:tracePt t="42139" x="1600200" y="5686425"/>
          <p14:tracePt t="42146" x="1593850" y="5680075"/>
          <p14:tracePt t="42154" x="1579563" y="5672138"/>
          <p14:tracePt t="42164" x="1579563" y="5665788"/>
          <p14:tracePt t="42179" x="1571625" y="5665788"/>
          <p14:tracePt t="42453" x="1579563" y="5665788"/>
          <p14:tracePt t="42461" x="1585913" y="5665788"/>
          <p14:tracePt t="42469" x="1600200" y="5665788"/>
          <p14:tracePt t="42480" x="1622425" y="5665788"/>
          <p14:tracePt t="42496" x="1657350" y="5665788"/>
          <p14:tracePt t="42513" x="1714500" y="5665788"/>
          <p14:tracePt t="42530" x="1771650" y="5672138"/>
          <p14:tracePt t="42534" x="1793875" y="5680075"/>
          <p14:tracePt t="42547" x="1822450" y="5680075"/>
          <p14:tracePt t="42563" x="1871663" y="5680075"/>
          <p14:tracePt t="42566" x="1900238" y="5680075"/>
          <p14:tracePt t="42581" x="1957388" y="5686425"/>
          <p14:tracePt t="42596" x="2008188" y="5686425"/>
          <p14:tracePt t="42613" x="2036763" y="5686425"/>
          <p14:tracePt t="42630" x="2114550" y="5672138"/>
          <p14:tracePt t="42647" x="2151063" y="5657850"/>
          <p14:tracePt t="42663" x="2179638" y="5643563"/>
          <p14:tracePt t="42680" x="2208213" y="5622925"/>
          <p14:tracePt t="42697" x="2228850" y="5608638"/>
          <p14:tracePt t="42714" x="2251075" y="5586413"/>
          <p14:tracePt t="42730" x="2271713" y="5580063"/>
          <p14:tracePt t="42747" x="2286000" y="5572125"/>
          <p14:tracePt t="42763" x="2300288" y="5572125"/>
          <p14:tracePt t="42780" x="2314575" y="5572125"/>
          <p14:tracePt t="42797" x="2328863" y="5572125"/>
          <p14:tracePt t="42799" x="2336800" y="5572125"/>
          <p14:tracePt t="42814" x="2365375" y="5572125"/>
          <p14:tracePt t="42830" x="2400300" y="5586413"/>
          <p14:tracePt t="42847" x="2457450" y="5608638"/>
          <p14:tracePt t="42864" x="2514600" y="5622925"/>
          <p14:tracePt t="42880" x="2586038" y="5637213"/>
          <p14:tracePt t="42897" x="2643188" y="5637213"/>
          <p14:tracePt t="42914" x="2708275" y="5637213"/>
          <p14:tracePt t="42931" x="2765425" y="5629275"/>
          <p14:tracePt t="42935" x="2794000" y="5614988"/>
          <p14:tracePt t="42948" x="2822575" y="5600700"/>
          <p14:tracePt t="42964" x="2865438" y="5572125"/>
          <p14:tracePt t="42980" x="2900363" y="5551488"/>
          <p14:tracePt t="42984" x="2914650" y="5543550"/>
          <p14:tracePt t="42997" x="2928938" y="5537200"/>
          <p14:tracePt t="43014" x="2971800" y="5514975"/>
          <p14:tracePt t="43030" x="2986088" y="5508625"/>
          <p14:tracePt t="43047" x="3000375" y="5508625"/>
          <p14:tracePt t="43064" x="3014663" y="5500688"/>
          <p14:tracePt t="43080" x="3028950" y="5500688"/>
          <p14:tracePt t="43097" x="3043238" y="5500688"/>
          <p14:tracePt t="43114" x="3065463" y="5500688"/>
          <p14:tracePt t="43130" x="3094038" y="5500688"/>
          <p14:tracePt t="43147" x="3122613" y="5494338"/>
          <p14:tracePt t="43164" x="3151188" y="5494338"/>
          <p14:tracePt t="43181" x="3165475" y="5486400"/>
          <p14:tracePt t="43198" x="3171825" y="5486400"/>
          <p14:tracePt t="43441" x="3165475" y="5486400"/>
          <p14:tracePt t="43449" x="3151188" y="5486400"/>
          <p14:tracePt t="43459" x="3128963" y="5486400"/>
          <p14:tracePt t="43467" x="3108325" y="5494338"/>
          <p14:tracePt t="43481" x="3079750" y="5494338"/>
          <p14:tracePt t="43498" x="2979738" y="5500688"/>
          <p14:tracePt t="43515" x="2900363" y="5508625"/>
          <p14:tracePt t="43531" x="2828925" y="5508625"/>
          <p14:tracePt t="43548" x="2786063" y="5514975"/>
          <p14:tracePt t="43565" x="2765425" y="5514975"/>
          <p14:tracePt t="43581" x="2757488" y="5514975"/>
          <p14:tracePt t="43701" x="2757488" y="5522913"/>
          <p14:tracePt t="43706" x="2765425" y="5543550"/>
          <p14:tracePt t="43715" x="2786063" y="5565775"/>
          <p14:tracePt t="43731" x="2822575" y="5622925"/>
          <p14:tracePt t="43748" x="2879725" y="5680075"/>
          <p14:tracePt t="43765" x="2943225" y="5737225"/>
          <p14:tracePt t="43782" x="3014663" y="5786438"/>
          <p14:tracePt t="43798" x="3100388" y="5815013"/>
          <p14:tracePt t="43815" x="3186113" y="5829300"/>
          <p14:tracePt t="43832" x="3271838" y="5829300"/>
          <p14:tracePt t="43848" x="3351213" y="5822950"/>
          <p14:tracePt t="43852" x="3386138" y="5808663"/>
          <p14:tracePt t="43865" x="3414713" y="5786438"/>
          <p14:tracePt t="43882" x="3494088" y="5694363"/>
          <p14:tracePt t="43898" x="3514725" y="5657850"/>
          <p14:tracePt t="43916" x="3536950" y="5529263"/>
          <p14:tracePt t="43932" x="3536950" y="5457825"/>
          <p14:tracePt t="43949" x="3522663" y="5422900"/>
          <p14:tracePt t="43965" x="3500438" y="5400675"/>
          <p14:tracePt t="43982" x="3494088" y="5400675"/>
          <p14:tracePt t="43998" x="3486150" y="5394325"/>
          <p14:tracePt t="44015" x="3465513" y="5394325"/>
          <p14:tracePt t="44032" x="3436938" y="5422900"/>
          <p14:tracePt t="44049" x="3386138" y="5500688"/>
          <p14:tracePt t="44066" x="3336925" y="5594350"/>
          <p14:tracePt t="44082" x="3300413" y="5672138"/>
          <p14:tracePt t="44085" x="3286125" y="5700713"/>
          <p14:tracePt t="44099" x="3279775" y="5722938"/>
          <p14:tracePt t="44115" x="3279775" y="5743575"/>
          <p14:tracePt t="44117" x="3286125" y="5751513"/>
          <p14:tracePt t="44132" x="3308350" y="5757863"/>
          <p14:tracePt t="44149" x="3465513" y="5757863"/>
          <p14:tracePt t="44166" x="3629025" y="5737225"/>
          <p14:tracePt t="44182" x="3829050" y="5694363"/>
          <p14:tracePt t="44199" x="4065588" y="5629275"/>
          <p14:tracePt t="44216" x="4343400" y="5514975"/>
          <p14:tracePt t="44232" x="4651375" y="5372100"/>
          <p14:tracePt t="44249" x="4965700" y="5194300"/>
          <p14:tracePt t="44266" x="5280025" y="5000625"/>
          <p14:tracePt t="44282" x="5600700" y="4800600"/>
          <p14:tracePt t="44286" x="5743575" y="4700588"/>
          <p14:tracePt t="44299" x="5886450" y="4608513"/>
          <p14:tracePt t="44316" x="6223000" y="4308475"/>
          <p14:tracePt t="44332" x="6380163" y="4114800"/>
          <p14:tracePt t="44349" x="6437313" y="4029075"/>
          <p14:tracePt t="44353" x="6480175" y="3937000"/>
          <p14:tracePt t="44366" x="6557963" y="3765550"/>
          <p14:tracePt t="44383" x="6615113" y="3600450"/>
          <p14:tracePt t="44400" x="6643688" y="3436938"/>
          <p14:tracePt t="44416" x="6651625" y="3286125"/>
          <p14:tracePt t="44433" x="6643688" y="3151188"/>
          <p14:tracePt t="44449" x="6608763" y="3036888"/>
          <p14:tracePt t="44466" x="6543675" y="2922588"/>
          <p14:tracePt t="44483" x="6472238" y="2814638"/>
          <p14:tracePt t="44499" x="6394450" y="2722563"/>
          <p14:tracePt t="44516" x="6294438" y="2628900"/>
          <p14:tracePt t="44520" x="6237288" y="2593975"/>
          <p14:tracePt t="44533" x="6180138" y="2551113"/>
          <p14:tracePt t="44550" x="6037263" y="2471738"/>
          <p14:tracePt t="44553" x="5965825" y="2443163"/>
          <p14:tracePt t="44568" x="5808663" y="2393950"/>
          <p14:tracePt t="44583" x="5651500" y="2357438"/>
          <p14:tracePt t="44602" x="5480050" y="2336800"/>
          <p14:tracePt t="44616" x="5300663" y="2314575"/>
          <p14:tracePt t="44633" x="5143500" y="2308225"/>
          <p14:tracePt t="44650" x="4994275" y="2308225"/>
          <p14:tracePt t="44667" x="4872038" y="2322513"/>
          <p14:tracePt t="44683" x="4757738" y="2343150"/>
          <p14:tracePt t="44700" x="4657725" y="2379663"/>
          <p14:tracePt t="44716" x="4565650" y="2422525"/>
          <p14:tracePt t="44733" x="4479925" y="2465388"/>
          <p14:tracePt t="44736" x="4429125" y="2486025"/>
          <p14:tracePt t="44750" x="4351338" y="2536825"/>
          <p14:tracePt t="44766" x="4308475" y="2565400"/>
          <p14:tracePt t="44783" x="4194175" y="2643188"/>
          <p14:tracePt t="44800" x="4122738" y="2679700"/>
          <p14:tracePt t="44817" x="4071938" y="2693988"/>
          <p14:tracePt t="44834" x="4037013" y="2700338"/>
          <p14:tracePt t="44913" x="4029075" y="2700338"/>
          <p14:tracePt t="44922" x="4014788" y="2700338"/>
          <p14:tracePt t="44928" x="4008438" y="2693988"/>
          <p14:tracePt t="44936" x="3994150" y="2693988"/>
          <p14:tracePt t="44950" x="3979863" y="2686050"/>
          <p14:tracePt t="44967" x="3971925" y="2686050"/>
          <p14:tracePt t="45048" x="3986213" y="2708275"/>
          <p14:tracePt t="45057" x="4000500" y="2728913"/>
          <p14:tracePt t="45067" x="4029075" y="2757488"/>
          <p14:tracePt t="45083" x="4086225" y="2800350"/>
          <p14:tracePt t="45100" x="4151313" y="2843213"/>
          <p14:tracePt t="45117" x="4208463" y="2879725"/>
          <p14:tracePt t="45134" x="4257675" y="2908300"/>
          <p14:tracePt t="45136" x="4279900" y="2914650"/>
          <p14:tracePt t="45151" x="4300538" y="2928938"/>
          <p14:tracePt t="45168" x="4329113" y="2936875"/>
          <p14:tracePt t="45169" x="4343400" y="2943225"/>
          <p14:tracePt t="45184" x="4371975" y="2965450"/>
          <p14:tracePt t="45200" x="4414838" y="2994025"/>
          <p14:tracePt t="45217" x="4443413" y="3014663"/>
          <p14:tracePt t="45234" x="4543425" y="3071813"/>
          <p14:tracePt t="45250" x="4622800" y="3108325"/>
          <p14:tracePt t="45267" x="4714875" y="3136900"/>
          <p14:tracePt t="45284" x="4814888" y="3171825"/>
          <p14:tracePt t="45301" x="4914900" y="3194050"/>
          <p14:tracePt t="45317" x="5000625" y="3214688"/>
          <p14:tracePt t="45334" x="5080000" y="3228975"/>
          <p14:tracePt t="45351" x="5157788" y="3251200"/>
          <p14:tracePt t="45367" x="5229225" y="3265488"/>
          <p14:tracePt t="45372" x="5265738" y="3279775"/>
          <p14:tracePt t="45385" x="5308600" y="3286125"/>
          <p14:tracePt t="45401" x="5380038" y="3300413"/>
          <p14:tracePt t="45405" x="5414963" y="3308350"/>
          <p14:tracePt t="45418" x="5486400" y="3328988"/>
          <p14:tracePt t="45434" x="5557838" y="3343275"/>
          <p14:tracePt t="45451" x="5622925" y="3371850"/>
          <p14:tracePt t="45467" x="5700713" y="3394075"/>
          <p14:tracePt t="45484" x="5780088" y="3422650"/>
          <p14:tracePt t="45501" x="5865813" y="3451225"/>
          <p14:tracePt t="45518" x="5957888" y="3479800"/>
          <p14:tracePt t="45534" x="6057900" y="3508375"/>
          <p14:tracePt t="45551" x="6151563" y="3536950"/>
          <p14:tracePt t="45568" x="6229350" y="3557588"/>
          <p14:tracePt t="45584" x="6294438" y="3565525"/>
          <p14:tracePt t="45601" x="6337300" y="3571875"/>
          <p14:tracePt t="45602" x="6351588" y="3579813"/>
          <p14:tracePt t="45618" x="6365875" y="3586163"/>
          <p14:tracePt t="45635" x="6394450" y="3586163"/>
          <p14:tracePt t="45637" x="6408738" y="3594100"/>
          <p14:tracePt t="45652" x="6415088" y="3594100"/>
          <p14:tracePt t="45668" x="6423025" y="3594100"/>
          <p14:tracePt t="45748" x="6372225" y="3557588"/>
          <p14:tracePt t="45758" x="6308725" y="3514725"/>
          <p14:tracePt t="45768" x="6237288" y="3465513"/>
          <p14:tracePt t="45785" x="6065838" y="3365500"/>
          <p14:tracePt t="45802" x="5865813" y="3271838"/>
          <p14:tracePt t="45805" x="5765800" y="3222625"/>
          <p14:tracePt t="45818" x="5657850" y="3186113"/>
          <p14:tracePt t="45835" x="5451475" y="3108325"/>
          <p14:tracePt t="45837" x="5357813" y="3071813"/>
          <p14:tracePt t="45851" x="5257800" y="3036888"/>
          <p14:tracePt t="45868" x="5008563" y="2936875"/>
          <p14:tracePt t="45885" x="4886325" y="2886075"/>
          <p14:tracePt t="45902" x="4800600" y="2851150"/>
          <p14:tracePt t="45918" x="4743450" y="2814638"/>
          <p14:tracePt t="45935" x="4708525" y="2800350"/>
          <p14:tracePt t="45951" x="4686300" y="2786063"/>
          <p14:tracePt t="46013" x="4679950" y="2786063"/>
          <p14:tracePt t="46037" x="4657725" y="2771775"/>
          <p14:tracePt t="46044" x="4643438" y="2765425"/>
          <p14:tracePt t="46054" x="4622800" y="2751138"/>
          <p14:tracePt t="46068" x="4594225" y="2736850"/>
          <p14:tracePt t="46085" x="4529138" y="2700338"/>
          <p14:tracePt t="46088" x="4494213" y="2686050"/>
          <p14:tracePt t="46102" x="4414838" y="2643188"/>
          <p14:tracePt t="46119" x="4329113" y="2608263"/>
          <p14:tracePt t="46135" x="4257675" y="2571750"/>
          <p14:tracePt t="46153" x="4200525" y="2557463"/>
          <p14:tracePt t="46168" x="4171950" y="2536825"/>
          <p14:tracePt t="46185" x="4157663" y="2528888"/>
          <p14:tracePt t="46335" x="4157663" y="2536825"/>
          <p14:tracePt t="46352" x="4165600" y="2536825"/>
          <p14:tracePt t="46358" x="4171950" y="2543175"/>
          <p14:tracePt t="46369" x="4171950" y="2551113"/>
          <p14:tracePt t="46386" x="4194175" y="2565400"/>
          <p14:tracePt t="46402" x="4229100" y="2586038"/>
          <p14:tracePt t="46419" x="4271963" y="2608263"/>
          <p14:tracePt t="46436" x="4314825" y="2622550"/>
          <p14:tracePt t="46452" x="4371975" y="2636838"/>
          <p14:tracePt t="46469" x="4414838" y="2651125"/>
          <p14:tracePt t="46486" x="4471988" y="2665413"/>
          <p14:tracePt t="46502" x="4557713" y="2693988"/>
          <p14:tracePt t="46519" x="4622800" y="2708275"/>
          <p14:tracePt t="46536" x="4686300" y="2722563"/>
          <p14:tracePt t="46552" x="4757738" y="2743200"/>
          <p14:tracePt t="46569" x="4829175" y="2757488"/>
          <p14:tracePt t="46586" x="4900613" y="2771775"/>
          <p14:tracePt t="46602" x="4979988" y="2786063"/>
          <p14:tracePt t="46620" x="5051425" y="2800350"/>
          <p14:tracePt t="46636" x="5122863" y="2814638"/>
          <p14:tracePt t="46653" x="5194300" y="2822575"/>
          <p14:tracePt t="46669" x="5257800" y="2836863"/>
          <p14:tracePt t="46686" x="5322888" y="2851150"/>
          <p14:tracePt t="46703" x="5380038" y="2865438"/>
          <p14:tracePt t="46719" x="5437188" y="2879725"/>
          <p14:tracePt t="46720" x="5465763" y="2886075"/>
          <p14:tracePt t="46737" x="5514975" y="2900363"/>
          <p14:tracePt t="46753" x="5572125" y="2914650"/>
          <p14:tracePt t="46769" x="5622925" y="2928938"/>
          <p14:tracePt t="46786" x="5672138" y="2943225"/>
          <p14:tracePt t="46803" x="5715000" y="2957513"/>
          <p14:tracePt t="46819" x="5765800" y="2971800"/>
          <p14:tracePt t="46836" x="5815013" y="2986088"/>
          <p14:tracePt t="46853" x="5865813" y="3000375"/>
          <p14:tracePt t="46857" x="5886450" y="3008313"/>
          <p14:tracePt t="46870" x="5915025" y="3022600"/>
          <p14:tracePt t="46887" x="5965825" y="3036888"/>
          <p14:tracePt t="46891" x="5986463" y="3051175"/>
          <p14:tracePt t="46903" x="6015038" y="3057525"/>
          <p14:tracePt t="46920" x="6065838" y="3071813"/>
          <p14:tracePt t="46936" x="6137275" y="3094038"/>
          <p14:tracePt t="46953" x="6186488" y="3108325"/>
          <p14:tracePt t="46970" x="6229350" y="3114675"/>
          <p14:tracePt t="46986" x="6265863" y="3128963"/>
          <p14:tracePt t="47003" x="6300788" y="3143250"/>
          <p14:tracePt t="47020" x="6329363" y="3151188"/>
          <p14:tracePt t="47036" x="6351588" y="3157538"/>
          <p14:tracePt t="47053" x="6372225" y="3165475"/>
          <p14:tracePt t="47070" x="6394450" y="3171825"/>
          <p14:tracePt t="47086" x="6408738" y="3179763"/>
          <p14:tracePt t="47103" x="6429375" y="3186113"/>
          <p14:tracePt t="47120" x="6457950" y="3200400"/>
          <p14:tracePt t="47123" x="6472238" y="3208338"/>
          <p14:tracePt t="47137" x="6486525" y="3214688"/>
          <p14:tracePt t="47153" x="6523038" y="3228975"/>
          <p14:tracePt t="47156" x="6543675" y="3236913"/>
          <p14:tracePt t="47170" x="6572250" y="3251200"/>
          <p14:tracePt t="47186" x="6600825" y="3257550"/>
          <p14:tracePt t="47203" x="6608763" y="3265488"/>
          <p14:tracePt t="47220" x="6623050" y="3271838"/>
          <p14:tracePt t="47315" x="6586538" y="3271838"/>
          <p14:tracePt t="47325" x="6537325" y="3265488"/>
          <p14:tracePt t="47331" x="6486525" y="3251200"/>
          <p14:tracePt t="47342" x="6437313" y="3236913"/>
          <p14:tracePt t="47354" x="6315075" y="3214688"/>
          <p14:tracePt t="47370" x="6186488" y="3186113"/>
          <p14:tracePt t="47387" x="6129338" y="3171825"/>
          <p14:tracePt t="47404" x="6000750" y="3143250"/>
          <p14:tracePt t="47420" x="5957888" y="3128963"/>
          <p14:tracePt t="47437" x="5951538" y="3128963"/>
          <p14:tracePt t="47501" x="5943600" y="3128963"/>
          <p14:tracePt t="47581" x="5943600" y="3122613"/>
          <p14:tracePt t="48199" x="5937250" y="3122613"/>
          <p14:tracePt t="48207" x="5929313" y="3108325"/>
          <p14:tracePt t="48216" x="5915025" y="3094038"/>
          <p14:tracePt t="48222" x="5894388" y="3071813"/>
          <p14:tracePt t="48238" x="5843588" y="3028950"/>
          <p14:tracePt t="48255" x="5786438" y="2994025"/>
          <p14:tracePt t="48271" x="5729288" y="2965450"/>
          <p14:tracePt t="48288" x="5672138" y="2951163"/>
          <p14:tracePt t="48305" x="5622925" y="2943225"/>
          <p14:tracePt t="48322" x="5586413" y="2943225"/>
          <p14:tracePt t="48339" x="5572125" y="2943225"/>
          <p14:tracePt t="48355" x="5565775" y="2943225"/>
          <p14:tracePt t="48585" x="5557838" y="2936875"/>
          <p14:tracePt t="48593" x="5551488" y="2936875"/>
          <p14:tracePt t="48601" x="5543550" y="2936875"/>
          <p14:tracePt t="48609" x="5537200" y="2928938"/>
          <p14:tracePt t="48622" x="5522913" y="2928938"/>
          <p14:tracePt t="48639" x="5494338" y="2922588"/>
          <p14:tracePt t="48656" x="5437188" y="2922588"/>
          <p14:tracePt t="48672" x="5357813" y="2922588"/>
          <p14:tracePt t="48689" x="5180013" y="2922588"/>
          <p14:tracePt t="48706" x="5051425" y="2936875"/>
          <p14:tracePt t="48722" x="4929188" y="2943225"/>
          <p14:tracePt t="48739" x="4837113" y="2951163"/>
          <p14:tracePt t="48756" x="4779963" y="2957513"/>
          <p14:tracePt t="48772" x="4765675" y="2957513"/>
          <p14:tracePt t="49358" x="4751388" y="2965450"/>
          <p14:tracePt t="49365" x="4743450" y="2965450"/>
          <p14:tracePt t="49373" x="4737100" y="2965450"/>
          <p14:tracePt t="49390" x="4708525" y="2965450"/>
          <p14:tracePt t="49406" x="4679950" y="2965450"/>
          <p14:tracePt t="49423" x="4651375" y="2965450"/>
          <p14:tracePt t="49440" x="4637088" y="2965450"/>
          <p14:tracePt t="49645" x="4637088" y="29575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General drying  in monsoon over SE China… </a:t>
            </a:r>
          </a:p>
          <a:p>
            <a:r>
              <a:rPr lang="en-GB" dirty="0" smtClean="0"/>
              <a:t>Leading to enhanced risk of drought and reduced risk of seasonal heavy rain. </a:t>
            </a:r>
          </a:p>
          <a:p>
            <a:r>
              <a:rPr lang="en-GB" dirty="0" smtClean="0"/>
              <a:t>Appears to be part of a longer term change of which ~ ½ happened prior to 1960.</a:t>
            </a:r>
          </a:p>
          <a:p>
            <a:r>
              <a:rPr lang="en-GB" dirty="0" smtClean="0"/>
              <a:t>Is this a model artefact or is it real?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8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4"/>
    </mc:Choice>
    <mc:Fallback>
      <p:transition spd="slow" advTm="28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1" x="4643438" y="2951163"/>
          <p14:tracePt t="2089" x="4665663" y="2936875"/>
          <p14:tracePt t="2098" x="4708525" y="2908300"/>
          <p14:tracePt t="2106" x="4757738" y="2871788"/>
          <p14:tracePt t="2123" x="4843463" y="2786063"/>
          <p14:tracePt t="2140" x="4914900" y="2657475"/>
          <p14:tracePt t="2157" x="4986338" y="2408238"/>
          <p14:tracePt t="2173" x="5100638" y="2093913"/>
          <p14:tracePt t="2190" x="5243513" y="1771650"/>
          <p14:tracePt t="2207" x="5386388" y="1443038"/>
          <p14:tracePt t="2223" x="5522913" y="1128713"/>
          <p14:tracePt t="2240" x="5708650" y="700088"/>
          <p14:tracePt t="2257" x="5808663" y="471488"/>
          <p14:tracePt t="2273" x="5851525" y="314325"/>
          <p14:tracePt t="2290" x="5857875" y="214313"/>
          <p14:tracePt t="2307" x="5851525" y="179388"/>
          <p14:tracePt t="2323" x="5843588" y="179388"/>
          <p14:tracePt t="2369" x="5837238" y="185738"/>
          <p14:tracePt t="2377" x="5837238" y="200025"/>
          <p14:tracePt t="2391" x="5837238" y="214313"/>
          <p14:tracePt t="2407" x="5822950" y="242888"/>
          <p14:tracePt t="2424" x="5800725" y="271463"/>
          <p14:tracePt t="2441" x="5794375" y="279400"/>
          <p14:tracePt t="25989" x="5737225" y="300038"/>
          <p14:tracePt t="25995" x="5657850" y="328613"/>
          <p14:tracePt t="26008" x="5557838" y="379413"/>
          <p14:tracePt t="26025" x="5308600" y="485775"/>
          <p14:tracePt t="26042" x="5072063" y="628650"/>
          <p14:tracePt t="26058" x="4851400" y="785813"/>
          <p14:tracePt t="26075" x="4665663" y="922338"/>
          <p14:tracePt t="26092" x="4514850" y="1050925"/>
          <p14:tracePt t="26108" x="4357688" y="1257300"/>
          <p14:tracePt t="26126" x="4271963" y="1385888"/>
          <p14:tracePt t="26142" x="4200525" y="1500188"/>
          <p14:tracePt t="26160" x="4143375" y="1600200"/>
          <p14:tracePt t="26176" x="4086225" y="1685925"/>
          <p14:tracePt t="26193" x="4037013" y="1779588"/>
          <p14:tracePt t="26209" x="4000500" y="1857375"/>
          <p14:tracePt t="26226" x="3979863" y="1928813"/>
          <p14:tracePt t="26242" x="3957638" y="1979613"/>
          <p14:tracePt t="26259" x="3951288" y="2014538"/>
          <p14:tracePt t="26276" x="3943350" y="2036763"/>
          <p14:tracePt t="26325" x="3951288" y="2036763"/>
          <p14:tracePt t="26335" x="3957638" y="2036763"/>
          <p14:tracePt t="26343" x="3971925" y="2014538"/>
          <p14:tracePt t="26359" x="4008438" y="1965325"/>
          <p14:tracePt t="26376" x="4037013" y="1900238"/>
          <p14:tracePt t="26393" x="4051300" y="1865313"/>
          <p14:tracePt t="26601" x="4057650" y="1865313"/>
          <p14:tracePt t="26608" x="4065588" y="1865313"/>
          <p14:tracePt t="26616" x="4079875" y="1857375"/>
          <p14:tracePt t="26626" x="4094163" y="1857375"/>
          <p14:tracePt t="26643" x="4122738" y="1851025"/>
          <p14:tracePt t="26659" x="4151313" y="1851025"/>
          <p14:tracePt t="26676" x="4171950" y="1843088"/>
          <p14:tracePt t="26693" x="4194175" y="1836738"/>
          <p14:tracePt t="26710" x="4208463" y="1836738"/>
          <p14:tracePt t="26726" x="4214813" y="1836738"/>
          <p14:tracePt t="26743" x="4222750" y="1836738"/>
          <p14:tracePt t="2694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417638" y="566738"/>
            <a:ext cx="7269162" cy="11430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Introduction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417638" y="1423988"/>
            <a:ext cx="7269162" cy="39592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2800" dirty="0" smtClean="0"/>
              <a:t>Examined three hydrological events in 2018 &amp; 2019</a:t>
            </a:r>
          </a:p>
          <a:p>
            <a:pPr eaLnBrk="1" hangingPunct="1"/>
            <a:r>
              <a:rPr lang="en-GB" sz="2800" dirty="0"/>
              <a:t>Heavy rainfall in Central China during summer </a:t>
            </a:r>
            <a:r>
              <a:rPr lang="en-GB" sz="2800" dirty="0" smtClean="0"/>
              <a:t>2018</a:t>
            </a:r>
          </a:p>
          <a:p>
            <a:pPr eaLnBrk="1" hangingPunct="1"/>
            <a:r>
              <a:rPr lang="en-GB" sz="2800" dirty="0"/>
              <a:t>H</a:t>
            </a:r>
            <a:r>
              <a:rPr lang="en-GB" sz="2800" dirty="0" smtClean="0"/>
              <a:t>eavy March-June </a:t>
            </a:r>
            <a:r>
              <a:rPr lang="en-GB" sz="2800" dirty="0"/>
              <a:t>rainfall in south eastern China during </a:t>
            </a:r>
            <a:r>
              <a:rPr lang="en-GB" sz="2800" dirty="0" smtClean="0"/>
              <a:t>2019.  </a:t>
            </a:r>
          </a:p>
          <a:p>
            <a:pPr eaLnBrk="1" hangingPunct="1"/>
            <a:r>
              <a:rPr lang="en-GB" sz="2800" dirty="0" smtClean="0"/>
              <a:t>Severe </a:t>
            </a:r>
            <a:r>
              <a:rPr lang="en-GB" sz="2800" dirty="0"/>
              <a:t>drought in Yunnan in May/June of </a:t>
            </a:r>
            <a:r>
              <a:rPr lang="en-GB" sz="2800" dirty="0" smtClean="0"/>
              <a:t>2019</a:t>
            </a:r>
          </a:p>
          <a:p>
            <a:pPr eaLnBrk="1" hangingPunct="1"/>
            <a:r>
              <a:rPr lang="en-GB" altLang="en-US" sz="2800" dirty="0" smtClean="0"/>
              <a:t>All studied with HadGEM-GA6 based system – found reduction in heavy rain prob.; increase in drought prob.</a:t>
            </a:r>
          </a:p>
          <a:p>
            <a:pPr eaLnBrk="1" hangingPunct="1"/>
            <a:endParaRPr lang="en-GB" altLang="en-US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71"/>
    </mc:Choice>
    <mc:Fallback>
      <p:transition spd="slow" advTm="54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98" x="1557338" y="2794000"/>
          <p14:tracePt t="8940" x="1565275" y="2794000"/>
          <p14:tracePt t="8948" x="1571625" y="2794000"/>
          <p14:tracePt t="8956" x="1585913" y="2794000"/>
          <p14:tracePt t="8966" x="1608138" y="2794000"/>
          <p14:tracePt t="8983" x="1657350" y="2794000"/>
          <p14:tracePt t="9000" x="1736725" y="2800350"/>
          <p14:tracePt t="9016" x="1857375" y="2814638"/>
          <p14:tracePt t="9033" x="2014538" y="2836863"/>
          <p14:tracePt t="9050" x="2208213" y="2857500"/>
          <p14:tracePt t="9066" x="2400300" y="2879725"/>
          <p14:tracePt t="9083" x="2586038" y="2879725"/>
          <p14:tracePt t="9100" x="2822575" y="2886075"/>
          <p14:tracePt t="9116" x="2951163" y="2886075"/>
          <p14:tracePt t="9133" x="3043238" y="2886075"/>
          <p14:tracePt t="9150" x="3100388" y="2886075"/>
          <p14:tracePt t="9167" x="3128963" y="2886075"/>
          <p14:tracePt t="9311" x="3143250" y="2886075"/>
          <p14:tracePt t="9319" x="3165475" y="2886075"/>
          <p14:tracePt t="9326" x="3194050" y="2879725"/>
          <p14:tracePt t="9334" x="3228975" y="2879725"/>
          <p14:tracePt t="9350" x="3314700" y="2871788"/>
          <p14:tracePt t="9367" x="3429000" y="2865438"/>
          <p14:tracePt t="9384" x="3565525" y="2857500"/>
          <p14:tracePt t="9400" x="3708400" y="2843213"/>
          <p14:tracePt t="9417" x="3851275" y="2822575"/>
          <p14:tracePt t="9434" x="3965575" y="2800350"/>
          <p14:tracePt t="9450" x="4057650" y="2786063"/>
          <p14:tracePt t="9467" x="4143375" y="2786063"/>
          <p14:tracePt t="9484" x="4214813" y="2779713"/>
          <p14:tracePt t="9501" x="4279900" y="2779713"/>
          <p14:tracePt t="9517" x="4343400" y="2779713"/>
          <p14:tracePt t="9534" x="4400550" y="2786063"/>
          <p14:tracePt t="9537" x="4437063" y="2786063"/>
          <p14:tracePt t="9550" x="4465638" y="2794000"/>
          <p14:tracePt t="9567" x="4543425" y="2794000"/>
          <p14:tracePt t="9570" x="4579938" y="2800350"/>
          <p14:tracePt t="9584" x="4657725" y="2808288"/>
          <p14:tracePt t="9601" x="4743450" y="2814638"/>
          <p14:tracePt t="9617" x="4837113" y="2822575"/>
          <p14:tracePt t="9634" x="4943475" y="2822575"/>
          <p14:tracePt t="9651" x="5037138" y="2828925"/>
          <p14:tracePt t="9667" x="5114925" y="2828925"/>
          <p14:tracePt t="9684" x="5186363" y="2828925"/>
          <p14:tracePt t="9701" x="5251450" y="2828925"/>
          <p14:tracePt t="9718" x="5308600" y="2828925"/>
          <p14:tracePt t="9734" x="5357813" y="2822575"/>
          <p14:tracePt t="9751" x="5408613" y="2822575"/>
          <p14:tracePt t="9767" x="5457825" y="2822575"/>
          <p14:tracePt t="9770" x="5480050" y="2822575"/>
          <p14:tracePt t="9784" x="5500688" y="2822575"/>
          <p14:tracePt t="9801" x="5551488" y="2822575"/>
          <p14:tracePt t="9804" x="5572125" y="2822575"/>
          <p14:tracePt t="9818" x="5629275" y="2814638"/>
          <p14:tracePt t="9835" x="5694363" y="2814638"/>
          <p14:tracePt t="9851" x="5757863" y="2814638"/>
          <p14:tracePt t="9868" x="5815013" y="2814638"/>
          <p14:tracePt t="9884" x="5857875" y="2808288"/>
          <p14:tracePt t="9901" x="5886450" y="2808288"/>
          <p14:tracePt t="9918" x="5894388" y="2808288"/>
          <p14:tracePt t="9938" x="5894388" y="2800350"/>
          <p14:tracePt t="9988" x="5880100" y="2800350"/>
          <p14:tracePt t="9994" x="5851525" y="2800350"/>
          <p14:tracePt t="10004" x="5822950" y="2800350"/>
          <p14:tracePt t="10018" x="5794375" y="2800350"/>
          <p14:tracePt t="10034" x="5708650" y="2800350"/>
          <p14:tracePt t="10051" x="5522913" y="2800350"/>
          <p14:tracePt t="10068" x="5337175" y="2794000"/>
          <p14:tracePt t="10085" x="5129213" y="2779713"/>
          <p14:tracePt t="10101" x="4908550" y="2771775"/>
          <p14:tracePt t="10118" x="4700588" y="2771775"/>
          <p14:tracePt t="10135" x="4500563" y="2771775"/>
          <p14:tracePt t="10151" x="4314825" y="2771775"/>
          <p14:tracePt t="10168" x="4143375" y="2779713"/>
          <p14:tracePt t="10185" x="3986213" y="2779713"/>
          <p14:tracePt t="10201" x="3836988" y="2786063"/>
          <p14:tracePt t="10218" x="3700463" y="2794000"/>
          <p14:tracePt t="10220" x="3636963" y="2794000"/>
          <p14:tracePt t="10235" x="3586163" y="2794000"/>
          <p14:tracePt t="10236" x="3529013" y="2794000"/>
          <p14:tracePt t="10252" x="3429000" y="2794000"/>
          <p14:tracePt t="10268" x="3328988" y="2779713"/>
          <p14:tracePt t="10285" x="3228975" y="2771775"/>
          <p14:tracePt t="10301" x="3128963" y="2751138"/>
          <p14:tracePt t="10318" x="3022600" y="2743200"/>
          <p14:tracePt t="10335" x="2928938" y="2736850"/>
          <p14:tracePt t="10352" x="2836863" y="2722563"/>
          <p14:tracePt t="10368" x="2751138" y="2714625"/>
          <p14:tracePt t="10385" x="2679700" y="2708275"/>
          <p14:tracePt t="10402" x="2622550" y="2700338"/>
          <p14:tracePt t="10419" x="2586038" y="2700338"/>
          <p14:tracePt t="10436" x="2571750" y="2700338"/>
          <p14:tracePt t="10543" x="2586038" y="2700338"/>
          <p14:tracePt t="10552" x="2614613" y="2700338"/>
          <p14:tracePt t="10559" x="2651125" y="2708275"/>
          <p14:tracePt t="10569" x="2700338" y="2714625"/>
          <p14:tracePt t="10585" x="2822575" y="2728913"/>
          <p14:tracePt t="10602" x="2965450" y="2743200"/>
          <p14:tracePt t="10619" x="3122613" y="2751138"/>
          <p14:tracePt t="10636" x="3271838" y="2751138"/>
          <p14:tracePt t="10652" x="3414713" y="2757488"/>
          <p14:tracePt t="10669" x="3551238" y="2771775"/>
          <p14:tracePt t="10686" x="3686175" y="2779713"/>
          <p14:tracePt t="10689" x="3751263" y="2779713"/>
          <p14:tracePt t="10702" x="3814763" y="2779713"/>
          <p14:tracePt t="10720" x="4029075" y="2779713"/>
          <p14:tracePt t="10736" x="4208463" y="2779713"/>
          <p14:tracePt t="10753" x="4414838" y="2779713"/>
          <p14:tracePt t="10769" x="4629150" y="2779713"/>
          <p14:tracePt t="10786" x="4865688" y="2779713"/>
          <p14:tracePt t="10802" x="5108575" y="2779713"/>
          <p14:tracePt t="10819" x="5357813" y="2779713"/>
          <p14:tracePt t="10836" x="5608638" y="2786063"/>
          <p14:tracePt t="10853" x="5851525" y="2800350"/>
          <p14:tracePt t="10869" x="6094413" y="2800350"/>
          <p14:tracePt t="10886" x="6337300" y="2808288"/>
          <p14:tracePt t="10903" x="6586538" y="2814638"/>
          <p14:tracePt t="10919" x="6829425" y="2822575"/>
          <p14:tracePt t="10923" x="6937375" y="2828925"/>
          <p14:tracePt t="10937" x="7043738" y="2828925"/>
          <p14:tracePt t="10953" x="7315200" y="2828925"/>
          <p14:tracePt t="10970" x="7480300" y="2828925"/>
          <p14:tracePt t="10986" x="7637463" y="2828925"/>
          <p14:tracePt t="11003" x="7772400" y="2828925"/>
          <p14:tracePt t="11020" x="7886700" y="2822575"/>
          <p14:tracePt t="11036" x="7958138" y="2822575"/>
          <p14:tracePt t="11053" x="7972425" y="2822575"/>
          <p14:tracePt t="11164" x="7943850" y="2814638"/>
          <p14:tracePt t="11174" x="7894638" y="2814638"/>
          <p14:tracePt t="11180" x="7823200" y="2808288"/>
          <p14:tracePt t="11189" x="7737475" y="2808288"/>
          <p14:tracePt t="11203" x="7643813" y="2808288"/>
          <p14:tracePt t="11220" x="7323138" y="2822575"/>
          <p14:tracePt t="11236" x="7094538" y="2851150"/>
          <p14:tracePt t="11253" x="6851650" y="2871788"/>
          <p14:tracePt t="11270" x="6594475" y="2886075"/>
          <p14:tracePt t="11287" x="6329363" y="2900363"/>
          <p14:tracePt t="11303" x="6057900" y="2908300"/>
          <p14:tracePt t="11320" x="5780088" y="2914650"/>
          <p14:tracePt t="11337" x="5522913" y="2928938"/>
          <p14:tracePt t="11353" x="5286375" y="2943225"/>
          <p14:tracePt t="11370" x="5065713" y="2951163"/>
          <p14:tracePt t="11387" x="4843463" y="2957513"/>
          <p14:tracePt t="11404" x="4622800" y="2957513"/>
          <p14:tracePt t="11408" x="4514850" y="2957513"/>
          <p14:tracePt t="11421" x="4408488" y="2957513"/>
          <p14:tracePt t="11437" x="4208463" y="2965450"/>
          <p14:tracePt t="11439" x="4108450" y="2971800"/>
          <p14:tracePt t="11454" x="3908425" y="2971800"/>
          <p14:tracePt t="11471" x="3700463" y="2979738"/>
          <p14:tracePt t="11487" x="3471863" y="2979738"/>
          <p14:tracePt t="11503" x="3257550" y="2979738"/>
          <p14:tracePt t="11520" x="3043238" y="2994025"/>
          <p14:tracePt t="11537" x="2857500" y="3000375"/>
          <p14:tracePt t="11554" x="2671763" y="3008313"/>
          <p14:tracePt t="11570" x="2508250" y="3014663"/>
          <p14:tracePt t="11587" x="2365375" y="3028950"/>
          <p14:tracePt t="11604" x="2236788" y="3036888"/>
          <p14:tracePt t="11620" x="2122488" y="3051175"/>
          <p14:tracePt t="11638" x="1971675" y="3065463"/>
          <p14:tracePt t="11654" x="1893888" y="3071813"/>
          <p14:tracePt t="11670" x="1865313" y="3071813"/>
          <p14:tracePt t="11688" x="1808163" y="3079750"/>
          <p14:tracePt t="11704" x="1800225" y="3086100"/>
          <p14:tracePt t="11897" x="0" y="0"/>
        </p14:tracePtLst>
        <p14:tracePtLst>
          <p14:tracePt t="14227" x="2122488" y="3514725"/>
          <p14:tracePt t="14237" x="2128838" y="3514725"/>
          <p14:tracePt t="14291" x="2136775" y="3522663"/>
          <p14:tracePt t="14300" x="2151063" y="3522663"/>
          <p14:tracePt t="14308" x="2171700" y="3529013"/>
          <p14:tracePt t="14324" x="2243138" y="3551238"/>
          <p14:tracePt t="14341" x="2343150" y="3571875"/>
          <p14:tracePt t="14358" x="2471738" y="3594100"/>
          <p14:tracePt t="14375" x="2614613" y="3622675"/>
          <p14:tracePt t="14391" x="2771775" y="3651250"/>
          <p14:tracePt t="14408" x="2957513" y="3671888"/>
          <p14:tracePt t="14424" x="3136900" y="3694113"/>
          <p14:tracePt t="14441" x="3300413" y="3708400"/>
          <p14:tracePt t="14458" x="3522663" y="3722688"/>
          <p14:tracePt t="14474" x="3600450" y="3729038"/>
          <p14:tracePt t="14492" x="3814763" y="3743325"/>
          <p14:tracePt t="14508" x="3943350" y="3751263"/>
          <p14:tracePt t="14525" x="4065588" y="3757613"/>
          <p14:tracePt t="14541" x="4194175" y="3757613"/>
          <p14:tracePt t="14558" x="4300538" y="3757613"/>
          <p14:tracePt t="14575" x="4400550" y="3757613"/>
          <p14:tracePt t="14591" x="4486275" y="3757613"/>
          <p14:tracePt t="14608" x="4572000" y="3757613"/>
          <p14:tracePt t="14625" x="4665663" y="3757613"/>
          <p14:tracePt t="14641" x="4757738" y="3757613"/>
          <p14:tracePt t="14658" x="4837113" y="3757613"/>
          <p14:tracePt t="14661" x="4872038" y="3757613"/>
          <p14:tracePt t="14675" x="4908550" y="3757613"/>
          <p14:tracePt t="14692" x="5008563" y="3751263"/>
          <p14:tracePt t="14708" x="5065713" y="3751263"/>
          <p14:tracePt t="14725" x="5129213" y="3751263"/>
          <p14:tracePt t="14742" x="5186363" y="3743325"/>
          <p14:tracePt t="14758" x="5229225" y="3743325"/>
          <p14:tracePt t="14775" x="5265738" y="3736975"/>
          <p14:tracePt t="14792" x="5300663" y="3736975"/>
          <p14:tracePt t="14808" x="5322888" y="3729038"/>
          <p14:tracePt t="14825" x="5329238" y="3729038"/>
          <p14:tracePt t="14842" x="5337175" y="3729038"/>
          <p14:tracePt t="15273" x="0" y="0"/>
        </p14:tracePtLst>
        <p14:tracePtLst>
          <p14:tracePt t="18663" x="1828800" y="4565650"/>
          <p14:tracePt t="18768" x="1836738" y="4565650"/>
          <p14:tracePt t="18774" x="1857375" y="4565650"/>
          <p14:tracePt t="18782" x="1879600" y="4565650"/>
          <p14:tracePt t="18798" x="1965325" y="4572000"/>
          <p14:tracePt t="18814" x="2093913" y="4579938"/>
          <p14:tracePt t="18831" x="2271713" y="4594225"/>
          <p14:tracePt t="18848" x="2500313" y="4608513"/>
          <p14:tracePt t="18864" x="2757488" y="4629150"/>
          <p14:tracePt t="18881" x="3022600" y="4651375"/>
          <p14:tracePt t="18898" x="3257550" y="4665663"/>
          <p14:tracePt t="18914" x="3486150" y="4686300"/>
          <p14:tracePt t="18931" x="3708400" y="4694238"/>
          <p14:tracePt t="18948" x="3922713" y="4708525"/>
          <p14:tracePt t="18965" x="4114800" y="4722813"/>
          <p14:tracePt t="18981" x="4286250" y="4729163"/>
          <p14:tracePt t="18998" x="4422775" y="4737100"/>
          <p14:tracePt t="19015" x="4537075" y="4737100"/>
          <p14:tracePt t="19017" x="4586288" y="4737100"/>
          <p14:tracePt t="19031" x="4629150" y="4737100"/>
          <p14:tracePt t="19048" x="4751388" y="4737100"/>
          <p14:tracePt t="19065" x="4837113" y="4737100"/>
          <p14:tracePt t="19081" x="4922838" y="4737100"/>
          <p14:tracePt t="19098" x="5008563" y="4737100"/>
          <p14:tracePt t="19115" x="5100638" y="4729163"/>
          <p14:tracePt t="19131" x="5200650" y="4729163"/>
          <p14:tracePt t="19148" x="5314950" y="4729163"/>
          <p14:tracePt t="19165" x="5437188" y="4729163"/>
          <p14:tracePt t="19181" x="5565775" y="4729163"/>
          <p14:tracePt t="19198" x="5694363" y="4729163"/>
          <p14:tracePt t="19215" x="5815013" y="4729163"/>
          <p14:tracePt t="19216" x="5880100" y="4729163"/>
          <p14:tracePt t="19231" x="6000750" y="4722813"/>
          <p14:tracePt t="19248" x="6122988" y="4714875"/>
          <p14:tracePt t="19265" x="6180138" y="4714875"/>
          <p14:tracePt t="19282" x="6357938" y="4708525"/>
          <p14:tracePt t="19298" x="6472238" y="4700588"/>
          <p14:tracePt t="19315" x="6572250" y="4700588"/>
          <p14:tracePt t="19331" x="6680200" y="4700588"/>
          <p14:tracePt t="19348" x="6786563" y="4700588"/>
          <p14:tracePt t="19365" x="6894513" y="4700588"/>
          <p14:tracePt t="19382" x="6986588" y="4700588"/>
          <p14:tracePt t="19398" x="7065963" y="4700588"/>
          <p14:tracePt t="19415" x="7129463" y="4700588"/>
          <p14:tracePt t="19432" x="7165975" y="4700588"/>
          <p14:tracePt t="19449" x="7194550" y="4700588"/>
          <p14:tracePt t="19451" x="7200900" y="4700588"/>
          <p14:tracePt t="19465" x="7208838" y="4700588"/>
          <p14:tracePt t="19482" x="7237413" y="4694238"/>
          <p14:tracePt t="19499" x="7243763" y="4694238"/>
          <p14:tracePt t="19515" x="7251700" y="4686300"/>
          <p14:tracePt t="1962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HadGEM-GA6 Attribution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Model resolution is N216 (approx. 60 km)</a:t>
            </a:r>
          </a:p>
          <a:p>
            <a:r>
              <a:rPr lang="en-GB" sz="2800" dirty="0" smtClean="0"/>
              <a:t>Four ensembles all forced with sea-surface temperature &amp; sea ice</a:t>
            </a:r>
          </a:p>
          <a:p>
            <a:r>
              <a:rPr lang="en-GB" sz="2800" dirty="0"/>
              <a:t>h</a:t>
            </a:r>
            <a:r>
              <a:rPr lang="en-GB" sz="2800" dirty="0" smtClean="0"/>
              <a:t>istorical – 15 Members 1960-2013</a:t>
            </a:r>
          </a:p>
          <a:p>
            <a:r>
              <a:rPr lang="en-GB" sz="2800" dirty="0" err="1" smtClean="0"/>
              <a:t>historicalNat</a:t>
            </a:r>
            <a:r>
              <a:rPr lang="en-GB" sz="2800" dirty="0" smtClean="0"/>
              <a:t> </a:t>
            </a:r>
            <a:r>
              <a:rPr lang="en-GB" sz="2800" dirty="0"/>
              <a:t>15 Members </a:t>
            </a:r>
            <a:r>
              <a:rPr lang="en-GB" sz="2800" dirty="0" smtClean="0"/>
              <a:t>naturalised 1960-2013</a:t>
            </a:r>
          </a:p>
          <a:p>
            <a:r>
              <a:rPr lang="en-GB" sz="2800" dirty="0" err="1" smtClean="0"/>
              <a:t>HistoricalExt</a:t>
            </a:r>
            <a:r>
              <a:rPr lang="en-GB" sz="2800" dirty="0" smtClean="0"/>
              <a:t> – 525 members 2018 &amp; 19</a:t>
            </a:r>
          </a:p>
          <a:p>
            <a:r>
              <a:rPr lang="en-GB" sz="2800" dirty="0" err="1" smtClean="0"/>
              <a:t>historicalNatExt</a:t>
            </a:r>
            <a:r>
              <a:rPr lang="en-GB" sz="2800" dirty="0" smtClean="0"/>
              <a:t> </a:t>
            </a:r>
            <a:r>
              <a:rPr lang="en-GB" sz="2800" dirty="0"/>
              <a:t>– 525 </a:t>
            </a:r>
            <a:r>
              <a:rPr lang="en-GB" sz="2800" dirty="0" smtClean="0"/>
              <a:t>members naturalised  </a:t>
            </a:r>
            <a:r>
              <a:rPr lang="en-GB" sz="2800" dirty="0"/>
              <a:t>2018 &amp; 19</a:t>
            </a:r>
          </a:p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7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44"/>
    </mc:Choice>
    <mc:Fallback>
      <p:transition spd="slow" advTm="11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532" x="1993900" y="4443413"/>
          <p14:tracePt t="44665" x="2008188" y="4443413"/>
          <p14:tracePt t="44673" x="2022475" y="4451350"/>
          <p14:tracePt t="44680" x="2036763" y="4457700"/>
          <p14:tracePt t="44694" x="2051050" y="4457700"/>
          <p14:tracePt t="44711" x="2085975" y="4465638"/>
          <p14:tracePt t="44728" x="2157413" y="4479925"/>
          <p14:tracePt t="44744" x="2222500" y="4479925"/>
          <p14:tracePt t="44761" x="2300288" y="4486275"/>
          <p14:tracePt t="44778" x="2371725" y="4494213"/>
          <p14:tracePt t="44794" x="2451100" y="4500563"/>
          <p14:tracePt t="44811" x="2522538" y="4508500"/>
          <p14:tracePt t="44827" x="2600325" y="4508500"/>
          <p14:tracePt t="44844" x="2686050" y="4514850"/>
          <p14:tracePt t="44861" x="2765425" y="4514850"/>
          <p14:tracePt t="44877" x="2843213" y="4522788"/>
          <p14:tracePt t="44894" x="2908300" y="4522788"/>
          <p14:tracePt t="44911" x="2986088" y="4522788"/>
          <p14:tracePt t="44928" x="3065463" y="4522788"/>
          <p14:tracePt t="44945" x="3143250" y="4522788"/>
          <p14:tracePt t="44948" x="3186113" y="4522788"/>
          <p14:tracePt t="44961" x="3228975" y="4522788"/>
          <p14:tracePt t="44978" x="3365500" y="4514850"/>
          <p14:tracePt t="44995" x="3443288" y="4514850"/>
          <p14:tracePt t="45011" x="3514725" y="4514850"/>
          <p14:tracePt t="45028" x="3586163" y="4514850"/>
          <p14:tracePt t="45045" x="3643313" y="4514850"/>
          <p14:tracePt t="45062" x="3686175" y="4514850"/>
          <p14:tracePt t="45078" x="3722688" y="4514850"/>
          <p14:tracePt t="45094" x="3751263" y="4522788"/>
          <p14:tracePt t="45111" x="3786188" y="4522788"/>
          <p14:tracePt t="45128" x="3814763" y="4522788"/>
          <p14:tracePt t="45145" x="3843338" y="4522788"/>
          <p14:tracePt t="45161" x="3894138" y="4522788"/>
          <p14:tracePt t="45178" x="3957638" y="4522788"/>
          <p14:tracePt t="45195" x="4029075" y="4522788"/>
          <p14:tracePt t="45212" x="4151313" y="4508500"/>
          <p14:tracePt t="45228" x="4222750" y="4508500"/>
          <p14:tracePt t="45245" x="4286250" y="4500563"/>
          <p14:tracePt t="45261" x="4343400" y="4500563"/>
          <p14:tracePt t="45278" x="4414838" y="4500563"/>
          <p14:tracePt t="45295" x="4479925" y="4500563"/>
          <p14:tracePt t="45311" x="4543425" y="4500563"/>
          <p14:tracePt t="45328" x="4608513" y="4500563"/>
          <p14:tracePt t="45345" x="4672013" y="4494213"/>
          <p14:tracePt t="45362" x="4737100" y="4494213"/>
          <p14:tracePt t="45378" x="4808538" y="4486275"/>
          <p14:tracePt t="45395" x="4879975" y="4486275"/>
          <p14:tracePt t="45412" x="4951413" y="4479925"/>
          <p14:tracePt t="45415" x="4986338" y="4479925"/>
          <p14:tracePt t="45428" x="5014913" y="4479925"/>
          <p14:tracePt t="45445" x="5072063" y="4471988"/>
          <p14:tracePt t="45448" x="5100638" y="4471988"/>
          <p14:tracePt t="45462" x="5143500" y="4465638"/>
          <p14:tracePt t="45478" x="5186363" y="4465638"/>
          <p14:tracePt t="45496" x="5222875" y="4457700"/>
          <p14:tracePt t="45512" x="5243513" y="4457700"/>
          <p14:tracePt t="45529" x="5272088" y="4451350"/>
          <p14:tracePt t="45545" x="5294313" y="4443413"/>
          <p14:tracePt t="45562" x="5322888" y="4443413"/>
          <p14:tracePt t="45579" x="5351463" y="4437063"/>
          <p14:tracePt t="45582" x="5357813" y="4437063"/>
          <p14:tracePt t="45595" x="5372100" y="4437063"/>
          <p14:tracePt t="45612" x="5400675" y="4429125"/>
          <p14:tracePt t="45614" x="5414963" y="4429125"/>
          <p14:tracePt t="45629" x="5437188" y="4429125"/>
          <p14:tracePt t="45645" x="5472113" y="4422775"/>
          <p14:tracePt t="45662" x="5514975" y="4422775"/>
          <p14:tracePt t="45679" x="5565775" y="4422775"/>
          <p14:tracePt t="45680" x="5586413" y="4422775"/>
          <p14:tracePt t="45695" x="5600700" y="4414838"/>
          <p14:tracePt t="45712" x="5657850" y="4414838"/>
          <p14:tracePt t="45729" x="5686425" y="4414838"/>
          <p14:tracePt t="45746" x="5700713" y="4414838"/>
          <p14:tracePt t="45762" x="5708650" y="4414838"/>
          <p14:tracePt t="45779" x="5715000" y="4414838"/>
          <p14:tracePt t="4631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4"/>
          <a:srcRect l="-404" t="85607" r="61643" b="-75"/>
          <a:stretch/>
        </p:blipFill>
        <p:spPr>
          <a:xfrm>
            <a:off x="4570742" y="2467782"/>
            <a:ext cx="3941079" cy="2273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066" y="1153471"/>
            <a:ext cx="6972382" cy="1132529"/>
          </a:xfrm>
        </p:spPr>
        <p:txBody>
          <a:bodyPr/>
          <a:lstStyle/>
          <a:p>
            <a:r>
              <a:rPr lang="en-GB" sz="2800" dirty="0"/>
              <a:t>Heavy rainfall and flooding in Central </a:t>
            </a:r>
            <a:r>
              <a:rPr lang="en-GB" sz="2800" dirty="0" smtClean="0"/>
              <a:t>China in </a:t>
            </a:r>
            <a:r>
              <a:rPr lang="en-GB" sz="2800" dirty="0"/>
              <a:t>J</a:t>
            </a:r>
            <a:r>
              <a:rPr lang="en-GB" sz="2800" dirty="0" smtClean="0"/>
              <a:t>une/July 2018</a:t>
            </a:r>
            <a:br>
              <a:rPr lang="en-GB" sz="2800" dirty="0" smtClean="0"/>
            </a:br>
            <a:endParaRPr lang="en-GB" sz="2800" dirty="0"/>
          </a:p>
        </p:txBody>
      </p:sp>
      <p:pic>
        <p:nvPicPr>
          <p:cNvPr id="4" name="图片 15" descr="F:\study\work\detection_and_attribution\event attribution\EA workshop\manuscript\version1\Fig1_21day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75" b="66529"/>
          <a:stretch/>
        </p:blipFill>
        <p:spPr bwMode="auto">
          <a:xfrm>
            <a:off x="926541" y="2328398"/>
            <a:ext cx="3306792" cy="23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341511" y="-122766"/>
            <a:ext cx="57347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Observed Events: Rain -- 2018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34"/>
    </mc:Choice>
    <mc:Fallback>
      <p:transition spd="slow" advTm="10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59" x="2551113" y="3236913"/>
          <p14:tracePt t="43699" x="2543175" y="3236913"/>
          <p14:tracePt t="43708" x="2543175" y="3228975"/>
          <p14:tracePt t="43716" x="2528888" y="3222625"/>
          <p14:tracePt t="43729" x="2514600" y="3208338"/>
          <p14:tracePt t="43746" x="2479675" y="3171825"/>
          <p14:tracePt t="43763" x="2386013" y="3086100"/>
          <p14:tracePt t="43779" x="2314575" y="3014663"/>
          <p14:tracePt t="43796" x="2265363" y="2951163"/>
          <p14:tracePt t="43813" x="2214563" y="2894013"/>
          <p14:tracePt t="43829" x="2171700" y="2843213"/>
          <p14:tracePt t="43846" x="2136775" y="2808288"/>
          <p14:tracePt t="43863" x="2108200" y="2779713"/>
          <p14:tracePt t="43880" x="2071688" y="2757488"/>
          <p14:tracePt t="43896" x="2036763" y="2751138"/>
          <p14:tracePt t="43913" x="1993900" y="2751138"/>
          <p14:tracePt t="43930" x="1965325" y="2751138"/>
          <p14:tracePt t="43960" x="1957388" y="2751138"/>
          <p14:tracePt t="44029" x="1943100" y="2751138"/>
          <p14:tracePt t="44037" x="1936750" y="2751138"/>
          <p14:tracePt t="44046" x="1922463" y="2757488"/>
          <p14:tracePt t="44063" x="1893888" y="2771775"/>
          <p14:tracePt t="44080" x="1865313" y="2800350"/>
          <p14:tracePt t="44096" x="1836738" y="2843213"/>
          <p14:tracePt t="44113" x="1808163" y="2900363"/>
          <p14:tracePt t="44130" x="1779588" y="2971800"/>
          <p14:tracePt t="44147" x="1757363" y="3051175"/>
          <p14:tracePt t="44163" x="1736725" y="3143250"/>
          <p14:tracePt t="44167" x="1722438" y="3200400"/>
          <p14:tracePt t="44180" x="1722438" y="3257550"/>
          <p14:tracePt t="44197" x="1708150" y="3379788"/>
          <p14:tracePt t="44200" x="1700213" y="3436938"/>
          <p14:tracePt t="44213" x="1700213" y="3494088"/>
          <p14:tracePt t="44230" x="1693863" y="3608388"/>
          <p14:tracePt t="44234" x="1693863" y="3657600"/>
          <p14:tracePt t="44247" x="1693863" y="3765550"/>
          <p14:tracePt t="44263" x="1708150" y="3857625"/>
          <p14:tracePt t="44280" x="1743075" y="3943350"/>
          <p14:tracePt t="44297" x="1785938" y="4014788"/>
          <p14:tracePt t="44314" x="1836738" y="4071938"/>
          <p14:tracePt t="44330" x="1885950" y="4114800"/>
          <p14:tracePt t="44347" x="1951038" y="4157663"/>
          <p14:tracePt t="44364" x="2014538" y="4194175"/>
          <p14:tracePt t="44381" x="2100263" y="4229100"/>
          <p14:tracePt t="44397" x="2185988" y="4265613"/>
          <p14:tracePt t="44399" x="2236788" y="4286250"/>
          <p14:tracePt t="44414" x="2286000" y="4300538"/>
          <p14:tracePt t="44431" x="2408238" y="4329113"/>
          <p14:tracePt t="44433" x="2471738" y="4351338"/>
          <p14:tracePt t="44447" x="2614613" y="4386263"/>
          <p14:tracePt t="44464" x="2765425" y="4408488"/>
          <p14:tracePt t="44480" x="2936875" y="4429125"/>
          <p14:tracePt t="44497" x="3114675" y="4443413"/>
          <p14:tracePt t="44514" x="3294063" y="4451350"/>
          <p14:tracePt t="44531" x="3465513" y="4451350"/>
          <p14:tracePt t="44547" x="3636963" y="4422775"/>
          <p14:tracePt t="44564" x="3800475" y="4365625"/>
          <p14:tracePt t="44581" x="3965575" y="4294188"/>
          <p14:tracePt t="44597" x="4108450" y="4208463"/>
          <p14:tracePt t="44614" x="4229100" y="4100513"/>
          <p14:tracePt t="44631" x="4351338" y="3994150"/>
          <p14:tracePt t="44647" x="4451350" y="3879850"/>
          <p14:tracePt t="44664" x="4529138" y="3765550"/>
          <p14:tracePt t="44667" x="4565650" y="3708400"/>
          <p14:tracePt t="44681" x="4614863" y="3600450"/>
          <p14:tracePt t="44697" x="4629150" y="3508375"/>
          <p14:tracePt t="44714" x="4629150" y="3408363"/>
          <p14:tracePt t="44731" x="4608513" y="3308350"/>
          <p14:tracePt t="44747" x="4557713" y="3222625"/>
          <p14:tracePt t="44764" x="4494213" y="3128963"/>
          <p14:tracePt t="44781" x="4408488" y="3036888"/>
          <p14:tracePt t="44797" x="4300538" y="2943225"/>
          <p14:tracePt t="44814" x="4179888" y="2865438"/>
          <p14:tracePt t="44831" x="4043363" y="2794000"/>
          <p14:tracePt t="44848" x="3894138" y="2728913"/>
          <p14:tracePt t="44864" x="3714750" y="2679700"/>
          <p14:tracePt t="44868" x="3622675" y="2643188"/>
          <p14:tracePt t="44882" x="3529013" y="2614613"/>
          <p14:tracePt t="44885" x="3436938" y="2600325"/>
          <p14:tracePt t="44898" x="3343275" y="2579688"/>
          <p14:tracePt t="44916" x="3071813" y="2543175"/>
          <p14:tracePt t="44931" x="2900363" y="2522538"/>
          <p14:tracePt t="44949" x="2743200" y="2508250"/>
          <p14:tracePt t="44965" x="2593975" y="2500313"/>
          <p14:tracePt t="44981" x="2457450" y="2500313"/>
          <p14:tracePt t="44998" x="2328863" y="2500313"/>
          <p14:tracePt t="45014" x="2214563" y="2500313"/>
          <p14:tracePt t="45031" x="2122488" y="2500313"/>
          <p14:tracePt t="45048" x="2051050" y="2500313"/>
          <p14:tracePt t="45065" x="1979613" y="2508250"/>
          <p14:tracePt t="45081" x="1914525" y="2522538"/>
          <p14:tracePt t="45098" x="1836738" y="2536825"/>
          <p14:tracePt t="45115" x="1728788" y="2579688"/>
          <p14:tracePt t="45131" x="1693863" y="2593975"/>
          <p14:tracePt t="45148" x="1614488" y="2622550"/>
          <p14:tracePt t="45149" x="1579563" y="2643188"/>
          <p14:tracePt t="45165" x="1493838" y="2686050"/>
          <p14:tracePt t="45182" x="1422400" y="2736850"/>
          <p14:tracePt t="45198" x="1365250" y="2786063"/>
          <p14:tracePt t="45215" x="1308100" y="2836863"/>
          <p14:tracePt t="45231" x="1265238" y="2886075"/>
          <p14:tracePt t="45248" x="1228725" y="2943225"/>
          <p14:tracePt t="45265" x="1193800" y="3008313"/>
          <p14:tracePt t="45282" x="1165225" y="3071813"/>
          <p14:tracePt t="45298" x="1143000" y="3136900"/>
          <p14:tracePt t="45315" x="1128713" y="3214688"/>
          <p14:tracePt t="45332" x="1122363" y="3294063"/>
          <p14:tracePt t="45349" x="1128713" y="3408363"/>
          <p14:tracePt t="45365" x="1143000" y="3479800"/>
          <p14:tracePt t="45382" x="1171575" y="3551238"/>
          <p14:tracePt t="45398" x="1185863" y="3586163"/>
          <p14:tracePt t="45415" x="1250950" y="3671888"/>
          <p14:tracePt t="45433" x="1293813" y="3729038"/>
          <p14:tracePt t="45449" x="1343025" y="3771900"/>
          <p14:tracePt t="45465" x="1393825" y="3814763"/>
          <p14:tracePt t="45482" x="1436688" y="3851275"/>
          <p14:tracePt t="45499" x="1485900" y="3871913"/>
          <p14:tracePt t="45515" x="1536700" y="3886200"/>
          <p14:tracePt t="45532" x="1585913" y="3900488"/>
          <p14:tracePt t="45549" x="1643063" y="3908425"/>
          <p14:tracePt t="45552" x="1671638" y="3914775"/>
          <p14:tracePt t="45565" x="1708150" y="3914775"/>
          <p14:tracePt t="45582" x="1785938" y="3922713"/>
          <p14:tracePt t="45585" x="1828800" y="3929063"/>
          <p14:tracePt t="45599" x="1936750" y="3943350"/>
          <p14:tracePt t="45616" x="2065338" y="3965575"/>
          <p14:tracePt t="45632" x="2128838" y="3971925"/>
          <p14:tracePt t="45649" x="2322513" y="3979863"/>
          <p14:tracePt t="45666" x="2457450" y="3979863"/>
          <p14:tracePt t="45682" x="2593975" y="3979863"/>
          <p14:tracePt t="45699" x="2736850" y="3965575"/>
          <p14:tracePt t="45716" x="2865438" y="3965575"/>
          <p14:tracePt t="45732" x="2986088" y="3957638"/>
          <p14:tracePt t="45749" x="3100388" y="3951288"/>
          <p14:tracePt t="45765" x="3208338" y="3937000"/>
          <p14:tracePt t="45782" x="3294063" y="3914775"/>
          <p14:tracePt t="45786" x="3328988" y="3908425"/>
          <p14:tracePt t="45799" x="3357563" y="3900488"/>
          <p14:tracePt t="45816" x="3400425" y="3886200"/>
          <p14:tracePt t="45819" x="3422650" y="3879850"/>
          <p14:tracePt t="45832" x="3436938" y="3871913"/>
          <p14:tracePt t="45850" x="3457575" y="3857625"/>
          <p14:tracePt t="45866" x="3465513" y="3851275"/>
          <p14:tracePt t="45899" x="3471863" y="3836988"/>
          <p14:tracePt t="45916" x="3471863" y="3822700"/>
          <p14:tracePt t="45933" x="3479800" y="3794125"/>
          <p14:tracePt t="45949" x="3486150" y="3751263"/>
          <p14:tracePt t="45966" x="3486150" y="3694113"/>
          <p14:tracePt t="45983" x="3486150" y="3636963"/>
          <p14:tracePt t="45999" x="3486150" y="3594100"/>
          <p14:tracePt t="46016" x="3486150" y="3557588"/>
          <p14:tracePt t="46019" x="3486150" y="3536950"/>
          <p14:tracePt t="46033" x="3479800" y="3514725"/>
          <p14:tracePt t="46049" x="3471863" y="3500438"/>
          <p14:tracePt t="46227" x="3465513" y="3500438"/>
          <p14:tracePt t="46238" x="3457575" y="3500438"/>
          <p14:tracePt t="46243" x="3443288" y="3514725"/>
          <p14:tracePt t="46253" x="3429000" y="3529013"/>
          <p14:tracePt t="46266" x="3414713" y="3543300"/>
          <p14:tracePt t="46283" x="3365500" y="3600450"/>
          <p14:tracePt t="46300" x="3322638" y="3643313"/>
          <p14:tracePt t="46316" x="3271838" y="3679825"/>
          <p14:tracePt t="46334" x="3214688" y="3722688"/>
          <p14:tracePt t="46350" x="3157538" y="3757613"/>
          <p14:tracePt t="46367" x="3094038" y="3779838"/>
          <p14:tracePt t="46383" x="3014663" y="3800475"/>
          <p14:tracePt t="46400" x="2928938" y="3808413"/>
          <p14:tracePt t="46417" x="2836863" y="3814763"/>
          <p14:tracePt t="46433" x="2728913" y="3814763"/>
          <p14:tracePt t="46450" x="2628900" y="3814763"/>
          <p14:tracePt t="46467" x="2536825" y="3814763"/>
          <p14:tracePt t="46483" x="2443163" y="3800475"/>
          <p14:tracePt t="46500" x="2357438" y="3794125"/>
          <p14:tracePt t="46503" x="2328863" y="3779838"/>
          <p14:tracePt t="46517" x="2265363" y="3765550"/>
          <p14:tracePt t="46533" x="2208213" y="3743325"/>
          <p14:tracePt t="46550" x="2151063" y="3722688"/>
          <p14:tracePt t="46567" x="2093913" y="3671888"/>
          <p14:tracePt t="46584" x="2028825" y="3622675"/>
          <p14:tracePt t="46601" x="1971675" y="3557588"/>
          <p14:tracePt t="46617" x="1922463" y="3486150"/>
          <p14:tracePt t="46634" x="1885950" y="3422650"/>
          <p14:tracePt t="46637" x="1871663" y="3394075"/>
          <p14:tracePt t="46650" x="1865313" y="3357563"/>
          <p14:tracePt t="46667" x="1851025" y="3308350"/>
          <p14:tracePt t="46684" x="1843088" y="3251200"/>
          <p14:tracePt t="46700" x="1843088" y="3194050"/>
          <p14:tracePt t="46717" x="1843088" y="3151188"/>
          <p14:tracePt t="46734" x="1857375" y="3114675"/>
          <p14:tracePt t="46750" x="1879600" y="3086100"/>
          <p14:tracePt t="46767" x="1900238" y="3057525"/>
          <p14:tracePt t="46784" x="1922463" y="3043238"/>
          <p14:tracePt t="46801" x="1936750" y="3028950"/>
          <p14:tracePt t="46817" x="1965325" y="3014663"/>
          <p14:tracePt t="46834" x="2008188" y="2994025"/>
          <p14:tracePt t="46851" x="2065338" y="2965450"/>
          <p14:tracePt t="46868" x="2128838" y="2936875"/>
          <p14:tracePt t="46884" x="2208213" y="2908300"/>
          <p14:tracePt t="46901" x="2293938" y="2879725"/>
          <p14:tracePt t="46903" x="2336800" y="2865438"/>
          <p14:tracePt t="46917" x="2379663" y="2857500"/>
          <p14:tracePt t="46934" x="2451100" y="2843213"/>
          <p14:tracePt t="46934" x="2486025" y="2836863"/>
          <p14:tracePt t="46951" x="2543175" y="2828925"/>
          <p14:tracePt t="46967" x="2593975" y="2828925"/>
          <p14:tracePt t="46984" x="2622550" y="2822575"/>
          <p14:tracePt t="47001" x="2636838" y="2822575"/>
          <p14:tracePt t="47017" x="2643188" y="2822575"/>
          <p14:tracePt t="47034" x="2651125" y="2822575"/>
          <p14:tracePt t="47051" x="2665413" y="2822575"/>
          <p14:tracePt t="47068" x="2679700" y="2822575"/>
          <p14:tracePt t="47085" x="2693988" y="2822575"/>
          <p14:tracePt t="47101" x="2722563" y="2822575"/>
          <p14:tracePt t="47118" x="2751138" y="2828925"/>
          <p14:tracePt t="47134" x="2786063" y="2836863"/>
          <p14:tracePt t="47151" x="2828925" y="2843213"/>
          <p14:tracePt t="47168" x="2871788" y="2843213"/>
          <p14:tracePt t="47169" x="2886075" y="2843213"/>
          <p14:tracePt t="47185" x="2914650" y="2843213"/>
          <p14:tracePt t="47201" x="2936875" y="2843213"/>
          <p14:tracePt t="48032" x="2951163" y="2843213"/>
          <p14:tracePt t="48041" x="2965450" y="2836863"/>
          <p14:tracePt t="48048" x="2971800" y="2828925"/>
          <p14:tracePt t="48057" x="2986088" y="2822575"/>
          <p14:tracePt t="48069" x="3000375" y="2814638"/>
          <p14:tracePt t="48086" x="3014663" y="2808288"/>
          <p14:tracePt t="48344" x="3014663" y="2800350"/>
          <p14:tracePt t="48360" x="3008313" y="2800350"/>
          <p14:tracePt t="48369" x="3000375" y="2800350"/>
          <p14:tracePt t="48377" x="2994025" y="2800350"/>
          <p14:tracePt t="48388" x="2986088" y="2800350"/>
          <p14:tracePt t="48403" x="2979738" y="2800350"/>
          <p14:tracePt t="48433" x="2971800" y="2800350"/>
          <p14:tracePt t="48572" x="2979738" y="2786063"/>
          <p14:tracePt t="48578" x="2994025" y="2765425"/>
          <p14:tracePt t="48586" x="3008313" y="2751138"/>
          <p14:tracePt t="48603" x="3036888" y="2728913"/>
          <p14:tracePt t="48620" x="3065463" y="2708275"/>
          <p14:tracePt t="48636" x="3086100" y="2693988"/>
          <p14:tracePt t="48653" x="3100388" y="2686050"/>
          <p14:tracePt t="48681" x="3108325" y="2679700"/>
          <p14:tracePt t="48708" x="3114675" y="2679700"/>
          <p14:tracePt t="48724" x="3122613" y="2679700"/>
          <p14:tracePt t="48731" x="3128963" y="2679700"/>
          <p14:tracePt t="48741" x="3136900" y="2679700"/>
          <p14:tracePt t="48753" x="3143250" y="2679700"/>
          <p14:tracePt t="48770" x="3165475" y="2679700"/>
          <p14:tracePt t="48787" x="3194050" y="2671763"/>
          <p14:tracePt t="48804" x="3214688" y="2665413"/>
          <p14:tracePt t="48820" x="3228975" y="2651125"/>
          <p14:tracePt t="48837" x="3251200" y="2636838"/>
          <p14:tracePt t="48853" x="3286125" y="2608263"/>
          <p14:tracePt t="48870" x="3328988" y="2571750"/>
          <p14:tracePt t="48887" x="3365500" y="2528888"/>
          <p14:tracePt t="48904" x="3400425" y="2500313"/>
          <p14:tracePt t="48920" x="3422650" y="2465388"/>
          <p14:tracePt t="48923" x="3429000" y="2457450"/>
          <p14:tracePt t="48937" x="3436938" y="2443163"/>
          <p14:tracePt t="48954" x="3451225" y="2428875"/>
          <p14:tracePt t="48972" x="3457575" y="2428875"/>
          <p14:tracePt t="48987" x="3457575" y="2422525"/>
          <p14:tracePt t="49322" x="3443288" y="2422525"/>
          <p14:tracePt t="49325" x="3422650" y="2428875"/>
          <p14:tracePt t="49338" x="3400425" y="2428875"/>
          <p14:tracePt t="49354" x="3343275" y="2443163"/>
          <p14:tracePt t="49371" x="3279775" y="2451100"/>
          <p14:tracePt t="49388" x="3214688" y="2457450"/>
          <p14:tracePt t="49404" x="3143250" y="2471738"/>
          <p14:tracePt t="49421" x="3079750" y="2479675"/>
          <p14:tracePt t="49438" x="3043238" y="2479675"/>
          <p14:tracePt t="49455" x="3008313" y="2479675"/>
          <p14:tracePt t="49471" x="2994025" y="2486025"/>
          <p14:tracePt t="49488" x="2986088" y="2486025"/>
          <p14:tracePt t="49504" x="2979738" y="2486025"/>
          <p14:tracePt t="49521" x="2971800" y="2486025"/>
          <p14:tracePt t="49538" x="2971800" y="2493963"/>
          <p14:tracePt t="49554" x="2965450" y="2500313"/>
          <p14:tracePt t="49571" x="2957513" y="2508250"/>
          <p14:tracePt t="49588" x="2951163" y="2522538"/>
          <p14:tracePt t="49605" x="2943225" y="2536825"/>
          <p14:tracePt t="49621" x="2922588" y="2565400"/>
          <p14:tracePt t="49638" x="2900363" y="2608263"/>
          <p14:tracePt t="49655" x="2865438" y="2651125"/>
          <p14:tracePt t="49671" x="2828925" y="2714625"/>
          <p14:tracePt t="49688" x="2786063" y="2765425"/>
          <p14:tracePt t="49705" x="2722563" y="2857500"/>
          <p14:tracePt t="49721" x="2686050" y="2908300"/>
          <p14:tracePt t="49738" x="2657475" y="2957513"/>
          <p14:tracePt t="49755" x="2622550" y="3000375"/>
          <p14:tracePt t="49772" x="2593975" y="3043238"/>
          <p14:tracePt t="49789" x="2557463" y="3079750"/>
          <p14:tracePt t="49805" x="2536825" y="3114675"/>
          <p14:tracePt t="49822" x="2514600" y="3143250"/>
          <p14:tracePt t="49838" x="2500313" y="3171825"/>
          <p14:tracePt t="49855" x="2479675" y="3208338"/>
          <p14:tracePt t="49872" x="2465388" y="3251200"/>
          <p14:tracePt t="49875" x="2451100" y="3271838"/>
          <p14:tracePt t="49889" x="2436813" y="3314700"/>
          <p14:tracePt t="49905" x="2422525" y="3357563"/>
          <p14:tracePt t="49922" x="2414588" y="3371850"/>
          <p14:tracePt t="49939" x="2408238" y="3414713"/>
          <p14:tracePt t="49955" x="2400300" y="3436938"/>
          <p14:tracePt t="49972" x="2400300" y="3471863"/>
          <p14:tracePt t="49989" x="2400300" y="3514725"/>
          <p14:tracePt t="50005" x="2400300" y="3557588"/>
          <p14:tracePt t="50022" x="2400300" y="3600450"/>
          <p14:tracePt t="50039" x="2400300" y="3643313"/>
          <p14:tracePt t="50055" x="2400300" y="3679825"/>
          <p14:tracePt t="50072" x="2400300" y="3708400"/>
          <p14:tracePt t="50077" x="2408238" y="3722688"/>
          <p14:tracePt t="50089" x="2408238" y="3743325"/>
          <p14:tracePt t="50105" x="2422525" y="3779838"/>
          <p14:tracePt t="50109" x="2422525" y="3794125"/>
          <p14:tracePt t="50122" x="2428875" y="3814763"/>
          <p14:tracePt t="50139" x="2451100" y="3851275"/>
          <p14:tracePt t="50155" x="2457450" y="3865563"/>
          <p14:tracePt t="50172" x="2457450" y="3871913"/>
          <p14:tracePt t="50203" x="2465388" y="3871913"/>
          <p14:tracePt t="50213" x="2471738" y="3871913"/>
          <p14:tracePt t="50222" x="2471738" y="3879850"/>
          <p14:tracePt t="50239" x="2486025" y="3879850"/>
          <p14:tracePt t="50256" x="2508250" y="3886200"/>
          <p14:tracePt t="50273" x="2543175" y="3886200"/>
          <p14:tracePt t="50289" x="2579688" y="3886200"/>
          <p14:tracePt t="50306" x="2628900" y="3886200"/>
          <p14:tracePt t="50322" x="2693988" y="3871913"/>
          <p14:tracePt t="50339" x="2751138" y="3851275"/>
          <p14:tracePt t="50342" x="2779713" y="3836988"/>
          <p14:tracePt t="50356" x="2808288" y="3822700"/>
          <p14:tracePt t="50372" x="2857500" y="3800475"/>
          <p14:tracePt t="50373" x="2879725" y="3786188"/>
          <p14:tracePt t="50389" x="2922588" y="3757613"/>
          <p14:tracePt t="50406" x="2951163" y="3729038"/>
          <p14:tracePt t="50423" x="2979738" y="3708400"/>
          <p14:tracePt t="50439" x="3000375" y="3671888"/>
          <p14:tracePt t="50456" x="3022600" y="3651250"/>
          <p14:tracePt t="50473" x="3043238" y="3622675"/>
          <p14:tracePt t="50489" x="3057525" y="3594100"/>
          <p14:tracePt t="50506" x="3071813" y="3565525"/>
          <p14:tracePt t="50523" x="3086100" y="3536950"/>
          <p14:tracePt t="50540" x="3100388" y="3508375"/>
          <p14:tracePt t="50543" x="3108325" y="3494088"/>
          <p14:tracePt t="50556" x="3114675" y="3479800"/>
          <p14:tracePt t="50573" x="3122613" y="3443288"/>
          <p14:tracePt t="50589" x="3122613" y="3429000"/>
          <p14:tracePt t="50606" x="3122613" y="3400425"/>
          <p14:tracePt t="50625" x="3122613" y="3365500"/>
          <p14:tracePt t="50639" x="3114675" y="3343275"/>
          <p14:tracePt t="50656" x="3100388" y="3328988"/>
          <p14:tracePt t="50673" x="3094038" y="3314700"/>
          <p14:tracePt t="50690" x="3071813" y="3300413"/>
          <p14:tracePt t="50706" x="3051175" y="3286125"/>
          <p14:tracePt t="50723" x="3028950" y="3271838"/>
          <p14:tracePt t="50740" x="3008313" y="3265488"/>
          <p14:tracePt t="50757" x="3008313" y="3257550"/>
          <p14:tracePt t="50864" x="3000375" y="3257550"/>
          <p14:tracePt t="50872" x="2994025" y="3257550"/>
          <p14:tracePt t="50880" x="2979738" y="3257550"/>
          <p14:tracePt t="50890" x="2965450" y="3271838"/>
          <p14:tracePt t="50907" x="2928938" y="3294063"/>
          <p14:tracePt t="50923" x="2886075" y="3308350"/>
          <p14:tracePt t="50940" x="2865438" y="3328988"/>
          <p14:tracePt t="50957" x="2851150" y="3336925"/>
          <p14:tracePt t="50973" x="2851150" y="3343275"/>
          <p14:tracePt t="51051" x="2851150" y="3351213"/>
          <p14:tracePt t="51066" x="2857500" y="3357563"/>
          <p14:tracePt t="51081" x="2865438" y="3357563"/>
          <p14:tracePt t="51097" x="2871788" y="3357563"/>
          <p14:tracePt t="51114" x="2879725" y="3365500"/>
          <p14:tracePt t="51121" x="2886075" y="3365500"/>
          <p14:tracePt t="51130" x="2894013" y="3365500"/>
          <p14:tracePt t="51141" x="2900363" y="3371850"/>
          <p14:tracePt t="51157" x="2914650" y="3371850"/>
          <p14:tracePt t="51174" x="2922588" y="3371850"/>
          <p14:tracePt t="51190" x="2936875" y="3379788"/>
          <p14:tracePt t="51207" x="2951163" y="3379788"/>
          <p14:tracePt t="51224" x="2957513" y="3379788"/>
          <p14:tracePt t="51241" x="2979738" y="3365500"/>
          <p14:tracePt t="51258" x="3000375" y="3336925"/>
          <p14:tracePt t="51274" x="3022600" y="3308350"/>
          <p14:tracePt t="51291" x="3036888" y="3271838"/>
          <p14:tracePt t="51307" x="3036888" y="3236913"/>
          <p14:tracePt t="51324" x="3028950" y="3194050"/>
          <p14:tracePt t="51340" x="3008313" y="3165475"/>
          <p14:tracePt t="51357" x="2979738" y="3143250"/>
          <p14:tracePt t="51374" x="2943225" y="3128963"/>
          <p14:tracePt t="51391" x="2894013" y="3122613"/>
          <p14:tracePt t="51407" x="2836863" y="3122613"/>
          <p14:tracePt t="51424" x="2771775" y="3122613"/>
          <p14:tracePt t="51441" x="2714625" y="3122613"/>
          <p14:tracePt t="51457" x="2651125" y="3128963"/>
          <p14:tracePt t="51461" x="2614613" y="3143250"/>
          <p14:tracePt t="51474" x="2586038" y="3151188"/>
          <p14:tracePt t="51491" x="2508250" y="3186113"/>
          <p14:tracePt t="51507" x="2471738" y="3214688"/>
          <p14:tracePt t="51524" x="2443163" y="3236913"/>
          <p14:tracePt t="51541" x="2422525" y="3271838"/>
          <p14:tracePt t="51557" x="2408238" y="3308350"/>
          <p14:tracePt t="51574" x="2408238" y="3351213"/>
          <p14:tracePt t="51591" x="2408238" y="3394075"/>
          <p14:tracePt t="51608" x="2408238" y="3429000"/>
          <p14:tracePt t="51624" x="2428875" y="3465513"/>
          <p14:tracePt t="51627" x="2436813" y="3479800"/>
          <p14:tracePt t="51641" x="2457450" y="3500438"/>
          <p14:tracePt t="51658" x="2493963" y="3522663"/>
          <p14:tracePt t="51674" x="2528888" y="3536950"/>
          <p14:tracePt t="51691" x="2579688" y="3551238"/>
          <p14:tracePt t="51708" x="2593975" y="3557588"/>
          <p14:tracePt t="51725" x="2622550" y="3557588"/>
          <p14:tracePt t="51741" x="2636838" y="3557588"/>
          <p14:tracePt t="51758" x="2651125" y="3557588"/>
          <p14:tracePt t="51775" x="2665413" y="3543300"/>
          <p14:tracePt t="51791" x="2679700" y="3522663"/>
          <p14:tracePt t="51808" x="2693988" y="3494088"/>
          <p14:tracePt t="51824" x="2708275" y="3457575"/>
          <p14:tracePt t="51841" x="2714625" y="3422650"/>
          <p14:tracePt t="51858" x="2714625" y="3408363"/>
          <p14:tracePt t="51875" x="2714625" y="3400425"/>
          <p14:tracePt t="51891" x="2714625" y="3386138"/>
          <p14:tracePt t="51908" x="2714625" y="3379788"/>
          <p14:tracePt t="51925" x="2714625" y="3365500"/>
          <p14:tracePt t="51941" x="2714625" y="3351213"/>
          <p14:tracePt t="51958" x="2714625" y="3343275"/>
          <p14:tracePt t="51975" x="2708275" y="3328988"/>
          <p14:tracePt t="51991" x="2700338" y="3322638"/>
          <p14:tracePt t="52008" x="2693988" y="3314700"/>
          <p14:tracePt t="52025" x="2686050" y="3308350"/>
          <p14:tracePt t="52042" x="2679700" y="3294063"/>
          <p14:tracePt t="52058" x="2671763" y="3279775"/>
          <p14:tracePt t="52075" x="2665413" y="3271838"/>
          <p14:tracePt t="52092" x="2657475" y="3265488"/>
          <p14:tracePt t="52109" x="2657475" y="3251200"/>
          <p14:tracePt t="52112" x="2651125" y="3251200"/>
          <p14:tracePt t="52125" x="2651125" y="3243263"/>
          <p14:tracePt t="52142" x="2651125" y="3236913"/>
          <p14:tracePt t="52158" x="2651125" y="3228975"/>
          <p14:tracePt t="52175" x="2651125" y="3214688"/>
          <p14:tracePt t="52192" x="2651125" y="3208338"/>
          <p14:tracePt t="52209" x="2651125" y="3200400"/>
          <p14:tracePt t="52225" x="2657475" y="3200400"/>
          <p14:tracePt t="52242" x="2665413" y="3194050"/>
          <p14:tracePt t="52259" x="2671763" y="3194050"/>
          <p14:tracePt t="52275" x="2686050" y="3186113"/>
          <p14:tracePt t="52292" x="2700338" y="3186113"/>
          <p14:tracePt t="52309" x="2722563" y="3186113"/>
          <p14:tracePt t="52325" x="2757488" y="3186113"/>
          <p14:tracePt t="52342" x="2794000" y="3179763"/>
          <p14:tracePt t="52343" x="2814638" y="3179763"/>
          <p14:tracePt t="52359" x="2857500" y="3179763"/>
          <p14:tracePt t="52375" x="2894013" y="3179763"/>
          <p14:tracePt t="52392" x="2922588" y="3171825"/>
          <p14:tracePt t="52409" x="2936875" y="3171825"/>
          <p14:tracePt t="52425" x="2957513" y="3171825"/>
          <p14:tracePt t="52442" x="2971800" y="3171825"/>
          <p14:tracePt t="52459" x="2994025" y="3171825"/>
          <p14:tracePt t="52475" x="3008313" y="3171825"/>
          <p14:tracePt t="52492" x="3022600" y="3179763"/>
          <p14:tracePt t="52509" x="3036888" y="3179763"/>
          <p14:tracePt t="52525" x="3051175" y="3186113"/>
          <p14:tracePt t="52542" x="3065463" y="3186113"/>
          <p14:tracePt t="52559" x="3086100" y="3186113"/>
          <p14:tracePt t="52575" x="3100388" y="3194050"/>
          <p14:tracePt t="52593" x="3108325" y="3194050"/>
          <p14:tracePt t="52650" x="3108325" y="3208338"/>
          <p14:tracePt t="52657" x="3108325" y="3222625"/>
          <p14:tracePt t="52665" x="3100388" y="3236913"/>
          <p14:tracePt t="52676" x="3094038" y="3257550"/>
          <p14:tracePt t="52692" x="3065463" y="3286125"/>
          <p14:tracePt t="52709" x="3036888" y="3322638"/>
          <p14:tracePt t="52727" x="3014663" y="3351213"/>
          <p14:tracePt t="52742" x="2994025" y="3379788"/>
          <p14:tracePt t="52759" x="2971800" y="3400425"/>
          <p14:tracePt t="52776" x="2951163" y="3422650"/>
          <p14:tracePt t="52778" x="2936875" y="3429000"/>
          <p14:tracePt t="52793" x="2922588" y="3443288"/>
          <p14:tracePt t="52809" x="2894013" y="3465513"/>
          <p14:tracePt t="52812" x="2879725" y="3471863"/>
          <p14:tracePt t="52826" x="2857500" y="3479800"/>
          <p14:tracePt t="52843" x="2800350" y="3514725"/>
          <p14:tracePt t="52859" x="2765425" y="3543300"/>
          <p14:tracePt t="52876" x="2728913" y="3565525"/>
          <p14:tracePt t="52893" x="2708275" y="3571875"/>
          <p14:tracePt t="52926" x="2708275" y="3579813"/>
          <p14:tracePt t="53020" x="2693988" y="3579813"/>
          <p14:tracePt t="53029" x="2671763" y="3571875"/>
          <p14:tracePt t="53035" x="2657475" y="3557588"/>
          <p14:tracePt t="53043" x="2636838" y="3543300"/>
          <p14:tracePt t="53060" x="2622550" y="3529013"/>
          <p14:tracePt t="53076" x="2565400" y="3494088"/>
          <p14:tracePt t="53093" x="2536825" y="3471863"/>
          <p14:tracePt t="53110" x="2522538" y="3457575"/>
          <p14:tracePt t="53126" x="2514600" y="3451225"/>
          <p14:tracePt t="53143" x="2514600" y="3443288"/>
          <p14:tracePt t="53160" x="2514600" y="3436938"/>
          <p14:tracePt t="53177" x="2514600" y="3429000"/>
          <p14:tracePt t="53193" x="2514600" y="3414713"/>
          <p14:tracePt t="53210" x="2522538" y="3400425"/>
          <p14:tracePt t="53227" x="2543175" y="3379788"/>
          <p14:tracePt t="53243" x="2565400" y="3357563"/>
          <p14:tracePt t="53245" x="2579688" y="3351213"/>
          <p14:tracePt t="53260" x="2593975" y="3336925"/>
          <p14:tracePt t="53277" x="2636838" y="3314700"/>
          <p14:tracePt t="53293" x="2657475" y="3308350"/>
          <p14:tracePt t="53310" x="2686050" y="3300413"/>
          <p14:tracePt t="53327" x="2708275" y="3294063"/>
          <p14:tracePt t="53344" x="2728913" y="3294063"/>
          <p14:tracePt t="53360" x="2743200" y="3294063"/>
          <p14:tracePt t="53377" x="2765425" y="3286125"/>
          <p14:tracePt t="53394" x="2779713" y="3286125"/>
          <p14:tracePt t="53410" x="2808288" y="3286125"/>
          <p14:tracePt t="53427" x="2843213" y="3286125"/>
          <p14:tracePt t="53444" x="2879725" y="3286125"/>
          <p14:tracePt t="53448" x="2894013" y="3286125"/>
          <p14:tracePt t="53460" x="2914650" y="3286125"/>
          <p14:tracePt t="53478" x="2951163" y="3286125"/>
          <p14:tracePt t="53494" x="2965450" y="3286125"/>
          <p14:tracePt t="53510" x="2971800" y="3286125"/>
          <p14:tracePt t="53714" x="2965450" y="3300413"/>
          <p14:tracePt t="53719" x="2951163" y="3314700"/>
          <p14:tracePt t="53729" x="2943225" y="3336925"/>
          <p14:tracePt t="53744" x="2922588" y="3365500"/>
          <p14:tracePt t="53761" x="2908300" y="3386138"/>
          <p14:tracePt t="53777" x="2894013" y="3400425"/>
          <p14:tracePt t="53794" x="2879725" y="3414713"/>
          <p14:tracePt t="53811" x="2871788" y="3422650"/>
          <p14:tracePt t="53827" x="2857500" y="3429000"/>
          <p14:tracePt t="53844" x="2843213" y="3436938"/>
          <p14:tracePt t="53861" x="2822575" y="3443288"/>
          <p14:tracePt t="53878" x="2808288" y="3451225"/>
          <p14:tracePt t="53894" x="2794000" y="3457575"/>
          <p14:tracePt t="53911" x="2779713" y="3457575"/>
          <p14:tracePt t="53928" x="2765425" y="3457575"/>
          <p14:tracePt t="53930" x="2757488" y="3457575"/>
          <p14:tracePt t="53944" x="2751138" y="3457575"/>
          <p14:tracePt t="53961" x="2728913" y="3457575"/>
          <p14:tracePt t="53980" x="2722563" y="3457575"/>
          <p14:tracePt t="54147" x="2722563" y="3465513"/>
          <p14:tracePt t="54156" x="2736850" y="3479800"/>
          <p14:tracePt t="54166" x="2743200" y="3486150"/>
          <p14:tracePt t="54179" x="2771775" y="3500438"/>
          <p14:tracePt t="54195" x="2800350" y="3514725"/>
          <p14:tracePt t="54212" x="2828925" y="3522663"/>
          <p14:tracePt t="54228" x="2865438" y="3529013"/>
          <p14:tracePt t="54245" x="2894013" y="3536950"/>
          <p14:tracePt t="54262" x="2914650" y="3536950"/>
          <p14:tracePt t="54278" x="2936875" y="3536950"/>
          <p14:tracePt t="54295" x="2943225" y="3536950"/>
          <p14:tracePt t="54312" x="2951163" y="3536950"/>
          <p14:tracePt t="54328" x="2965450" y="3536950"/>
          <p14:tracePt t="54332" x="2965450" y="3529013"/>
          <p14:tracePt t="54345" x="2971800" y="3522663"/>
          <p14:tracePt t="54362" x="2986088" y="3494088"/>
          <p14:tracePt t="54363" x="2986088" y="3479800"/>
          <p14:tracePt t="54378" x="2986088" y="3465513"/>
          <p14:tracePt t="54395" x="2994025" y="3414713"/>
          <p14:tracePt t="54412" x="2994025" y="3386138"/>
          <p14:tracePt t="54429" x="2994025" y="3351213"/>
          <p14:tracePt t="54446" x="2979738" y="3322638"/>
          <p14:tracePt t="54462" x="2965450" y="3286125"/>
          <p14:tracePt t="54478" x="2951163" y="3257550"/>
          <p14:tracePt t="54495" x="2936875" y="3236913"/>
          <p14:tracePt t="54512" x="2914650" y="3222625"/>
          <p14:tracePt t="54528" x="2900363" y="3214688"/>
          <p14:tracePt t="54545" x="2886075" y="3200400"/>
          <p14:tracePt t="54562" x="2865438" y="3200400"/>
          <p14:tracePt t="54566" x="2851150" y="3194050"/>
          <p14:tracePt t="54579" x="2836863" y="3194050"/>
          <p14:tracePt t="54595" x="2800350" y="3194050"/>
          <p14:tracePt t="54599" x="2779713" y="3194050"/>
          <p14:tracePt t="54612" x="2757488" y="3194050"/>
          <p14:tracePt t="54629" x="2708275" y="3200400"/>
          <p14:tracePt t="54645" x="2671763" y="3214688"/>
          <p14:tracePt t="54663" x="2636838" y="3243263"/>
          <p14:tracePt t="54679" x="2608263" y="3265488"/>
          <p14:tracePt t="54695" x="2586038" y="3286125"/>
          <p14:tracePt t="54712" x="2571750" y="3300413"/>
          <p14:tracePt t="54729" x="2565400" y="3322638"/>
          <p14:tracePt t="54745" x="2565400" y="3343275"/>
          <p14:tracePt t="54762" x="2565400" y="3365500"/>
          <p14:tracePt t="54779" x="2565400" y="3394075"/>
          <p14:tracePt t="54796" x="2579688" y="3429000"/>
          <p14:tracePt t="54799" x="2593975" y="3443288"/>
          <p14:tracePt t="54812" x="2608263" y="3457575"/>
          <p14:tracePt t="54829" x="2665413" y="3500438"/>
          <p14:tracePt t="54846" x="2700338" y="3522663"/>
          <p14:tracePt t="54862" x="2714625" y="3536950"/>
          <p14:tracePt t="54866" x="2728913" y="3543300"/>
          <p14:tracePt t="54879" x="2757488" y="3551238"/>
          <p14:tracePt t="54896" x="2771775" y="3557588"/>
          <p14:tracePt t="54912" x="2786063" y="3557588"/>
          <p14:tracePt t="54929" x="2800350" y="3557588"/>
          <p14:tracePt t="54947" x="2814638" y="3557588"/>
          <p14:tracePt t="54962" x="2836863" y="3551238"/>
          <p14:tracePt t="54980" x="2865438" y="3529013"/>
          <p14:tracePt t="54996" x="2894013" y="3500438"/>
          <p14:tracePt t="55013" x="2922588" y="3465513"/>
          <p14:tracePt t="55015" x="2928938" y="3451225"/>
          <p14:tracePt t="55029" x="2943225" y="3436938"/>
          <p14:tracePt t="55046" x="2957513" y="3400425"/>
          <p14:tracePt t="55048" x="2965450" y="3386138"/>
          <p14:tracePt t="55063" x="2971800" y="3357563"/>
          <p14:tracePt t="55080" x="2979738" y="3336925"/>
          <p14:tracePt t="55096" x="2979738" y="3328988"/>
          <p14:tracePt t="55119" x="2979738" y="3322638"/>
          <p14:tracePt t="55231" x="2979738" y="3314700"/>
          <p14:tracePt t="55244" x="2971800" y="3314700"/>
          <p14:tracePt t="55266" x="2965450" y="3314700"/>
          <p14:tracePt t="55274" x="2957513" y="3314700"/>
          <p14:tracePt t="55290" x="2951163" y="3314700"/>
          <p14:tracePt t="55298" x="2943225" y="3314700"/>
          <p14:tracePt t="55313" x="2922588" y="3314700"/>
          <p14:tracePt t="55330" x="2900363" y="3314700"/>
          <p14:tracePt t="55346" x="2871788" y="3322638"/>
          <p14:tracePt t="55363" x="2836863" y="3336925"/>
          <p14:tracePt t="55380" x="2814638" y="3357563"/>
          <p14:tracePt t="55396" x="2800350" y="3371850"/>
          <p14:tracePt t="55414" x="2779713" y="3400425"/>
          <p14:tracePt t="55418" x="2771775" y="3408363"/>
          <p14:tracePt t="55430" x="2771775" y="3422650"/>
          <p14:tracePt t="55446" x="2765425" y="3436938"/>
          <p14:tracePt t="55463" x="2765425" y="3457575"/>
          <p14:tracePt t="55480" x="2765425" y="3479800"/>
          <p14:tracePt t="55497" x="2779713" y="3500438"/>
          <p14:tracePt t="55513" x="2794000" y="3514725"/>
          <p14:tracePt t="55530" x="2814638" y="3529013"/>
          <p14:tracePt t="55547" x="2836863" y="3536950"/>
          <p14:tracePt t="55563" x="2865438" y="3536950"/>
          <p14:tracePt t="55580" x="2894013" y="3529013"/>
          <p14:tracePt t="55597" x="2943225" y="3500438"/>
          <p14:tracePt t="55613" x="2986088" y="3465513"/>
          <p14:tracePt t="55630" x="3028950" y="3422650"/>
          <p14:tracePt t="55647" x="3057525" y="3379788"/>
          <p14:tracePt t="55663" x="3071813" y="3336925"/>
          <p14:tracePt t="55681" x="3079750" y="3300413"/>
          <p14:tracePt t="55686" x="3079750" y="3286125"/>
          <p14:tracePt t="55697" x="3079750" y="3271838"/>
          <p14:tracePt t="55714" x="3079750" y="3251200"/>
          <p14:tracePt t="55730" x="3079750" y="3243263"/>
          <p14:tracePt t="55749" x="3079750" y="3236913"/>
          <p14:tracePt t="56136" x="0" y="0"/>
        </p14:tracePtLst>
        <p14:tracePtLst>
          <p14:tracePt t="68517" x="5408613" y="4257675"/>
          <p14:tracePt t="68645" x="5408613" y="4251325"/>
          <p14:tracePt t="68652" x="5408613" y="4243388"/>
          <p14:tracePt t="68660" x="5408613" y="4229100"/>
          <p14:tracePt t="68668" x="5408613" y="4208463"/>
          <p14:tracePt t="68683" x="5408613" y="4151313"/>
          <p14:tracePt t="68699" x="5408613" y="4094163"/>
          <p14:tracePt t="68716" x="5400675" y="4043363"/>
          <p14:tracePt t="68733" x="5400675" y="4008438"/>
          <p14:tracePt t="68749" x="5400675" y="3979863"/>
          <p14:tracePt t="68766" x="5400675" y="3965575"/>
          <p14:tracePt t="68783" x="5400675" y="3951288"/>
          <p14:tracePt t="68800" x="5400675" y="3937000"/>
          <p14:tracePt t="68816" x="5400675" y="3914775"/>
          <p14:tracePt t="68820" x="5400675" y="3908425"/>
          <p14:tracePt t="68833" x="5408613" y="3900488"/>
          <p14:tracePt t="68850" x="5408613" y="3886200"/>
          <p14:tracePt t="68854" x="5414963" y="3871913"/>
          <p14:tracePt t="68867" x="5414963" y="3865563"/>
          <p14:tracePt t="68883" x="5422900" y="3843338"/>
          <p14:tracePt t="68900" x="5437188" y="3814763"/>
          <p14:tracePt t="68917" x="5443538" y="3786188"/>
          <p14:tracePt t="68933" x="5451475" y="3765550"/>
          <p14:tracePt t="68950" x="5457825" y="3743325"/>
          <p14:tracePt t="68967" x="5472113" y="3714750"/>
          <p14:tracePt t="68983" x="5486400" y="3686175"/>
          <p14:tracePt t="69000" x="5500688" y="3643313"/>
          <p14:tracePt t="69017" x="5514975" y="3608388"/>
          <p14:tracePt t="69033" x="5529263" y="3579813"/>
          <p14:tracePt t="69050" x="5551488" y="3551238"/>
          <p14:tracePt t="69054" x="5557838" y="3536950"/>
          <p14:tracePt t="69067" x="5565775" y="3522663"/>
          <p14:tracePt t="69083" x="5572125" y="3500438"/>
          <p14:tracePt t="69088" x="5580063" y="3494088"/>
          <p14:tracePt t="69101" x="5580063" y="3479800"/>
          <p14:tracePt t="69117" x="5594350" y="3451225"/>
          <p14:tracePt t="69134" x="5600700" y="3429000"/>
          <p14:tracePt t="69150" x="5614988" y="3408363"/>
          <p14:tracePt t="69167" x="5629275" y="3386138"/>
          <p14:tracePt t="69183" x="5643563" y="3351213"/>
          <p14:tracePt t="69200" x="5665788" y="3314700"/>
          <p14:tracePt t="69217" x="5686425" y="3279775"/>
          <p14:tracePt t="69234" x="5708650" y="3251200"/>
          <p14:tracePt t="69250" x="5729288" y="3228975"/>
          <p14:tracePt t="69267" x="5743575" y="3214688"/>
          <p14:tracePt t="69284" x="5757863" y="3200400"/>
          <p14:tracePt t="69300" x="5765800" y="3194050"/>
          <p14:tracePt t="69317" x="5772150" y="3186113"/>
          <p14:tracePt t="69334" x="5786438" y="3179763"/>
          <p14:tracePt t="69351" x="5800725" y="3165475"/>
          <p14:tracePt t="69353" x="5808663" y="3157538"/>
          <p14:tracePt t="69367" x="5822950" y="3157538"/>
          <p14:tracePt t="69384" x="5837238" y="3151188"/>
          <p14:tracePt t="69400" x="5851525" y="3143250"/>
          <p14:tracePt t="69417" x="5872163" y="3136900"/>
          <p14:tracePt t="69434" x="5900738" y="3128963"/>
          <p14:tracePt t="69451" x="5929313" y="3122613"/>
          <p14:tracePt t="69467" x="5951538" y="3114675"/>
          <p14:tracePt t="69484" x="5980113" y="3114675"/>
          <p14:tracePt t="69488" x="5986463" y="3108325"/>
          <p14:tracePt t="69500" x="5994400" y="3108325"/>
          <p14:tracePt t="69517" x="6008688" y="3108325"/>
          <p14:tracePt t="69521" x="6022975" y="3100388"/>
          <p14:tracePt t="69534" x="6029325" y="3100388"/>
          <p14:tracePt t="69551" x="6065838" y="3094038"/>
          <p14:tracePt t="69567" x="6086475" y="3094038"/>
          <p14:tracePt t="69584" x="6100763" y="3094038"/>
          <p14:tracePt t="69601" x="6115050" y="3094038"/>
          <p14:tracePt t="69762" x="6108700" y="3094038"/>
          <p14:tracePt t="69770" x="6100763" y="3108325"/>
          <p14:tracePt t="69778" x="6086475" y="3114675"/>
          <p14:tracePt t="69787" x="6072188" y="3128963"/>
          <p14:tracePt t="69801" x="6043613" y="3157538"/>
          <p14:tracePt t="69818" x="6015038" y="3186113"/>
          <p14:tracePt t="69834" x="5980113" y="3228975"/>
          <p14:tracePt t="69851" x="5937250" y="3279775"/>
          <p14:tracePt t="69868" x="5894388" y="3328988"/>
          <p14:tracePt t="69885" x="5851525" y="3386138"/>
          <p14:tracePt t="69901" x="5808663" y="3436938"/>
          <p14:tracePt t="69918" x="5772150" y="3486150"/>
          <p14:tracePt t="69935" x="5729288" y="3543300"/>
          <p14:tracePt t="69951" x="5686425" y="3579813"/>
          <p14:tracePt t="69968" x="5657850" y="3614738"/>
          <p14:tracePt t="69970" x="5643563" y="3629025"/>
          <p14:tracePt t="69985" x="5629275" y="3643313"/>
          <p14:tracePt t="70001" x="5594350" y="3686175"/>
          <p14:tracePt t="70018" x="5580063" y="3700463"/>
          <p14:tracePt t="70035" x="5537200" y="3743325"/>
          <p14:tracePt t="70052" x="5500688" y="3779838"/>
          <p14:tracePt t="70068" x="5465763" y="3814763"/>
          <p14:tracePt t="70085" x="5437188" y="3851275"/>
          <p14:tracePt t="70101" x="5408613" y="3879850"/>
          <p14:tracePt t="70118" x="5386388" y="3914775"/>
          <p14:tracePt t="70135" x="5365750" y="3951288"/>
          <p14:tracePt t="70152" x="5343525" y="3994150"/>
          <p14:tracePt t="70168" x="5322888" y="4029075"/>
          <p14:tracePt t="70173" x="5314950" y="4043363"/>
          <p14:tracePt t="70185" x="5300663" y="4057650"/>
          <p14:tracePt t="70202" x="5280025" y="4100513"/>
          <p14:tracePt t="70218" x="5257800" y="4137025"/>
          <p14:tracePt t="70235" x="5222875" y="4186238"/>
          <p14:tracePt t="70252" x="5208588" y="4214813"/>
          <p14:tracePt t="70268" x="5194300" y="4243388"/>
          <p14:tracePt t="70285" x="5186363" y="4265613"/>
          <p14:tracePt t="70302" x="5172075" y="4279900"/>
          <p14:tracePt t="70319" x="5172075" y="4294188"/>
          <p14:tracePt t="70335" x="5165725" y="4308475"/>
          <p14:tracePt t="70352" x="5157788" y="4322763"/>
          <p14:tracePt t="70369" x="5151438" y="4337050"/>
          <p14:tracePt t="70385" x="5151438" y="4351338"/>
          <p14:tracePt t="70402" x="5143500" y="4371975"/>
          <p14:tracePt t="70419" x="5143500" y="4379913"/>
          <p14:tracePt t="70435" x="5143500" y="4386263"/>
          <p14:tracePt t="70452" x="5143500" y="4394200"/>
          <p14:tracePt t="70469" x="5137150" y="4394200"/>
          <p14:tracePt t="70597" x="5143500" y="4394200"/>
          <p14:tracePt t="70607" x="5151438" y="4394200"/>
          <p14:tracePt t="70614" x="5157788" y="4379913"/>
          <p14:tracePt t="70621" x="5172075" y="4365625"/>
          <p14:tracePt t="70635" x="5186363" y="4343400"/>
          <p14:tracePt t="70652" x="5200650" y="4294188"/>
          <p14:tracePt t="70669" x="5222875" y="4222750"/>
          <p14:tracePt t="70686" x="5229225" y="4179888"/>
          <p14:tracePt t="70702" x="5237163" y="4129088"/>
          <p14:tracePt t="70719" x="5243513" y="4094163"/>
          <p14:tracePt t="70736" x="5243513" y="4071938"/>
          <p14:tracePt t="70753" x="5251450" y="4057650"/>
          <p14:tracePt t="70769" x="5251450" y="4051300"/>
          <p14:tracePt t="70786" x="5251450" y="4043363"/>
          <p14:tracePt t="70803" x="5251450" y="4037013"/>
          <p14:tracePt t="70820" x="5257800" y="4029075"/>
          <p14:tracePt t="70836" x="5265738" y="4022725"/>
          <p14:tracePt t="70853" x="5272088" y="4008438"/>
          <p14:tracePt t="70869" x="5286375" y="3986213"/>
          <p14:tracePt t="70872" x="5286375" y="3979863"/>
          <p14:tracePt t="70887" x="5300663" y="3965575"/>
          <p14:tracePt t="70903" x="5308600" y="3943350"/>
          <p14:tracePt t="70919" x="5314950" y="3929063"/>
          <p14:tracePt t="70936" x="5329238" y="3908425"/>
          <p14:tracePt t="70953" x="5337175" y="3886200"/>
          <p14:tracePt t="70970" x="5351463" y="3857625"/>
          <p14:tracePt t="70986" x="5357813" y="3836988"/>
          <p14:tracePt t="71003" x="5365750" y="3808413"/>
          <p14:tracePt t="71019" x="5380038" y="3779838"/>
          <p14:tracePt t="71036" x="5386388" y="3743325"/>
          <p14:tracePt t="71053" x="5400675" y="3708400"/>
          <p14:tracePt t="71057" x="5408613" y="3694113"/>
          <p14:tracePt t="71071" x="5414963" y="3657600"/>
          <p14:tracePt t="71088" x="5422900" y="3636963"/>
          <p14:tracePt t="71103" x="5422900" y="3622675"/>
          <p14:tracePt t="71120" x="5429250" y="3608388"/>
          <p14:tracePt t="71136" x="5437188" y="3586163"/>
          <p14:tracePt t="71139" x="5437188" y="3579813"/>
          <p14:tracePt t="71153" x="5443538" y="3557588"/>
          <p14:tracePt t="71170" x="5451475" y="3536950"/>
          <p14:tracePt t="71186" x="5457825" y="3514725"/>
          <p14:tracePt t="71203" x="5465763" y="3494088"/>
          <p14:tracePt t="71220" x="5472113" y="3479800"/>
          <p14:tracePt t="71237" x="5480050" y="3465513"/>
          <p14:tracePt t="71253" x="5486400" y="3451225"/>
          <p14:tracePt t="71270" x="5494338" y="3436938"/>
          <p14:tracePt t="71303" x="5494338" y="3429000"/>
          <p14:tracePt t="71433" x="5494338" y="3451225"/>
          <p14:tracePt t="71441" x="5494338" y="3471863"/>
          <p14:tracePt t="71451" x="5486400" y="3494088"/>
          <p14:tracePt t="71457" x="5480050" y="3522663"/>
          <p14:tracePt t="71470" x="5472113" y="3551238"/>
          <p14:tracePt t="71487" x="5465763" y="3608388"/>
          <p14:tracePt t="71504" x="5443538" y="3679825"/>
          <p14:tracePt t="71520" x="5429250" y="3765550"/>
          <p14:tracePt t="71537" x="5414963" y="3836988"/>
          <p14:tracePt t="71555" x="5408613" y="3937000"/>
          <p14:tracePt t="71571" x="5400675" y="3986213"/>
          <p14:tracePt t="71588" x="5400675" y="4014788"/>
          <p14:tracePt t="71604" x="5400675" y="4037013"/>
          <p14:tracePt t="71620" x="5400675" y="4051300"/>
          <p14:tracePt t="71637" x="5400675" y="4057650"/>
          <p14:tracePt t="71654" x="5394325" y="4071938"/>
          <p14:tracePt t="71670" x="5394325" y="4079875"/>
          <p14:tracePt t="71687" x="5394325" y="4086225"/>
          <p14:tracePt t="71918" x="5394325" y="4065588"/>
          <p14:tracePt t="71925" x="5400675" y="4037013"/>
          <p14:tracePt t="71933" x="5408613" y="4014788"/>
          <p14:tracePt t="71942" x="5414963" y="3986213"/>
          <p14:tracePt t="71954" x="5422900" y="3957638"/>
          <p14:tracePt t="71971" x="5443538" y="3900488"/>
          <p14:tracePt t="71987" x="5465763" y="3857625"/>
          <p14:tracePt t="71991" x="5472113" y="3843338"/>
          <p14:tracePt t="72004" x="5480050" y="3822700"/>
          <p14:tracePt t="72021" x="5494338" y="3779838"/>
          <p14:tracePt t="72038" x="5500688" y="3765550"/>
          <p14:tracePt t="72055" x="5508625" y="3743325"/>
          <p14:tracePt t="72071" x="5514975" y="3722688"/>
          <p14:tracePt t="72088" x="5529263" y="3700463"/>
          <p14:tracePt t="72105" x="5537200" y="3665538"/>
          <p14:tracePt t="72121" x="5557838" y="3636963"/>
          <p14:tracePt t="72138" x="5580063" y="3600450"/>
          <p14:tracePt t="72155" x="5600700" y="3565525"/>
          <p14:tracePt t="72158" x="5614988" y="3551238"/>
          <p14:tracePt t="72171" x="5622925" y="3529013"/>
          <p14:tracePt t="72188" x="5643563" y="3500438"/>
          <p14:tracePt t="72190" x="5657850" y="3479800"/>
          <p14:tracePt t="72205" x="5680075" y="3457575"/>
          <p14:tracePt t="72222" x="5694363" y="3429000"/>
          <p14:tracePt t="72238" x="5700713" y="3414713"/>
          <p14:tracePt t="72255" x="5722938" y="3394075"/>
          <p14:tracePt t="72271" x="5729288" y="3379788"/>
          <p14:tracePt t="72289" x="5737225" y="3371850"/>
          <p14:tracePt t="72305" x="5743575" y="3365500"/>
          <p14:tracePt t="72322" x="5757863" y="3351213"/>
          <p14:tracePt t="72338" x="5765800" y="3336925"/>
          <p14:tracePt t="72355" x="5780088" y="3328988"/>
          <p14:tracePt t="72371" x="5786438" y="3314700"/>
          <p14:tracePt t="72388" x="5800725" y="3308350"/>
          <p14:tracePt t="72392" x="5808663" y="3300413"/>
          <p14:tracePt t="72405" x="5808663" y="3294063"/>
          <p14:tracePt t="72422" x="5829300" y="3279775"/>
          <p14:tracePt t="72425" x="5837238" y="3271838"/>
          <p14:tracePt t="72438" x="5843588" y="3265488"/>
          <p14:tracePt t="72455" x="5880100" y="3243263"/>
          <p14:tracePt t="72473" x="5908675" y="3222625"/>
          <p14:tracePt t="72488" x="5943600" y="3200400"/>
          <p14:tracePt t="72506" x="5972175" y="3186113"/>
          <p14:tracePt t="72522" x="6000750" y="3171825"/>
          <p14:tracePt t="72540" x="6029325" y="3157538"/>
          <p14:tracePt t="72555" x="6057900" y="3151188"/>
          <p14:tracePt t="72572" x="6072188" y="3136900"/>
          <p14:tracePt t="72576" x="6080125" y="3136900"/>
          <p14:tracePt t="72588" x="6086475" y="3136900"/>
          <p14:tracePt t="72606" x="6100763" y="3122613"/>
          <p14:tracePt t="72622" x="6122988" y="3122613"/>
          <p14:tracePt t="72638" x="6143625" y="3108325"/>
          <p14:tracePt t="72655" x="6172200" y="3100388"/>
          <p14:tracePt t="72672" x="6200775" y="3086100"/>
          <p14:tracePt t="72674" x="6223000" y="3079750"/>
          <p14:tracePt t="72689" x="6257925" y="3071813"/>
          <p14:tracePt t="72705" x="6294438" y="3057525"/>
          <p14:tracePt t="72722" x="6323013" y="3051175"/>
          <p14:tracePt t="72739" x="6357938" y="3043238"/>
          <p14:tracePt t="72755" x="6386513" y="3036888"/>
          <p14:tracePt t="72772" x="6408738" y="3028950"/>
          <p14:tracePt t="72789" x="6429375" y="3022600"/>
          <p14:tracePt t="72805" x="6457950" y="3022600"/>
          <p14:tracePt t="72822" x="6486525" y="3014663"/>
          <p14:tracePt t="72839" x="6508750" y="3008313"/>
          <p14:tracePt t="72856" x="6537325" y="3000375"/>
          <p14:tracePt t="72872" x="6572250" y="2994025"/>
          <p14:tracePt t="72873" x="6586538" y="2986088"/>
          <p14:tracePt t="72889" x="6623050" y="2979738"/>
          <p14:tracePt t="72906" x="6657975" y="2971800"/>
          <p14:tracePt t="72922" x="6686550" y="2971800"/>
          <p14:tracePt t="72939" x="6715125" y="2965450"/>
          <p14:tracePt t="72956" x="6737350" y="2957513"/>
          <p14:tracePt t="72972" x="6751638" y="2957513"/>
          <p14:tracePt t="72989" x="6772275" y="2957513"/>
          <p14:tracePt t="73006" x="6794500" y="2951163"/>
          <p14:tracePt t="73023" x="6815138" y="2951163"/>
          <p14:tracePt t="73039" x="6837363" y="2951163"/>
          <p14:tracePt t="73056" x="6858000" y="2943225"/>
          <p14:tracePt t="73073" x="6880225" y="2943225"/>
          <p14:tracePt t="73075" x="6886575" y="2943225"/>
          <p14:tracePt t="73089" x="6900863" y="2943225"/>
          <p14:tracePt t="73106" x="6923088" y="2943225"/>
          <p14:tracePt t="73109" x="6929438" y="2943225"/>
          <p14:tracePt t="73123" x="6951663" y="2936875"/>
          <p14:tracePt t="73139" x="6972300" y="2936875"/>
          <p14:tracePt t="73156" x="6994525" y="2936875"/>
          <p14:tracePt t="73173" x="7008813" y="2928938"/>
          <p14:tracePt t="73189" x="7023100" y="2928938"/>
          <p14:tracePt t="73206" x="7037388" y="2928938"/>
          <p14:tracePt t="73223" x="7043738" y="2928938"/>
          <p14:tracePt t="73239" x="7058025" y="2922588"/>
          <p14:tracePt t="73256" x="7072313" y="2922588"/>
          <p14:tracePt t="73273" x="7080250" y="2922588"/>
          <p14:tracePt t="73479" x="7065963" y="2922588"/>
          <p14:tracePt t="73486" x="7029450" y="2928938"/>
          <p14:tracePt t="73494" x="7000875" y="2936875"/>
          <p14:tracePt t="73507" x="6958013" y="2943225"/>
          <p14:tracePt t="73523" x="6865938" y="2957513"/>
          <p14:tracePt t="73540" x="6757988" y="2971800"/>
          <p14:tracePt t="73543" x="6694488" y="2986088"/>
          <p14:tracePt t="73557" x="6572250" y="3000375"/>
          <p14:tracePt t="73573" x="6457950" y="3022600"/>
          <p14:tracePt t="73590" x="6337300" y="3036888"/>
          <p14:tracePt t="73607" x="6237288" y="3051175"/>
          <p14:tracePt t="73623" x="6137275" y="3071813"/>
          <p14:tracePt t="73640" x="6065838" y="3086100"/>
          <p14:tracePt t="73657" x="6000750" y="3100388"/>
          <p14:tracePt t="73673" x="5965825" y="3108325"/>
          <p14:tracePt t="73690" x="5937250" y="3122613"/>
          <p14:tracePt t="73707" x="5922963" y="3128963"/>
          <p14:tracePt t="73724" x="5900738" y="3128963"/>
          <p14:tracePt t="73741" x="5886450" y="3128963"/>
          <p14:tracePt t="73757" x="5880100" y="3128963"/>
          <p14:tracePt t="73887" x="5880100" y="3136900"/>
          <p14:tracePt t="73903" x="5908675" y="3136900"/>
          <p14:tracePt t="73911" x="5943600" y="3136900"/>
          <p14:tracePt t="73920" x="5986463" y="3136900"/>
          <p14:tracePt t="73929" x="6029325" y="3128963"/>
          <p14:tracePt t="73940" x="6086475" y="3128963"/>
          <p14:tracePt t="73958" x="6208713" y="3114675"/>
          <p14:tracePt t="73962" x="6280150" y="3108325"/>
          <p14:tracePt t="73974" x="6343650" y="3108325"/>
          <p14:tracePt t="73993" x="6523038" y="3086100"/>
          <p14:tracePt t="74008" x="6637338" y="3079750"/>
          <p14:tracePt t="74025" x="6723063" y="3071813"/>
          <p14:tracePt t="74041" x="6794500" y="3065463"/>
          <p14:tracePt t="74057" x="6851650" y="3065463"/>
          <p14:tracePt t="74074" x="6886575" y="3065463"/>
          <p14:tracePt t="74090" x="6915150" y="3057525"/>
          <p14:tracePt t="74107" x="6937375" y="3057525"/>
          <p14:tracePt t="74124" x="6958013" y="3051175"/>
          <p14:tracePt t="74141" x="6980238" y="3051175"/>
          <p14:tracePt t="74157" x="7008813" y="3036888"/>
          <p14:tracePt t="74174" x="7029450" y="3036888"/>
          <p14:tracePt t="74191" x="7058025" y="3028950"/>
          <p14:tracePt t="74208" x="7086600" y="3022600"/>
          <p14:tracePt t="74226" x="7129463" y="3000375"/>
          <p14:tracePt t="74241" x="7158038" y="2994025"/>
          <p14:tracePt t="74258" x="7194550" y="2986088"/>
          <p14:tracePt t="74274" x="7223125" y="2979738"/>
          <p14:tracePt t="74291" x="7251700" y="2965450"/>
          <p14:tracePt t="74308" x="7272338" y="2957513"/>
          <p14:tracePt t="74324" x="7294563" y="2957513"/>
          <p14:tracePt t="74341" x="7323138" y="2951163"/>
          <p14:tracePt t="74358" x="7358063" y="2943225"/>
          <p14:tracePt t="74374" x="7400925" y="2936875"/>
          <p14:tracePt t="74391" x="7451725" y="2936875"/>
          <p14:tracePt t="74394" x="7480300" y="2936875"/>
          <p14:tracePt t="74408" x="7515225" y="2928938"/>
          <p14:tracePt t="74424" x="7580313" y="2928938"/>
          <p14:tracePt t="74441" x="7651750" y="2928938"/>
          <p14:tracePt t="74458" x="7715250" y="2922588"/>
          <p14:tracePt t="74461" x="7743825" y="2922588"/>
          <p14:tracePt t="74474" x="7772400" y="2922588"/>
          <p14:tracePt t="74492" x="7837488" y="2914650"/>
          <p14:tracePt t="74508" x="7866063" y="2914650"/>
          <p14:tracePt t="74525" x="7872413" y="2914650"/>
          <p14:tracePt t="74661" x="7843838" y="2914650"/>
          <p14:tracePt t="74668" x="7808913" y="2922588"/>
          <p14:tracePt t="74677" x="7766050" y="2928938"/>
          <p14:tracePt t="74692" x="7643813" y="2943225"/>
          <p14:tracePt t="74708" x="7494588" y="2957513"/>
          <p14:tracePt t="74725" x="7300913" y="2979738"/>
          <p14:tracePt t="74741" x="7086600" y="3000375"/>
          <p14:tracePt t="74758" x="6851650" y="3014663"/>
          <p14:tracePt t="74775" x="6608763" y="3043238"/>
          <p14:tracePt t="74792" x="6380163" y="3071813"/>
          <p14:tracePt t="74809" x="6172200" y="3100388"/>
          <p14:tracePt t="74825" x="5986463" y="3136900"/>
          <p14:tracePt t="74842" x="5837238" y="3171825"/>
          <p14:tracePt t="74859" x="5708650" y="3208338"/>
          <p14:tracePt t="74862" x="5657850" y="3222625"/>
          <p14:tracePt t="74875" x="5614988" y="3236913"/>
          <p14:tracePt t="74892" x="5543550" y="3279775"/>
          <p14:tracePt t="74895" x="5514975" y="3300413"/>
          <p14:tracePt t="74909" x="5465763" y="3343275"/>
          <p14:tracePt t="74925" x="5414963" y="3379788"/>
          <p14:tracePt t="74942" x="5380038" y="3429000"/>
          <p14:tracePt t="74959" x="5343525" y="3479800"/>
          <p14:tracePt t="74976" x="5314950" y="3529013"/>
          <p14:tracePt t="74992" x="5280025" y="3594100"/>
          <p14:tracePt t="75009" x="5237163" y="3665538"/>
          <p14:tracePt t="75025" x="5194300" y="3729038"/>
          <p14:tracePt t="75042" x="5151438" y="3794125"/>
          <p14:tracePt t="75059" x="5108575" y="3851275"/>
          <p14:tracePt t="75062" x="5080000" y="3886200"/>
          <p14:tracePt t="75075" x="5057775" y="3922713"/>
          <p14:tracePt t="75092" x="5014913" y="3994150"/>
          <p14:tracePt t="75096" x="4994275" y="4029075"/>
          <p14:tracePt t="75109" x="4972050" y="4065588"/>
          <p14:tracePt t="75126" x="4929188" y="4143375"/>
          <p14:tracePt t="75130" x="4914900" y="4179888"/>
          <p14:tracePt t="75143" x="4900613" y="4208463"/>
          <p14:tracePt t="75159" x="4872038" y="4308475"/>
          <p14:tracePt t="75176" x="4872038" y="4394200"/>
          <p14:tracePt t="75192" x="4872038" y="4479925"/>
          <p14:tracePt t="75209" x="4879975" y="4565650"/>
          <p14:tracePt t="75225" x="4886325" y="4629150"/>
          <p14:tracePt t="75242" x="4908550" y="4686300"/>
          <p14:tracePt t="75259" x="4914900" y="4737100"/>
          <p14:tracePt t="75276" x="4929188" y="4765675"/>
          <p14:tracePt t="75293" x="4937125" y="4786313"/>
          <p14:tracePt t="75295" x="4937125" y="4794250"/>
          <p14:tracePt t="75309" x="4943475" y="4794250"/>
          <p14:tracePt t="75392" x="4951413" y="4800600"/>
          <p14:tracePt t="75407" x="4965700" y="4800600"/>
          <p14:tracePt t="75417" x="4972050" y="4800600"/>
          <p14:tracePt t="75426" x="4986338" y="4808538"/>
          <p14:tracePt t="75443" x="5014913" y="4808538"/>
          <p14:tracePt t="75460" x="5043488" y="4800600"/>
          <p14:tracePt t="75477" x="5065713" y="4779963"/>
          <p14:tracePt t="75493" x="5086350" y="4743450"/>
          <p14:tracePt t="75510" x="5114925" y="4694238"/>
          <p14:tracePt t="75526" x="5143500" y="4629150"/>
          <p14:tracePt t="75543" x="5172075" y="4565650"/>
          <p14:tracePt t="75559" x="5194300" y="4500563"/>
          <p14:tracePt t="75576" x="5200650" y="4443413"/>
          <p14:tracePt t="75580" x="5208588" y="4414838"/>
          <p14:tracePt t="75593" x="5229225" y="4357688"/>
          <p14:tracePt t="75609" x="5237163" y="4308475"/>
          <p14:tracePt t="75626" x="5243513" y="4257675"/>
          <p14:tracePt t="75643" x="5251450" y="4208463"/>
          <p14:tracePt t="75659" x="5257800" y="4143375"/>
          <p14:tracePt t="75676" x="5265738" y="4086225"/>
          <p14:tracePt t="75694" x="5272088" y="4037013"/>
          <p14:tracePt t="75710" x="5280025" y="3979863"/>
          <p14:tracePt t="75726" x="5286375" y="3929063"/>
          <p14:tracePt t="75743" x="5300663" y="3879850"/>
          <p14:tracePt t="75761" x="5322888" y="3822700"/>
          <p14:tracePt t="75776" x="5329238" y="3808413"/>
          <p14:tracePt t="75777" x="5337175" y="3794125"/>
          <p14:tracePt t="75793" x="5351463" y="3757613"/>
          <p14:tracePt t="75810" x="5357813" y="3743325"/>
          <p14:tracePt t="75827" x="5380038" y="3708400"/>
          <p14:tracePt t="75843" x="5400675" y="3679825"/>
          <p14:tracePt t="75860" x="5422900" y="3651250"/>
          <p14:tracePt t="75877" x="5451475" y="3622675"/>
          <p14:tracePt t="75893" x="5494338" y="3586163"/>
          <p14:tracePt t="75910" x="5543550" y="3557588"/>
          <p14:tracePt t="75927" x="5608638" y="3522663"/>
          <p14:tracePt t="75944" x="5680075" y="3494088"/>
          <p14:tracePt t="75948" x="5715000" y="3479800"/>
          <p14:tracePt t="75960" x="5737225" y="3465513"/>
          <p14:tracePt t="75977" x="5786438" y="3436938"/>
          <p14:tracePt t="75981" x="5800725" y="3422650"/>
          <p14:tracePt t="75993" x="5822950" y="3414713"/>
          <p14:tracePt t="76010" x="5851525" y="3400425"/>
          <p14:tracePt t="76013" x="5857875" y="3394075"/>
          <p14:tracePt t="76027" x="5872163" y="3386138"/>
          <p14:tracePt t="76043" x="5886450" y="3379788"/>
          <p14:tracePt t="76060" x="5900738" y="3365500"/>
          <p14:tracePt t="76077" x="5922963" y="3351213"/>
          <p14:tracePt t="76094" x="5943600" y="3336925"/>
          <p14:tracePt t="76110" x="5965825" y="3322638"/>
          <p14:tracePt t="76127" x="5986463" y="3308350"/>
          <p14:tracePt t="76144" x="6008688" y="3300413"/>
          <p14:tracePt t="76160" x="6022975" y="3286125"/>
          <p14:tracePt t="76177" x="6037263" y="3279775"/>
          <p14:tracePt t="76194" x="6057900" y="3265488"/>
          <p14:tracePt t="76211" x="6086475" y="3251200"/>
          <p14:tracePt t="76214" x="6100763" y="3243263"/>
          <p14:tracePt t="76227" x="6115050" y="3236913"/>
          <p14:tracePt t="76244" x="6151563" y="3214688"/>
          <p14:tracePt t="76245" x="6172200" y="3200400"/>
          <p14:tracePt t="76261" x="6223000" y="3179763"/>
          <p14:tracePt t="76277" x="6280150" y="3151188"/>
          <p14:tracePt t="76294" x="6337300" y="3136900"/>
          <p14:tracePt t="76311" x="6394450" y="3122613"/>
          <p14:tracePt t="76327" x="6443663" y="3108325"/>
          <p14:tracePt t="76344" x="6486525" y="3100388"/>
          <p14:tracePt t="76361" x="6515100" y="3094038"/>
          <p14:tracePt t="76377" x="6537325" y="3086100"/>
          <p14:tracePt t="76394" x="6551613" y="3086100"/>
          <p14:tracePt t="76411" x="6565900" y="3079750"/>
          <p14:tracePt t="76415" x="6580188" y="3079750"/>
          <p14:tracePt t="76428" x="6586538" y="3079750"/>
          <p14:tracePt t="76444" x="6608763" y="3071813"/>
          <p14:tracePt t="76447" x="6615113" y="3071813"/>
          <p14:tracePt t="76461" x="6643688" y="3071813"/>
          <p14:tracePt t="76478" x="6680200" y="3065463"/>
          <p14:tracePt t="76494" x="6715125" y="3065463"/>
          <p14:tracePt t="76511" x="6757988" y="3057525"/>
          <p14:tracePt t="76528" x="6800850" y="3057525"/>
          <p14:tracePt t="76544" x="6851650" y="3057525"/>
          <p14:tracePt t="76561" x="6908800" y="3057525"/>
          <p14:tracePt t="76578" x="6965950" y="3057525"/>
          <p14:tracePt t="76594" x="7023100" y="3057525"/>
          <p14:tracePt t="76611" x="7072313" y="3057525"/>
          <p14:tracePt t="76628" x="7115175" y="3051175"/>
          <p14:tracePt t="76644" x="7151688" y="3051175"/>
          <p14:tracePt t="76661" x="7186613" y="3051175"/>
          <p14:tracePt t="76678" x="7215188" y="3051175"/>
          <p14:tracePt t="76682" x="7229475" y="3051175"/>
          <p14:tracePt t="76695" x="7251700" y="3051175"/>
          <p14:tracePt t="76711" x="7272338" y="3051175"/>
          <p14:tracePt t="76728" x="7286625" y="3051175"/>
          <p14:tracePt t="76745" x="7308850" y="3051175"/>
          <p14:tracePt t="76761" x="7329488" y="3051175"/>
          <p14:tracePt t="76778" x="7358063" y="3051175"/>
          <p14:tracePt t="76794" x="7386638" y="3051175"/>
          <p14:tracePt t="76811" x="7415213" y="3051175"/>
          <p14:tracePt t="76830" x="7451725" y="3043238"/>
          <p14:tracePt t="76832" x="7466013" y="3043238"/>
          <p14:tracePt t="76845" x="7480300" y="3043238"/>
          <p14:tracePt t="76862" x="7515225" y="3036888"/>
          <p14:tracePt t="76878" x="7551738" y="3036888"/>
          <p14:tracePt t="76895" x="7572375" y="3028950"/>
          <p14:tracePt t="76899" x="7586663" y="3028950"/>
          <p14:tracePt t="76912" x="7600950" y="3028950"/>
          <p14:tracePt t="76929" x="7637463" y="3028950"/>
          <p14:tracePt t="76945" x="7658100" y="3022600"/>
          <p14:tracePt t="76963" x="7680325" y="3022600"/>
          <p14:tracePt t="76979" x="7700963" y="3022600"/>
          <p14:tracePt t="76995" x="7723188" y="3022600"/>
          <p14:tracePt t="77012" x="7743825" y="3022600"/>
          <p14:tracePt t="77028" x="7766050" y="3014663"/>
          <p14:tracePt t="77045" x="7786688" y="3014663"/>
          <p14:tracePt t="77062" x="7815263" y="3014663"/>
          <p14:tracePt t="77078" x="7843838" y="3014663"/>
          <p14:tracePt t="77095" x="7886700" y="3014663"/>
          <p14:tracePt t="77112" x="7923213" y="3008313"/>
          <p14:tracePt t="77129" x="7972425" y="3008313"/>
          <p14:tracePt t="77145" x="8001000" y="3000375"/>
          <p14:tracePt t="77162" x="8029575" y="3000375"/>
          <p14:tracePt t="77179" x="8051800" y="3000375"/>
          <p14:tracePt t="77195" x="8066088" y="3000375"/>
          <p14:tracePt t="77212" x="8080375" y="2994025"/>
          <p14:tracePt t="77229" x="8086725" y="2994025"/>
          <p14:tracePt t="77245" x="8094663" y="2994025"/>
          <p14:tracePt t="77262" x="8101013" y="2994025"/>
          <p14:tracePt t="77279" x="8108950" y="2994025"/>
          <p14:tracePt t="77295" x="8123238" y="2994025"/>
          <p14:tracePt t="77312" x="8137525" y="2986088"/>
          <p14:tracePt t="77317" x="8143875" y="2986088"/>
          <p14:tracePt t="77329" x="8151813" y="2986088"/>
          <p14:tracePt t="77331" x="8166100" y="2986088"/>
          <p14:tracePt t="77345" x="8172450" y="2986088"/>
          <p14:tracePt t="77362" x="8194675" y="2979738"/>
          <p14:tracePt t="77364" x="8201025" y="2979738"/>
          <p14:tracePt t="77379" x="8223250" y="2979738"/>
          <p14:tracePt t="77395" x="8229600" y="2979738"/>
          <p14:tracePt t="77734" x="8208963" y="2986088"/>
          <p14:tracePt t="77742" x="8166100" y="3000375"/>
          <p14:tracePt t="77750" x="8115300" y="3014663"/>
          <p14:tracePt t="77763" x="8043863" y="3028950"/>
          <p14:tracePt t="77779" x="7872413" y="3051175"/>
          <p14:tracePt t="77796" x="7672388" y="3079750"/>
          <p14:tracePt t="77800" x="7572375" y="3094038"/>
          <p14:tracePt t="77813" x="7372350" y="3122613"/>
          <p14:tracePt t="77829" x="7186613" y="3151188"/>
          <p14:tracePt t="77846" x="7023100" y="3171825"/>
          <p14:tracePt t="77863" x="6900863" y="3200400"/>
          <p14:tracePt t="77879" x="6815138" y="3222625"/>
          <p14:tracePt t="77896" x="6751638" y="3236913"/>
          <p14:tracePt t="77913" x="6700838" y="3251200"/>
          <p14:tracePt t="77930" x="6665913" y="3271838"/>
          <p14:tracePt t="77946" x="6629400" y="3286125"/>
          <p14:tracePt t="77963" x="6586538" y="3300413"/>
          <p14:tracePt t="77980" x="6543675" y="3322638"/>
          <p14:tracePt t="77996" x="6494463" y="3343275"/>
          <p14:tracePt t="78013" x="6451600" y="3357563"/>
          <p14:tracePt t="78030" x="6394450" y="3365500"/>
          <p14:tracePt t="78034" x="6365875" y="3371850"/>
          <p14:tracePt t="78047" x="6300788" y="3379788"/>
          <p14:tracePt t="78063" x="6223000" y="3386138"/>
          <p14:tracePt t="78080" x="6129338" y="3386138"/>
          <p14:tracePt t="78097" x="6043613" y="3394075"/>
          <p14:tracePt t="78113" x="5972175" y="3394075"/>
          <p14:tracePt t="78130" x="5922963" y="3394075"/>
          <p14:tracePt t="78147" x="5915025" y="3394075"/>
          <p14:tracePt t="78307" x="5915025" y="3386138"/>
          <p14:tracePt t="78315" x="5922963" y="3371850"/>
          <p14:tracePt t="78321" x="5929313" y="3357563"/>
          <p14:tracePt t="78330" x="5937250" y="3336925"/>
          <p14:tracePt t="78348" x="5965825" y="3286125"/>
          <p14:tracePt t="78364" x="5986463" y="3236913"/>
          <p14:tracePt t="78381" x="6008688" y="3186113"/>
          <p14:tracePt t="78397" x="6022975" y="3136900"/>
          <p14:tracePt t="78414" x="6037263" y="3094038"/>
          <p14:tracePt t="78430" x="6043613" y="3065463"/>
          <p14:tracePt t="78447" x="6057900" y="3028950"/>
          <p14:tracePt t="78464" x="6057900" y="3008313"/>
          <p14:tracePt t="78481" x="6065838" y="2986088"/>
          <p14:tracePt t="78484" x="6065838" y="2979738"/>
          <p14:tracePt t="78497" x="6072188" y="2971800"/>
          <p14:tracePt t="78514" x="6072188" y="2957513"/>
          <p14:tracePt t="78530" x="6080125" y="2951163"/>
          <p14:tracePt t="78739" x="6086475" y="2965450"/>
          <p14:tracePt t="78747" x="6094413" y="2986088"/>
          <p14:tracePt t="78756" x="6100763" y="3008313"/>
          <p14:tracePt t="78766" x="6108700" y="3036888"/>
          <p14:tracePt t="78781" x="6129338" y="3100388"/>
          <p14:tracePt t="78797" x="6151563" y="3165475"/>
          <p14:tracePt t="78814" x="6180138" y="3214688"/>
          <p14:tracePt t="78831" x="6200775" y="3265488"/>
          <p14:tracePt t="78848" x="6223000" y="3300413"/>
          <p14:tracePt t="78864" x="6237288" y="3328988"/>
          <p14:tracePt t="78881" x="6251575" y="3351213"/>
          <p14:tracePt t="78898" x="6265863" y="3365500"/>
          <p14:tracePt t="78915" x="6272213" y="3371850"/>
          <p14:tracePt t="78916" x="6272213" y="3379788"/>
          <p14:tracePt t="78931" x="6280150" y="3386138"/>
          <p14:tracePt t="78948" x="6286500" y="3400425"/>
          <p14:tracePt t="78965" x="6286500" y="3408363"/>
          <p14:tracePt t="78982" x="6294438" y="3414713"/>
          <p14:tracePt t="78998" x="6300788" y="3422650"/>
          <p14:tracePt t="79015" x="6308725" y="3436938"/>
          <p14:tracePt t="79135" x="6315075" y="3436938"/>
          <p14:tracePt t="79141" x="6323013" y="3422650"/>
          <p14:tracePt t="79152" x="6337300" y="3400425"/>
          <p14:tracePt t="79165" x="6365875" y="3328988"/>
          <p14:tracePt t="79181" x="6386513" y="3251200"/>
          <p14:tracePt t="79198" x="6394450" y="3214688"/>
          <p14:tracePt t="79215" x="6415088" y="3122613"/>
          <p14:tracePt t="79231" x="6423025" y="3079750"/>
          <p14:tracePt t="79248" x="6423025" y="3051175"/>
          <p14:tracePt t="79265" x="6423025" y="3028950"/>
          <p14:tracePt t="79282" x="6429375" y="3014663"/>
          <p14:tracePt t="79298" x="6429375" y="3008313"/>
          <p14:tracePt t="79315" x="6429375" y="3000375"/>
          <p14:tracePt t="79332" x="6429375" y="2986088"/>
          <p14:tracePt t="79348" x="6429375" y="2979738"/>
          <p14:tracePt t="79365" x="6437313" y="2971800"/>
          <p14:tracePt t="79399" x="6443663" y="2957513"/>
          <p14:tracePt t="79415" x="6443663" y="2951163"/>
          <p14:tracePt t="79432" x="6451600" y="2936875"/>
          <p14:tracePt t="79449" x="6451600" y="2922588"/>
          <p14:tracePt t="79465" x="6457950" y="2914650"/>
          <p14:tracePt t="79607" x="6465888" y="2914650"/>
          <p14:tracePt t="79617" x="6465888" y="2936875"/>
          <p14:tracePt t="79626" x="6472238" y="2965450"/>
          <p14:tracePt t="79636" x="6480175" y="2994025"/>
          <p14:tracePt t="79649" x="6486525" y="3071813"/>
          <p14:tracePt t="79665" x="6500813" y="3143250"/>
          <p14:tracePt t="79683" x="6508750" y="3222625"/>
          <p14:tracePt t="79699" x="6523038" y="3294063"/>
          <p14:tracePt t="79716" x="6529388" y="3357563"/>
          <p14:tracePt t="79733" x="6529388" y="3408363"/>
          <p14:tracePt t="79749" x="6537325" y="3451225"/>
          <p14:tracePt t="79766" x="6543675" y="3486150"/>
          <p14:tracePt t="79782" x="6543675" y="3514725"/>
          <p14:tracePt t="79799" x="6543675" y="3529013"/>
          <p14:tracePt t="79816" x="6543675" y="3543300"/>
          <p14:tracePt t="79820" x="6543675" y="3551238"/>
          <p14:tracePt t="79833" x="6543675" y="3571875"/>
          <p14:tracePt t="79849" x="6543675" y="3586163"/>
          <p14:tracePt t="79866" x="6543675" y="3600450"/>
          <p14:tracePt t="79883" x="6543675" y="3608388"/>
          <p14:tracePt t="79899" x="6543675" y="3614738"/>
          <p14:tracePt t="79916" x="6543675" y="3622675"/>
          <p14:tracePt t="80027" x="6551613" y="3600450"/>
          <p14:tracePt t="80035" x="6557963" y="3557588"/>
          <p14:tracePt t="80044" x="6565900" y="3514725"/>
          <p14:tracePt t="80053" x="6572250" y="3465513"/>
          <p14:tracePt t="80066" x="6580188" y="3422650"/>
          <p14:tracePt t="80083" x="6594475" y="3294063"/>
          <p14:tracePt t="80099" x="6600825" y="3236913"/>
          <p14:tracePt t="80117" x="6608763" y="3186113"/>
          <p14:tracePt t="80133" x="6608763" y="3151188"/>
          <p14:tracePt t="80150" x="6608763" y="3122613"/>
          <p14:tracePt t="80166" x="6608763" y="3100388"/>
          <p14:tracePt t="80183" x="6608763" y="3086100"/>
          <p14:tracePt t="80216" x="6608763" y="3079750"/>
          <p14:tracePt t="80233" x="6608763" y="3065463"/>
          <p14:tracePt t="80250" x="6608763" y="3051175"/>
          <p14:tracePt t="80267" x="6608763" y="3028950"/>
          <p14:tracePt t="80283" x="6608763" y="3014663"/>
          <p14:tracePt t="80300" x="6608763" y="2994025"/>
          <p14:tracePt t="80317" x="6608763" y="2979738"/>
          <p14:tracePt t="80333" x="6608763" y="2951163"/>
          <p14:tracePt t="80350" x="6608763" y="2928938"/>
          <p14:tracePt t="80367" x="6608763" y="2900363"/>
          <p14:tracePt t="80384" x="6600825" y="2886075"/>
          <p14:tracePt t="80400" x="6600825" y="2871788"/>
          <p14:tracePt t="80417" x="6600825" y="2865438"/>
          <p14:tracePt t="80712" x="6600825" y="2871788"/>
          <p14:tracePt t="80720" x="6600825" y="2886075"/>
          <p14:tracePt t="80727" x="6600825" y="2908300"/>
          <p14:tracePt t="80737" x="6600825" y="2928938"/>
          <p14:tracePt t="80751" x="6600825" y="2943225"/>
          <p14:tracePt t="80767" x="6608763" y="3014663"/>
          <p14:tracePt t="80784" x="6623050" y="3057525"/>
          <p14:tracePt t="80801" x="6623050" y="3108325"/>
          <p14:tracePt t="80817" x="6629400" y="3151188"/>
          <p14:tracePt t="80834" x="6637338" y="3194050"/>
          <p14:tracePt t="80851" x="6643688" y="3228975"/>
          <p14:tracePt t="80867" x="6651625" y="3265488"/>
          <p14:tracePt t="80884" x="6657975" y="3294063"/>
          <p14:tracePt t="80901" x="6657975" y="3322638"/>
          <p14:tracePt t="80904" x="6665913" y="3336925"/>
          <p14:tracePt t="80917" x="6665913" y="3351213"/>
          <p14:tracePt t="80934" x="6665913" y="3371850"/>
          <p14:tracePt t="80937" x="6672263" y="3379788"/>
          <p14:tracePt t="80951" x="6672263" y="3394075"/>
          <p14:tracePt t="80967" x="6672263" y="3408363"/>
          <p14:tracePt t="80984" x="6672263" y="3422650"/>
          <p14:tracePt t="81001" x="6672263" y="3429000"/>
          <p14:tracePt t="81018" x="6672263" y="3436938"/>
          <p14:tracePt t="81057" x="6680200" y="3436938"/>
          <p14:tracePt t="81097" x="6686550" y="3436938"/>
          <p14:tracePt t="81106" x="6686550" y="3414713"/>
          <p14:tracePt t="81114" x="6694488" y="3371850"/>
          <p14:tracePt t="81121" x="6694488" y="3336925"/>
          <p14:tracePt t="81134" x="6700838" y="3286125"/>
          <p14:tracePt t="81154" x="6700838" y="3200400"/>
          <p14:tracePt t="81155" x="6700838" y="3151188"/>
          <p14:tracePt t="81168" x="6700838" y="3114675"/>
          <p14:tracePt t="81185" x="6700838" y="3022600"/>
          <p14:tracePt t="81201" x="6694488" y="2986088"/>
          <p14:tracePt t="81219" x="6694488" y="2971800"/>
          <p14:tracePt t="81235" x="6694488" y="2957513"/>
          <p14:tracePt t="81268" x="6686550" y="2957513"/>
          <p14:tracePt t="81285" x="6686550" y="2951163"/>
          <p14:tracePt t="81517" x="6686550" y="2957513"/>
          <p14:tracePt t="81525" x="6680200" y="2986088"/>
          <p14:tracePt t="81535" x="6680200" y="3008313"/>
          <p14:tracePt t="81552" x="6680200" y="3086100"/>
          <p14:tracePt t="81568" x="6672263" y="3179763"/>
          <p14:tracePt t="81586" x="6672263" y="3265488"/>
          <p14:tracePt t="81588" x="6672263" y="3314700"/>
          <p14:tracePt t="81602" x="6672263" y="3357563"/>
          <p14:tracePt t="81605" x="6672263" y="3400425"/>
          <p14:tracePt t="81618" x="6672263" y="3436938"/>
          <p14:tracePt t="81620" x="6672263" y="3471863"/>
          <p14:tracePt t="81635" x="6680200" y="3522663"/>
          <p14:tracePt t="81652" x="6680200" y="3557588"/>
          <p14:tracePt t="81668" x="6686550" y="3579813"/>
          <p14:tracePt t="81758" x="6694488" y="3551238"/>
          <p14:tracePt t="81766" x="6694488" y="3500438"/>
          <p14:tracePt t="81775" x="6694488" y="3443288"/>
          <p14:tracePt t="81785" x="6694488" y="3379788"/>
          <p14:tracePt t="81802" x="6686550" y="3257550"/>
          <p14:tracePt t="81819" x="6680200" y="3128963"/>
          <p14:tracePt t="81822" x="6672263" y="3071813"/>
          <p14:tracePt t="81836" x="6665913" y="3022600"/>
          <p14:tracePt t="81853" x="6651625" y="2894013"/>
          <p14:tracePt t="81869" x="6637338" y="2851150"/>
          <p14:tracePt t="81886" x="6637338" y="2843213"/>
          <p14:tracePt t="81974" x="6629400" y="2843213"/>
          <p14:tracePt t="81981" x="6623050" y="2857500"/>
          <p14:tracePt t="81989" x="6615113" y="2886075"/>
          <p14:tracePt t="82002" x="6600825" y="2922588"/>
          <p14:tracePt t="82019" x="6580188" y="3008313"/>
          <p14:tracePt t="82036" x="6557963" y="3094038"/>
          <p14:tracePt t="82052" x="6529388" y="3171825"/>
          <p14:tracePt t="82057" x="6523038" y="3200400"/>
          <p14:tracePt t="82069" x="6508750" y="3251200"/>
          <p14:tracePt t="82086" x="6500813" y="3271838"/>
          <p14:tracePt t="82090" x="6494463" y="3294063"/>
          <p14:tracePt t="82103" x="6494463" y="3308350"/>
          <p14:tracePt t="82119" x="6494463" y="3314700"/>
          <p14:tracePt t="82178" x="6494463" y="3300413"/>
          <p14:tracePt t="82183" x="6494463" y="3279775"/>
          <p14:tracePt t="82195" x="6494463" y="3257550"/>
          <p14:tracePt t="82203" x="6494463" y="3228975"/>
          <p14:tracePt t="82219" x="6494463" y="3171825"/>
          <p14:tracePt t="82236" x="6486525" y="3114675"/>
          <p14:tracePt t="82253" x="6480175" y="3051175"/>
          <p14:tracePt t="82256" x="6472238" y="3022600"/>
          <p14:tracePt t="82269" x="6465888" y="2994025"/>
          <p14:tracePt t="82286" x="6451600" y="2943225"/>
          <p14:tracePt t="82303" x="6429375" y="2908300"/>
          <p14:tracePt t="82320" x="6429375" y="2900363"/>
          <p14:tracePt t="83059" x="6423025" y="2908300"/>
          <p14:tracePt t="83067" x="6423025" y="2922588"/>
          <p14:tracePt t="83076" x="6423025" y="2936875"/>
          <p14:tracePt t="83087" x="6423025" y="2951163"/>
          <p14:tracePt t="83104" x="6415088" y="2979738"/>
          <p14:tracePt t="83121" x="6408738" y="3008313"/>
          <p14:tracePt t="83137" x="6400800" y="3036888"/>
          <p14:tracePt t="83154" x="6400800" y="3057525"/>
          <p14:tracePt t="83171" x="6394450" y="3071813"/>
          <p14:tracePt t="83312" x="6386513" y="3071813"/>
          <p14:tracePt t="83317" x="6380163" y="3071813"/>
          <p14:tracePt t="83326" x="6372225" y="3071813"/>
          <p14:tracePt t="83337" x="6365875" y="3071813"/>
          <p14:tracePt t="83355" x="6337300" y="3065463"/>
          <p14:tracePt t="83371" x="6308725" y="3057525"/>
          <p14:tracePt t="83388" x="6280150" y="3057525"/>
          <p14:tracePt t="83404" x="6265863" y="3051175"/>
          <p14:tracePt t="83421" x="6257925" y="3051175"/>
          <p14:tracePt t="83478" x="6251575" y="3051175"/>
          <p14:tracePt t="83486" x="6237288" y="3036888"/>
          <p14:tracePt t="83496" x="6215063" y="3022600"/>
          <p14:tracePt t="83504" x="6194425" y="3014663"/>
          <p14:tracePt t="83522" x="6165850" y="3008313"/>
          <p14:tracePt t="83525" x="0" y="0"/>
        </p14:tracePtLst>
        <p14:tracePtLst>
          <p14:tracePt t="86471" x="5637213" y="3122613"/>
          <p14:tracePt t="86576" x="5629275" y="3122613"/>
          <p14:tracePt t="86583" x="5622925" y="3122613"/>
          <p14:tracePt t="86592" x="5614988" y="3122613"/>
          <p14:tracePt t="86609" x="5594350" y="3122613"/>
          <p14:tracePt t="86626" x="5557838" y="3122613"/>
          <p14:tracePt t="86642" x="5514975" y="3114675"/>
          <p14:tracePt t="86659" x="5472113" y="3114675"/>
          <p14:tracePt t="86676" x="5437188" y="3114675"/>
          <p14:tracePt t="86693" x="5408613" y="3114675"/>
          <p14:tracePt t="86710" x="5372100" y="3114675"/>
          <p14:tracePt t="86711" x="5365750" y="3114675"/>
          <p14:tracePt t="86726" x="5351463" y="3114675"/>
          <p14:tracePt t="86743" x="5322888" y="3114675"/>
          <p14:tracePt t="86760" x="5314950" y="3114675"/>
          <p14:tracePt t="86783" x="5308600" y="3114675"/>
          <p14:tracePt t="86807" x="5300663" y="3114675"/>
          <p14:tracePt t="86823" x="5294313" y="3114675"/>
          <p14:tracePt t="86840" x="5286375" y="3114675"/>
          <p14:tracePt t="86857" x="5280025" y="3114675"/>
          <p14:tracePt t="86866" x="5272088" y="3114675"/>
          <p14:tracePt t="86876" x="5265738" y="3114675"/>
          <p14:tracePt t="86893" x="5251450" y="3114675"/>
          <p14:tracePt t="86910" x="5229225" y="3114675"/>
          <p14:tracePt t="86926" x="5214938" y="3114675"/>
          <p14:tracePt t="86943" x="5200650" y="3114675"/>
          <p14:tracePt t="87137" x="5208588" y="3114675"/>
          <p14:tracePt t="87154" x="5222875" y="3114675"/>
          <p14:tracePt t="87164" x="5229225" y="3114675"/>
          <p14:tracePt t="87169" x="5237163" y="3114675"/>
          <p14:tracePt t="87186" x="5243513" y="3122613"/>
          <p14:tracePt t="87195" x="5251450" y="3122613"/>
          <p14:tracePt t="87219" x="5257800" y="3122613"/>
          <p14:tracePt t="87228" x="5265738" y="3122613"/>
          <p14:tracePt t="87245" x="5272088" y="3122613"/>
          <p14:tracePt t="87260" x="5280025" y="3122613"/>
          <p14:tracePt t="87301" x="5286375" y="3122613"/>
          <p14:tracePt t="87509" x="5280025" y="3122613"/>
          <p14:tracePt t="87515" x="5265738" y="3122613"/>
          <p14:tracePt t="87527" x="5251450" y="3114675"/>
          <p14:tracePt t="87544" x="5214938" y="3108325"/>
          <p14:tracePt t="87560" x="5180013" y="3100388"/>
          <p14:tracePt t="87577" x="5137150" y="3094038"/>
          <p14:tracePt t="87594" x="5108575" y="3086100"/>
          <p14:tracePt t="87611" x="5100638" y="3086100"/>
          <p14:tracePt t="87628" x="5094288" y="3086100"/>
          <p14:tracePt t="87838" x="5100638" y="3086100"/>
          <p14:tracePt t="87846" x="5108575" y="3086100"/>
          <p14:tracePt t="87854" x="5122863" y="3086100"/>
          <p14:tracePt t="87861" x="5137150" y="3086100"/>
          <p14:tracePt t="87877" x="5172075" y="3086100"/>
          <p14:tracePt t="87894" x="5222875" y="3086100"/>
          <p14:tracePt t="87911" x="5286375" y="3079750"/>
          <p14:tracePt t="87928" x="5351463" y="3079750"/>
          <p14:tracePt t="87945" x="5429250" y="3079750"/>
          <p14:tracePt t="87961" x="5514975" y="3079750"/>
          <p14:tracePt t="87978" x="5600700" y="3079750"/>
          <p14:tracePt t="87994" x="5680075" y="3079750"/>
          <p14:tracePt t="88011" x="5757863" y="3079750"/>
          <p14:tracePt t="88028" x="5843588" y="3079750"/>
          <p14:tracePt t="88044" x="5929313" y="3079750"/>
          <p14:tracePt t="88061" x="6000750" y="3079750"/>
          <p14:tracePt t="88078" x="6080125" y="3086100"/>
          <p14:tracePt t="88095" x="6186488" y="3094038"/>
          <p14:tracePt t="88111" x="6237288" y="3094038"/>
          <p14:tracePt t="88128" x="6265863" y="3094038"/>
          <p14:tracePt t="88450" x="6257925" y="3094038"/>
          <p14:tracePt t="88457" x="6251575" y="3094038"/>
          <p14:tracePt t="88466" x="6243638" y="3094038"/>
          <p14:tracePt t="88478" x="6237288" y="3094038"/>
          <p14:tracePt t="88495" x="6229350" y="3094038"/>
          <p14:tracePt t="88512" x="6223000" y="3094038"/>
          <p14:tracePt t="88528" x="6215063" y="3094038"/>
          <p14:tracePt t="88545" x="6200775" y="3094038"/>
          <p14:tracePt t="88562" x="6194425" y="3094038"/>
          <p14:tracePt t="88579" x="6186488" y="3094038"/>
          <p14:tracePt t="88595" x="6180138" y="3094038"/>
          <p14:tracePt t="88621" x="6172200" y="3094038"/>
          <p14:tracePt t="88629" x="6172200" y="3086100"/>
          <p14:tracePt t="88646" x="6157913" y="3086100"/>
          <p14:tracePt t="88662" x="6129338" y="3086100"/>
          <p14:tracePt t="88679" x="6080125" y="3086100"/>
          <p14:tracePt t="88695" x="6008688" y="3086100"/>
          <p14:tracePt t="88699" x="5951538" y="3086100"/>
          <p14:tracePt t="88712" x="5894388" y="3086100"/>
          <p14:tracePt t="88729" x="5765800" y="3094038"/>
          <p14:tracePt t="88733" x="5694363" y="3094038"/>
          <p14:tracePt t="88746" x="5629275" y="3094038"/>
          <p14:tracePt t="88762" x="5494338" y="3094038"/>
          <p14:tracePt t="88765" x="5429250" y="3094038"/>
          <p14:tracePt t="88779" x="5337175" y="3094038"/>
          <p14:tracePt t="88796" x="5286375" y="3094038"/>
          <p14:tracePt t="88812" x="5272088" y="3094038"/>
          <p14:tracePt t="89229" x="5280025" y="3094038"/>
          <p14:tracePt t="89238" x="5286375" y="3094038"/>
          <p14:tracePt t="89248" x="5294313" y="3094038"/>
          <p14:tracePt t="89264" x="5300663" y="3094038"/>
          <p14:tracePt t="89280" x="5314950" y="3094038"/>
          <p14:tracePt t="89296" x="5329238" y="3094038"/>
          <p14:tracePt t="89313" x="5357813" y="3094038"/>
          <p14:tracePt t="89330" x="5380038" y="3094038"/>
          <p14:tracePt t="89346" x="5414963" y="3094038"/>
          <p14:tracePt t="89363" x="5465763" y="3094038"/>
          <p14:tracePt t="89380" x="5514975" y="3094038"/>
          <p14:tracePt t="89397" x="5580063" y="3094038"/>
          <p14:tracePt t="89414" x="5651500" y="3094038"/>
          <p14:tracePt t="89416" x="5686425" y="3094038"/>
          <p14:tracePt t="89430" x="5722938" y="3094038"/>
          <p14:tracePt t="89447" x="5815013" y="3094038"/>
          <p14:tracePt t="89463" x="5872163" y="3094038"/>
          <p14:tracePt t="89480" x="5915025" y="3094038"/>
          <p14:tracePt t="89497" x="5951538" y="3094038"/>
          <p14:tracePt t="89513" x="5986463" y="3094038"/>
          <p14:tracePt t="89530" x="6015038" y="3094038"/>
          <p14:tracePt t="89547" x="6043613" y="3094038"/>
          <p14:tracePt t="89563" x="6065838" y="3094038"/>
          <p14:tracePt t="89580" x="6080125" y="3094038"/>
          <p14:tracePt t="89583" x="6086475" y="3094038"/>
          <p14:tracePt t="89597" x="6094413" y="3094038"/>
          <p14:tracePt t="89613" x="6115050" y="3094038"/>
          <p14:tracePt t="89630" x="6129338" y="3094038"/>
          <p14:tracePt t="89647" x="6137275" y="3094038"/>
          <p14:tracePt t="89664" x="6143625" y="3094038"/>
          <p14:tracePt t="89825" x="6129338" y="3094038"/>
          <p14:tracePt t="89833" x="6100763" y="3094038"/>
          <p14:tracePt t="89841" x="6065838" y="3094038"/>
          <p14:tracePt t="89850" x="6015038" y="3100388"/>
          <p14:tracePt t="89864" x="5965825" y="3100388"/>
          <p14:tracePt t="89881" x="5786438" y="3114675"/>
          <p14:tracePt t="89897" x="5665788" y="3114675"/>
          <p14:tracePt t="89915" x="5551488" y="3114675"/>
          <p14:tracePt t="89931" x="5457825" y="3114675"/>
          <p14:tracePt t="89948" x="5394325" y="3114675"/>
          <p14:tracePt t="89964" x="5343525" y="3114675"/>
          <p14:tracePt t="89981" x="5294313" y="3114675"/>
          <p14:tracePt t="89997" x="5237163" y="3114675"/>
          <p14:tracePt t="90014" x="5172075" y="3122613"/>
          <p14:tracePt t="90031" x="5114925" y="3122613"/>
          <p14:tracePt t="90047" x="5065713" y="3122613"/>
          <p14:tracePt t="90051" x="5043488" y="3122613"/>
          <p14:tracePt t="90064" x="5029200" y="3122613"/>
          <p14:tracePt t="90081" x="4986338" y="3122613"/>
          <p14:tracePt t="90101" x="4979988" y="3122613"/>
          <p14:tracePt t="90363" x="4986338" y="3122613"/>
          <p14:tracePt t="90371" x="4994275" y="3122613"/>
          <p14:tracePt t="90381" x="5000625" y="3122613"/>
          <p14:tracePt t="90398" x="5014913" y="3122613"/>
          <p14:tracePt t="90415" x="5043488" y="3122613"/>
          <p14:tracePt t="90431" x="5072063" y="3122613"/>
          <p14:tracePt t="90448" x="5114925" y="3122613"/>
          <p14:tracePt t="90467" x="5172075" y="3122613"/>
          <p14:tracePt t="90469" x="5200650" y="3122613"/>
          <p14:tracePt t="90481" x="5229225" y="3122613"/>
          <p14:tracePt t="90500" x="5322888" y="3136900"/>
          <p14:tracePt t="90515" x="5400675" y="3136900"/>
          <p14:tracePt t="90533" x="5480050" y="3143250"/>
          <p14:tracePt t="90548" x="5551488" y="3143250"/>
          <p14:tracePt t="90566" x="5629275" y="3151188"/>
          <p14:tracePt t="90582" x="5694363" y="3151188"/>
          <p14:tracePt t="90598" x="5751513" y="3157538"/>
          <p14:tracePt t="90615" x="5800725" y="3157538"/>
          <p14:tracePt t="90632" x="5829300" y="3165475"/>
          <p14:tracePt t="90648" x="5851525" y="3165475"/>
          <p14:tracePt t="90666" x="5872163" y="3165475"/>
          <p14:tracePt t="90682" x="5886450" y="3165475"/>
          <p14:tracePt t="90699" x="5908675" y="3165475"/>
          <p14:tracePt t="90715" x="5929313" y="3165475"/>
          <p14:tracePt t="90732" x="5957888" y="3165475"/>
          <p14:tracePt t="90733" x="5972175" y="3165475"/>
          <p14:tracePt t="90749" x="6000750" y="3165475"/>
          <p14:tracePt t="90765" x="6029325" y="3165475"/>
          <p14:tracePt t="90782" x="6043613" y="3165475"/>
          <p14:tracePt t="90799" x="6051550" y="3165475"/>
          <p14:tracePt t="91394" x="6057900" y="3165475"/>
          <p14:tracePt t="91402" x="6065838" y="3171825"/>
          <p14:tracePt t="91409" x="6065838" y="3179763"/>
          <p14:tracePt t="91420" x="6072188" y="3179763"/>
          <p14:tracePt t="91433" x="6080125" y="3200400"/>
          <p14:tracePt t="91449" x="6094413" y="3228975"/>
          <p14:tracePt t="91466" x="6100763" y="3257550"/>
          <p14:tracePt t="91483" x="6108700" y="3279775"/>
          <p14:tracePt t="91500" x="6108700" y="3308350"/>
          <p14:tracePt t="91516" x="6115050" y="3322638"/>
          <p14:tracePt t="91533" x="6115050" y="3343275"/>
          <p14:tracePt t="91550" x="6115050" y="3351213"/>
          <p14:tracePt t="91566" x="6122988" y="3357563"/>
          <p14:tracePt t="91740" x="6122988" y="3343275"/>
          <p14:tracePt t="91748" x="6122988" y="3322638"/>
          <p14:tracePt t="91757" x="6122988" y="3294063"/>
          <p14:tracePt t="91767" x="6122988" y="3271838"/>
          <p14:tracePt t="91783" x="6129338" y="3214688"/>
          <p14:tracePt t="91800" x="6137275" y="3165475"/>
          <p14:tracePt t="91817" x="6137275" y="3128963"/>
          <p14:tracePt t="91834" x="6137275" y="3108325"/>
          <p14:tracePt t="91840" x="6137275" y="3094038"/>
          <p14:tracePt t="91853" x="6137275" y="3086100"/>
          <p14:tracePt t="91891" x="6137275" y="3079750"/>
          <p14:tracePt t="91916" x="6137275" y="3071813"/>
          <p14:tracePt t="91923" x="6137275" y="3065463"/>
          <p14:tracePt t="91972" x="6137275" y="3057525"/>
          <p14:tracePt t="91997" x="6137275" y="3051175"/>
          <p14:tracePt t="92013" x="6137275" y="3043238"/>
          <p14:tracePt t="92030" x="6137275" y="3036888"/>
          <p14:tracePt t="92062" x="6137275" y="3028950"/>
          <p14:tracePt t="92230" x="6137275" y="3043238"/>
          <p14:tracePt t="92237" x="6137275" y="3065463"/>
          <p14:tracePt t="92246" x="6137275" y="3086100"/>
          <p14:tracePt t="92254" x="6143625" y="3108325"/>
          <p14:tracePt t="92267" x="6143625" y="3128963"/>
          <p14:tracePt t="92284" x="6143625" y="3171825"/>
          <p14:tracePt t="92285" x="6151563" y="3200400"/>
          <p14:tracePt t="92301" x="6151563" y="3222625"/>
          <p14:tracePt t="92317" x="6157913" y="3271838"/>
          <p14:tracePt t="92335" x="6172200" y="3322638"/>
          <p14:tracePt t="92351" x="6180138" y="3400425"/>
          <p14:tracePt t="92367" x="6180138" y="3451225"/>
          <p14:tracePt t="92385" x="6186488" y="3500438"/>
          <p14:tracePt t="92401" x="6194425" y="3536950"/>
          <p14:tracePt t="92418" x="6194425" y="3571875"/>
          <p14:tracePt t="92434" x="6200775" y="3600450"/>
          <p14:tracePt t="92451" x="6200775" y="3636963"/>
          <p14:tracePt t="92468" x="6208713" y="3657600"/>
          <p14:tracePt t="92484" x="6208713" y="3686175"/>
          <p14:tracePt t="92488" x="6208713" y="3694113"/>
          <p14:tracePt t="92501" x="6208713" y="3708400"/>
          <p14:tracePt t="92518" x="6208713" y="3729038"/>
          <p14:tracePt t="92521" x="6208713" y="3743325"/>
          <p14:tracePt t="92535" x="6208713" y="3757613"/>
          <p14:tracePt t="92551" x="6208713" y="3800475"/>
          <p14:tracePt t="92568" x="6208713" y="3836988"/>
          <p14:tracePt t="92585" x="6208713" y="3871913"/>
          <p14:tracePt t="92602" x="6208713" y="3900488"/>
          <p14:tracePt t="92618" x="6208713" y="3937000"/>
          <p14:tracePt t="92634" x="6208713" y="3965575"/>
          <p14:tracePt t="92651" x="6208713" y="4000500"/>
          <p14:tracePt t="92668" x="6208713" y="4029075"/>
          <p14:tracePt t="92685" x="6208713" y="4051300"/>
          <p14:tracePt t="92701" x="6208713" y="4071938"/>
          <p14:tracePt t="92718" x="6208713" y="4079875"/>
          <p14:tracePt t="92735" x="6208713" y="4094163"/>
          <p14:tracePt t="92751" x="6208713" y="4100513"/>
          <p14:tracePt t="92755" x="6208713" y="4108450"/>
          <p14:tracePt t="92768" x="6208713" y="4114800"/>
          <p14:tracePt t="92785" x="6208713" y="4143375"/>
          <p14:tracePt t="92801" x="6208713" y="4165600"/>
          <p14:tracePt t="92819" x="6200775" y="4186238"/>
          <p14:tracePt t="92835" x="6200775" y="4208463"/>
          <p14:tracePt t="92852" x="6194425" y="4237038"/>
          <p14:tracePt t="92868" x="6186488" y="4257675"/>
          <p14:tracePt t="92885" x="6180138" y="4294188"/>
          <p14:tracePt t="92902" x="6180138" y="4314825"/>
          <p14:tracePt t="92918" x="6172200" y="4337050"/>
          <p14:tracePt t="92935" x="6172200" y="4365625"/>
          <p14:tracePt t="92952" x="6172200" y="4379913"/>
          <p14:tracePt t="93165" x="6172200" y="4351338"/>
          <p14:tracePt t="93173" x="6172200" y="4308475"/>
          <p14:tracePt t="93179" x="6172200" y="4265613"/>
          <p14:tracePt t="93187" x="6172200" y="4214813"/>
          <p14:tracePt t="93202" x="6172200" y="4165600"/>
          <p14:tracePt t="93219" x="6172200" y="4000500"/>
          <p14:tracePt t="93235" x="6165850" y="3908425"/>
          <p14:tracePt t="93252" x="6157913" y="3836988"/>
          <p14:tracePt t="93269" x="6151563" y="3771900"/>
          <p14:tracePt t="93286" x="6151563" y="3722688"/>
          <p14:tracePt t="93303" x="6151563" y="3671888"/>
          <p14:tracePt t="93319" x="6151563" y="3629025"/>
          <p14:tracePt t="93336" x="6151563" y="3579813"/>
          <p14:tracePt t="93352" x="6157913" y="3522663"/>
          <p14:tracePt t="93369" x="6157913" y="3465513"/>
          <p14:tracePt t="93386" x="6165850" y="3408363"/>
          <p14:tracePt t="93403" x="6172200" y="3357563"/>
          <p14:tracePt t="93419" x="6180138" y="3308350"/>
          <p14:tracePt t="93436" x="6186488" y="3257550"/>
          <p14:tracePt t="93453" x="6200775" y="3186113"/>
          <p14:tracePt t="93470" x="6200775" y="3136900"/>
          <p14:tracePt t="93486" x="6208713" y="3094038"/>
          <p14:tracePt t="93502" x="6208713" y="3057525"/>
          <p14:tracePt t="93519" x="6208713" y="3022600"/>
          <p14:tracePt t="93536" x="6208713" y="2979738"/>
          <p14:tracePt t="93553" x="6208713" y="2943225"/>
          <p14:tracePt t="93570" x="6208713" y="2908300"/>
          <p14:tracePt t="93586" x="6208713" y="2879725"/>
          <p14:tracePt t="93603" x="6208713" y="2857500"/>
          <p14:tracePt t="93606" x="6208713" y="2843213"/>
          <p14:tracePt t="93619" x="6208713" y="2828925"/>
          <p14:tracePt t="93636" x="6208713" y="2800350"/>
          <p14:tracePt t="93637" x="6208713" y="2786063"/>
          <p14:tracePt t="93653" x="6208713" y="2771775"/>
          <p14:tracePt t="93669" x="6208713" y="2751138"/>
          <p14:tracePt t="93686" x="6208713" y="2736850"/>
          <p14:tracePt t="93703" x="6208713" y="2728913"/>
          <p14:tracePt t="93824" x="6208713" y="2757488"/>
          <p14:tracePt t="93833" x="6208713" y="2794000"/>
          <p14:tracePt t="93839" x="6200775" y="2828925"/>
          <p14:tracePt t="93853" x="6200775" y="2871788"/>
          <p14:tracePt t="93870" x="6186488" y="2957513"/>
          <p14:tracePt t="93886" x="6172200" y="3043238"/>
          <p14:tracePt t="93889" x="6172200" y="3094038"/>
          <p14:tracePt t="93903" x="6157913" y="3179763"/>
          <p14:tracePt t="93920" x="6143625" y="3265488"/>
          <p14:tracePt t="93937" x="6137275" y="3343275"/>
          <p14:tracePt t="93953" x="6129338" y="3414713"/>
          <p14:tracePt t="93970" x="6115050" y="3486150"/>
          <p14:tracePt t="93987" x="6115050" y="3551238"/>
          <p14:tracePt t="94003" x="6108700" y="3600450"/>
          <p14:tracePt t="94020" x="6100763" y="3657600"/>
          <p14:tracePt t="94036" x="6094413" y="3708400"/>
          <p14:tracePt t="94053" x="6094413" y="3757613"/>
          <p14:tracePt t="94070" x="6094413" y="3808413"/>
          <p14:tracePt t="94074" x="6094413" y="3829050"/>
          <p14:tracePt t="94087" x="6094413" y="3857625"/>
          <p14:tracePt t="94103" x="6086475" y="3900488"/>
          <p14:tracePt t="94120" x="6086475" y="3937000"/>
          <p14:tracePt t="94137" x="6086475" y="4008438"/>
          <p14:tracePt t="94153" x="6086475" y="4057650"/>
          <p14:tracePt t="94170" x="6086475" y="4100513"/>
          <p14:tracePt t="94187" x="6080125" y="4151313"/>
          <p14:tracePt t="94203" x="6080125" y="4194175"/>
          <p14:tracePt t="94220" x="6080125" y="4237038"/>
          <p14:tracePt t="94237" x="6080125" y="4286250"/>
          <p14:tracePt t="94254" x="6072188" y="4343400"/>
          <p14:tracePt t="94270" x="6072188" y="4394200"/>
          <p14:tracePt t="94275" x="6072188" y="4422775"/>
          <p14:tracePt t="94287" x="6072188" y="4443413"/>
          <p14:tracePt t="94304" x="6065838" y="4486275"/>
          <p14:tracePt t="94321" x="6065838" y="4514850"/>
          <p14:tracePt t="94337" x="6065838" y="4543425"/>
          <p14:tracePt t="94339" x="6065838" y="4557713"/>
          <p14:tracePt t="94354" x="6065838" y="4572000"/>
          <p14:tracePt t="94371" x="6065838" y="4586288"/>
          <p14:tracePt t="94372" x="6057900" y="4594225"/>
          <p14:tracePt t="94387" x="6057900" y="4600575"/>
          <p14:tracePt t="94414" x="6057900" y="4608513"/>
          <p14:tracePt t="94429" x="6057900" y="4614863"/>
          <p14:tracePt t="94437" x="6057900" y="4622800"/>
          <p14:tracePt t="94454" x="6057900" y="4643438"/>
          <p14:tracePt t="94471" x="6051550" y="4657725"/>
          <p14:tracePt t="94488" x="6051550" y="4679950"/>
          <p14:tracePt t="94504" x="6043613" y="4700588"/>
          <p14:tracePt t="94521" x="6043613" y="4714875"/>
          <p14:tracePt t="94538" x="6043613" y="4722813"/>
          <p14:tracePt t="94540" x="6043613" y="4729163"/>
          <p14:tracePt t="94661" x="6037263" y="4729163"/>
          <p14:tracePt t="94670" x="6037263" y="4708525"/>
          <p14:tracePt t="94677" x="6037263" y="4686300"/>
          <p14:tracePt t="94688" x="6037263" y="4651375"/>
          <p14:tracePt t="94704" x="6037263" y="4579938"/>
          <p14:tracePt t="94721" x="6037263" y="4494213"/>
          <p14:tracePt t="94738" x="6037263" y="4408488"/>
          <p14:tracePt t="94754" x="6037263" y="4308475"/>
          <p14:tracePt t="94771" x="6037263" y="4214813"/>
          <p14:tracePt t="94774" x="6037263" y="4165600"/>
          <p14:tracePt t="94789" x="6037263" y="4122738"/>
          <p14:tracePt t="94793" x="6029325" y="4079875"/>
          <p14:tracePt t="94805" x="6029325" y="4008438"/>
          <p14:tracePt t="94821" x="6022975" y="3937000"/>
          <p14:tracePt t="94838" x="6022975" y="3865563"/>
          <p14:tracePt t="94857" x="6015038" y="3794125"/>
          <p14:tracePt t="94871" x="6015038" y="3736975"/>
          <p14:tracePt t="94888" x="6008688" y="3686175"/>
          <p14:tracePt t="94905" x="6000750" y="3643313"/>
          <p14:tracePt t="94922" x="6000750" y="3600450"/>
          <p14:tracePt t="94938" x="5994400" y="3565525"/>
          <p14:tracePt t="94955" x="5994400" y="3522663"/>
          <p14:tracePt t="94971" x="5994400" y="3479800"/>
          <p14:tracePt t="94988" x="5994400" y="3436938"/>
          <p14:tracePt t="95005" x="5994400" y="3394075"/>
          <p14:tracePt t="95022" x="5994400" y="3357563"/>
          <p14:tracePt t="95024" x="5994400" y="3336925"/>
          <p14:tracePt t="95039" x="5994400" y="3308350"/>
          <p14:tracePt t="95055" x="5994400" y="3279775"/>
          <p14:tracePt t="95072" x="5994400" y="3251200"/>
          <p14:tracePt t="95088" x="5994400" y="3214688"/>
          <p14:tracePt t="95105" x="5994400" y="3165475"/>
          <p14:tracePt t="95121" x="5994400" y="3122613"/>
          <p14:tracePt t="95138" x="6000750" y="3079750"/>
          <p14:tracePt t="95155" x="6008688" y="3043238"/>
          <p14:tracePt t="95172" x="6015038" y="3008313"/>
          <p14:tracePt t="95188" x="6015038" y="2986088"/>
          <p14:tracePt t="95205" x="6022975" y="2965450"/>
          <p14:tracePt t="95221" x="6029325" y="2943225"/>
          <p14:tracePt t="95238" x="6037263" y="2922588"/>
          <p14:tracePt t="95255" x="6037263" y="2908300"/>
          <p14:tracePt t="95272" x="6043613" y="2886075"/>
          <p14:tracePt t="95289" x="6043613" y="2871788"/>
          <p14:tracePt t="95457" x="6043613" y="2879725"/>
          <p14:tracePt t="95467" x="6043613" y="2908300"/>
          <p14:tracePt t="95475" x="6043613" y="2936875"/>
          <p14:tracePt t="95489" x="6043613" y="2965450"/>
          <p14:tracePt t="95505" x="6037263" y="3071813"/>
          <p14:tracePt t="95522" x="6029325" y="3157538"/>
          <p14:tracePt t="95539" x="6022975" y="3236913"/>
          <p14:tracePt t="95556" x="6015038" y="3308350"/>
          <p14:tracePt t="95573" x="6015038" y="3371850"/>
          <p14:tracePt t="95589" x="6008688" y="3436938"/>
          <p14:tracePt t="95606" x="6000750" y="3494088"/>
          <p14:tracePt t="95622" x="5986463" y="3536950"/>
          <p14:tracePt t="95639" x="5986463" y="3571875"/>
          <p14:tracePt t="95656" x="5986463" y="3600450"/>
          <p14:tracePt t="95660" x="5986463" y="3614738"/>
          <p14:tracePt t="95673" x="5980113" y="3622675"/>
          <p14:tracePt t="95689" x="5980113" y="3636963"/>
          <p14:tracePt t="95708" x="5980113" y="3643313"/>
          <p14:tracePt t="95900" x="5980113" y="3614738"/>
          <p14:tracePt t="95909" x="5986463" y="3586163"/>
          <p14:tracePt t="95915" x="5994400" y="3543300"/>
          <p14:tracePt t="95925" x="6008688" y="3500438"/>
          <p14:tracePt t="95939" x="6022975" y="3408363"/>
          <p14:tracePt t="95956" x="6022975" y="3351213"/>
          <p14:tracePt t="95957" x="6029325" y="3300413"/>
          <p14:tracePt t="95973" x="6029325" y="3200400"/>
          <p14:tracePt t="95989" x="6029325" y="3122613"/>
          <p14:tracePt t="96006" x="6029325" y="3065463"/>
          <p14:tracePt t="96023" x="6029325" y="3036888"/>
          <p14:tracePt t="96040" x="6029325" y="3022600"/>
          <p14:tracePt t="96056" x="6029325" y="3014663"/>
          <p14:tracePt t="96713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March to June 2019 rain in Southern China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xtraordinarily </a:t>
            </a:r>
            <a:r>
              <a:rPr lang="en-US" dirty="0"/>
              <a:t>long </a:t>
            </a:r>
            <a:r>
              <a:rPr lang="en-US" dirty="0" smtClean="0"/>
              <a:t>&amp; 3</a:t>
            </a:r>
            <a:r>
              <a:rPr lang="en-US" baseline="30000" dirty="0" smtClean="0"/>
              <a:t>rd</a:t>
            </a:r>
            <a:r>
              <a:rPr lang="en-US" dirty="0" smtClean="0"/>
              <a:t> wettest rainy season. </a:t>
            </a:r>
          </a:p>
          <a:p>
            <a:r>
              <a:rPr lang="en-US" dirty="0" smtClean="0"/>
              <a:t>27% larger than 1961-2010 normal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45" b="49529"/>
          <a:stretch/>
        </p:blipFill>
        <p:spPr>
          <a:xfrm>
            <a:off x="1334699" y="3777544"/>
            <a:ext cx="2859123" cy="259503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8" t="49296" r="1052" b="1633"/>
          <a:stretch/>
        </p:blipFill>
        <p:spPr>
          <a:xfrm>
            <a:off x="4817321" y="3777544"/>
            <a:ext cx="3643701" cy="2394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9867" y="6372578"/>
            <a:ext cx="371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Rain gauge precipitation anomalies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67111" y="6340312"/>
            <a:ext cx="371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NCEP circulation anomalies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3364469" y="163458"/>
            <a:ext cx="5779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Observed Events: Rain -- </a:t>
            </a:r>
            <a:r>
              <a:rPr lang="en-GB" sz="3600" dirty="0" smtClean="0">
                <a:solidFill>
                  <a:schemeClr val="bg1"/>
                </a:solidFill>
              </a:rPr>
              <a:t>2019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3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99"/>
    </mc:Choice>
    <mc:Fallback>
      <p:transition spd="slow" advTm="8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36" x="2936875" y="4929188"/>
          <p14:tracePt t="21054" x="2928938" y="4914900"/>
          <p14:tracePt t="21068" x="2928938" y="4908550"/>
          <p14:tracePt t="21445" x="2914650" y="4900613"/>
          <p14:tracePt t="21454" x="2900363" y="4894263"/>
          <p14:tracePt t="21460" x="2886075" y="4886325"/>
          <p14:tracePt t="21469" x="2871788" y="4879975"/>
          <p14:tracePt t="21485" x="2828925" y="4857750"/>
          <p14:tracePt t="21502" x="2794000" y="4843463"/>
          <p14:tracePt t="21519" x="2751138" y="4822825"/>
          <p14:tracePt t="21536" x="2722563" y="4800600"/>
          <p14:tracePt t="21552" x="2693988" y="4772025"/>
          <p14:tracePt t="21569" x="2671763" y="4751388"/>
          <p14:tracePt t="21586" x="2651125" y="4743450"/>
          <p14:tracePt t="21589" x="2643188" y="4737100"/>
          <p14:tracePt t="21602" x="2636838" y="4737100"/>
          <p14:tracePt t="21620" x="2622550" y="4737100"/>
          <p14:tracePt t="21622" x="2614613" y="4729163"/>
          <p14:tracePt t="21637" x="2600325" y="4729163"/>
          <p14:tracePt t="21652" x="2579688" y="4729163"/>
          <p14:tracePt t="21669" x="2543175" y="4751388"/>
          <p14:tracePt t="21686" x="2500313" y="4779963"/>
          <p14:tracePt t="21702" x="2451100" y="4808538"/>
          <p14:tracePt t="21719" x="2400300" y="4837113"/>
          <p14:tracePt t="21736" x="2351088" y="4857750"/>
          <p14:tracePt t="21742" x="2322513" y="4865688"/>
          <p14:tracePt t="21753" x="2308225" y="4879975"/>
          <p14:tracePt t="21769" x="2271713" y="4886325"/>
          <p14:tracePt t="21786" x="2257425" y="4894263"/>
          <p14:tracePt t="21803" x="2251075" y="4894263"/>
          <p14:tracePt t="21837" x="2243138" y="4886325"/>
          <p14:tracePt t="21844" x="2236788" y="4879975"/>
          <p14:tracePt t="21853" x="2228850" y="4865688"/>
          <p14:tracePt t="21870" x="2214563" y="4843463"/>
          <p14:tracePt t="21886" x="2193925" y="4829175"/>
          <p14:tracePt t="21903" x="2185988" y="4814888"/>
          <p14:tracePt t="21974" x="2179638" y="4814888"/>
          <p14:tracePt t="21982" x="2171700" y="4814888"/>
          <p14:tracePt t="21990" x="2157413" y="4829175"/>
          <p14:tracePt t="22003" x="2151063" y="4851400"/>
          <p14:tracePt t="22020" x="2128838" y="4900613"/>
          <p14:tracePt t="22036" x="2114550" y="4965700"/>
          <p14:tracePt t="22053" x="2108200" y="5029200"/>
          <p14:tracePt t="22070" x="2108200" y="5114925"/>
          <p14:tracePt t="22086" x="2122488" y="5157788"/>
          <p14:tracePt t="22103" x="2143125" y="5180013"/>
          <p14:tracePt t="22120" x="2179638" y="5200650"/>
          <p14:tracePt t="22137" x="2236788" y="5222875"/>
          <p14:tracePt t="22153" x="2300288" y="5237163"/>
          <p14:tracePt t="22170" x="2365375" y="5251450"/>
          <p14:tracePt t="22187" x="2436813" y="5257800"/>
          <p14:tracePt t="22203" x="2514600" y="5265738"/>
          <p14:tracePt t="22220" x="2593975" y="5272088"/>
          <p14:tracePt t="22236" x="2665413" y="5280025"/>
          <p14:tracePt t="22239" x="2700338" y="5280025"/>
          <p14:tracePt t="22253" x="2736850" y="5280025"/>
          <p14:tracePt t="22270" x="2843213" y="5294313"/>
          <p14:tracePt t="22287" x="2900363" y="5300663"/>
          <p14:tracePt t="22303" x="2951163" y="5308600"/>
          <p14:tracePt t="22320" x="3000375" y="5308600"/>
          <p14:tracePt t="22337" x="3051175" y="5314950"/>
          <p14:tracePt t="22354" x="3094038" y="5322888"/>
          <p14:tracePt t="22370" x="3136900" y="5329238"/>
          <p14:tracePt t="22387" x="3179763" y="5329238"/>
          <p14:tracePt t="22403" x="3222625" y="5329238"/>
          <p14:tracePt t="22420" x="3265488" y="5329238"/>
          <p14:tracePt t="22437" x="3300413" y="5329238"/>
          <p14:tracePt t="22440" x="3322638" y="5329238"/>
          <p14:tracePt t="22453" x="3336925" y="5329238"/>
          <p14:tracePt t="22470" x="3365500" y="5329238"/>
          <p14:tracePt t="22487" x="3394075" y="5329238"/>
          <p14:tracePt t="22504" x="3436938" y="5329238"/>
          <p14:tracePt t="22520" x="3465513" y="5322888"/>
          <p14:tracePt t="22537" x="3494088" y="5314950"/>
          <p14:tracePt t="22554" x="3522663" y="5300663"/>
          <p14:tracePt t="22570" x="3543300" y="5286375"/>
          <p14:tracePt t="22587" x="3565525" y="5265738"/>
          <p14:tracePt t="22604" x="3579813" y="5243513"/>
          <p14:tracePt t="22620" x="3594100" y="5214938"/>
          <p14:tracePt t="22637" x="3600450" y="5186363"/>
          <p14:tracePt t="22654" x="3608388" y="5151438"/>
          <p14:tracePt t="22671" x="3614738" y="5114925"/>
          <p14:tracePt t="22675" x="3622675" y="5100638"/>
          <p14:tracePt t="22687" x="3622675" y="5080000"/>
          <p14:tracePt t="22704" x="3622675" y="5037138"/>
          <p14:tracePt t="22721" x="3622675" y="5008563"/>
          <p14:tracePt t="22737" x="3622675" y="4979988"/>
          <p14:tracePt t="22754" x="3614738" y="4957763"/>
          <p14:tracePt t="22771" x="3608388" y="4937125"/>
          <p14:tracePt t="22787" x="3608388" y="4922838"/>
          <p14:tracePt t="22890" x="3594100" y="4922838"/>
          <p14:tracePt t="22898" x="3571875" y="4929188"/>
          <p14:tracePt t="22907" x="3543300" y="4951413"/>
          <p14:tracePt t="22921" x="3514725" y="4965700"/>
          <p14:tracePt t="22938" x="3371850" y="5043488"/>
          <p14:tracePt t="22954" x="3257550" y="5108575"/>
          <p14:tracePt t="22971" x="3143250" y="5172075"/>
          <p14:tracePt t="22988" x="3036888" y="5222875"/>
          <p14:tracePt t="23004" x="2957513" y="5251450"/>
          <p14:tracePt t="23021" x="2914650" y="5257800"/>
          <p14:tracePt t="23038" x="2886075" y="5257800"/>
          <p14:tracePt t="23054" x="2865438" y="5257800"/>
          <p14:tracePt t="23071" x="2836863" y="5257800"/>
          <p14:tracePt t="23074" x="2822575" y="5265738"/>
          <p14:tracePt t="23088" x="2808288" y="5265738"/>
          <p14:tracePt t="23105" x="2765425" y="5272088"/>
          <p14:tracePt t="23109" x="2743200" y="5272088"/>
          <p14:tracePt t="23121" x="2722563" y="5272088"/>
          <p14:tracePt t="23138" x="2665413" y="5280025"/>
          <p14:tracePt t="23154" x="2628900" y="5294313"/>
          <p14:tracePt t="23171" x="2586038" y="5314950"/>
          <p14:tracePt t="23188" x="2543175" y="5343525"/>
          <p14:tracePt t="23205" x="2493963" y="5380038"/>
          <p14:tracePt t="23221" x="2443163" y="5414963"/>
          <p14:tracePt t="23238" x="2400300" y="5457825"/>
          <p14:tracePt t="23255" x="2351088" y="5508625"/>
          <p14:tracePt t="23271" x="2300288" y="5557838"/>
          <p14:tracePt t="23289" x="2257425" y="5608638"/>
          <p14:tracePt t="23305" x="2228850" y="5651500"/>
          <p14:tracePt t="23306" x="2214563" y="5665788"/>
          <p14:tracePt t="23322" x="2208213" y="5680075"/>
          <p14:tracePt t="23338" x="2208213" y="5700713"/>
          <p14:tracePt t="23356" x="2208213" y="5729288"/>
          <p14:tracePt t="23358" x="2208213" y="5751513"/>
          <p14:tracePt t="23372" x="2208213" y="5780088"/>
          <p14:tracePt t="23389" x="2222500" y="5815013"/>
          <p14:tracePt t="23405" x="2251075" y="5843588"/>
          <p14:tracePt t="23422" x="2271713" y="5865813"/>
          <p14:tracePt t="23438" x="2300288" y="5880100"/>
          <p14:tracePt t="23455" x="2322513" y="5886450"/>
          <p14:tracePt t="23472" x="2336800" y="5886450"/>
          <p14:tracePt t="23488" x="2351088" y="5886450"/>
          <p14:tracePt t="23505" x="2357438" y="5886450"/>
          <p14:tracePt t="23522" x="2371725" y="5872163"/>
          <p14:tracePt t="23539" x="2371725" y="5837238"/>
          <p14:tracePt t="23555" x="2365375" y="5786438"/>
          <p14:tracePt t="23556" x="2351088" y="5757863"/>
          <p14:tracePt t="23573" x="2308225" y="5686425"/>
          <p14:tracePt t="23588" x="2265363" y="5637213"/>
          <p14:tracePt t="23605" x="2236788" y="5600700"/>
          <p14:tracePt t="23622" x="2214563" y="5586413"/>
          <p14:tracePt t="23639" x="2208213" y="5586413"/>
          <p14:tracePt t="23700" x="2200275" y="5600700"/>
          <p14:tracePt t="23709" x="2185988" y="5614988"/>
          <p14:tracePt t="23717" x="2179638" y="5637213"/>
          <p14:tracePt t="23725" x="2179638" y="5657850"/>
          <p14:tracePt t="23739" x="2171700" y="5665788"/>
          <p14:tracePt t="23755" x="2165350" y="5686425"/>
          <p14:tracePt t="23793" x="2165350" y="5694363"/>
          <p14:tracePt t="23815" x="2171700" y="5694363"/>
          <p14:tracePt t="23823" x="2179638" y="5700713"/>
          <p14:tracePt t="23830" x="2185988" y="5700713"/>
          <p14:tracePt t="23840" x="2193925" y="5700713"/>
          <p14:tracePt t="23856" x="2200275" y="5700713"/>
          <p14:tracePt t="23872" x="2222500" y="5700713"/>
          <p14:tracePt t="23889" x="2251075" y="5672138"/>
          <p14:tracePt t="23906" x="2279650" y="5651500"/>
          <p14:tracePt t="23922" x="2300288" y="5622925"/>
          <p14:tracePt t="23926" x="2308225" y="5614988"/>
          <p14:tracePt t="23939" x="2314575" y="5600700"/>
          <p14:tracePt t="23956" x="2322513" y="5586413"/>
          <p14:tracePt t="23972" x="2322513" y="5572125"/>
          <p14:tracePt t="23989" x="2322513" y="5565775"/>
          <p14:tracePt t="24006" x="2322513" y="5557838"/>
          <p14:tracePt t="24030" x="2314575" y="5557838"/>
          <p14:tracePt t="24046" x="2308225" y="5557838"/>
          <p14:tracePt t="24063" x="2300288" y="5557838"/>
          <p14:tracePt t="24073" x="2293938" y="5572125"/>
          <p14:tracePt t="24089" x="2279650" y="5594350"/>
          <p14:tracePt t="24106" x="2279650" y="5614988"/>
          <p14:tracePt t="24123" x="2279650" y="5629275"/>
          <p14:tracePt t="24127" x="2279650" y="5637213"/>
          <p14:tracePt t="24139" x="2286000" y="5643563"/>
          <p14:tracePt t="24156" x="2300288" y="5651500"/>
          <p14:tracePt t="24160" x="2300288" y="5657850"/>
          <p14:tracePt t="24173" x="2308225" y="5657850"/>
          <p14:tracePt t="24189" x="2314575" y="5657850"/>
          <p14:tracePt t="24206" x="2322513" y="5665788"/>
          <p14:tracePt t="24223" x="2343150" y="5657850"/>
          <p14:tracePt t="24239" x="2357438" y="5637213"/>
          <p14:tracePt t="24256" x="2379663" y="5608638"/>
          <p14:tracePt t="24273" x="2386013" y="5580063"/>
          <p14:tracePt t="24290" x="2393950" y="5557838"/>
          <p14:tracePt t="24307" x="2393950" y="5551488"/>
          <p14:tracePt t="24376" x="2393950" y="5557838"/>
          <p14:tracePt t="24387" x="2386013" y="5572125"/>
          <p14:tracePt t="24392" x="2379663" y="5594350"/>
          <p14:tracePt t="24407" x="2379663" y="5608638"/>
          <p14:tracePt t="24423" x="2379663" y="5651500"/>
          <p14:tracePt t="24426" x="2386013" y="5672138"/>
          <p14:tracePt t="24440" x="2414588" y="5700713"/>
          <p14:tracePt t="24456" x="2457450" y="5715000"/>
          <p14:tracePt t="24473" x="2528888" y="5722938"/>
          <p14:tracePt t="24490" x="2614613" y="5722938"/>
          <p14:tracePt t="24507" x="2714625" y="5722938"/>
          <p14:tracePt t="24523" x="2828925" y="5700713"/>
          <p14:tracePt t="24540" x="2928938" y="5680075"/>
          <p14:tracePt t="24557" x="3014663" y="5651500"/>
          <p14:tracePt t="24573" x="3100388" y="5614988"/>
          <p14:tracePt t="24590" x="3179763" y="5580063"/>
          <p14:tracePt t="24593" x="3214688" y="5557838"/>
          <p14:tracePt t="24607" x="3251200" y="5543550"/>
          <p14:tracePt t="24623" x="3314700" y="5508625"/>
          <p14:tracePt t="24626" x="3343275" y="5494338"/>
          <p14:tracePt t="24640" x="3400425" y="5451475"/>
          <p14:tracePt t="24657" x="3457575" y="5408613"/>
          <p14:tracePt t="24673" x="3514725" y="5365750"/>
          <p14:tracePt t="24691" x="3571875" y="5322888"/>
          <p14:tracePt t="24707" x="3622675" y="5280025"/>
          <p14:tracePt t="24724" x="3665538" y="5243513"/>
          <p14:tracePt t="24740" x="3694113" y="5208588"/>
          <p14:tracePt t="24745" x="3708400" y="5194300"/>
          <p14:tracePt t="24757" x="3722688" y="5180013"/>
          <p14:tracePt t="24774" x="3736975" y="5151438"/>
          <p14:tracePt t="24776" x="3743325" y="5137150"/>
          <p14:tracePt t="24791" x="3751263" y="5129213"/>
          <p14:tracePt t="24808" x="3765550" y="5094288"/>
          <p14:tracePt t="24824" x="3765550" y="5080000"/>
          <p14:tracePt t="24841" x="3771900" y="5051425"/>
          <p14:tracePt t="24857" x="3779838" y="5014913"/>
          <p14:tracePt t="24874" x="3794125" y="4972050"/>
          <p14:tracePt t="24890" x="3794125" y="4951413"/>
          <p14:tracePt t="24995" x="3779838" y="4951413"/>
          <p14:tracePt t="25003" x="3751263" y="4965700"/>
          <p14:tracePt t="25011" x="3722688" y="5000625"/>
          <p14:tracePt t="25024" x="3694113" y="5029200"/>
          <p14:tracePt t="25041" x="3622675" y="5094288"/>
          <p14:tracePt t="25043" x="3586163" y="5122863"/>
          <p14:tracePt t="25058" x="3522663" y="5186363"/>
          <p14:tracePt t="25075" x="3494088" y="5214938"/>
          <p14:tracePt t="25091" x="3486150" y="5222875"/>
          <p14:tracePt t="25131" x="3494088" y="5208588"/>
          <p14:tracePt t="25139" x="3508375" y="5194300"/>
          <p14:tracePt t="25146" x="3522663" y="5172075"/>
          <p14:tracePt t="25157" x="3543300" y="5143500"/>
          <p14:tracePt t="25174" x="3586163" y="5072063"/>
          <p14:tracePt t="25191" x="3622675" y="4994275"/>
          <p14:tracePt t="25207" x="3651250" y="4914900"/>
          <p14:tracePt t="25224" x="3665538" y="4900613"/>
          <p14:tracePt t="25241" x="3665538" y="4894263"/>
          <p14:tracePt t="25267" x="3665538" y="4900613"/>
          <p14:tracePt t="25291" x="3665538" y="4914900"/>
          <p14:tracePt t="25300" x="3651250" y="4951413"/>
          <p14:tracePt t="25308" x="3636963" y="4994275"/>
          <p14:tracePt t="25324" x="3600450" y="5094288"/>
          <p14:tracePt t="25341" x="3557588" y="5200650"/>
          <p14:tracePt t="25358" x="3514725" y="5314950"/>
          <p14:tracePt t="25375" x="3471863" y="5422900"/>
          <p14:tracePt t="25391" x="3451225" y="5486400"/>
          <p14:tracePt t="25408" x="3443288" y="5522913"/>
          <p14:tracePt t="25425" x="3443288" y="5529263"/>
          <p14:tracePt t="25485" x="3451225" y="5529263"/>
          <p14:tracePt t="25493" x="3457575" y="5529263"/>
          <p14:tracePt t="25502" x="3465513" y="5529263"/>
          <p14:tracePt t="25516" x="3471863" y="5529263"/>
          <p14:tracePt t="25533" x="3471863" y="5537200"/>
          <p14:tracePt t="25542" x="3479800" y="5543550"/>
          <p14:tracePt t="25558" x="3508375" y="5586413"/>
          <p14:tracePt t="25575" x="3543300" y="5629275"/>
          <p14:tracePt t="25591" x="3557588" y="5672138"/>
          <p14:tracePt t="25608" x="3571875" y="5722938"/>
          <p14:tracePt t="25625" x="3579813" y="5786438"/>
          <p14:tracePt t="25642" x="3586163" y="5872163"/>
          <p14:tracePt t="25645" x="3586163" y="5915025"/>
          <p14:tracePt t="25658" x="3586163" y="5951538"/>
          <p14:tracePt t="25675" x="3586163" y="6015038"/>
          <p14:tracePt t="25678" x="3586163" y="6037263"/>
          <p14:tracePt t="25692" x="3594100" y="6051550"/>
          <p14:tracePt t="25708" x="3594100" y="6057900"/>
          <p14:tracePt t="25741" x="3600450" y="6057900"/>
          <p14:tracePt t="25749" x="3614738" y="6057900"/>
          <p14:tracePt t="25758" x="3622675" y="6043613"/>
          <p14:tracePt t="25775" x="3657600" y="6008688"/>
          <p14:tracePt t="25792" x="3708400" y="5957888"/>
          <p14:tracePt t="25809" x="3757613" y="5915025"/>
          <p14:tracePt t="25825" x="3800475" y="5880100"/>
          <p14:tracePt t="25842" x="3814763" y="5872163"/>
          <p14:tracePt t="25878" x="3794125" y="5886450"/>
          <p14:tracePt t="25886" x="3779838" y="5908675"/>
          <p14:tracePt t="25894" x="3757613" y="5937250"/>
          <p14:tracePt t="25909" x="3736975" y="5957888"/>
          <p14:tracePt t="25926" x="3671888" y="6029325"/>
          <p14:tracePt t="25942" x="3643313" y="6057900"/>
          <p14:tracePt t="25959" x="3622675" y="6072188"/>
          <p14:tracePt t="25975" x="3614738" y="6080125"/>
          <p14:tracePt t="25992" x="3608388" y="6080125"/>
          <p14:tracePt t="26009" x="3594100" y="6057900"/>
          <p14:tracePt t="26026" x="3543300" y="6015038"/>
          <p14:tracePt t="26042" x="3465513" y="5937250"/>
          <p14:tracePt t="26060" x="3357563" y="5837238"/>
          <p14:tracePt t="26076" x="3228975" y="5722938"/>
          <p14:tracePt t="26079" x="3165475" y="5672138"/>
          <p14:tracePt t="26092" x="3100388" y="5622925"/>
          <p14:tracePt t="26109" x="2994025" y="5529263"/>
          <p14:tracePt t="26111" x="2936875" y="5480050"/>
          <p14:tracePt t="26126" x="2836863" y="5394325"/>
          <p14:tracePt t="26142" x="2757488" y="5329238"/>
          <p14:tracePt t="26159" x="2693988" y="5286375"/>
          <p14:tracePt t="26176" x="2651125" y="5257800"/>
          <p14:tracePt t="26193" x="2628900" y="5251450"/>
          <p14:tracePt t="26209" x="2600325" y="5243513"/>
          <p14:tracePt t="26226" x="2571750" y="5243513"/>
          <p14:tracePt t="26231" x="2557463" y="5243513"/>
          <p14:tracePt t="26243" x="2536825" y="5237163"/>
          <p14:tracePt t="26259" x="2486025" y="5237163"/>
          <p14:tracePt t="26276" x="2422525" y="5229225"/>
          <p14:tracePt t="26293" x="2343150" y="5229225"/>
          <p14:tracePt t="26296" x="2308225" y="5229225"/>
          <p14:tracePt t="26309" x="2265363" y="5229225"/>
          <p14:tracePt t="26327" x="2179638" y="5222875"/>
          <p14:tracePt t="26329" x="2143125" y="5214938"/>
          <p14:tracePt t="26343" x="2108200" y="5208588"/>
          <p14:tracePt t="26359" x="2051050" y="5200650"/>
          <p14:tracePt t="26376" x="1979613" y="5194300"/>
          <p14:tracePt t="26393" x="1957388" y="5194300"/>
          <p14:tracePt t="26409" x="1951038" y="5194300"/>
          <p14:tracePt t="26481" x="1943100" y="5194300"/>
          <p14:tracePt t="26489" x="1928813" y="5200650"/>
          <p14:tracePt t="26497" x="1922463" y="5214938"/>
          <p14:tracePt t="26510" x="1908175" y="5237163"/>
          <p14:tracePt t="26527" x="1885950" y="5294313"/>
          <p14:tracePt t="26530" x="1885950" y="5322888"/>
          <p14:tracePt t="26543" x="1879600" y="5357813"/>
          <p14:tracePt t="26560" x="1879600" y="5422900"/>
          <p14:tracePt t="26577" x="1885950" y="5465763"/>
          <p14:tracePt t="26593" x="1893888" y="5472113"/>
          <p14:tracePt t="26610" x="1908175" y="5480050"/>
          <p14:tracePt t="26626" x="1922463" y="5486400"/>
          <p14:tracePt t="26643" x="1943100" y="5486400"/>
          <p14:tracePt t="26660" x="1965325" y="5486400"/>
          <p14:tracePt t="26676" x="1993900" y="5486400"/>
          <p14:tracePt t="26693" x="2028825" y="5472113"/>
          <p14:tracePt t="26710" x="2071688" y="5443538"/>
          <p14:tracePt t="26726" x="2128838" y="5408613"/>
          <p14:tracePt t="26743" x="2200275" y="5372100"/>
          <p14:tracePt t="26760" x="2271713" y="5329238"/>
          <p14:tracePt t="26763" x="2308225" y="5300663"/>
          <p14:tracePt t="26777" x="2343150" y="5280025"/>
          <p14:tracePt t="26793" x="2408238" y="5229225"/>
          <p14:tracePt t="26795" x="2436813" y="5208588"/>
          <p14:tracePt t="26811" x="2500313" y="5172075"/>
          <p14:tracePt t="26827" x="2565400" y="5143500"/>
          <p14:tracePt t="26843" x="2622550" y="5129213"/>
          <p14:tracePt t="26860" x="2671763" y="5129213"/>
          <p14:tracePt t="26877" x="2722563" y="5129213"/>
          <p14:tracePt t="26893" x="2771775" y="5129213"/>
          <p14:tracePt t="26910" x="2828925" y="5151438"/>
          <p14:tracePt t="26927" x="2900363" y="5165725"/>
          <p14:tracePt t="26943" x="2986088" y="5180013"/>
          <p14:tracePt t="26960" x="3086100" y="5194300"/>
          <p14:tracePt t="26964" x="3136900" y="5200650"/>
          <p14:tracePt t="26977" x="3179763" y="5208588"/>
          <p14:tracePt t="26995" x="3314700" y="5214938"/>
          <p14:tracePt t="27011" x="3394075" y="5214938"/>
          <p14:tracePt t="27027" x="3457575" y="5200650"/>
          <p14:tracePt t="27044" x="3514725" y="5180013"/>
          <p14:tracePt t="27060" x="3557588" y="5151438"/>
          <p14:tracePt t="27077" x="3600450" y="5122863"/>
          <p14:tracePt t="27094" x="3643313" y="5094288"/>
          <p14:tracePt t="27110" x="3671888" y="5057775"/>
          <p14:tracePt t="27128" x="3700463" y="5029200"/>
          <p14:tracePt t="27132" x="3714750" y="5014913"/>
          <p14:tracePt t="27144" x="3729038" y="5000625"/>
          <p14:tracePt t="27160" x="3757613" y="4965700"/>
          <p14:tracePt t="27177" x="3786188" y="4922838"/>
          <p14:tracePt t="27194" x="3808413" y="4886325"/>
          <p14:tracePt t="27198" x="3822700" y="4865688"/>
          <p14:tracePt t="27211" x="3829050" y="4851400"/>
          <p14:tracePt t="27227" x="3851275" y="4814888"/>
          <p14:tracePt t="27231" x="3857625" y="4800600"/>
          <p14:tracePt t="27245" x="3871913" y="4772025"/>
          <p14:tracePt t="27261" x="3879850" y="4751388"/>
          <p14:tracePt t="27278" x="3894138" y="4737100"/>
          <p14:tracePt t="27294" x="3894138" y="4714875"/>
          <p14:tracePt t="27311" x="3900488" y="4694238"/>
          <p14:tracePt t="27328" x="3900488" y="4665663"/>
          <p14:tracePt t="27344" x="3908425" y="4643438"/>
          <p14:tracePt t="27361" x="3908425" y="4622800"/>
          <p14:tracePt t="27377" x="3908425" y="4600575"/>
          <p14:tracePt t="27394" x="3908425" y="4579938"/>
          <p14:tracePt t="27397" x="3908425" y="4565650"/>
          <p14:tracePt t="27411" x="3900488" y="4551363"/>
          <p14:tracePt t="27428" x="3894138" y="4494213"/>
          <p14:tracePt t="27444" x="3894138" y="4465638"/>
          <p14:tracePt t="27461" x="3894138" y="4451350"/>
          <p14:tracePt t="27492" x="3894138" y="4443413"/>
          <p14:tracePt t="27533" x="3886200" y="4443413"/>
          <p14:tracePt t="27540" x="3886200" y="4437063"/>
          <p14:tracePt t="27556" x="3886200" y="4429125"/>
          <p14:tracePt t="27719" x="3871913" y="4429125"/>
          <p14:tracePt t="27726" x="3843338" y="4429125"/>
          <p14:tracePt t="27735" x="3814763" y="4429125"/>
          <p14:tracePt t="27745" x="3779838" y="4429125"/>
          <p14:tracePt t="27762" x="3700463" y="4429125"/>
          <p14:tracePt t="27778" x="3614738" y="4429125"/>
          <p14:tracePt t="27795" x="3543300" y="4429125"/>
          <p14:tracePt t="27812" x="3500438" y="4429125"/>
          <p14:tracePt t="27828" x="3479800" y="4429125"/>
          <p14:tracePt t="28065" x="3486150" y="4429125"/>
          <p14:tracePt t="28074" x="3494088" y="4429125"/>
          <p14:tracePt t="28082" x="3508375" y="4429125"/>
          <p14:tracePt t="28095" x="3522663" y="4429125"/>
          <p14:tracePt t="28112" x="3551238" y="4429125"/>
          <p14:tracePt t="28128" x="3565525" y="4429125"/>
          <p14:tracePt t="28145" x="3571875" y="4414838"/>
          <p14:tracePt t="28162" x="3586163" y="4408488"/>
          <p14:tracePt t="28179" x="3594100" y="4394200"/>
          <p14:tracePt t="28195" x="3608388" y="4386263"/>
          <p14:tracePt t="28212" x="3614738" y="4371975"/>
          <p14:tracePt t="28229" x="3622675" y="4365625"/>
          <p14:tracePt t="28246" x="3629025" y="4365625"/>
          <p14:tracePt t="28329" x="3636963" y="4365625"/>
          <p14:tracePt t="28353" x="3643313" y="4365625"/>
          <p14:tracePt t="28369" x="3651250" y="4365625"/>
          <p14:tracePt t="28376" x="3657600" y="4365625"/>
          <p14:tracePt t="28393" x="3665538" y="4365625"/>
          <p14:tracePt t="28441" x="3671888" y="4365625"/>
          <p14:tracePt t="28587" x="3651250" y="4365625"/>
          <p14:tracePt t="28595" x="3629025" y="4365625"/>
          <p14:tracePt t="28606" x="3600450" y="4365625"/>
          <p14:tracePt t="28613" x="3565525" y="4365625"/>
          <p14:tracePt t="28629" x="3494088" y="4365625"/>
          <p14:tracePt t="28646" x="3429000" y="4365625"/>
          <p14:tracePt t="28663" x="3371850" y="4365625"/>
          <p14:tracePt t="28679" x="3322638" y="4365625"/>
          <p14:tracePt t="28685" x="3308350" y="4365625"/>
          <p14:tracePt t="28696" x="3294063" y="4365625"/>
          <p14:tracePt t="28860" x="3300413" y="4371975"/>
          <p14:tracePt t="28871" x="3322638" y="4371975"/>
          <p14:tracePt t="28880" x="3336925" y="4379913"/>
          <p14:tracePt t="28896" x="3379788" y="4386263"/>
          <p14:tracePt t="28913" x="3429000" y="4394200"/>
          <p14:tracePt t="28930" x="3479800" y="4408488"/>
          <p14:tracePt t="28946" x="3522663" y="4414838"/>
          <p14:tracePt t="28951" x="3536950" y="4414838"/>
          <p14:tracePt t="28964" x="3551238" y="4414838"/>
          <p14:tracePt t="28980" x="3579813" y="4422775"/>
          <p14:tracePt t="28997" x="3594100" y="4422775"/>
          <p14:tracePt t="29013" x="3608388" y="4422775"/>
          <p14:tracePt t="29030" x="3629025" y="4429125"/>
          <p14:tracePt t="29047" x="3657600" y="4429125"/>
          <p14:tracePt t="29063" x="3694113" y="4429125"/>
          <p14:tracePt t="29080" x="3729038" y="4437063"/>
          <p14:tracePt t="29098" x="3757613" y="4437063"/>
          <p14:tracePt t="29101" x="3765550" y="4437063"/>
          <p14:tracePt t="29113" x="3771900" y="4437063"/>
          <p14:tracePt t="29131" x="3779838" y="4437063"/>
          <p14:tracePt t="29147" x="3786188" y="4437063"/>
          <p14:tracePt t="29173" x="3794125" y="4437063"/>
          <p14:tracePt t="29189" x="3800475" y="4437063"/>
          <p14:tracePt t="29215" x="3808413" y="4437063"/>
          <p14:tracePt t="29399" x="3800475" y="4437063"/>
          <p14:tracePt t="29406" x="3779838" y="4437063"/>
          <p14:tracePt t="29415" x="3757613" y="4437063"/>
          <p14:tracePt t="29430" x="3700463" y="4437063"/>
          <p14:tracePt t="29447" x="3636963" y="4437063"/>
          <p14:tracePt t="29464" x="3579813" y="4437063"/>
          <p14:tracePt t="29481" x="3536950" y="4437063"/>
          <p14:tracePt t="29497" x="3522663" y="4429125"/>
          <p14:tracePt t="29514" x="3514725" y="4429125"/>
          <p14:tracePt t="29977" x="3522663" y="4429125"/>
          <p14:tracePt t="29984" x="3529013" y="4422775"/>
          <p14:tracePt t="29993" x="3536950" y="4422775"/>
          <p14:tracePt t="30000" x="3543300" y="4422775"/>
          <p14:tracePt t="30015" x="3543300" y="4414838"/>
          <p14:tracePt t="30032" x="3551238" y="4414838"/>
          <p14:tracePt t="30048" x="3557588" y="4414838"/>
          <p14:tracePt t="30075" x="3565525" y="4414838"/>
          <p14:tracePt t="30106" x="3571875" y="4408488"/>
          <p14:tracePt t="30131" x="3579813" y="4408488"/>
          <p14:tracePt t="30139" x="3586163" y="4408488"/>
          <p14:tracePt t="30148" x="3594100" y="4400550"/>
          <p14:tracePt t="30165" x="3608388" y="4394200"/>
          <p14:tracePt t="30182" x="3629025" y="4386263"/>
          <p14:tracePt t="30199" x="3636963" y="4386263"/>
          <p14:tracePt t="30202" x="3643313" y="4379913"/>
          <p14:tracePt t="30411" x="3636963" y="4379913"/>
          <p14:tracePt t="30420" x="3622675" y="4379913"/>
          <p14:tracePt t="30426" x="3614738" y="4379913"/>
          <p14:tracePt t="30435" x="3594100" y="4379913"/>
          <p14:tracePt t="30448" x="3579813" y="4379913"/>
          <p14:tracePt t="30466" x="3536950" y="4379913"/>
          <p14:tracePt t="30482" x="3514725" y="4379913"/>
          <p14:tracePt t="30499" x="3508375" y="4379913"/>
          <p14:tracePt t="30503" x="3500438" y="4379913"/>
          <p14:tracePt t="30515" x="3494088" y="4379913"/>
          <p14:tracePt t="30532" x="3486150" y="4379913"/>
          <p14:tracePt t="30869" x="3500438" y="4379913"/>
          <p14:tracePt t="30877" x="3514725" y="4379913"/>
          <p14:tracePt t="30888" x="3529013" y="4379913"/>
          <p14:tracePt t="30899" x="3551238" y="4379913"/>
          <p14:tracePt t="30916" x="3614738" y="4386263"/>
          <p14:tracePt t="30933" x="3636963" y="4386263"/>
          <p14:tracePt t="30949" x="3671888" y="4394200"/>
          <p14:tracePt t="30966" x="3679825" y="4394200"/>
          <p14:tracePt t="31336" x="3665538" y="4394200"/>
          <p14:tracePt t="31344" x="3643313" y="4394200"/>
          <p14:tracePt t="31351" x="3614738" y="4394200"/>
          <p14:tracePt t="31367" x="3571875" y="4394200"/>
          <p14:tracePt t="31383" x="3551238" y="4394200"/>
          <p14:tracePt t="31388" x="3529013" y="4394200"/>
          <p14:tracePt t="31400" x="3500438" y="4394200"/>
          <p14:tracePt t="31417" x="3486150" y="4394200"/>
          <p14:tracePt t="31762" x="3500438" y="4394200"/>
          <p14:tracePt t="31769" x="3514725" y="4394200"/>
          <p14:tracePt t="31778" x="3529013" y="4394200"/>
          <p14:tracePt t="31784" x="3551238" y="4394200"/>
          <p14:tracePt t="31801" x="3565525" y="4400550"/>
          <p14:tracePt t="31818" x="3600450" y="4408488"/>
          <p14:tracePt t="31820" x="3614738" y="4408488"/>
          <p14:tracePt t="31834" x="3643313" y="4414838"/>
          <p14:tracePt t="31851" x="3665538" y="4422775"/>
          <p14:tracePt t="31867" x="3679825" y="4422775"/>
          <p14:tracePt t="31884" x="3694113" y="4429125"/>
          <p14:tracePt t="31901" x="3700463" y="4429125"/>
          <p14:tracePt t="31946" x="3708400" y="4429125"/>
          <p14:tracePt t="31972" x="3714750" y="4429125"/>
          <p14:tracePt t="32114" x="3708400" y="4429125"/>
          <p14:tracePt t="32122" x="3694113" y="4437063"/>
          <p14:tracePt t="32130" x="3686175" y="4443413"/>
          <p14:tracePt t="32138" x="3671888" y="4451350"/>
          <p14:tracePt t="32151" x="3657600" y="4457700"/>
          <p14:tracePt t="32168" x="3629025" y="4486275"/>
          <p14:tracePt t="32185" x="3600450" y="4500563"/>
          <p14:tracePt t="32373" x="3608388" y="4500563"/>
          <p14:tracePt t="32381" x="3622675" y="4494213"/>
          <p14:tracePt t="32388" x="3629025" y="4486275"/>
          <p14:tracePt t="32404" x="3636963" y="4479925"/>
          <p14:tracePt t="32419" x="3643313" y="4471988"/>
          <p14:tracePt t="32436" x="3643313" y="4457700"/>
          <p14:tracePt t="32438" x="3643313" y="4451350"/>
          <p14:tracePt t="32453" x="3643313" y="4437063"/>
          <p14:tracePt t="32468" x="3643313" y="4422775"/>
          <p14:tracePt t="32485" x="3629025" y="4414838"/>
          <p14:tracePt t="32502" x="3629025" y="4408488"/>
          <p14:tracePt t="32557" x="3622675" y="4408488"/>
          <p14:tracePt t="32564" x="3614738" y="4408488"/>
          <p14:tracePt t="32573" x="3608388" y="4422775"/>
          <p14:tracePt t="32585" x="3600450" y="4443413"/>
          <p14:tracePt t="32602" x="3594100" y="4479925"/>
          <p14:tracePt t="32605" x="3594100" y="4494213"/>
          <p14:tracePt t="32619" x="3594100" y="4508500"/>
          <p14:tracePt t="32636" x="3594100" y="4529138"/>
          <p14:tracePt t="32653" x="3600450" y="4529138"/>
          <p14:tracePt t="32708" x="3608388" y="4529138"/>
          <p14:tracePt t="32720" x="3622675" y="4522788"/>
          <p14:tracePt t="32727" x="3636963" y="4508500"/>
          <p14:tracePt t="32735" x="3657600" y="4494213"/>
          <p14:tracePt t="32753" x="3686175" y="4465638"/>
          <p14:tracePt t="32769" x="3700463" y="4443413"/>
          <p14:tracePt t="32785" x="3708400" y="4422775"/>
          <p14:tracePt t="32802" x="3708400" y="4414838"/>
          <p14:tracePt t="32819" x="3708400" y="4408488"/>
          <p14:tracePt t="32879" x="3700463" y="4408488"/>
          <p14:tracePt t="32888" x="3694113" y="4408488"/>
          <p14:tracePt t="32894" x="3686175" y="4408488"/>
          <p14:tracePt t="32903" x="3679825" y="4408488"/>
          <p14:tracePt t="32919" x="3665538" y="4408488"/>
          <p14:tracePt t="32936" x="3657600" y="4414838"/>
          <p14:tracePt t="32952" x="3651250" y="4414838"/>
          <p14:tracePt t="32969" x="3651250" y="4422775"/>
          <p14:tracePt t="33015" x="3643313" y="4429125"/>
          <p14:tracePt t="33039" x="3643313" y="4437063"/>
          <p14:tracePt t="33046" x="3636963" y="4457700"/>
          <p14:tracePt t="33059" x="3629025" y="4479925"/>
          <p14:tracePt t="33069" x="3622675" y="4508500"/>
          <p14:tracePt t="33086" x="3586163" y="4586288"/>
          <p14:tracePt t="33103" x="3551238" y="4637088"/>
          <p14:tracePt t="33120" x="3536950" y="4657725"/>
          <p14:tracePt t="33137" x="3479800" y="4714875"/>
          <p14:tracePt t="33153" x="3429000" y="4757738"/>
          <p14:tracePt t="33169" x="3371850" y="4794250"/>
          <p14:tracePt t="33186" x="3314700" y="4829175"/>
          <p14:tracePt t="33202" x="3257550" y="4857750"/>
          <p14:tracePt t="33220" x="3208338" y="4879975"/>
          <p14:tracePt t="33236" x="3171825" y="4886325"/>
          <p14:tracePt t="33253" x="3151188" y="4894263"/>
          <p14:tracePt t="33270" x="3136900" y="4900613"/>
          <p14:tracePt t="33286" x="3122613" y="4900613"/>
          <p14:tracePt t="33303" x="3108325" y="4900613"/>
          <p14:tracePt t="33306" x="3100388" y="4900613"/>
          <p14:tracePt t="33320" x="3086100" y="4900613"/>
          <p14:tracePt t="33336" x="3065463" y="4900613"/>
          <p14:tracePt t="33353" x="3022600" y="4900613"/>
          <p14:tracePt t="33370" x="2971800" y="4900613"/>
          <p14:tracePt t="33386" x="2914650" y="4900613"/>
          <p14:tracePt t="33404" x="2857500" y="4900613"/>
          <p14:tracePt t="33421" x="2786063" y="4900613"/>
          <p14:tracePt t="33436" x="2693988" y="4900613"/>
          <p14:tracePt t="33453" x="2608263" y="4900613"/>
          <p14:tracePt t="33457" x="2565400" y="4900613"/>
          <p14:tracePt t="33470" x="2528888" y="4900613"/>
          <p14:tracePt t="33488" x="2493963" y="4894263"/>
          <p14:tracePt t="33489" x="2486025" y="4886325"/>
          <p14:tracePt t="33523" x="2486025" y="4879975"/>
          <p14:tracePt t="33528" x="2486025" y="4865688"/>
          <p14:tracePt t="33540" x="2486025" y="4843463"/>
          <p14:tracePt t="33553" x="2493963" y="4822825"/>
          <p14:tracePt t="33570" x="2522538" y="4772025"/>
          <p14:tracePt t="33587" x="2543175" y="4743450"/>
          <p14:tracePt t="33604" x="2551113" y="4737100"/>
          <p14:tracePt t="33623" x="2557463" y="4737100"/>
          <p14:tracePt t="33637" x="2565400" y="4737100"/>
          <p14:tracePt t="33653" x="2571750" y="4737100"/>
          <p14:tracePt t="33670" x="2579688" y="4751388"/>
          <p14:tracePt t="33687" x="2600325" y="4779963"/>
          <p14:tracePt t="33690" x="2608263" y="4794250"/>
          <p14:tracePt t="33704" x="2614613" y="4814888"/>
          <p14:tracePt t="33720" x="2628900" y="4857750"/>
          <p14:tracePt t="33737" x="2636838" y="4894263"/>
          <p14:tracePt t="33738" x="2636838" y="4908550"/>
          <p14:tracePt t="33754" x="2643188" y="4937125"/>
          <p14:tracePt t="33770" x="2643188" y="4965700"/>
          <p14:tracePt t="33787" x="2628900" y="4994275"/>
          <p14:tracePt t="33803" x="2600325" y="5022850"/>
          <p14:tracePt t="33820" x="2557463" y="5043488"/>
          <p14:tracePt t="33837" x="2522538" y="5057775"/>
          <p14:tracePt t="33853" x="2493963" y="5057775"/>
          <p14:tracePt t="33871" x="2471738" y="5057775"/>
          <p14:tracePt t="33887" x="2457450" y="5051425"/>
          <p14:tracePt t="33891" x="2451100" y="5043488"/>
          <p14:tracePt t="33904" x="2443163" y="5029200"/>
          <p14:tracePt t="33920" x="2428875" y="4986338"/>
          <p14:tracePt t="33937" x="2414588" y="4937125"/>
          <p14:tracePt t="33954" x="2414588" y="4865688"/>
          <p14:tracePt t="33970" x="2422525" y="4843463"/>
          <p14:tracePt t="33987" x="2457450" y="4808538"/>
          <p14:tracePt t="33989" x="2471738" y="4794250"/>
          <p14:tracePt t="34004" x="2514600" y="4772025"/>
          <p14:tracePt t="34021" x="2571750" y="4765675"/>
          <p14:tracePt t="34037" x="2628900" y="4765675"/>
          <p14:tracePt t="34054" x="2700338" y="4794250"/>
          <p14:tracePt t="34071" x="2771775" y="4829175"/>
          <p14:tracePt t="34087" x="2843213" y="4894263"/>
          <p14:tracePt t="34104" x="2908300" y="4957763"/>
          <p14:tracePt t="34121" x="2951163" y="5014913"/>
          <p14:tracePt t="34124" x="2965450" y="5037138"/>
          <p14:tracePt t="34137" x="2979738" y="5057775"/>
          <p14:tracePt t="34154" x="2986088" y="5094288"/>
          <p14:tracePt t="34171" x="2986088" y="5129213"/>
          <p14:tracePt t="34187" x="2986088" y="5157788"/>
          <p14:tracePt t="34190" x="2986088" y="5180013"/>
          <p14:tracePt t="34204" x="2957513" y="5214938"/>
          <p14:tracePt t="34221" x="2914650" y="5257800"/>
          <p14:tracePt t="34238" x="2857500" y="5286375"/>
          <p14:tracePt t="34254" x="2794000" y="5300663"/>
          <p14:tracePt t="34271" x="2714625" y="5308600"/>
          <p14:tracePt t="34288" x="2622550" y="5300663"/>
          <p14:tracePt t="34304" x="2536825" y="5280025"/>
          <p14:tracePt t="34321" x="2465388" y="5251450"/>
          <p14:tracePt t="34325" x="2436813" y="5229225"/>
          <p14:tracePt t="34338" x="2422525" y="5214938"/>
          <p14:tracePt t="34355" x="2393950" y="5180013"/>
          <p14:tracePt t="34359" x="2379663" y="5157788"/>
          <p14:tracePt t="34371" x="2371725" y="5143500"/>
          <p14:tracePt t="34388" x="2365375" y="5100638"/>
          <p14:tracePt t="34392" x="2365375" y="5080000"/>
          <p14:tracePt t="34404" x="2365375" y="5057775"/>
          <p14:tracePt t="34421" x="2386013" y="4986338"/>
          <p14:tracePt t="34438" x="2422525" y="4937125"/>
          <p14:tracePt t="34455" x="2465388" y="4894263"/>
          <p14:tracePt t="34471" x="2522538" y="4851400"/>
          <p14:tracePt t="34488" x="2579688" y="4814888"/>
          <p14:tracePt t="34505" x="2636838" y="4786313"/>
          <p14:tracePt t="34521" x="2693988" y="4765675"/>
          <p14:tracePt t="34538" x="2751138" y="4757738"/>
          <p14:tracePt t="34555" x="2800350" y="4751388"/>
          <p14:tracePt t="34559" x="2828925" y="4751388"/>
          <p14:tracePt t="34571" x="2857500" y="4751388"/>
          <p14:tracePt t="34589" x="2928938" y="4751388"/>
          <p14:tracePt t="34592" x="2965450" y="4751388"/>
          <p14:tracePt t="34605" x="3000375" y="4757738"/>
          <p14:tracePt t="34622" x="3114675" y="4786313"/>
          <p14:tracePt t="34639" x="3186113" y="4800600"/>
          <p14:tracePt t="34655" x="3251200" y="4822825"/>
          <p14:tracePt t="34672" x="3294063" y="4843463"/>
          <p14:tracePt t="34688" x="3328988" y="4865688"/>
          <p14:tracePt t="34705" x="3351213" y="4886325"/>
          <p14:tracePt t="34722" x="3365500" y="4914900"/>
          <p14:tracePt t="34738" x="3386138" y="4951413"/>
          <p14:tracePt t="34742" x="3394075" y="4972050"/>
          <p14:tracePt t="34755" x="3394075" y="5000625"/>
          <p14:tracePt t="34772" x="3400425" y="5043488"/>
          <p14:tracePt t="34788" x="3400425" y="5086350"/>
          <p14:tracePt t="34806" x="3400425" y="5151438"/>
          <p14:tracePt t="34822" x="3394075" y="5165725"/>
          <p14:tracePt t="34840" x="3371850" y="5214938"/>
          <p14:tracePt t="34855" x="3371850" y="5222875"/>
          <p14:tracePt t="34873" x="3351213" y="5251450"/>
          <p14:tracePt t="34888" x="3343275" y="5265738"/>
          <p14:tracePt t="34906" x="3328988" y="5272088"/>
          <p14:tracePt t="34922" x="3322638" y="5286375"/>
          <p14:tracePt t="34939" x="3308350" y="5300663"/>
          <p14:tracePt t="34955" x="3286125" y="5322888"/>
          <p14:tracePt t="34972" x="3257550" y="5337175"/>
          <p14:tracePt t="34989" x="3236913" y="5343525"/>
          <p14:tracePt t="35006" x="3200400" y="5351463"/>
          <p14:tracePt t="35009" x="3171825" y="5357813"/>
          <p14:tracePt t="35022" x="3151188" y="5357813"/>
          <p14:tracePt t="35039" x="3086100" y="5357813"/>
          <p14:tracePt t="35056" x="2979738" y="5351463"/>
          <p14:tracePt t="35072" x="2908300" y="5343525"/>
          <p14:tracePt t="35089" x="2822575" y="5322888"/>
          <p14:tracePt t="35106" x="2743200" y="5308600"/>
          <p14:tracePt t="35122" x="2665413" y="5286375"/>
          <p14:tracePt t="35139" x="2600325" y="5265738"/>
          <p14:tracePt t="35156" x="2551113" y="5243513"/>
          <p14:tracePt t="35172" x="2522538" y="5229225"/>
          <p14:tracePt t="35189" x="2508250" y="5214938"/>
          <p14:tracePt t="35206" x="2493963" y="5208588"/>
          <p14:tracePt t="35223" x="2479675" y="5186363"/>
          <p14:tracePt t="35239" x="2465388" y="5157788"/>
          <p14:tracePt t="35241" x="2457450" y="5143500"/>
          <p14:tracePt t="35256" x="2443163" y="5122863"/>
          <p14:tracePt t="35272" x="2428875" y="5108575"/>
          <p14:tracePt t="35289" x="2422525" y="5086350"/>
          <p14:tracePt t="35306" x="2414588" y="5072063"/>
          <p14:tracePt t="35322" x="2414588" y="5051425"/>
          <p14:tracePt t="35339" x="2408238" y="5037138"/>
          <p14:tracePt t="35356" x="2408238" y="5014913"/>
          <p14:tracePt t="35373" x="2408238" y="4994275"/>
          <p14:tracePt t="35389" x="2408238" y="4972050"/>
          <p14:tracePt t="35406" x="2408238" y="4951413"/>
          <p14:tracePt t="35423" x="2408238" y="4929188"/>
          <p14:tracePt t="35439" x="2414588" y="4914900"/>
          <p14:tracePt t="35456" x="2428875" y="4894263"/>
          <p14:tracePt t="35473" x="2436813" y="4879975"/>
          <p14:tracePt t="35489" x="2443163" y="4857750"/>
          <p14:tracePt t="35506" x="2457450" y="4837113"/>
          <p14:tracePt t="35523" x="2465388" y="4829175"/>
          <p14:tracePt t="35539" x="2471738" y="4814888"/>
          <p14:tracePt t="35556" x="2479675" y="4808538"/>
          <p14:tracePt t="35578" x="2479675" y="4800600"/>
          <p14:tracePt t="35652" x="2486025" y="4800600"/>
          <p14:tracePt t="35692" x="2493963" y="4794250"/>
          <p14:tracePt t="35700" x="2500313" y="4794250"/>
          <p14:tracePt t="35706" x="2500313" y="4786313"/>
          <p14:tracePt t="35723" x="2514600" y="4786313"/>
          <p14:tracePt t="35740" x="2528888" y="4779963"/>
          <p14:tracePt t="35757" x="2551113" y="4772025"/>
          <p14:tracePt t="35773" x="2579688" y="4765675"/>
          <p14:tracePt t="35790" x="2593975" y="4757738"/>
          <p14:tracePt t="35807" x="2608263" y="4757738"/>
          <p14:tracePt t="35823" x="2614613" y="4751388"/>
          <p14:tracePt t="35840" x="2622550" y="4751388"/>
          <p14:tracePt t="35857" x="2636838" y="4743450"/>
          <p14:tracePt t="35890" x="2643188" y="4743450"/>
          <p14:tracePt t="35910" x="2651125" y="4737100"/>
          <p14:tracePt t="35924" x="2657475" y="4737100"/>
          <p14:tracePt t="35941" x="2665413" y="4737100"/>
          <p14:tracePt t="35957" x="2679700" y="4729163"/>
          <p14:tracePt t="35973" x="2700338" y="4729163"/>
          <p14:tracePt t="35990" x="2722563" y="4729163"/>
          <p14:tracePt t="36007" x="2743200" y="4729163"/>
          <p14:tracePt t="36024" x="2757488" y="4722813"/>
          <p14:tracePt t="36040" x="2771775" y="4722813"/>
          <p14:tracePt t="36058" x="2786063" y="4722813"/>
          <p14:tracePt t="36074" x="2800350" y="4722813"/>
          <p14:tracePt t="36077" x="2814638" y="4722813"/>
          <p14:tracePt t="36090" x="2822575" y="4722813"/>
          <p14:tracePt t="36107" x="2851150" y="4722813"/>
          <p14:tracePt t="36110" x="2865438" y="4722813"/>
          <p14:tracePt t="36124" x="2894013" y="4729163"/>
          <p14:tracePt t="36140" x="2922588" y="4729163"/>
          <p14:tracePt t="36157" x="2936875" y="4737100"/>
          <p14:tracePt t="36174" x="2979738" y="4743450"/>
          <p14:tracePt t="36191" x="3000375" y="4743450"/>
          <p14:tracePt t="36207" x="3022600" y="4751388"/>
          <p14:tracePt t="36224" x="3036888" y="4757738"/>
          <p14:tracePt t="36241" x="3057525" y="4757738"/>
          <p14:tracePt t="36257" x="3079750" y="4765675"/>
          <p14:tracePt t="36274" x="3094038" y="4772025"/>
          <p14:tracePt t="36291" x="3108325" y="4779963"/>
          <p14:tracePt t="36308" x="3122613" y="4794250"/>
          <p14:tracePt t="36324" x="3136900" y="4800600"/>
          <p14:tracePt t="36340" x="3157538" y="4814888"/>
          <p14:tracePt t="36357" x="3171825" y="4837113"/>
          <p14:tracePt t="36374" x="3208338" y="4857750"/>
          <p14:tracePt t="36391" x="3222625" y="4872038"/>
          <p14:tracePt t="36408" x="3228975" y="4894263"/>
          <p14:tracePt t="36424" x="3243263" y="4908550"/>
          <p14:tracePt t="36441" x="3251200" y="4922838"/>
          <p14:tracePt t="36457" x="3257550" y="4937125"/>
          <p14:tracePt t="36474" x="3265488" y="4951413"/>
          <p14:tracePt t="36491" x="3265488" y="4965700"/>
          <p14:tracePt t="36508" x="3271838" y="4979988"/>
          <p14:tracePt t="36524" x="3271838" y="4994275"/>
          <p14:tracePt t="36541" x="3271838" y="5014913"/>
          <p14:tracePt t="36558" x="3265488" y="5051425"/>
          <p14:tracePt t="36574" x="3251200" y="5072063"/>
          <p14:tracePt t="36591" x="3236913" y="5086350"/>
          <p14:tracePt t="36608" x="3222625" y="5108575"/>
          <p14:tracePt t="36625" x="3200400" y="5129213"/>
          <p14:tracePt t="36641" x="3186113" y="5143500"/>
          <p14:tracePt t="36658" x="3171825" y="5157788"/>
          <p14:tracePt t="36674" x="3157538" y="5172075"/>
          <p14:tracePt t="36691" x="3136900" y="5186363"/>
          <p14:tracePt t="36708" x="3122613" y="5194300"/>
          <p14:tracePt t="36725" x="3094038" y="5200650"/>
          <p14:tracePt t="36741" x="3057525" y="5214938"/>
          <p14:tracePt t="36744" x="3036888" y="5222875"/>
          <p14:tracePt t="36758" x="3022600" y="5229225"/>
          <p14:tracePt t="36762" x="3000375" y="5229225"/>
          <p14:tracePt t="36775" x="2971800" y="5237163"/>
          <p14:tracePt t="36791" x="2928938" y="5237163"/>
          <p14:tracePt t="36792" x="2908300" y="5237163"/>
          <p14:tracePt t="36809" x="2857500" y="5237163"/>
          <p14:tracePt t="36825" x="2814638" y="5237163"/>
          <p14:tracePt t="36842" x="2771775" y="5237163"/>
          <p14:tracePt t="36858" x="2728913" y="5222875"/>
          <p14:tracePt t="36875" x="2693988" y="5214938"/>
          <p14:tracePt t="36891" x="2651125" y="5200650"/>
          <p14:tracePt t="36908" x="2608263" y="5186363"/>
          <p14:tracePt t="36925" x="2579688" y="5180013"/>
          <p14:tracePt t="36928" x="2557463" y="5172075"/>
          <p14:tracePt t="36942" x="2543175" y="5165725"/>
          <p14:tracePt t="36958" x="2522538" y="5157788"/>
          <p14:tracePt t="36961" x="2508250" y="5151438"/>
          <p14:tracePt t="36975" x="2500313" y="5143500"/>
          <p14:tracePt t="36992" x="2465388" y="5129213"/>
          <p14:tracePt t="37008" x="2443163" y="5114925"/>
          <p14:tracePt t="37025" x="2422525" y="5100638"/>
          <p14:tracePt t="37042" x="2408238" y="5086350"/>
          <p14:tracePt t="37059" x="2386013" y="5065713"/>
          <p14:tracePt t="37076" x="2371725" y="5051425"/>
          <p14:tracePt t="37092" x="2357438" y="5022850"/>
          <p14:tracePt t="37108" x="2351088" y="4994275"/>
          <p14:tracePt t="37125" x="2343150" y="4972050"/>
          <p14:tracePt t="37142" x="2343150" y="4951413"/>
          <p14:tracePt t="37158" x="2343150" y="4929188"/>
          <p14:tracePt t="37175" x="2343150" y="4908550"/>
          <p14:tracePt t="37192" x="2343150" y="4886325"/>
          <p14:tracePt t="37195" x="2343150" y="4872038"/>
          <p14:tracePt t="37209" x="2351088" y="4865688"/>
          <p14:tracePt t="37225" x="2357438" y="4837113"/>
          <p14:tracePt t="37226" x="2365375" y="4822825"/>
          <p14:tracePt t="37242" x="2379663" y="4800600"/>
          <p14:tracePt t="37259" x="2393950" y="4779963"/>
          <p14:tracePt t="37275" x="2408238" y="4765675"/>
          <p14:tracePt t="37292" x="2422525" y="4757738"/>
          <p14:tracePt t="37309" x="2428875" y="4751388"/>
          <p14:tracePt t="37325" x="2451100" y="4743450"/>
          <p14:tracePt t="37342" x="2465388" y="4729163"/>
          <p14:tracePt t="37359" x="2486025" y="4722813"/>
          <p14:tracePt t="37376" x="2522538" y="4714875"/>
          <p14:tracePt t="37392" x="2551113" y="4708525"/>
          <p14:tracePt t="37395" x="2565400" y="4708525"/>
          <p14:tracePt t="37409" x="2579688" y="4708525"/>
          <p14:tracePt t="37426" x="2614613" y="4708525"/>
          <p14:tracePt t="37442" x="2651125" y="4708525"/>
          <p14:tracePt t="37459" x="2686050" y="4708525"/>
          <p14:tracePt t="37476" x="2722563" y="4714875"/>
          <p14:tracePt t="37492" x="2771775" y="4722813"/>
          <p14:tracePt t="37509" x="2822575" y="4729163"/>
          <p14:tracePt t="37526" x="2879725" y="4737100"/>
          <p14:tracePt t="37543" x="2928938" y="4743450"/>
          <p14:tracePt t="37559" x="2979738" y="4757738"/>
          <p14:tracePt t="37576" x="3028950" y="4765675"/>
          <p14:tracePt t="37592" x="3079750" y="4772025"/>
          <p14:tracePt t="37609" x="3114675" y="4779963"/>
          <p14:tracePt t="37626" x="3151188" y="4794250"/>
          <p14:tracePt t="37630" x="3171825" y="4794250"/>
          <p14:tracePt t="37643" x="3186113" y="4800600"/>
          <p14:tracePt t="37659" x="3208338" y="4808538"/>
          <p14:tracePt t="37662" x="3214688" y="4808538"/>
          <p14:tracePt t="37676" x="3228975" y="4814888"/>
          <p14:tracePt t="37693" x="3243263" y="4822825"/>
          <p14:tracePt t="37711" x="3251200" y="4829175"/>
          <p14:tracePt t="37726" x="3257550" y="4837113"/>
          <p14:tracePt t="37743" x="3265488" y="4857750"/>
          <p14:tracePt t="37760" x="3279775" y="4894263"/>
          <p14:tracePt t="37776" x="3294063" y="4929188"/>
          <p14:tracePt t="37793" x="3300413" y="4965700"/>
          <p14:tracePt t="37810" x="3308350" y="5000625"/>
          <p14:tracePt t="37812" x="3308350" y="5014913"/>
          <p14:tracePt t="37826" x="3308350" y="5029200"/>
          <p14:tracePt t="37843" x="3308350" y="5051425"/>
          <p14:tracePt t="37860" x="3308350" y="5080000"/>
          <p14:tracePt t="37877" x="3300413" y="5108575"/>
          <p14:tracePt t="37893" x="3294063" y="5129213"/>
          <p14:tracePt t="37909" x="3271838" y="5151438"/>
          <p14:tracePt t="37926" x="3265488" y="5165725"/>
          <p14:tracePt t="37943" x="3251200" y="5180013"/>
          <p14:tracePt t="37960" x="3236913" y="5194300"/>
          <p14:tracePt t="37976" x="3208338" y="5208588"/>
          <p14:tracePt t="37993" x="3179763" y="5222875"/>
          <p14:tracePt t="38010" x="3143250" y="5229225"/>
          <p14:tracePt t="38013" x="3122613" y="5237163"/>
          <p14:tracePt t="38026" x="3100388" y="5237163"/>
          <p14:tracePt t="38043" x="3051175" y="5237163"/>
          <p14:tracePt t="38060" x="3000375" y="5237163"/>
          <p14:tracePt t="38077" x="2951163" y="5237163"/>
          <p14:tracePt t="38093" x="2900363" y="5229225"/>
          <p14:tracePt t="38110" x="2836863" y="5222875"/>
          <p14:tracePt t="38127" x="2794000" y="5214938"/>
          <p14:tracePt t="38143" x="2757488" y="5208588"/>
          <p14:tracePt t="38160" x="2714625" y="5200650"/>
          <p14:tracePt t="38177" x="2679700" y="5200650"/>
          <p14:tracePt t="38193" x="2643188" y="5194300"/>
          <p14:tracePt t="38210" x="2608263" y="5194300"/>
          <p14:tracePt t="38227" x="2579688" y="5194300"/>
          <p14:tracePt t="38243" x="2557463" y="5186363"/>
          <p14:tracePt t="38261" x="2543175" y="5186363"/>
          <p14:tracePt t="38277" x="2528888" y="5180013"/>
          <p14:tracePt t="38278" x="2522538" y="5180013"/>
          <p14:tracePt t="38295" x="2500313" y="5172075"/>
          <p14:tracePt t="38310" x="2471738" y="5165725"/>
          <p14:tracePt t="38327" x="2451100" y="5157788"/>
          <p14:tracePt t="38344" x="2422525" y="5143500"/>
          <p14:tracePt t="38360" x="2400300" y="5122863"/>
          <p14:tracePt t="38377" x="2379663" y="5100638"/>
          <p14:tracePt t="38394" x="2357438" y="5080000"/>
          <p14:tracePt t="38410" x="2336800" y="5057775"/>
          <p14:tracePt t="38427" x="2322513" y="5043488"/>
          <p14:tracePt t="38444" x="2308225" y="5022850"/>
          <p14:tracePt t="38448" x="2300288" y="5008563"/>
          <p14:tracePt t="38460" x="2293938" y="5000625"/>
          <p14:tracePt t="38477" x="2286000" y="4986338"/>
          <p14:tracePt t="38494" x="2271713" y="4972050"/>
          <p14:tracePt t="38511" x="2265363" y="4957763"/>
          <p14:tracePt t="38515" x="2265363" y="4951413"/>
          <p14:tracePt t="38528" x="2257425" y="4937125"/>
          <p14:tracePt t="38544" x="2257425" y="4914900"/>
          <p14:tracePt t="38561" x="2251075" y="4894263"/>
          <p14:tracePt t="38577" x="2251075" y="4886325"/>
          <p14:tracePt t="38594" x="2251075" y="4872038"/>
          <p14:tracePt t="38611" x="2251075" y="4865688"/>
          <p14:tracePt t="38627" x="2251075" y="4851400"/>
          <p14:tracePt t="38644" x="2251075" y="4837113"/>
          <p14:tracePt t="38661" x="2251075" y="4822825"/>
          <p14:tracePt t="38677" x="2251075" y="4814888"/>
          <p14:tracePt t="38694" x="2251075" y="4800600"/>
          <p14:tracePt t="38711" x="2251075" y="4794250"/>
          <p14:tracePt t="38728" x="2257425" y="4786313"/>
          <p14:tracePt t="38744" x="2265363" y="4772025"/>
          <p14:tracePt t="38762" x="2271713" y="4765675"/>
          <p14:tracePt t="38777" x="2279650" y="4751388"/>
          <p14:tracePt t="38795" x="2286000" y="4743450"/>
          <p14:tracePt t="38812" x="2293938" y="4737100"/>
          <p14:tracePt t="38828" x="2300288" y="4729163"/>
          <p14:tracePt t="38845" x="2308225" y="4722813"/>
          <p14:tracePt t="38861" x="2314575" y="4714875"/>
          <p14:tracePt t="38878" x="2322513" y="4708525"/>
          <p14:tracePt t="38894" x="2328863" y="4708525"/>
          <p14:tracePt t="38911" x="2336800" y="4700588"/>
          <p14:tracePt t="39003" x="2343150" y="4700588"/>
          <p14:tracePt t="39018" x="2351088" y="4700588"/>
          <p14:tracePt t="39028" x="2357438" y="4700588"/>
          <p14:tracePt t="39035" x="2365375" y="4700588"/>
          <p14:tracePt t="39045" x="2379663" y="4700588"/>
          <p14:tracePt t="39061" x="2408238" y="4700588"/>
          <p14:tracePt t="39078" x="2443163" y="4708525"/>
          <p14:tracePt t="39095" x="2486025" y="4714875"/>
          <p14:tracePt t="39111" x="2528888" y="4722813"/>
          <p14:tracePt t="39128" x="2571750" y="4729163"/>
          <p14:tracePt t="39145" x="2614613" y="4743450"/>
          <p14:tracePt t="39148" x="2636838" y="4743450"/>
          <p14:tracePt t="39163" x="2665413" y="4751388"/>
          <p14:tracePt t="39178" x="2686050" y="4751388"/>
          <p14:tracePt t="39195" x="2700338" y="4751388"/>
          <p14:tracePt t="39212" x="2714625" y="4751388"/>
          <p14:tracePt t="39230" x="2728913" y="4751388"/>
          <p14:tracePt t="39245" x="2751138" y="4751388"/>
          <p14:tracePt t="39263" x="2779713" y="4751388"/>
          <p14:tracePt t="39279" x="2808288" y="4751388"/>
          <p14:tracePt t="39295" x="2836863" y="4757738"/>
          <p14:tracePt t="39312" x="2865438" y="4765675"/>
          <p14:tracePt t="39328" x="2886075" y="4772025"/>
          <p14:tracePt t="39345" x="2914650" y="4786313"/>
          <p14:tracePt t="39362" x="2943225" y="4800600"/>
          <p14:tracePt t="39378" x="2971800" y="4822825"/>
          <p14:tracePt t="39395" x="3000375" y="4843463"/>
          <p14:tracePt t="39397" x="3022600" y="4857750"/>
          <p14:tracePt t="39412" x="3051175" y="4879975"/>
          <p14:tracePt t="39428" x="3079750" y="4908550"/>
          <p14:tracePt t="39445" x="3100388" y="4929188"/>
          <p14:tracePt t="39462" x="3108325" y="4943475"/>
          <p14:tracePt t="39479" x="3122613" y="4957763"/>
          <p14:tracePt t="39495" x="3128963" y="4979988"/>
          <p14:tracePt t="39513" x="3136900" y="4994275"/>
          <p14:tracePt t="39529" x="3143250" y="5014913"/>
          <p14:tracePt t="39545" x="3143250" y="5037138"/>
          <p14:tracePt t="39562" x="3151188" y="5051425"/>
          <p14:tracePt t="39579" x="3151188" y="5057775"/>
          <p14:tracePt t="39595" x="3151188" y="5065713"/>
          <p14:tracePt t="39612" x="3151188" y="5080000"/>
          <p14:tracePt t="39629" x="3143250" y="5086350"/>
          <p14:tracePt t="39645" x="3136900" y="5100638"/>
          <p14:tracePt t="39662" x="3122613" y="5114925"/>
          <p14:tracePt t="39679" x="3100388" y="5129213"/>
          <p14:tracePt t="39695" x="3079750" y="5143500"/>
          <p14:tracePt t="39712" x="3065463" y="5151438"/>
          <p14:tracePt t="39729" x="3043238" y="5157788"/>
          <p14:tracePt t="39732" x="3036888" y="5157788"/>
          <p14:tracePt t="39746" x="3022600" y="5165725"/>
          <p14:tracePt t="39763" x="3000375" y="5165725"/>
          <p14:tracePt t="39766" x="2979738" y="5172075"/>
          <p14:tracePt t="39779" x="2965450" y="5172075"/>
          <p14:tracePt t="39796" x="2928938" y="5172075"/>
          <p14:tracePt t="39799" x="2908300" y="5172075"/>
          <p14:tracePt t="39812" x="2894013" y="5172075"/>
          <p14:tracePt t="39829" x="2851150" y="5165725"/>
          <p14:tracePt t="39846" x="2771775" y="5143500"/>
          <p14:tracePt t="39863" x="2714625" y="5137150"/>
          <p14:tracePt t="39879" x="2671763" y="5122863"/>
          <p14:tracePt t="39896" x="2643188" y="5114925"/>
          <p14:tracePt t="39913" x="2622550" y="5108575"/>
          <p14:tracePt t="39929" x="2600325" y="5100638"/>
          <p14:tracePt t="39946" x="2586038" y="5094288"/>
          <p14:tracePt t="39963" x="2557463" y="5080000"/>
          <p14:tracePt t="39980" x="2528888" y="5072063"/>
          <p14:tracePt t="39996" x="2500313" y="5057775"/>
          <p14:tracePt t="40013" x="2479675" y="5043488"/>
          <p14:tracePt t="40030" x="2451100" y="5022850"/>
          <p14:tracePt t="40046" x="2436813" y="5014913"/>
          <p14:tracePt t="40063" x="2422525" y="5000625"/>
          <p14:tracePt t="40079" x="2408238" y="4986338"/>
          <p14:tracePt t="40096" x="2393950" y="4965700"/>
          <p14:tracePt t="40113" x="2379663" y="4951413"/>
          <p14:tracePt t="40130" x="2371725" y="4929188"/>
          <p14:tracePt t="40146" x="2357438" y="4908550"/>
          <p14:tracePt t="40163" x="2351088" y="4894263"/>
          <p14:tracePt t="40166" x="2351088" y="4886325"/>
          <p14:tracePt t="40180" x="2351088" y="4879975"/>
          <p14:tracePt t="40196" x="2343150" y="4872038"/>
          <p14:tracePt t="40214" x="2343150" y="4865688"/>
          <p14:tracePt t="40230" x="2343150" y="4851400"/>
          <p14:tracePt t="40247" x="2343150" y="4843463"/>
          <p14:tracePt t="40263" x="2343150" y="4822825"/>
          <p14:tracePt t="40265" x="2351088" y="4814888"/>
          <p14:tracePt t="40280" x="2365375" y="4800600"/>
          <p14:tracePt t="40296" x="2379663" y="4779963"/>
          <p14:tracePt t="40313" x="2408238" y="4757738"/>
          <p14:tracePt t="40330" x="2436813" y="4737100"/>
          <p14:tracePt t="40347" x="2471738" y="4722813"/>
          <p14:tracePt t="40363" x="2508250" y="4708525"/>
          <p14:tracePt t="40380" x="2536825" y="4700588"/>
          <p14:tracePt t="40397" x="2557463" y="4700588"/>
          <p14:tracePt t="40413" x="2586038" y="4694238"/>
          <p14:tracePt t="40430" x="2608263" y="4694238"/>
          <p14:tracePt t="40434" x="2614613" y="4694238"/>
          <p14:tracePt t="40447" x="2628900" y="4694238"/>
          <p14:tracePt t="40464" x="2671763" y="4694238"/>
          <p14:tracePt t="40480" x="2700338" y="4694238"/>
          <p14:tracePt t="40497" x="2736850" y="4694238"/>
          <p14:tracePt t="40513" x="2771775" y="4694238"/>
          <p14:tracePt t="40531" x="2800350" y="4694238"/>
          <p14:tracePt t="40547" x="2828925" y="4700588"/>
          <p14:tracePt t="40564" x="2865438" y="4700588"/>
          <p14:tracePt t="40580" x="2900363" y="4708525"/>
          <p14:tracePt t="40597" x="2936875" y="4714875"/>
          <p14:tracePt t="40614" x="2965450" y="4722813"/>
          <p14:tracePt t="40630" x="2994025" y="4737100"/>
          <p14:tracePt t="40647" x="3028950" y="4743450"/>
          <p14:tracePt t="40664" x="3071813" y="4751388"/>
          <p14:tracePt t="40682" x="3094038" y="4757738"/>
          <p14:tracePt t="40685" x="3108325" y="4765675"/>
          <p14:tracePt t="40699" x="3151188" y="4765675"/>
          <p14:tracePt t="40714" x="3186113" y="4772025"/>
          <p14:tracePt t="40731" x="3214688" y="4779963"/>
          <p14:tracePt t="40747" x="3236913" y="4779963"/>
          <p14:tracePt t="40764" x="3243263" y="4786313"/>
          <p14:tracePt t="40781" x="3251200" y="4786313"/>
          <p14:tracePt t="40797" x="3251200" y="4794250"/>
          <p14:tracePt t="40814" x="3257550" y="4794250"/>
          <p14:tracePt t="40831" x="3257550" y="4800600"/>
          <p14:tracePt t="40847" x="3271838" y="4814888"/>
          <p14:tracePt t="40864" x="3279775" y="4837113"/>
          <p14:tracePt t="40881" x="3286125" y="4872038"/>
          <p14:tracePt t="40897" x="3286125" y="4914900"/>
          <p14:tracePt t="40914" x="3279775" y="4972050"/>
          <p14:tracePt t="40931" x="3265488" y="4994275"/>
          <p14:tracePt t="40948" x="3251200" y="5014913"/>
          <p14:tracePt t="40964" x="3243263" y="5037138"/>
          <p14:tracePt t="40981" x="3222625" y="5057775"/>
          <p14:tracePt t="40998" x="3208338" y="5072063"/>
          <p14:tracePt t="41014" x="3186113" y="5094288"/>
          <p14:tracePt t="41031" x="3157538" y="5108575"/>
          <p14:tracePt t="41048" x="3128963" y="5129213"/>
          <p14:tracePt t="41065" x="3100388" y="5151438"/>
          <p14:tracePt t="41081" x="3071813" y="5165725"/>
          <p14:tracePt t="41098" x="3028950" y="5186363"/>
          <p14:tracePt t="41114" x="2994025" y="5194300"/>
          <p14:tracePt t="41131" x="2951163" y="5208588"/>
          <p14:tracePt t="41148" x="2886075" y="5222875"/>
          <p14:tracePt t="41164" x="2851150" y="5229225"/>
          <p14:tracePt t="41182" x="2814638" y="5229225"/>
          <p14:tracePt t="41198" x="2794000" y="5229225"/>
          <p14:tracePt t="41214" x="2765425" y="5229225"/>
          <p14:tracePt t="41231" x="2743200" y="5229225"/>
          <p14:tracePt t="41248" x="2714625" y="5229225"/>
          <p14:tracePt t="41264" x="2679700" y="5229225"/>
          <p14:tracePt t="41282" x="2636838" y="5214938"/>
          <p14:tracePt t="41285" x="2608263" y="5208588"/>
          <p14:tracePt t="41298" x="2586038" y="5200650"/>
          <p14:tracePt t="41315" x="2536825" y="5186363"/>
          <p14:tracePt t="41316" x="2514600" y="5186363"/>
          <p14:tracePt t="41331" x="2493963" y="5172075"/>
          <p14:tracePt t="41348" x="2443163" y="5151438"/>
          <p14:tracePt t="41365" x="2414588" y="5137150"/>
          <p14:tracePt t="41381" x="2393950" y="5122863"/>
          <p14:tracePt t="41398" x="2371725" y="5108575"/>
          <p14:tracePt t="41415" x="2357438" y="5094288"/>
          <p14:tracePt t="41432" x="2351088" y="5086350"/>
          <p14:tracePt t="41449" x="2343150" y="5080000"/>
          <p14:tracePt t="41465" x="2343150" y="5065713"/>
          <p14:tracePt t="41481" x="2343150" y="5043488"/>
          <p14:tracePt t="41498" x="2343150" y="5014913"/>
          <p14:tracePt t="41515" x="2357438" y="4986338"/>
          <p14:tracePt t="41532" x="2379663" y="4957763"/>
          <p14:tracePt t="41548" x="2393950" y="4937125"/>
          <p14:tracePt t="41552" x="2408238" y="4929188"/>
          <p14:tracePt t="41565" x="2414588" y="4922838"/>
          <p14:tracePt t="41582" x="2443163" y="4894263"/>
          <p14:tracePt t="41598" x="2471738" y="4879975"/>
          <p14:tracePt t="41615" x="2493963" y="4872038"/>
          <p14:tracePt t="41632" x="2514600" y="4857750"/>
          <p14:tracePt t="41648" x="2536825" y="4851400"/>
          <p14:tracePt t="41666" x="2557463" y="4843463"/>
          <p14:tracePt t="41683" x="2586038" y="4829175"/>
          <p14:tracePt t="41699" x="2622550" y="4814888"/>
          <p14:tracePt t="41716" x="2657475" y="4800600"/>
          <p14:tracePt t="41732" x="2693988" y="4794250"/>
          <p14:tracePt t="41734" x="2708275" y="4786313"/>
          <p14:tracePt t="41748" x="2722563" y="4779963"/>
          <p14:tracePt t="41766" x="2771775" y="4772025"/>
          <p14:tracePt t="41782" x="2808288" y="4765675"/>
          <p14:tracePt t="41799" x="2836863" y="4757738"/>
          <p14:tracePt t="41815" x="2871788" y="4751388"/>
          <p14:tracePt t="41832" x="2894013" y="4737100"/>
          <p14:tracePt t="41849" x="2914650" y="4737100"/>
          <p14:tracePt t="41865" x="2928938" y="4729163"/>
          <p14:tracePt t="41882" x="2943225" y="4729163"/>
          <p14:tracePt t="41899" x="2957513" y="4729163"/>
          <p14:tracePt t="41916" x="2986088" y="4722813"/>
          <p14:tracePt t="41932" x="3022600" y="4714875"/>
          <p14:tracePt t="41949" x="3051175" y="4708525"/>
          <p14:tracePt t="41954" x="3065463" y="4708525"/>
          <p14:tracePt t="41966" x="3071813" y="4700588"/>
          <p14:tracePt t="41982" x="3094038" y="4700588"/>
          <p14:tracePt t="42000" x="3100388" y="4700588"/>
          <p14:tracePt t="42016" x="3114675" y="4700588"/>
          <p14:tracePt t="42032" x="3128963" y="4700588"/>
          <p14:tracePt t="42049" x="3143250" y="4700588"/>
          <p14:tracePt t="42067" x="3151188" y="4700588"/>
          <p14:tracePt t="42083" x="3171825" y="4714875"/>
          <p14:tracePt t="42101" x="3194050" y="4743450"/>
          <p14:tracePt t="42116" x="3228975" y="4779963"/>
          <p14:tracePt t="42133" x="3257550" y="4814888"/>
          <p14:tracePt t="42149" x="3294063" y="4851400"/>
          <p14:tracePt t="42166" x="3322638" y="4886325"/>
          <p14:tracePt t="42169" x="3328988" y="4900613"/>
          <p14:tracePt t="42183" x="3343275" y="4914900"/>
          <p14:tracePt t="42202" x="3357563" y="4943475"/>
          <p14:tracePt t="42204" x="3365500" y="4957763"/>
          <p14:tracePt t="42216" x="3371850" y="4972050"/>
          <p14:tracePt t="42233" x="3371850" y="4994275"/>
          <p14:tracePt t="42249" x="3379788" y="5008563"/>
          <p14:tracePt t="42266" x="3379788" y="5029200"/>
          <p14:tracePt t="42283" x="3379788" y="5043488"/>
          <p14:tracePt t="42299" x="3379788" y="5072063"/>
          <p14:tracePt t="42316" x="3379788" y="5094288"/>
          <p14:tracePt t="42333" x="3379788" y="5114925"/>
          <p14:tracePt t="42350" x="3379788" y="5129213"/>
          <p14:tracePt t="42366" x="3371850" y="5151438"/>
          <p14:tracePt t="42383" x="3365500" y="5165725"/>
          <p14:tracePt t="42400" x="3357563" y="5180013"/>
          <p14:tracePt t="42416" x="3343275" y="5200650"/>
          <p14:tracePt t="42433" x="3328988" y="5214938"/>
          <p14:tracePt t="42435" x="3314700" y="5222875"/>
          <p14:tracePt t="42450" x="3294063" y="5243513"/>
          <p14:tracePt t="42466" x="3265488" y="5257800"/>
          <p14:tracePt t="42483" x="3222625" y="5280025"/>
          <p14:tracePt t="42500" x="3186113" y="5286375"/>
          <p14:tracePt t="42516" x="3136900" y="5294313"/>
          <p14:tracePt t="42533" x="3086100" y="5294313"/>
          <p14:tracePt t="42550" x="3028950" y="5300663"/>
          <p14:tracePt t="42566" x="2979738" y="5300663"/>
          <p14:tracePt t="42583" x="2936875" y="5300663"/>
          <p14:tracePt t="42600" x="2886075" y="5300663"/>
          <p14:tracePt t="42617" x="2836863" y="5300663"/>
          <p14:tracePt t="42633" x="2779713" y="5286375"/>
          <p14:tracePt t="42634" x="2751138" y="5286375"/>
          <p14:tracePt t="42650" x="2693988" y="5272088"/>
          <p14:tracePt t="42667" x="2636838" y="5257800"/>
          <p14:tracePt t="42684" x="2579688" y="5243513"/>
          <p14:tracePt t="42700" x="2536825" y="5229225"/>
          <p14:tracePt t="42717" x="2508250" y="5214938"/>
          <p14:tracePt t="42733" x="2486025" y="5208588"/>
          <p14:tracePt t="42751" x="2471738" y="5200650"/>
          <p14:tracePt t="42767" x="2465388" y="5194300"/>
          <p14:tracePt t="42784" x="2457450" y="5194300"/>
          <p14:tracePt t="42800" x="2451100" y="5186363"/>
          <p14:tracePt t="42817" x="2443163" y="5172075"/>
          <p14:tracePt t="42834" x="2414588" y="5151438"/>
          <p14:tracePt t="42850" x="2393950" y="5129213"/>
          <p14:tracePt t="42867" x="2371725" y="5108575"/>
          <p14:tracePt t="42884" x="2357438" y="5094288"/>
          <p14:tracePt t="42900" x="2343150" y="5086350"/>
          <p14:tracePt t="42918" x="2336800" y="5072063"/>
          <p14:tracePt t="42934" x="2328863" y="5065713"/>
          <p14:tracePt t="42950" x="2322513" y="5065713"/>
          <p14:tracePt t="42967" x="2322513" y="5057775"/>
          <p14:tracePt t="42984" x="2314575" y="5043488"/>
          <p14:tracePt t="43000" x="2308225" y="5029200"/>
          <p14:tracePt t="43017" x="2308225" y="5008563"/>
          <p14:tracePt t="43034" x="2300288" y="4994275"/>
          <p14:tracePt t="43037" x="2300288" y="4986338"/>
          <p14:tracePt t="43051" x="2300288" y="4979988"/>
          <p14:tracePt t="43067" x="2300288" y="4943475"/>
          <p14:tracePt t="43070" x="2300288" y="4929188"/>
          <p14:tracePt t="43084" x="2300288" y="4900613"/>
          <p14:tracePt t="43101" x="2300288" y="4879975"/>
          <p14:tracePt t="43117" x="2300288" y="4872038"/>
          <p14:tracePt t="43134" x="2300288" y="4857750"/>
          <p14:tracePt t="43151" x="2300288" y="4851400"/>
          <p14:tracePt t="43167" x="2300288" y="4843463"/>
          <p14:tracePt t="43184" x="2300288" y="4837113"/>
          <p14:tracePt t="43201" x="2308225" y="4822825"/>
          <p14:tracePt t="43218" x="2314575" y="4814888"/>
          <p14:tracePt t="43234" x="2328863" y="4808538"/>
          <p14:tracePt t="43237" x="2336800" y="4800600"/>
          <p14:tracePt t="43251" x="2336800" y="4794250"/>
          <p14:tracePt t="43268" x="2351088" y="4779963"/>
          <p14:tracePt t="43284" x="2365375" y="4772025"/>
          <p14:tracePt t="43301" x="2371725" y="4765675"/>
          <p14:tracePt t="43318" x="2386013" y="4751388"/>
          <p14:tracePt t="43334" x="2408238" y="4743450"/>
          <p14:tracePt t="43351" x="2414588" y="4737100"/>
          <p14:tracePt t="43368" x="2422525" y="4737100"/>
          <p14:tracePt t="43384" x="2428875" y="4729163"/>
          <p14:tracePt t="43401" x="2436813" y="4729163"/>
          <p14:tracePt t="43418" x="2443163" y="4729163"/>
          <p14:tracePt t="43434" x="2457450" y="4729163"/>
          <p14:tracePt t="43451" x="2479675" y="4729163"/>
          <p14:tracePt t="43468" x="2514600" y="4729163"/>
          <p14:tracePt t="43471" x="2528888" y="4729163"/>
          <p14:tracePt t="43485" x="2551113" y="4729163"/>
          <p14:tracePt t="43502" x="2608263" y="4737100"/>
          <p14:tracePt t="43519" x="2708275" y="4757738"/>
          <p14:tracePt t="43535" x="2779713" y="4779963"/>
          <p14:tracePt t="43552" x="2857500" y="4794250"/>
          <p14:tracePt t="43568" x="2936875" y="4808538"/>
          <p14:tracePt t="43585" x="3014663" y="4822825"/>
          <p14:tracePt t="43601" x="3079750" y="4837113"/>
          <p14:tracePt t="43618" x="3136900" y="4843463"/>
          <p14:tracePt t="43635" x="3171825" y="4851400"/>
          <p14:tracePt t="43652" x="3200400" y="4857750"/>
          <p14:tracePt t="43668" x="3222625" y="4857750"/>
          <p14:tracePt t="43685" x="3243263" y="4857750"/>
          <p14:tracePt t="43687" x="3257550" y="4865688"/>
          <p14:tracePt t="43702" x="3279775" y="4865688"/>
          <p14:tracePt t="43719" x="3294063" y="4865688"/>
          <p14:tracePt t="43735" x="3300413" y="4865688"/>
          <p14:tracePt t="43752" x="3308350" y="4872038"/>
          <p14:tracePt t="43768" x="3308350" y="4879975"/>
          <p14:tracePt t="43785" x="3314700" y="4894263"/>
          <p14:tracePt t="43802" x="3328988" y="4922838"/>
          <p14:tracePt t="43818" x="3343275" y="4951413"/>
          <p14:tracePt t="43835" x="3343275" y="4979988"/>
          <p14:tracePt t="43852" x="3343275" y="5008563"/>
          <p14:tracePt t="43868" x="3343275" y="5051425"/>
          <p14:tracePt t="43886" x="3336925" y="5080000"/>
          <p14:tracePt t="43902" x="3322638" y="5100638"/>
          <p14:tracePt t="43918" x="3308350" y="5122863"/>
          <p14:tracePt t="43935" x="3294063" y="5137150"/>
          <p14:tracePt t="43952" x="3279775" y="5151438"/>
          <p14:tracePt t="43969" x="3271838" y="5157788"/>
          <p14:tracePt t="43985" x="3257550" y="5165725"/>
          <p14:tracePt t="44002" x="3243263" y="5180013"/>
          <p14:tracePt t="44019" x="3222625" y="5186363"/>
          <p14:tracePt t="44035" x="3208338" y="5194300"/>
          <p14:tracePt t="44052" x="3186113" y="5200650"/>
          <p14:tracePt t="44069" x="3165475" y="5208588"/>
          <p14:tracePt t="44086" x="3136900" y="5208588"/>
          <p14:tracePt t="44088" x="3122613" y="5208588"/>
          <p14:tracePt t="44102" x="3100388" y="5214938"/>
          <p14:tracePt t="44119" x="3057525" y="5214938"/>
          <p14:tracePt t="44121" x="3028950" y="5214938"/>
          <p14:tracePt t="44136" x="2979738" y="5214938"/>
          <p14:tracePt t="44153" x="2922588" y="5214938"/>
          <p14:tracePt t="44169" x="2871788" y="5214938"/>
          <p14:tracePt t="44186" x="2828925" y="5214938"/>
          <p14:tracePt t="44202" x="2794000" y="5208588"/>
          <p14:tracePt t="44219" x="2771775" y="5200650"/>
          <p14:tracePt t="44236" x="2743200" y="5194300"/>
          <p14:tracePt t="44252" x="2708275" y="5186363"/>
          <p14:tracePt t="44269" x="2671763" y="5180013"/>
          <p14:tracePt t="44286" x="2628900" y="5172075"/>
          <p14:tracePt t="44302" x="2593975" y="5165725"/>
          <p14:tracePt t="44319" x="2557463" y="5151438"/>
          <p14:tracePt t="44323" x="2543175" y="5151438"/>
          <p14:tracePt t="44336" x="2528888" y="5143500"/>
          <p14:tracePt t="44352" x="2508250" y="5129213"/>
          <p14:tracePt t="44369" x="2493963" y="5122863"/>
          <p14:tracePt t="44386" x="2471738" y="5114925"/>
          <p14:tracePt t="44403" x="2465388" y="5108575"/>
          <p14:tracePt t="44419" x="2457450" y="5108575"/>
          <p14:tracePt t="44436" x="2451100" y="5108575"/>
          <p14:tracePt t="44555" x="2451100" y="5094288"/>
          <p14:tracePt t="44562" x="2465388" y="5086350"/>
          <p14:tracePt t="44571" x="2479675" y="5072063"/>
          <p14:tracePt t="44586" x="2514600" y="5043488"/>
          <p14:tracePt t="44603" x="2557463" y="5000625"/>
          <p14:tracePt t="44620" x="2600325" y="4972050"/>
          <p14:tracePt t="44636" x="2643188" y="4943475"/>
          <p14:tracePt t="44653" x="2665413" y="4929188"/>
          <p14:tracePt t="44670" x="2671763" y="4922838"/>
          <p14:tracePt t="44691" x="2679700" y="4922838"/>
          <p14:tracePt t="44733" x="2686050" y="4922838"/>
          <p14:tracePt t="44738" x="2693988" y="4922838"/>
          <p14:tracePt t="44750" x="2700338" y="4929188"/>
          <p14:tracePt t="44756" x="2708275" y="4929188"/>
          <p14:tracePt t="44771" x="2714625" y="4937125"/>
          <p14:tracePt t="44786" x="2722563" y="4937125"/>
          <p14:tracePt t="44803" x="2728913" y="4943475"/>
          <p14:tracePt t="44820" x="2743200" y="4943475"/>
          <p14:tracePt t="44836" x="2751138" y="4951413"/>
          <p14:tracePt t="44853" x="2771775" y="4951413"/>
          <p14:tracePt t="44870" x="2786063" y="4951413"/>
          <p14:tracePt t="44887" x="2808288" y="4951413"/>
          <p14:tracePt t="44904" x="2828925" y="4951413"/>
          <p14:tracePt t="44920" x="2843213" y="4951413"/>
          <p14:tracePt t="44937" x="2851150" y="4951413"/>
          <p14:tracePt t="44940" x="2857500" y="4951413"/>
          <p14:tracePt t="45053" x="2857500" y="4957763"/>
          <p14:tracePt t="45061" x="2857500" y="4965700"/>
          <p14:tracePt t="45070" x="2857500" y="4972050"/>
          <p14:tracePt t="45087" x="2857500" y="4994275"/>
          <p14:tracePt t="45104" x="2857500" y="5008563"/>
          <p14:tracePt t="45121" x="2857500" y="5014913"/>
          <p14:tracePt t="45137" x="2857500" y="5029200"/>
          <p14:tracePt t="45153" x="2857500" y="5037138"/>
          <p14:tracePt t="45173" x="2857500" y="5043488"/>
          <p14:tracePt t="45471" x="2851150" y="5043488"/>
          <p14:tracePt t="45480" x="2836863" y="5043488"/>
          <p14:tracePt t="45487" x="2822575" y="5037138"/>
          <p14:tracePt t="45504" x="2800350" y="5029200"/>
          <p14:tracePt t="45521" x="2786063" y="5029200"/>
          <p14:tracePt t="45537" x="2771775" y="5022850"/>
          <p14:tracePt t="45567" x="2765425" y="5022850"/>
          <p14:tracePt t="45575" x="2765425" y="5014913"/>
          <p14:tracePt t="45588" x="2757488" y="5014913"/>
          <p14:tracePt t="45605" x="2751138" y="5008563"/>
          <p14:tracePt t="45621" x="2743200" y="5008563"/>
          <p14:tracePt t="45647" x="2736850" y="5000625"/>
          <p14:tracePt t="45674" x="2728913" y="4994275"/>
          <p14:tracePt t="45690" x="2722563" y="4986338"/>
          <p14:tracePt t="45697" x="2714625" y="4979988"/>
          <p14:tracePt t="45705" x="2708275" y="4965700"/>
          <p14:tracePt t="45721" x="2679700" y="4951413"/>
          <p14:tracePt t="45738" x="2643188" y="4922838"/>
          <p14:tracePt t="45754" x="2608263" y="4900613"/>
          <p14:tracePt t="45771" x="2571750" y="4879975"/>
          <p14:tracePt t="45788" x="2536825" y="4872038"/>
          <p14:tracePt t="45805" x="2508250" y="4865688"/>
          <p14:tracePt t="45810" x="2508250" y="4857750"/>
          <p14:tracePt t="45821" x="2500313" y="4857750"/>
          <p14:tracePt t="46090" x="2514600" y="4857750"/>
          <p14:tracePt t="46099" x="2522538" y="4857750"/>
          <p14:tracePt t="46107" x="2543175" y="4851400"/>
          <p14:tracePt t="46122" x="2571750" y="4843463"/>
          <p14:tracePt t="46138" x="2608263" y="4843463"/>
          <p14:tracePt t="46155" x="2643188" y="4837113"/>
          <p14:tracePt t="46172" x="2679700" y="4829175"/>
          <p14:tracePt t="46189" x="2708275" y="4829175"/>
          <p14:tracePt t="46205" x="2728913" y="4822825"/>
          <p14:tracePt t="46222" x="2743200" y="4822825"/>
          <p14:tracePt t="46239" x="2765425" y="4822825"/>
          <p14:tracePt t="46255" x="2786063" y="4822825"/>
          <p14:tracePt t="46272" x="2808288" y="4822825"/>
          <p14:tracePt t="46289" x="2836863" y="4814888"/>
          <p14:tracePt t="46305" x="2857500" y="4814888"/>
          <p14:tracePt t="46310" x="2871788" y="4814888"/>
          <p14:tracePt t="46322" x="2886075" y="4814888"/>
          <p14:tracePt t="46339" x="2908300" y="4814888"/>
          <p14:tracePt t="46358" x="2928938" y="4808538"/>
          <p14:tracePt t="46372" x="2951163" y="4808538"/>
          <p14:tracePt t="46389" x="2986088" y="4808538"/>
          <p14:tracePt t="46406" x="3014663" y="4808538"/>
          <p14:tracePt t="46422" x="3043238" y="4808538"/>
          <p14:tracePt t="46439" x="3071813" y="4808538"/>
          <p14:tracePt t="46456" x="3094038" y="4808538"/>
          <p14:tracePt t="46459" x="3108325" y="4808538"/>
          <p14:tracePt t="46472" x="3114675" y="4808538"/>
          <p14:tracePt t="46489" x="3136900" y="4808538"/>
          <p14:tracePt t="46491" x="3143250" y="4808538"/>
          <p14:tracePt t="46506" x="3151188" y="4808538"/>
          <p14:tracePt t="46506" x="3157538" y="4808538"/>
          <p14:tracePt t="46523" x="3179763" y="4808538"/>
          <p14:tracePt t="46539" x="3186113" y="4814888"/>
          <p14:tracePt t="46556" x="3208338" y="4814888"/>
          <p14:tracePt t="46573" x="3222625" y="4814888"/>
          <p14:tracePt t="46589" x="3228975" y="4822825"/>
          <p14:tracePt t="46606" x="3236913" y="4829175"/>
          <p14:tracePt t="46622" x="3251200" y="4837113"/>
          <p14:tracePt t="46639" x="3265488" y="4865688"/>
          <p14:tracePt t="46656" x="3279775" y="4894263"/>
          <p14:tracePt t="46672" x="3294063" y="4922838"/>
          <p14:tracePt t="46689" x="3294063" y="4957763"/>
          <p14:tracePt t="46706" x="3294063" y="4994275"/>
          <p14:tracePt t="46722" x="3294063" y="5029200"/>
          <p14:tracePt t="46739" x="3279775" y="5051425"/>
          <p14:tracePt t="46741" x="3271838" y="5057775"/>
          <p14:tracePt t="46756" x="3257550" y="5072063"/>
          <p14:tracePt t="46772" x="3251200" y="5086350"/>
          <p14:tracePt t="46789" x="3243263" y="5094288"/>
          <p14:tracePt t="46806" x="3228975" y="5100638"/>
          <p14:tracePt t="46823" x="3222625" y="5108575"/>
          <p14:tracePt t="46839" x="3214688" y="5108575"/>
          <p14:tracePt t="46856" x="3200400" y="5114925"/>
          <p14:tracePt t="46873" x="3171825" y="5114925"/>
          <p14:tracePt t="46889" x="3136900" y="5114925"/>
          <p14:tracePt t="46907" x="3086100" y="5108575"/>
          <p14:tracePt t="46923" x="3022600" y="5086350"/>
          <p14:tracePt t="46926" x="2979738" y="5080000"/>
          <p14:tracePt t="46940" x="2936875" y="5065713"/>
          <p14:tracePt t="46956" x="2857500" y="5037138"/>
          <p14:tracePt t="46973" x="2779713" y="5008563"/>
          <p14:tracePt t="46990" x="2700338" y="4972050"/>
          <p14:tracePt t="47006" x="2671763" y="4957763"/>
          <p14:tracePt t="47023" x="2651125" y="4943475"/>
          <p14:tracePt t="47040" x="2643188" y="4937125"/>
          <p14:tracePt t="47057" x="2622550" y="4922838"/>
          <p14:tracePt t="47073" x="2600325" y="4894263"/>
          <p14:tracePt t="47090" x="2579688" y="4865688"/>
          <p14:tracePt t="47107" x="2557463" y="4829175"/>
          <p14:tracePt t="47123" x="2543175" y="4794250"/>
          <p14:tracePt t="47127" x="2528888" y="4779963"/>
          <p14:tracePt t="47140" x="2522538" y="4765675"/>
          <p14:tracePt t="47156" x="2508250" y="4751388"/>
          <p14:tracePt t="47158" x="2508250" y="4743450"/>
          <p14:tracePt t="47175" x="2508250" y="4737100"/>
          <p14:tracePt t="47190" x="2500313" y="4729163"/>
          <p14:tracePt t="47376" x="2493963" y="4729163"/>
          <p14:tracePt t="47386" x="2471738" y="4722813"/>
          <p14:tracePt t="47393" x="2457450" y="4722813"/>
          <p14:tracePt t="47407" x="2443163" y="4722813"/>
          <p14:tracePt t="47424" x="2393950" y="4714875"/>
          <p14:tracePt t="47440" x="2379663" y="4714875"/>
          <p14:tracePt t="47457" x="2365375" y="4714875"/>
          <p14:tracePt t="47474" x="2357438" y="4722813"/>
          <p14:tracePt t="47490" x="2336800" y="4743450"/>
          <p14:tracePt t="47507" x="2322513" y="4772025"/>
          <p14:tracePt t="47524" x="2308225" y="4808538"/>
          <p14:tracePt t="47541" x="2293938" y="4857750"/>
          <p14:tracePt t="47557" x="2286000" y="4900613"/>
          <p14:tracePt t="47574" x="2286000" y="4937125"/>
          <p14:tracePt t="47591" x="2279650" y="4972050"/>
          <p14:tracePt t="47594" x="2279650" y="4986338"/>
          <p14:tracePt t="47607" x="2279650" y="5000625"/>
          <p14:tracePt t="47624" x="2279650" y="5051425"/>
          <p14:tracePt t="47641" x="2286000" y="5086350"/>
          <p14:tracePt t="47658" x="2300288" y="5114925"/>
          <p14:tracePt t="47674" x="2314575" y="5137150"/>
          <p14:tracePt t="47691" x="2328863" y="5151438"/>
          <p14:tracePt t="47707" x="2351088" y="5165725"/>
          <p14:tracePt t="47724" x="2379663" y="5194300"/>
          <p14:tracePt t="47741" x="2422525" y="5222875"/>
          <p14:tracePt t="47757" x="2471738" y="5257800"/>
          <p14:tracePt t="47774" x="2543175" y="5286375"/>
          <p14:tracePt t="47791" x="2622550" y="5314950"/>
          <p14:tracePt t="47808" x="2722563" y="5329238"/>
          <p14:tracePt t="47824" x="2814638" y="5343525"/>
          <p14:tracePt t="47843" x="2900363" y="5351463"/>
          <p14:tracePt t="47846" x="2936875" y="5351463"/>
          <p14:tracePt t="47858" x="3000375" y="5351463"/>
          <p14:tracePt t="47875" x="3043238" y="5351463"/>
          <p14:tracePt t="47891" x="3071813" y="5351463"/>
          <p14:tracePt t="47908" x="3086100" y="5351463"/>
          <p14:tracePt t="47924" x="3108325" y="5351463"/>
          <p14:tracePt t="47941" x="3128963" y="5343525"/>
          <p14:tracePt t="47958" x="3165475" y="5322888"/>
          <p14:tracePt t="47975" x="3208338" y="5300663"/>
          <p14:tracePt t="47991" x="3251200" y="5280025"/>
          <p14:tracePt t="48008" x="3300413" y="5265738"/>
          <p14:tracePt t="48024" x="3336925" y="5251450"/>
          <p14:tracePt t="48042" x="3400425" y="5229225"/>
          <p14:tracePt t="48058" x="3443288" y="5214938"/>
          <p14:tracePt t="48075" x="3457575" y="5208588"/>
          <p14:tracePt t="48078" x="3471863" y="5200650"/>
          <p14:tracePt t="48091" x="3500438" y="5186363"/>
          <p14:tracePt t="48108" x="3514725" y="5172075"/>
          <p14:tracePt t="48125" x="3529013" y="5157788"/>
          <p14:tracePt t="48141" x="3551238" y="5137150"/>
          <p14:tracePt t="48158" x="3557588" y="5114925"/>
          <p14:tracePt t="48175" x="3565525" y="5086350"/>
          <p14:tracePt t="48191" x="3565525" y="5051425"/>
          <p14:tracePt t="48208" x="3565525" y="5022850"/>
          <p14:tracePt t="48225" x="3565525" y="4986338"/>
          <p14:tracePt t="48241" x="3557588" y="4972050"/>
          <p14:tracePt t="48259" x="3557588" y="4951413"/>
          <p14:tracePt t="48275" x="3551238" y="4929188"/>
          <p14:tracePt t="48276" x="3543300" y="4922838"/>
          <p14:tracePt t="48292" x="3536950" y="4900613"/>
          <p14:tracePt t="48309" x="3529013" y="4879975"/>
          <p14:tracePt t="48325" x="3514725" y="4865688"/>
          <p14:tracePt t="48342" x="3508375" y="4851400"/>
          <p14:tracePt t="48358" x="3494088" y="4837113"/>
          <p14:tracePt t="48375" x="3471863" y="4822825"/>
          <p14:tracePt t="48392" x="3451225" y="4800600"/>
          <p14:tracePt t="48408" x="3414713" y="4786313"/>
          <p14:tracePt t="48425" x="3386138" y="4772025"/>
          <p14:tracePt t="48442" x="3357563" y="4751388"/>
          <p14:tracePt t="48445" x="3343275" y="4751388"/>
          <p14:tracePt t="48459" x="3328988" y="4743450"/>
          <p14:tracePt t="48475" x="3286125" y="4737100"/>
          <p14:tracePt t="48476" x="3265488" y="4729163"/>
          <p14:tracePt t="48493" x="3222625" y="4722813"/>
          <p14:tracePt t="48509" x="3194050" y="4722813"/>
          <p14:tracePt t="48513" x="3165475" y="4722813"/>
          <p14:tracePt t="48526" x="3108325" y="4722813"/>
          <p14:tracePt t="48542" x="3036888" y="4722813"/>
          <p14:tracePt t="48559" x="2971800" y="4722813"/>
          <p14:tracePt t="48575" x="2914650" y="4722813"/>
          <p14:tracePt t="48592" x="2857500" y="4722813"/>
          <p14:tracePt t="48609" x="2814638" y="4722813"/>
          <p14:tracePt t="48625" x="2779713" y="4729163"/>
          <p14:tracePt t="48642" x="2743200" y="4729163"/>
          <p14:tracePt t="48659" x="2714625" y="4737100"/>
          <p14:tracePt t="48676" x="2686050" y="4737100"/>
          <p14:tracePt t="48679" x="2665413" y="4737100"/>
          <p14:tracePt t="48692" x="2651125" y="4743450"/>
          <p14:tracePt t="48709" x="2614613" y="4743450"/>
          <p14:tracePt t="48712" x="2600325" y="4743450"/>
          <p14:tracePt t="48726" x="2565400" y="4751388"/>
          <p14:tracePt t="48742" x="2536825" y="4751388"/>
          <p14:tracePt t="48759" x="2508250" y="4751388"/>
          <p14:tracePt t="48776" x="2486025" y="4757738"/>
          <p14:tracePt t="48792" x="2471738" y="4757738"/>
          <p14:tracePt t="48809" x="2451100" y="4765675"/>
          <p14:tracePt t="48826" x="2428875" y="4765675"/>
          <p14:tracePt t="48843" x="2414588" y="4772025"/>
          <p14:tracePt t="48859" x="2408238" y="4779963"/>
          <p14:tracePt t="48876" x="2400300" y="4779963"/>
          <p14:tracePt t="48892" x="2393950" y="4794250"/>
          <p14:tracePt t="48909" x="2379663" y="4808538"/>
          <p14:tracePt t="48913" x="2379663" y="4814888"/>
          <p14:tracePt t="48926" x="2371725" y="4829175"/>
          <p14:tracePt t="48943" x="2365375" y="4851400"/>
          <p14:tracePt t="48945" x="2365375" y="4865688"/>
          <p14:tracePt t="48959" x="2365375" y="4879975"/>
          <p14:tracePt t="48976" x="2365375" y="4922838"/>
          <p14:tracePt t="48993" x="2365375" y="4965700"/>
          <p14:tracePt t="49009" x="2371725" y="5000625"/>
          <p14:tracePt t="49028" x="2371725" y="5029200"/>
          <p14:tracePt t="49043" x="2379663" y="5043488"/>
          <p14:tracePt t="49060" x="2386013" y="5051425"/>
          <p14:tracePt t="49076" x="2393950" y="5065713"/>
          <p14:tracePt t="49093" x="2400300" y="5080000"/>
          <p14:tracePt t="49109" x="2408238" y="5094288"/>
          <p14:tracePt t="49127" x="2422525" y="5108575"/>
          <p14:tracePt t="49143" x="2428875" y="5122863"/>
          <p14:tracePt t="49145" x="2428875" y="5129213"/>
          <p14:tracePt t="49160" x="2443163" y="5137150"/>
          <p14:tracePt t="49176" x="2443163" y="5143500"/>
          <p14:tracePt t="49193" x="2451100" y="5151438"/>
          <p14:tracePt t="49210" x="2465388" y="5157788"/>
          <p14:tracePt t="49226" x="2479675" y="5165725"/>
          <p14:tracePt t="49243" x="2500313" y="5172075"/>
          <p14:tracePt t="49262" x="2528888" y="5180013"/>
          <p14:tracePt t="49276" x="2565400" y="5180013"/>
          <p14:tracePt t="49294" x="2608263" y="5186363"/>
          <p14:tracePt t="49310" x="2657475" y="5186363"/>
          <p14:tracePt t="49328" x="2708275" y="5186363"/>
          <p14:tracePt t="49343" x="2751138" y="5186363"/>
          <p14:tracePt t="49360" x="2794000" y="5186363"/>
          <p14:tracePt t="49363" x="2808288" y="5186363"/>
          <p14:tracePt t="49377" x="2822575" y="5186363"/>
          <p14:tracePt t="49393" x="2851150" y="5186363"/>
          <p14:tracePt t="49395" x="2865438" y="5186363"/>
          <p14:tracePt t="49410" x="2886075" y="5180013"/>
          <p14:tracePt t="49427" x="2922588" y="5180013"/>
          <p14:tracePt t="49443" x="2957513" y="5180013"/>
          <p14:tracePt t="49460" x="2986088" y="5180013"/>
          <p14:tracePt t="49477" x="3022600" y="5180013"/>
          <p14:tracePt t="49493" x="3057525" y="5180013"/>
          <p14:tracePt t="49510" x="3079750" y="5180013"/>
          <p14:tracePt t="49527" x="3108325" y="5180013"/>
          <p14:tracePt t="49543" x="3136900" y="5180013"/>
          <p14:tracePt t="49560" x="3157538" y="5172075"/>
          <p14:tracePt t="49577" x="3179763" y="5172075"/>
          <p14:tracePt t="49594" x="3208338" y="5165725"/>
          <p14:tracePt t="49610" x="3222625" y="5165725"/>
          <p14:tracePt t="49627" x="3236913" y="5151438"/>
          <p14:tracePt t="49643" x="3243263" y="5143500"/>
          <p14:tracePt t="49660" x="3251200" y="5137150"/>
          <p14:tracePt t="49677" x="3257550" y="5122863"/>
          <p14:tracePt t="49694" x="3265488" y="5100638"/>
          <p14:tracePt t="49711" x="3265488" y="5057775"/>
          <p14:tracePt t="49727" x="3265488" y="5014913"/>
          <p14:tracePt t="49745" x="3251200" y="4965700"/>
          <p14:tracePt t="49761" x="3236913" y="4929188"/>
          <p14:tracePt t="49764" x="3228975" y="4914900"/>
          <p14:tracePt t="49778" x="3222625" y="4908550"/>
          <p14:tracePt t="49794" x="3222625" y="4900613"/>
          <p14:tracePt t="49892" x="3214688" y="4900613"/>
          <p14:tracePt t="49902" x="3194050" y="4900613"/>
          <p14:tracePt t="49911" x="3171825" y="4900613"/>
          <p14:tracePt t="49927" x="3114675" y="4914900"/>
          <p14:tracePt t="49944" x="3043238" y="4914900"/>
          <p14:tracePt t="49961" x="2979738" y="4922838"/>
          <p14:tracePt t="49977" x="2922588" y="4929188"/>
          <p14:tracePt t="49994" x="2879725" y="4929188"/>
          <p14:tracePt t="49996" x="2857500" y="4937125"/>
          <p14:tracePt t="50011" x="2851150" y="4937125"/>
          <p14:tracePt t="50027" x="2836863" y="4937125"/>
          <p14:tracePt t="50044" x="2828925" y="4937125"/>
          <p14:tracePt t="50061" x="2822575" y="4937125"/>
          <p14:tracePt t="50078" x="2808288" y="4937125"/>
          <p14:tracePt t="50095" x="2794000" y="4937125"/>
          <p14:tracePt t="50111" x="2779713" y="4937125"/>
          <p14:tracePt t="50128" x="2757488" y="4937125"/>
          <p14:tracePt t="50144" x="2728913" y="4937125"/>
          <p14:tracePt t="50161" x="2700338" y="4937125"/>
          <p14:tracePt t="50178" x="2665413" y="4929188"/>
          <p14:tracePt t="50194" x="2636838" y="4922838"/>
          <p14:tracePt t="50211" x="2608263" y="4914900"/>
          <p14:tracePt t="50228" x="2586038" y="4908550"/>
          <p14:tracePt t="50231" x="2571750" y="4908550"/>
          <p14:tracePt t="50245" x="2565400" y="4900613"/>
          <p14:tracePt t="50261" x="2543175" y="4900613"/>
          <p14:tracePt t="50278" x="2522538" y="4886325"/>
          <p14:tracePt t="50295" x="2508250" y="4886325"/>
          <p14:tracePt t="50577" x="0" y="0"/>
        </p14:tracePtLst>
        <p14:tracePtLst>
          <p14:tracePt t="58678" x="6115050" y="4243388"/>
          <p14:tracePt t="59045" x="6122988" y="4279900"/>
          <p14:tracePt t="59052" x="6137275" y="4314825"/>
          <p14:tracePt t="59061" x="6143625" y="4351338"/>
          <p14:tracePt t="59074" x="6151563" y="4394200"/>
          <p14:tracePt t="59091" x="6172200" y="4465638"/>
          <p14:tracePt t="59092" x="6186488" y="4508500"/>
          <p14:tracePt t="59108" x="6215063" y="4586288"/>
          <p14:tracePt t="59124" x="6243638" y="4672013"/>
          <p14:tracePt t="59141" x="6286500" y="4772025"/>
          <p14:tracePt t="59158" x="6343650" y="4865688"/>
          <p14:tracePt t="59174" x="6386513" y="4929188"/>
          <p14:tracePt t="59191" x="6423025" y="4979988"/>
          <p14:tracePt t="59208" x="6451600" y="5014913"/>
          <p14:tracePt t="59224" x="6472238" y="5051425"/>
          <p14:tracePt t="59241" x="6500813" y="5086350"/>
          <p14:tracePt t="59258" x="6537325" y="5114925"/>
          <p14:tracePt t="59275" x="6572250" y="5143500"/>
          <p14:tracePt t="59291" x="6608763" y="5165725"/>
          <p14:tracePt t="59309" x="6651625" y="5186363"/>
          <p14:tracePt t="59325" x="6715125" y="5200650"/>
          <p14:tracePt t="59328" x="6751638" y="5200650"/>
          <p14:tracePt t="59341" x="6794500" y="5208588"/>
          <p14:tracePt t="59358" x="6937375" y="5214938"/>
          <p14:tracePt t="59375" x="7029450" y="5214938"/>
          <p14:tracePt t="59391" x="7115175" y="5208588"/>
          <p14:tracePt t="59408" x="7215188" y="5186363"/>
          <p14:tracePt t="59424" x="7300913" y="5151438"/>
          <p14:tracePt t="59441" x="7386638" y="5108575"/>
          <p14:tracePt t="59458" x="7458075" y="5072063"/>
          <p14:tracePt t="59475" x="7515225" y="5029200"/>
          <p14:tracePt t="59492" x="7543800" y="4994275"/>
          <p14:tracePt t="59496" x="7558088" y="4972050"/>
          <p14:tracePt t="59508" x="7572375" y="4957763"/>
          <p14:tracePt t="59525" x="7594600" y="4922838"/>
          <p14:tracePt t="59529" x="7600950" y="4900613"/>
          <p14:tracePt t="59542" x="7615238" y="4857750"/>
          <p14:tracePt t="59559" x="7623175" y="4808538"/>
          <p14:tracePt t="59575" x="7637463" y="4772025"/>
          <p14:tracePt t="59591" x="7637463" y="4751388"/>
          <p14:tracePt t="59656" x="7623175" y="4765675"/>
          <p14:tracePt t="59665" x="7608888" y="4794250"/>
          <p14:tracePt t="59675" x="7586663" y="4829175"/>
          <p14:tracePt t="59692" x="7543800" y="4922838"/>
          <p14:tracePt t="59708" x="7480300" y="5029200"/>
          <p14:tracePt t="59725" x="7429500" y="5143500"/>
          <p14:tracePt t="59742" x="7366000" y="5243513"/>
          <p14:tracePt t="59758" x="7315200" y="5322888"/>
          <p14:tracePt t="59775" x="7272338" y="5394325"/>
          <p14:tracePt t="59777" x="7251700" y="5437188"/>
          <p14:tracePt t="59793" x="7208838" y="5500688"/>
          <p14:tracePt t="59809" x="7158038" y="5565775"/>
          <p14:tracePt t="59825" x="7100888" y="5629275"/>
          <p14:tracePt t="59842" x="7043738" y="5686425"/>
          <p14:tracePt t="59859" x="6980238" y="5737225"/>
          <p14:tracePt t="59875" x="6908800" y="5794375"/>
          <p14:tracePt t="59892" x="6823075" y="5851525"/>
          <p14:tracePt t="59909" x="6737350" y="5908675"/>
          <p14:tracePt t="59925" x="6643688" y="5957888"/>
          <p14:tracePt t="59942" x="6557963" y="6000750"/>
          <p14:tracePt t="59959" x="6472238" y="6029325"/>
          <p14:tracePt t="59976" x="6351588" y="6057900"/>
          <p14:tracePt t="59992" x="6294438" y="6072188"/>
          <p14:tracePt t="60009" x="6265863" y="6072188"/>
          <p14:tracePt t="60026" x="6251575" y="6080125"/>
          <p14:tracePt t="60042" x="6243638" y="6080125"/>
          <p14:tracePt t="60059" x="6237288" y="6080125"/>
          <p14:tracePt t="60122" x="6237288" y="6072188"/>
          <p14:tracePt t="60131" x="6237288" y="6057900"/>
          <p14:tracePt t="60137" x="6237288" y="6043613"/>
          <p14:tracePt t="60147" x="6237288" y="6029325"/>
          <p14:tracePt t="60159" x="6237288" y="6008688"/>
          <p14:tracePt t="60176" x="6243638" y="5951538"/>
          <p14:tracePt t="60192" x="6251575" y="5943600"/>
          <p14:tracePt t="60209" x="6257925" y="5922963"/>
          <p14:tracePt t="60212" x="6265863" y="5915025"/>
          <p14:tracePt t="60226" x="6272213" y="5900738"/>
          <p14:tracePt t="60242" x="6286500" y="5886450"/>
          <p14:tracePt t="60259" x="6308725" y="5857875"/>
          <p14:tracePt t="60276" x="6329363" y="5822950"/>
          <p14:tracePt t="60293" x="6365875" y="5780088"/>
          <p14:tracePt t="60309" x="6400800" y="5737225"/>
          <p14:tracePt t="60326" x="6429375" y="5708650"/>
          <p14:tracePt t="60343" x="6457950" y="5672138"/>
          <p14:tracePt t="60360" x="6486525" y="5643563"/>
          <p14:tracePt t="60376" x="6508750" y="5614988"/>
          <p14:tracePt t="60380" x="6515100" y="5600700"/>
          <p14:tracePt t="60393" x="6529388" y="5580063"/>
          <p14:tracePt t="60410" x="6572250" y="5514975"/>
          <p14:tracePt t="60426" x="6600825" y="5465763"/>
          <p14:tracePt t="60443" x="6629400" y="5429250"/>
          <p14:tracePt t="60459" x="6651625" y="5400675"/>
          <p14:tracePt t="60476" x="6665913" y="5380038"/>
          <p14:tracePt t="60493" x="6680200" y="5357813"/>
          <p14:tracePt t="60510" x="6694488" y="5343525"/>
          <p14:tracePt t="60527" x="6700838" y="5329238"/>
          <p14:tracePt t="60543" x="6715125" y="5308600"/>
          <p14:tracePt t="60560" x="6729413" y="5294313"/>
          <p14:tracePt t="60577" x="6751638" y="5265738"/>
          <p14:tracePt t="60579" x="6765925" y="5257800"/>
          <p14:tracePt t="60593" x="6780213" y="5243513"/>
          <p14:tracePt t="60610" x="6800850" y="5214938"/>
          <p14:tracePt t="60614" x="6815138" y="5200650"/>
          <p14:tracePt t="60627" x="6829425" y="5186363"/>
          <p14:tracePt t="60643" x="6865938" y="5165725"/>
          <p14:tracePt t="60646" x="6872288" y="5151438"/>
          <p14:tracePt t="60660" x="6900863" y="5137150"/>
          <p14:tracePt t="60676" x="6915150" y="5114925"/>
          <p14:tracePt t="60693" x="6943725" y="5100638"/>
          <p14:tracePt t="60710" x="6965950" y="5080000"/>
          <p14:tracePt t="60727" x="6994525" y="5057775"/>
          <p14:tracePt t="60743" x="7023100" y="5022850"/>
          <p14:tracePt t="60760" x="7058025" y="4994275"/>
          <p14:tracePt t="60777" x="7086600" y="4965700"/>
          <p14:tracePt t="60793" x="7115175" y="4929188"/>
          <p14:tracePt t="60810" x="7151688" y="4886325"/>
          <p14:tracePt t="60812" x="7165975" y="4872038"/>
          <p14:tracePt t="60826" x="7186613" y="4851400"/>
          <p14:tracePt t="60844" x="7229475" y="4800600"/>
          <p14:tracePt t="60860" x="7265988" y="4765675"/>
          <p14:tracePt t="60877" x="7286625" y="4737100"/>
          <p14:tracePt t="60893" x="7315200" y="4708525"/>
          <p14:tracePt t="60910" x="7337425" y="4672013"/>
          <p14:tracePt t="60927" x="7366000" y="4637088"/>
          <p14:tracePt t="60943" x="7394575" y="4600575"/>
          <p14:tracePt t="60961" x="7429500" y="4557713"/>
          <p14:tracePt t="60977" x="7458075" y="4514850"/>
          <p14:tracePt t="60995" x="7486650" y="4479925"/>
          <p14:tracePt t="61011" x="7515225" y="4443413"/>
          <p14:tracePt t="61028" x="7537450" y="4414838"/>
          <p14:tracePt t="61030" x="7551738" y="4400550"/>
          <p14:tracePt t="61044" x="7558088" y="4379913"/>
          <p14:tracePt t="61060" x="7566025" y="4371975"/>
          <p14:tracePt t="61077" x="7572375" y="4365625"/>
          <p14:tracePt t="61094" x="7580313" y="4357688"/>
          <p14:tracePt t="61255" x="7572375" y="4371975"/>
          <p14:tracePt t="61263" x="7558088" y="4394200"/>
          <p14:tracePt t="61271" x="7543800" y="4414838"/>
          <p14:tracePt t="61279" x="7537450" y="4437063"/>
          <p14:tracePt t="61294" x="7500938" y="4486275"/>
          <p14:tracePt t="61311" x="7466013" y="4537075"/>
          <p14:tracePt t="61327" x="7423150" y="4579938"/>
          <p14:tracePt t="61344" x="7372350" y="4637088"/>
          <p14:tracePt t="61361" x="7323138" y="4686300"/>
          <p14:tracePt t="61378" x="7265988" y="4729163"/>
          <p14:tracePt t="61394" x="7208838" y="4772025"/>
          <p14:tracePt t="61411" x="7165975" y="4808538"/>
          <p14:tracePt t="61428" x="7123113" y="4843463"/>
          <p14:tracePt t="61444" x="7072313" y="4872038"/>
          <p14:tracePt t="61461" x="7029450" y="4908550"/>
          <p14:tracePt t="61464" x="7008813" y="4922838"/>
          <p14:tracePt t="61478" x="6986588" y="4937125"/>
          <p14:tracePt t="61494" x="6951663" y="4972050"/>
          <p14:tracePt t="61512" x="6894513" y="5022850"/>
          <p14:tracePt t="61528" x="6858000" y="5065713"/>
          <p14:tracePt t="61544" x="6815138" y="5114925"/>
          <p14:tracePt t="61561" x="6772275" y="5172075"/>
          <p14:tracePt t="61578" x="6737350" y="5229225"/>
          <p14:tracePt t="61594" x="6686550" y="5314950"/>
          <p14:tracePt t="61611" x="6643688" y="5400675"/>
          <p14:tracePt t="61628" x="6600825" y="5486400"/>
          <p14:tracePt t="61645" x="6557963" y="5565775"/>
          <p14:tracePt t="61661" x="6515100" y="5637213"/>
          <p14:tracePt t="61678" x="6472238" y="5694363"/>
          <p14:tracePt t="61695" x="6437313" y="5743575"/>
          <p14:tracePt t="61697" x="6423025" y="5757863"/>
          <p14:tracePt t="61712" x="6400800" y="5786438"/>
          <p14:tracePt t="61728" x="6380163" y="5815013"/>
          <p14:tracePt t="61745" x="6357938" y="5851525"/>
          <p14:tracePt t="61761" x="6337300" y="5872163"/>
          <p14:tracePt t="61778" x="6323013" y="5886450"/>
          <p14:tracePt t="61795" x="6323013" y="5894388"/>
          <p14:tracePt t="61890" x="6323013" y="5880100"/>
          <p14:tracePt t="61898" x="6323013" y="5865813"/>
          <p14:tracePt t="61907" x="6323013" y="5843588"/>
          <p14:tracePt t="61912" x="6329363" y="5815013"/>
          <p14:tracePt t="61928" x="6329363" y="5786438"/>
          <p14:tracePt t="61945" x="6329363" y="5729288"/>
          <p14:tracePt t="61962" x="6337300" y="5651500"/>
          <p14:tracePt t="61978" x="6343650" y="5608638"/>
          <p14:tracePt t="61996" x="6357938" y="5565775"/>
          <p14:tracePt t="62012" x="6365875" y="5514975"/>
          <p14:tracePt t="62029" x="6380163" y="5472113"/>
          <p14:tracePt t="62045" x="6394450" y="5429250"/>
          <p14:tracePt t="62062" x="6415088" y="5380038"/>
          <p14:tracePt t="62078" x="6437313" y="5337175"/>
          <p14:tracePt t="62096" x="6465888" y="5300663"/>
          <p14:tracePt t="62100" x="6480175" y="5280025"/>
          <p14:tracePt t="62112" x="6486525" y="5257800"/>
          <p14:tracePt t="62129" x="6515100" y="5222875"/>
          <p14:tracePt t="62131" x="6523038" y="5208588"/>
          <p14:tracePt t="62145" x="6537325" y="5194300"/>
          <p14:tracePt t="62162" x="6580188" y="5137150"/>
          <p14:tracePt t="62179" x="6608763" y="5094288"/>
          <p14:tracePt t="62195" x="6643688" y="5051425"/>
          <p14:tracePt t="62212" x="6672263" y="5022850"/>
          <p14:tracePt t="62229" x="6694488" y="4994275"/>
          <p14:tracePt t="62246" x="6715125" y="4965700"/>
          <p14:tracePt t="62262" x="6743700" y="4937125"/>
          <p14:tracePt t="62279" x="6765925" y="4914900"/>
          <p14:tracePt t="62295" x="6786563" y="4886325"/>
          <p14:tracePt t="62312" x="6800850" y="4865688"/>
          <p14:tracePt t="62329" x="6829425" y="4843463"/>
          <p14:tracePt t="62332" x="6837363" y="4829175"/>
          <p14:tracePt t="62346" x="6851650" y="4814888"/>
          <p14:tracePt t="62362" x="6872288" y="4794250"/>
          <p14:tracePt t="62380" x="6915150" y="4743450"/>
          <p14:tracePt t="62396" x="6943725" y="4714875"/>
          <p14:tracePt t="62414" x="6965950" y="4694238"/>
          <p14:tracePt t="62429" x="6986588" y="4665663"/>
          <p14:tracePt t="62446" x="7000875" y="4643438"/>
          <p14:tracePt t="62463" x="7023100" y="4614863"/>
          <p14:tracePt t="62480" x="7043738" y="4594225"/>
          <p14:tracePt t="62496" x="7058025" y="4565650"/>
          <p14:tracePt t="62513" x="7080250" y="4537075"/>
          <p14:tracePt t="62530" x="7100888" y="4508500"/>
          <p14:tracePt t="62546" x="7123113" y="4479925"/>
          <p14:tracePt t="62562" x="7137400" y="4457700"/>
          <p14:tracePt t="62579" x="7158038" y="4429125"/>
          <p14:tracePt t="62596" x="7186613" y="4394200"/>
          <p14:tracePt t="62612" x="7208838" y="4371975"/>
          <p14:tracePt t="62629" x="7223125" y="4351338"/>
          <p14:tracePt t="62646" x="7237413" y="4337050"/>
          <p14:tracePt t="62663" x="7251700" y="4322763"/>
          <p14:tracePt t="62679" x="7258050" y="4314825"/>
          <p14:tracePt t="62696" x="7272338" y="4300538"/>
          <p14:tracePt t="62729" x="7280275" y="4294188"/>
          <p14:tracePt t="62918" x="7272338" y="4300538"/>
          <p14:tracePt t="62926" x="7258050" y="4314825"/>
          <p14:tracePt t="62934" x="7243763" y="4337050"/>
          <p14:tracePt t="62946" x="7223125" y="4357688"/>
          <p14:tracePt t="62963" x="7165975" y="4400550"/>
          <p14:tracePt t="62980" x="7108825" y="4457700"/>
          <p14:tracePt t="62983" x="7080250" y="4486275"/>
          <p14:tracePt t="62997" x="7043738" y="4514850"/>
          <p14:tracePt t="63013" x="6994525" y="4557713"/>
          <p14:tracePt t="63016" x="6972300" y="4579938"/>
          <p14:tracePt t="63030" x="6923088" y="4614863"/>
          <p14:tracePt t="63047" x="6894513" y="4643438"/>
          <p14:tracePt t="63063" x="6865938" y="4672013"/>
          <p14:tracePt t="63080" x="6843713" y="4694238"/>
          <p14:tracePt t="63097" x="6829425" y="4708525"/>
          <p14:tracePt t="63113" x="6808788" y="4737100"/>
          <p14:tracePt t="63130" x="6786563" y="4757738"/>
          <p14:tracePt t="63147" x="6765925" y="4794250"/>
          <p14:tracePt t="63163" x="6737350" y="4829175"/>
          <p14:tracePt t="63180" x="6708775" y="4879975"/>
          <p14:tracePt t="63185" x="6686550" y="4914900"/>
          <p14:tracePt t="63197" x="6665913" y="4943475"/>
          <p14:tracePt t="63214" x="6623050" y="5022850"/>
          <p14:tracePt t="63217" x="6594475" y="5057775"/>
          <p14:tracePt t="63230" x="6572250" y="5094288"/>
          <p14:tracePt t="63233" x="6543675" y="5129213"/>
          <p14:tracePt t="63247" x="6523038" y="5165725"/>
          <p14:tracePt t="63250" x="6494463" y="5200650"/>
          <p14:tracePt t="63264" x="6443663" y="5265738"/>
          <p14:tracePt t="63281" x="6394450" y="5329238"/>
          <p14:tracePt t="63297" x="6343650" y="5394325"/>
          <p14:tracePt t="63314" x="6300788" y="5457825"/>
          <p14:tracePt t="63331" x="6257925" y="5508625"/>
          <p14:tracePt t="63347" x="6229350" y="5557838"/>
          <p14:tracePt t="63364" x="6200775" y="5594350"/>
          <p14:tracePt t="63381" x="6186488" y="5622925"/>
          <p14:tracePt t="63397" x="6172200" y="5643563"/>
          <p14:tracePt t="63414" x="6165850" y="5657850"/>
          <p14:tracePt t="63528" x="6186488" y="5629275"/>
          <p14:tracePt t="63538" x="6208713" y="5600700"/>
          <p14:tracePt t="63547" x="6229350" y="5557838"/>
          <p14:tracePt t="63564" x="6265863" y="5457825"/>
          <p14:tracePt t="63581" x="6315075" y="5337175"/>
          <p14:tracePt t="63597" x="6357938" y="5214938"/>
          <p14:tracePt t="63614" x="6408738" y="5100638"/>
          <p14:tracePt t="63631" x="6451600" y="5022850"/>
          <p14:tracePt t="63648" x="6508750" y="4937125"/>
          <p14:tracePt t="63664" x="6523038" y="4914900"/>
          <p14:tracePt t="63681" x="6551613" y="4886325"/>
          <p14:tracePt t="63685" x="6565900" y="4865688"/>
          <p14:tracePt t="63699" x="6586538" y="4837113"/>
          <p14:tracePt t="63714" x="6608763" y="4808538"/>
          <p14:tracePt t="63731" x="6637338" y="4779963"/>
          <p14:tracePt t="63748" x="6672263" y="4743450"/>
          <p14:tracePt t="63764" x="6708775" y="4708525"/>
          <p14:tracePt t="63782" x="6743700" y="4679950"/>
          <p14:tracePt t="63799" x="6786563" y="4637088"/>
          <p14:tracePt t="63814" x="6823075" y="4600575"/>
          <p14:tracePt t="63832" x="6865938" y="4565650"/>
          <p14:tracePt t="63848" x="6900863" y="4529138"/>
          <p14:tracePt t="63865" x="6929438" y="4494213"/>
          <p14:tracePt t="63869" x="6951663" y="4479925"/>
          <p14:tracePt t="63881" x="6965950" y="4465638"/>
          <p14:tracePt t="63898" x="7023100" y="4408488"/>
          <p14:tracePt t="63915" x="7051675" y="4379913"/>
          <p14:tracePt t="63932" x="7080250" y="4351338"/>
          <p14:tracePt t="63949" x="7100888" y="4322763"/>
          <p14:tracePt t="63965" x="7123113" y="4300538"/>
          <p14:tracePt t="63982" x="7143750" y="4286250"/>
          <p14:tracePt t="63998" x="7151688" y="4271963"/>
          <p14:tracePt t="64015" x="7158038" y="4271963"/>
          <p14:tracePt t="64107" x="7151688" y="4286250"/>
          <p14:tracePt t="64117" x="7137400" y="4308475"/>
          <p14:tracePt t="64125" x="7123113" y="4343400"/>
          <p14:tracePt t="64133" x="7100888" y="4379913"/>
          <p14:tracePt t="64148" x="7051675" y="4465638"/>
          <p14:tracePt t="64165" x="6994525" y="4579938"/>
          <p14:tracePt t="64182" x="6923088" y="4700588"/>
          <p14:tracePt t="64198" x="6851650" y="4829175"/>
          <p14:tracePt t="64215" x="6780213" y="4957763"/>
          <p14:tracePt t="64232" x="6715125" y="5080000"/>
          <p14:tracePt t="64249" x="6651625" y="5200650"/>
          <p14:tracePt t="64265" x="6594475" y="5314950"/>
          <p14:tracePt t="64282" x="6551613" y="5400675"/>
          <p14:tracePt t="64298" x="6508750" y="5500688"/>
          <p14:tracePt t="64315" x="6472238" y="5580063"/>
          <p14:tracePt t="64332" x="6429375" y="5686425"/>
          <p14:tracePt t="64348" x="6408738" y="5743575"/>
          <p14:tracePt t="64365" x="6386513" y="5800725"/>
          <p14:tracePt t="64382" x="6365875" y="5851525"/>
          <p14:tracePt t="64399" x="6351588" y="5894388"/>
          <p14:tracePt t="64415" x="6337300" y="5937250"/>
          <p14:tracePt t="64433" x="6323013" y="6000750"/>
          <p14:tracePt t="64436" x="6308725" y="6029325"/>
          <p14:tracePt t="64449" x="6294438" y="6057900"/>
          <p14:tracePt t="64465" x="6251575" y="6122988"/>
          <p14:tracePt t="64482" x="6215063" y="6186488"/>
          <p14:tracePt t="64499" x="6180138" y="6237288"/>
          <p14:tracePt t="64503" x="6165850" y="6257925"/>
          <p14:tracePt t="64515" x="6151563" y="6280150"/>
          <p14:tracePt t="64532" x="6129338" y="6315075"/>
          <p14:tracePt t="64719" x="6137275" y="6308725"/>
          <p14:tracePt t="64727" x="6151563" y="6294438"/>
          <p14:tracePt t="64736" x="6165850" y="6272213"/>
          <p14:tracePt t="64749" x="6180138" y="6257925"/>
          <p14:tracePt t="64766" x="6223000" y="6186488"/>
          <p14:tracePt t="64783" x="6251575" y="6143625"/>
          <p14:tracePt t="64799" x="6280150" y="6094413"/>
          <p14:tracePt t="64816" x="6315075" y="6037263"/>
          <p14:tracePt t="64833" x="6343650" y="5994400"/>
          <p14:tracePt t="64849" x="6372225" y="5937250"/>
          <p14:tracePt t="64866" x="6408738" y="5880100"/>
          <p14:tracePt t="64883" x="6451600" y="5829300"/>
          <p14:tracePt t="64899" x="6480175" y="5780088"/>
          <p14:tracePt t="64903" x="6494463" y="5757863"/>
          <p14:tracePt t="64916" x="6515100" y="5737225"/>
          <p14:tracePt t="64933" x="6543675" y="5694363"/>
          <p14:tracePt t="64936" x="6557963" y="5672138"/>
          <p14:tracePt t="64950" x="6572250" y="5657850"/>
          <p14:tracePt t="64967" x="6615113" y="5594350"/>
          <p14:tracePt t="64983" x="6643688" y="5557838"/>
          <p14:tracePt t="65000" x="6672263" y="5522913"/>
          <p14:tracePt t="65016" x="6700838" y="5486400"/>
          <p14:tracePt t="65033" x="6729413" y="5451475"/>
          <p14:tracePt t="65050" x="6765925" y="5414963"/>
          <p14:tracePt t="65067" x="6794500" y="5380038"/>
          <p14:tracePt t="65083" x="6823075" y="5343525"/>
          <p14:tracePt t="65100" x="6865938" y="5314950"/>
          <p14:tracePt t="65116" x="6900863" y="5272088"/>
          <p14:tracePt t="65133" x="6951663" y="5229225"/>
          <p14:tracePt t="65150" x="6994525" y="5186363"/>
          <p14:tracePt t="65167" x="7051675" y="5129213"/>
          <p14:tracePt t="65170" x="7080250" y="5108575"/>
          <p14:tracePt t="65183" x="7100888" y="5080000"/>
          <p14:tracePt t="65200" x="7180263" y="5008563"/>
          <p14:tracePt t="65216" x="7223125" y="4957763"/>
          <p14:tracePt t="65233" x="7258050" y="4914900"/>
          <p14:tracePt t="65250" x="7286625" y="4872038"/>
          <p14:tracePt t="65267" x="7315200" y="4843463"/>
          <p14:tracePt t="65284" x="7337425" y="4814888"/>
          <p14:tracePt t="65300" x="7358063" y="4786313"/>
          <p14:tracePt t="65317" x="7380288" y="4743450"/>
          <p14:tracePt t="65333" x="7408863" y="4708525"/>
          <p14:tracePt t="65350" x="7429500" y="4679950"/>
          <p14:tracePt t="65367" x="7451725" y="4651375"/>
          <p14:tracePt t="65383" x="7466013" y="4637088"/>
          <p14:tracePt t="65384" x="7466013" y="4629150"/>
          <p14:tracePt t="65400" x="7472363" y="4622800"/>
          <p14:tracePt t="65417" x="7472363" y="4614863"/>
          <p14:tracePt t="65523" x="7466013" y="4629150"/>
          <p14:tracePt t="65531" x="7458075" y="4643438"/>
          <p14:tracePt t="65539" x="7437438" y="4665663"/>
          <p14:tracePt t="65550" x="7423150" y="4694238"/>
          <p14:tracePt t="65567" x="7372350" y="4765675"/>
          <p14:tracePt t="65584" x="7315200" y="4843463"/>
          <p14:tracePt t="65600" x="7251700" y="4929188"/>
          <p14:tracePt t="65617" x="7186613" y="5029200"/>
          <p14:tracePt t="65620" x="7151688" y="5080000"/>
          <p14:tracePt t="65634" x="7080250" y="5172075"/>
          <p14:tracePt t="65651" x="7015163" y="5257800"/>
          <p14:tracePt t="65668" x="6951663" y="5337175"/>
          <p14:tracePt t="65684" x="6894513" y="5408613"/>
          <p14:tracePt t="65701" x="6837363" y="5472113"/>
          <p14:tracePt t="65718" x="6786563" y="5537200"/>
          <p14:tracePt t="65723" x="6765925" y="5565775"/>
          <p14:tracePt t="65734" x="6743700" y="5594350"/>
          <p14:tracePt t="65751" x="6700838" y="5651500"/>
          <p14:tracePt t="65767" x="6651625" y="5700713"/>
          <p14:tracePt t="65784" x="6615113" y="5751513"/>
          <p14:tracePt t="65788" x="6594475" y="5772150"/>
          <p14:tracePt t="65801" x="6572250" y="5800725"/>
          <p14:tracePt t="65818" x="6537325" y="5837238"/>
          <p14:tracePt t="65819" x="6523038" y="5857875"/>
          <p14:tracePt t="65834" x="6508750" y="5872163"/>
          <p14:tracePt t="65851" x="6472238" y="5915025"/>
          <p14:tracePt t="65868" x="6457950" y="5937250"/>
          <p14:tracePt t="65884" x="6443663" y="5951538"/>
          <p14:tracePt t="65981" x="6451600" y="5922963"/>
          <p14:tracePt t="65988" x="6457950" y="5886450"/>
          <p14:tracePt t="65997" x="6465888" y="5851525"/>
          <p14:tracePt t="66004" x="6465888" y="5808663"/>
          <p14:tracePt t="66018" x="6472238" y="5765800"/>
          <p14:tracePt t="66034" x="6494463" y="5672138"/>
          <p14:tracePt t="66051" x="6515100" y="5586413"/>
          <p14:tracePt t="66052" x="6529388" y="5543550"/>
          <p14:tracePt t="66068" x="6551613" y="5465763"/>
          <p14:tracePt t="66084" x="6580188" y="5386388"/>
          <p14:tracePt t="66101" x="6608763" y="5322888"/>
          <p14:tracePt t="66118" x="6643688" y="5265738"/>
          <p14:tracePt t="66135" x="6672263" y="5200650"/>
          <p14:tracePt t="66152" x="6708775" y="5143500"/>
          <p14:tracePt t="66168" x="6751638" y="5094288"/>
          <p14:tracePt t="66185" x="6786563" y="5037138"/>
          <p14:tracePt t="66201" x="6829425" y="4979988"/>
          <p14:tracePt t="66218" x="6880225" y="4922838"/>
          <p14:tracePt t="66221" x="6900863" y="4886325"/>
          <p14:tracePt t="66235" x="6923088" y="4865688"/>
          <p14:tracePt t="66251" x="6972300" y="4808538"/>
          <p14:tracePt t="66255" x="6994525" y="4786313"/>
          <p14:tracePt t="66268" x="7043738" y="4737100"/>
          <p14:tracePt t="66285" x="7086600" y="4679950"/>
          <p14:tracePt t="66301" x="7108825" y="4657725"/>
          <p14:tracePt t="66318" x="7186613" y="4586288"/>
          <p14:tracePt t="66335" x="7229475" y="4543425"/>
          <p14:tracePt t="66351" x="7265988" y="4500563"/>
          <p14:tracePt t="66368" x="7308850" y="4465638"/>
          <p14:tracePt t="66386" x="7343775" y="4429125"/>
          <p14:tracePt t="66402" x="7372350" y="4400550"/>
          <p14:tracePt t="66419" x="7400925" y="4371975"/>
          <p14:tracePt t="66435" x="7429500" y="4351338"/>
          <p14:tracePt t="66452" x="7443788" y="4337050"/>
          <p14:tracePt t="66456" x="7451725" y="4329113"/>
          <p14:tracePt t="66468" x="7458075" y="4322763"/>
          <p14:tracePt t="66485" x="7466013" y="4322763"/>
          <p14:tracePt t="66502" x="7466013" y="4314825"/>
          <p14:tracePt t="66679" x="7429500" y="4337050"/>
          <p14:tracePt t="66689" x="7386638" y="4357688"/>
          <p14:tracePt t="66695" x="7323138" y="4394200"/>
          <p14:tracePt t="66707" x="7243763" y="4422775"/>
          <p14:tracePt t="66719" x="7158038" y="4465638"/>
          <p14:tracePt t="66736" x="6858000" y="4586288"/>
          <p14:tracePt t="66752" x="6643688" y="4679950"/>
          <p14:tracePt t="66769" x="6429375" y="4765675"/>
          <p14:tracePt t="66785" x="6243638" y="4851400"/>
          <p14:tracePt t="66802" x="6108700" y="4900613"/>
          <p14:tracePt t="66819" x="6037263" y="4908550"/>
          <p14:tracePt t="66836" x="6029325" y="4900613"/>
          <p14:tracePt t="66852" x="6029325" y="4822825"/>
          <p14:tracePt t="66869" x="6051550" y="4722813"/>
          <p14:tracePt t="66872" x="6072188" y="4679950"/>
          <p14:tracePt t="66886" x="6094413" y="4629150"/>
          <p14:tracePt t="66902" x="6122988" y="4565650"/>
          <p14:tracePt t="66919" x="6129338" y="4514850"/>
          <p14:tracePt t="66936" x="6129338" y="4479925"/>
          <p14:tracePt t="66952" x="6115050" y="4465638"/>
          <p14:tracePt t="66969" x="6080125" y="4457700"/>
          <p14:tracePt t="66986" x="6022975" y="4457700"/>
          <p14:tracePt t="67003" x="5951538" y="4479925"/>
          <p14:tracePt t="67019" x="5865813" y="4522788"/>
          <p14:tracePt t="67036" x="5772150" y="4579938"/>
          <p14:tracePt t="67053" x="5680075" y="4643438"/>
          <p14:tracePt t="67069" x="5594350" y="4708525"/>
          <p14:tracePt t="67086" x="5522913" y="4779963"/>
          <p14:tracePt t="67103" x="5465763" y="4857750"/>
          <p14:tracePt t="67120" x="5429250" y="4943475"/>
          <p14:tracePt t="67136" x="5422900" y="5029200"/>
          <p14:tracePt t="67141" x="5422900" y="5080000"/>
          <p14:tracePt t="67153" x="5422900" y="5129213"/>
          <p14:tracePt t="67170" x="5457825" y="5214938"/>
          <p14:tracePt t="67171" x="5486400" y="5257800"/>
          <p14:tracePt t="67186" x="5551488" y="5337175"/>
          <p14:tracePt t="67203" x="5622925" y="5386388"/>
          <p14:tracePt t="67220" x="5700713" y="5429250"/>
          <p14:tracePt t="67236" x="5794375" y="5472113"/>
          <p14:tracePt t="67253" x="5908675" y="5500688"/>
          <p14:tracePt t="67269" x="6037263" y="5514975"/>
          <p14:tracePt t="67286" x="6180138" y="5514975"/>
          <p14:tracePt t="67303" x="6286500" y="5508625"/>
          <p14:tracePt t="67320" x="6380163" y="5451475"/>
          <p14:tracePt t="67336" x="6451600" y="5394325"/>
          <p14:tracePt t="67340" x="6480175" y="5365750"/>
          <p14:tracePt t="67353" x="6508750" y="5329238"/>
          <p14:tracePt t="67370" x="6557963" y="5237163"/>
          <p14:tracePt t="67387" x="6565900" y="5151438"/>
          <p14:tracePt t="67403" x="6557963" y="5051425"/>
          <p14:tracePt t="67420" x="6537325" y="4957763"/>
          <p14:tracePt t="67436" x="6515100" y="4872038"/>
          <p14:tracePt t="67453" x="6480175" y="4808538"/>
          <p14:tracePt t="67470" x="6443663" y="4757738"/>
          <p14:tracePt t="67487" x="6394450" y="4729163"/>
          <p14:tracePt t="67503" x="6337300" y="4714875"/>
          <p14:tracePt t="67520" x="6257925" y="4700588"/>
          <p14:tracePt t="67537" x="6180138" y="4700588"/>
          <p14:tracePt t="67553" x="6100763" y="4700588"/>
          <p14:tracePt t="67570" x="6015038" y="4729163"/>
          <p14:tracePt t="67574" x="5980113" y="4737100"/>
          <p14:tracePt t="67587" x="5937250" y="4757738"/>
          <p14:tracePt t="67603" x="5865813" y="4800600"/>
          <p14:tracePt t="67607" x="5837238" y="4822825"/>
          <p14:tracePt t="67620" x="5786438" y="4865688"/>
          <p14:tracePt t="67637" x="5751513" y="4900613"/>
          <p14:tracePt t="67653" x="5729288" y="4937125"/>
          <p14:tracePt t="67670" x="5708650" y="4972050"/>
          <p14:tracePt t="67687" x="5700713" y="5008563"/>
          <p14:tracePt t="67704" x="5700713" y="5043488"/>
          <p14:tracePt t="67720" x="5700713" y="5080000"/>
          <p14:tracePt t="67737" x="5715000" y="5122863"/>
          <p14:tracePt t="67754" x="5743575" y="5157788"/>
          <p14:tracePt t="67770" x="5780088" y="5186363"/>
          <p14:tracePt t="67773" x="5808663" y="5200650"/>
          <p14:tracePt t="67787" x="5837238" y="5222875"/>
          <p14:tracePt t="67804" x="5957888" y="5251450"/>
          <p14:tracePt t="67820" x="6043613" y="5251450"/>
          <p14:tracePt t="67837" x="6137275" y="5251450"/>
          <p14:tracePt t="67854" x="6223000" y="5229225"/>
          <p14:tracePt t="67871" x="6294438" y="5194300"/>
          <p14:tracePt t="67887" x="6351588" y="5137150"/>
          <p14:tracePt t="67904" x="6386513" y="5086350"/>
          <p14:tracePt t="67921" x="6415088" y="5029200"/>
          <p14:tracePt t="67937" x="6415088" y="4979988"/>
          <p14:tracePt t="67940" x="6415088" y="4951413"/>
          <p14:tracePt t="67954" x="6415088" y="4922838"/>
          <p14:tracePt t="67971" x="6400800" y="4872038"/>
          <p14:tracePt t="67975" x="6386513" y="4851400"/>
          <p14:tracePt t="67987" x="6372225" y="4837113"/>
          <p14:tracePt t="68004" x="6315075" y="4794250"/>
          <p14:tracePt t="68021" x="6300788" y="4786313"/>
          <p14:tracePt t="68038" x="6229350" y="4772025"/>
          <p14:tracePt t="68054" x="6165850" y="4772025"/>
          <p14:tracePt t="68071" x="6100763" y="4765675"/>
          <p14:tracePt t="68088" x="6029325" y="4765675"/>
          <p14:tracePt t="68105" x="5965825" y="4779963"/>
          <p14:tracePt t="68121" x="5900738" y="4794250"/>
          <p14:tracePt t="68138" x="5843588" y="4822825"/>
          <p14:tracePt t="68156" x="5786438" y="4851400"/>
          <p14:tracePt t="68171" x="5743575" y="4886325"/>
          <p14:tracePt t="68188" x="5708650" y="4929188"/>
          <p14:tracePt t="68204" x="5680075" y="4979988"/>
          <p14:tracePt t="68221" x="5651500" y="5029200"/>
          <p14:tracePt t="68238" x="5622925" y="5100638"/>
          <p14:tracePt t="68254" x="5608638" y="5151438"/>
          <p14:tracePt t="68271" x="5600700" y="5186363"/>
          <p14:tracePt t="68288" x="5594350" y="5229225"/>
          <p14:tracePt t="68304" x="5594350" y="5265738"/>
          <p14:tracePt t="68321" x="5586413" y="5300663"/>
          <p14:tracePt t="68338" x="5580063" y="5329238"/>
          <p14:tracePt t="68355" x="5565775" y="5365750"/>
          <p14:tracePt t="68359" x="5557838" y="5386388"/>
          <p14:tracePt t="68371" x="5551488" y="5400675"/>
          <p14:tracePt t="68389" x="5537200" y="5443538"/>
          <p14:tracePt t="68405" x="5514975" y="5494338"/>
          <p14:tracePt t="68421" x="5486400" y="5537200"/>
          <p14:tracePt t="68423" x="5472113" y="5557838"/>
          <p14:tracePt t="68438" x="5443538" y="5600700"/>
          <p14:tracePt t="68455" x="5429250" y="5614988"/>
          <p14:tracePt t="68471" x="5414963" y="5637213"/>
          <p14:tracePt t="68488" x="5408613" y="5643563"/>
          <p14:tracePt t="68529" x="5400675" y="5643563"/>
          <p14:tracePt t="68537" x="5400675" y="5651500"/>
          <p14:tracePt t="68544" x="5394325" y="5657850"/>
          <p14:tracePt t="68555" x="5386388" y="5665788"/>
          <p14:tracePt t="68571" x="5380038" y="5680075"/>
          <p14:tracePt t="68589" x="5365750" y="5694363"/>
          <p14:tracePt t="68593" x="5365750" y="5700713"/>
          <p14:tracePt t="68605" x="5357813" y="5708650"/>
          <p14:tracePt t="68621" x="5343525" y="5729288"/>
          <p14:tracePt t="68638" x="5337175" y="5743575"/>
          <p14:tracePt t="68655" x="5337175" y="5751513"/>
          <p14:tracePt t="68673" x="5329238" y="5751513"/>
          <p14:tracePt t="68731" x="5329238" y="5737225"/>
          <p14:tracePt t="68736" x="5329238" y="5715000"/>
          <p14:tracePt t="68745" x="5329238" y="5686425"/>
          <p14:tracePt t="68755" x="5329238" y="5657850"/>
          <p14:tracePt t="68772" x="5308600" y="5580063"/>
          <p14:tracePt t="68789" x="5280025" y="5500688"/>
          <p14:tracePt t="68792" x="5272088" y="5465763"/>
          <p14:tracePt t="68805" x="5265738" y="5429250"/>
          <p14:tracePt t="68822" x="5251450" y="5372100"/>
          <p14:tracePt t="68826" x="5243513" y="5351463"/>
          <p14:tracePt t="68839" x="5237163" y="5329238"/>
          <p14:tracePt t="68855" x="5229225" y="5286375"/>
          <p14:tracePt t="68858" x="5229225" y="5272088"/>
          <p14:tracePt t="68872" x="5222875" y="5243513"/>
          <p14:tracePt t="68889" x="5222875" y="5229225"/>
          <p14:tracePt t="68906" x="5222875" y="5208588"/>
          <p14:tracePt t="68922" x="5222875" y="5194300"/>
          <p14:tracePt t="68939" x="5222875" y="5186363"/>
          <p14:tracePt t="69051" x="5214938" y="5186363"/>
          <p14:tracePt t="69059" x="5208588" y="5186363"/>
          <p14:tracePt t="69067" x="5194300" y="5186363"/>
          <p14:tracePt t="69075" x="5180013" y="5186363"/>
          <p14:tracePt t="69090" x="5151438" y="5186363"/>
          <p14:tracePt t="69105" x="5137150" y="5186363"/>
          <p14:tracePt t="69122" x="5094288" y="5186363"/>
          <p14:tracePt t="69139" x="5065713" y="5200650"/>
          <p14:tracePt t="69156" x="5043488" y="5208588"/>
          <p14:tracePt t="69172" x="5022850" y="5222875"/>
          <p14:tracePt t="69189" x="5008563" y="5243513"/>
          <p14:tracePt t="69206" x="4986338" y="5257800"/>
          <p14:tracePt t="69223" x="4972050" y="5286375"/>
          <p14:tracePt t="69226" x="4965700" y="5300663"/>
          <p14:tracePt t="69239" x="4957763" y="5308600"/>
          <p14:tracePt t="69256" x="4943475" y="5329238"/>
          <p14:tracePt t="69315" x="4943475" y="5314950"/>
          <p14:tracePt t="69325" x="4943475" y="5286375"/>
          <p14:tracePt t="69330" x="4943475" y="5251450"/>
          <p14:tracePt t="69340" x="4937125" y="5208588"/>
          <p14:tracePt t="69357" x="4914900" y="5129213"/>
          <p14:tracePt t="69373" x="4908550" y="5051425"/>
          <p14:tracePt t="69389" x="4908550" y="4965700"/>
          <p14:tracePt t="69406" x="4914900" y="4872038"/>
          <p14:tracePt t="69423" x="4951413" y="4814888"/>
          <p14:tracePt t="69439" x="5000625" y="4772025"/>
          <p14:tracePt t="69456" x="5065713" y="4737100"/>
          <p14:tracePt t="69473" x="5151438" y="4722813"/>
          <p14:tracePt t="69489" x="5257800" y="4722813"/>
          <p14:tracePt t="69506" x="5380038" y="4737100"/>
          <p14:tracePt t="69523" x="5514975" y="4757738"/>
          <p14:tracePt t="69526" x="5580063" y="4772025"/>
          <p14:tracePt t="69541" x="5700713" y="4808538"/>
          <p14:tracePt t="69556" x="5794375" y="4851400"/>
          <p14:tracePt t="69573" x="5851525" y="4886325"/>
          <p14:tracePt t="69590" x="5880100" y="4929188"/>
          <p14:tracePt t="69606" x="5894388" y="4979988"/>
          <p14:tracePt t="69623" x="5894388" y="5037138"/>
          <p14:tracePt t="69640" x="5865813" y="5108575"/>
          <p14:tracePt t="69657" x="5815013" y="5180013"/>
          <p14:tracePt t="69673" x="5757863" y="5237163"/>
          <p14:tracePt t="69690" x="5694363" y="5272088"/>
          <p14:tracePt t="69706" x="5643563" y="5280025"/>
          <p14:tracePt t="69723" x="5600700" y="5280025"/>
          <p14:tracePt t="69740" x="5565775" y="5237163"/>
          <p14:tracePt t="69757" x="5557838" y="5200650"/>
          <p14:tracePt t="69773" x="5543550" y="5051425"/>
          <p14:tracePt t="69790" x="5543550" y="4951413"/>
          <p14:tracePt t="69807" x="5572125" y="4851400"/>
          <p14:tracePt t="69824" x="5629275" y="4765675"/>
          <p14:tracePt t="69840" x="5708650" y="4694238"/>
          <p14:tracePt t="69857" x="5794375" y="4651375"/>
          <p14:tracePt t="69874" x="5880100" y="4622800"/>
          <p14:tracePt t="69890" x="5951538" y="4614863"/>
          <p14:tracePt t="69907" x="6015038" y="4614863"/>
          <p14:tracePt t="69924" x="6051550" y="4614863"/>
          <p14:tracePt t="69940" x="6065838" y="4637088"/>
          <p14:tracePt t="69957" x="6080125" y="4665663"/>
          <p14:tracePt t="69974" x="6080125" y="4737100"/>
          <p14:tracePt t="69990" x="6080125" y="4786313"/>
          <p14:tracePt t="70007" x="6065838" y="4814888"/>
          <p14:tracePt t="70024" x="6008688" y="4886325"/>
          <p14:tracePt t="70040" x="5957888" y="4922838"/>
          <p14:tracePt t="70057" x="5894388" y="4951413"/>
          <p14:tracePt t="70074" x="5837238" y="4957763"/>
          <p14:tracePt t="70090" x="5794375" y="4951413"/>
          <p14:tracePt t="70107" x="5757863" y="4914900"/>
          <p14:tracePt t="70110" x="5737225" y="4886325"/>
          <p14:tracePt t="70124" x="5715000" y="4851400"/>
          <p14:tracePt t="70140" x="5665788" y="4751388"/>
          <p14:tracePt t="70157" x="5637213" y="4657725"/>
          <p14:tracePt t="70174" x="5622925" y="4543425"/>
          <p14:tracePt t="70191" x="5622925" y="4514850"/>
          <p14:tracePt t="70207" x="5622925" y="4479925"/>
          <p14:tracePt t="70208" x="5629275" y="4465638"/>
          <p14:tracePt t="70224" x="5657850" y="4437063"/>
          <p14:tracePt t="70241" x="5700713" y="4422775"/>
          <p14:tracePt t="70257" x="5751513" y="4414838"/>
          <p14:tracePt t="70274" x="5815013" y="4414838"/>
          <p14:tracePt t="70291" x="5880100" y="4422775"/>
          <p14:tracePt t="70308" x="5943600" y="4457700"/>
          <p14:tracePt t="70324" x="6008688" y="4486275"/>
          <p14:tracePt t="70341" x="6065838" y="4529138"/>
          <p14:tracePt t="70357" x="6115050" y="4579938"/>
          <p14:tracePt t="70374" x="6151563" y="4629150"/>
          <p14:tracePt t="70378" x="6165850" y="4665663"/>
          <p14:tracePt t="70391" x="6165850" y="4694238"/>
          <p14:tracePt t="70408" x="6165850" y="4772025"/>
          <p14:tracePt t="70424" x="6165850" y="4808538"/>
          <p14:tracePt t="70441" x="6143625" y="4829175"/>
          <p14:tracePt t="70458" x="6137275" y="4851400"/>
          <p14:tracePt t="70474" x="6115050" y="4865688"/>
          <p14:tracePt t="70491" x="6094413" y="4879975"/>
          <p14:tracePt t="70508" x="6072188" y="4879975"/>
          <p14:tracePt t="70524" x="6037263" y="4886325"/>
          <p14:tracePt t="70541" x="6008688" y="4886325"/>
          <p14:tracePt t="70558" x="5980113" y="4872038"/>
          <p14:tracePt t="70575" x="5951538" y="4851400"/>
          <p14:tracePt t="70578" x="5937250" y="4829175"/>
          <p14:tracePt t="70592" x="5922963" y="4814888"/>
          <p14:tracePt t="70608" x="5894388" y="4772025"/>
          <p14:tracePt t="70611" x="5880100" y="4751388"/>
          <p14:tracePt t="70624" x="5872163" y="4722813"/>
          <p14:tracePt t="70641" x="5865813" y="4665663"/>
          <p14:tracePt t="70644" x="5865813" y="4637088"/>
          <p14:tracePt t="70658" x="5865813" y="4579938"/>
          <p14:tracePt t="70674" x="5886450" y="4514850"/>
          <p14:tracePt t="70691" x="5929313" y="4465638"/>
          <p14:tracePt t="70708" x="5994400" y="4414838"/>
          <p14:tracePt t="70725" x="6072188" y="4371975"/>
          <p14:tracePt t="70741" x="6186488" y="4343400"/>
          <p14:tracePt t="70758" x="6323013" y="4322763"/>
          <p14:tracePt t="70775" x="6443663" y="4314825"/>
          <p14:tracePt t="70792" x="6565900" y="4300538"/>
          <p14:tracePt t="70809" x="6657975" y="4300538"/>
          <p14:tracePt t="70812" x="6694488" y="4300538"/>
          <p14:tracePt t="70825" x="6715125" y="4300538"/>
          <p14:tracePt t="70841" x="6729413" y="4300538"/>
          <p14:tracePt t="70931" x="6715125" y="4322763"/>
          <p14:tracePt t="70938" x="6686550" y="4351338"/>
          <p14:tracePt t="70946" x="6657975" y="4379913"/>
          <p14:tracePt t="70958" x="6629400" y="4408488"/>
          <p14:tracePt t="70975" x="6551613" y="4486275"/>
          <p14:tracePt t="70992" x="6480175" y="4565650"/>
          <p14:tracePt t="71008" x="6408738" y="4637088"/>
          <p14:tracePt t="71025" x="6351588" y="4686300"/>
          <p14:tracePt t="71042" x="6315075" y="4714875"/>
          <p14:tracePt t="71059" x="6300788" y="4729163"/>
          <p14:tracePt t="71126" x="6300788" y="4737100"/>
          <p14:tracePt t="71133" x="6294438" y="4757738"/>
          <p14:tracePt t="71142" x="6280150" y="4772025"/>
          <p14:tracePt t="71159" x="6265863" y="4829175"/>
          <p14:tracePt t="71175" x="6237288" y="4894263"/>
          <p14:tracePt t="71192" x="6215063" y="4957763"/>
          <p14:tracePt t="71209" x="6200775" y="5037138"/>
          <p14:tracePt t="71225" x="6200775" y="5114925"/>
          <p14:tracePt t="71242" x="6194425" y="5194300"/>
          <p14:tracePt t="71246" x="6194425" y="5229225"/>
          <p14:tracePt t="71259" x="6194425" y="5265738"/>
          <p14:tracePt t="71263" x="6194425" y="5294313"/>
          <p14:tracePt t="71275" x="6186488" y="5329238"/>
          <p14:tracePt t="71292" x="6186488" y="5372100"/>
          <p14:tracePt t="71349" x="6208713" y="5351463"/>
          <p14:tracePt t="71358" x="6243638" y="5314950"/>
          <p14:tracePt t="71364" x="6286500" y="5272088"/>
          <p14:tracePt t="71375" x="6315075" y="5222875"/>
          <p14:tracePt t="71392" x="6357938" y="5094288"/>
          <p14:tracePt t="71409" x="6386513" y="4943475"/>
          <p14:tracePt t="71426" x="6429375" y="4779963"/>
          <p14:tracePt t="71442" x="6480175" y="4622800"/>
          <p14:tracePt t="71459" x="6529388" y="4486275"/>
          <p14:tracePt t="71476" x="6572250" y="4371975"/>
          <p14:tracePt t="71492" x="6615113" y="4279900"/>
          <p14:tracePt t="71509" x="6651625" y="4214813"/>
          <p14:tracePt t="71526" x="6708775" y="4137025"/>
          <p14:tracePt t="71542" x="6743700" y="4094163"/>
          <p14:tracePt t="71559" x="6786563" y="4065588"/>
          <p14:tracePt t="71576" x="6823075" y="4043363"/>
          <p14:tracePt t="71593" x="6858000" y="4022725"/>
          <p14:tracePt t="71609" x="6880225" y="4008438"/>
          <p14:tracePt t="71626" x="6908800" y="3994150"/>
          <p14:tracePt t="71643" x="6929438" y="3994150"/>
          <p14:tracePt t="71659" x="6943725" y="3994150"/>
          <p14:tracePt t="71676" x="6958013" y="3994150"/>
          <p14:tracePt t="71693" x="6980238" y="3986213"/>
          <p14:tracePt t="71694" x="6986588" y="3986213"/>
          <p14:tracePt t="71710" x="7008813" y="3986213"/>
          <p14:tracePt t="71726" x="7023100" y="3986213"/>
          <p14:tracePt t="71802" x="7023100" y="4008438"/>
          <p14:tracePt t="71809" x="7029450" y="4029075"/>
          <p14:tracePt t="71817" x="7029450" y="4065588"/>
          <p14:tracePt t="71826" x="7029450" y="4100513"/>
          <p14:tracePt t="71843" x="7029450" y="4179888"/>
          <p14:tracePt t="71860" x="7029450" y="4271963"/>
          <p14:tracePt t="71876" x="7015163" y="4365625"/>
          <p14:tracePt t="71893" x="6994525" y="4471988"/>
          <p14:tracePt t="71910" x="6965950" y="4572000"/>
          <p14:tracePt t="71926" x="6943725" y="4679950"/>
          <p14:tracePt t="71929" x="6929438" y="4729163"/>
          <p14:tracePt t="71943" x="6915150" y="4772025"/>
          <p14:tracePt t="71960" x="6886575" y="4894263"/>
          <p14:tracePt t="71976" x="6858000" y="4957763"/>
          <p14:tracePt t="71993" x="6843713" y="5014913"/>
          <p14:tracePt t="72010" x="6829425" y="5057775"/>
          <p14:tracePt t="72027" x="6823075" y="5100638"/>
          <p14:tracePt t="72043" x="6808788" y="5143500"/>
          <p14:tracePt t="72060" x="6800850" y="5180013"/>
          <p14:tracePt t="72064" x="6786563" y="5194300"/>
          <p14:tracePt t="72076" x="6780213" y="5214938"/>
          <p14:tracePt t="72093" x="6757988" y="5257800"/>
          <p14:tracePt t="72097" x="6743700" y="5286375"/>
          <p14:tracePt t="72110" x="6729413" y="5308600"/>
          <p14:tracePt t="72127" x="6700838" y="5357813"/>
          <p14:tracePt t="72130" x="6686550" y="5380038"/>
          <p14:tracePt t="72144" x="6665913" y="5408613"/>
          <p14:tracePt t="72160" x="6608763" y="5480050"/>
          <p14:tracePt t="72177" x="6580188" y="5522913"/>
          <p14:tracePt t="72193" x="6551613" y="5551488"/>
          <p14:tracePt t="72210" x="6537325" y="5572125"/>
          <p14:tracePt t="72316" x="6543675" y="5572125"/>
          <p14:tracePt t="72323" x="6565900" y="5551488"/>
          <p14:tracePt t="72331" x="6586538" y="5522913"/>
          <p14:tracePt t="72343" x="6615113" y="5494338"/>
          <p14:tracePt t="72360" x="6680200" y="5408613"/>
          <p14:tracePt t="72377" x="6751638" y="5314950"/>
          <p14:tracePt t="72394" x="6851650" y="5137150"/>
          <p14:tracePt t="72410" x="6900863" y="5037138"/>
          <p14:tracePt t="72427" x="6951663" y="4937125"/>
          <p14:tracePt t="72444" x="6986588" y="4837113"/>
          <p14:tracePt t="72460" x="7008813" y="4757738"/>
          <p14:tracePt t="72478" x="7015163" y="4694238"/>
          <p14:tracePt t="72494" x="7015163" y="4629150"/>
          <p14:tracePt t="72511" x="7015163" y="4565650"/>
          <p14:tracePt t="72527" x="7015163" y="4494213"/>
          <p14:tracePt t="72544" x="7015163" y="4429125"/>
          <p14:tracePt t="72560" x="7015163" y="4386263"/>
          <p14:tracePt t="72577" x="7023100" y="4351338"/>
          <p14:tracePt t="72578" x="7023100" y="4337050"/>
          <p14:tracePt t="72594" x="7029450" y="4308475"/>
          <p14:tracePt t="72611" x="7029450" y="4271963"/>
          <p14:tracePt t="72627" x="7037388" y="4222750"/>
          <p14:tracePt t="72644" x="7051675" y="4171950"/>
          <p14:tracePt t="72661" x="7058025" y="4122738"/>
          <p14:tracePt t="72677" x="7072313" y="4079875"/>
          <p14:tracePt t="72694" x="7080250" y="4043363"/>
          <p14:tracePt t="72711" x="7086600" y="4022725"/>
          <p14:tracePt t="72728" x="7086600" y="4000500"/>
          <p14:tracePt t="72745" x="7086600" y="3994150"/>
          <p14:tracePt t="72781" x="7086600" y="3986213"/>
          <p14:tracePt t="72788" x="7080250" y="3986213"/>
          <p14:tracePt t="72797" x="7065963" y="3986213"/>
          <p14:tracePt t="72811" x="7051675" y="3979863"/>
          <p14:tracePt t="72828" x="6958013" y="3971925"/>
          <p14:tracePt t="72845" x="6872288" y="3965575"/>
          <p14:tracePt t="72861" x="6780213" y="3965575"/>
          <p14:tracePt t="72878" x="6694488" y="3957638"/>
          <p14:tracePt t="72895" x="6623050" y="3951288"/>
          <p14:tracePt t="72911" x="6580188" y="3951288"/>
          <p14:tracePt t="72928" x="6572250" y="3951288"/>
          <p14:tracePt t="73085" x="6586538" y="3951288"/>
          <p14:tracePt t="73092" x="6608763" y="3943350"/>
          <p14:tracePt t="73101" x="6643688" y="3937000"/>
          <p14:tracePt t="73111" x="6686550" y="3929063"/>
          <p14:tracePt t="73128" x="6786563" y="3914775"/>
          <p14:tracePt t="73145" x="6886575" y="3900488"/>
          <p14:tracePt t="73162" x="6994525" y="3886200"/>
          <p14:tracePt t="73178" x="7080250" y="3879850"/>
          <p14:tracePt t="73195" x="7158038" y="3871913"/>
          <p14:tracePt t="73212" x="7208838" y="3865563"/>
          <p14:tracePt t="73229" x="7223125" y="3865563"/>
          <p14:tracePt t="73401" x="7208838" y="3865563"/>
          <p14:tracePt t="73406" x="7180263" y="3865563"/>
          <p14:tracePt t="73414" x="7137400" y="3871913"/>
          <p14:tracePt t="73428" x="7086600" y="3879850"/>
          <p14:tracePt t="73445" x="6980238" y="3886200"/>
          <p14:tracePt t="73450" x="6923088" y="3886200"/>
          <p14:tracePt t="73462" x="6800850" y="3894138"/>
          <p14:tracePt t="73479" x="6737350" y="3900488"/>
          <p14:tracePt t="73480" x="6680200" y="3900488"/>
          <p14:tracePt t="73495" x="6580188" y="3908425"/>
          <p14:tracePt t="73512" x="6508750" y="3908425"/>
          <p14:tracePt t="73529" x="6486525" y="3908425"/>
          <p14:tracePt t="73699" x="6515100" y="3908425"/>
          <p14:tracePt t="73704" x="6557963" y="3908425"/>
          <p14:tracePt t="73713" x="6615113" y="3908425"/>
          <p14:tracePt t="73729" x="6743700" y="3908425"/>
          <p14:tracePt t="73746" x="6894513" y="3908425"/>
          <p14:tracePt t="73763" x="7051675" y="3908425"/>
          <p14:tracePt t="73780" x="7200900" y="3908425"/>
          <p14:tracePt t="73796" x="7315200" y="3908425"/>
          <p14:tracePt t="73812" x="7408863" y="3900488"/>
          <p14:tracePt t="73829" x="7472363" y="3900488"/>
          <p14:tracePt t="73846" x="7508875" y="3900488"/>
          <p14:tracePt t="73849" x="7529513" y="3900488"/>
          <p14:tracePt t="73863" x="7543800" y="3900488"/>
          <p14:tracePt t="73879" x="7566025" y="3900488"/>
          <p14:tracePt t="73883" x="7580313" y="3900488"/>
          <p14:tracePt t="73897" x="7600950" y="3900488"/>
          <p14:tracePt t="73913" x="7629525" y="3900488"/>
          <p14:tracePt t="73931" x="7694613" y="3900488"/>
          <p14:tracePt t="73946" x="7751763" y="3900488"/>
          <p14:tracePt t="73963" x="7800975" y="3900488"/>
          <p14:tracePt t="73980" x="7843838" y="3900488"/>
          <p14:tracePt t="73996" x="7872413" y="3900488"/>
          <p14:tracePt t="74013" x="7886700" y="3900488"/>
          <p14:tracePt t="74413" x="7851775" y="3908425"/>
          <p14:tracePt t="74421" x="7808913" y="3922713"/>
          <p14:tracePt t="74430" x="7737475" y="3943350"/>
          <p14:tracePt t="74447" x="7594600" y="3986213"/>
          <p14:tracePt t="74464" x="7423150" y="4043363"/>
          <p14:tracePt t="74480" x="7237413" y="4100513"/>
          <p14:tracePt t="74497" x="7058025" y="4157663"/>
          <p14:tracePt t="74514" x="6900863" y="4208463"/>
          <p14:tracePt t="74530" x="6780213" y="4257675"/>
          <p14:tracePt t="74532" x="6729413" y="4279900"/>
          <p14:tracePt t="74547" x="6694488" y="4300538"/>
          <p14:tracePt t="74564" x="6615113" y="4357688"/>
          <p14:tracePt t="74580" x="6580188" y="4394200"/>
          <p14:tracePt t="74597" x="6543675" y="4437063"/>
          <p14:tracePt t="74614" x="6500813" y="4486275"/>
          <p14:tracePt t="74630" x="6451600" y="4565650"/>
          <p14:tracePt t="74647" x="6394450" y="4651375"/>
          <p14:tracePt t="74664" x="6337300" y="4765675"/>
          <p14:tracePt t="74681" x="6272213" y="4872038"/>
          <p14:tracePt t="74697" x="6208713" y="4994275"/>
          <p14:tracePt t="74715" x="6151563" y="5108575"/>
          <p14:tracePt t="74730" x="6094413" y="5214938"/>
          <p14:tracePt t="74747" x="6043613" y="5308600"/>
          <p14:tracePt t="74764" x="6000750" y="5414963"/>
          <p14:tracePt t="74767" x="5980113" y="5457825"/>
          <p14:tracePt t="74781" x="5957888" y="5508625"/>
          <p14:tracePt t="74797" x="5929313" y="5608638"/>
          <p14:tracePt t="74801" x="5915025" y="5643563"/>
          <p14:tracePt t="74814" x="5908675" y="5686425"/>
          <p14:tracePt t="74831" x="5908675" y="5715000"/>
          <p14:tracePt t="74847" x="5908675" y="5737225"/>
          <p14:tracePt t="74864" x="5908675" y="5757863"/>
          <p14:tracePt t="74881" x="5929313" y="5794375"/>
          <p14:tracePt t="74898" x="5957888" y="5837238"/>
          <p14:tracePt t="74914" x="5994400" y="5872163"/>
          <p14:tracePt t="74931" x="6022975" y="5900738"/>
          <p14:tracePt t="74934" x="6037263" y="5915025"/>
          <p14:tracePt t="74948" x="6051550" y="5929313"/>
          <p14:tracePt t="74964" x="6072188" y="5937250"/>
          <p14:tracePt t="74967" x="6080125" y="5943600"/>
          <p14:tracePt t="74998" x="6086475" y="5943600"/>
          <p14:tracePt t="75014" x="6108700" y="5943600"/>
          <p14:tracePt t="75031" x="6151563" y="5929313"/>
          <p14:tracePt t="75047" x="6186488" y="5915025"/>
          <p14:tracePt t="75064" x="6329363" y="5843588"/>
          <p14:tracePt t="75081" x="6443663" y="5780088"/>
          <p14:tracePt t="75098" x="6572250" y="5715000"/>
          <p14:tracePt t="75114" x="6700838" y="5657850"/>
          <p14:tracePt t="75131" x="6823075" y="5600700"/>
          <p14:tracePt t="75148" x="6929438" y="5551488"/>
          <p14:tracePt t="75165" x="7029450" y="5500688"/>
          <p14:tracePt t="75181" x="7115175" y="5457825"/>
          <p14:tracePt t="75198" x="7186613" y="5429250"/>
          <p14:tracePt t="75203" x="7215188" y="5422900"/>
          <p14:tracePt t="75215" x="7251700" y="5414963"/>
          <p14:tracePt t="75232" x="7323138" y="5394325"/>
          <p14:tracePt t="75248" x="7366000" y="5386388"/>
          <p14:tracePt t="75264" x="7400925" y="5386388"/>
          <p14:tracePt t="75282" x="7443788" y="5380038"/>
          <p14:tracePt t="75298" x="7486650" y="5380038"/>
          <p14:tracePt t="75315" x="7537450" y="5380038"/>
          <p14:tracePt t="75331" x="7586663" y="5380038"/>
          <p14:tracePt t="75349" x="7651750" y="5372100"/>
          <p14:tracePt t="75365" x="7708900" y="5351463"/>
          <p14:tracePt t="75382" x="7772400" y="5329238"/>
          <p14:tracePt t="75398" x="7823200" y="5300663"/>
          <p14:tracePt t="75415" x="7872413" y="5272088"/>
          <p14:tracePt t="75418" x="7894638" y="5257800"/>
          <p14:tracePt t="75431" x="7908925" y="5243513"/>
          <p14:tracePt t="75448" x="7937500" y="5214938"/>
          <p14:tracePt t="75452" x="7951788" y="5200650"/>
          <p14:tracePt t="75465" x="7958138" y="5186363"/>
          <p14:tracePt t="75482" x="7972425" y="5172075"/>
          <p14:tracePt t="75549" x="7966075" y="5165725"/>
          <p14:tracePt t="75554" x="7951788" y="5157788"/>
          <p14:tracePt t="75565" x="7929563" y="5143500"/>
          <p14:tracePt t="75582" x="7866063" y="5122863"/>
          <p14:tracePt t="75598" x="7772400" y="5100638"/>
          <p14:tracePt t="75615" x="7666038" y="5080000"/>
          <p14:tracePt t="75632" x="7523163" y="5057775"/>
          <p14:tracePt t="75648" x="7358063" y="5043488"/>
          <p14:tracePt t="75665" x="7186613" y="5022850"/>
          <p14:tracePt t="75682" x="6943725" y="5000625"/>
          <p14:tracePt t="75699" x="6872288" y="4994275"/>
          <p14:tracePt t="75715" x="6694488" y="4986338"/>
          <p14:tracePt t="75732" x="6623050" y="4986338"/>
          <p14:tracePt t="75749" x="6572250" y="4986338"/>
          <p14:tracePt t="75765" x="6543675" y="5008563"/>
          <p14:tracePt t="75782" x="6508750" y="5037138"/>
          <p14:tracePt t="75799" x="6472238" y="5080000"/>
          <p14:tracePt t="75815" x="6429375" y="5143500"/>
          <p14:tracePt t="75832" x="6380163" y="5200650"/>
          <p14:tracePt t="75849" x="6329363" y="5265738"/>
          <p14:tracePt t="75866" x="6280150" y="5308600"/>
          <p14:tracePt t="75882" x="6243638" y="5343525"/>
          <p14:tracePt t="75899" x="6223000" y="5357813"/>
          <p14:tracePt t="75916" x="6208713" y="5357813"/>
          <p14:tracePt t="75933" x="6208713" y="5322888"/>
          <p14:tracePt t="75949" x="6200775" y="5222875"/>
          <p14:tracePt t="75966" x="6186488" y="5094288"/>
          <p14:tracePt t="75982" x="6165850" y="4957763"/>
          <p14:tracePt t="75999" x="6151563" y="4822825"/>
          <p14:tracePt t="76016" x="6157913" y="4700588"/>
          <p14:tracePt t="76033" x="6200775" y="4608513"/>
          <p14:tracePt t="76049" x="6251575" y="4537075"/>
          <p14:tracePt t="76066" x="6308725" y="4471988"/>
          <p14:tracePt t="76083" x="6372225" y="4414838"/>
          <p14:tracePt t="76087" x="6408738" y="4394200"/>
          <p14:tracePt t="76099" x="6443663" y="4371975"/>
          <p14:tracePt t="76116" x="6551613" y="4314825"/>
          <p14:tracePt t="76133" x="6623050" y="4279900"/>
          <p14:tracePt t="76149" x="6657975" y="4265613"/>
          <p14:tracePt t="76153" x="6694488" y="4257675"/>
          <p14:tracePt t="76167" x="6743700" y="4237038"/>
          <p14:tracePt t="76183" x="6786563" y="4222750"/>
          <p14:tracePt t="76200" x="6815138" y="4214813"/>
          <p14:tracePt t="76216" x="6843713" y="4200525"/>
          <p14:tracePt t="76233" x="6880225" y="4186238"/>
          <p14:tracePt t="76250" x="6929438" y="4157663"/>
          <p14:tracePt t="76266" x="6986588" y="4137025"/>
          <p14:tracePt t="76283" x="7037388" y="4100513"/>
          <p14:tracePt t="76286" x="7065963" y="4094163"/>
          <p14:tracePt t="76299" x="7094538" y="4071938"/>
          <p14:tracePt t="76316" x="7151688" y="4043363"/>
          <p14:tracePt t="76319" x="7180263" y="4022725"/>
          <p14:tracePt t="76333" x="7208838" y="4008438"/>
          <p14:tracePt t="76350" x="7265988" y="3971925"/>
          <p14:tracePt t="76366" x="7286625" y="3957638"/>
          <p14:tracePt t="76481" x="7265988" y="3957638"/>
          <p14:tracePt t="76489" x="7243763" y="3957638"/>
          <p14:tracePt t="76500" x="7215188" y="3965575"/>
          <p14:tracePt t="76516" x="7137400" y="3979863"/>
          <p14:tracePt t="76533" x="7023100" y="4000500"/>
          <p14:tracePt t="76550" x="6886575" y="4037013"/>
          <p14:tracePt t="76553" x="6823075" y="4057650"/>
          <p14:tracePt t="76567" x="6751638" y="4086225"/>
          <p14:tracePt t="76583" x="6629400" y="4137025"/>
          <p14:tracePt t="76586" x="6580188" y="4165600"/>
          <p14:tracePt t="76600" x="6523038" y="4208463"/>
          <p14:tracePt t="76617" x="6508750" y="4214813"/>
          <p14:tracePt t="76657" x="6508750" y="4222750"/>
          <p14:tracePt t="76673" x="6508750" y="4229100"/>
          <p14:tracePt t="76699" x="6508750" y="4257675"/>
          <p14:tracePt t="76704" x="6508750" y="4294188"/>
          <p14:tracePt t="76717" x="6508750" y="4337050"/>
          <p14:tracePt t="76733" x="6515100" y="4437063"/>
          <p14:tracePt t="76738" x="6523038" y="4486275"/>
          <p14:tracePt t="76750" x="6523038" y="4537075"/>
          <p14:tracePt t="76767" x="6523038" y="4622800"/>
          <p14:tracePt t="76770" x="6523038" y="4665663"/>
          <p14:tracePt t="76784" x="6523038" y="4737100"/>
          <p14:tracePt t="76802" x="6515100" y="4808538"/>
          <p14:tracePt t="76817" x="6508750" y="4886325"/>
          <p14:tracePt t="76834" x="6500813" y="4957763"/>
          <p14:tracePt t="76850" x="6480175" y="5029200"/>
          <p14:tracePt t="76867" x="6457950" y="5094288"/>
          <p14:tracePt t="76884" x="6437313" y="5143500"/>
          <p14:tracePt t="76901" x="6423025" y="5194300"/>
          <p14:tracePt t="76918" x="6408738" y="5237163"/>
          <p14:tracePt t="76934" x="6408738" y="5272088"/>
          <p14:tracePt t="76951" x="6408738" y="5300663"/>
          <p14:tracePt t="76967" x="6408738" y="5337175"/>
          <p14:tracePt t="76984" x="6408738" y="5365750"/>
          <p14:tracePt t="77000" x="6415088" y="5386388"/>
          <p14:tracePt t="77017" x="6429375" y="5414963"/>
          <p14:tracePt t="77034" x="6472238" y="5457825"/>
          <p14:tracePt t="77051" x="6500813" y="5486400"/>
          <p14:tracePt t="77067" x="6537325" y="5508625"/>
          <p14:tracePt t="77084" x="6594475" y="5537200"/>
          <p14:tracePt t="77101" x="6680200" y="5557838"/>
          <p14:tracePt t="77117" x="6786563" y="5572125"/>
          <p14:tracePt t="77134" x="6923088" y="5572125"/>
          <p14:tracePt t="77151" x="7072313" y="5565775"/>
          <p14:tracePt t="77168" x="7237413" y="5529263"/>
          <p14:tracePt t="77184" x="7386638" y="5472113"/>
          <p14:tracePt t="77202" x="7586663" y="5372100"/>
          <p14:tracePt t="77218" x="7680325" y="5308600"/>
          <p14:tracePt t="77234" x="7737475" y="5243513"/>
          <p14:tracePt t="77251" x="7758113" y="5214938"/>
          <p14:tracePt t="77268" x="7786688" y="5129213"/>
          <p14:tracePt t="77284" x="7786688" y="5057775"/>
          <p14:tracePt t="77301" x="7766050" y="4979988"/>
          <p14:tracePt t="77317" x="7715250" y="4894263"/>
          <p14:tracePt t="77334" x="7658100" y="4800600"/>
          <p14:tracePt t="77351" x="7580313" y="4722813"/>
          <p14:tracePt t="77368" x="7480300" y="4651375"/>
          <p14:tracePt t="77385" x="7366000" y="4594225"/>
          <p14:tracePt t="77402" x="7223125" y="4551363"/>
          <p14:tracePt t="77404" x="7151688" y="4543425"/>
          <p14:tracePt t="77418" x="7072313" y="4529138"/>
          <p14:tracePt t="77435" x="6923088" y="4529138"/>
          <p14:tracePt t="77437" x="6851650" y="4529138"/>
          <p14:tracePt t="77451" x="6780213" y="4529138"/>
          <p14:tracePt t="77468" x="6594475" y="4557713"/>
          <p14:tracePt t="77485" x="6486525" y="4586288"/>
          <p14:tracePt t="77501" x="6400800" y="4614863"/>
          <p14:tracePt t="77518" x="6329363" y="4665663"/>
          <p14:tracePt t="77535" x="6280150" y="4714875"/>
          <p14:tracePt t="77551" x="6237288" y="4772025"/>
          <p14:tracePt t="77568" x="6186488" y="4851400"/>
          <p14:tracePt t="77585" x="6151563" y="4914900"/>
          <p14:tracePt t="77601" x="6115050" y="4972050"/>
          <p14:tracePt t="77604" x="6108700" y="4994275"/>
          <p14:tracePt t="77618" x="6108700" y="5000625"/>
          <p14:tracePt t="77635" x="6100763" y="5008563"/>
          <p14:tracePt t="77711" x="6094413" y="5008563"/>
          <p14:tracePt t="77719" x="6086475" y="4994275"/>
          <p14:tracePt t="77727" x="6072188" y="4972050"/>
          <p14:tracePt t="77735" x="6051550" y="4951413"/>
          <p14:tracePt t="77752" x="6000750" y="4894263"/>
          <p14:tracePt t="77768" x="5922963" y="4822825"/>
          <p14:tracePt t="77785" x="5822950" y="4751388"/>
          <p14:tracePt t="77802" x="5708650" y="4686300"/>
          <p14:tracePt t="77818" x="5600700" y="4629150"/>
          <p14:tracePt t="77835" x="5494338" y="4586288"/>
          <p14:tracePt t="77840" x="5443538" y="4565650"/>
          <p14:tracePt t="77852" x="5386388" y="4551363"/>
          <p14:tracePt t="77869" x="5286375" y="4522788"/>
          <p14:tracePt t="77872" x="5237163" y="4508500"/>
          <p14:tracePt t="77886" x="5129213" y="4486275"/>
          <p14:tracePt t="77902" x="5037138" y="4479925"/>
          <p14:tracePt t="77919" x="4943475" y="4471988"/>
          <p14:tracePt t="77936" x="4872038" y="4465638"/>
          <p14:tracePt t="77952" x="4800600" y="4465638"/>
          <p14:tracePt t="77969" x="4757738" y="4465638"/>
          <p14:tracePt t="77985" x="4729163" y="4465638"/>
          <p14:tracePt t="78002" x="4722813" y="4465638"/>
          <p14:tracePt t="78202" x="4737100" y="4465638"/>
          <p14:tracePt t="78209" x="4765675" y="4465638"/>
          <p14:tracePt t="78220" x="4800600" y="4465638"/>
          <p14:tracePt t="78236" x="4908550" y="4457700"/>
          <p14:tracePt t="78252" x="5057775" y="4443413"/>
          <p14:tracePt t="78269" x="5229225" y="4437063"/>
          <p14:tracePt t="78286" x="5422900" y="4408488"/>
          <p14:tracePt t="78289" x="5508625" y="4394200"/>
          <p14:tracePt t="78303" x="5586413" y="4379913"/>
          <p14:tracePt t="78320" x="5751513" y="4343400"/>
          <p14:tracePt t="78336" x="5786438" y="4337050"/>
          <p14:tracePt t="78491" x="5780088" y="4337050"/>
          <p14:tracePt t="78499" x="5765800" y="4329113"/>
          <p14:tracePt t="78507" x="5751513" y="4329113"/>
          <p14:tracePt t="78519" x="5737225" y="4322763"/>
          <p14:tracePt t="78536" x="5672138" y="4314825"/>
          <p14:tracePt t="78553" x="5572125" y="4300538"/>
          <p14:tracePt t="78570" x="5322888" y="4243388"/>
          <p14:tracePt t="78586" x="5122863" y="4237038"/>
          <p14:tracePt t="78603" x="4914900" y="4237038"/>
          <p14:tracePt t="7860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638" y="655836"/>
            <a:ext cx="7269162" cy="1143000"/>
          </a:xfrm>
        </p:spPr>
        <p:txBody>
          <a:bodyPr/>
          <a:lstStyle/>
          <a:p>
            <a:r>
              <a:rPr lang="en-GB" dirty="0" smtClean="0"/>
              <a:t>May &amp; June 2019 Drought in Yunnan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1" y="1437538"/>
            <a:ext cx="7213599" cy="897995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Precipitation about 40% (~2 </a:t>
            </a:r>
            <a:r>
              <a:rPr lang="el-GR" sz="2400" dirty="0" smtClean="0"/>
              <a:t>σ</a:t>
            </a:r>
            <a:r>
              <a:rPr lang="en-GB" sz="2400" dirty="0" smtClean="0"/>
              <a:t>) below normal in Yunnan </a:t>
            </a:r>
          </a:p>
          <a:p>
            <a:pPr marL="0" indent="0">
              <a:buNone/>
            </a:pPr>
            <a:r>
              <a:rPr lang="en-GB" sz="2400" dirty="0" smtClean="0"/>
              <a:t>Driest on record (for this region)</a:t>
            </a:r>
            <a:endParaRPr lang="en-GB" sz="2400" dirty="0"/>
          </a:p>
        </p:txBody>
      </p:sp>
      <p:pic>
        <p:nvPicPr>
          <p:cNvPr id="5" name="图片 1"/>
          <p:cNvPicPr/>
          <p:nvPr/>
        </p:nvPicPr>
        <p:blipFill rotWithShape="1">
          <a:blip r:embed="rId4"/>
          <a:srcRect l="17229" t="7434"/>
          <a:stretch/>
        </p:blipFill>
        <p:spPr>
          <a:xfrm>
            <a:off x="1721556" y="2642659"/>
            <a:ext cx="6208888" cy="40788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876800" y="2642659"/>
            <a:ext cx="30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Yunnan % </a:t>
            </a:r>
            <a:r>
              <a:rPr lang="en-GB" dirty="0" err="1" smtClean="0"/>
              <a:t>Precip</a:t>
            </a:r>
            <a:r>
              <a:rPr lang="en-GB" dirty="0" smtClean="0"/>
              <a:t>. </a:t>
            </a:r>
            <a:r>
              <a:rPr lang="en-GB" dirty="0" err="1" smtClean="0"/>
              <a:t>Anom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783688" y="3005456"/>
            <a:ext cx="145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  <a:r>
              <a:rPr lang="en-GB" dirty="0" smtClean="0">
                <a:solidFill>
                  <a:srgbClr val="FF0000"/>
                </a:solidFill>
              </a:rPr>
              <a:t>istorical</a:t>
            </a:r>
          </a:p>
          <a:p>
            <a:r>
              <a:rPr lang="en-GB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historicalNat</a:t>
            </a:r>
            <a:endParaRPr lang="en-GB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GB" dirty="0" err="1" smtClean="0"/>
              <a:t>obs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40178" y="3143956"/>
            <a:ext cx="12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Station </a:t>
            </a:r>
            <a:r>
              <a:rPr lang="en-GB" dirty="0" err="1" smtClean="0"/>
              <a:t>Precip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190978" y="5130800"/>
            <a:ext cx="920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Return Period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728154" y="5721307"/>
            <a:ext cx="1179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2019 Drought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789" y="151272"/>
            <a:ext cx="5803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Observed Events: </a:t>
            </a:r>
            <a:r>
              <a:rPr lang="en-GB" sz="3200" dirty="0" smtClean="0">
                <a:solidFill>
                  <a:schemeClr val="bg1"/>
                </a:solidFill>
              </a:rPr>
              <a:t>Drought </a:t>
            </a:r>
            <a:r>
              <a:rPr lang="en-GB" sz="3200" dirty="0">
                <a:solidFill>
                  <a:schemeClr val="bg1"/>
                </a:solidFill>
              </a:rPr>
              <a:t>-- </a:t>
            </a:r>
            <a:r>
              <a:rPr lang="en-GB" sz="3200" dirty="0" smtClean="0">
                <a:solidFill>
                  <a:schemeClr val="bg1"/>
                </a:solidFill>
              </a:rPr>
              <a:t>2019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610"/>
    </mc:Choice>
    <mc:Fallback>
      <p:transition spd="slow" advTm="11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514" x="2408238" y="2722563"/>
          <p14:tracePt t="22748" x="2357438" y="3286125"/>
          <p14:tracePt t="22978" x="2665413" y="3122613"/>
          <p14:tracePt t="23129" x="2671763" y="3122613"/>
          <p14:tracePt t="23214" x="2679700" y="3122613"/>
          <p14:tracePt t="23290" x="2971800" y="3136900"/>
          <p14:tracePt t="23296" x="3022600" y="3136900"/>
          <p14:tracePt t="23375" x="3365500" y="3122613"/>
          <p14:tracePt t="23456" x="3471863" y="3108325"/>
          <p14:tracePt t="23536" x="3829050" y="3236913"/>
          <p14:tracePt t="23619" x="4157663" y="3700463"/>
          <p14:tracePt t="23781" x="3951288" y="3886200"/>
          <p14:tracePt t="23861" x="3979863" y="3808413"/>
          <p14:tracePt t="23942" x="4114800" y="3614738"/>
          <p14:tracePt t="24022" x="4094163" y="3408363"/>
          <p14:tracePt t="24100" x="3922713" y="3308350"/>
          <p14:tracePt t="24179" x="3871913" y="3351213"/>
          <p14:tracePt t="24260" x="3851275" y="3394075"/>
          <p14:tracePt t="24344" x="3843338" y="3394075"/>
          <p14:tracePt t="24423" x="3736975" y="3551238"/>
          <p14:tracePt t="24506" x="3736975" y="3643313"/>
          <p14:tracePt t="24585" x="3957638" y="3708400"/>
          <p14:tracePt t="24663" x="4086225" y="3771900"/>
          <p14:tracePt t="24744" x="4108450" y="3894138"/>
          <p14:tracePt t="24825" x="4079875" y="3979863"/>
          <p14:tracePt t="24908" x="4108450" y="3929063"/>
          <p14:tracePt t="24989" x="4137025" y="3800475"/>
          <p14:tracePt t="25068" x="4086225" y="3757613"/>
          <p14:tracePt t="25455" x="3829050" y="3594100"/>
          <p14:tracePt t="25535" x="3800475" y="3629025"/>
          <p14:tracePt t="25615" x="3736975" y="3557588"/>
          <p14:tracePt t="25696" x="3643313" y="3457575"/>
          <p14:tracePt t="25778" x="3543300" y="3436938"/>
          <p14:tracePt t="25860" x="3386138" y="3465513"/>
          <p14:tracePt t="25865" x="3379788" y="3471863"/>
          <p14:tracePt t="25943" x="3279775" y="3514725"/>
          <p14:tracePt t="26024" x="3186113" y="3529013"/>
          <p14:tracePt t="26025" x="3171825" y="3529013"/>
          <p14:tracePt t="26106" x="3051175" y="3536950"/>
          <p14:tracePt t="26185" x="2900363" y="3514725"/>
          <p14:tracePt t="26266" x="2843213" y="3436938"/>
          <p14:tracePt t="26346" x="2794000" y="3286125"/>
          <p14:tracePt t="26350" x="2794000" y="3271838"/>
          <p14:tracePt t="26429" x="2871788" y="3208338"/>
          <p14:tracePt t="26819" x="3300413" y="3157538"/>
          <p14:tracePt t="26822" x="3314700" y="3157538"/>
          <p14:tracePt t="26904" x="3371850" y="3157538"/>
          <p14:tracePt t="26983" x="3379788" y="3157538"/>
          <p14:tracePt t="27062" x="3408363" y="3171825"/>
          <p14:tracePt t="27066" x="3414713" y="3186113"/>
          <p14:tracePt t="27142" x="3471863" y="3243263"/>
          <p14:tracePt t="27222" x="3494088" y="3314700"/>
          <p14:tracePt t="27303" x="3436938" y="3422650"/>
          <p14:tracePt t="27306" x="3429000" y="3429000"/>
          <p14:tracePt t="27388" x="3400425" y="3465513"/>
          <p14:tracePt t="27467" x="3343275" y="3508375"/>
          <p14:tracePt t="27544" x="3308350" y="3536950"/>
          <p14:tracePt t="27735" x="3300413" y="3536950"/>
          <p14:tracePt t="27811" x="3271838" y="3514725"/>
          <p14:tracePt t="27890" x="3243263" y="3500438"/>
          <p14:tracePt t="27968" x="3194050" y="3465513"/>
          <p14:tracePt t="28048" x="3143250" y="3422650"/>
          <p14:tracePt t="28131" x="3136900" y="3394075"/>
          <p14:tracePt t="28135" x="3128963" y="3394075"/>
          <p14:tracePt t="28215" x="3122613" y="3322638"/>
          <p14:tracePt t="28296" x="3114675" y="3186113"/>
          <p14:tracePt t="28377" x="3114675" y="3100388"/>
          <p14:tracePt t="28455" x="3136900" y="3079750"/>
          <p14:tracePt t="28534" x="3171825" y="3051175"/>
          <p14:tracePt t="28611" x="3222625" y="3022600"/>
          <p14:tracePt t="28689" x="3228975" y="3022600"/>
          <p14:tracePt t="28769" x="3271838" y="3051175"/>
          <p14:tracePt t="28849" x="3336925" y="3108325"/>
          <p14:tracePt t="28852" x="3343275" y="3114675"/>
          <p14:tracePt t="28928" x="3379788" y="3186113"/>
          <p14:tracePt t="29008" x="3400425" y="3286125"/>
          <p14:tracePt t="29086" x="3414713" y="3365500"/>
          <p14:tracePt t="29170" x="3408363" y="3436938"/>
          <p14:tracePt t="29249" x="3379788" y="3494088"/>
          <p14:tracePt t="29333" x="3357563" y="3522663"/>
          <p14:tracePt t="29412" x="3336925" y="3529013"/>
          <p14:tracePt t="29490" x="3322638" y="3536950"/>
          <p14:tracePt t="29571" x="3294063" y="3536950"/>
          <p14:tracePt t="29655" x="3279775" y="3529013"/>
          <p14:tracePt t="29739" x="3214688" y="3422650"/>
          <p14:tracePt t="29819" x="3194050" y="3379788"/>
          <p14:tracePt t="29898" x="3200400" y="3343275"/>
          <p14:tracePt t="29900" x="3200400" y="3336925"/>
          <p14:tracePt t="29978" x="3265488" y="3243263"/>
          <p14:tracePt t="29982" x="3271838" y="3236913"/>
          <p14:tracePt t="30062" x="3357563" y="3108325"/>
          <p14:tracePt t="30139" x="3365500" y="3100388"/>
          <p14:tracePt t="30217" x="3457575" y="3194050"/>
          <p14:tracePt t="30301" x="3586163" y="3371850"/>
          <p14:tracePt t="30383" x="3594100" y="3479800"/>
          <p14:tracePt t="30464" x="3536950" y="3571875"/>
          <p14:tracePt t="30543" x="3471863" y="3651250"/>
          <p14:tracePt t="30622" x="3443288" y="3665538"/>
          <p14:tracePt t="30626" x="3436938" y="3665538"/>
          <p14:tracePt t="30706" x="3314700" y="3671888"/>
          <p14:tracePt t="30786" x="3136900" y="3622675"/>
          <p14:tracePt t="30864" x="3071813" y="3543300"/>
          <p14:tracePt t="30867" x="3065463" y="3522663"/>
          <p14:tracePt t="30946" x="3028950" y="3300413"/>
          <p14:tracePt t="31030" x="3028950" y="3186113"/>
          <p14:tracePt t="31108" x="3036888" y="3157538"/>
          <p14:tracePt t="31189" x="3086100" y="3100388"/>
          <p14:tracePt t="31270" x="3128963" y="3079750"/>
          <p14:tracePt t="31364" x="3136900" y="3079750"/>
          <p14:tracePt t="31439" x="3243263" y="3086100"/>
          <p14:tracePt t="31519" x="3271838" y="3100388"/>
          <p14:tracePt t="31598" x="3314700" y="3179763"/>
          <p14:tracePt t="31677" x="3386138" y="3386138"/>
          <p14:tracePt t="31763" x="3394075" y="3479800"/>
          <p14:tracePt t="31842" x="3365500" y="3529013"/>
          <p14:tracePt t="31922" x="3314700" y="3600450"/>
          <p14:tracePt t="32004" x="3251200" y="3643313"/>
          <p14:tracePt t="32085" x="3186113" y="3622675"/>
          <p14:tracePt t="32168" x="3014663" y="3394075"/>
          <p14:tracePt t="32169" x="3000375" y="3379788"/>
          <p14:tracePt t="32250" x="2965450" y="3265488"/>
          <p14:tracePt t="32329" x="2994025" y="3171825"/>
          <p14:tracePt t="32410" x="3057525" y="3100388"/>
          <p14:tracePt t="32411" x="3065463" y="3094038"/>
          <p14:tracePt t="32492" x="3136900" y="3014663"/>
          <p14:tracePt t="32588" x="3143250" y="3014663"/>
          <p14:tracePt t="32669" x="3336925" y="3043238"/>
          <p14:tracePt t="32750" x="3365500" y="3051175"/>
          <p14:tracePt t="32870" x="3371850" y="3065463"/>
          <p14:tracePt t="32951" x="3394075" y="3151188"/>
          <p14:tracePt t="33030" x="3400425" y="3200400"/>
          <p14:tracePt t="33033" x="3400425" y="3208338"/>
          <p14:tracePt t="33112" x="3408363" y="3294063"/>
          <p14:tracePt t="33194" x="3379788" y="3386138"/>
          <p14:tracePt t="33274" x="3365500" y="3457575"/>
          <p14:tracePt t="33354" x="3365500" y="3536950"/>
          <p14:tracePt t="33439" x="3443288" y="3586163"/>
          <p14:tracePt t="33521" x="3486150" y="3594100"/>
          <p14:tracePt t="33606" x="3529013" y="3565525"/>
          <p14:tracePt t="33610" x="3536950" y="3551238"/>
          <p14:tracePt t="33692" x="3557588" y="3443288"/>
          <p14:tracePt t="33694" x="3557588" y="3436938"/>
          <p14:tracePt t="33772" x="3522663" y="3357563"/>
          <p14:tracePt t="34163" x="3271838" y="3036888"/>
          <p14:tracePt t="34245" x="3243263" y="2986088"/>
          <p14:tracePt t="34248" x="3236913" y="2986088"/>
          <p14:tracePt t="34327" x="3222625" y="2957513"/>
          <p14:tracePt t="34409" x="3200400" y="2936875"/>
          <p14:tracePt t="34496" x="3194050" y="2936875"/>
          <p14:tracePt t="34575" x="3157538" y="2936875"/>
          <p14:tracePt t="34660" x="3071813" y="3022600"/>
          <p14:tracePt t="34741" x="3043238" y="3151188"/>
          <p14:tracePt t="34747" x="3051175" y="3165475"/>
          <p14:tracePt t="34825" x="3143250" y="3236913"/>
          <p14:tracePt t="34908" x="3257550" y="3243263"/>
          <p14:tracePt t="34991" x="3294063" y="3243263"/>
          <p14:tracePt t="35084" x="3300413" y="3243263"/>
          <p14:tracePt t="35161" x="3351213" y="3343275"/>
          <p14:tracePt t="35165" x="3357563" y="3351213"/>
          <p14:tracePt t="35241" x="3365500" y="3386138"/>
          <p14:tracePt t="35324" x="3351213" y="3429000"/>
          <p14:tracePt t="35327" x="3351213" y="3443288"/>
          <p14:tracePt t="35408" x="3314700" y="3486150"/>
          <p14:tracePt t="35616" x="3314700" y="3479800"/>
          <p14:tracePt t="35697" x="3400425" y="3343275"/>
          <p14:tracePt t="35779" x="3486150" y="3243263"/>
          <p14:tracePt t="35862" x="3486150" y="3236913"/>
          <p14:tracePt t="35941" x="3536950" y="3200400"/>
          <p14:tracePt t="36019" x="3736975" y="3100388"/>
          <p14:tracePt t="36099" x="3836988" y="3086100"/>
          <p14:tracePt t="36526" x="3822700" y="3094038"/>
          <p14:tracePt t="36603" x="3494088" y="3436938"/>
          <p14:tracePt t="36609" x="3457575" y="3479800"/>
          <p14:tracePt t="36686" x="3286125" y="3836988"/>
          <p14:tracePt t="36848" x="2722563" y="4929188"/>
          <p14:tracePt t="37005" x="2622550" y="5108575"/>
          <p14:tracePt t="37162" x="2357438" y="5451475"/>
          <p14:tracePt t="37244" x="2314575" y="5700713"/>
          <p14:tracePt t="37326" x="2328863" y="5694363"/>
          <p14:tracePt t="37407" x="2379663" y="5400675"/>
          <p14:tracePt t="37487" x="2351088" y="5229225"/>
          <p14:tracePt t="37604" x="2343150" y="5222875"/>
          <p14:tracePt t="37680" x="2343150" y="5108575"/>
          <p14:tracePt t="37759" x="2343150" y="5057775"/>
          <p14:tracePt t="38038" x="2351088" y="5057775"/>
          <p14:tracePt t="38116" x="2371725" y="5086350"/>
          <p14:tracePt t="38119" x="2371725" y="5094288"/>
          <p14:tracePt t="38197" x="2386013" y="5151438"/>
          <p14:tracePt t="38282" x="2393950" y="5186363"/>
          <p14:tracePt t="38362" x="2400300" y="5214938"/>
          <p14:tracePt t="38442" x="2400300" y="5243513"/>
          <p14:tracePt t="38521" x="2408238" y="5314950"/>
          <p14:tracePt t="38602" x="2436813" y="5365750"/>
          <p14:tracePt t="38684" x="2465388" y="5400675"/>
          <p14:tracePt t="38765" x="2528888" y="5465763"/>
          <p14:tracePt t="38844" x="2628900" y="5557838"/>
          <p14:tracePt t="38920" x="2743200" y="5629275"/>
          <p14:tracePt t="39002" x="2894013" y="5680075"/>
          <p14:tracePt t="39005" x="2908300" y="5686425"/>
          <p14:tracePt t="39084" x="3086100" y="5757863"/>
          <p14:tracePt t="39164" x="3251200" y="5829300"/>
          <p14:tracePt t="39166" x="3257550" y="5829300"/>
          <p14:tracePt t="39249" x="3286125" y="5843588"/>
          <p14:tracePt t="39333" x="3443288" y="5943600"/>
          <p14:tracePt t="39413" x="3486150" y="5986463"/>
          <p14:tracePt t="39493" x="3600450" y="6065838"/>
          <p14:tracePt t="39577" x="3651250" y="6094413"/>
          <p14:tracePt t="39660" x="3722688" y="6137275"/>
          <p14:tracePt t="39664" x="3729038" y="6137275"/>
          <p14:tracePt t="39748" x="3814763" y="6165850"/>
          <p14:tracePt t="39751" x="3822700" y="6172200"/>
          <p14:tracePt t="39829" x="3908425" y="6200775"/>
          <p14:tracePt t="39832" x="3914775" y="6200775"/>
          <p14:tracePt t="39909" x="3965575" y="6215063"/>
          <p14:tracePt t="39987" x="4037013" y="6223000"/>
          <p14:tracePt t="40066" x="4043363" y="6223000"/>
          <p14:tracePt t="40252" x="4037013" y="6223000"/>
          <p14:tracePt t="40335" x="3865563" y="6129338"/>
          <p14:tracePt t="40413" x="3686175" y="6072188"/>
          <p14:tracePt t="40498" x="3671888" y="6065838"/>
          <p14:tracePt t="40499" x="3665538" y="6065838"/>
          <p14:tracePt t="40580" x="3557588" y="6029325"/>
          <p14:tracePt t="40582" x="3543300" y="6022975"/>
          <p14:tracePt t="40661" x="3400425" y="5929313"/>
          <p14:tracePt t="40741" x="3294063" y="5857875"/>
          <p14:tracePt t="40820" x="3257550" y="5829300"/>
          <p14:tracePt t="40902" x="3128963" y="5757863"/>
          <p14:tracePt t="40904" x="3108325" y="5751513"/>
          <p14:tracePt t="40981" x="2971800" y="5694363"/>
          <p14:tracePt t="40984" x="2957513" y="5686425"/>
          <p14:tracePt t="41061" x="2822575" y="5629275"/>
          <p14:tracePt t="41144" x="2700338" y="5543550"/>
          <p14:tracePt t="41226" x="2614613" y="5443538"/>
          <p14:tracePt t="41307" x="2557463" y="5372100"/>
          <p14:tracePt t="41389" x="2493963" y="5280025"/>
          <p14:tracePt t="41468" x="2457450" y="5157788"/>
          <p14:tracePt t="41548" x="2428875" y="5037138"/>
          <p14:tracePt t="41626" x="2428875" y="5008563"/>
          <p14:tracePt t="42008" x="2428875" y="5014913"/>
          <p14:tracePt t="42087" x="2451100" y="5100638"/>
          <p14:tracePt t="42170" x="2493963" y="5180013"/>
          <p14:tracePt t="42250" x="2528888" y="5251450"/>
          <p14:tracePt t="42334" x="2586038" y="5337175"/>
          <p14:tracePt t="42338" x="2593975" y="5343525"/>
          <p14:tracePt t="42423" x="2657475" y="5422900"/>
          <p14:tracePt t="42425" x="2657475" y="5429250"/>
          <p14:tracePt t="42504" x="2700338" y="5480050"/>
          <p14:tracePt t="42508" x="2708275" y="5486400"/>
          <p14:tracePt t="42584" x="2771775" y="5557838"/>
          <p14:tracePt t="42588" x="2786063" y="5572125"/>
          <p14:tracePt t="42670" x="2871788" y="5651500"/>
          <p14:tracePt t="42751" x="2965450" y="5757863"/>
          <p14:tracePt t="42756" x="2971800" y="5765800"/>
          <p14:tracePt t="42837" x="3043238" y="5837238"/>
          <p14:tracePt t="42917" x="3108325" y="5894388"/>
          <p14:tracePt t="42998" x="3171825" y="5965825"/>
          <p14:tracePt t="43076" x="3214688" y="5994400"/>
          <p14:tracePt t="43078" x="3222625" y="6000750"/>
          <p14:tracePt t="43157" x="3265488" y="6029325"/>
          <p14:tracePt t="43312" x="3257550" y="6029325"/>
          <p14:tracePt t="43389" x="3251200" y="6029325"/>
          <p14:tracePt t="43473" x="3279775" y="6015038"/>
          <p14:tracePt t="43553" x="3429000" y="5986463"/>
          <p14:tracePt t="43786" x="3436938" y="5986463"/>
          <p14:tracePt t="43862" x="3436938" y="5980113"/>
          <p14:tracePt t="44034" x="3436938" y="5986463"/>
          <p14:tracePt t="44111" x="3429000" y="5986463"/>
          <p14:tracePt t="44220" x="3422650" y="5986463"/>
          <p14:tracePt t="44298" x="3371850" y="5986463"/>
          <p14:tracePt t="44301" x="3365500" y="5986463"/>
          <p14:tracePt t="44378" x="3357563" y="5986463"/>
          <p14:tracePt t="44456" x="3314700" y="5986463"/>
          <p14:tracePt t="44535" x="3208338" y="5951538"/>
          <p14:tracePt t="44613" x="3186113" y="5922963"/>
          <p14:tracePt t="44692" x="3151188" y="5908675"/>
          <p14:tracePt t="44773" x="3122613" y="5851525"/>
          <p14:tracePt t="44852" x="3136900" y="5837238"/>
          <p14:tracePt t="44944" x="3122613" y="5837238"/>
          <p14:tracePt t="45024" x="2994025" y="5857875"/>
          <p14:tracePt t="45103" x="2986088" y="5857875"/>
          <p14:tracePt t="45241" x="2979738" y="5857875"/>
          <p14:tracePt t="45318" x="2936875" y="5865813"/>
          <p14:tracePt t="45396" x="2928938" y="5865813"/>
          <p14:tracePt t="45475" x="2822575" y="5751513"/>
          <p14:tracePt t="45554" x="2800350" y="5729288"/>
          <p14:tracePt t="45703" x="2794000" y="5729288"/>
          <p14:tracePt t="45779" x="2722563" y="5680075"/>
          <p14:tracePt t="45860" x="2628900" y="5586413"/>
          <p14:tracePt t="45942" x="2586038" y="5494338"/>
          <p14:tracePt t="46020" x="2514600" y="5365750"/>
          <p14:tracePt t="46097" x="2479675" y="5286375"/>
          <p14:tracePt t="46177" x="2465388" y="5272088"/>
          <p14:tracePt t="46255" x="2443163" y="5214938"/>
          <p14:tracePt t="46336" x="2408238" y="5122863"/>
          <p14:tracePt t="46415" x="2408238" y="5114925"/>
          <p14:tracePt t="46519" x="2400300" y="5122863"/>
          <p14:tracePt t="46596" x="2436813" y="5351463"/>
          <p14:tracePt t="46677" x="2536825" y="5537200"/>
          <p14:tracePt t="46679" x="2543175" y="5557838"/>
          <p14:tracePt t="46758" x="2665413" y="5694363"/>
          <p14:tracePt t="46760" x="2671763" y="5708650"/>
          <p14:tracePt t="46840" x="2808288" y="5822950"/>
          <p14:tracePt t="46842" x="2828925" y="5837238"/>
          <p14:tracePt t="46923" x="3028950" y="5951538"/>
          <p14:tracePt t="47002" x="3279775" y="6022975"/>
          <p14:tracePt t="47082" x="3551238" y="6051550"/>
          <p14:tracePt t="47165" x="3708400" y="6057900"/>
          <p14:tracePt t="47246" x="3851275" y="6051550"/>
          <p14:tracePt t="47327" x="3971925" y="6043613"/>
          <p14:tracePt t="47407" x="4008438" y="6037263"/>
          <p14:tracePt t="47486" x="4022725" y="6029325"/>
          <p14:tracePt t="47564" x="4086225" y="6022975"/>
          <p14:tracePt t="47566" x="4094163" y="6022975"/>
          <p14:tracePt t="47789" x="4086225" y="6022975"/>
          <p14:tracePt t="47873" x="3951288" y="6000750"/>
          <p14:tracePt t="47954" x="3714750" y="5972175"/>
          <p14:tracePt t="48033" x="3614738" y="5965825"/>
          <p14:tracePt t="48114" x="3486150" y="5951538"/>
          <p14:tracePt t="48193" x="3257550" y="5951538"/>
          <p14:tracePt t="48274" x="3128963" y="5943600"/>
          <p14:tracePt t="48356" x="3008313" y="5929313"/>
          <p14:tracePt t="48435" x="2900363" y="5929313"/>
          <p14:tracePt t="48516" x="2757488" y="5929313"/>
          <p14:tracePt t="48598" x="2657475" y="5937250"/>
          <p14:tracePt t="48679" x="2600325" y="5937250"/>
          <p14:tracePt t="48758" x="2593975" y="5937250"/>
          <p14:tracePt t="48836" x="2508250" y="5943600"/>
          <p14:tracePt t="48914" x="2414588" y="5951538"/>
          <p14:tracePt t="48992" x="2408238" y="5951538"/>
          <p14:tracePt t="49075" x="2400300" y="5957888"/>
          <p14:tracePt t="49154" x="2393950" y="5986463"/>
          <p14:tracePt t="49236" x="2393950" y="6000750"/>
          <p14:tracePt t="49317" x="2400300" y="6008688"/>
          <p14:tracePt t="49394" x="2414588" y="6029325"/>
          <p14:tracePt t="49476" x="2422525" y="6037263"/>
          <p14:tracePt t="49562" x="2428875" y="6037263"/>
          <p14:tracePt t="49641" x="2436813" y="6037263"/>
          <p14:tracePt t="49718" x="2471738" y="6037263"/>
          <p14:tracePt t="49721" x="2479675" y="6037263"/>
          <p14:tracePt t="49798" x="2522538" y="6029325"/>
          <p14:tracePt t="49877" x="2528888" y="6029325"/>
          <p14:tracePt t="49955" x="2508250" y="6015038"/>
          <p14:tracePt t="50036" x="2451100" y="6000750"/>
          <p14:tracePt t="50116" x="2443163" y="6000750"/>
          <p14:tracePt t="50192" x="2422525" y="6000750"/>
          <p14:tracePt t="50271" x="2408238" y="6000750"/>
          <p14:tracePt t="50352" x="2371725" y="6000750"/>
          <p14:tracePt t="50356" x="2365375" y="6000750"/>
          <p14:tracePt t="50623" x="2365375" y="6008688"/>
          <p14:tracePt t="50701" x="2514600" y="6037263"/>
          <p14:tracePt t="50786" x="2643188" y="6065838"/>
          <p14:tracePt t="50867" x="2736850" y="6080125"/>
          <p14:tracePt t="50946" x="2751138" y="6080125"/>
          <p14:tracePt t="51153" x="2743200" y="6080125"/>
          <p14:tracePt t="51323" x="2765425" y="6080125"/>
          <p14:tracePt t="51401" x="3036888" y="6065838"/>
          <p14:tracePt t="51403" x="3071813" y="6057900"/>
          <p14:tracePt t="51485" x="3214688" y="6051550"/>
          <p14:tracePt t="51566" x="3236913" y="6065838"/>
          <p14:tracePt t="51645" x="3294063" y="6122988"/>
          <p14:tracePt t="51723" x="3336925" y="6186488"/>
          <p14:tracePt t="51803" x="3400425" y="6294438"/>
          <p14:tracePt t="51885" x="3436938" y="6343650"/>
          <p14:tracePt t="51966" x="3443288" y="6394450"/>
          <p14:tracePt t="52048" x="3443288" y="6415088"/>
          <p14:tracePt t="52281" x="3443288" y="6400800"/>
          <p14:tracePt t="52357" x="3414713" y="6223000"/>
          <p14:tracePt t="52360" x="3414713" y="6208713"/>
          <p14:tracePt t="52440" x="3400425" y="6137275"/>
          <p14:tracePt t="52520" x="3386138" y="6100763"/>
          <p14:tracePt t="52600" x="3365500" y="6051550"/>
          <p14:tracePt t="52686" x="3351213" y="5980113"/>
          <p14:tracePt t="52809" x="3351213" y="5986463"/>
          <p14:tracePt t="52898" x="3365500" y="6094413"/>
          <p14:tracePt t="52979" x="3365500" y="6157913"/>
          <p14:tracePt t="53059" x="3371850" y="6237288"/>
          <p14:tracePt t="53062" x="3371850" y="6243638"/>
          <p14:tracePt t="53145" x="3379788" y="6323013"/>
          <p14:tracePt t="53228" x="3379788" y="6351588"/>
          <p14:tracePt t="53437" x="3386138" y="6343650"/>
          <p14:tracePt t="53520" x="3429000" y="6194425"/>
          <p14:tracePt t="53601" x="3465513" y="6143625"/>
          <p14:tracePt t="53684" x="3500438" y="6094413"/>
          <p14:tracePt t="53686" x="3500438" y="6086475"/>
          <p14:tracePt t="53767" x="3529013" y="6029325"/>
          <p14:tracePt t="53847" x="3529013" y="6008688"/>
          <p14:tracePt t="53976" x="3529013" y="6000750"/>
          <p14:tracePt t="54056" x="3529013" y="5994400"/>
          <p14:tracePt t="54151" x="3529013" y="6000750"/>
          <p14:tracePt t="54233" x="3529013" y="6165850"/>
          <p14:tracePt t="54315" x="3522663" y="6186488"/>
          <p14:tracePt t="54397" x="3514725" y="6215063"/>
          <p14:tracePt t="54475" x="3508375" y="6323013"/>
          <p14:tracePt t="54554" x="3500438" y="6365875"/>
          <p14:tracePt t="54633" x="3500438" y="6380163"/>
          <p14:tracePt t="54740" x="3500438" y="6351588"/>
          <p14:tracePt t="54817" x="3514725" y="5965825"/>
          <p14:tracePt t="54896" x="3565525" y="5629275"/>
          <p14:tracePt t="54978" x="3586163" y="5451475"/>
          <p14:tracePt t="55062" x="3600450" y="5386388"/>
          <p14:tracePt t="55146" x="3629025" y="5308600"/>
          <p14:tracePt t="55224" x="3629025" y="5300663"/>
          <p14:tracePt t="55320" x="3636963" y="5294313"/>
          <p14:tracePt t="55400" x="4008438" y="4851400"/>
          <p14:tracePt t="55559" x="4937125" y="4029075"/>
          <p14:tracePt t="55560" x="4965700" y="4000500"/>
          <p14:tracePt t="55791" x="6065838" y="3665538"/>
          <p14:tracePt t="55793" x="6115050" y="3651250"/>
          <p14:tracePt t="56026" x="6580188" y="3400425"/>
          <p14:tracePt t="56186" x="6657975" y="3394075"/>
          <p14:tracePt t="56264" x="6700838" y="3471863"/>
          <p14:tracePt t="56265" x="0" y="0"/>
        </p14:tracePtLst>
        <p14:tracePtLst>
          <p14:tracePt t="57380" x="5322888" y="5586413"/>
          <p14:tracePt t="57841" x="5772150" y="5600700"/>
          <p14:tracePt t="57936" x="5780088" y="5600700"/>
          <p14:tracePt t="58014" x="5915025" y="5580063"/>
          <p14:tracePt t="58097" x="5986463" y="5722938"/>
          <p14:tracePt t="58178" x="5994400" y="5794375"/>
          <p14:tracePt t="58257" x="5986463" y="5808663"/>
          <p14:tracePt t="58335" x="5972175" y="5822950"/>
          <p14:tracePt t="58415" x="5965825" y="5829300"/>
          <p14:tracePt t="58492" x="5829300" y="5900738"/>
          <p14:tracePt t="58571" x="5743575" y="5922963"/>
          <p14:tracePt t="58652" x="5629275" y="5957888"/>
          <p14:tracePt t="58734" x="5608638" y="5957888"/>
          <p14:tracePt t="58816" x="5586413" y="5957888"/>
          <p14:tracePt t="58898" x="5565775" y="5957888"/>
          <p14:tracePt t="58976" x="5457825" y="5951538"/>
          <p14:tracePt t="59059" x="5337175" y="5937250"/>
          <p14:tracePt t="59142" x="5300663" y="5922963"/>
          <p14:tracePt t="59220" x="5222875" y="5894388"/>
          <p14:tracePt t="59299" x="5186363" y="5886450"/>
          <p14:tracePt t="59381" x="5065713" y="5857875"/>
          <p14:tracePt t="59463" x="5000625" y="5786438"/>
          <p14:tracePt t="59544" x="4951413" y="5629275"/>
          <p14:tracePt t="59626" x="4965700" y="5557838"/>
          <p14:tracePt t="59704" x="4994275" y="5522913"/>
          <p14:tracePt t="59785" x="5043488" y="5494338"/>
          <p14:tracePt t="59867" x="5086350" y="5486400"/>
          <p14:tracePt t="59947" x="5108575" y="5480050"/>
          <p14:tracePt t="60029" x="5143500" y="5480050"/>
          <p14:tracePt t="60111" x="5172075" y="5480050"/>
          <p14:tracePt t="60193" x="5286375" y="5508625"/>
          <p14:tracePt t="60274" x="5372100" y="5557838"/>
          <p14:tracePt t="60359" x="5429250" y="5622925"/>
          <p14:tracePt t="60439" x="5465763" y="5737225"/>
          <p14:tracePt t="60519" x="5472113" y="5794375"/>
          <p14:tracePt t="60598" x="5457825" y="5872163"/>
          <p14:tracePt t="60676" x="5437188" y="5908675"/>
          <p14:tracePt t="60758" x="5400675" y="5957888"/>
          <p14:tracePt t="60841" x="5380038" y="5994400"/>
          <p14:tracePt t="60924" x="5365750" y="6008688"/>
          <p14:tracePt t="61003" x="5343525" y="6022975"/>
          <p14:tracePt t="61083" x="5237163" y="6029325"/>
          <p14:tracePt t="61163" x="5137150" y="6008688"/>
          <p14:tracePt t="61247" x="5029200" y="5980113"/>
          <p14:tracePt t="61327" x="4922838" y="5886450"/>
          <p14:tracePt t="61407" x="4851400" y="5815013"/>
          <p14:tracePt t="61486" x="4837113" y="5794375"/>
          <p14:tracePt t="61488" x="4837113" y="5786438"/>
          <p14:tracePt t="61568" x="4822825" y="5643563"/>
          <p14:tracePt t="61652" x="4843463" y="5565775"/>
          <p14:tracePt t="61655" x="4851400" y="5557838"/>
          <p14:tracePt t="62044" x="5286375" y="5422900"/>
          <p14:tracePt t="62124" x="5351463" y="5437188"/>
          <p14:tracePt t="62215" x="5357813" y="5437188"/>
          <p14:tracePt t="62297" x="5365750" y="5437188"/>
          <p14:tracePt t="62381" x="5400675" y="5465763"/>
          <p14:tracePt t="62462" x="5451475" y="5508625"/>
          <p14:tracePt t="62543" x="5486400" y="5557838"/>
          <p14:tracePt t="62621" x="5514975" y="5629275"/>
          <p14:tracePt t="62701" x="5529263" y="5729288"/>
          <p14:tracePt t="62782" x="5529263" y="5786438"/>
          <p14:tracePt t="62863" x="5508625" y="5865813"/>
          <p14:tracePt t="62942" x="5465763" y="5929313"/>
          <p14:tracePt t="63022" x="5400675" y="5980113"/>
          <p14:tracePt t="63102" x="5314950" y="6015038"/>
          <p14:tracePt t="63184" x="5137150" y="6015038"/>
          <p14:tracePt t="63266" x="5022850" y="5972175"/>
          <p14:tracePt t="63348" x="4943475" y="5915025"/>
          <p14:tracePt t="63353" x="4937125" y="5908675"/>
          <p14:tracePt t="63432" x="4894263" y="5843588"/>
          <p14:tracePt t="63513" x="4894263" y="5837238"/>
          <p14:tracePt t="63591" x="4886325" y="5808663"/>
          <p14:tracePt t="63670" x="4894263" y="5694363"/>
          <p14:tracePt t="63674" x="4900613" y="5686425"/>
          <p14:tracePt t="63754" x="4922838" y="5651500"/>
          <p14:tracePt t="63838" x="4951413" y="5608638"/>
          <p14:tracePt t="63918" x="5029200" y="5565775"/>
          <p14:tracePt t="64000" x="5194300" y="5543550"/>
          <p14:tracePt t="64005" x="5214938" y="5537200"/>
          <p14:tracePt t="64082" x="5294313" y="5529263"/>
          <p14:tracePt t="64180" x="5300663" y="5529263"/>
          <p14:tracePt t="64257" x="5351463" y="5586413"/>
          <p14:tracePt t="64342" x="5400675" y="5643563"/>
          <p14:tracePt t="64423" x="5437188" y="5722938"/>
          <p14:tracePt t="64502" x="5443538" y="5800725"/>
          <p14:tracePt t="64586" x="5443538" y="5880100"/>
          <p14:tracePt t="64666" x="5422900" y="5922963"/>
          <p14:tracePt t="64752" x="5372100" y="5994400"/>
          <p14:tracePt t="64831" x="5343525" y="6029325"/>
          <p14:tracePt t="64913" x="5257800" y="6057900"/>
          <p14:tracePt t="64992" x="5186363" y="6057900"/>
          <p14:tracePt t="65070" x="5065713" y="6051550"/>
          <p14:tracePt t="65073" x="5057775" y="6043613"/>
          <p14:tracePt t="65149" x="5037138" y="6043613"/>
          <p14:tracePt t="65234" x="5014913" y="6015038"/>
          <p14:tracePt t="65317" x="4965700" y="5943600"/>
          <p14:tracePt t="65320" x="4957763" y="5937250"/>
          <p14:tracePt t="65403" x="4894263" y="5829300"/>
          <p14:tracePt t="65486" x="4851400" y="5757863"/>
          <p14:tracePt t="65567" x="4837113" y="5700713"/>
          <p14:tracePt t="65570" x="4837113" y="5694363"/>
          <p14:tracePt t="65650" x="4822825" y="5557838"/>
          <p14:tracePt t="65731" x="4814888" y="5522913"/>
          <p14:tracePt t="65813" x="4814888" y="5500688"/>
          <p14:tracePt t="65892" x="4837113" y="5465763"/>
          <p14:tracePt t="65974" x="4872038" y="5422900"/>
          <p14:tracePt t="66055" x="4908550" y="5422900"/>
          <p14:tracePt t="66060" x="4922838" y="5422900"/>
          <p14:tracePt t="66141" x="5065713" y="5451475"/>
          <p14:tracePt t="66222" x="5114925" y="5465763"/>
          <p14:tracePt t="66303" x="5200650" y="5480050"/>
          <p14:tracePt t="66384" x="5294313" y="5494338"/>
          <p14:tracePt t="66466" x="5394325" y="5514975"/>
          <p14:tracePt t="66545" x="5457825" y="5522913"/>
          <p14:tracePt t="66624" x="5500688" y="5529263"/>
          <p14:tracePt t="66702" x="5508625" y="5529263"/>
          <p14:tracePt t="66792" x="5508625" y="5537200"/>
          <p14:tracePt t="66872" x="5329238" y="5622925"/>
          <p14:tracePt t="66956" x="5186363" y="5751513"/>
          <p14:tracePt t="66960" x="5172075" y="5765800"/>
          <p14:tracePt t="67037" x="5122863" y="5880100"/>
          <p14:tracePt t="67119" x="5122863" y="5986463"/>
          <p14:tracePt t="67199" x="5137150" y="6086475"/>
          <p14:tracePt t="67201" x="5137150" y="6094413"/>
          <p14:tracePt t="67280" x="5143500" y="6151563"/>
          <p14:tracePt t="67361" x="5157788" y="6186488"/>
          <p14:tracePt t="67440" x="5157788" y="6194425"/>
          <p14:tracePt t="67572" x="5157788" y="6186488"/>
          <p14:tracePt t="67649" x="5114925" y="6115050"/>
          <p14:tracePt t="67727" x="5029200" y="6015038"/>
          <p14:tracePt t="67811" x="5008563" y="5994400"/>
          <p14:tracePt t="67889" x="4979988" y="5957888"/>
          <p14:tracePt t="67895" x="4972050" y="5951538"/>
          <p14:tracePt t="67975" x="4922838" y="5900738"/>
          <p14:tracePt t="68053" x="4894263" y="5857875"/>
          <p14:tracePt t="68133" x="4872038" y="5829300"/>
          <p14:tracePt t="68216" x="4837113" y="5694363"/>
          <p14:tracePt t="68296" x="4829175" y="5622925"/>
          <p14:tracePt t="68378" x="4829175" y="5543550"/>
          <p14:tracePt t="68458" x="4851400" y="5465763"/>
          <p14:tracePt t="68537" x="4879975" y="5414963"/>
          <p14:tracePt t="68617" x="4914900" y="5365750"/>
          <p14:tracePt t="68704" x="4922838" y="5365750"/>
          <p14:tracePt t="68780" x="5008563" y="5380038"/>
          <p14:tracePt t="68857" x="5037138" y="5386388"/>
          <p14:tracePt t="68943" x="5086350" y="5414963"/>
          <p14:tracePt t="69023" x="5229225" y="5480050"/>
          <p14:tracePt t="69028" x="5237163" y="5486400"/>
          <p14:tracePt t="69108" x="5257800" y="5494338"/>
          <p14:tracePt t="69188" x="5286375" y="5500688"/>
          <p14:tracePt t="69267" x="5351463" y="5514975"/>
          <p14:tracePt t="69348" x="5429250" y="5529263"/>
          <p14:tracePt t="69428" x="5465763" y="5537200"/>
          <p14:tracePt t="69506" x="5486400" y="5537200"/>
          <p14:tracePt t="69845" x="5472113" y="5537200"/>
          <p14:tracePt t="69927" x="5280025" y="5522913"/>
          <p14:tracePt t="70004" x="5251450" y="5514975"/>
          <p14:tracePt t="70085" x="5237163" y="5508625"/>
          <p14:tracePt t="70086" x="5229225" y="5508625"/>
          <p14:tracePt t="70165" x="5200650" y="5486400"/>
          <p14:tracePt t="70169" x="5194300" y="5480050"/>
          <p14:tracePt t="70246" x="5108575" y="5429250"/>
          <p14:tracePt t="70250" x="5094288" y="5422900"/>
          <p14:tracePt t="70330" x="5043488" y="5386388"/>
          <p14:tracePt t="70682" x="5051425" y="5386388"/>
          <p14:tracePt t="70759" x="5108575" y="5394325"/>
          <p14:tracePt t="70763" x="5122863" y="5394325"/>
          <p14:tracePt t="70843" x="5251450" y="5437188"/>
          <p14:tracePt t="70921" x="5265738" y="5437188"/>
          <p14:tracePt t="71000" x="5343525" y="5465763"/>
          <p14:tracePt t="71003" x="5351463" y="5465763"/>
          <p14:tracePt t="71083" x="5394325" y="5472113"/>
          <p14:tracePt t="71162" x="5408613" y="5480050"/>
          <p14:tracePt t="71504" x="5400675" y="5480050"/>
          <p14:tracePt t="71583" x="5365750" y="5480050"/>
          <p14:tracePt t="71662" x="5357813" y="5480050"/>
          <p14:tracePt t="71853" x="5365750" y="5480050"/>
          <p14:tracePt t="71932" x="5380038" y="5472113"/>
          <p14:tracePt t="72008" x="5394325" y="5472113"/>
          <p14:tracePt t="72086" x="5429250" y="5465763"/>
          <p14:tracePt t="72166" x="5465763" y="5465763"/>
          <p14:tracePt t="72403" x="5472113" y="5465763"/>
          <p14:tracePt t="72483" x="5572125" y="5480050"/>
          <p14:tracePt t="72563" x="5586413" y="5486400"/>
          <p14:tracePt t="72682" x="5594350" y="5486400"/>
          <p14:tracePt t="72759" x="5637213" y="5494338"/>
          <p14:tracePt t="73295" x="5629275" y="5494338"/>
          <p14:tracePt t="73374" x="5572125" y="5494338"/>
          <p14:tracePt t="73453" x="5557838" y="5494338"/>
          <p14:tracePt t="73598" x="5565775" y="5494338"/>
          <p14:tracePt t="73685" x="5737225" y="5508625"/>
          <p14:tracePt t="73686" x="5757863" y="5514975"/>
          <p14:tracePt t="73765" x="5872163" y="5537200"/>
          <p14:tracePt t="73769" x="5880100" y="5537200"/>
          <p14:tracePt t="73848" x="5957888" y="5551488"/>
          <p14:tracePt t="73927" x="6022975" y="5557838"/>
          <p14:tracePt t="74012" x="6043613" y="5557838"/>
          <p14:tracePt t="74093" x="6065838" y="5557838"/>
          <p14:tracePt t="74170" x="6086475" y="5543550"/>
          <p14:tracePt t="74249" x="6072188" y="5472113"/>
          <p14:tracePt t="74330" x="5965825" y="5443538"/>
          <p14:tracePt t="74406" x="5808663" y="5437188"/>
          <p14:tracePt t="74490" x="5757863" y="5494338"/>
          <p14:tracePt t="74568" x="5737225" y="5557838"/>
          <p14:tracePt t="74573" x="5737225" y="5565775"/>
          <p14:tracePt t="74649" x="5737225" y="5622925"/>
          <p14:tracePt t="74732" x="5772150" y="5657850"/>
          <p14:tracePt t="74813" x="5857875" y="5680075"/>
          <p14:tracePt t="74893" x="5929313" y="5665788"/>
          <p14:tracePt t="74971" x="5957888" y="5572125"/>
          <p14:tracePt t="75049" x="5957888" y="5537200"/>
          <p14:tracePt t="75202" x="5951538" y="5537200"/>
          <p14:tracePt t="75280" x="5915025" y="5537200"/>
          <p14:tracePt t="75359" x="5872163" y="5557838"/>
          <p14:tracePt t="75444" x="5843588" y="5565775"/>
          <p14:tracePt t="75446" x="5837238" y="5572125"/>
          <p14:tracePt t="75529" x="5729288" y="5629275"/>
          <p14:tracePt t="75606" x="5665788" y="5672138"/>
          <p14:tracePt t="75683" x="5572125" y="5672138"/>
          <p14:tracePt t="75764" x="5343525" y="5651500"/>
          <p14:tracePt t="75841" x="5337175" y="5651500"/>
          <p14:tracePt t="75960" x="5337175" y="5643563"/>
          <p14:tracePt t="76036" x="5372100" y="5514975"/>
          <p14:tracePt t="76117" x="5457825" y="5394325"/>
          <p14:tracePt t="76119" x="5465763" y="5394325"/>
          <p14:tracePt t="76204" x="5557838" y="5343525"/>
          <p14:tracePt t="76285" x="5629275" y="5329238"/>
          <p14:tracePt t="76290" x="5637213" y="5329238"/>
          <p14:tracePt t="76368" x="5643563" y="5329238"/>
          <p14:tracePt t="76521" x="5637213" y="5322888"/>
          <p14:tracePt t="76599" x="5472113" y="5308600"/>
          <p14:tracePt t="76680" x="5457825" y="5308600"/>
          <p14:tracePt t="76759" x="5394325" y="5343525"/>
          <p14:tracePt t="76842" x="5322888" y="5351463"/>
          <p14:tracePt t="76845" x="5308600" y="5351463"/>
          <p14:tracePt t="76925" x="5186363" y="5380038"/>
          <p14:tracePt t="77005" x="5151438" y="5422900"/>
          <p14:tracePt t="77083" x="5108575" y="5486400"/>
          <p14:tracePt t="77162" x="5072063" y="5565775"/>
          <p14:tracePt t="77240" x="5057775" y="5665788"/>
          <p14:tracePt t="77320" x="5065713" y="5751513"/>
          <p14:tracePt t="77399" x="5072063" y="5765800"/>
          <p14:tracePt t="77480" x="5108575" y="5800725"/>
          <p14:tracePt t="77561" x="5129213" y="5815013"/>
          <p14:tracePt t="77643" x="5186363" y="5872163"/>
          <p14:tracePt t="77722" x="5222875" y="5908675"/>
          <p14:tracePt t="77802" x="5237163" y="5965825"/>
          <p14:tracePt t="77882" x="5237163" y="5994400"/>
          <p14:tracePt t="77961" x="5237163" y="6000750"/>
          <p14:tracePt t="78037" x="5122863" y="5857875"/>
          <p14:tracePt t="78118" x="5037138" y="5508625"/>
          <p14:tracePt t="78123" x="5043488" y="5494338"/>
          <p14:tracePt t="78202" x="5222875" y="5386388"/>
          <p14:tracePt t="78205" x="5251450" y="5380038"/>
          <p14:tracePt t="78285" x="5694363" y="5357813"/>
          <p14:tracePt t="78367" x="6208713" y="5437188"/>
          <p14:tracePt t="78447" x="6543675" y="5557838"/>
          <p14:tracePt t="78528" x="6729413" y="5680075"/>
          <p14:tracePt t="78608" x="6837363" y="5808663"/>
          <p14:tracePt t="78689" x="6923088" y="5943600"/>
          <p14:tracePt t="78804" x="6923088" y="5929313"/>
          <p14:tracePt t="78881" x="6865938" y="5657850"/>
          <p14:tracePt t="78963" x="6751638" y="5522913"/>
          <p14:tracePt t="78965" x="6737350" y="5508625"/>
          <p14:tracePt t="79045" x="6637338" y="5480050"/>
          <p14:tracePt t="79127" x="6500813" y="5494338"/>
          <p14:tracePt t="79207" x="6386513" y="5522913"/>
          <p14:tracePt t="79283" x="6223000" y="5572125"/>
          <p14:tracePt t="79363" x="6072188" y="5600700"/>
          <p14:tracePt t="79536" x="6072188" y="5586413"/>
          <p14:tracePt t="79616" x="6165850" y="5443538"/>
          <p14:tracePt t="79696" x="6257925" y="5308600"/>
          <p14:tracePt t="79773" x="6300788" y="5229225"/>
          <p14:tracePt t="79777" x="6308725" y="5222875"/>
          <p14:tracePt t="79857" x="6315075" y="5208588"/>
          <p14:tracePt t="80076" x="6308725" y="5208588"/>
          <p14:tracePt t="80155" x="6143625" y="5322888"/>
          <p14:tracePt t="80235" x="6137275" y="5329238"/>
          <p14:tracePt t="80315" x="6115050" y="5343525"/>
          <p14:tracePt t="80316" x="6108700" y="5351463"/>
          <p14:tracePt t="80394" x="6029325" y="5408613"/>
          <p14:tracePt t="80396" x="6022975" y="5408613"/>
          <p14:tracePt t="80473" x="6008688" y="5414963"/>
          <p14:tracePt t="80637" x="6000750" y="5422900"/>
          <p14:tracePt t="80716" x="5943600" y="5465763"/>
          <p14:tracePt t="80796" x="5943600" y="5472113"/>
          <p14:tracePt t="80875" x="5957888" y="5457825"/>
          <p14:tracePt t="80954" x="6115050" y="5357813"/>
          <p14:tracePt t="81033" x="6223000" y="5286375"/>
          <p14:tracePt t="81112" x="6243638" y="5257800"/>
          <p14:tracePt t="81191" x="6272213" y="5229225"/>
          <p14:tracePt t="81273" x="6280150" y="5222875"/>
          <p14:tracePt t="81351" x="6286500" y="5214938"/>
          <p14:tracePt t="81536" x="6280150" y="5214938"/>
          <p14:tracePt t="81618" x="6200775" y="5272088"/>
          <p14:tracePt t="81701" x="6151563" y="5308600"/>
          <p14:tracePt t="81780" x="6108700" y="5343525"/>
          <p14:tracePt t="81859" x="6043613" y="5380038"/>
          <p14:tracePt t="81941" x="6008688" y="5400675"/>
          <p14:tracePt t="82022" x="5957888" y="5429250"/>
          <p14:tracePt t="82100" x="5937250" y="5443538"/>
          <p14:tracePt t="82229" x="5951538" y="5437188"/>
          <p14:tracePt t="82307" x="6122988" y="5357813"/>
          <p14:tracePt t="82389" x="6286500" y="5308600"/>
          <p14:tracePt t="82469" x="6429375" y="5308600"/>
          <p14:tracePt t="82551" x="6508750" y="5322888"/>
          <p14:tracePt t="82629" x="6551613" y="5351463"/>
          <p14:tracePt t="82710" x="6700838" y="5429250"/>
          <p14:tracePt t="82791" x="6765925" y="5443538"/>
          <p14:tracePt t="82872" x="6900863" y="5437188"/>
          <p14:tracePt t="82951" x="6923088" y="5429250"/>
          <p14:tracePt t="83031" x="6929438" y="5429250"/>
          <p14:tracePt t="83303" x="6923088" y="5429250"/>
          <p14:tracePt t="83382" x="6823075" y="5429250"/>
          <p14:tracePt t="83385" x="6808788" y="5429250"/>
          <p14:tracePt t="83467" x="6686550" y="5429250"/>
          <p14:tracePt t="83545" x="6586538" y="5429250"/>
          <p14:tracePt t="83624" x="6557963" y="5429250"/>
          <p14:tracePt t="83703" x="6451600" y="5422900"/>
          <p14:tracePt t="83782" x="6286500" y="5414963"/>
          <p14:tracePt t="83865" x="6157913" y="5422900"/>
          <p14:tracePt t="83943" x="6037263" y="5429250"/>
          <p14:tracePt t="84023" x="5900738" y="5437188"/>
          <p14:tracePt t="84105" x="5737225" y="5480050"/>
          <p14:tracePt t="84185" x="5672138" y="5508625"/>
          <p14:tracePt t="84263" x="5672138" y="5514975"/>
          <p14:tracePt t="84344" x="5665788" y="5522913"/>
          <p14:tracePt t="84469" x="5672138" y="5522913"/>
          <p14:tracePt t="84548" x="5815013" y="5422900"/>
          <p14:tracePt t="84549" x="5829300" y="5414963"/>
          <p14:tracePt t="84627" x="5980113" y="5351463"/>
          <p14:tracePt t="84708" x="6094413" y="5308600"/>
          <p14:tracePt t="84710" x="6100763" y="5308600"/>
          <p14:tracePt t="84787" x="6115050" y="5300663"/>
          <p14:tracePt t="84936" x="6108700" y="5300663"/>
          <p14:tracePt t="85014" x="5951538" y="5308600"/>
          <p14:tracePt t="85015" x="5937250" y="5314950"/>
          <p14:tracePt t="85097" x="5808663" y="5322888"/>
          <p14:tracePt t="85182" x="5729288" y="5329238"/>
          <p14:tracePt t="85265" x="5680075" y="5322888"/>
          <p14:tracePt t="85347" x="5608638" y="5129213"/>
          <p14:tracePt t="85428" x="5594350" y="4714875"/>
          <p14:tracePt t="85506" x="5665788" y="4508500"/>
          <p14:tracePt t="85585" x="5737225" y="4465638"/>
          <p14:tracePt t="85665" x="5957888" y="4572000"/>
          <p14:tracePt t="85743" x="6051550" y="4822825"/>
          <p14:tracePt t="85823" x="6022975" y="5094288"/>
          <p14:tracePt t="85903" x="5915025" y="5294313"/>
          <p14:tracePt t="85982" x="5808663" y="5443538"/>
          <p14:tracePt t="86062" x="5808663" y="5451475"/>
          <p14:tracePt t="86141" x="5794375" y="5494338"/>
          <p14:tracePt t="86220" x="5794375" y="5500688"/>
          <p14:tracePt t="86300" x="5808663" y="5508625"/>
          <p14:tracePt t="86301" x="5815013" y="5508625"/>
          <p14:tracePt t="86384" x="5965825" y="5472113"/>
          <p14:tracePt t="86463" x="6015038" y="5400675"/>
          <p14:tracePt t="86543" x="6065838" y="5165725"/>
          <p14:tracePt t="86624" x="6072188" y="5080000"/>
          <p14:tracePt t="86726" x="6072188" y="5086350"/>
          <p14:tracePt t="86805" x="5957888" y="5251450"/>
          <p14:tracePt t="86808" x="5951538" y="5265738"/>
          <p14:tracePt t="86886" x="5937250" y="5286375"/>
          <p14:tracePt t="87016" x="5937250" y="5251450"/>
          <p14:tracePt t="87094" x="5980113" y="4651375"/>
          <p14:tracePt t="87096" x="5980113" y="4572000"/>
          <p14:tracePt t="87174" x="6022975" y="3900488"/>
          <p14:tracePt t="87177" x="6037263" y="3857625"/>
          <p14:tracePt t="87253" x="6086475" y="3557588"/>
          <p14:tracePt t="87335" x="6057900" y="3308350"/>
          <p14:tracePt t="87339" x="6051550" y="3265488"/>
          <p14:tracePt t="87419" x="5808663" y="2714625"/>
          <p14:tracePt t="87576" x="5414963" y="2243138"/>
          <p14:tracePt t="87579" x="5408613" y="2257425"/>
          <p14:tracePt t="87657" x="5194300" y="2551113"/>
          <p14:tracePt t="87737" x="5080000" y="2700338"/>
          <p14:tracePt t="87741" x="5072063" y="2708275"/>
          <p14:tracePt t="87821" x="5072063" y="2714625"/>
          <p14:tracePt t="87897" x="5014913" y="2794000"/>
          <p14:tracePt t="87977" x="4900613" y="3065463"/>
          <p14:tracePt t="88058" x="4900613" y="3079750"/>
          <p14:tracePt t="88061" x="4908550" y="3086100"/>
          <p14:tracePt t="88141" x="4979988" y="3179763"/>
          <p14:tracePt t="88219" x="5014913" y="3265488"/>
          <p14:tracePt t="88298" x="5086350" y="3457575"/>
          <p14:tracePt t="88377" x="5108575" y="3543300"/>
          <p14:tracePt t="88486" x="5114925" y="3543300"/>
          <p14:tracePt t="88567" x="5108575" y="3494088"/>
          <p14:tracePt t="88645" x="5080000" y="3429000"/>
          <p14:tracePt t="88725" x="5072063" y="3394075"/>
          <p14:tracePt t="88806" x="5065713" y="3286125"/>
          <p14:tracePt t="88810" x="5065713" y="3279775"/>
          <p14:tracePt t="88890" x="5065713" y="3228975"/>
          <p14:tracePt t="88992" x="5065713" y="3236913"/>
          <p14:tracePt t="89072" x="5172075" y="3436938"/>
          <p14:tracePt t="89153" x="5186363" y="3471863"/>
          <p14:tracePt t="89236" x="5251450" y="3379788"/>
          <p14:tracePt t="89318" x="5329238" y="3222625"/>
          <p14:tracePt t="89397" x="5329238" y="3265488"/>
          <p14:tracePt t="89473" x="5322888" y="3408363"/>
          <p14:tracePt t="89556" x="5329238" y="3394075"/>
          <p14:tracePt t="89634" x="5429250" y="3214688"/>
          <p14:tracePt t="89637" x="5429250" y="3208338"/>
          <p14:tracePt t="89719" x="5437188" y="3222625"/>
          <p14:tracePt t="89796" x="5486400" y="3408363"/>
          <p14:tracePt t="89876" x="5508625" y="3414713"/>
          <p14:tracePt t="89879" x="5514975" y="3408363"/>
          <p14:tracePt t="89959" x="5637213" y="3286125"/>
          <p14:tracePt t="90039" x="5672138" y="3328988"/>
          <p14:tracePt t="90117" x="5729288" y="3514725"/>
          <p14:tracePt t="90238" x="5715000" y="3500438"/>
          <p14:tracePt t="90318" x="5572125" y="3357563"/>
          <p14:tracePt t="90441" x="5572125" y="3351213"/>
          <p14:tracePt t="90519" x="5651500" y="3314700"/>
          <p14:tracePt t="90597" x="5665788" y="3308350"/>
          <p14:tracePt t="90678" x="5700713" y="3300413"/>
          <p14:tracePt t="90764" x="5772150" y="3228975"/>
          <p14:tracePt t="90898" x="5772150" y="3236913"/>
          <p14:tracePt t="90978" x="5808663" y="3328988"/>
          <p14:tracePt t="91062" x="5857875" y="3429000"/>
          <p14:tracePt t="91142" x="5886450" y="3486150"/>
          <p14:tracePt t="91222" x="5908675" y="3529013"/>
          <p14:tracePt t="91322" x="5915025" y="3529013"/>
          <p14:tracePt t="91405" x="5915025" y="3543300"/>
          <p14:tracePt t="91489" x="5929313" y="3565525"/>
          <p14:tracePt t="91568" x="5937250" y="3579813"/>
          <p14:tracePt t="91646" x="5957888" y="3622675"/>
          <p14:tracePt t="91766" x="5957888" y="3614738"/>
          <p14:tracePt t="91842" x="5943600" y="3543300"/>
          <p14:tracePt t="91845" x="5937250" y="3536950"/>
          <p14:tracePt t="91925" x="5915025" y="3457575"/>
          <p14:tracePt t="92004" x="5900738" y="3422650"/>
          <p14:tracePt t="92083" x="5894388" y="3400425"/>
          <p14:tracePt t="92164" x="5886450" y="3400425"/>
          <p14:tracePt t="92263" x="5886450" y="3394075"/>
          <p14:tracePt t="92342" x="5929313" y="3343275"/>
          <p14:tracePt t="92343" x="5937250" y="3336925"/>
          <p14:tracePt t="92422" x="5980113" y="3308350"/>
          <p14:tracePt t="92504" x="5986463" y="3300413"/>
          <p14:tracePt t="92583" x="6000750" y="3294063"/>
          <p14:tracePt t="92660" x="6065838" y="3279775"/>
          <p14:tracePt t="92744" x="6072188" y="3279775"/>
          <p14:tracePt t="92820" x="6137275" y="3328988"/>
          <p14:tracePt t="92904" x="6172200" y="3371850"/>
          <p14:tracePt t="92983" x="6215063" y="3429000"/>
          <p14:tracePt t="92987" x="6215063" y="3436938"/>
          <p14:tracePt t="93063" x="6251575" y="3494088"/>
          <p14:tracePt t="93065" x="6251575" y="3500438"/>
          <p14:tracePt t="93142" x="6272213" y="3543300"/>
          <p14:tracePt t="93220" x="6286500" y="3557588"/>
          <p14:tracePt t="93316" x="6294438" y="3557588"/>
          <p14:tracePt t="93394" x="6465888" y="3536950"/>
          <p14:tracePt t="93397" x="6486525" y="3529013"/>
          <p14:tracePt t="93477" x="6594475" y="3457575"/>
          <p14:tracePt t="93485" x="6608763" y="3451225"/>
          <p14:tracePt t="93563" x="6708775" y="3379788"/>
          <p14:tracePt t="93644" x="6737350" y="3357563"/>
          <p14:tracePt t="93725" x="6808788" y="3314700"/>
          <p14:tracePt t="93802" x="6815138" y="3308350"/>
          <p14:tracePt t="93805" x="6823075" y="3308350"/>
          <p14:tracePt t="93883" x="6972300" y="3400425"/>
          <p14:tracePt t="93965" x="7115175" y="3479800"/>
          <p14:tracePt t="93967" x="7123113" y="3479800"/>
          <p14:tracePt t="94045" x="7129463" y="3479800"/>
          <p14:tracePt t="94125" x="7151688" y="3486150"/>
          <p14:tracePt t="94126" x="7158038" y="3486150"/>
          <p14:tracePt t="94202" x="7208838" y="3494088"/>
          <p14:tracePt t="94351" x="7215188" y="3494088"/>
          <p14:tracePt t="94429" x="7286625" y="3529013"/>
          <p14:tracePt t="94432" x="7294563" y="3529013"/>
          <p14:tracePt t="94512" x="7315200" y="3543300"/>
          <p14:tracePt t="94705" x="7308850" y="3543300"/>
          <p14:tracePt t="94782" x="7280275" y="3536950"/>
          <p14:tracePt t="94861" x="7186613" y="3414713"/>
          <p14:tracePt t="94943" x="7172325" y="3379788"/>
          <p14:tracePt t="95042" x="7158038" y="3394075"/>
          <p14:tracePt t="95120" x="7086600" y="3500438"/>
          <p14:tracePt t="95283" x="7080250" y="3500438"/>
          <p14:tracePt t="95367" x="7015163" y="3429000"/>
          <p14:tracePt t="95446" x="7008813" y="3429000"/>
          <p14:tracePt t="95528" x="6943725" y="3429000"/>
          <p14:tracePt t="95605" x="6929438" y="3429000"/>
          <p14:tracePt t="95682" x="6880225" y="3400425"/>
          <p14:tracePt t="95686" x="6872288" y="3394075"/>
          <p14:tracePt t="95766" x="6865938" y="3386138"/>
          <p14:tracePt t="95844" x="6800850" y="3365500"/>
          <p14:tracePt t="95848" x="6794500" y="3365500"/>
          <p14:tracePt t="95928" x="6637338" y="3422650"/>
          <p14:tracePt t="96005" x="6543675" y="3479800"/>
          <p14:tracePt t="96084" x="6472238" y="3586163"/>
          <p14:tracePt t="96088" x="6465888" y="3594100"/>
          <p14:tracePt t="96166" x="6423025" y="3679825"/>
          <p14:tracePt t="96170" x="6415088" y="3686175"/>
          <p14:tracePt t="96247" x="6357938" y="3743325"/>
          <p14:tracePt t="96331" x="6257925" y="3743325"/>
          <p14:tracePt t="96411" x="6057900" y="3708400"/>
          <p14:tracePt t="96494" x="5965825" y="3679825"/>
          <p14:tracePt t="96497" x="5957888" y="3671888"/>
          <p14:tracePt t="96578" x="5872163" y="3571875"/>
          <p14:tracePt t="96656" x="5794375" y="3479800"/>
          <p14:tracePt t="96735" x="5765800" y="3443288"/>
          <p14:tracePt t="96815" x="5737225" y="3414713"/>
          <p14:tracePt t="96894" x="5665788" y="3414713"/>
          <p14:tracePt t="96973" x="5480050" y="3436938"/>
          <p14:tracePt t="97054" x="5429250" y="3436938"/>
          <p14:tracePt t="97132" x="5322888" y="3436938"/>
          <p14:tracePt t="97216" x="5257800" y="3429000"/>
          <p14:tracePt t="97298" x="5151438" y="3422650"/>
          <p14:tracePt t="97381" x="5114925" y="3429000"/>
          <p14:tracePt t="97458" x="5108575" y="3429000"/>
          <p14:tracePt t="97537" x="4943475" y="3365500"/>
          <p14:tracePt t="97541" x="4937125" y="3365500"/>
          <p14:tracePt t="97620" x="4929188" y="3365500"/>
          <p14:tracePt t="97854" x="4929188" y="3357563"/>
          <p14:tracePt t="97937" x="5094288" y="3357563"/>
          <p14:tracePt t="98019" x="5251450" y="3379788"/>
          <p14:tracePt t="98096" x="5300663" y="3386138"/>
          <p14:tracePt t="98175" x="5414963" y="3394075"/>
          <p14:tracePt t="98257" x="5443538" y="3400425"/>
          <p14:tracePt t="98336" x="5537200" y="3408363"/>
          <p14:tracePt t="98416" x="5651500" y="3422650"/>
          <p14:tracePt t="98494" x="5665788" y="3422650"/>
          <p14:tracePt t="98498" x="5672138" y="3422650"/>
          <p14:tracePt t="98576" x="5765800" y="3429000"/>
          <p14:tracePt t="98654" x="5900738" y="3436938"/>
          <p14:tracePt t="98658" x="5915025" y="3436938"/>
          <p14:tracePt t="98738" x="6065838" y="3443288"/>
          <p14:tracePt t="98819" x="6243638" y="3451225"/>
          <p14:tracePt t="98899" x="6443663" y="3465513"/>
          <p14:tracePt t="98981" x="6643688" y="3471863"/>
          <p14:tracePt t="99061" x="6829425" y="3479800"/>
          <p14:tracePt t="99138" x="6894513" y="3486150"/>
          <p14:tracePt t="99141" x="6900863" y="3486150"/>
          <p14:tracePt t="99219" x="7029450" y="3486150"/>
          <p14:tracePt t="99224" x="7043738" y="3486150"/>
          <p14:tracePt t="99304" x="7208838" y="3486150"/>
          <p14:tracePt t="99384" x="7272338" y="3486150"/>
          <p14:tracePt t="99467" x="7337425" y="3486150"/>
          <p14:tracePt t="99545" x="7400925" y="3436938"/>
          <p14:tracePt t="99624" x="7443788" y="3408363"/>
          <p14:tracePt t="99702" x="7443788" y="3400425"/>
          <p14:tracePt t="99880" x="7429500" y="3400425"/>
          <p14:tracePt t="99957" x="7315200" y="3386138"/>
          <p14:tracePt t="99961" x="7300913" y="3386138"/>
          <p14:tracePt t="100039" x="7151688" y="3400425"/>
          <p14:tracePt t="100040" x="7137400" y="3400425"/>
          <p14:tracePt t="100122" x="6994525" y="3414713"/>
          <p14:tracePt t="100127" x="6972300" y="3422650"/>
          <p14:tracePt t="100205" x="6837363" y="3429000"/>
          <p14:tracePt t="100207" x="6823075" y="3429000"/>
          <p14:tracePt t="100285" x="6623050" y="3436938"/>
          <p14:tracePt t="100365" x="6443663" y="3436938"/>
          <p14:tracePt t="100446" x="6300788" y="3436938"/>
          <p14:tracePt t="100522" x="6257925" y="3436938"/>
          <p14:tracePt t="100650" x="6251575" y="3436938"/>
          <p14:tracePt t="100727" x="6043613" y="3436938"/>
          <p14:tracePt t="100803" x="5980113" y="3436938"/>
          <p14:tracePt t="101061" x="5951538" y="3436938"/>
          <p14:tracePt t="101139" x="5794375" y="3443288"/>
          <p14:tracePt t="101220" x="5794375" y="3414713"/>
          <p14:tracePt t="101221" x="5794375" y="3408363"/>
          <p14:tracePt t="101297" x="5794375" y="3400425"/>
          <p14:tracePt t="101376" x="5537200" y="3394075"/>
          <p14:tracePt t="101454" x="5337175" y="3400425"/>
          <p14:tracePt t="101614" x="5329238" y="3400425"/>
          <p14:tracePt t="101688" x="5222875" y="3422650"/>
          <p14:tracePt t="101767" x="5143500" y="3429000"/>
          <p14:tracePt t="101843" x="5100638" y="3457575"/>
          <p14:tracePt t="101922" x="5051425" y="3479800"/>
          <p14:tracePt t="102000" x="5043488" y="3479800"/>
          <p14:tracePt t="102077" x="4943475" y="3486150"/>
          <p14:tracePt t="102079" x="4943475" y="3494088"/>
          <p14:tracePt t="102157" x="4929188" y="3494088"/>
          <p14:tracePt t="102237" x="4894263" y="3522663"/>
          <p14:tracePt t="102320" x="4857750" y="3571875"/>
          <p14:tracePt t="102323" x="4851400" y="3571875"/>
          <p14:tracePt t="102401" x="4851400" y="3579813"/>
          <p14:tracePt t="102538" x="4843463" y="3579813"/>
          <p14:tracePt t="102615" x="4837113" y="3551238"/>
          <p14:tracePt t="102700" x="4829175" y="3514725"/>
          <p14:tracePt t="102701" x="4829175" y="3508375"/>
          <p14:tracePt t="102779" x="4822825" y="3357563"/>
          <p14:tracePt t="102861" x="4822825" y="3243263"/>
          <p14:tracePt t="102943" x="4837113" y="3214688"/>
          <p14:tracePt t="103045" x="4837113" y="3228975"/>
          <p14:tracePt t="103121" x="4865688" y="3436938"/>
          <p14:tracePt t="103201" x="4914900" y="3586163"/>
          <p14:tracePt t="103283" x="4951413" y="3679825"/>
          <p14:tracePt t="103390" x="4957763" y="3679825"/>
          <p14:tracePt t="103469" x="5008563" y="3651250"/>
          <p14:tracePt t="103550" x="5065713" y="3436938"/>
          <p14:tracePt t="103628" x="5065713" y="3294063"/>
          <p14:tracePt t="103707" x="5080000" y="3165475"/>
          <p14:tracePt t="103948" x="5129213" y="3328988"/>
          <p14:tracePt t="104030" x="5194300" y="3494088"/>
          <p14:tracePt t="104032" x="5200650" y="3500438"/>
          <p14:tracePt t="104109" x="5200650" y="3508375"/>
          <p14:tracePt t="104187" x="5237163" y="3471863"/>
          <p14:tracePt t="104267" x="5314950" y="3371850"/>
          <p14:tracePt t="104347" x="5400675" y="3294063"/>
          <p14:tracePt t="104428" x="5486400" y="3236913"/>
          <p14:tracePt t="104511" x="5543550" y="3194050"/>
          <p14:tracePt t="104592" x="5557838" y="3194050"/>
          <p14:tracePt t="104669" x="5722938" y="3486150"/>
          <p14:tracePt t="104747" x="5743575" y="3514725"/>
          <p14:tracePt t="104826" x="5751513" y="3514725"/>
          <p14:tracePt t="104904" x="5972175" y="3386138"/>
          <p14:tracePt t="104982" x="6051550" y="3371850"/>
          <p14:tracePt t="105063" x="6115050" y="3429000"/>
          <p14:tracePt t="105143" x="6186488" y="3471863"/>
          <p14:tracePt t="105225" x="6251575" y="3479800"/>
          <p14:tracePt t="105230" x="6257925" y="3479800"/>
          <p14:tracePt t="105312" x="6380163" y="3422650"/>
          <p14:tracePt t="105388" x="6408738" y="3400425"/>
          <p14:tracePt t="105468" x="6457950" y="3422650"/>
          <p14:tracePt t="105548" x="6615113" y="3486150"/>
          <p14:tracePt t="105628" x="6851650" y="3471863"/>
          <p14:tracePt t="105707" x="7015163" y="3394075"/>
          <p14:tracePt t="105787" x="7072313" y="3379788"/>
          <p14:tracePt t="105793" x="7080250" y="3379788"/>
          <p14:tracePt t="105869" x="7258050" y="3429000"/>
          <p14:tracePt t="105874" x="7280275" y="3436938"/>
          <p14:tracePt t="105952" x="7358063" y="3451225"/>
          <p14:tracePt t="105955" x="7366000" y="3451225"/>
          <p14:tracePt t="106035" x="7443788" y="3379788"/>
          <p14:tracePt t="106115" x="7443788" y="3257550"/>
          <p14:tracePt t="106196" x="7415213" y="3194050"/>
          <p14:tracePt t="106279" x="7408863" y="3171825"/>
          <p14:tracePt t="106283" x="7400925" y="3165475"/>
          <p14:tracePt t="106365" x="7380288" y="3100388"/>
          <p14:tracePt t="106443" x="7372350" y="3100388"/>
          <p14:tracePt t="106522" x="7308850" y="3186113"/>
          <p14:tracePt t="106524" x="7294563" y="3208338"/>
          <p14:tracePt t="106604" x="7237413" y="3294063"/>
          <p14:tracePt t="106688" x="7237413" y="3308350"/>
          <p14:tracePt t="106765" x="7223125" y="3386138"/>
          <p14:tracePt t="106846" x="7215188" y="3465513"/>
          <p14:tracePt t="106926" x="7215188" y="3471863"/>
          <p14:tracePt t="107003" x="7215188" y="3479800"/>
          <p14:tracePt t="107083" x="7200900" y="3529013"/>
          <p14:tracePt t="107163" x="7172325" y="3586163"/>
          <p14:tracePt t="107336" x="7165975" y="3586163"/>
          <p14:tracePt t="107421" x="7058025" y="3571875"/>
          <p14:tracePt t="107423" x="7043738" y="3565525"/>
          <p14:tracePt t="107504" x="6915150" y="3457575"/>
          <p14:tracePt t="107585" x="6843713" y="3351213"/>
          <p14:tracePt t="107664" x="6837363" y="3343275"/>
          <p14:tracePt t="107741" x="6829425" y="3343275"/>
          <p14:tracePt t="107821" x="6772275" y="3279775"/>
          <p14:tracePt t="107970" x="6765925" y="3279775"/>
          <p14:tracePt t="108047" x="6686550" y="3328988"/>
          <p14:tracePt t="108127" x="6615113" y="3400425"/>
          <p14:tracePt t="108129" x="6608763" y="3408363"/>
          <p14:tracePt t="108211" x="6551613" y="3451225"/>
          <p14:tracePt t="108293" x="6494463" y="3494088"/>
          <p14:tracePt t="108373" x="6415088" y="3551238"/>
          <p14:tracePt t="108452" x="6372225" y="3586163"/>
          <p14:tracePt t="108530" x="6329363" y="3600450"/>
          <p14:tracePt t="108609" x="6208713" y="3557588"/>
          <p14:tracePt t="108690" x="6122988" y="3514725"/>
          <p14:tracePt t="108772" x="6057900" y="3471863"/>
          <p14:tracePt t="108774" x="6043613" y="3465513"/>
          <p14:tracePt t="108856" x="5894388" y="3414713"/>
          <p14:tracePt t="108940" x="5757863" y="3386138"/>
          <p14:tracePt t="108942" x="5751513" y="3386138"/>
          <p14:tracePt t="109018" x="5715000" y="3386138"/>
          <p14:tracePt t="109097" x="5657850" y="3394075"/>
          <p14:tracePt t="109177" x="5537200" y="3408363"/>
          <p14:tracePt t="109256" x="5429250" y="3414713"/>
          <p14:tracePt t="109337" x="5343525" y="3414713"/>
          <p14:tracePt t="109419" x="5294313" y="3414713"/>
          <p14:tracePt t="109499" x="5222875" y="3422650"/>
          <p14:tracePt t="109582" x="5108575" y="3371850"/>
          <p14:tracePt t="109584" x="5094288" y="3365500"/>
          <p14:tracePt t="109668" x="5051425" y="3308350"/>
          <p14:tracePt t="109752" x="5014913" y="3251200"/>
          <p14:tracePt t="109830" x="5008563" y="3243263"/>
          <p14:tracePt t="109908" x="5008563" y="3236913"/>
          <p14:tracePt t="110268" x="5000625" y="3236913"/>
          <p14:tracePt t="110348" x="4957763" y="3351213"/>
          <p14:tracePt t="110429" x="4937125" y="3465513"/>
          <p14:tracePt t="110508" x="4929188" y="3514725"/>
          <p14:tracePt t="110585" x="4929188" y="3522663"/>
          <p14:tracePt t="110694" x="4937125" y="3529013"/>
          <p14:tracePt t="110769" x="4943475" y="3551238"/>
          <p14:tracePt t="110973" x="4943475" y="3543300"/>
          <p14:tracePt t="111052" x="4937125" y="3465513"/>
          <p14:tracePt t="111056" x="4937125" y="3457575"/>
          <p14:tracePt t="111133" x="4929188" y="3365500"/>
          <p14:tracePt t="111217" x="4929188" y="3357563"/>
          <p14:tracePt t="111295" x="4929188" y="3343275"/>
          <p14:tracePt t="111375" x="4951413" y="3308350"/>
          <p14:tracePt t="111454" x="4972050" y="3286125"/>
          <p14:tracePt t="111535" x="4972050" y="3279775"/>
          <p14:tracePt t="111618" x="4979988" y="3279775"/>
          <p14:tracePt t="111697" x="5037138" y="3371850"/>
          <p14:tracePt t="111698" x="5051425" y="3394075"/>
          <p14:tracePt t="111778" x="5122863" y="3500438"/>
          <p14:tracePt t="111857" x="5257800" y="3500438"/>
          <p14:tracePt t="111936" x="5494338" y="3494088"/>
          <p14:tracePt t="111938" x="5514975" y="3494088"/>
          <p14:tracePt t="112020" x="5608638" y="3494088"/>
          <p14:tracePt t="112099" x="5786438" y="3494088"/>
          <p14:tracePt t="112178" x="5915025" y="3479800"/>
          <p14:tracePt t="112181" x="5937250" y="3471863"/>
          <p14:tracePt t="112258" x="6086475" y="3422650"/>
          <p14:tracePt t="112259" x="6108700" y="3414713"/>
          <p14:tracePt t="112340" x="6257925" y="3400425"/>
          <p14:tracePt t="112420" x="6351588" y="3400425"/>
          <p14:tracePt t="112425" x="6372225" y="3408363"/>
          <p14:tracePt t="112507" x="6537325" y="3429000"/>
          <p14:tracePt t="112588" x="6651625" y="3429000"/>
          <p14:tracePt t="112589" x="6657975" y="3429000"/>
          <p14:tracePt t="112670" x="6757988" y="3386138"/>
          <p14:tracePt t="112752" x="6780213" y="3379788"/>
          <p14:tracePt t="112830" x="6858000" y="3379788"/>
          <p14:tracePt t="112909" x="6951663" y="3386138"/>
          <p14:tracePt t="112912" x="6965950" y="3386138"/>
          <p14:tracePt t="112991" x="7080250" y="3386138"/>
          <p14:tracePt t="113070" x="7086600" y="3386138"/>
          <p14:tracePt t="113287" x="7080250" y="3386138"/>
          <p14:tracePt t="113366" x="6980238" y="3408363"/>
          <p14:tracePt t="113369" x="6958013" y="3408363"/>
          <p14:tracePt t="113446" x="6858000" y="3422650"/>
          <p14:tracePt t="113527" x="6772275" y="3436938"/>
          <p14:tracePt t="113608" x="6651625" y="3451225"/>
          <p14:tracePt t="113612" x="6643688" y="3451225"/>
          <p14:tracePt t="113692" x="6580188" y="3465513"/>
          <p14:tracePt t="113772" x="6508750" y="3465513"/>
          <p14:tracePt t="113852" x="6357938" y="3465513"/>
          <p14:tracePt t="113932" x="6143625" y="3465513"/>
          <p14:tracePt t="114013" x="6043613" y="3465513"/>
          <p14:tracePt t="114132" x="6057900" y="3465513"/>
          <p14:tracePt t="114210" x="6165850" y="3479800"/>
          <p14:tracePt t="114212" x="6180138" y="3479800"/>
          <p14:tracePt t="114289" x="6357938" y="3494088"/>
          <p14:tracePt t="114372" x="6643688" y="3500438"/>
          <p14:tracePt t="114373" x="6665913" y="3500438"/>
          <p14:tracePt t="114454" x="6851650" y="3500438"/>
          <p14:tracePt t="114535" x="6986588" y="3500438"/>
          <p14:tracePt t="114613" x="7043738" y="3494088"/>
          <p14:tracePt t="114694" x="7094538" y="3479800"/>
          <p14:tracePt t="114773" x="7165975" y="3443288"/>
          <p14:tracePt t="114853" x="7194550" y="3429000"/>
          <p14:tracePt t="115000" x="7186613" y="3429000"/>
          <p14:tracePt t="115078" x="6923088" y="3429000"/>
          <p14:tracePt t="115079" x="6894513" y="3429000"/>
          <p14:tracePt t="115155" x="6786563" y="3429000"/>
          <p14:tracePt t="115272" x="6780213" y="3429000"/>
          <p14:tracePt t="115348" x="6723063" y="3422650"/>
          <p14:tracePt t="115434" x="6694488" y="3422650"/>
          <p14:tracePt t="115657" x="6686550" y="3422650"/>
          <p14:tracePt t="115737" x="6537325" y="3414713"/>
          <p14:tracePt t="115816" x="6272213" y="3394075"/>
          <p14:tracePt t="115895" x="6257925" y="3394075"/>
          <p14:tracePt t="116011" x="6251575" y="3394075"/>
          <p14:tracePt t="116088" x="6251575" y="3386138"/>
          <p14:tracePt t="116502" x="6243638" y="3386138"/>
          <p14:tracePt t="11658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32" y="977900"/>
            <a:ext cx="8263467" cy="1143000"/>
          </a:xfrm>
        </p:spPr>
        <p:txBody>
          <a:bodyPr/>
          <a:lstStyle/>
          <a:p>
            <a:r>
              <a:rPr lang="en-GB" sz="3200" dirty="0"/>
              <a:t>Heavy Rainfall and </a:t>
            </a:r>
            <a:r>
              <a:rPr lang="en-GB" sz="3200" dirty="0" smtClean="0"/>
              <a:t>Flooding – summer 2018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9147" b="61182"/>
          <a:stretch/>
        </p:blipFill>
        <p:spPr>
          <a:xfrm>
            <a:off x="1617941" y="1871011"/>
            <a:ext cx="5516635" cy="1741257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/>
        </p:nvPicPr>
        <p:blipFill rotWithShape="1">
          <a:blip r:embed="rId5"/>
          <a:srcRect t="70065" r="65570" b="14750"/>
          <a:stretch/>
        </p:blipFill>
        <p:spPr>
          <a:xfrm>
            <a:off x="1417638" y="3759024"/>
            <a:ext cx="3084330" cy="2102300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 rotWithShape="1">
          <a:blip r:embed="rId5"/>
          <a:srcRect l="36154" t="70065" r="31864" b="14750"/>
          <a:stretch/>
        </p:blipFill>
        <p:spPr>
          <a:xfrm>
            <a:off x="5592418" y="3759024"/>
            <a:ext cx="2865032" cy="2102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311" y="6107289"/>
            <a:ext cx="550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Risk ratio about ½ suggesting anthropogenic forcing reduced risk by about ½.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229503" y="21220"/>
            <a:ext cx="5654853" cy="89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Event Attribution – rain 2018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1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82"/>
    </mc:Choice>
    <mc:Fallback>
      <p:transition spd="slow" advTm="14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68" x="2322513" y="3086100"/>
          <p14:tracePt t="23420" x="2328863" y="3086100"/>
          <p14:tracePt t="23426" x="2328863" y="3079750"/>
          <p14:tracePt t="23439" x="2343150" y="3065463"/>
          <p14:tracePt t="23456" x="2365375" y="3028950"/>
          <p14:tracePt t="23472" x="2393950" y="2986088"/>
          <p14:tracePt t="23489" x="2414588" y="2951163"/>
          <p14:tracePt t="23506" x="2436813" y="2914650"/>
          <p14:tracePt t="23507" x="2443163" y="2900363"/>
          <p14:tracePt t="23523" x="2465388" y="2865438"/>
          <p14:tracePt t="23539" x="2479675" y="2836863"/>
          <p14:tracePt t="23556" x="2486025" y="2814638"/>
          <p14:tracePt t="23573" x="2500313" y="2786063"/>
          <p14:tracePt t="23589" x="2522538" y="2757488"/>
          <p14:tracePt t="23606" x="2536825" y="2728913"/>
          <p14:tracePt t="23623" x="2551113" y="2700338"/>
          <p14:tracePt t="23628" x="2557463" y="2686050"/>
          <p14:tracePt t="23639" x="2571750" y="2665413"/>
          <p14:tracePt t="23656" x="2586038" y="2628900"/>
          <p14:tracePt t="23673" x="2593975" y="2608263"/>
          <p14:tracePt t="23676" x="2600325" y="2593975"/>
          <p14:tracePt t="23689" x="2600325" y="2586038"/>
          <p14:tracePt t="23706" x="2600325" y="2579688"/>
          <p14:tracePt t="23896" x="2600325" y="2571750"/>
          <p14:tracePt t="23903" x="2608263" y="2565400"/>
          <p14:tracePt t="23909" x="2608263" y="2543175"/>
          <p14:tracePt t="23923" x="2608263" y="2528888"/>
          <p14:tracePt t="23940" x="2614613" y="2486025"/>
          <p14:tracePt t="23943" x="2614613" y="2465388"/>
          <p14:tracePt t="23957" x="2614613" y="2428875"/>
          <p14:tracePt t="23973" x="2622550" y="2408238"/>
          <p14:tracePt t="23990" x="2622550" y="2386013"/>
          <p14:tracePt t="24007" x="2628900" y="2379663"/>
          <p14:tracePt t="24023" x="2628900" y="2365375"/>
          <p14:tracePt t="24040" x="2636838" y="2343150"/>
          <p14:tracePt t="24057" x="2643188" y="2314575"/>
          <p14:tracePt t="24074" x="2651125" y="2286000"/>
          <p14:tracePt t="24090" x="2665413" y="2271713"/>
          <p14:tracePt t="24107" x="2671763" y="2251075"/>
          <p14:tracePt t="24124" x="2679700" y="2228850"/>
          <p14:tracePt t="24128" x="2686050" y="2222500"/>
          <p14:tracePt t="24140" x="2686050" y="2214563"/>
          <p14:tracePt t="24157" x="2693988" y="2208213"/>
          <p14:tracePt t="24174" x="2700338" y="2200275"/>
          <p14:tracePt t="24191" x="2700338" y="2193925"/>
          <p14:tracePt t="24255" x="2708275" y="2193925"/>
          <p14:tracePt t="24264" x="2708275" y="2185988"/>
          <p14:tracePt t="24280" x="2714625" y="2179638"/>
          <p14:tracePt t="24458" x="2714625" y="2185988"/>
          <p14:tracePt t="24467" x="2714625" y="2193925"/>
          <p14:tracePt t="24474" x="2708275" y="2214563"/>
          <p14:tracePt t="24491" x="2693988" y="2257425"/>
          <p14:tracePt t="24508" x="2671763" y="2308225"/>
          <p14:tracePt t="24524" x="2657475" y="2365375"/>
          <p14:tracePt t="24542" x="2643188" y="2428875"/>
          <p14:tracePt t="24558" x="2622550" y="2479675"/>
          <p14:tracePt t="24561" x="2622550" y="2500313"/>
          <p14:tracePt t="24575" x="2614613" y="2514600"/>
          <p14:tracePt t="24591" x="2608263" y="2543175"/>
          <p14:tracePt t="24607" x="2600325" y="2565400"/>
          <p14:tracePt t="24624" x="2600325" y="2579688"/>
          <p14:tracePt t="24641" x="2593975" y="2593975"/>
          <p14:tracePt t="24658" x="2586038" y="2614613"/>
          <p14:tracePt t="24674" x="2579688" y="2636838"/>
          <p14:tracePt t="24691" x="2571750" y="2665413"/>
          <p14:tracePt t="24708" x="2565400" y="2693988"/>
          <p14:tracePt t="24724" x="2551113" y="2722563"/>
          <p14:tracePt t="24741" x="2536825" y="2765425"/>
          <p14:tracePt t="24758" x="2522538" y="2808288"/>
          <p14:tracePt t="24774" x="2508250" y="2857500"/>
          <p14:tracePt t="24791" x="2493963" y="2900363"/>
          <p14:tracePt t="24808" x="2479675" y="2951163"/>
          <p14:tracePt t="24825" x="2465388" y="2986088"/>
          <p14:tracePt t="24828" x="2457450" y="3000375"/>
          <p14:tracePt t="24841" x="2451100" y="3022600"/>
          <p14:tracePt t="24858" x="2443163" y="3057525"/>
          <p14:tracePt t="24860" x="2436813" y="3071813"/>
          <p14:tracePt t="24875" x="2428875" y="3094038"/>
          <p14:tracePt t="24891" x="2422525" y="3114675"/>
          <p14:tracePt t="24894" x="2422525" y="3128963"/>
          <p14:tracePt t="24908" x="2414588" y="3143250"/>
          <p14:tracePt t="24925" x="2400300" y="3179763"/>
          <p14:tracePt t="24941" x="2393950" y="3200400"/>
          <p14:tracePt t="24958" x="2386013" y="3228975"/>
          <p14:tracePt t="24975" x="2379663" y="3251200"/>
          <p14:tracePt t="24991" x="2371725" y="3271838"/>
          <p14:tracePt t="25008" x="2365375" y="3286125"/>
          <p14:tracePt t="25025" x="2357438" y="3308350"/>
          <p14:tracePt t="25041" x="2351088" y="3328988"/>
          <p14:tracePt t="25058" x="2343150" y="3343275"/>
          <p14:tracePt t="25075" x="2336800" y="3351213"/>
          <p14:tracePt t="25168" x="2336800" y="3343275"/>
          <p14:tracePt t="25174" x="2336800" y="3328988"/>
          <p14:tracePt t="25184" x="2336800" y="3314700"/>
          <p14:tracePt t="25192" x="2343150" y="3294063"/>
          <p14:tracePt t="25208" x="2351088" y="3243263"/>
          <p14:tracePt t="25225" x="2365375" y="3179763"/>
          <p14:tracePt t="25242" x="2386013" y="3108325"/>
          <p14:tracePt t="25259" x="2400300" y="3051175"/>
          <p14:tracePt t="25275" x="2422525" y="3000375"/>
          <p14:tracePt t="25292" x="2436813" y="2957513"/>
          <p14:tracePt t="25309" x="2451100" y="2922588"/>
          <p14:tracePt t="25325" x="2471738" y="2886075"/>
          <p14:tracePt t="25328" x="2471738" y="2871788"/>
          <p14:tracePt t="25342" x="2486025" y="2851150"/>
          <p14:tracePt t="25359" x="2508250" y="2800350"/>
          <p14:tracePt t="25375" x="2522538" y="2757488"/>
          <p14:tracePt t="25392" x="2543175" y="2708275"/>
          <p14:tracePt t="25409" x="2571750" y="2651125"/>
          <p14:tracePt t="25425" x="2600325" y="2593975"/>
          <p14:tracePt t="25442" x="2614613" y="2543175"/>
          <p14:tracePt t="25459" x="2628900" y="2500313"/>
          <p14:tracePt t="25475" x="2643188" y="2465388"/>
          <p14:tracePt t="25492" x="2651125" y="2428875"/>
          <p14:tracePt t="25509" x="2665413" y="2400300"/>
          <p14:tracePt t="25526" x="2671763" y="2371725"/>
          <p14:tracePt t="25529" x="2671763" y="2357438"/>
          <p14:tracePt t="25543" x="2679700" y="2343150"/>
          <p14:tracePt t="25559" x="2686050" y="2314575"/>
          <p14:tracePt t="25563" x="2686050" y="2300288"/>
          <p14:tracePt t="25575" x="2693988" y="2293938"/>
          <p14:tracePt t="25592" x="2700338" y="2271713"/>
          <p14:tracePt t="25609" x="2708275" y="2243138"/>
          <p14:tracePt t="25626" x="2714625" y="2222500"/>
          <p14:tracePt t="25643" x="2728913" y="2208213"/>
          <p14:tracePt t="25659" x="2736850" y="2193925"/>
          <p14:tracePt t="25676" x="2736850" y="2185988"/>
          <p14:tracePt t="25693" x="2743200" y="2179638"/>
          <p14:tracePt t="25899" x="2757488" y="2179638"/>
          <p14:tracePt t="25909" x="2765425" y="2179638"/>
          <p14:tracePt t="25915" x="2771775" y="2179638"/>
          <p14:tracePt t="25926" x="2779713" y="2179638"/>
          <p14:tracePt t="25943" x="2800350" y="2179638"/>
          <p14:tracePt t="25959" x="2828925" y="2185988"/>
          <p14:tracePt t="25976" x="2865438" y="2200275"/>
          <p14:tracePt t="25993" x="2886075" y="2208213"/>
          <p14:tracePt t="26010" x="2900363" y="2222500"/>
          <p14:tracePt t="26027" x="2922588" y="2228850"/>
          <p14:tracePt t="26043" x="2936875" y="2243138"/>
          <p14:tracePt t="26060" x="2951163" y="2251075"/>
          <p14:tracePt t="26076" x="2957513" y="2257425"/>
          <p14:tracePt t="26093" x="2957513" y="2265363"/>
          <p14:tracePt t="26110" x="2965450" y="2265363"/>
          <p14:tracePt t="26134" x="2965450" y="2271713"/>
          <p14:tracePt t="26143" x="2971800" y="2271713"/>
          <p14:tracePt t="26160" x="2979738" y="2286000"/>
          <p14:tracePt t="26177" x="2986088" y="2293938"/>
          <p14:tracePt t="26193" x="2994025" y="2300288"/>
          <p14:tracePt t="26210" x="3008313" y="2314575"/>
          <p14:tracePt t="26213" x="3008313" y="2322513"/>
          <p14:tracePt t="26227" x="3014663" y="2328863"/>
          <p14:tracePt t="26243" x="3028950" y="2351088"/>
          <p14:tracePt t="26261" x="3043238" y="2365375"/>
          <p14:tracePt t="26277" x="3071813" y="2400300"/>
          <p14:tracePt t="26294" x="3100388" y="2436813"/>
          <p14:tracePt t="26310" x="3122613" y="2465388"/>
          <p14:tracePt t="26327" x="3151188" y="2500313"/>
          <p14:tracePt t="26344" x="3171825" y="2536825"/>
          <p14:tracePt t="26360" x="3200400" y="2565400"/>
          <p14:tracePt t="26377" x="3222625" y="2593975"/>
          <p14:tracePt t="26394" x="3243263" y="2628900"/>
          <p14:tracePt t="26410" x="3265488" y="2665413"/>
          <p14:tracePt t="26427" x="3294063" y="2700338"/>
          <p14:tracePt t="26444" x="3322638" y="2751138"/>
          <p14:tracePt t="26448" x="3328988" y="2771775"/>
          <p14:tracePt t="26460" x="3343275" y="2794000"/>
          <p14:tracePt t="26477" x="3371850" y="2851150"/>
          <p14:tracePt t="26494" x="3400425" y="2900363"/>
          <p14:tracePt t="26511" x="3457575" y="2994025"/>
          <p14:tracePt t="26527" x="3494088" y="3057525"/>
          <p14:tracePt t="26544" x="3536950" y="3114675"/>
          <p14:tracePt t="26560" x="3571875" y="3157538"/>
          <p14:tracePt t="26577" x="3608388" y="3200400"/>
          <p14:tracePt t="26594" x="3636963" y="3236913"/>
          <p14:tracePt t="26610" x="3665538" y="3265488"/>
          <p14:tracePt t="26627" x="3700463" y="3294063"/>
          <p14:tracePt t="26644" x="3714750" y="3308350"/>
          <p14:tracePt t="26661" x="3722688" y="3308350"/>
          <p14:tracePt t="26802" x="3700463" y="3308350"/>
          <p14:tracePt t="26809" x="3671888" y="3308350"/>
          <p14:tracePt t="26817" x="3636963" y="3308350"/>
          <p14:tracePt t="26827" x="3594100" y="3314700"/>
          <p14:tracePt t="26844" x="3479800" y="3322638"/>
          <p14:tracePt t="26861" x="3343275" y="3336925"/>
          <p14:tracePt t="26877" x="3200400" y="3343275"/>
          <p14:tracePt t="26895" x="3057525" y="3343275"/>
          <p14:tracePt t="26911" x="2922588" y="3343275"/>
          <p14:tracePt t="26914" x="2857500" y="3343275"/>
          <p14:tracePt t="26928" x="2794000" y="3343275"/>
          <p14:tracePt t="26944" x="2679700" y="3336925"/>
          <p14:tracePt t="26961" x="2571750" y="3328988"/>
          <p14:tracePt t="26978" x="2471738" y="3314700"/>
          <p14:tracePt t="26981" x="2422525" y="3314700"/>
          <p14:tracePt t="26994" x="2379663" y="3308350"/>
          <p14:tracePt t="26995" x="2343150" y="3308350"/>
          <p14:tracePt t="27011" x="2286000" y="3300413"/>
          <p14:tracePt t="27028" x="2257425" y="3300413"/>
          <p14:tracePt t="27044" x="2251075" y="3294063"/>
          <p14:tracePt t="27131" x="2243138" y="3294063"/>
          <p14:tracePt t="27140" x="2236788" y="3294063"/>
          <p14:tracePt t="27148" x="2222500" y="3294063"/>
          <p14:tracePt t="27161" x="2214563" y="3294063"/>
          <p14:tracePt t="27178" x="2208213" y="3294063"/>
          <p14:tracePt t="27194" x="2193925" y="3294063"/>
          <p14:tracePt t="27391" x="2208213" y="3294063"/>
          <p14:tracePt t="27397" x="2222500" y="3294063"/>
          <p14:tracePt t="27412" x="2236788" y="3294063"/>
          <p14:tracePt t="27428" x="2265363" y="3300413"/>
          <p14:tracePt t="27429" x="2279650" y="3300413"/>
          <p14:tracePt t="27445" x="2308225" y="3300413"/>
          <p14:tracePt t="27462" x="2343150" y="3308350"/>
          <p14:tracePt t="27479" x="2386013" y="3308350"/>
          <p14:tracePt t="27496" x="2428875" y="3308350"/>
          <p14:tracePt t="27512" x="2465388" y="3294063"/>
          <p14:tracePt t="27529" x="2508250" y="3271838"/>
          <p14:tracePt t="27545" x="2543175" y="3257550"/>
          <p14:tracePt t="27562" x="2571750" y="3236913"/>
          <p14:tracePt t="27579" x="2600325" y="3214688"/>
          <p14:tracePt t="27595" x="2628900" y="3194050"/>
          <p14:tracePt t="27612" x="2665413" y="3165475"/>
          <p14:tracePt t="27629" x="2693988" y="3128963"/>
          <p14:tracePt t="27632" x="2708275" y="3114675"/>
          <p14:tracePt t="27645" x="2722563" y="3094038"/>
          <p14:tracePt t="27662" x="2757488" y="3057525"/>
          <p14:tracePt t="27663" x="2765425" y="3036888"/>
          <p14:tracePt t="27679" x="2794000" y="2994025"/>
          <p14:tracePt t="27695" x="2822575" y="2951163"/>
          <p14:tracePt t="27712" x="2851150" y="2900363"/>
          <p14:tracePt t="27729" x="2879725" y="2857500"/>
          <p14:tracePt t="27746" x="2900363" y="2814638"/>
          <p14:tracePt t="27762" x="2914650" y="2765425"/>
          <p14:tracePt t="27779" x="2936875" y="2722563"/>
          <p14:tracePt t="27796" x="2957513" y="2686050"/>
          <p14:tracePt t="27812" x="2979738" y="2643188"/>
          <p14:tracePt t="27829" x="3000375" y="2600325"/>
          <p14:tracePt t="27846" x="3022600" y="2565400"/>
          <p14:tracePt t="27862" x="3043238" y="2528888"/>
          <p14:tracePt t="27865" x="3057525" y="2508250"/>
          <p14:tracePt t="27879" x="3065463" y="2486025"/>
          <p14:tracePt t="27896" x="3086100" y="2436813"/>
          <p14:tracePt t="27899" x="3100388" y="2414588"/>
          <p14:tracePt t="27912" x="3114675" y="2393950"/>
          <p14:tracePt t="27929" x="3151188" y="2336800"/>
          <p14:tracePt t="27946" x="3171825" y="2300288"/>
          <p14:tracePt t="27962" x="3194050" y="2271713"/>
          <p14:tracePt t="27980" x="3200400" y="2251075"/>
          <p14:tracePt t="27996" x="3214688" y="2243138"/>
          <p14:tracePt t="28034" x="3222625" y="2243138"/>
          <p14:tracePt t="28051" x="3228975" y="2243138"/>
          <p14:tracePt t="28058" x="3243263" y="2243138"/>
          <p14:tracePt t="28065" x="3271838" y="2265363"/>
          <p14:tracePt t="28079" x="3314700" y="2308225"/>
          <p14:tracePt t="28096" x="3429000" y="2414588"/>
          <p14:tracePt t="28097" x="3494088" y="2479675"/>
          <p14:tracePt t="28113" x="3657600" y="2628900"/>
          <p14:tracePt t="28129" x="3736975" y="2700338"/>
          <p14:tracePt t="28133" x="3808413" y="2765425"/>
          <p14:tracePt t="28146" x="3879850" y="2822575"/>
          <p14:tracePt t="28163" x="4014788" y="2936875"/>
          <p14:tracePt t="28179" x="4051300" y="2979738"/>
          <p14:tracePt t="28196" x="4057650" y="3000375"/>
          <p14:tracePt t="28213" x="4071938" y="3022600"/>
          <p14:tracePt t="28230" x="4086225" y="3065463"/>
          <p14:tracePt t="28247" x="4100513" y="3122613"/>
          <p14:tracePt t="28264" x="4108450" y="3186113"/>
          <p14:tracePt t="28267" x="4114800" y="3214688"/>
          <p14:tracePt t="28280" x="4114800" y="3236913"/>
          <p14:tracePt t="28296" x="4114800" y="3286125"/>
          <p14:tracePt t="28301" x="4114800" y="3300413"/>
          <p14:tracePt t="28313" x="4114800" y="3322638"/>
          <p14:tracePt t="28330" x="4114800" y="3343275"/>
          <p14:tracePt t="28333" x="4114800" y="3357563"/>
          <p14:tracePt t="28347" x="4114800" y="3379788"/>
          <p14:tracePt t="28363" x="4114800" y="3394075"/>
          <p14:tracePt t="28396" x="4114800" y="3400425"/>
          <p14:tracePt t="28412" x="4108450" y="3400425"/>
          <p14:tracePt t="28420" x="4100513" y="3400425"/>
          <p14:tracePt t="28430" x="4094163" y="3400425"/>
          <p14:tracePt t="28447" x="4065588" y="3408363"/>
          <p14:tracePt t="28463" x="4022725" y="3422650"/>
          <p14:tracePt t="28481" x="3965575" y="3457575"/>
          <p14:tracePt t="28497" x="3908425" y="3500438"/>
          <p14:tracePt t="28515" x="3857625" y="3536950"/>
          <p14:tracePt t="28517" x="3843338" y="3551238"/>
          <p14:tracePt t="28530" x="3836988" y="3557588"/>
          <p14:tracePt t="28671" x="3829050" y="3557588"/>
          <p14:tracePt t="28678" x="3829050" y="3543300"/>
          <p14:tracePt t="28686" x="3822700" y="3522663"/>
          <p14:tracePt t="28697" x="3814763" y="3500438"/>
          <p14:tracePt t="28714" x="3786188" y="3443288"/>
          <p14:tracePt t="28731" x="3751263" y="3386138"/>
          <p14:tracePt t="28747" x="3714750" y="3322638"/>
          <p14:tracePt t="28764" x="3686175" y="3265488"/>
          <p14:tracePt t="28780" x="3657600" y="3208338"/>
          <p14:tracePt t="28781" x="3651250" y="3186113"/>
          <p14:tracePt t="28797" x="3643313" y="3157538"/>
          <p14:tracePt t="28814" x="3622675" y="3108325"/>
          <p14:tracePt t="28830" x="3608388" y="3071813"/>
          <p14:tracePt t="28847" x="3600450" y="3022600"/>
          <p14:tracePt t="28864" x="3594100" y="2994025"/>
          <p14:tracePt t="28881" x="3586163" y="2957513"/>
          <p14:tracePt t="28897" x="3579813" y="2922588"/>
          <p14:tracePt t="28914" x="3571875" y="2886075"/>
          <p14:tracePt t="28931" x="3571875" y="2843213"/>
          <p14:tracePt t="28947" x="3571875" y="2794000"/>
          <p14:tracePt t="28965" x="3565525" y="2751138"/>
          <p14:tracePt t="28981" x="3565525" y="2700338"/>
          <p14:tracePt t="28997" x="3557588" y="2651125"/>
          <p14:tracePt t="29015" x="3557588" y="2586038"/>
          <p14:tracePt t="29031" x="3557588" y="2536825"/>
          <p14:tracePt t="29047" x="3557588" y="2500313"/>
          <p14:tracePt t="29064" x="3565525" y="2457450"/>
          <p14:tracePt t="29081" x="3565525" y="2428875"/>
          <p14:tracePt t="29097" x="3565525" y="2400300"/>
          <p14:tracePt t="29114" x="3571875" y="2365375"/>
          <p14:tracePt t="29131" x="3579813" y="2343150"/>
          <p14:tracePt t="29148" x="3579813" y="2322513"/>
          <p14:tracePt t="29164" x="3579813" y="2308225"/>
          <p14:tracePt t="29181" x="3586163" y="2293938"/>
          <p14:tracePt t="29186" x="3586163" y="2279650"/>
          <p14:tracePt t="29198" x="3586163" y="2271713"/>
          <p14:tracePt t="29215" x="3586163" y="2251075"/>
          <p14:tracePt t="29218" x="3594100" y="2243138"/>
          <p14:tracePt t="29231" x="3594100" y="2236788"/>
          <p14:tracePt t="29247" x="3594100" y="2222500"/>
          <p14:tracePt t="29250" x="3600450" y="2214563"/>
          <p14:tracePt t="29265" x="3600450" y="2208213"/>
          <p14:tracePt t="29281" x="3600450" y="2193925"/>
          <p14:tracePt t="29435" x="3600450" y="2200275"/>
          <p14:tracePt t="29442" x="3600450" y="2214563"/>
          <p14:tracePt t="29452" x="3600450" y="2228850"/>
          <p14:tracePt t="29465" x="3600450" y="2279650"/>
          <p14:tracePt t="29481" x="3594100" y="2308225"/>
          <p14:tracePt t="29498" x="3586163" y="2371725"/>
          <p14:tracePt t="29515" x="3571875" y="2479675"/>
          <p14:tracePt t="29531" x="3565525" y="2543175"/>
          <p14:tracePt t="29548" x="3557588" y="2593975"/>
          <p14:tracePt t="29565" x="3551238" y="2628900"/>
          <p14:tracePt t="29582" x="3551238" y="2665413"/>
          <p14:tracePt t="29598" x="3551238" y="2693988"/>
          <p14:tracePt t="29615" x="3551238" y="2728913"/>
          <p14:tracePt t="29632" x="3551238" y="2757488"/>
          <p14:tracePt t="29648" x="3551238" y="2794000"/>
          <p14:tracePt t="29665" x="3543300" y="2828925"/>
          <p14:tracePt t="29682" x="3543300" y="2865438"/>
          <p14:tracePt t="29686" x="3543300" y="2886075"/>
          <p14:tracePt t="29699" x="3543300" y="2922588"/>
          <p14:tracePt t="29716" x="3543300" y="2965450"/>
          <p14:tracePt t="29732" x="3543300" y="3008313"/>
          <p14:tracePt t="29748" x="3551238" y="3036888"/>
          <p14:tracePt t="29765" x="3551238" y="3071813"/>
          <p14:tracePt t="29782" x="3557588" y="3108325"/>
          <p14:tracePt t="29798" x="3565525" y="3143250"/>
          <p14:tracePt t="29815" x="3565525" y="3179763"/>
          <p14:tracePt t="29832" x="3571875" y="3228975"/>
          <p14:tracePt t="29849" x="3579813" y="3271838"/>
          <p14:tracePt t="29865" x="3586163" y="3314700"/>
          <p14:tracePt t="29882" x="3586163" y="3351213"/>
          <p14:tracePt t="29899" x="3594100" y="3394075"/>
          <p14:tracePt t="29915" x="3600450" y="3436938"/>
          <p14:tracePt t="29920" x="3600450" y="3457575"/>
          <p14:tracePt t="29933" x="3600450" y="3471863"/>
          <p14:tracePt t="29935" x="3600450" y="3494088"/>
          <p14:tracePt t="29951" x="3600450" y="3536950"/>
          <p14:tracePt t="29966" x="3600450" y="3579813"/>
          <p14:tracePt t="29982" x="3600450" y="3629025"/>
          <p14:tracePt t="30000" x="3600450" y="3671888"/>
          <p14:tracePt t="30015" x="3600450" y="3708400"/>
          <p14:tracePt t="30032" x="3600450" y="3729038"/>
          <p14:tracePt t="30049" x="3600450" y="3751263"/>
          <p14:tracePt t="30065" x="3600450" y="3757613"/>
          <p14:tracePt t="30169" x="3600450" y="3743325"/>
          <p14:tracePt t="30176" x="3600450" y="3722688"/>
          <p14:tracePt t="30184" x="3608388" y="3694113"/>
          <p14:tracePt t="30200" x="3608388" y="3636963"/>
          <p14:tracePt t="30216" x="3614738" y="3571875"/>
          <p14:tracePt t="30232" x="3622675" y="3522663"/>
          <p14:tracePt t="30249" x="3629025" y="3471863"/>
          <p14:tracePt t="30266" x="3636963" y="3429000"/>
          <p14:tracePt t="30283" x="3636963" y="3379788"/>
          <p14:tracePt t="30299" x="3643313" y="3328988"/>
          <p14:tracePt t="30316" x="3651250" y="3294063"/>
          <p14:tracePt t="30333" x="3657600" y="3257550"/>
          <p14:tracePt t="30349" x="3657600" y="3222625"/>
          <p14:tracePt t="30366" x="3665538" y="3200400"/>
          <p14:tracePt t="30367" x="3665538" y="3186113"/>
          <p14:tracePt t="30383" x="3671888" y="3165475"/>
          <p14:tracePt t="30399" x="3679825" y="3136900"/>
          <p14:tracePt t="30417" x="3686175" y="3100388"/>
          <p14:tracePt t="30434" x="3694113" y="3057525"/>
          <p14:tracePt t="30449" x="3700463" y="3014663"/>
          <p14:tracePt t="30466" x="3708400" y="2979738"/>
          <p14:tracePt t="30483" x="3714750" y="2936875"/>
          <p14:tracePt t="30500" x="3722688" y="2900363"/>
          <p14:tracePt t="30516" x="3722688" y="2851150"/>
          <p14:tracePt t="30533" x="3729038" y="2808288"/>
          <p14:tracePt t="30550" x="3736975" y="2751138"/>
          <p14:tracePt t="30566" x="3736975" y="2693988"/>
          <p14:tracePt t="30583" x="3736975" y="2636838"/>
          <p14:tracePt t="30600" x="3736975" y="2579688"/>
          <p14:tracePt t="30604" x="3736975" y="2551113"/>
          <p14:tracePt t="30616" x="3736975" y="2522538"/>
          <p14:tracePt t="30633" x="3743325" y="2471738"/>
          <p14:tracePt t="30650" x="3743325" y="2408238"/>
          <p14:tracePt t="30667" x="3743325" y="2365375"/>
          <p14:tracePt t="30683" x="3743325" y="2336800"/>
          <p14:tracePt t="30700" x="3743325" y="2308225"/>
          <p14:tracePt t="30716" x="3743325" y="2293938"/>
          <p14:tracePt t="30733" x="3743325" y="2271713"/>
          <p14:tracePt t="30750" x="3743325" y="2265363"/>
          <p14:tracePt t="30767" x="3743325" y="2243138"/>
          <p14:tracePt t="30783" x="3743325" y="2236788"/>
          <p14:tracePt t="30800" x="3743325" y="2214563"/>
          <p14:tracePt t="30817" x="3743325" y="2193925"/>
          <p14:tracePt t="30833" x="3743325" y="2179638"/>
          <p14:tracePt t="30837" x="3751263" y="2165350"/>
          <p14:tracePt t="30850" x="3751263" y="2157413"/>
          <p14:tracePt t="30867" x="3757613" y="2122488"/>
          <p14:tracePt t="30884" x="3757613" y="2108200"/>
          <p14:tracePt t="30901" x="3757613" y="2085975"/>
          <p14:tracePt t="30917" x="3757613" y="2065338"/>
          <p14:tracePt t="30934" x="3757613" y="2051050"/>
          <p14:tracePt t="30950" x="3757613" y="2036763"/>
          <p14:tracePt t="31045" x="3757613" y="2028825"/>
          <p14:tracePt t="31223" x="3757613" y="2036763"/>
          <p14:tracePt t="31232" x="3751263" y="2057400"/>
          <p14:tracePt t="31237" x="3751263" y="2085975"/>
          <p14:tracePt t="31251" x="3736975" y="2108200"/>
          <p14:tracePt t="31267" x="3729038" y="2179638"/>
          <p14:tracePt t="31284" x="3714750" y="2257425"/>
          <p14:tracePt t="31288" x="3708400" y="2300288"/>
          <p14:tracePt t="31301" x="3694113" y="2393950"/>
          <p14:tracePt t="31317" x="3679825" y="2471738"/>
          <p14:tracePt t="31334" x="3665538" y="2551113"/>
          <p14:tracePt t="31351" x="3657600" y="2608263"/>
          <p14:tracePt t="31367" x="3643313" y="2657475"/>
          <p14:tracePt t="31385" x="3643313" y="2708275"/>
          <p14:tracePt t="31401" x="3636963" y="2736850"/>
          <p14:tracePt t="31418" x="3629025" y="2765425"/>
          <p14:tracePt t="31434" x="3629025" y="2786063"/>
          <p14:tracePt t="31453" x="3629025" y="2814638"/>
          <p14:tracePt t="31468" x="3622675" y="2843213"/>
          <p14:tracePt t="31485" x="3622675" y="2871788"/>
          <p14:tracePt t="31501" x="3614738" y="2900363"/>
          <p14:tracePt t="31518" x="3614738" y="2936875"/>
          <p14:tracePt t="31534" x="3614738" y="2971800"/>
          <p14:tracePt t="31536" x="3614738" y="2986088"/>
          <p14:tracePt t="31551" x="3614738" y="3014663"/>
          <p14:tracePt t="31568" x="3614738" y="3043238"/>
          <p14:tracePt t="31585" x="3614738" y="3071813"/>
          <p14:tracePt t="31601" x="3614738" y="3108325"/>
          <p14:tracePt t="31618" x="3614738" y="3143250"/>
          <p14:tracePt t="31635" x="3614738" y="3186113"/>
          <p14:tracePt t="31651" x="3614738" y="3236913"/>
          <p14:tracePt t="31668" x="3614738" y="3279775"/>
          <p14:tracePt t="31685" x="3614738" y="3308350"/>
          <p14:tracePt t="31702" x="3622675" y="3343275"/>
          <p14:tracePt t="31718" x="3622675" y="3371850"/>
          <p14:tracePt t="31720" x="3622675" y="3394075"/>
          <p14:tracePt t="31735" x="3622675" y="3414713"/>
          <p14:tracePt t="31751" x="3629025" y="3451225"/>
          <p14:tracePt t="31768" x="3629025" y="3494088"/>
          <p14:tracePt t="31785" x="3629025" y="3557588"/>
          <p14:tracePt t="31801" x="3629025" y="3586163"/>
          <p14:tracePt t="31818" x="3629025" y="3622675"/>
          <p14:tracePt t="31835" x="3629025" y="3651250"/>
          <p14:tracePt t="31852" x="3629025" y="3679825"/>
          <p14:tracePt t="31868" x="3629025" y="3700463"/>
          <p14:tracePt t="31885" x="3629025" y="3708400"/>
          <p14:tracePt t="32018" x="3622675" y="3708400"/>
          <p14:tracePt t="32027" x="3622675" y="3686175"/>
          <p14:tracePt t="32035" x="3614738" y="3651250"/>
          <p14:tracePt t="32052" x="3608388" y="3579813"/>
          <p14:tracePt t="32068" x="3594100" y="3508375"/>
          <p14:tracePt t="32085" x="3586163" y="3429000"/>
          <p14:tracePt t="32091" x="3579813" y="3400425"/>
          <p14:tracePt t="32102" x="3579813" y="3365500"/>
          <p14:tracePt t="32119" x="3571875" y="3314700"/>
          <p14:tracePt t="32136" x="3571875" y="3265488"/>
          <p14:tracePt t="32152" x="3571875" y="3200400"/>
          <p14:tracePt t="32156" x="3571875" y="3165475"/>
          <p14:tracePt t="32169" x="3571875" y="3136900"/>
          <p14:tracePt t="32185" x="3571875" y="3071813"/>
          <p14:tracePt t="32202" x="3571875" y="3014663"/>
          <p14:tracePt t="32219" x="3571875" y="2914650"/>
          <p14:tracePt t="32235" x="3579813" y="2843213"/>
          <p14:tracePt t="32252" x="3586163" y="2765425"/>
          <p14:tracePt t="32269" x="3594100" y="2679700"/>
          <p14:tracePt t="32286" x="3608388" y="2586038"/>
          <p14:tracePt t="32302" x="3614738" y="2500313"/>
          <p14:tracePt t="32319" x="3622675" y="2414588"/>
          <p14:tracePt t="32336" x="3629025" y="2343150"/>
          <p14:tracePt t="32352" x="3636963" y="2271713"/>
          <p14:tracePt t="32355" x="3643313" y="2236788"/>
          <p14:tracePt t="32369" x="3643313" y="2208213"/>
          <p14:tracePt t="32386" x="3643313" y="2157413"/>
          <p14:tracePt t="32390" x="3643313" y="2136775"/>
          <p14:tracePt t="32403" x="3643313" y="2100263"/>
          <p14:tracePt t="32419" x="3643313" y="2093913"/>
          <p14:tracePt t="32436" x="3643313" y="2085975"/>
          <p14:tracePt t="32452" x="3651250" y="2085975"/>
          <p14:tracePt t="32623" x="3651250" y="2093913"/>
          <p14:tracePt t="32630" x="3651250" y="2108200"/>
          <p14:tracePt t="32641" x="3651250" y="2122488"/>
          <p14:tracePt t="32653" x="3651250" y="2165350"/>
          <p14:tracePt t="32670" x="3651250" y="2214563"/>
          <p14:tracePt t="32686" x="3643313" y="2279650"/>
          <p14:tracePt t="32703" x="3636963" y="2357438"/>
          <p14:tracePt t="32719" x="3636963" y="2457450"/>
          <p14:tracePt t="32736" x="3629025" y="2565400"/>
          <p14:tracePt t="32753" x="3622675" y="2671763"/>
          <p14:tracePt t="32769" x="3614738" y="2765425"/>
          <p14:tracePt t="32786" x="3608388" y="2843213"/>
          <p14:tracePt t="32803" x="3600450" y="2914650"/>
          <p14:tracePt t="32820" x="3600450" y="2971800"/>
          <p14:tracePt t="32837" x="3594100" y="3022600"/>
          <p14:tracePt t="32841" x="3594100" y="3051175"/>
          <p14:tracePt t="32853" x="3594100" y="3071813"/>
          <p14:tracePt t="32870" x="3586163" y="3122613"/>
          <p14:tracePt t="32873" x="3586163" y="3143250"/>
          <p14:tracePt t="32886" x="3586163" y="3165475"/>
          <p14:tracePt t="32904" x="3579813" y="3243263"/>
          <p14:tracePt t="32920" x="3571875" y="3300413"/>
          <p14:tracePt t="32937" x="3571875" y="3357563"/>
          <p14:tracePt t="32953" x="3571875" y="3400425"/>
          <p14:tracePt t="32970" x="3571875" y="3443288"/>
          <p14:tracePt t="32987" x="3565525" y="3486150"/>
          <p14:tracePt t="33003" x="3565525" y="3514725"/>
          <p14:tracePt t="33021" x="3565525" y="3551238"/>
          <p14:tracePt t="33037" x="3565525" y="3586163"/>
          <p14:tracePt t="33040" x="3565525" y="3608388"/>
          <p14:tracePt t="33054" x="3565525" y="3629025"/>
          <p14:tracePt t="33070" x="3565525" y="3665538"/>
          <p14:tracePt t="33071" x="3565525" y="3686175"/>
          <p14:tracePt t="33087" x="3565525" y="3714750"/>
          <p14:tracePt t="33103" x="3557588" y="3736975"/>
          <p14:tracePt t="33120" x="3557588" y="3743325"/>
          <p14:tracePt t="33137" x="3557588" y="3751263"/>
          <p14:tracePt t="33226" x="3557588" y="3729038"/>
          <p14:tracePt t="33236" x="3557588" y="3700463"/>
          <p14:tracePt t="33241" x="3565525" y="3671888"/>
          <p14:tracePt t="33254" x="3565525" y="3629025"/>
          <p14:tracePt t="33270" x="3565525" y="3529013"/>
          <p14:tracePt t="33287" x="3565525" y="3429000"/>
          <p14:tracePt t="33304" x="3565525" y="3336925"/>
          <p14:tracePt t="33320" x="3557588" y="3257550"/>
          <p14:tracePt t="33337" x="3543300" y="3157538"/>
          <p14:tracePt t="33354" x="3536950" y="3100388"/>
          <p14:tracePt t="33371" x="3529013" y="3057525"/>
          <p14:tracePt t="33388" x="3529013" y="3028950"/>
          <p14:tracePt t="33404" x="3529013" y="3000375"/>
          <p14:tracePt t="33421" x="3529013" y="2986088"/>
          <p14:tracePt t="33437" x="3522663" y="2979738"/>
          <p14:tracePt t="33454" x="3522663" y="2957513"/>
          <p14:tracePt t="33471" x="3522663" y="2936875"/>
          <p14:tracePt t="33474" x="3522663" y="2914650"/>
          <p14:tracePt t="33487" x="3522663" y="2900363"/>
          <p14:tracePt t="33504" x="3522663" y="2865438"/>
          <p14:tracePt t="33505" x="3522663" y="2843213"/>
          <p14:tracePt t="33521" x="3522663" y="2828925"/>
          <p14:tracePt t="33537" x="3522663" y="2771775"/>
          <p14:tracePt t="33554" x="3522663" y="2743200"/>
          <p14:tracePt t="33571" x="3529013" y="2714625"/>
          <p14:tracePt t="33587" x="3529013" y="2679700"/>
          <p14:tracePt t="33604" x="3536950" y="2643188"/>
          <p14:tracePt t="33621" x="3536950" y="2608263"/>
          <p14:tracePt t="33638" x="3536950" y="2586038"/>
          <p14:tracePt t="33654" x="3536950" y="2579688"/>
          <p14:tracePt t="33748" x="3536950" y="2593975"/>
          <p14:tracePt t="33761" x="3536950" y="2614613"/>
          <p14:tracePt t="33765" x="3543300" y="2643188"/>
          <p14:tracePt t="33773" x="3543300" y="2679700"/>
          <p14:tracePt t="33788" x="3543300" y="2757488"/>
          <p14:tracePt t="33804" x="3543300" y="2843213"/>
          <p14:tracePt t="33821" x="3543300" y="2928938"/>
          <p14:tracePt t="33839" x="3543300" y="3022600"/>
          <p14:tracePt t="33855" x="3543300" y="3094038"/>
          <p14:tracePt t="33871" x="3543300" y="3157538"/>
          <p14:tracePt t="33888" x="3543300" y="3208338"/>
          <p14:tracePt t="33905" x="3543300" y="3251200"/>
          <p14:tracePt t="33921" x="3543300" y="3286125"/>
          <p14:tracePt t="33938" x="3543300" y="3308350"/>
          <p14:tracePt t="33942" x="3543300" y="3322638"/>
          <p14:tracePt t="33955" x="3543300" y="3328988"/>
          <p14:tracePt t="33971" x="3543300" y="3343275"/>
          <p14:tracePt t="33974" x="3543300" y="3351213"/>
          <p14:tracePt t="33988" x="3543300" y="3357563"/>
          <p14:tracePt t="34005" x="3551238" y="3386138"/>
          <p14:tracePt t="34021" x="3551238" y="3422650"/>
          <p14:tracePt t="34038" x="3557588" y="3457575"/>
          <p14:tracePt t="34055" x="3557588" y="3479800"/>
          <p14:tracePt t="34071" x="3565525" y="3508375"/>
          <p14:tracePt t="34088" x="3571875" y="3536950"/>
          <p14:tracePt t="34105" x="3579813" y="3571875"/>
          <p14:tracePt t="34122" x="3586163" y="3594100"/>
          <p14:tracePt t="34126" x="3594100" y="3608388"/>
          <p14:tracePt t="34142" x="3600450" y="3614738"/>
          <p14:tracePt t="34155" x="3608388" y="3614738"/>
          <p14:tracePt t="34172" x="3622675" y="3622675"/>
          <p14:tracePt t="34188" x="3629025" y="3622675"/>
          <p14:tracePt t="34205" x="3651250" y="3629025"/>
          <p14:tracePt t="34222" x="3679825" y="3629025"/>
          <p14:tracePt t="34238" x="3708400" y="3636963"/>
          <p14:tracePt t="34255" x="3729038" y="3636963"/>
          <p14:tracePt t="34272" x="3743325" y="3636963"/>
          <p14:tracePt t="34289" x="3765550" y="3629025"/>
          <p14:tracePt t="34305" x="3786188" y="3614738"/>
          <p14:tracePt t="34323" x="3800475" y="3594100"/>
          <p14:tracePt t="34327" x="3808413" y="3586163"/>
          <p14:tracePt t="34338" x="3822700" y="3579813"/>
          <p14:tracePt t="34356" x="3836988" y="3557588"/>
          <p14:tracePt t="34372" x="3857625" y="3536950"/>
          <p14:tracePt t="34389" x="3879850" y="3500438"/>
          <p14:tracePt t="34405" x="3900488" y="3465513"/>
          <p14:tracePt t="34422" x="3914775" y="3422650"/>
          <p14:tracePt t="34425" x="3929063" y="3408363"/>
          <p14:tracePt t="34439" x="3937000" y="3379788"/>
          <p14:tracePt t="34455" x="3943350" y="3357563"/>
          <p14:tracePt t="34472" x="3951288" y="3328988"/>
          <p14:tracePt t="34489" x="3951288" y="3300413"/>
          <p14:tracePt t="34506" x="3951288" y="3265488"/>
          <p14:tracePt t="34522" x="3951288" y="3228975"/>
          <p14:tracePt t="34539" x="3951288" y="3194050"/>
          <p14:tracePt t="34556" x="3951288" y="3157538"/>
          <p14:tracePt t="34572" x="3943350" y="3128963"/>
          <p14:tracePt t="34589" x="3929063" y="3100388"/>
          <p14:tracePt t="34593" x="3929063" y="3094038"/>
          <p14:tracePt t="34606" x="3922713" y="3079750"/>
          <p14:tracePt t="34622" x="3908425" y="3057525"/>
          <p14:tracePt t="34623" x="3900488" y="3051175"/>
          <p14:tracePt t="34639" x="3894138" y="3036888"/>
          <p14:tracePt t="34656" x="3894138" y="3028950"/>
          <p14:tracePt t="34672" x="3886200" y="3022600"/>
          <p14:tracePt t="34908" x="3879850" y="3022600"/>
          <p14:tracePt t="34914" x="3871913" y="3036888"/>
          <p14:tracePt t="34923" x="3857625" y="3051175"/>
          <p14:tracePt t="34939" x="3829050" y="3094038"/>
          <p14:tracePt t="34956" x="3808413" y="3136900"/>
          <p14:tracePt t="34973" x="3786188" y="3165475"/>
          <p14:tracePt t="34989" x="3771900" y="3186113"/>
          <p14:tracePt t="35006" x="3757613" y="3208338"/>
          <p14:tracePt t="35023" x="3751263" y="3236913"/>
          <p14:tracePt t="35040" x="3743325" y="3279775"/>
          <p14:tracePt t="35056" x="3736975" y="3322638"/>
          <p14:tracePt t="35060" x="3729038" y="3336925"/>
          <p14:tracePt t="35074" x="3729038" y="3351213"/>
          <p14:tracePt t="35090" x="3722688" y="3386138"/>
          <p14:tracePt t="35092" x="3722688" y="3400425"/>
          <p14:tracePt t="35107" x="3714750" y="3422650"/>
          <p14:tracePt t="35123" x="3714750" y="3479800"/>
          <p14:tracePt t="35140" x="3714750" y="3529013"/>
          <p14:tracePt t="35156" x="3714750" y="3565525"/>
          <p14:tracePt t="35174" x="3714750" y="3594100"/>
          <p14:tracePt t="35190" x="3714750" y="3600450"/>
          <p14:tracePt t="35300" x="3714750" y="3594100"/>
          <p14:tracePt t="35312" x="3714750" y="3586163"/>
          <p14:tracePt t="35317" x="3708400" y="3571875"/>
          <p14:tracePt t="35327" x="3708400" y="3565525"/>
          <p14:tracePt t="35340" x="3700463" y="3551238"/>
          <p14:tracePt t="35357" x="3665538" y="3508375"/>
          <p14:tracePt t="35373" x="3629025" y="3471863"/>
          <p14:tracePt t="35391" x="3608388" y="3451225"/>
          <p14:tracePt t="35407" x="3586163" y="3422650"/>
          <p14:tracePt t="35424" x="3565525" y="3400425"/>
          <p14:tracePt t="35440" x="3543300" y="3379788"/>
          <p14:tracePt t="35457" x="3529013" y="3351213"/>
          <p14:tracePt t="35474" x="3514725" y="3322638"/>
          <p14:tracePt t="35490" x="3500438" y="3286125"/>
          <p14:tracePt t="35507" x="3486150" y="3243263"/>
          <p14:tracePt t="35524" x="3486150" y="3208338"/>
          <p14:tracePt t="35527" x="3479800" y="3186113"/>
          <p14:tracePt t="35540" x="3479800" y="3171825"/>
          <p14:tracePt t="35557" x="3471863" y="3114675"/>
          <p14:tracePt t="35574" x="3471863" y="3086100"/>
          <p14:tracePt t="35591" x="3471863" y="3065463"/>
          <p14:tracePt t="35607" x="3471863" y="3028950"/>
          <p14:tracePt t="35624" x="3471863" y="2994025"/>
          <p14:tracePt t="35641" x="3471863" y="2965450"/>
          <p14:tracePt t="35657" x="3471863" y="2922588"/>
          <p14:tracePt t="35674" x="3471863" y="2879725"/>
          <p14:tracePt t="35691" x="3471863" y="2836863"/>
          <p14:tracePt t="35708" x="3471863" y="2800350"/>
          <p14:tracePt t="35724" x="3479800" y="2771775"/>
          <p14:tracePt t="35741" x="3479800" y="2743200"/>
          <p14:tracePt t="35745" x="3486150" y="2722563"/>
          <p14:tracePt t="35757" x="3486150" y="2700338"/>
          <p14:tracePt t="35774" x="3494088" y="2665413"/>
          <p14:tracePt t="35776" x="3494088" y="2651125"/>
          <p14:tracePt t="35791" x="3508375" y="2622550"/>
          <p14:tracePt t="35807" x="3514725" y="2593975"/>
          <p14:tracePt t="35824" x="3522663" y="2565400"/>
          <p14:tracePt t="35841" x="3529013" y="2543175"/>
          <p14:tracePt t="35858" x="3536950" y="2514600"/>
          <p14:tracePt t="35874" x="3543300" y="2493963"/>
          <p14:tracePt t="35891" x="3551238" y="2471738"/>
          <p14:tracePt t="35908" x="3565525" y="2451100"/>
          <p14:tracePt t="35911" x="3571875" y="2443163"/>
          <p14:tracePt t="35924" x="3571875" y="2428875"/>
          <p14:tracePt t="35941" x="3579813" y="2414588"/>
          <p14:tracePt t="35957" x="3594100" y="2400300"/>
          <p14:tracePt t="35974" x="3594100" y="2386013"/>
          <p14:tracePt t="35976" x="3594100" y="2379663"/>
          <p14:tracePt t="35991" x="3600450" y="2365375"/>
          <p14:tracePt t="36008" x="3608388" y="2357438"/>
          <p14:tracePt t="36024" x="3608388" y="2351088"/>
          <p14:tracePt t="36041" x="3614738" y="2343150"/>
          <p14:tracePt t="36058" x="3614738" y="2336800"/>
          <p14:tracePt t="36171" x="3614738" y="2351088"/>
          <p14:tracePt t="36178" x="3614738" y="2365375"/>
          <p14:tracePt t="36186" x="3614738" y="2379663"/>
          <p14:tracePt t="36194" x="3614738" y="2400300"/>
          <p14:tracePt t="36208" x="3614738" y="2428875"/>
          <p14:tracePt t="36225" x="3600450" y="2528888"/>
          <p14:tracePt t="36241" x="3594100" y="2586038"/>
          <p14:tracePt t="36258" x="3586163" y="2636838"/>
          <p14:tracePt t="36275" x="3579813" y="2686050"/>
          <p14:tracePt t="36292" x="3571875" y="2714625"/>
          <p14:tracePt t="36309" x="3571875" y="2751138"/>
          <p14:tracePt t="36325" x="3571875" y="2786063"/>
          <p14:tracePt t="36342" x="3565525" y="2814638"/>
          <p14:tracePt t="36358" x="3565525" y="2843213"/>
          <p14:tracePt t="36375" x="3565525" y="2879725"/>
          <p14:tracePt t="36378" x="3565525" y="2894013"/>
          <p14:tracePt t="36392" x="3565525" y="2908300"/>
          <p14:tracePt t="36408" x="3565525" y="2936875"/>
          <p14:tracePt t="36411" x="3565525" y="2957513"/>
          <p14:tracePt t="36425" x="3565525" y="2971800"/>
          <p14:tracePt t="36442" x="3565525" y="3014663"/>
          <p14:tracePt t="36444" x="3565525" y="3043238"/>
          <p14:tracePt t="36458" x="3565525" y="3065463"/>
          <p14:tracePt t="36475" x="3565525" y="3151188"/>
          <p14:tracePt t="36491" x="3565525" y="3208338"/>
          <p14:tracePt t="36509" x="3565525" y="3271838"/>
          <p14:tracePt t="36525" x="3565525" y="3343275"/>
          <p14:tracePt t="36542" x="3571875" y="3400425"/>
          <p14:tracePt t="36559" x="3586163" y="3465513"/>
          <p14:tracePt t="36576" x="3594100" y="3508375"/>
          <p14:tracePt t="36580" x="3600450" y="3522663"/>
          <p14:tracePt t="36592" x="3600450" y="3543300"/>
          <p14:tracePt t="36608" x="3608388" y="3565525"/>
          <p14:tracePt t="36625" x="3608388" y="3571875"/>
          <p14:tracePt t="36675" x="3614738" y="3557588"/>
          <p14:tracePt t="36684" x="3622675" y="3529013"/>
          <p14:tracePt t="36695" x="3622675" y="3486150"/>
          <p14:tracePt t="36709" x="3622675" y="3408363"/>
          <p14:tracePt t="36725" x="3600450" y="3308350"/>
          <p14:tracePt t="36742" x="3557588" y="3208338"/>
          <p14:tracePt t="36759" x="3508375" y="3114675"/>
          <p14:tracePt t="36775" x="3451225" y="3014663"/>
          <p14:tracePt t="36793" x="3379788" y="2922588"/>
          <p14:tracePt t="36809" x="3314700" y="2843213"/>
          <p14:tracePt t="36826" x="3251200" y="2779713"/>
          <p14:tracePt t="36842" x="3200400" y="2728913"/>
          <p14:tracePt t="36859" x="3171825" y="2714625"/>
          <p14:tracePt t="36876" x="3157538" y="2708275"/>
          <p14:tracePt t="36927" x="3143250" y="2708275"/>
          <p14:tracePt t="36934" x="3136900" y="2708275"/>
          <p14:tracePt t="36942" x="3122613" y="2708275"/>
          <p14:tracePt t="36959" x="3094038" y="2728913"/>
          <p14:tracePt t="36976" x="3057525" y="2751138"/>
          <p14:tracePt t="36993" x="3028950" y="2771775"/>
          <p14:tracePt t="37009" x="3008313" y="2779713"/>
          <p14:tracePt t="37026" x="3008313" y="2786063"/>
          <p14:tracePt t="37044" x="3000375" y="2786063"/>
          <p14:tracePt t="37059" x="3000375" y="2779713"/>
          <p14:tracePt t="37076" x="3014663" y="2743200"/>
          <p14:tracePt t="37092" x="3028950" y="2714625"/>
          <p14:tracePt t="37095" x="3036888" y="2700338"/>
          <p14:tracePt t="37109" x="3065463" y="2665413"/>
          <p14:tracePt t="37126" x="3086100" y="2643188"/>
          <p14:tracePt t="37143" x="3114675" y="2622550"/>
          <p14:tracePt t="37161" x="3151188" y="2608263"/>
          <p14:tracePt t="37176" x="3186113" y="2608263"/>
          <p14:tracePt t="37195" x="3222625" y="2608263"/>
          <p14:tracePt t="37210" x="3243263" y="2608263"/>
          <p14:tracePt t="37227" x="3265488" y="2636838"/>
          <p14:tracePt t="37243" x="3308350" y="2693988"/>
          <p14:tracePt t="37260" x="3351213" y="2779713"/>
          <p14:tracePt t="37277" x="3386138" y="2886075"/>
          <p14:tracePt t="37294" x="3414713" y="3022600"/>
          <p14:tracePt t="37296" x="3436938" y="3086100"/>
          <p14:tracePt t="37310" x="3451225" y="3143250"/>
          <p14:tracePt t="37326" x="3479800" y="3243263"/>
          <p14:tracePt t="37343" x="3508375" y="3308350"/>
          <p14:tracePt t="37384" x="3514725" y="3308350"/>
          <p14:tracePt t="37393" x="3522663" y="3308350"/>
          <p14:tracePt t="37410" x="3557588" y="3286125"/>
          <p14:tracePt t="37426" x="3600450" y="3243263"/>
          <p14:tracePt t="37443" x="3657600" y="3200400"/>
          <p14:tracePt t="37460" x="3714750" y="3151188"/>
          <p14:tracePt t="37477" x="3765550" y="3122613"/>
          <p14:tracePt t="37493" x="3786188" y="3114675"/>
          <p14:tracePt t="37519" x="3794125" y="3114675"/>
          <p14:tracePt t="37529" x="3794125" y="3122613"/>
          <p14:tracePt t="37543" x="3800475" y="3151188"/>
          <p14:tracePt t="37560" x="3814763" y="3200400"/>
          <p14:tracePt t="37577" x="3829050" y="3314700"/>
          <p14:tracePt t="37593" x="3836988" y="3386138"/>
          <p14:tracePt t="37610" x="3836988" y="3436938"/>
          <p14:tracePt t="37627" x="3843338" y="3465513"/>
          <p14:tracePt t="37706" x="3851275" y="3429000"/>
          <p14:tracePt t="37714" x="3851275" y="3394075"/>
          <p14:tracePt t="37723" x="3851275" y="3357563"/>
          <p14:tracePt t="37731" x="3851275" y="3314700"/>
          <p14:tracePt t="37744" x="3851275" y="3271838"/>
          <p14:tracePt t="37761" x="3836988" y="3128963"/>
          <p14:tracePt t="37777" x="3814763" y="3028950"/>
          <p14:tracePt t="37794" x="3786188" y="2965450"/>
          <p14:tracePt t="37810" x="3765550" y="2922588"/>
          <p14:tracePt t="37827" x="3751263" y="2914650"/>
          <p14:tracePt t="37844" x="3751263" y="2908300"/>
          <p14:tracePt t="37897" x="3736975" y="2908300"/>
          <p14:tracePt t="37907" x="3722688" y="2914650"/>
          <p14:tracePt t="37915" x="3700463" y="2928938"/>
          <p14:tracePt t="37927" x="3679825" y="2936875"/>
          <p14:tracePt t="37944" x="3643313" y="2957513"/>
          <p14:tracePt t="37961" x="3636963" y="2965450"/>
          <p14:tracePt t="38029" x="3636963" y="2957513"/>
          <p14:tracePt t="38036" x="3636963" y="2943225"/>
          <p14:tracePt t="38044" x="3643313" y="2936875"/>
          <p14:tracePt t="38061" x="3651250" y="2908300"/>
          <p14:tracePt t="38078" x="3657600" y="2879725"/>
          <p14:tracePt t="38094" x="3665538" y="2851150"/>
          <p14:tracePt t="38111" x="3665538" y="2836863"/>
          <p14:tracePt t="38127" x="3665538" y="2828925"/>
          <p14:tracePt t="38187" x="3651250" y="2828925"/>
          <p14:tracePt t="38198" x="3629025" y="2836863"/>
          <p14:tracePt t="38203" x="3608388" y="2843213"/>
          <p14:tracePt t="38212" x="3579813" y="2865438"/>
          <p14:tracePt t="38227" x="3551238" y="2879725"/>
          <p14:tracePt t="38245" x="3436938" y="2914650"/>
          <p14:tracePt t="38262" x="3365500" y="2922588"/>
          <p14:tracePt t="38277" x="3300413" y="2928938"/>
          <p14:tracePt t="38295" x="3243263" y="2928938"/>
          <p14:tracePt t="38311" x="3200400" y="2922588"/>
          <p14:tracePt t="38328" x="3186113" y="2908300"/>
          <p14:tracePt t="38366" x="3186113" y="2900363"/>
          <p14:tracePt t="38373" x="3179763" y="2894013"/>
          <p14:tracePt t="38383" x="3179763" y="2886075"/>
          <p14:tracePt t="38394" x="3179763" y="2871788"/>
          <p14:tracePt t="38411" x="3179763" y="2843213"/>
          <p14:tracePt t="38428" x="3186113" y="2808288"/>
          <p14:tracePt t="38430" x="3194050" y="2786063"/>
          <p14:tracePt t="38445" x="3214688" y="2751138"/>
          <p14:tracePt t="38461" x="3236913" y="2714625"/>
          <p14:tracePt t="38478" x="3257550" y="2686050"/>
          <p14:tracePt t="38495" x="3271838" y="2671763"/>
          <p14:tracePt t="38511" x="3279775" y="2657475"/>
          <p14:tracePt t="38800" x="3294063" y="2643188"/>
          <p14:tracePt t="38811" x="3300413" y="2636838"/>
          <p14:tracePt t="38815" x="3314700" y="2622550"/>
          <p14:tracePt t="38828" x="3322638" y="2608263"/>
          <p14:tracePt t="38845" x="3328988" y="2579688"/>
          <p14:tracePt t="38847" x="3328988" y="2565400"/>
          <p14:tracePt t="38862" x="3336925" y="2551113"/>
          <p14:tracePt t="38879" x="3336925" y="2500313"/>
          <p14:tracePt t="38895" x="3336925" y="2486025"/>
          <p14:tracePt t="38912" x="3336925" y="2479675"/>
          <p14:tracePt t="39034" x="3328988" y="2479675"/>
          <p14:tracePt t="39044" x="3322638" y="2486025"/>
          <p14:tracePt t="39049" x="3322638" y="2493963"/>
          <p14:tracePt t="39062" x="3314700" y="2500313"/>
          <p14:tracePt t="39079" x="3300413" y="2514600"/>
          <p14:tracePt t="39096" x="3294063" y="2528888"/>
          <p14:tracePt t="39112" x="3279775" y="2551113"/>
          <p14:tracePt t="39114" x="3279775" y="2557463"/>
          <p14:tracePt t="39129" x="3265488" y="2579688"/>
          <p14:tracePt t="39146" x="3257550" y="2593975"/>
          <p14:tracePt t="39162" x="3257550" y="2608263"/>
          <p14:tracePt t="39573" x="3251200" y="2614613"/>
          <p14:tracePt t="39580" x="3236913" y="2622550"/>
          <p14:tracePt t="39590" x="3236913" y="2636838"/>
          <p14:tracePt t="39596" x="3228975" y="2636838"/>
          <p14:tracePt t="39613" x="3222625" y="2643188"/>
          <p14:tracePt t="39678" x="3222625" y="2651125"/>
          <p14:tracePt t="39773" x="3228975" y="2643188"/>
          <p14:tracePt t="39784" x="3236913" y="2636838"/>
          <p14:tracePt t="39790" x="3243263" y="2636838"/>
          <p14:tracePt t="39799" x="3243263" y="2628900"/>
          <p14:tracePt t="39813" x="3251200" y="2622550"/>
          <p14:tracePt t="39926" x="3257550" y="2622550"/>
          <p14:tracePt t="39936" x="3257550" y="2614613"/>
          <p14:tracePt t="39951" x="3265488" y="2608263"/>
          <p14:tracePt t="39960" x="3271838" y="2600325"/>
          <p14:tracePt t="39968" x="3286125" y="2593975"/>
          <p14:tracePt t="39981" x="3294063" y="2586038"/>
          <p14:tracePt t="39997" x="3308350" y="2579688"/>
          <p14:tracePt t="40014" x="3322638" y="2571750"/>
          <p14:tracePt t="40176" x="3314700" y="2571750"/>
          <p14:tracePt t="40185" x="3308350" y="2571750"/>
          <p14:tracePt t="40201" x="3300413" y="2571750"/>
          <p14:tracePt t="40217" x="3294063" y="2571750"/>
          <p14:tracePt t="40234" x="3279775" y="2571750"/>
          <p14:tracePt t="40239" x="3271838" y="2571750"/>
          <p14:tracePt t="40249" x="3257550" y="2565400"/>
          <p14:tracePt t="40264" x="3236913" y="2551113"/>
          <p14:tracePt t="40282" x="3200400" y="2543175"/>
          <p14:tracePt t="40298" x="3171825" y="2528888"/>
          <p14:tracePt t="40314" x="3136900" y="2522538"/>
          <p14:tracePt t="40331" x="3114675" y="2508250"/>
          <p14:tracePt t="40347" x="3094038" y="2508250"/>
          <p14:tracePt t="40364" x="3086100" y="2508250"/>
          <p14:tracePt t="40381" x="3071813" y="2508250"/>
          <p14:tracePt t="40708" x="3079750" y="2500313"/>
          <p14:tracePt t="40716" x="3094038" y="2493963"/>
          <p14:tracePt t="40726" x="3108325" y="2486025"/>
          <p14:tracePt t="40732" x="3128963" y="2479675"/>
          <p14:tracePt t="40748" x="3165475" y="2457450"/>
          <p14:tracePt t="40765" x="3208338" y="2451100"/>
          <p14:tracePt t="40781" x="3236913" y="2443163"/>
          <p14:tracePt t="40798" x="3251200" y="2443163"/>
          <p14:tracePt t="40815" x="3265488" y="2436813"/>
          <p14:tracePt t="40831" x="3271838" y="2436813"/>
          <p14:tracePt t="40848" x="3286125" y="2436813"/>
          <p14:tracePt t="40865" x="3300413" y="2436813"/>
          <p14:tracePt t="40867" x="3308350" y="2436813"/>
          <p14:tracePt t="40882" x="3322638" y="2436813"/>
          <p14:tracePt t="40898" x="3343275" y="2443163"/>
          <p14:tracePt t="40899" x="3357563" y="2443163"/>
          <p14:tracePt t="40915" x="3386138" y="2457450"/>
          <p14:tracePt t="40932" x="3408363" y="2471738"/>
          <p14:tracePt t="40949" x="3414713" y="2486025"/>
          <p14:tracePt t="40965" x="3422650" y="2508250"/>
          <p14:tracePt t="40981" x="3429000" y="2528888"/>
          <p14:tracePt t="40998" x="3429000" y="2557463"/>
          <p14:tracePt t="41015" x="3429000" y="2593975"/>
          <p14:tracePt t="41032" x="3429000" y="2636838"/>
          <p14:tracePt t="41048" x="3422650" y="2679700"/>
          <p14:tracePt t="41065" x="3422650" y="2700338"/>
          <p14:tracePt t="41082" x="3422650" y="2714625"/>
          <p14:tracePt t="41198" x="3422650" y="2728913"/>
          <p14:tracePt t="41205" x="3422650" y="2757488"/>
          <p14:tracePt t="41216" x="3422650" y="2786063"/>
          <p14:tracePt t="41232" x="3422650" y="2865438"/>
          <p14:tracePt t="41249" x="3422650" y="2943225"/>
          <p14:tracePt t="41265" x="3422650" y="3014663"/>
          <p14:tracePt t="41282" x="3422650" y="3036888"/>
          <p14:tracePt t="41299" x="3422650" y="3043238"/>
          <p14:tracePt t="41342" x="3414713" y="3043238"/>
          <p14:tracePt t="41349" x="3400425" y="3036888"/>
          <p14:tracePt t="41357" x="3379788" y="3014663"/>
          <p14:tracePt t="41366" x="3351213" y="2994025"/>
          <p14:tracePt t="41382" x="3271838" y="2922588"/>
          <p14:tracePt t="41399" x="3179763" y="2851150"/>
          <p14:tracePt t="41416" x="3100388" y="2779713"/>
          <p14:tracePt t="41433" x="3043238" y="2722563"/>
          <p14:tracePt t="41449" x="3022600" y="2686050"/>
          <p14:tracePt t="41466" x="3014663" y="2665413"/>
          <p14:tracePt t="41482" x="3014663" y="2651125"/>
          <p14:tracePt t="41499" x="3014663" y="2636838"/>
          <p14:tracePt t="41517" x="3014663" y="2628900"/>
          <p14:tracePt t="41532" x="3014663" y="2622550"/>
          <p14:tracePt t="41550" x="3028950" y="2614613"/>
          <p14:tracePt t="41552" x="3043238" y="2608263"/>
          <p14:tracePt t="41566" x="3057525" y="2600325"/>
          <p14:tracePt t="41583" x="3122613" y="2565400"/>
          <p14:tracePt t="41599" x="3171825" y="2543175"/>
          <p14:tracePt t="41616" x="3236913" y="2528888"/>
          <p14:tracePt t="41633" x="3308350" y="2522538"/>
          <p14:tracePt t="41649" x="3365500" y="2514600"/>
          <p14:tracePt t="41666" x="3422650" y="2514600"/>
          <p14:tracePt t="41683" x="3457575" y="2514600"/>
          <p14:tracePt t="41700" x="3479800" y="2514600"/>
          <p14:tracePt t="41733" x="3479800" y="2522538"/>
          <p14:tracePt t="41749" x="3494088" y="2528888"/>
          <p14:tracePt t="41766" x="3500438" y="2551113"/>
          <p14:tracePt t="41783" x="3522663" y="2579688"/>
          <p14:tracePt t="41800" x="3529013" y="2586038"/>
          <p14:tracePt t="41816" x="3536950" y="2614613"/>
          <p14:tracePt t="41819" x="3543300" y="2622550"/>
          <p14:tracePt t="41833" x="3543300" y="2651125"/>
          <p14:tracePt t="41849" x="3543300" y="2679700"/>
          <p14:tracePt t="41866" x="3543300" y="2722563"/>
          <p14:tracePt t="41883" x="3536950" y="2765425"/>
          <p14:tracePt t="41900" x="3508375" y="2814638"/>
          <p14:tracePt t="41916" x="3471863" y="2857500"/>
          <p14:tracePt t="41933" x="3436938" y="2900363"/>
          <p14:tracePt t="41950" x="3394075" y="2943225"/>
          <p14:tracePt t="41953" x="3365500" y="2957513"/>
          <p14:tracePt t="41966" x="3343275" y="2971800"/>
          <p14:tracePt t="41983" x="3279775" y="2994025"/>
          <p14:tracePt t="42000" x="3222625" y="3000375"/>
          <p14:tracePt t="42017" x="3143250" y="3008313"/>
          <p14:tracePt t="42033" x="3086100" y="2986088"/>
          <p14:tracePt t="42050" x="3028950" y="2957513"/>
          <p14:tracePt t="42067" x="2971800" y="2928938"/>
          <p14:tracePt t="42083" x="2936875" y="2900363"/>
          <p14:tracePt t="42100" x="2914650" y="2865438"/>
          <p14:tracePt t="42117" x="2886075" y="2828925"/>
          <p14:tracePt t="42133" x="2871788" y="2794000"/>
          <p14:tracePt t="42150" x="2865438" y="2765425"/>
          <p14:tracePt t="42167" x="2865438" y="2736850"/>
          <p14:tracePt t="42183" x="2865438" y="2700338"/>
          <p14:tracePt t="42187" x="2865438" y="2679700"/>
          <p14:tracePt t="42200" x="2865438" y="2665413"/>
          <p14:tracePt t="42217" x="2871788" y="2628900"/>
          <p14:tracePt t="42221" x="2879725" y="2614613"/>
          <p14:tracePt t="42233" x="2879725" y="2600325"/>
          <p14:tracePt t="42250" x="2894013" y="2579688"/>
          <p14:tracePt t="42253" x="2900363" y="2565400"/>
          <p14:tracePt t="42267" x="2908300" y="2551113"/>
          <p14:tracePt t="42283" x="2922588" y="2543175"/>
          <p14:tracePt t="42300" x="2922588" y="2536825"/>
          <p14:tracePt t="42317" x="2936875" y="2528888"/>
          <p14:tracePt t="42334" x="2943225" y="2522538"/>
          <p14:tracePt t="42350" x="2957513" y="2514600"/>
          <p14:tracePt t="42367" x="2971800" y="2508250"/>
          <p14:tracePt t="42384" x="2986088" y="2508250"/>
          <p14:tracePt t="42387" x="2994025" y="2508250"/>
          <p14:tracePt t="42401" x="3000375" y="2508250"/>
          <p14:tracePt t="42418" x="3008313" y="2508250"/>
          <p14:tracePt t="42484" x="3014663" y="2508250"/>
          <p14:tracePt t="42511" x="3022600" y="2514600"/>
          <p14:tracePt t="42518" x="3022600" y="2522538"/>
          <p14:tracePt t="42528" x="3028950" y="2528888"/>
          <p14:tracePt t="42534" x="3036888" y="2536825"/>
          <p14:tracePt t="42550" x="3051175" y="2565400"/>
          <p14:tracePt t="42567" x="3065463" y="2593975"/>
          <p14:tracePt t="42584" x="3071813" y="2628900"/>
          <p14:tracePt t="42601" x="3079750" y="2657475"/>
          <p14:tracePt t="42617" x="3086100" y="2686050"/>
          <p14:tracePt t="42622" x="3086100" y="2693988"/>
          <p14:tracePt t="42634" x="3086100" y="2700338"/>
          <p14:tracePt t="42651" x="3094038" y="2714625"/>
          <p14:tracePt t="42654" x="3094038" y="2722563"/>
          <p14:tracePt t="42668" x="3094038" y="2728913"/>
          <p14:tracePt t="42684" x="3094038" y="2736850"/>
          <p14:tracePt t="42701" x="3094038" y="2743200"/>
          <p14:tracePt t="42921" x="3108325" y="2743200"/>
          <p14:tracePt t="42927" x="3114675" y="2743200"/>
          <p14:tracePt t="42938" x="3128963" y="2743200"/>
          <p14:tracePt t="42951" x="3171825" y="2743200"/>
          <p14:tracePt t="42968" x="3228975" y="2728913"/>
          <p14:tracePt t="42984" x="3286125" y="2722563"/>
          <p14:tracePt t="43002" x="3357563" y="2714625"/>
          <p14:tracePt t="43018" x="3414713" y="2708275"/>
          <p14:tracePt t="43035" x="3457575" y="2700338"/>
          <p14:tracePt t="43051" x="3471863" y="2700338"/>
          <p14:tracePt t="43563" x="3471863" y="2693988"/>
          <p14:tracePt t="43569" x="3471863" y="2686050"/>
          <p14:tracePt t="43579" x="3471863" y="2671763"/>
          <p14:tracePt t="43589" x="3479800" y="2665413"/>
          <p14:tracePt t="43602" x="3486150" y="2651125"/>
          <p14:tracePt t="43619" x="3522663" y="2600325"/>
          <p14:tracePt t="43636" x="3543300" y="2565400"/>
          <p14:tracePt t="43653" x="3565525" y="2543175"/>
          <p14:tracePt t="43669" x="3579813" y="2528888"/>
          <p14:tracePt t="43686" x="3579813" y="2522538"/>
          <p14:tracePt t="44039" x="3586163" y="2514600"/>
          <p14:tracePt t="44053" x="3594100" y="2508250"/>
          <p14:tracePt t="44062" x="3600450" y="2500313"/>
          <p14:tracePt t="44070" x="3608388" y="2493963"/>
          <p14:tracePt t="44086" x="3622675" y="2479675"/>
          <p14:tracePt t="44103" x="3636963" y="2465388"/>
          <p14:tracePt t="44119" x="3651250" y="2451100"/>
          <p14:tracePt t="44136" x="3665538" y="2436813"/>
          <p14:tracePt t="44153" x="3679825" y="2422525"/>
          <p14:tracePt t="44170" x="3686175" y="2414588"/>
          <p14:tracePt t="44174" x="3694113" y="2408238"/>
          <p14:tracePt t="44186" x="3694113" y="2400300"/>
          <p14:tracePt t="44203" x="3700463" y="2393950"/>
          <p14:tracePt t="44220" x="3708400" y="2393950"/>
          <p14:tracePt t="44497" x="3700463" y="2400300"/>
          <p14:tracePt t="44504" x="3694113" y="2408238"/>
          <p14:tracePt t="44513" x="3686175" y="2408238"/>
          <p14:tracePt t="44522" x="3679825" y="2422525"/>
          <p14:tracePt t="44537" x="3671888" y="2436813"/>
          <p14:tracePt t="44554" x="3657600" y="2451100"/>
          <p14:tracePt t="44570" x="3643313" y="2465388"/>
          <p14:tracePt t="44587" x="3622675" y="2486025"/>
          <p14:tracePt t="44604" x="3600450" y="2508250"/>
          <p14:tracePt t="44621" x="3579813" y="2536825"/>
          <p14:tracePt t="44637" x="3543300" y="2565400"/>
          <p14:tracePt t="44654" x="3508375" y="2600325"/>
          <p14:tracePt t="44671" x="3465513" y="2628900"/>
          <p14:tracePt t="44687" x="3429000" y="2657475"/>
          <p14:tracePt t="44704" x="3394075" y="2686050"/>
          <p14:tracePt t="44720" x="3365500" y="2708275"/>
          <p14:tracePt t="44722" x="3343275" y="2714625"/>
          <p14:tracePt t="44737" x="3308350" y="2743200"/>
          <p14:tracePt t="44754" x="3271838" y="2765425"/>
          <p14:tracePt t="44771" x="3236913" y="2786063"/>
          <p14:tracePt t="44787" x="3200400" y="2800350"/>
          <p14:tracePt t="44804" x="3171825" y="2814638"/>
          <p14:tracePt t="44821" x="3151188" y="2828925"/>
          <p14:tracePt t="44837" x="3128963" y="2843213"/>
          <p14:tracePt t="44854" x="3108325" y="2851150"/>
          <p14:tracePt t="44871" x="3094038" y="2865438"/>
          <p14:tracePt t="44887" x="3086100" y="2865438"/>
          <p14:tracePt t="45045" x="3100388" y="2865438"/>
          <p14:tracePt t="45052" x="3122613" y="2857500"/>
          <p14:tracePt t="45059" x="3143250" y="2843213"/>
          <p14:tracePt t="45071" x="3171825" y="2828925"/>
          <p14:tracePt t="45087" x="3236913" y="2794000"/>
          <p14:tracePt t="45104" x="3314700" y="2757488"/>
          <p14:tracePt t="45121" x="3394075" y="2728913"/>
          <p14:tracePt t="45138" x="3465513" y="2700338"/>
          <p14:tracePt t="45155" x="3551238" y="2671763"/>
          <p14:tracePt t="45171" x="3586163" y="2657475"/>
          <p14:tracePt t="45188" x="3600450" y="2651125"/>
          <p14:tracePt t="45204" x="3608388" y="2651125"/>
          <p14:tracePt t="45302" x="3614738" y="2643188"/>
          <p14:tracePt t="45310" x="3622675" y="2643188"/>
          <p14:tracePt t="45317" x="3629025" y="2636838"/>
          <p14:tracePt t="45326" x="3636963" y="2636838"/>
          <p14:tracePt t="45338" x="3651250" y="2628900"/>
          <p14:tracePt t="45355" x="3671888" y="2614613"/>
          <p14:tracePt t="45359" x="3686175" y="2614613"/>
          <p14:tracePt t="45372" x="3694113" y="2608263"/>
          <p14:tracePt t="45388" x="3708400" y="2600325"/>
          <p14:tracePt t="45405" x="3714750" y="2593975"/>
          <p14:tracePt t="45422" x="3722688" y="2593975"/>
          <p14:tracePt t="45921" x="3714750" y="2600325"/>
          <p14:tracePt t="45928" x="3700463" y="2622550"/>
          <p14:tracePt t="45939" x="3679825" y="2636838"/>
          <p14:tracePt t="45956" x="3636963" y="2671763"/>
          <p14:tracePt t="45972" x="3594100" y="2700338"/>
          <p14:tracePt t="45989" x="3557588" y="2736850"/>
          <p14:tracePt t="46006" x="3508375" y="2765425"/>
          <p14:tracePt t="46022" x="3471863" y="2794000"/>
          <p14:tracePt t="46039" x="3429000" y="2822575"/>
          <p14:tracePt t="46056" x="3394075" y="2843213"/>
          <p14:tracePt t="46073" x="3371850" y="2857500"/>
          <p14:tracePt t="46153" x="3365500" y="2857500"/>
          <p14:tracePt t="46162" x="3357563" y="2857500"/>
          <p14:tracePt t="46172" x="3351213" y="2865438"/>
          <p14:tracePt t="46188" x="3343275" y="2865438"/>
          <p14:tracePt t="46193" x="3336925" y="2871788"/>
          <p14:tracePt t="46348" x="3343275" y="2857500"/>
          <p14:tracePt t="46356" x="3357563" y="2843213"/>
          <p14:tracePt t="46364" x="3379788" y="2822575"/>
          <p14:tracePt t="46373" x="3408363" y="2794000"/>
          <p14:tracePt t="46390" x="3471863" y="2743200"/>
          <p14:tracePt t="46406" x="3551238" y="2693988"/>
          <p14:tracePt t="46423" x="3636963" y="2643188"/>
          <p14:tracePt t="46440" x="3714750" y="2608263"/>
          <p14:tracePt t="46444" x="3751263" y="2593975"/>
          <p14:tracePt t="46456" x="3779838" y="2579688"/>
          <p14:tracePt t="46473" x="3829050" y="2565400"/>
          <p14:tracePt t="46475" x="3851275" y="2557463"/>
          <p14:tracePt t="46490" x="3857625" y="2557463"/>
          <p14:tracePt t="46506" x="3871913" y="2557463"/>
          <p14:tracePt t="46694" x="3865563" y="2571750"/>
          <p14:tracePt t="46701" x="3851275" y="2600325"/>
          <p14:tracePt t="46709" x="3836988" y="2628900"/>
          <p14:tracePt t="46724" x="3814763" y="2665413"/>
          <p14:tracePt t="46740" x="3779838" y="2743200"/>
          <p14:tracePt t="46744" x="3757613" y="2779713"/>
          <p14:tracePt t="46757" x="3714750" y="2857500"/>
          <p14:tracePt t="46774" x="3671888" y="2928938"/>
          <p14:tracePt t="46790" x="3636963" y="3000375"/>
          <p14:tracePt t="46808" x="3608388" y="3057525"/>
          <p14:tracePt t="46824" x="3586163" y="3094038"/>
          <p14:tracePt t="46840" x="3586163" y="3108325"/>
          <p14:tracePt t="46968" x="3586163" y="3094038"/>
          <p14:tracePt t="46974" x="3586163" y="3079750"/>
          <p14:tracePt t="46986" x="3600450" y="3057525"/>
          <p14:tracePt t="46990" x="3608388" y="3036888"/>
          <p14:tracePt t="47007" x="3629025" y="2979738"/>
          <p14:tracePt t="47024" x="3657600" y="2922588"/>
          <p14:tracePt t="47040" x="3686175" y="2857500"/>
          <p14:tracePt t="47057" x="3708400" y="2808288"/>
          <p14:tracePt t="47074" x="3722688" y="2771775"/>
          <p14:tracePt t="47091" x="3729038" y="2743200"/>
          <p14:tracePt t="47107" x="3729038" y="2722563"/>
          <p14:tracePt t="47124" x="3736975" y="2714625"/>
          <p14:tracePt t="47195" x="3729038" y="2714625"/>
          <p14:tracePt t="47199" x="3708400" y="2728913"/>
          <p14:tracePt t="47208" x="3679825" y="2751138"/>
          <p14:tracePt t="47224" x="3608388" y="2814638"/>
          <p14:tracePt t="47241" x="3514725" y="2908300"/>
          <p14:tracePt t="47258" x="3400425" y="3036888"/>
          <p14:tracePt t="47274" x="3279775" y="3179763"/>
          <p14:tracePt t="47291" x="3151188" y="3322638"/>
          <p14:tracePt t="47307" x="3028950" y="3465513"/>
          <p14:tracePt t="47325" x="2908300" y="3608388"/>
          <p14:tracePt t="47341" x="2814638" y="3736975"/>
          <p14:tracePt t="47358" x="2736850" y="3857625"/>
          <p14:tracePt t="47374" x="2679700" y="3951288"/>
          <p14:tracePt t="47391" x="2651125" y="4014788"/>
          <p14:tracePt t="47395" x="2643188" y="4037013"/>
          <p14:tracePt t="47408" x="2636838" y="4051300"/>
          <p14:tracePt t="47425" x="2628900" y="4079875"/>
          <p14:tracePt t="47441" x="2622550" y="4108450"/>
          <p14:tracePt t="47458" x="2614613" y="4151313"/>
          <p14:tracePt t="47475" x="2600325" y="4194175"/>
          <p14:tracePt t="47491" x="2579688" y="4243388"/>
          <p14:tracePt t="47508" x="2565400" y="4294188"/>
          <p14:tracePt t="47524" x="2543175" y="4329113"/>
          <p14:tracePt t="47541" x="2528888" y="4357688"/>
          <p14:tracePt t="47558" x="2514600" y="4394200"/>
          <p14:tracePt t="47575" x="2500313" y="4422775"/>
          <p14:tracePt t="47591" x="2493963" y="4437063"/>
          <p14:tracePt t="47608" x="2486025" y="4443413"/>
          <p14:tracePt t="47705" x="2486025" y="4429125"/>
          <p14:tracePt t="47714" x="2471738" y="4408488"/>
          <p14:tracePt t="47722" x="2457450" y="4386263"/>
          <p14:tracePt t="47731" x="2436813" y="4365625"/>
          <p14:tracePt t="47742" x="2414588" y="4343400"/>
          <p14:tracePt t="47758" x="2357438" y="4300538"/>
          <p14:tracePt t="47775" x="2293938" y="4271963"/>
          <p14:tracePt t="47792" x="2236788" y="4257675"/>
          <p14:tracePt t="47795" x="2208213" y="4257675"/>
          <p14:tracePt t="47808" x="2185988" y="4257675"/>
          <p14:tracePt t="47825" x="2165350" y="4257675"/>
          <p14:tracePt t="47829" x="2151063" y="4257675"/>
          <p14:tracePt t="47845" x="2143125" y="4257675"/>
          <p14:tracePt t="47860" x="2136775" y="4257675"/>
          <p14:tracePt t="47917" x="2128838" y="4243388"/>
          <p14:tracePt t="47923" x="2122488" y="4222750"/>
          <p14:tracePt t="47933" x="2108200" y="4200525"/>
          <p14:tracePt t="47942" x="2093913" y="4179888"/>
          <p14:tracePt t="47959" x="2065338" y="4122738"/>
          <p14:tracePt t="47975" x="2036763" y="4065588"/>
          <p14:tracePt t="47992" x="2008188" y="4014788"/>
          <p14:tracePt t="48009" x="1985963" y="3971925"/>
          <p14:tracePt t="48025" x="1971675" y="3951288"/>
          <p14:tracePt t="48029" x="1971675" y="3943350"/>
          <p14:tracePt t="48042" x="1965325" y="3937000"/>
          <p14:tracePt t="48222" x="1965325" y="3957638"/>
          <p14:tracePt t="48230" x="1965325" y="3986213"/>
          <p14:tracePt t="48237" x="1965325" y="4022725"/>
          <p14:tracePt t="48249" x="1965325" y="4051300"/>
          <p14:tracePt t="48259" x="1965325" y="4079875"/>
          <p14:tracePt t="48276" x="1965325" y="4122738"/>
          <p14:tracePt t="48293" x="1979613" y="4165600"/>
          <p14:tracePt t="48309" x="1985963" y="4186238"/>
          <p14:tracePt t="48326" x="1993900" y="4186238"/>
          <p14:tracePt t="48349" x="2000250" y="4186238"/>
          <p14:tracePt t="48360" x="2000250" y="4194175"/>
          <p14:tracePt t="48376" x="2014538" y="4194175"/>
          <p14:tracePt t="48392" x="2028825" y="4194175"/>
          <p14:tracePt t="48409" x="2051050" y="4194175"/>
          <p14:tracePt t="48426" x="2071688" y="4194175"/>
          <p14:tracePt t="48443" x="2108200" y="4179888"/>
          <p14:tracePt t="48459" x="2171700" y="4171950"/>
          <p14:tracePt t="48476" x="2251075" y="4171950"/>
          <p14:tracePt t="48493" x="2328863" y="4171950"/>
          <p14:tracePt t="48497" x="2371725" y="4171950"/>
          <p14:tracePt t="48509" x="2414588" y="4179888"/>
          <p14:tracePt t="48527" x="2479675" y="4186238"/>
          <p14:tracePt t="48543" x="2514600" y="4194175"/>
          <p14:tracePt t="48560" x="2536825" y="4194175"/>
          <p14:tracePt t="48688" x="2557463" y="4194175"/>
          <p14:tracePt t="48696" x="2579688" y="4194175"/>
          <p14:tracePt t="48706" x="2600325" y="4194175"/>
          <p14:tracePt t="48714" x="2614613" y="4194175"/>
          <p14:tracePt t="48726" x="2643188" y="4194175"/>
          <p14:tracePt t="48744" x="2679700" y="4186238"/>
          <p14:tracePt t="48746" x="2700338" y="4186238"/>
          <p14:tracePt t="48760" x="2708275" y="4186238"/>
          <p14:tracePt t="48777" x="2714625" y="4186238"/>
          <p14:tracePt t="48938" x="2708275" y="4186238"/>
          <p14:tracePt t="48947" x="2700338" y="4186238"/>
          <p14:tracePt t="48953" x="2686050" y="4186238"/>
          <p14:tracePt t="48964" x="2679700" y="4194175"/>
          <p14:tracePt t="48978" x="2657475" y="4194175"/>
          <p14:tracePt t="48993" x="2636838" y="4200525"/>
          <p14:tracePt t="49011" x="2608263" y="4200525"/>
          <p14:tracePt t="49027" x="2565400" y="4200525"/>
          <p14:tracePt t="49043" x="2508250" y="4194175"/>
          <p14:tracePt t="49060" x="2436813" y="4186238"/>
          <p14:tracePt t="49077" x="2365375" y="4186238"/>
          <p14:tracePt t="49094" x="2293938" y="4186238"/>
          <p14:tracePt t="49110" x="2243138" y="4186238"/>
          <p14:tracePt t="49127" x="2208213" y="4186238"/>
          <p14:tracePt t="49144" x="2185988" y="4186238"/>
          <p14:tracePt t="49160" x="2171700" y="4194175"/>
          <p14:tracePt t="49177" x="2165350" y="4194175"/>
          <p14:tracePt t="49194" x="2157413" y="4194175"/>
          <p14:tracePt t="49210" x="2157413" y="4200525"/>
          <p14:tracePt t="49437" x="2165350" y="4200525"/>
          <p14:tracePt t="49447" x="2171700" y="4200525"/>
          <p14:tracePt t="49454" x="2179638" y="4200525"/>
          <p14:tracePt t="49462" x="2193925" y="4200525"/>
          <p14:tracePt t="49477" x="2222500" y="4208463"/>
          <p14:tracePt t="49494" x="2257425" y="4208463"/>
          <p14:tracePt t="49512" x="2308225" y="4208463"/>
          <p14:tracePt t="49528" x="2365375" y="4208463"/>
          <p14:tracePt t="49544" x="2422525" y="4208463"/>
          <p14:tracePt t="49561" x="2479675" y="4208463"/>
          <p14:tracePt t="49578" x="2508250" y="4208463"/>
          <p14:tracePt t="49594" x="2514600" y="4208463"/>
          <p14:tracePt t="49769" x="2508250" y="4214813"/>
          <p14:tracePt t="49777" x="2500313" y="4222750"/>
          <p14:tracePt t="49783" x="2493963" y="4229100"/>
          <p14:tracePt t="49794" x="2479675" y="4243388"/>
          <p14:tracePt t="49811" x="2465388" y="4265613"/>
          <p14:tracePt t="49828" x="2436813" y="4308475"/>
          <p14:tracePt t="49845" x="2414588" y="4343400"/>
          <p14:tracePt t="49847" x="2408238" y="4357688"/>
          <p14:tracePt t="49862" x="2400300" y="4371975"/>
          <p14:tracePt t="49878" x="2393950" y="4379913"/>
          <p14:tracePt t="50008" x="2400300" y="4357688"/>
          <p14:tracePt t="50015" x="2408238" y="4329113"/>
          <p14:tracePt t="50024" x="2408238" y="4294188"/>
          <p14:tracePt t="50033" x="2408238" y="4265613"/>
          <p14:tracePt t="50045" x="2408238" y="4229100"/>
          <p14:tracePt t="50062" x="2408238" y="4171950"/>
          <p14:tracePt t="50079" x="2408238" y="4129088"/>
          <p14:tracePt t="50081" x="2408238" y="4122738"/>
          <p14:tracePt t="50096" x="2408238" y="4114800"/>
          <p14:tracePt t="50178" x="2408238" y="4129088"/>
          <p14:tracePt t="50186" x="2400300" y="4157663"/>
          <p14:tracePt t="50195" x="2393950" y="4179888"/>
          <p14:tracePt t="50212" x="2379663" y="4243388"/>
          <p14:tracePt t="50229" x="2365375" y="4294188"/>
          <p14:tracePt t="50233" x="2365375" y="4308475"/>
          <p14:tracePt t="50246" x="2365375" y="4322763"/>
          <p14:tracePt t="50262" x="2365375" y="4329113"/>
          <p14:tracePt t="50330" x="2357438" y="4329113"/>
          <p14:tracePt t="50346" x="2357438" y="4314825"/>
          <p14:tracePt t="50355" x="2357438" y="4294188"/>
          <p14:tracePt t="50362" x="2357438" y="4265613"/>
          <p14:tracePt t="50379" x="2357438" y="4200525"/>
          <p14:tracePt t="50396" x="2351088" y="4143375"/>
          <p14:tracePt t="50412" x="2336800" y="4094163"/>
          <p14:tracePt t="50429" x="2336800" y="4071938"/>
          <p14:tracePt t="50446" x="2328863" y="4065588"/>
          <p14:tracePt t="50524" x="2328863" y="4079875"/>
          <p14:tracePt t="50532" x="2328863" y="4086225"/>
          <p14:tracePt t="50539" x="2328863" y="4108450"/>
          <p14:tracePt t="50549" x="2322513" y="4122738"/>
          <p14:tracePt t="50562" x="2322513" y="4143375"/>
          <p14:tracePt t="50564" x="2322513" y="4165600"/>
          <p14:tracePt t="50579" x="2322513" y="4208463"/>
          <p14:tracePt t="50596" x="2322513" y="4237038"/>
          <p14:tracePt t="50613" x="2322513" y="4243388"/>
          <p14:tracePt t="50699" x="2322513" y="4237038"/>
          <p14:tracePt t="50708" x="2328863" y="4222750"/>
          <p14:tracePt t="50717" x="2336800" y="4200525"/>
          <p14:tracePt t="50730" x="2343150" y="4179888"/>
          <p14:tracePt t="50746" x="2351088" y="4129088"/>
          <p14:tracePt t="50763" x="2357438" y="4079875"/>
          <p14:tracePt t="50766" x="2357438" y="4057650"/>
          <p14:tracePt t="50779" x="2357438" y="4043363"/>
          <p14:tracePt t="50862" x="2357438" y="4057650"/>
          <p14:tracePt t="50869" x="2357438" y="4086225"/>
          <p14:tracePt t="50879" x="2351088" y="4114800"/>
          <p14:tracePt t="50896" x="2343150" y="4171950"/>
          <p14:tracePt t="50913" x="2343150" y="4200525"/>
          <p14:tracePt t="50930" x="2343150" y="4208463"/>
          <p14:tracePt t="51038" x="2343150" y="4200525"/>
          <p14:tracePt t="51045" x="2343150" y="4186238"/>
          <p14:tracePt t="51057" x="2343150" y="4165600"/>
          <p14:tracePt t="51063" x="2343150" y="4151313"/>
          <p14:tracePt t="51080" x="2343150" y="4114800"/>
          <p14:tracePt t="51097" x="2343150" y="4094163"/>
          <p14:tracePt t="51113" x="2343150" y="4086225"/>
          <p14:tracePt t="51130" x="2343150" y="4079875"/>
          <p14:tracePt t="51208" x="2343150" y="4094163"/>
          <p14:tracePt t="51217" x="2343150" y="4122738"/>
          <p14:tracePt t="51224" x="2336800" y="4151313"/>
          <p14:tracePt t="51232" x="2328863" y="4186238"/>
          <p14:tracePt t="51247" x="2308225" y="4257675"/>
          <p14:tracePt t="51263" x="2300288" y="4300538"/>
          <p14:tracePt t="51280" x="2300288" y="4322763"/>
          <p14:tracePt t="51297" x="2293938" y="4322763"/>
          <p14:tracePt t="51392" x="2300288" y="4308475"/>
          <p14:tracePt t="51402" x="2308225" y="4286250"/>
          <p14:tracePt t="51407" x="2314575" y="4265613"/>
          <p14:tracePt t="51420" x="2322513" y="4237038"/>
          <p14:tracePt t="51430" x="2328863" y="4208463"/>
          <p14:tracePt t="51447" x="2336800" y="4143375"/>
          <p14:tracePt t="51464" x="2343150" y="4094163"/>
          <p14:tracePt t="51468" x="2343150" y="4071938"/>
          <p14:tracePt t="51480" x="2343150" y="4051300"/>
          <p14:tracePt t="51498" x="2343150" y="4022725"/>
          <p14:tracePt t="51634" x="2336800" y="4029075"/>
          <p14:tracePt t="51642" x="2328863" y="4037013"/>
          <p14:tracePt t="51652" x="2322513" y="4037013"/>
          <p14:tracePt t="51664" x="2314575" y="4043363"/>
          <p14:tracePt t="51681" x="2293938" y="4051300"/>
          <p14:tracePt t="51697" x="2279650" y="4057650"/>
          <p14:tracePt t="51714" x="2271713" y="4057650"/>
          <p14:tracePt t="51731" x="2265363" y="4057650"/>
          <p14:tracePt t="51747" x="2257425" y="4057650"/>
          <p14:tracePt t="51764" x="2243138" y="4057650"/>
          <p14:tracePt t="51781" x="2222500" y="4057650"/>
          <p14:tracePt t="51798" x="2200275" y="4057650"/>
          <p14:tracePt t="51814" x="2185988" y="4057650"/>
          <p14:tracePt t="51831" x="2171700" y="4057650"/>
          <p14:tracePt t="51848" x="2157413" y="4057650"/>
          <p14:tracePt t="51891" x="2151063" y="4057650"/>
          <p14:tracePt t="51999" x="2143125" y="4057650"/>
          <p14:tracePt t="52003" x="2136775" y="4065588"/>
          <p14:tracePt t="52014" x="2122488" y="4079875"/>
          <p14:tracePt t="52031" x="2100263" y="4114800"/>
          <p14:tracePt t="52048" x="2079625" y="4151313"/>
          <p14:tracePt t="52065" x="2071688" y="4179888"/>
          <p14:tracePt t="52081" x="2065338" y="4208463"/>
          <p14:tracePt t="52098" x="2057400" y="4222750"/>
          <p14:tracePt t="52115" x="2057400" y="4243388"/>
          <p14:tracePt t="52131" x="2057400" y="4265613"/>
          <p14:tracePt t="52148" x="2057400" y="4286250"/>
          <p14:tracePt t="52150" x="2057400" y="4300538"/>
          <p14:tracePt t="52165" x="2057400" y="4308475"/>
          <p14:tracePt t="52182" x="2057400" y="4314825"/>
          <p14:tracePt t="52384" x="2071688" y="4314825"/>
          <p14:tracePt t="52389" x="2079625" y="4314825"/>
          <p14:tracePt t="52398" x="2100263" y="4314825"/>
          <p14:tracePt t="52415" x="2136775" y="4314825"/>
          <p14:tracePt t="52432" x="2185988" y="4314825"/>
          <p14:tracePt t="52448" x="2251075" y="4314825"/>
          <p14:tracePt t="52466" x="2308225" y="4314825"/>
          <p14:tracePt t="52482" x="2365375" y="4322763"/>
          <p14:tracePt t="52499" x="2414588" y="4322763"/>
          <p14:tracePt t="52515" x="2465388" y="4329113"/>
          <p14:tracePt t="52519" x="2486025" y="4329113"/>
          <p14:tracePt t="52532" x="2514600" y="4329113"/>
          <p14:tracePt t="52549" x="2557463" y="4329113"/>
          <p14:tracePt t="52565" x="2608263" y="4322763"/>
          <p14:tracePt t="52582" x="2657475" y="4314825"/>
          <p14:tracePt t="52585" x="2671763" y="4314825"/>
          <p14:tracePt t="52599" x="2708275" y="4308475"/>
          <p14:tracePt t="52615" x="2722563" y="4300538"/>
          <p14:tracePt t="52632" x="2736850" y="4300538"/>
          <p14:tracePt t="52649" x="2743200" y="4300538"/>
          <p14:tracePt t="52666" x="2751138" y="4300538"/>
          <p14:tracePt t="52768" x="2751138" y="4294188"/>
          <p14:tracePt t="52777" x="2757488" y="4286250"/>
          <p14:tracePt t="52786" x="2765425" y="4279900"/>
          <p14:tracePt t="52800" x="2779713" y="4251325"/>
          <p14:tracePt t="52816" x="2786063" y="4229100"/>
          <p14:tracePt t="52819" x="2794000" y="4214813"/>
          <p14:tracePt t="52833" x="2794000" y="4179888"/>
          <p14:tracePt t="52849" x="2794000" y="4143375"/>
          <p14:tracePt t="52866" x="2794000" y="4100513"/>
          <p14:tracePt t="52883" x="2771775" y="4071938"/>
          <p14:tracePt t="52899" x="2751138" y="4043363"/>
          <p14:tracePt t="52916" x="2736850" y="4037013"/>
          <p14:tracePt t="52933" x="2728913" y="4037013"/>
          <p14:tracePt t="52978" x="2722563" y="4037013"/>
          <p14:tracePt t="52994" x="2714625" y="4037013"/>
          <p14:tracePt t="53004" x="2700338" y="4037013"/>
          <p14:tracePt t="53010" x="2686050" y="4037013"/>
          <p14:tracePt t="53020" x="2671763" y="4043363"/>
          <p14:tracePt t="53033" x="2636838" y="4051300"/>
          <p14:tracePt t="53049" x="2600325" y="4065588"/>
          <p14:tracePt t="53066" x="2557463" y="4071938"/>
          <p14:tracePt t="53083" x="2528888" y="4079875"/>
          <p14:tracePt t="53100" x="2500313" y="4079875"/>
          <p14:tracePt t="53116" x="2479675" y="4086225"/>
          <p14:tracePt t="53133" x="2465388" y="4086225"/>
          <p14:tracePt t="53149" x="2451100" y="4086225"/>
          <p14:tracePt t="53166" x="2443163" y="4086225"/>
          <p14:tracePt t="53183" x="2422525" y="4086225"/>
          <p14:tracePt t="53200" x="2400300" y="4086225"/>
          <p14:tracePt t="53217" x="2379663" y="4086225"/>
          <p14:tracePt t="53233" x="2351088" y="4086225"/>
          <p14:tracePt t="53250" x="2322513" y="4086225"/>
          <p14:tracePt t="53267" x="2293938" y="4086225"/>
          <p14:tracePt t="53283" x="2265363" y="4079875"/>
          <p14:tracePt t="53300" x="2251075" y="4079875"/>
          <p14:tracePt t="53317" x="2243138" y="4079875"/>
          <p14:tracePt t="53333" x="2236788" y="4079875"/>
          <p14:tracePt t="53366" x="2228850" y="4079875"/>
          <p14:tracePt t="53379" x="2222500" y="4071938"/>
          <p14:tracePt t="53387" x="2214563" y="4071938"/>
          <p14:tracePt t="53400" x="2208213" y="4071938"/>
          <p14:tracePt t="53417" x="2193925" y="4071938"/>
          <p14:tracePt t="53433" x="2171700" y="4071938"/>
          <p14:tracePt t="53450" x="2151063" y="4071938"/>
          <p14:tracePt t="53467" x="2128838" y="4071938"/>
          <p14:tracePt t="53608" x="2122488" y="4079875"/>
          <p14:tracePt t="53613" x="2114550" y="4094163"/>
          <p14:tracePt t="53622" x="2114550" y="4100513"/>
          <p14:tracePt t="53634" x="2108200" y="4108450"/>
          <p14:tracePt t="53650" x="2108200" y="4129088"/>
          <p14:tracePt t="53667" x="2108200" y="4143375"/>
          <p14:tracePt t="53798" x="2114550" y="4151313"/>
          <p14:tracePt t="53821" x="2122488" y="4151313"/>
          <p14:tracePt t="53830" x="2122488" y="4157663"/>
          <p14:tracePt t="53839" x="2128838" y="4157663"/>
          <p14:tracePt t="53851" x="2136775" y="4165600"/>
          <p14:tracePt t="53867" x="2157413" y="4179888"/>
          <p14:tracePt t="53884" x="2185988" y="4186238"/>
          <p14:tracePt t="53902" x="2257425" y="4200525"/>
          <p14:tracePt t="53917" x="2286000" y="4208463"/>
          <p14:tracePt t="53934" x="2336800" y="4208463"/>
          <p14:tracePt t="53937" x="2365375" y="4208463"/>
          <p14:tracePt t="53951" x="2414588" y="4214813"/>
          <p14:tracePt t="53967" x="2457450" y="4222750"/>
          <p14:tracePt t="53984" x="2493963" y="4222750"/>
          <p14:tracePt t="54001" x="2522538" y="4229100"/>
          <p14:tracePt t="54017" x="2536825" y="4229100"/>
          <p14:tracePt t="54034" x="2565400" y="4229100"/>
          <p14:tracePt t="54051" x="2586038" y="4229100"/>
          <p14:tracePt t="54068" x="2614613" y="4229100"/>
          <p14:tracePt t="54084" x="2643188" y="4229100"/>
          <p14:tracePt t="54101" x="2665413" y="4229100"/>
          <p14:tracePt t="54105" x="2671763" y="4229100"/>
          <p14:tracePt t="54118" x="2679700" y="4229100"/>
          <p14:tracePt t="54134" x="2686050" y="4229100"/>
          <p14:tracePt t="54139" x="2693988" y="4229100"/>
          <p14:tracePt t="54155" x="2700338" y="4229100"/>
          <p14:tracePt t="54168" x="2714625" y="4229100"/>
          <p14:tracePt t="54184" x="2728913" y="4222750"/>
          <p14:tracePt t="54201" x="2736850" y="4208463"/>
          <p14:tracePt t="54218" x="2751138" y="4186238"/>
          <p14:tracePt t="54234" x="2757488" y="4165600"/>
          <p14:tracePt t="54251" x="2765425" y="4137025"/>
          <p14:tracePt t="54268" x="2765425" y="4100513"/>
          <p14:tracePt t="54285" x="2765425" y="4071938"/>
          <p14:tracePt t="54301" x="2751138" y="4043363"/>
          <p14:tracePt t="54318" x="2728913" y="4029075"/>
          <p14:tracePt t="54335" x="2708275" y="4014788"/>
          <p14:tracePt t="54351" x="2686050" y="4000500"/>
          <p14:tracePt t="54368" x="2657475" y="3994150"/>
          <p14:tracePt t="54372" x="2643188" y="3994150"/>
          <p14:tracePt t="54386" x="2608263" y="3994150"/>
          <p14:tracePt t="54402" x="2571750" y="3994150"/>
          <p14:tracePt t="54419" x="2522538" y="3994150"/>
          <p14:tracePt t="54435" x="2465388" y="3994150"/>
          <p14:tracePt t="54452" x="2414588" y="4000500"/>
          <p14:tracePt t="54468" x="2365375" y="4014788"/>
          <p14:tracePt t="54485" x="2328863" y="4037013"/>
          <p14:tracePt t="54502" x="2286000" y="4065588"/>
          <p14:tracePt t="54518" x="2251075" y="4086225"/>
          <p14:tracePt t="54521" x="2236788" y="4100513"/>
          <p14:tracePt t="54535" x="2222500" y="4108450"/>
          <p14:tracePt t="54551" x="2200275" y="4129088"/>
          <p14:tracePt t="54568" x="2193925" y="4143375"/>
          <p14:tracePt t="54585" x="2179638" y="4157663"/>
          <p14:tracePt t="54602" x="2171700" y="4171950"/>
          <p14:tracePt t="54619" x="2165350" y="4179888"/>
          <p14:tracePt t="55117" x="2179638" y="4165600"/>
          <p14:tracePt t="55125" x="2208213" y="4137025"/>
          <p14:tracePt t="55136" x="2251075" y="4100513"/>
          <p14:tracePt t="55153" x="2365375" y="4000500"/>
          <p14:tracePt t="55169" x="2543175" y="3886200"/>
          <p14:tracePt t="55186" x="2771775" y="3757613"/>
          <p14:tracePt t="55189" x="2914650" y="3694113"/>
          <p14:tracePt t="55202" x="3057525" y="3636963"/>
          <p14:tracePt t="55219" x="3351213" y="3522663"/>
          <p14:tracePt t="55223" x="3508375" y="3465513"/>
          <p14:tracePt t="55236" x="3665538" y="3414713"/>
          <p14:tracePt t="55253" x="4151313" y="3257550"/>
          <p14:tracePt t="55269" x="4457700" y="3157538"/>
          <p14:tracePt t="55286" x="4751388" y="3065463"/>
          <p14:tracePt t="55303" x="5008563" y="2986088"/>
          <p14:tracePt t="55319" x="5229225" y="2914650"/>
          <p14:tracePt t="55336" x="5408613" y="2857500"/>
          <p14:tracePt t="55353" x="5543550" y="2808288"/>
          <p14:tracePt t="55369" x="5637213" y="2765425"/>
          <p14:tracePt t="55386" x="5694363" y="2743200"/>
          <p14:tracePt t="55403" x="5715000" y="2728913"/>
          <p14:tracePt t="55419" x="5722938" y="2728913"/>
          <p14:tracePt t="55480" x="5729288" y="2714625"/>
          <p14:tracePt t="55488" x="5729288" y="2700338"/>
          <p14:tracePt t="55497" x="5743575" y="2686050"/>
          <p14:tracePt t="55505" x="5751513" y="2665413"/>
          <p14:tracePt t="55520" x="5757863" y="2614613"/>
          <p14:tracePt t="55536" x="5765800" y="2557463"/>
          <p14:tracePt t="55553" x="5765800" y="2514600"/>
          <p14:tracePt t="55570" x="5743575" y="2479675"/>
          <p14:tracePt t="55586" x="5700713" y="2451100"/>
          <p14:tracePt t="55603" x="5629275" y="2428875"/>
          <p14:tracePt t="55620" x="5543550" y="2414588"/>
          <p14:tracePt t="55637" x="5437188" y="2408238"/>
          <p14:tracePt t="55654" x="5314950" y="2408238"/>
          <p14:tracePt t="55658" x="5251450" y="2408238"/>
          <p14:tracePt t="55670" x="5186363" y="2408238"/>
          <p14:tracePt t="55687" x="4986338" y="2414588"/>
          <p14:tracePt t="55704" x="4914900" y="2422525"/>
          <p14:tracePt t="55720" x="4800600" y="2436813"/>
          <p14:tracePt t="55737" x="4657725" y="2451100"/>
          <p14:tracePt t="55753" x="4586288" y="2457450"/>
          <p14:tracePt t="55770" x="4557713" y="2465388"/>
          <p14:tracePt t="56236" x="0" y="0"/>
        </p14:tracePtLst>
        <p14:tracePtLst>
          <p14:tracePt t="59102" x="5057775" y="3279775"/>
          <p14:tracePt t="59219" x="5065713" y="3265488"/>
          <p14:tracePt t="59228" x="5072063" y="3243263"/>
          <p14:tracePt t="59237" x="5086350" y="3222625"/>
          <p14:tracePt t="59246" x="5100638" y="3200400"/>
          <p14:tracePt t="59258" x="5122863" y="3179763"/>
          <p14:tracePt t="59275" x="5157788" y="3136900"/>
          <p14:tracePt t="59277" x="5172075" y="3114675"/>
          <p14:tracePt t="59292" x="5194300" y="3094038"/>
          <p14:tracePt t="59309" x="5222875" y="3051175"/>
          <p14:tracePt t="59309" x="5243513" y="3028950"/>
          <p14:tracePt t="59325" x="5272088" y="3000375"/>
          <p14:tracePt t="59342" x="5300663" y="2965450"/>
          <p14:tracePt t="59359" x="5322888" y="2936875"/>
          <p14:tracePt t="59375" x="5351463" y="2900363"/>
          <p14:tracePt t="59392" x="5372100" y="2865438"/>
          <p14:tracePt t="59409" x="5400675" y="2828925"/>
          <p14:tracePt t="59425" x="5422900" y="2794000"/>
          <p14:tracePt t="59442" x="5443538" y="2765425"/>
          <p14:tracePt t="59459" x="5457825" y="2736850"/>
          <p14:tracePt t="59476" x="5472113" y="2708275"/>
          <p14:tracePt t="59479" x="5480050" y="2693988"/>
          <p14:tracePt t="59492" x="5486400" y="2679700"/>
          <p14:tracePt t="59509" x="5508625" y="2643188"/>
          <p14:tracePt t="59525" x="5522913" y="2614613"/>
          <p14:tracePt t="59543" x="5537200" y="2586038"/>
          <p14:tracePt t="59559" x="5543550" y="2543175"/>
          <p14:tracePt t="59576" x="5557838" y="2500313"/>
          <p14:tracePt t="59592" x="5572125" y="2465388"/>
          <p14:tracePt t="59609" x="5594350" y="2428875"/>
          <p14:tracePt t="59627" x="5608638" y="2400300"/>
          <p14:tracePt t="59643" x="5614988" y="2371725"/>
          <p14:tracePt t="59659" x="5622925" y="2343150"/>
          <p14:tracePt t="59663" x="5629275" y="2328863"/>
          <p14:tracePt t="59676" x="5637213" y="2314575"/>
          <p14:tracePt t="59693" x="5643563" y="2279650"/>
          <p14:tracePt t="59709" x="5651500" y="2243138"/>
          <p14:tracePt t="59726" x="5665788" y="2208213"/>
          <p14:tracePt t="59729" x="5672138" y="2193925"/>
          <p14:tracePt t="59743" x="5680075" y="2157413"/>
          <p14:tracePt t="59759" x="5686425" y="2128838"/>
          <p14:tracePt t="59776" x="5700713" y="2100263"/>
          <p14:tracePt t="59793" x="5708650" y="2085975"/>
          <p14:tracePt t="59809" x="5708650" y="2071688"/>
          <p14:tracePt t="59826" x="5715000" y="2071688"/>
          <p14:tracePt t="60015" x="5729288" y="2093913"/>
          <p14:tracePt t="60025" x="5751513" y="2128838"/>
          <p14:tracePt t="60031" x="5772150" y="2165350"/>
          <p14:tracePt t="60043" x="5794375" y="2214563"/>
          <p14:tracePt t="60060" x="5843588" y="2293938"/>
          <p14:tracePt t="60076" x="5894388" y="2379663"/>
          <p14:tracePt t="60093" x="5929313" y="2443163"/>
          <p14:tracePt t="60097" x="5943600" y="2471738"/>
          <p14:tracePt t="60110" x="5965825" y="2493963"/>
          <p14:tracePt t="60126" x="5994400" y="2536825"/>
          <p14:tracePt t="60143" x="6015038" y="2579688"/>
          <p14:tracePt t="60160" x="6029325" y="2614613"/>
          <p14:tracePt t="60177" x="6051550" y="2643188"/>
          <p14:tracePt t="60177" x="6057900" y="2651125"/>
          <p14:tracePt t="60193" x="6065838" y="2671763"/>
          <p14:tracePt t="60210" x="6072188" y="2679700"/>
          <p14:tracePt t="60227" x="6086475" y="2693988"/>
          <p14:tracePt t="60243" x="6100763" y="2714625"/>
          <p14:tracePt t="60260" x="6122988" y="2736850"/>
          <p14:tracePt t="60277" x="6151563" y="2771775"/>
          <p14:tracePt t="60293" x="6172200" y="2800350"/>
          <p14:tracePt t="60310" x="6208713" y="2836863"/>
          <p14:tracePt t="60327" x="6243638" y="2879725"/>
          <p14:tracePt t="60343" x="6272213" y="2914650"/>
          <p14:tracePt t="60360" x="6300788" y="2957513"/>
          <p14:tracePt t="60362" x="6323013" y="2971800"/>
          <p14:tracePt t="60377" x="6357938" y="3014663"/>
          <p14:tracePt t="60393" x="6386513" y="3057525"/>
          <p14:tracePt t="60410" x="6415088" y="3094038"/>
          <p14:tracePt t="60427" x="6451600" y="3128963"/>
          <p14:tracePt t="60443" x="6472238" y="3151188"/>
          <p14:tracePt t="60460" x="6500813" y="3179763"/>
          <p14:tracePt t="60477" x="6523038" y="3200400"/>
          <p14:tracePt t="60494" x="6537325" y="3214688"/>
          <p14:tracePt t="60510" x="6551613" y="3222625"/>
          <p14:tracePt t="60527" x="6565900" y="3236913"/>
          <p14:tracePt t="60544" x="6580188" y="3243263"/>
          <p14:tracePt t="60560" x="6608763" y="3257550"/>
          <p14:tracePt t="60578" x="6643688" y="3265488"/>
          <p14:tracePt t="60594" x="6680200" y="3271838"/>
          <p14:tracePt t="60595" x="6694488" y="3271838"/>
          <p14:tracePt t="60611" x="6737350" y="3279775"/>
          <p14:tracePt t="60627" x="6772275" y="3279775"/>
          <p14:tracePt t="60644" x="6808788" y="3279775"/>
          <p14:tracePt t="60661" x="6843713" y="3279775"/>
          <p14:tracePt t="60677" x="6872288" y="3279775"/>
          <p14:tracePt t="60694" x="6886575" y="3279775"/>
          <p14:tracePt t="60711" x="6894513" y="3279775"/>
          <p14:tracePt t="60727" x="6900863" y="3271838"/>
          <p14:tracePt t="60903" x="6894513" y="3271838"/>
          <p14:tracePt t="60909" x="6886575" y="3271838"/>
          <p14:tracePt t="60920" x="6880225" y="3271838"/>
          <p14:tracePt t="60927" x="6872288" y="3271838"/>
          <p14:tracePt t="60944" x="6843713" y="3271838"/>
          <p14:tracePt t="60961" x="6815138" y="3271838"/>
          <p14:tracePt t="60964" x="6808788" y="3271838"/>
          <p14:tracePt t="60978" x="6794500" y="3271838"/>
          <p14:tracePt t="60994" x="6757988" y="3271838"/>
          <p14:tracePt t="61011" x="6723063" y="3271838"/>
          <p14:tracePt t="61028" x="6672263" y="3271838"/>
          <p14:tracePt t="61029" x="6643688" y="3271838"/>
          <p14:tracePt t="61045" x="6565900" y="3271838"/>
          <p14:tracePt t="61061" x="6472238" y="3265488"/>
          <p14:tracePt t="61078" x="6380163" y="3251200"/>
          <p14:tracePt t="61094" x="6294438" y="3228975"/>
          <p14:tracePt t="61112" x="6200775" y="3200400"/>
          <p14:tracePt t="61128" x="6115050" y="3165475"/>
          <p14:tracePt t="61145" x="6037263" y="3114675"/>
          <p14:tracePt t="61161" x="5965825" y="3065463"/>
          <p14:tracePt t="61178" x="5900738" y="3014663"/>
          <p14:tracePt t="61194" x="5843588" y="2957513"/>
          <p14:tracePt t="61211" x="5786438" y="2900363"/>
          <p14:tracePt t="61228" x="5751513" y="2857500"/>
          <p14:tracePt t="61245" x="5708650" y="2786063"/>
          <p14:tracePt t="61261" x="5686425" y="2736850"/>
          <p14:tracePt t="61279" x="5657850" y="2686050"/>
          <p14:tracePt t="61295" x="5637213" y="2636838"/>
          <p14:tracePt t="61311" x="5622925" y="2586038"/>
          <p14:tracePt t="61328" x="5614988" y="2543175"/>
          <p14:tracePt t="61345" x="5600700" y="2500313"/>
          <p14:tracePt t="61362" x="5594350" y="2457450"/>
          <p14:tracePt t="61378" x="5586413" y="2428875"/>
          <p14:tracePt t="61395" x="5586413" y="2414588"/>
          <p14:tracePt t="61488" x="5580063" y="2414588"/>
          <p14:tracePt t="61498" x="5572125" y="2414588"/>
          <p14:tracePt t="61504" x="5551488" y="2428875"/>
          <p14:tracePt t="61514" x="5537200" y="2457450"/>
          <p14:tracePt t="61528" x="5486400" y="2514600"/>
          <p14:tracePt t="61546" x="5437188" y="2586038"/>
          <p14:tracePt t="61562" x="5386388" y="2651125"/>
          <p14:tracePt t="61579" x="5343525" y="2708275"/>
          <p14:tracePt t="61595" x="5314950" y="2751138"/>
          <p14:tracePt t="61612" x="5300663" y="2771775"/>
          <p14:tracePt t="61629" x="5294313" y="2794000"/>
          <p14:tracePt t="61632" x="5294313" y="2800350"/>
          <p14:tracePt t="61645" x="5294313" y="2808288"/>
          <p14:tracePt t="61728" x="5294313" y="2794000"/>
          <p14:tracePt t="61736" x="5300663" y="2786063"/>
          <p14:tracePt t="61745" x="5308600" y="2765425"/>
          <p14:tracePt t="61762" x="5329238" y="2708275"/>
          <p14:tracePt t="61779" x="5351463" y="2636838"/>
          <p14:tracePt t="61796" x="5372100" y="2557463"/>
          <p14:tracePt t="61812" x="5394325" y="2486025"/>
          <p14:tracePt t="61816" x="5408613" y="2451100"/>
          <p14:tracePt t="61829" x="5422900" y="2414588"/>
          <p14:tracePt t="61846" x="5451475" y="2357438"/>
          <p14:tracePt t="61848" x="5465763" y="2336800"/>
          <p14:tracePt t="61862" x="5472113" y="2314575"/>
          <p14:tracePt t="61879" x="5494338" y="2286000"/>
          <p14:tracePt t="61896" x="5514975" y="2257425"/>
          <p14:tracePt t="61913" x="5537200" y="2228850"/>
          <p14:tracePt t="61929" x="5543550" y="2222500"/>
          <p14:tracePt t="61946" x="5543550" y="2214563"/>
          <p14:tracePt t="62018" x="5557838" y="2214563"/>
          <p14:tracePt t="62030" x="5572125" y="2222500"/>
          <p14:tracePt t="62033" x="5594350" y="2243138"/>
          <p14:tracePt t="62046" x="5622925" y="2257425"/>
          <p14:tracePt t="62063" x="5680075" y="2300288"/>
          <p14:tracePt t="62079" x="5737225" y="2357438"/>
          <p14:tracePt t="62082" x="5765800" y="2393950"/>
          <p14:tracePt t="62096" x="5800725" y="2436813"/>
          <p14:tracePt t="62113" x="5900738" y="2571750"/>
          <p14:tracePt t="62129" x="5965825" y="2657475"/>
          <p14:tracePt t="62146" x="6015038" y="2728913"/>
          <p14:tracePt t="62163" x="6051550" y="2786063"/>
          <p14:tracePt t="62180" x="6086475" y="2836863"/>
          <p14:tracePt t="62196" x="6122988" y="2886075"/>
          <p14:tracePt t="62214" x="6151563" y="2936875"/>
          <p14:tracePt t="62218" x="6165850" y="2957513"/>
          <p14:tracePt t="62229" x="6180138" y="2979738"/>
          <p14:tracePt t="62247" x="6208713" y="3014663"/>
          <p14:tracePt t="62264" x="6237288" y="3036888"/>
          <p14:tracePt t="62280" x="6251575" y="3051175"/>
          <p14:tracePt t="62283" x="6257925" y="3057525"/>
          <p14:tracePt t="62296" x="6272213" y="3057525"/>
          <p14:tracePt t="62301" x="6280150" y="3065463"/>
          <p14:tracePt t="62313" x="6294438" y="3079750"/>
          <p14:tracePt t="62330" x="6323013" y="3100388"/>
          <p14:tracePt t="62346" x="6372225" y="3136900"/>
          <p14:tracePt t="62350" x="6400800" y="3157538"/>
          <p14:tracePt t="62363" x="6465888" y="3200400"/>
          <p14:tracePt t="62380" x="6537325" y="3243263"/>
          <p14:tracePt t="62396" x="6594475" y="3279775"/>
          <p14:tracePt t="62413" x="6651625" y="3308350"/>
          <p14:tracePt t="62430" x="6700838" y="3336925"/>
          <p14:tracePt t="62446" x="6737350" y="3351213"/>
          <p14:tracePt t="62464" x="6751638" y="3365500"/>
          <p14:tracePt t="62572" x="6694488" y="3357563"/>
          <p14:tracePt t="62580" x="6615113" y="3351213"/>
          <p14:tracePt t="62588" x="6515100" y="3351213"/>
          <p14:tracePt t="62597" x="6415088" y="3351213"/>
          <p14:tracePt t="62614" x="6172200" y="3357563"/>
          <p14:tracePt t="62630" x="5915025" y="3394075"/>
          <p14:tracePt t="62647" x="5672138" y="3429000"/>
          <p14:tracePt t="62663" x="5472113" y="3451225"/>
          <p14:tracePt t="62680" x="5337175" y="3465513"/>
          <p14:tracePt t="62697" x="5257800" y="3486150"/>
          <p14:tracePt t="62714" x="5243513" y="3486150"/>
          <p14:tracePt t="62807" x="5243513" y="3465513"/>
          <p14:tracePt t="62814" x="5243513" y="3429000"/>
          <p14:tracePt t="62822" x="5243513" y="3394075"/>
          <p14:tracePt t="62833" x="5251450" y="3351213"/>
          <p14:tracePt t="62847" x="5257800" y="3251200"/>
          <p14:tracePt t="62864" x="5257800" y="3143250"/>
          <p14:tracePt t="62881" x="5251450" y="3043238"/>
          <p14:tracePt t="62897" x="5243513" y="2957513"/>
          <p14:tracePt t="62914" x="5243513" y="2879725"/>
          <p14:tracePt t="62931" x="5243513" y="2814638"/>
          <p14:tracePt t="62949" x="5251450" y="2743200"/>
          <p14:tracePt t="62964" x="5272088" y="2671763"/>
          <p14:tracePt t="62967" x="5286375" y="2636838"/>
          <p14:tracePt t="62981" x="5308600" y="2565400"/>
          <p14:tracePt t="62997" x="5329238" y="2493963"/>
          <p14:tracePt t="63014" x="5357813" y="2408238"/>
          <p14:tracePt t="63031" x="5380038" y="2328863"/>
          <p14:tracePt t="63048" x="5400675" y="2265363"/>
          <p14:tracePt t="63064" x="5429250" y="2214563"/>
          <p14:tracePt t="63081" x="5443538" y="2185988"/>
          <p14:tracePt t="63097" x="5457825" y="2165350"/>
          <p14:tracePt t="63114" x="5465763" y="2157413"/>
          <p14:tracePt t="63131" x="5472113" y="2143125"/>
          <p14:tracePt t="63148" x="5480050" y="2136775"/>
          <p14:tracePt t="63164" x="5486400" y="2128838"/>
          <p14:tracePt t="63181" x="5486400" y="2122488"/>
          <p14:tracePt t="63198" x="5494338" y="2122488"/>
          <p14:tracePt t="63249" x="5508625" y="2122488"/>
          <p14:tracePt t="63256" x="5529263" y="2122488"/>
          <p14:tracePt t="63264" x="5557838" y="2128838"/>
          <p14:tracePt t="63281" x="5637213" y="2179638"/>
          <p14:tracePt t="63298" x="5743575" y="2251075"/>
          <p14:tracePt t="63315" x="5851525" y="2336800"/>
          <p14:tracePt t="63331" x="5943600" y="2414588"/>
          <p14:tracePt t="63348" x="6008688" y="2479675"/>
          <p14:tracePt t="63365" x="6051550" y="2551113"/>
          <p14:tracePt t="63369" x="6065838" y="2579688"/>
          <p14:tracePt t="63381" x="6080125" y="2608263"/>
          <p14:tracePt t="63398" x="6100763" y="2657475"/>
          <p14:tracePt t="63402" x="6108700" y="2686050"/>
          <p14:tracePt t="63415" x="6122988" y="2743200"/>
          <p14:tracePt t="63431" x="6129338" y="2800350"/>
          <p14:tracePt t="63449" x="6143625" y="2857500"/>
          <p14:tracePt t="63465" x="6143625" y="2900363"/>
          <p14:tracePt t="63481" x="6151563" y="2951163"/>
          <p14:tracePt t="63498" x="6157913" y="3008313"/>
          <p14:tracePt t="63515" x="6172200" y="3071813"/>
          <p14:tracePt t="63531" x="6186488" y="3128963"/>
          <p14:tracePt t="63548" x="6215063" y="3179763"/>
          <p14:tracePt t="63565" x="6237288" y="3222625"/>
          <p14:tracePt t="63582" x="6265863" y="3257550"/>
          <p14:tracePt t="63598" x="6294438" y="3279775"/>
          <p14:tracePt t="63602" x="6308725" y="3286125"/>
          <p14:tracePt t="63615" x="6315075" y="3294063"/>
          <p14:tracePt t="63632" x="6337300" y="3308350"/>
          <p14:tracePt t="63636" x="6343650" y="3308350"/>
          <p14:tracePt t="63649" x="6351588" y="3314700"/>
          <p14:tracePt t="63665" x="6372225" y="3322638"/>
          <p14:tracePt t="63682" x="6386513" y="3328988"/>
          <p14:tracePt t="63699" x="6400800" y="3336925"/>
          <p14:tracePt t="63716" x="6423025" y="3343275"/>
          <p14:tracePt t="63732" x="6451600" y="3357563"/>
          <p14:tracePt t="63748" x="6486525" y="3371850"/>
          <p14:tracePt t="63765" x="6529388" y="3386138"/>
          <p14:tracePt t="63782" x="6565900" y="3408363"/>
          <p14:tracePt t="63798" x="6623050" y="3422650"/>
          <p14:tracePt t="63815" x="6686550" y="3436938"/>
          <p14:tracePt t="63832" x="6751638" y="3443288"/>
          <p14:tracePt t="63836" x="6780213" y="3443288"/>
          <p14:tracePt t="63849" x="6829425" y="3443288"/>
          <p14:tracePt t="63865" x="6858000" y="3443288"/>
          <p14:tracePt t="63882" x="6865938" y="3443288"/>
          <p14:tracePt t="63899" x="6894513" y="3436938"/>
          <p14:tracePt t="63915" x="6900863" y="3429000"/>
          <p14:tracePt t="63933" x="6908800" y="3422650"/>
          <p14:tracePt t="63950" x="6923088" y="3408363"/>
          <p14:tracePt t="63965" x="6929438" y="3379788"/>
          <p14:tracePt t="63983" x="6937375" y="3351213"/>
          <p14:tracePt t="63999" x="6943725" y="3336925"/>
          <p14:tracePt t="64036" x="6937375" y="3336925"/>
          <p14:tracePt t="64049" x="6929438" y="3336925"/>
          <p14:tracePt t="64066" x="6915150" y="3328988"/>
          <p14:tracePt t="64082" x="6900863" y="3328988"/>
          <p14:tracePt t="64083" x="6886575" y="3328988"/>
          <p14:tracePt t="64099" x="6865938" y="3328988"/>
          <p14:tracePt t="64116" x="6815138" y="3328988"/>
          <p14:tracePt t="64132" x="6751638" y="3351213"/>
          <p14:tracePt t="64149" x="6672263" y="3371850"/>
          <p14:tracePt t="64166" x="6580188" y="3394075"/>
          <p14:tracePt t="64183" x="6494463" y="3414713"/>
          <p14:tracePt t="64199" x="6415088" y="3422650"/>
          <p14:tracePt t="64216" x="6357938" y="3429000"/>
          <p14:tracePt t="64220" x="6343650" y="3429000"/>
          <p14:tracePt t="64233" x="6337300" y="3429000"/>
          <p14:tracePt t="64285" x="6329363" y="3429000"/>
          <p14:tracePt t="64292" x="6323013" y="3414713"/>
          <p14:tracePt t="64301" x="6308725" y="3394075"/>
          <p14:tracePt t="64316" x="6286500" y="3365500"/>
          <p14:tracePt t="64333" x="6223000" y="3265488"/>
          <p14:tracePt t="64349" x="6165850" y="3179763"/>
          <p14:tracePt t="64366" x="6108700" y="3100388"/>
          <p14:tracePt t="64383" x="6051550" y="3028950"/>
          <p14:tracePt t="64400" x="6015038" y="2986088"/>
          <p14:tracePt t="64417" x="6000750" y="2957513"/>
          <p14:tracePt t="64433" x="5994400" y="2951163"/>
          <p14:tracePt t="64501" x="5994400" y="2943225"/>
          <p14:tracePt t="64511" x="5994400" y="2936875"/>
          <p14:tracePt t="64519" x="5994400" y="2922588"/>
          <p14:tracePt t="64534" x="5994400" y="2908300"/>
          <p14:tracePt t="64550" x="5994400" y="2886075"/>
          <p14:tracePt t="64566" x="5994400" y="2871788"/>
          <p14:tracePt t="64583" x="5994400" y="2857500"/>
          <p14:tracePt t="64600" x="6000750" y="2843213"/>
          <p14:tracePt t="64664" x="6008688" y="2843213"/>
          <p14:tracePt t="64672" x="6015038" y="2843213"/>
          <p14:tracePt t="64684" x="6037263" y="2851150"/>
          <p14:tracePt t="64700" x="6072188" y="2894013"/>
          <p14:tracePt t="64717" x="6122988" y="2943225"/>
          <p14:tracePt t="64720" x="6143625" y="2971800"/>
          <p14:tracePt t="64734" x="6165850" y="3000375"/>
          <p14:tracePt t="64737" x="6194425" y="3028950"/>
          <p14:tracePt t="64750" x="6208713" y="3051175"/>
          <p14:tracePt t="64755" x="6229350" y="3071813"/>
          <p14:tracePt t="64767" x="6257925" y="3108325"/>
          <p14:tracePt t="64783" x="6280150" y="3114675"/>
          <p14:tracePt t="64800" x="6280150" y="3122613"/>
          <p14:tracePt t="64864" x="6286500" y="3122613"/>
          <p14:tracePt t="64873" x="6286500" y="3108325"/>
          <p14:tracePt t="64879" x="6294438" y="3086100"/>
          <p14:tracePt t="64887" x="6294438" y="3065463"/>
          <p14:tracePt t="64900" x="6300788" y="3043238"/>
          <p14:tracePt t="64917" x="6300788" y="2986088"/>
          <p14:tracePt t="64920" x="6300788" y="2957513"/>
          <p14:tracePt t="64933" x="6300788" y="2936875"/>
          <p14:tracePt t="64950" x="6300788" y="2900363"/>
          <p14:tracePt t="64953" x="6300788" y="2886075"/>
          <p14:tracePt t="64967" x="6294438" y="2871788"/>
          <p14:tracePt t="64984" x="6286500" y="2865438"/>
          <p14:tracePt t="65024" x="6280150" y="2865438"/>
          <p14:tracePt t="65042" x="6272213" y="2865438"/>
          <p14:tracePt t="65047" x="6265863" y="2865438"/>
          <p14:tracePt t="65055" x="6257925" y="2871788"/>
          <p14:tracePt t="65067" x="6243638" y="2886075"/>
          <p14:tracePt t="65084" x="6223000" y="2943225"/>
          <p14:tracePt t="65100" x="6200775" y="3008313"/>
          <p14:tracePt t="65117" x="6186488" y="3079750"/>
          <p14:tracePt t="65134" x="6172200" y="3143250"/>
          <p14:tracePt t="65151" x="6172200" y="3194050"/>
          <p14:tracePt t="65155" x="6172200" y="3214688"/>
          <p14:tracePt t="65168" x="6172200" y="3228975"/>
          <p14:tracePt t="65184" x="6172200" y="3243263"/>
          <p14:tracePt t="65186" x="6172200" y="3251200"/>
          <p14:tracePt t="65201" x="6172200" y="3257550"/>
          <p14:tracePt t="65269" x="6180138" y="3257550"/>
          <p14:tracePt t="65282" x="6186488" y="3251200"/>
          <p14:tracePt t="65290" x="6186488" y="3236913"/>
          <p14:tracePt t="65301" x="6186488" y="3222625"/>
          <p14:tracePt t="65318" x="6194425" y="3171825"/>
          <p14:tracePt t="65334" x="6194425" y="3114675"/>
          <p14:tracePt t="65351" x="6194425" y="3051175"/>
          <p14:tracePt t="65354" x="6194425" y="3008313"/>
          <p14:tracePt t="65368" x="6194425" y="2971800"/>
          <p14:tracePt t="65384" x="6186488" y="2928938"/>
          <p14:tracePt t="65388" x="6180138" y="2914650"/>
          <p14:tracePt t="65401" x="6180138" y="2900363"/>
          <p14:tracePt t="65622" x="6180138" y="2914650"/>
          <p14:tracePt t="65627" x="6186488" y="2936875"/>
          <p14:tracePt t="65637" x="6194425" y="2957513"/>
          <p14:tracePt t="65652" x="6200775" y="3000375"/>
          <p14:tracePt t="65668" x="6223000" y="3028950"/>
          <p14:tracePt t="65685" x="6237288" y="3057525"/>
          <p14:tracePt t="65702" x="6243638" y="3079750"/>
          <p14:tracePt t="65718" x="6257925" y="3100388"/>
          <p14:tracePt t="65735" x="6272213" y="3114675"/>
          <p14:tracePt t="65752" x="6286500" y="3128963"/>
          <p14:tracePt t="65768" x="6294438" y="3136900"/>
          <p14:tracePt t="65785" x="6300788" y="3143250"/>
          <p14:tracePt t="65802" x="6308725" y="3151188"/>
          <p14:tracePt t="65805" x="6323013" y="3157538"/>
          <p14:tracePt t="65819" x="6329363" y="3165475"/>
          <p14:tracePt t="65835" x="6380163" y="3179763"/>
          <p14:tracePt t="65852" x="6415088" y="3194050"/>
          <p14:tracePt t="65868" x="6465888" y="3208338"/>
          <p14:tracePt t="65886" x="6515100" y="3222625"/>
          <p14:tracePt t="65902" x="6565900" y="3236913"/>
          <p14:tracePt t="65918" x="6608763" y="3236913"/>
          <p14:tracePt t="65935" x="6651625" y="3243263"/>
          <p14:tracePt t="65952" x="6694488" y="3251200"/>
          <p14:tracePt t="65968" x="6729413" y="3257550"/>
          <p14:tracePt t="65985" x="6757988" y="3265488"/>
          <p14:tracePt t="66002" x="6786563" y="3271838"/>
          <p14:tracePt t="66006" x="6808788" y="3271838"/>
          <p14:tracePt t="66018" x="6823075" y="3279775"/>
          <p14:tracePt t="66035" x="6851650" y="3279775"/>
          <p14:tracePt t="66039" x="6865938" y="3286125"/>
          <p14:tracePt t="66052" x="6880225" y="3286125"/>
          <p14:tracePt t="66069" x="6923088" y="3294063"/>
          <p14:tracePt t="66085" x="6943725" y="3294063"/>
          <p14:tracePt t="66102" x="6972300" y="3294063"/>
          <p14:tracePt t="66119" x="7008813" y="3300413"/>
          <p14:tracePt t="66136" x="7043738" y="3300413"/>
          <p14:tracePt t="66152" x="7072313" y="3300413"/>
          <p14:tracePt t="66169" x="7086600" y="3300413"/>
          <p14:tracePt t="66350" x="7080250" y="3300413"/>
          <p14:tracePt t="66358" x="7072313" y="3300413"/>
          <p14:tracePt t="66369" x="7065963" y="3300413"/>
          <p14:tracePt t="66386" x="7051675" y="3300413"/>
          <p14:tracePt t="66403" x="7029450" y="3300413"/>
          <p14:tracePt t="66419" x="7000875" y="3300413"/>
          <p14:tracePt t="66436" x="6958013" y="3300413"/>
          <p14:tracePt t="66453" x="6900863" y="3300413"/>
          <p14:tracePt t="66469" x="6837363" y="3294063"/>
          <p14:tracePt t="66473" x="6800850" y="3294063"/>
          <p14:tracePt t="66486" x="6765925" y="3294063"/>
          <p14:tracePt t="66503" x="6651625" y="3279775"/>
          <p14:tracePt t="66519" x="6572250" y="3265488"/>
          <p14:tracePt t="66536" x="6508750" y="3265488"/>
          <p14:tracePt t="66553" x="6451600" y="3251200"/>
          <p14:tracePt t="66569" x="6408738" y="3243263"/>
          <p14:tracePt t="66586" x="6380163" y="3236913"/>
          <p14:tracePt t="66603" x="6357938" y="3228975"/>
          <p14:tracePt t="66620" x="6337300" y="3214688"/>
          <p14:tracePt t="66625" x="6323013" y="3208338"/>
          <p14:tracePt t="66636" x="6300788" y="3194050"/>
          <p14:tracePt t="66653" x="6257925" y="3165475"/>
          <p14:tracePt t="66670" x="6208713" y="3136900"/>
          <p14:tracePt t="66674" x="6186488" y="3128963"/>
          <p14:tracePt t="66686" x="6165850" y="3114675"/>
          <p14:tracePt t="66703" x="6115050" y="3086100"/>
          <p14:tracePt t="66719" x="6094413" y="3071813"/>
          <p14:tracePt t="66736" x="6072188" y="3043238"/>
          <p14:tracePt t="66753" x="6051550" y="3014663"/>
          <p14:tracePt t="66770" x="6029325" y="2994025"/>
          <p14:tracePt t="66786" x="6015038" y="2965450"/>
          <p14:tracePt t="66803" x="6000750" y="2943225"/>
          <p14:tracePt t="66820" x="6000750" y="2922588"/>
          <p14:tracePt t="66836" x="5994400" y="2900363"/>
          <p14:tracePt t="66841" x="5994400" y="2886075"/>
          <p14:tracePt t="66855" x="5994400" y="2879725"/>
          <p14:tracePt t="66858" x="5994400" y="2871788"/>
          <p14:tracePt t="66870" x="5994400" y="2857500"/>
          <p14:tracePt t="66889" x="5994400" y="2836863"/>
          <p14:tracePt t="66891" x="5994400" y="2822575"/>
          <p14:tracePt t="66903" x="5994400" y="2814638"/>
          <p14:tracePt t="66920" x="6000750" y="2800350"/>
          <p14:tracePt t="66922" x="6008688" y="2800350"/>
          <p14:tracePt t="66937" x="6008688" y="2794000"/>
          <p14:tracePt t="66953" x="6015038" y="2786063"/>
          <p14:tracePt t="66970" x="6022975" y="2786063"/>
          <p14:tracePt t="66987" x="6029325" y="2786063"/>
          <p14:tracePt t="67003" x="6037263" y="2779713"/>
          <p14:tracePt t="67020" x="6043613" y="2779713"/>
          <p14:tracePt t="67037" x="6051550" y="2779713"/>
          <p14:tracePt t="67053" x="6065838" y="2779713"/>
          <p14:tracePt t="67070" x="6086475" y="2786063"/>
          <p14:tracePt t="67087" x="6122988" y="2808288"/>
          <p14:tracePt t="67103" x="6172200" y="2836863"/>
          <p14:tracePt t="67121" x="6251575" y="2894013"/>
          <p14:tracePt t="67138" x="6294438" y="2922588"/>
          <p14:tracePt t="67154" x="6329363" y="2951163"/>
          <p14:tracePt t="67170" x="6351588" y="2965450"/>
          <p14:tracePt t="67187" x="6357938" y="2971800"/>
          <p14:tracePt t="67364" x="6351588" y="2965450"/>
          <p14:tracePt t="67374" x="6343650" y="2957513"/>
          <p14:tracePt t="67380" x="6329363" y="2943225"/>
          <p14:tracePt t="67388" x="6315075" y="2928938"/>
          <p14:tracePt t="67404" x="6294438" y="2908300"/>
          <p14:tracePt t="67421" x="6265863" y="2894013"/>
          <p14:tracePt t="67437" x="6243638" y="2886075"/>
          <p14:tracePt t="67454" x="6237288" y="2879725"/>
          <p14:tracePt t="67471" x="6223000" y="2879725"/>
          <p14:tracePt t="67487" x="6215063" y="2879725"/>
          <p14:tracePt t="67504" x="6200775" y="2900363"/>
          <p14:tracePt t="67521" x="6186488" y="2936875"/>
          <p14:tracePt t="67538" x="6172200" y="2971800"/>
          <p14:tracePt t="67554" x="6172200" y="3000375"/>
          <p14:tracePt t="67556" x="6172200" y="3014663"/>
          <p14:tracePt t="67571" x="6172200" y="3028950"/>
          <p14:tracePt t="67587" x="6172200" y="3057525"/>
          <p14:tracePt t="67604" x="6172200" y="3065463"/>
          <p14:tracePt t="67621" x="6172200" y="3071813"/>
          <p14:tracePt t="67710" x="6180138" y="3071813"/>
          <p14:tracePt t="67717" x="6186488" y="3057525"/>
          <p14:tracePt t="67725" x="6186488" y="3043238"/>
          <p14:tracePt t="67738" x="6194425" y="3028950"/>
          <p14:tracePt t="67754" x="6200775" y="2986088"/>
          <p14:tracePt t="67771" x="6200775" y="2957513"/>
          <p14:tracePt t="67788" x="6200775" y="2928938"/>
          <p14:tracePt t="67793" x="6200775" y="2914650"/>
          <p14:tracePt t="67804" x="6200775" y="2908300"/>
          <p14:tracePt t="67880" x="6200775" y="2922588"/>
          <p14:tracePt t="67886" x="6200775" y="2951163"/>
          <p14:tracePt t="67894" x="6200775" y="2986088"/>
          <p14:tracePt t="67905" x="6200775" y="3028950"/>
          <p14:tracePt t="67921" x="6200775" y="3122613"/>
          <p14:tracePt t="67938" x="6200775" y="3222625"/>
          <p14:tracePt t="67955" x="6215063" y="3308350"/>
          <p14:tracePt t="67959" x="6223000" y="3351213"/>
          <p14:tracePt t="67971" x="6229350" y="3379788"/>
          <p14:tracePt t="67988" x="6243638" y="3422650"/>
          <p14:tracePt t="67993" x="6243638" y="3429000"/>
          <p14:tracePt t="68005" x="6251575" y="3451225"/>
          <p14:tracePt t="68021" x="6257925" y="3471863"/>
          <p14:tracePt t="68038" x="6265863" y="3479800"/>
          <p14:tracePt t="68055" x="6272213" y="3479800"/>
          <p14:tracePt t="68145" x="6272213" y="3465513"/>
          <p14:tracePt t="68154" x="6272213" y="3451225"/>
          <p14:tracePt t="68159" x="6272213" y="3422650"/>
          <p14:tracePt t="68172" x="6272213" y="3394075"/>
          <p14:tracePt t="68188" x="6257925" y="3328988"/>
          <p14:tracePt t="68205" x="6237288" y="3243263"/>
          <p14:tracePt t="68222" x="6215063" y="3157538"/>
          <p14:tracePt t="68224" x="6200775" y="3128963"/>
          <p14:tracePt t="68238" x="6194425" y="3100388"/>
          <p14:tracePt t="68255" x="6186488" y="3071813"/>
          <p14:tracePt t="68272" x="6186488" y="3065463"/>
          <p14:tracePt t="68367" x="6186488" y="3094038"/>
          <p14:tracePt t="68375" x="6180138" y="3136900"/>
          <p14:tracePt t="68383" x="6180138" y="3179763"/>
          <p14:tracePt t="68392" x="6180138" y="3222625"/>
          <p14:tracePt t="68405" x="6180138" y="3265488"/>
          <p14:tracePt t="68422" x="6180138" y="3343275"/>
          <p14:tracePt t="68439" x="6172200" y="3394075"/>
          <p14:tracePt t="68442" x="6172200" y="3408363"/>
          <p14:tracePt t="68455" x="6172200" y="3429000"/>
          <p14:tracePt t="68472" x="6172200" y="3436938"/>
          <p14:tracePt t="68540" x="6172200" y="3422650"/>
          <p14:tracePt t="68545" x="6172200" y="3400425"/>
          <p14:tracePt t="68555" x="6165850" y="3365500"/>
          <p14:tracePt t="68573" x="6151563" y="3300413"/>
          <p14:tracePt t="68589" x="6137275" y="3222625"/>
          <p14:tracePt t="68606" x="6122988" y="3143250"/>
          <p14:tracePt t="68623" x="6115050" y="3094038"/>
          <p14:tracePt t="68626" x="6108700" y="3079750"/>
          <p14:tracePt t="68706" x="6108700" y="3100388"/>
          <p14:tracePt t="68715" x="6108700" y="3136900"/>
          <p14:tracePt t="68722" x="6108700" y="3179763"/>
          <p14:tracePt t="68739" x="6108700" y="3265488"/>
          <p14:tracePt t="68756" x="6100763" y="3336925"/>
          <p14:tracePt t="68773" x="6100763" y="3386138"/>
          <p14:tracePt t="68789" x="6100763" y="3400425"/>
          <p14:tracePt t="68876" x="6100763" y="3394075"/>
          <p14:tracePt t="68884" x="6100763" y="3371850"/>
          <p14:tracePt t="68893" x="6108700" y="3343275"/>
          <p14:tracePt t="68906" x="6108700" y="3314700"/>
          <p14:tracePt t="68925" x="6100763" y="3214688"/>
          <p14:tracePt t="68939" x="6094413" y="3171825"/>
          <p14:tracePt t="68956" x="6086475" y="3136900"/>
          <p14:tracePt t="68973" x="6086475" y="3122613"/>
          <p14:tracePt t="69051" x="6086475" y="3157538"/>
          <p14:tracePt t="69062" x="6086475" y="3194050"/>
          <p14:tracePt t="69067" x="6086475" y="3228975"/>
          <p14:tracePt t="69076" x="6094413" y="3271838"/>
          <p14:tracePt t="69090" x="6094413" y="3314700"/>
          <p14:tracePt t="69107" x="6108700" y="3400425"/>
          <p14:tracePt t="69123" x="6115050" y="3414713"/>
          <p14:tracePt t="69180" x="6122988" y="3414713"/>
          <p14:tracePt t="69196" x="6122988" y="3408363"/>
          <p14:tracePt t="69204" x="6129338" y="3400425"/>
          <p14:tracePt t="69211" x="6129338" y="3386138"/>
          <p14:tracePt t="69223" x="6129338" y="3365500"/>
          <p14:tracePt t="69240" x="6129338" y="3314700"/>
          <p14:tracePt t="69257" x="6129338" y="3236913"/>
          <p14:tracePt t="69273" x="6115050" y="3157538"/>
          <p14:tracePt t="69279" x="6115050" y="3122613"/>
          <p14:tracePt t="69290" x="6108700" y="3086100"/>
          <p14:tracePt t="69307" x="6100763" y="3036888"/>
          <p14:tracePt t="69324" x="6100763" y="3014663"/>
          <p14:tracePt t="69340" x="6100763" y="3008313"/>
          <p14:tracePt t="69392" x="6100763" y="3028950"/>
          <p14:tracePt t="69397" x="6108700" y="3057525"/>
          <p14:tracePt t="69407" x="6115050" y="3094038"/>
          <p14:tracePt t="69424" x="6143625" y="3165475"/>
          <p14:tracePt t="69440" x="6157913" y="3214688"/>
          <p14:tracePt t="69457" x="6172200" y="3251200"/>
          <p14:tracePt t="69496" x="6180138" y="3251200"/>
          <p14:tracePt t="69511" x="6186488" y="3251200"/>
          <p14:tracePt t="69533" x="6194425" y="3251200"/>
          <p14:tracePt t="69542" x="6194425" y="3236913"/>
          <p14:tracePt t="69558" x="6200775" y="3200400"/>
          <p14:tracePt t="69574" x="6200775" y="3143250"/>
          <p14:tracePt t="69591" x="6200775" y="3079750"/>
          <p14:tracePt t="69608" x="6200775" y="3028950"/>
          <p14:tracePt t="69624" x="6194425" y="3000375"/>
          <p14:tracePt t="69641" x="6194425" y="2986088"/>
          <p14:tracePt t="69663" x="6186488" y="2986088"/>
          <p14:tracePt t="69728" x="6186488" y="3014663"/>
          <p14:tracePt t="69736" x="6186488" y="3057525"/>
          <p14:tracePt t="69745" x="6186488" y="3094038"/>
          <p14:tracePt t="69758" x="6194425" y="3136900"/>
          <p14:tracePt t="69774" x="6194425" y="3208338"/>
          <p14:tracePt t="69791" x="6194425" y="3271838"/>
          <p14:tracePt t="69890" x="6200775" y="3271838"/>
          <p14:tracePt t="69895" x="6200775" y="3251200"/>
          <p14:tracePt t="69907" x="6200775" y="3214688"/>
          <p14:tracePt t="69924" x="6200775" y="3136900"/>
          <p14:tracePt t="69941" x="6200775" y="3051175"/>
          <p14:tracePt t="69958" x="6194425" y="2979738"/>
          <p14:tracePt t="69959" x="6194425" y="2957513"/>
          <p14:tracePt t="69974" x="6194425" y="2936875"/>
          <p14:tracePt t="69991" x="6186488" y="2914650"/>
          <p14:tracePt t="70060" x="6186488" y="2928938"/>
          <p14:tracePt t="70064" x="6180138" y="2957513"/>
          <p14:tracePt t="70074" x="6180138" y="2994025"/>
          <p14:tracePt t="70091" x="6180138" y="3086100"/>
          <p14:tracePt t="70095" x="6172200" y="3128963"/>
          <p14:tracePt t="70108" x="6172200" y="3179763"/>
          <p14:tracePt t="70125" x="6165850" y="3257550"/>
          <p14:tracePt t="70142" x="6165850" y="3308350"/>
          <p14:tracePt t="70158" x="6165850" y="3314700"/>
          <p14:tracePt t="70227" x="6165850" y="3308350"/>
          <p14:tracePt t="70234" x="6165850" y="3286125"/>
          <p14:tracePt t="70243" x="6165850" y="3265488"/>
          <p14:tracePt t="70258" x="6165850" y="3194050"/>
          <p14:tracePt t="70275" x="6165850" y="3122613"/>
          <p14:tracePt t="70292" x="6165850" y="3051175"/>
          <p14:tracePt t="70308" x="6157913" y="3008313"/>
          <p14:tracePt t="70325" x="6157913" y="2986088"/>
          <p14:tracePt t="70404" x="6151563" y="2986088"/>
          <p14:tracePt t="70410" x="6151563" y="3014663"/>
          <p14:tracePt t="70420" x="6143625" y="3057525"/>
          <p14:tracePt t="70426" x="6143625" y="3100388"/>
          <p14:tracePt t="70442" x="6137275" y="3186113"/>
          <p14:tracePt t="70458" x="6137275" y="3243263"/>
          <p14:tracePt t="70475" x="6137275" y="3279775"/>
          <p14:tracePt t="70492" x="6129338" y="3286125"/>
          <p14:tracePt t="70545" x="6129338" y="3279775"/>
          <p14:tracePt t="70554" x="6129338" y="3265488"/>
          <p14:tracePt t="70563" x="6129338" y="3236913"/>
          <p14:tracePt t="70575" x="6137275" y="3208338"/>
          <p14:tracePt t="70592" x="6143625" y="3128963"/>
          <p14:tracePt t="70595" x="6143625" y="3086100"/>
          <p14:tracePt t="70609" x="6143625" y="2994025"/>
          <p14:tracePt t="70625" x="6143625" y="2951163"/>
          <p14:tracePt t="70628" x="6143625" y="2922588"/>
          <p14:tracePt t="70642" x="6143625" y="2894013"/>
          <p14:tracePt t="70658" x="6143625" y="2879725"/>
          <p14:tracePt t="70732" x="6143625" y="2908300"/>
          <p14:tracePt t="70740" x="6143625" y="2951163"/>
          <p14:tracePt t="70751" x="6137275" y="2994025"/>
          <p14:tracePt t="70759" x="6137275" y="3043238"/>
          <p14:tracePt t="70777" x="6129338" y="3136900"/>
          <p14:tracePt t="70792" x="6129338" y="3208338"/>
          <p14:tracePt t="70809" x="6129338" y="3257550"/>
          <p14:tracePt t="70826" x="6129338" y="3265488"/>
          <p14:tracePt t="70900" x="6137275" y="3251200"/>
          <p14:tracePt t="70910" x="6143625" y="3228975"/>
          <p14:tracePt t="70916" x="6157913" y="3200400"/>
          <p14:tracePt t="70926" x="6165850" y="3165475"/>
          <p14:tracePt t="70943" x="6180138" y="3086100"/>
          <p14:tracePt t="70959" x="6186488" y="3008313"/>
          <p14:tracePt t="70976" x="6186488" y="2936875"/>
          <p14:tracePt t="70993" x="6186488" y="2886075"/>
          <p14:tracePt t="71009" x="6186488" y="2871788"/>
          <p14:tracePt t="71070" x="6186488" y="2894013"/>
          <p14:tracePt t="71080" x="6186488" y="2936875"/>
          <p14:tracePt t="71085" x="6186488" y="2986088"/>
          <p14:tracePt t="71093" x="6186488" y="3036888"/>
          <p14:tracePt t="71109" x="6186488" y="3128963"/>
          <p14:tracePt t="71126" x="6186488" y="3208338"/>
          <p14:tracePt t="71144" x="6186488" y="3279775"/>
          <p14:tracePt t="71159" x="6186488" y="3336925"/>
          <p14:tracePt t="71176" x="6186488" y="3365500"/>
          <p14:tracePt t="71193" x="6186488" y="3371850"/>
          <p14:tracePt t="71285" x="6186488" y="3343275"/>
          <p14:tracePt t="71295" x="6186488" y="3308350"/>
          <p14:tracePt t="71302" x="6186488" y="3271838"/>
          <p14:tracePt t="71313" x="6186488" y="3228975"/>
          <p14:tracePt t="71326" x="6186488" y="3157538"/>
          <p14:tracePt t="71343" x="6180138" y="3108325"/>
          <p14:tracePt t="71360" x="6180138" y="3086100"/>
          <p14:tracePt t="71439" x="6180138" y="3114675"/>
          <p14:tracePt t="71446" x="6172200" y="3143250"/>
          <p14:tracePt t="71456" x="6172200" y="3179763"/>
          <p14:tracePt t="71464" x="6165850" y="3222625"/>
          <p14:tracePt t="71477" x="6165850" y="3257550"/>
          <p14:tracePt t="71493" x="6165850" y="3328988"/>
          <p14:tracePt t="71510" x="6157913" y="3379788"/>
          <p14:tracePt t="71515" x="6157913" y="3394075"/>
          <p14:tracePt t="71527" x="6157913" y="3400425"/>
          <p14:tracePt t="71543" x="6157913" y="3408363"/>
          <p14:tracePt t="71600" x="6157913" y="3394075"/>
          <p14:tracePt t="71608" x="6157913" y="3365500"/>
          <p14:tracePt t="71615" x="6157913" y="3322638"/>
          <p14:tracePt t="71627" x="6157913" y="3279775"/>
          <p14:tracePt t="71644" x="6157913" y="3186113"/>
          <p14:tracePt t="71660" x="6157913" y="3086100"/>
          <p14:tracePt t="71677" x="6151563" y="3000375"/>
          <p14:tracePt t="71693" x="6151563" y="2943225"/>
          <p14:tracePt t="71710" x="6151563" y="2928938"/>
          <p14:tracePt t="71752" x="6151563" y="2936875"/>
          <p14:tracePt t="71777" x="6151563" y="2965450"/>
          <p14:tracePt t="71784" x="6151563" y="3008313"/>
          <p14:tracePt t="71794" x="6151563" y="3043238"/>
          <p14:tracePt t="71810" x="6151563" y="3122613"/>
          <p14:tracePt t="71827" x="6157913" y="3200400"/>
          <p14:tracePt t="71844" x="6165850" y="3271838"/>
          <p14:tracePt t="71847" x="6165850" y="3300413"/>
          <p14:tracePt t="71860" x="6165850" y="3322638"/>
          <p14:tracePt t="71877" x="6172200" y="3365500"/>
          <p14:tracePt t="71894" x="6172200" y="3379788"/>
          <p14:tracePt t="71910" x="6172200" y="3386138"/>
          <p14:tracePt t="71985" x="6172200" y="3365500"/>
          <p14:tracePt t="71994" x="6172200" y="3343275"/>
          <p14:tracePt t="72004" x="6165850" y="3308350"/>
          <p14:tracePt t="72011" x="6157913" y="3265488"/>
          <p14:tracePt t="72027" x="6151563" y="3171825"/>
          <p14:tracePt t="72044" x="6137275" y="3079750"/>
          <p14:tracePt t="72061" x="6122988" y="3000375"/>
          <p14:tracePt t="72077" x="6115050" y="2928938"/>
          <p14:tracePt t="72094" x="6108700" y="2886075"/>
          <p14:tracePt t="72111" x="6100763" y="2865438"/>
          <p14:tracePt t="72115" x="6100763" y="2857500"/>
          <p14:tracePt t="72127" x="6100763" y="2851150"/>
          <p14:tracePt t="72144" x="6100763" y="2836863"/>
          <p14:tracePt t="72161" x="6100763" y="2828925"/>
          <p14:tracePt t="72178" x="6100763" y="2822575"/>
          <p14:tracePt t="72341" x="6100763" y="2814638"/>
          <p14:tracePt t="72444" x="6100763" y="2822575"/>
          <p14:tracePt t="72451" x="6108700" y="2836863"/>
          <p14:tracePt t="72461" x="6122988" y="2851150"/>
          <p14:tracePt t="72478" x="6137275" y="2879725"/>
          <p14:tracePt t="72495" x="6157913" y="2914650"/>
          <p14:tracePt t="72512" x="6180138" y="2943225"/>
          <p14:tracePt t="72516" x="6186488" y="2957513"/>
          <p14:tracePt t="72528" x="6200775" y="2979738"/>
          <p14:tracePt t="72545" x="6223000" y="3000375"/>
          <p14:tracePt t="72562" x="6243638" y="3022600"/>
          <p14:tracePt t="72579" x="6272213" y="3057525"/>
          <p14:tracePt t="72598" x="6294438" y="3071813"/>
          <p14:tracePt t="72612" x="6308725" y="3086100"/>
          <p14:tracePt t="72629" x="6323013" y="3094038"/>
          <p14:tracePt t="72645" x="6329363" y="3100388"/>
          <p14:tracePt t="72662" x="6343650" y="3108325"/>
          <p14:tracePt t="72678" x="6351588" y="3114675"/>
          <p14:tracePt t="72695" x="6365875" y="3122613"/>
          <p14:tracePt t="72712" x="6372225" y="3128963"/>
          <p14:tracePt t="72729" x="6386513" y="3136900"/>
          <p14:tracePt t="72746" x="6400800" y="3151188"/>
          <p14:tracePt t="72762" x="6423025" y="3157538"/>
          <p14:tracePt t="72779" x="6437313" y="3171825"/>
          <p14:tracePt t="72795" x="6457950" y="3179763"/>
          <p14:tracePt t="72812" x="6472238" y="3194050"/>
          <p14:tracePt t="72829" x="6486525" y="3194050"/>
          <p14:tracePt t="72831" x="6494463" y="3200400"/>
          <p14:tracePt t="72845" x="6508750" y="3208338"/>
          <p14:tracePt t="72862" x="6523038" y="3214688"/>
          <p14:tracePt t="72879" x="6529388" y="3222625"/>
          <p14:tracePt t="72895" x="6543675" y="3228975"/>
          <p14:tracePt t="72912" x="6551613" y="3236913"/>
          <p14:tracePt t="72929" x="6572250" y="3243263"/>
          <p14:tracePt t="72945" x="6586538" y="3251200"/>
          <p14:tracePt t="72962" x="6608763" y="3257550"/>
          <p14:tracePt t="72979" x="6623050" y="3265488"/>
          <p14:tracePt t="72996" x="6637338" y="3279775"/>
          <p14:tracePt t="72998" x="6651625" y="3286125"/>
          <p14:tracePt t="73012" x="6657975" y="3286125"/>
          <p14:tracePt t="73029" x="6680200" y="3300413"/>
          <p14:tracePt t="73046" x="6686550" y="3300413"/>
          <p14:tracePt t="73208" x="6680200" y="3300413"/>
          <p14:tracePt t="73225" x="6672263" y="3300413"/>
          <p14:tracePt t="73232" x="6665913" y="3300413"/>
          <p14:tracePt t="73240" x="6657975" y="3294063"/>
          <p14:tracePt t="73249" x="6651625" y="3294063"/>
          <p14:tracePt t="73266" x="6643688" y="3286125"/>
          <p14:tracePt t="73281" x="6637338" y="3286125"/>
          <p14:tracePt t="73296" x="6637338" y="3279775"/>
          <p14:tracePt t="73313" x="6623050" y="3271838"/>
          <p14:tracePt t="73329" x="6608763" y="3265488"/>
          <p14:tracePt t="73346" x="6594475" y="3251200"/>
          <p14:tracePt t="73362" x="6586538" y="3236913"/>
          <p14:tracePt t="73379" x="6572250" y="3214688"/>
          <p14:tracePt t="73396" x="6557963" y="3194050"/>
          <p14:tracePt t="73413" x="6543675" y="3179763"/>
          <p14:tracePt t="73429" x="6537325" y="3171825"/>
          <p14:tracePt t="73433" x="6537325" y="3165475"/>
          <p14:tracePt t="73450" x="6529388" y="3157538"/>
          <p14:tracePt t="73466" x="6523038" y="3151188"/>
          <p14:tracePt t="73480" x="6515100" y="3136900"/>
          <p14:tracePt t="73497" x="6494463" y="3114675"/>
          <p14:tracePt t="73513" x="6472238" y="3086100"/>
          <p14:tracePt t="73529" x="6451600" y="3051175"/>
          <p14:tracePt t="73546" x="6423025" y="3022600"/>
          <p14:tracePt t="73563" x="6400800" y="2994025"/>
          <p14:tracePt t="73580" x="6380163" y="2971800"/>
          <p14:tracePt t="73596" x="6365875" y="2951163"/>
          <p14:tracePt t="73613" x="6357938" y="2943225"/>
          <p14:tracePt t="73630" x="6351588" y="2936875"/>
          <p14:tracePt t="73666" x="6343650" y="2936875"/>
          <p14:tracePt t="73674" x="6343650" y="2928938"/>
          <p14:tracePt t="73690" x="6337300" y="2928938"/>
          <p14:tracePt t="73699" x="6337300" y="2922588"/>
          <p14:tracePt t="73713" x="6323013" y="2922588"/>
          <p14:tracePt t="73730" x="6315075" y="2914650"/>
          <p14:tracePt t="73747" x="6300788" y="2908300"/>
          <p14:tracePt t="73763" x="6280150" y="2900363"/>
          <p14:tracePt t="73780" x="6265863" y="2886075"/>
          <p14:tracePt t="73797" x="6251575" y="2879725"/>
          <p14:tracePt t="73813" x="6243638" y="2879725"/>
          <p14:tracePt t="73857" x="6237288" y="2879725"/>
          <p14:tracePt t="73884" x="6229350" y="2879725"/>
          <p14:tracePt t="73906" x="6223000" y="2879725"/>
          <p14:tracePt t="73930" x="6215063" y="2879725"/>
          <p14:tracePt t="74000" x="6208713" y="2879725"/>
          <p14:tracePt t="74012" x="6208713" y="2886075"/>
          <p14:tracePt t="74019" x="6208713" y="2894013"/>
          <p14:tracePt t="74030" x="6200775" y="2908300"/>
          <p14:tracePt t="74047" x="6200775" y="2922588"/>
          <p14:tracePt t="74064" x="6200775" y="2943225"/>
          <p14:tracePt t="74081" x="6208713" y="2957513"/>
          <p14:tracePt t="74085" x="6208713" y="2965450"/>
          <p14:tracePt t="74097" x="6215063" y="2979738"/>
          <p14:tracePt t="74116" x="6229350" y="3000375"/>
          <p14:tracePt t="74118" x="6229350" y="3008313"/>
          <p14:tracePt t="74130" x="6237288" y="3014663"/>
          <p14:tracePt t="74149" x="6265863" y="3028950"/>
          <p14:tracePt t="74164" x="6280150" y="3043238"/>
          <p14:tracePt t="74181" x="6300788" y="3057525"/>
          <p14:tracePt t="74198" x="6337300" y="3079750"/>
          <p14:tracePt t="74214" x="6365875" y="3094038"/>
          <p14:tracePt t="74231" x="6408738" y="3114675"/>
          <p14:tracePt t="74248" x="6443663" y="3136900"/>
          <p14:tracePt t="74252" x="6472238" y="3143250"/>
          <p14:tracePt t="74264" x="6494463" y="3151188"/>
          <p14:tracePt t="74281" x="6543675" y="3165475"/>
          <p14:tracePt t="74297" x="6594475" y="3171825"/>
          <p14:tracePt t="74314" x="6637338" y="3179763"/>
          <p14:tracePt t="74331" x="6700838" y="3186113"/>
          <p14:tracePt t="74347" x="6751638" y="3200400"/>
          <p14:tracePt t="74364" x="6800850" y="3200400"/>
          <p14:tracePt t="74381" x="6843713" y="3208338"/>
          <p14:tracePt t="74397" x="6872288" y="3214688"/>
          <p14:tracePt t="74414" x="6886575" y="3214688"/>
          <p14:tracePt t="74637" x="6880225" y="3222625"/>
          <p14:tracePt t="74646" x="6872288" y="3228975"/>
          <p14:tracePt t="74654" x="6865938" y="3228975"/>
          <p14:tracePt t="74665" x="6858000" y="3236913"/>
          <p14:tracePt t="74681" x="6851650" y="3243263"/>
          <p14:tracePt t="74711" x="6843713" y="3251200"/>
          <p14:tracePt t="74734" x="6843713" y="3257550"/>
          <p14:tracePt t="74743" x="6837363" y="3257550"/>
          <p14:tracePt t="74750" x="6829425" y="3265488"/>
          <p14:tracePt t="74765" x="6800850" y="3294063"/>
          <p14:tracePt t="74781" x="6772275" y="3314700"/>
          <p14:tracePt t="74785" x="6737350" y="3336925"/>
          <p14:tracePt t="74798" x="6686550" y="3357563"/>
          <p14:tracePt t="74816" x="6480175" y="3422650"/>
          <p14:tracePt t="74831" x="6294438" y="3443288"/>
          <p14:tracePt t="74848" x="6086475" y="3457575"/>
          <p14:tracePt t="74865" x="5829300" y="3479800"/>
          <p14:tracePt t="74882" x="5551488" y="3500438"/>
          <p14:tracePt t="74898" x="5257800" y="3522663"/>
          <p14:tracePt t="74915" x="4979988" y="3565525"/>
          <p14:tracePt t="74932" x="4722813" y="3614738"/>
          <p14:tracePt t="74949" x="4471988" y="3679825"/>
          <p14:tracePt t="74953" x="4357688" y="3729038"/>
          <p14:tracePt t="74966" x="4243388" y="3771900"/>
          <p14:tracePt t="74982" x="4037013" y="3894138"/>
          <p14:tracePt t="74985" x="3937000" y="3957638"/>
          <p14:tracePt t="74998" x="3843338" y="4022725"/>
          <p14:tracePt t="75016" x="3600450" y="4222750"/>
          <p14:tracePt t="75032" x="3457575" y="4357688"/>
          <p14:tracePt t="75048" x="3343275" y="4500563"/>
          <p14:tracePt t="75065" x="3251200" y="4629150"/>
          <p14:tracePt t="75082" x="3165475" y="4751388"/>
          <p14:tracePt t="75099" x="3094038" y="4857750"/>
          <p14:tracePt t="75115" x="3036888" y="4957763"/>
          <p14:tracePt t="75132" x="3000375" y="5057775"/>
          <p14:tracePt t="75149" x="2986088" y="5143500"/>
          <p14:tracePt t="75153" x="2979738" y="5180013"/>
          <p14:tracePt t="75165" x="2979738" y="5214938"/>
          <p14:tracePt t="75182" x="2979738" y="5272088"/>
          <p14:tracePt t="75186" x="2979738" y="5308600"/>
          <p14:tracePt t="75200" x="2994025" y="5365750"/>
          <p14:tracePt t="75217" x="3000375" y="5400675"/>
          <p14:tracePt t="75221" x="3014663" y="5429250"/>
          <p14:tracePt t="75232" x="3036888" y="5508625"/>
          <p14:tracePt t="75249" x="3057525" y="5580063"/>
          <p14:tracePt t="75265" x="3086100" y="5643563"/>
          <p14:tracePt t="75282" x="3108325" y="5694363"/>
          <p14:tracePt t="75299" x="3136900" y="5737225"/>
          <p14:tracePt t="75315" x="3165475" y="5786438"/>
          <p14:tracePt t="75332" x="3194050" y="5829300"/>
          <p14:tracePt t="75349" x="3214688" y="5857875"/>
          <p14:tracePt t="75366" x="3228975" y="5872163"/>
          <p14:tracePt t="75382" x="3243263" y="5880100"/>
          <p14:tracePt t="75386" x="3251200" y="5880100"/>
          <p14:tracePt t="75416" x="3271838" y="5886450"/>
          <p14:tracePt t="75433" x="3322638" y="5886450"/>
          <p14:tracePt t="75436" x="3357563" y="5886450"/>
          <p14:tracePt t="75449" x="3422650" y="5880100"/>
          <p14:tracePt t="75466" x="3486150" y="5865813"/>
          <p14:tracePt t="75483" x="3551238" y="5829300"/>
          <p14:tracePt t="75500" x="3608388" y="5808663"/>
          <p14:tracePt t="75516" x="3643313" y="5772150"/>
          <p14:tracePt t="75533" x="3679825" y="5737225"/>
          <p14:tracePt t="75549" x="3708400" y="5694363"/>
          <p14:tracePt t="75566" x="3729038" y="5657850"/>
          <p14:tracePt t="75583" x="3743325" y="5637213"/>
          <p14:tracePt t="75599" x="3751263" y="5614988"/>
          <p14:tracePt t="75616" x="3751263" y="5594350"/>
          <p14:tracePt t="75633" x="3751263" y="5580063"/>
          <p14:tracePt t="75649" x="3743325" y="5557838"/>
          <p14:tracePt t="75666" x="3736975" y="5537200"/>
          <p14:tracePt t="75670" x="3729038" y="5529263"/>
          <p14:tracePt t="75683" x="3714750" y="5500688"/>
          <p14:tracePt t="75700" x="3686175" y="5465763"/>
          <p14:tracePt t="75716" x="3665538" y="5437188"/>
          <p14:tracePt t="75733" x="3657600" y="5422900"/>
          <p14:tracePt t="75750" x="3651250" y="5422900"/>
          <p14:tracePt t="75766" x="3651250" y="5414963"/>
          <p14:tracePt t="75924" x="3643313" y="5414963"/>
          <p14:tracePt t="75933" x="3636963" y="5429250"/>
          <p14:tracePt t="75940" x="3622675" y="5451475"/>
          <p14:tracePt t="75950" x="3608388" y="5472113"/>
          <p14:tracePt t="75967" x="3594100" y="5514975"/>
          <p14:tracePt t="75984" x="3586163" y="5557838"/>
          <p14:tracePt t="76000" x="3586163" y="5600700"/>
          <p14:tracePt t="76017" x="3586163" y="5643563"/>
          <p14:tracePt t="76033" x="3594100" y="5665788"/>
          <p14:tracePt t="76050" x="3608388" y="5686425"/>
          <p14:tracePt t="76067" x="3614738" y="5686425"/>
          <p14:tracePt t="76083" x="3614738" y="5694363"/>
          <p14:tracePt t="76100" x="3622675" y="5694363"/>
          <p14:tracePt t="76117" x="3636963" y="5694363"/>
          <p14:tracePt t="76133" x="3643313" y="5694363"/>
          <p14:tracePt t="76150" x="3679825" y="5694363"/>
          <p14:tracePt t="76167" x="3729038" y="5680075"/>
          <p14:tracePt t="76183" x="3794125" y="5651500"/>
          <p14:tracePt t="76200" x="3857625" y="5614988"/>
          <p14:tracePt t="76217" x="3908425" y="5580063"/>
          <p14:tracePt t="76234" x="3951288" y="5537200"/>
          <p14:tracePt t="76250" x="3971925" y="5508625"/>
          <p14:tracePt t="76267" x="3994150" y="5472113"/>
          <p14:tracePt t="76271" x="3994150" y="5451475"/>
          <p14:tracePt t="76284" x="3994150" y="5429250"/>
          <p14:tracePt t="76301" x="3994150" y="5386388"/>
          <p14:tracePt t="76303" x="3986213" y="5372100"/>
          <p14:tracePt t="76317" x="3965575" y="5329238"/>
          <p14:tracePt t="76334" x="3951288" y="5300663"/>
          <p14:tracePt t="76337" x="3937000" y="5272088"/>
          <p14:tracePt t="76350" x="3894138" y="5222875"/>
          <p14:tracePt t="76367" x="3851275" y="5165725"/>
          <p14:tracePt t="76384" x="3808413" y="5122863"/>
          <p14:tracePt t="76401" x="3779838" y="5108575"/>
          <p14:tracePt t="76405" x="3771900" y="5108575"/>
          <p14:tracePt t="76418" x="3771900" y="5100638"/>
          <p14:tracePt t="76446" x="3765550" y="5100638"/>
          <p14:tracePt t="76465" x="3757613" y="5100638"/>
          <p14:tracePt t="76471" x="3751263" y="5100638"/>
          <p14:tracePt t="76484" x="3743325" y="5100638"/>
          <p14:tracePt t="76501" x="3722688" y="5100638"/>
          <p14:tracePt t="76504" x="3708400" y="5100638"/>
          <p14:tracePt t="76517" x="3694113" y="5100638"/>
          <p14:tracePt t="76534" x="3657600" y="5100638"/>
          <p14:tracePt t="76538" x="3643313" y="5108575"/>
          <p14:tracePt t="76551" x="3614738" y="5114925"/>
          <p14:tracePt t="76567" x="3586163" y="5122863"/>
          <p14:tracePt t="76584" x="3557588" y="5137150"/>
          <p14:tracePt t="76601" x="3536950" y="5165725"/>
          <p14:tracePt t="76617" x="3522663" y="5208588"/>
          <p14:tracePt t="76634" x="3508375" y="5257800"/>
          <p14:tracePt t="76651" x="3500438" y="5322888"/>
          <p14:tracePt t="76668" x="3494088" y="5372100"/>
          <p14:tracePt t="76672" x="3494088" y="5400675"/>
          <p14:tracePt t="76684" x="3494088" y="5429250"/>
          <p14:tracePt t="76702" x="3522663" y="5480050"/>
          <p14:tracePt t="76705" x="3536950" y="5508625"/>
          <p14:tracePt t="76718" x="3557588" y="5537200"/>
          <p14:tracePt t="76735" x="3614738" y="5586413"/>
          <p14:tracePt t="76751" x="3643313" y="5608638"/>
          <p14:tracePt t="76768" x="3657600" y="5608638"/>
          <p14:tracePt t="76784" x="3671888" y="5614988"/>
          <p14:tracePt t="76801" x="3686175" y="5614988"/>
          <p14:tracePt t="76818" x="3700463" y="5614988"/>
          <p14:tracePt t="76834" x="3729038" y="5600700"/>
          <p14:tracePt t="76851" x="3757613" y="5572125"/>
          <p14:tracePt t="76868" x="3786188" y="5537200"/>
          <p14:tracePt t="76884" x="3808413" y="5500688"/>
          <p14:tracePt t="76902" x="3814763" y="5465763"/>
          <p14:tracePt t="76919" x="3814763" y="5429250"/>
          <p14:tracePt t="76922" x="3814763" y="5414963"/>
          <p14:tracePt t="76935" x="3808413" y="5400675"/>
          <p14:tracePt t="76954" x="3794125" y="5372100"/>
          <p14:tracePt t="76955" x="3779838" y="5351463"/>
          <p14:tracePt t="76968" x="3771900" y="5337175"/>
          <p14:tracePt t="76985" x="3729038" y="5300663"/>
          <p14:tracePt t="77001" x="3708400" y="5272088"/>
          <p14:tracePt t="77018" x="3679825" y="5257800"/>
          <p14:tracePt t="77035" x="3665538" y="5251450"/>
          <p14:tracePt t="77130" x="3657600" y="5251450"/>
          <p14:tracePt t="77138" x="3651250" y="5272088"/>
          <p14:tracePt t="77146" x="3636963" y="5294313"/>
          <p14:tracePt t="77155" x="3629025" y="5314950"/>
          <p14:tracePt t="77168" x="3622675" y="5337175"/>
          <p14:tracePt t="77186" x="3600450" y="5386388"/>
          <p14:tracePt t="77202" x="3594100" y="5408613"/>
          <p14:tracePt t="77218" x="3586163" y="5429250"/>
          <p14:tracePt t="77235" x="3579813" y="5437188"/>
          <p14:tracePt t="77252" x="3579813" y="5443538"/>
          <p14:tracePt t="77364" x="3579813" y="5422900"/>
          <p14:tracePt t="77371" x="3579813" y="5380038"/>
          <p14:tracePt t="77380" x="3579813" y="5343525"/>
          <p14:tracePt t="77387" x="3579813" y="5308600"/>
          <p14:tracePt t="77403" x="3579813" y="5280025"/>
          <p14:tracePt t="77419" x="3579813" y="5200650"/>
          <p14:tracePt t="77435" x="3579813" y="5172075"/>
          <p14:tracePt t="77452" x="3579813" y="5165725"/>
          <p14:tracePt t="77549" x="3579813" y="5180013"/>
          <p14:tracePt t="77555" x="3571875" y="5194300"/>
          <p14:tracePt t="77564" x="3571875" y="5214938"/>
          <p14:tracePt t="77572" x="3565525" y="5243513"/>
          <p14:tracePt t="77585" x="3557588" y="5265738"/>
          <p14:tracePt t="77602" x="3536950" y="5308600"/>
          <p14:tracePt t="77620" x="3508375" y="5357813"/>
          <p14:tracePt t="77636" x="3494088" y="5380038"/>
          <p14:tracePt t="77653" x="3486150" y="5386388"/>
          <p14:tracePt t="77670" x="3471863" y="5394325"/>
          <p14:tracePt t="77686" x="3451225" y="5394325"/>
          <p14:tracePt t="77702" x="3429000" y="5400675"/>
          <p14:tracePt t="77719" x="3386138" y="5400675"/>
          <p14:tracePt t="77736" x="3336925" y="5394325"/>
          <p14:tracePt t="77752" x="3265488" y="5372100"/>
          <p14:tracePt t="77769" x="3194050" y="5343525"/>
          <p14:tracePt t="77786" x="3143250" y="5329238"/>
          <p14:tracePt t="77789" x="3122613" y="5314950"/>
          <p14:tracePt t="77802" x="3108325" y="5300663"/>
          <p14:tracePt t="77819" x="3079750" y="5280025"/>
          <p14:tracePt t="77823" x="3071813" y="5272088"/>
          <p14:tracePt t="77836" x="3065463" y="5257800"/>
          <p14:tracePt t="77853" x="3043238" y="5243513"/>
          <p14:tracePt t="77958" x="3043238" y="5272088"/>
          <p14:tracePt t="77966" x="3043238" y="5300663"/>
          <p14:tracePt t="77973" x="3051175" y="5329238"/>
          <p14:tracePt t="77986" x="3051175" y="5357813"/>
          <p14:tracePt t="78003" x="3051175" y="5408613"/>
          <p14:tracePt t="78019" x="3051175" y="5437188"/>
          <p14:tracePt t="78023" x="3051175" y="5443538"/>
          <p14:tracePt t="78102" x="3051175" y="5451475"/>
          <p14:tracePt t="78144" x="3057525" y="5437188"/>
          <p14:tracePt t="78149" x="3071813" y="5414963"/>
          <p14:tracePt t="78157" x="3086100" y="5394325"/>
          <p14:tracePt t="78170" x="3100388" y="5365750"/>
          <p14:tracePt t="78187" x="3128963" y="5294313"/>
          <p14:tracePt t="78204" x="3165475" y="5222875"/>
          <p14:tracePt t="78220" x="3186113" y="5172075"/>
          <p14:tracePt t="78237" x="3194050" y="5129213"/>
          <p14:tracePt t="78253" x="3194050" y="5122863"/>
          <p14:tracePt t="78336" x="3194050" y="5151438"/>
          <p14:tracePt t="78343" x="3194050" y="5180013"/>
          <p14:tracePt t="78354" x="3194050" y="5214938"/>
          <p14:tracePt t="78371" x="3200400" y="5280025"/>
          <p14:tracePt t="78387" x="3200400" y="5343525"/>
          <p14:tracePt t="78404" x="3200400" y="5386388"/>
          <p14:tracePt t="78408" x="3200400" y="5394325"/>
          <p14:tracePt t="78421" x="3200400" y="5400675"/>
          <p14:tracePt t="78544" x="3194050" y="5372100"/>
          <p14:tracePt t="78552" x="3186113" y="5337175"/>
          <p14:tracePt t="78560" x="3186113" y="5300663"/>
          <p14:tracePt t="78571" x="3179763" y="5280025"/>
          <p14:tracePt t="78587" x="3179763" y="5243513"/>
          <p14:tracePt t="78604" x="3179763" y="5237163"/>
          <p14:tracePt t="78621" x="3179763" y="5229225"/>
          <p14:tracePt t="78657" x="3179763" y="5251450"/>
          <p14:tracePt t="78666" x="3186113" y="5280025"/>
          <p14:tracePt t="78674" x="3194050" y="5322888"/>
          <p14:tracePt t="78687" x="3208338" y="5365750"/>
          <p14:tracePt t="78704" x="3228975" y="5443538"/>
          <p14:tracePt t="78721" x="3257550" y="5529263"/>
          <p14:tracePt t="78737" x="3265488" y="5557838"/>
          <p14:tracePt t="78754" x="3265488" y="5572125"/>
          <p14:tracePt t="78850" x="3265488" y="5529263"/>
          <p14:tracePt t="78857" x="3257550" y="5486400"/>
          <p14:tracePt t="78868" x="3251200" y="5443538"/>
          <p14:tracePt t="78875" x="3243263" y="5408613"/>
          <p14:tracePt t="78888" x="3243263" y="5365750"/>
          <p14:tracePt t="78905" x="3243263" y="5314950"/>
          <p14:tracePt t="78909" x="3243263" y="5300663"/>
          <p14:tracePt t="78921" x="3243263" y="5294313"/>
          <p14:tracePt t="79001" x="3243263" y="5314950"/>
          <p14:tracePt t="79009" x="3243263" y="5343525"/>
          <p14:tracePt t="79018" x="3243263" y="5372100"/>
          <p14:tracePt t="79027" x="3251200" y="5400675"/>
          <p14:tracePt t="79037" x="3251200" y="5429250"/>
          <p14:tracePt t="79054" x="3257550" y="5494338"/>
          <p14:tracePt t="79071" x="3257550" y="5551488"/>
          <p14:tracePt t="79088" x="3257550" y="5594350"/>
          <p14:tracePt t="79104" x="3257550" y="5608638"/>
          <p14:tracePt t="79121" x="3265488" y="5608638"/>
          <p14:tracePt t="79219" x="3265488" y="5580063"/>
          <p14:tracePt t="79228" x="3265488" y="5543550"/>
          <p14:tracePt t="79238" x="3271838" y="5508625"/>
          <p14:tracePt t="79255" x="3294063" y="5443538"/>
          <p14:tracePt t="79271" x="3314700" y="5386388"/>
          <p14:tracePt t="79288" x="3336925" y="5351463"/>
          <p14:tracePt t="79305" x="3351213" y="5337175"/>
          <p14:tracePt t="79308" x="3351213" y="5329238"/>
          <p14:tracePt t="79404" x="3365500" y="5329238"/>
          <p14:tracePt t="79411" x="3394075" y="5343525"/>
          <p14:tracePt t="79421" x="3422650" y="5365750"/>
          <p14:tracePt t="79438" x="3486150" y="5394325"/>
          <p14:tracePt t="79455" x="3551238" y="5429250"/>
          <p14:tracePt t="79472" x="3629025" y="5451475"/>
          <p14:tracePt t="79488" x="3694113" y="5472113"/>
          <p14:tracePt t="79505" x="3765550" y="5486400"/>
          <p14:tracePt t="79522" x="3829050" y="5494338"/>
          <p14:tracePt t="79538" x="3886200" y="5494338"/>
          <p14:tracePt t="79542" x="3914775" y="5500688"/>
          <p14:tracePt t="79555" x="3937000" y="5500688"/>
          <p14:tracePt t="79572" x="3979863" y="5500688"/>
          <p14:tracePt t="79574" x="4000500" y="5500688"/>
          <p14:tracePt t="79589" x="4029075" y="5494338"/>
          <p14:tracePt t="79606" x="4094163" y="5457825"/>
          <p14:tracePt t="79622" x="4151313" y="5437188"/>
          <p14:tracePt t="79639" x="4200525" y="5400675"/>
          <p14:tracePt t="79655" x="4251325" y="5365750"/>
          <p14:tracePt t="79672" x="4294188" y="5329238"/>
          <p14:tracePt t="79689" x="4337050" y="5286375"/>
          <p14:tracePt t="79705" x="4371975" y="5222875"/>
          <p14:tracePt t="79722" x="4414838" y="5165725"/>
          <p14:tracePt t="79739" x="4443413" y="5100638"/>
          <p14:tracePt t="79756" x="4479925" y="5043488"/>
          <p14:tracePt t="79772" x="4508500" y="4994275"/>
          <p14:tracePt t="79776" x="4514850" y="4972050"/>
          <p14:tracePt t="79791" x="4529138" y="4957763"/>
          <p14:tracePt t="79861" x="4529138" y="4986338"/>
          <p14:tracePt t="79872" x="4537075" y="5043488"/>
          <p14:tracePt t="79878" x="4543425" y="5100638"/>
          <p14:tracePt t="79889" x="4551363" y="5172075"/>
          <p14:tracePt t="79906" x="4551363" y="5300663"/>
          <p14:tracePt t="79923" x="4551363" y="5400675"/>
          <p14:tracePt t="79939" x="4551363" y="5486400"/>
          <p14:tracePt t="79956" x="4551363" y="5537200"/>
          <p14:tracePt t="79972" x="4551363" y="5565775"/>
          <p14:tracePt t="80072" x="4551363" y="5537200"/>
          <p14:tracePt t="80080" x="4543425" y="5494338"/>
          <p14:tracePt t="80093" x="4537075" y="5443538"/>
          <p14:tracePt t="80106" x="4500563" y="5329238"/>
          <p14:tracePt t="80122" x="4471988" y="5229225"/>
          <p14:tracePt t="80139" x="4437063" y="5157788"/>
          <p14:tracePt t="80156" x="4414838" y="5122863"/>
          <p14:tracePt t="80173" x="4408488" y="5122863"/>
          <p14:tracePt t="80210" x="4400550" y="5137150"/>
          <p14:tracePt t="80217" x="4394200" y="5165725"/>
          <p14:tracePt t="80225" x="4379913" y="5208588"/>
          <p14:tracePt t="80239" x="4343400" y="5300663"/>
          <p14:tracePt t="80256" x="4300538" y="5380038"/>
          <p14:tracePt t="80273" x="4251325" y="5457825"/>
          <p14:tracePt t="80290" x="4214813" y="5522913"/>
          <p14:tracePt t="80306" x="4186238" y="5565775"/>
          <p14:tracePt t="80323" x="4171950" y="5580063"/>
          <p14:tracePt t="80386" x="4171950" y="5572125"/>
          <p14:tracePt t="80405" x="4151313" y="5543550"/>
          <p14:tracePt t="80410" x="4129088" y="5494338"/>
          <p14:tracePt t="80423" x="4100513" y="5451475"/>
          <p14:tracePt t="80440" x="4057650" y="5365750"/>
          <p14:tracePt t="80457" x="4022725" y="5294313"/>
          <p14:tracePt t="80474" x="4014788" y="5272088"/>
          <p14:tracePt t="80578" x="4008438" y="5272088"/>
          <p14:tracePt t="80585" x="4000500" y="5308600"/>
          <p14:tracePt t="80594" x="3979863" y="5351463"/>
          <p14:tracePt t="80607" x="3957638" y="5386388"/>
          <p14:tracePt t="80624" x="3908425" y="5451475"/>
          <p14:tracePt t="80626" x="3886200" y="5486400"/>
          <p14:tracePt t="80640" x="3857625" y="5508625"/>
          <p14:tracePt t="80657" x="3794125" y="5543550"/>
          <p14:tracePt t="80673" x="3779838" y="5543550"/>
          <p14:tracePt t="80717" x="3771900" y="5543550"/>
          <p14:tracePt t="80721" x="3771900" y="5522913"/>
          <p14:tracePt t="80733" x="3771900" y="5494338"/>
          <p14:tracePt t="80740" x="3765550" y="5465763"/>
          <p14:tracePt t="80757" x="3765550" y="5394325"/>
          <p14:tracePt t="80774" x="3779838" y="5314950"/>
          <p14:tracePt t="80790" x="3800475" y="5257800"/>
          <p14:tracePt t="80808" x="3829050" y="5214938"/>
          <p14:tracePt t="80824" x="3843338" y="5200650"/>
          <p14:tracePt t="80828" x="3851275" y="5200650"/>
          <p14:tracePt t="80875" x="3857625" y="5214938"/>
          <p14:tracePt t="80884" x="3871913" y="5237163"/>
          <p14:tracePt t="80892" x="3886200" y="5257800"/>
          <p14:tracePt t="80908" x="3914775" y="5314950"/>
          <p14:tracePt t="80924" x="3937000" y="5372100"/>
          <p14:tracePt t="80941" x="3951288" y="5408613"/>
          <p14:tracePt t="80957" x="3957638" y="5443538"/>
          <p14:tracePt t="80974" x="3957638" y="5457825"/>
          <p14:tracePt t="80990" x="3965575" y="5465763"/>
          <p14:tracePt t="81148" x="3943350" y="5457825"/>
          <p14:tracePt t="81156" x="3914775" y="5443538"/>
          <p14:tracePt t="81163" x="3857625" y="5422900"/>
          <p14:tracePt t="81174" x="3800475" y="5394325"/>
          <p14:tracePt t="81191" x="3651250" y="5329238"/>
          <p14:tracePt t="81208" x="3465513" y="5257800"/>
          <p14:tracePt t="81224" x="3279775" y="5194300"/>
          <p14:tracePt t="81242" x="3071813" y="5122863"/>
          <p14:tracePt t="81246" x="2965450" y="5086350"/>
          <p14:tracePt t="81258" x="2871788" y="5037138"/>
          <p14:tracePt t="81274" x="2708275" y="4937125"/>
          <p14:tracePt t="81291" x="2579688" y="4829175"/>
          <p14:tracePt t="81310" x="2486025" y="4708525"/>
          <p14:tracePt t="81313" x="2457450" y="4643438"/>
          <p14:tracePt t="81324" x="2428875" y="4586288"/>
          <p14:tracePt t="81342" x="2386013" y="4451350"/>
          <p14:tracePt t="81358" x="2371725" y="4365625"/>
          <p14:tracePt t="81375" x="2357438" y="4279900"/>
          <p14:tracePt t="81391" x="2336800" y="4200525"/>
          <p14:tracePt t="81408" x="2322513" y="4151313"/>
          <p14:tracePt t="81424" x="2308225" y="4122738"/>
          <p14:tracePt t="81441" x="2300288" y="4114800"/>
          <p14:tracePt t="81458" x="2300288" y="4108450"/>
          <p14:tracePt t="81475" x="2300288" y="4100513"/>
          <p14:tracePt t="81491" x="2293938" y="4086225"/>
          <p14:tracePt t="81508" x="2286000" y="4065588"/>
          <p14:tracePt t="81509" x="2279650" y="4051300"/>
          <p14:tracePt t="81525" x="2271713" y="4029075"/>
          <p14:tracePt t="81541" x="2257425" y="4014788"/>
          <p14:tracePt t="81558" x="2251075" y="4000500"/>
          <p14:tracePt t="81575" x="2236788" y="3979863"/>
          <p14:tracePt t="81592" x="2214563" y="3957638"/>
          <p14:tracePt t="81609" x="2185988" y="3929063"/>
          <p14:tracePt t="81625" x="2165350" y="3908425"/>
          <p14:tracePt t="81641" x="2143125" y="3894138"/>
          <p14:tracePt t="81658" x="2128838" y="3879850"/>
          <p14:tracePt t="81695" x="2122488" y="3879850"/>
          <p14:tracePt t="82265" x="2122488" y="3886200"/>
          <p14:tracePt t="82274" x="2128838" y="3886200"/>
          <p14:tracePt t="82685" x="0" y="0"/>
        </p14:tracePtLst>
        <p14:tracePtLst>
          <p14:tracePt t="83489" x="2051050" y="3736975"/>
          <p14:tracePt t="83641" x="2043113" y="3736975"/>
          <p14:tracePt t="83715" x="2043113" y="3743325"/>
          <p14:tracePt t="83722" x="2043113" y="3751263"/>
          <p14:tracePt t="83754" x="2043113" y="3757613"/>
          <p14:tracePt t="83769" x="2043113" y="3765550"/>
          <p14:tracePt t="83780" x="2043113" y="3779838"/>
          <p14:tracePt t="83785" x="2043113" y="3800475"/>
          <p14:tracePt t="83795" x="2043113" y="3829050"/>
          <p14:tracePt t="83811" x="2051050" y="3894138"/>
          <p14:tracePt t="83828" x="2057400" y="3957638"/>
          <p14:tracePt t="83845" x="2071688" y="4022725"/>
          <p14:tracePt t="83862" x="2100263" y="4079875"/>
          <p14:tracePt t="83878" x="2114550" y="4137025"/>
          <p14:tracePt t="83895" x="2136775" y="4179888"/>
          <p14:tracePt t="83898" x="2151063" y="4208463"/>
          <p14:tracePt t="83912" x="2157413" y="4229100"/>
          <p14:tracePt t="83928" x="2171700" y="4265613"/>
          <p14:tracePt t="83933" x="2171700" y="4271963"/>
          <p14:tracePt t="83945" x="2179638" y="4286250"/>
          <p14:tracePt t="83979" x="2185988" y="4294188"/>
          <p14:tracePt t="83996" x="2193925" y="4300538"/>
          <p14:tracePt t="84012" x="2222500" y="4329113"/>
          <p14:tracePt t="84028" x="2257425" y="4371975"/>
          <p14:tracePt t="84046" x="2308225" y="4414838"/>
          <p14:tracePt t="84062" x="2371725" y="4471988"/>
          <p14:tracePt t="84078" x="2436813" y="4514850"/>
          <p14:tracePt t="84095" x="2486025" y="4557713"/>
          <p14:tracePt t="84112" x="2536825" y="4600575"/>
          <p14:tracePt t="84129" x="2579688" y="4637088"/>
          <p14:tracePt t="84132" x="2600325" y="4657725"/>
          <p14:tracePt t="84146" x="2614613" y="4672013"/>
          <p14:tracePt t="84162" x="2651125" y="4708525"/>
          <p14:tracePt t="84179" x="2714625" y="4779963"/>
          <p14:tracePt t="84195" x="2757488" y="4822825"/>
          <p14:tracePt t="84212" x="2800350" y="4857750"/>
          <p14:tracePt t="84229" x="2828925" y="4894263"/>
          <p14:tracePt t="84245" x="2857500" y="4922838"/>
          <p14:tracePt t="84262" x="2886075" y="4943475"/>
          <p14:tracePt t="84279" x="2908300" y="4965700"/>
          <p14:tracePt t="84296" x="2936875" y="5000625"/>
          <p14:tracePt t="84312" x="2971800" y="5029200"/>
          <p14:tracePt t="84329" x="3008313" y="5057775"/>
          <p14:tracePt t="84345" x="3043238" y="5086350"/>
          <p14:tracePt t="84362" x="3079750" y="5114925"/>
          <p14:tracePt t="84379" x="3114675" y="5143500"/>
          <p14:tracePt t="84396" x="3122613" y="5143500"/>
          <p14:tracePt t="84518" x="3094038" y="5108575"/>
          <p14:tracePt t="84526" x="3057525" y="5072063"/>
          <p14:tracePt t="84534" x="3014663" y="5029200"/>
          <p14:tracePt t="84546" x="2965450" y="4994275"/>
          <p14:tracePt t="84562" x="2871788" y="4914900"/>
          <p14:tracePt t="84579" x="2771775" y="4837113"/>
          <p14:tracePt t="84596" x="2693988" y="4772025"/>
          <p14:tracePt t="84613" x="2614613" y="4722813"/>
          <p14:tracePt t="84629" x="2608263" y="4708525"/>
          <p14:tracePt t="84686" x="2600325" y="4700588"/>
          <p14:tracePt t="84710" x="2593975" y="4694238"/>
          <p14:tracePt t="84718" x="2586038" y="4679950"/>
          <p14:tracePt t="84726" x="2579688" y="4665663"/>
          <p14:tracePt t="84733" x="2571750" y="4643438"/>
          <p14:tracePt t="84747" x="2557463" y="4629150"/>
          <p14:tracePt t="84763" x="2536825" y="4586288"/>
          <p14:tracePt t="84779" x="2508250" y="4543425"/>
          <p14:tracePt t="84783" x="2493963" y="4522788"/>
          <p14:tracePt t="84796" x="2486025" y="4508500"/>
          <p14:tracePt t="84813" x="2471738" y="4471988"/>
          <p14:tracePt t="84815" x="2465388" y="4457700"/>
          <p14:tracePt t="84829" x="2457450" y="4429125"/>
          <p14:tracePt t="84846" x="2443163" y="4408488"/>
          <p14:tracePt t="84863" x="2436813" y="4386263"/>
          <p14:tracePt t="84880" x="2428875" y="4371975"/>
          <p14:tracePt t="85007" x="2436813" y="4394200"/>
          <p14:tracePt t="85017" x="2457450" y="4414838"/>
          <p14:tracePt t="85024" x="2471738" y="4451350"/>
          <p14:tracePt t="85034" x="2493963" y="4479925"/>
          <p14:tracePt t="85047" x="2528888" y="4537075"/>
          <p14:tracePt t="85063" x="2571750" y="4586288"/>
          <p14:tracePt t="85080" x="2600325" y="4637088"/>
          <p14:tracePt t="85096" x="2628900" y="4672013"/>
          <p14:tracePt t="85113" x="2651125" y="4700588"/>
          <p14:tracePt t="85130" x="2671763" y="4729163"/>
          <p14:tracePt t="85146" x="2693988" y="4751388"/>
          <p14:tracePt t="85163" x="2714625" y="4772025"/>
          <p14:tracePt t="85180" x="2728913" y="4786313"/>
          <p14:tracePt t="85197" x="2736850" y="4794250"/>
          <p14:tracePt t="85214" x="2743200" y="4794250"/>
          <p14:tracePt t="85230" x="2743200" y="4800600"/>
          <p14:tracePt t="85247" x="2757488" y="4808538"/>
          <p14:tracePt t="85263" x="2779713" y="4822825"/>
          <p14:tracePt t="85280" x="2794000" y="4837113"/>
          <p14:tracePt t="85297" x="2808288" y="4843463"/>
          <p14:tracePt t="85313" x="2822575" y="4857750"/>
          <p14:tracePt t="85331" x="2836863" y="4865688"/>
          <p14:tracePt t="85347" x="2851150" y="4872038"/>
          <p14:tracePt t="85364" x="2865438" y="4879975"/>
          <p14:tracePt t="85380" x="2871788" y="4886325"/>
          <p14:tracePt t="85397" x="2879725" y="4886325"/>
          <p14:tracePt t="85414" x="2886075" y="4886325"/>
          <p14:tracePt t="85431" x="2894013" y="4894263"/>
          <p14:tracePt t="85447" x="2908300" y="4894263"/>
          <p14:tracePt t="85464" x="2914650" y="4900613"/>
          <p14:tracePt t="85481" x="2943225" y="4914900"/>
          <p14:tracePt t="85497" x="2971800" y="4937125"/>
          <p14:tracePt t="85514" x="3008313" y="4957763"/>
          <p14:tracePt t="85531" x="3043238" y="4986338"/>
          <p14:tracePt t="85547" x="3086100" y="5014913"/>
          <p14:tracePt t="85565" x="3128963" y="5043488"/>
          <p14:tracePt t="85581" x="3171825" y="5080000"/>
          <p14:tracePt t="85597" x="3208338" y="5108575"/>
          <p14:tracePt t="85614" x="3243263" y="5129213"/>
          <p14:tracePt t="85631" x="3279775" y="5157788"/>
          <p14:tracePt t="85633" x="3300413" y="5165725"/>
          <p14:tracePt t="85647" x="3314700" y="5180013"/>
          <p14:tracePt t="85665" x="3365500" y="5208588"/>
          <p14:tracePt t="85681" x="3394075" y="5229225"/>
          <p14:tracePt t="85699" x="3414713" y="5237163"/>
          <p14:tracePt t="85715" x="3422650" y="5237163"/>
          <p14:tracePt t="85876" x="3408363" y="5222875"/>
          <p14:tracePt t="85884" x="3394075" y="5208588"/>
          <p14:tracePt t="85892" x="3371850" y="5186363"/>
          <p14:tracePt t="85902" x="3351213" y="5165725"/>
          <p14:tracePt t="85915" x="3294063" y="5114925"/>
          <p14:tracePt t="85931" x="3236913" y="5065713"/>
          <p14:tracePt t="85948" x="3165475" y="5014913"/>
          <p14:tracePt t="85965" x="3100388" y="4965700"/>
          <p14:tracePt t="85982" x="3036888" y="4922838"/>
          <p14:tracePt t="85998" x="2994025" y="4900613"/>
          <p14:tracePt t="86015" x="2979738" y="4886325"/>
          <p14:tracePt t="86031" x="2971800" y="4886325"/>
          <p14:tracePt t="86094" x="2965450" y="4872038"/>
          <p14:tracePt t="86101" x="2951163" y="4857750"/>
          <p14:tracePt t="86108" x="2936875" y="4837113"/>
          <p14:tracePt t="86117" x="2922588" y="4814888"/>
          <p14:tracePt t="86132" x="2886075" y="4772025"/>
          <p14:tracePt t="86148" x="2857500" y="4729163"/>
          <p14:tracePt t="86165" x="2822575" y="4686300"/>
          <p14:tracePt t="86181" x="2786063" y="4637088"/>
          <p14:tracePt t="86199" x="2743200" y="4594225"/>
          <p14:tracePt t="86215" x="2708275" y="4551363"/>
          <p14:tracePt t="86231" x="2665413" y="4500563"/>
          <p14:tracePt t="86248" x="2622550" y="4457700"/>
          <p14:tracePt t="86265" x="2586038" y="4422775"/>
          <p14:tracePt t="86269" x="2579688" y="4408488"/>
          <p14:tracePt t="86282" x="2565400" y="4394200"/>
          <p14:tracePt t="86299" x="2536825" y="4357688"/>
          <p14:tracePt t="86302" x="2522538" y="4343400"/>
          <p14:tracePt t="86315" x="2500313" y="4322763"/>
          <p14:tracePt t="86332" x="2479675" y="4294188"/>
          <p14:tracePt t="86334" x="2465388" y="4279900"/>
          <p14:tracePt t="86350" x="2436813" y="4257675"/>
          <p14:tracePt t="86365" x="2428875" y="4243388"/>
          <p14:tracePt t="86382" x="2422525" y="4237038"/>
          <p14:tracePt t="86550" x="2428875" y="4257675"/>
          <p14:tracePt t="86559" x="2443163" y="4286250"/>
          <p14:tracePt t="86566" x="2457450" y="4314825"/>
          <p14:tracePt t="86582" x="2508250" y="4379913"/>
          <p14:tracePt t="86599" x="2579688" y="4465638"/>
          <p14:tracePt t="86616" x="2651125" y="4551363"/>
          <p14:tracePt t="86632" x="2728913" y="4629150"/>
          <p14:tracePt t="86649" x="2800350" y="4694238"/>
          <p14:tracePt t="86666" x="2857500" y="4737100"/>
          <p14:tracePt t="86683" x="2914650" y="4786313"/>
          <p14:tracePt t="86699" x="2965450" y="4822825"/>
          <p14:tracePt t="86716" x="3014663" y="4857750"/>
          <p14:tracePt t="86732" x="3065463" y="4894263"/>
          <p14:tracePt t="86736" x="3094038" y="4914900"/>
          <p14:tracePt t="86749" x="3122613" y="4937125"/>
          <p14:tracePt t="86766" x="3171825" y="4979988"/>
          <p14:tracePt t="86769" x="3200400" y="5000625"/>
          <p14:tracePt t="86782" x="3228975" y="5022850"/>
          <p14:tracePt t="86799" x="3314700" y="5086350"/>
          <p14:tracePt t="86816" x="3365500" y="5122863"/>
          <p14:tracePt t="86833" x="3408363" y="5157788"/>
          <p14:tracePt t="86849" x="3457575" y="5200650"/>
          <p14:tracePt t="86866" x="3508375" y="5237163"/>
          <p14:tracePt t="86883" x="3557588" y="5272088"/>
          <p14:tracePt t="86899" x="3614738" y="5314950"/>
          <p14:tracePt t="86916" x="3665538" y="5357813"/>
          <p14:tracePt t="86933" x="3729038" y="5400675"/>
          <p14:tracePt t="86936" x="3757613" y="5422900"/>
          <p14:tracePt t="86950" x="3786188" y="5443538"/>
          <p14:tracePt t="86954" x="3808413" y="5472113"/>
          <p14:tracePt t="86967" x="3857625" y="5514975"/>
          <p14:tracePt t="86985" x="3900488" y="5551488"/>
          <p14:tracePt t="86999" x="3937000" y="5586413"/>
          <p14:tracePt t="87019" x="3965575" y="5608638"/>
          <p14:tracePt t="87033" x="3986213" y="5629275"/>
          <p14:tracePt t="87050" x="4000500" y="5643563"/>
          <p14:tracePt t="87066" x="4014788" y="5657850"/>
          <p14:tracePt t="87241" x="4000500" y="5651500"/>
          <p14:tracePt t="87251" x="3971925" y="5637213"/>
          <p14:tracePt t="87258" x="3943350" y="5614988"/>
          <p14:tracePt t="87266" x="3908425" y="5594350"/>
          <p14:tracePt t="87283" x="3836988" y="5537200"/>
          <p14:tracePt t="87300" x="3757613" y="5480050"/>
          <p14:tracePt t="87317" x="3686175" y="5437188"/>
          <p14:tracePt t="87333" x="3622675" y="5394325"/>
          <p14:tracePt t="87350" x="3579813" y="5365750"/>
          <p14:tracePt t="87367" x="3543300" y="5343525"/>
          <p14:tracePt t="87383" x="3514725" y="5329238"/>
          <p14:tracePt t="87400" x="3486150" y="5308600"/>
          <p14:tracePt t="87417" x="3443288" y="5286375"/>
          <p14:tracePt t="87434" x="3408363" y="5257800"/>
          <p14:tracePt t="87450" x="3379788" y="5243513"/>
          <p14:tracePt t="87452" x="3357563" y="5229225"/>
          <p14:tracePt t="87467" x="3314700" y="5208588"/>
          <p14:tracePt t="87484" x="3279775" y="5180013"/>
          <p14:tracePt t="87500" x="3236913" y="5157788"/>
          <p14:tracePt t="87517" x="3200400" y="5137150"/>
          <p14:tracePt t="87534" x="3157538" y="5108575"/>
          <p14:tracePt t="87550" x="3114675" y="5080000"/>
          <p14:tracePt t="87567" x="3065463" y="5043488"/>
          <p14:tracePt t="87584" x="3014663" y="5014913"/>
          <p14:tracePt t="87588" x="2994025" y="5000625"/>
          <p14:tracePt t="87600" x="2965450" y="4979988"/>
          <p14:tracePt t="87617" x="2922588" y="4943475"/>
          <p14:tracePt t="87633" x="2879725" y="4914900"/>
          <p14:tracePt t="87650" x="2843213" y="4886325"/>
          <p14:tracePt t="87651" x="2828925" y="4879975"/>
          <p14:tracePt t="87667" x="2800350" y="4851400"/>
          <p14:tracePt t="87684" x="2765425" y="4814888"/>
          <p14:tracePt t="87701" x="2722563" y="4772025"/>
          <p14:tracePt t="87717" x="2671763" y="4722813"/>
          <p14:tracePt t="87734" x="2622550" y="4679950"/>
          <p14:tracePt t="87751" x="2571750" y="4637088"/>
          <p14:tracePt t="87767" x="2536825" y="4594225"/>
          <p14:tracePt t="87784" x="2493963" y="4551363"/>
          <p14:tracePt t="87787" x="2471738" y="4529138"/>
          <p14:tracePt t="87801" x="2451100" y="4508500"/>
          <p14:tracePt t="87817" x="2408238" y="4471988"/>
          <p14:tracePt t="87834" x="2365375" y="4422775"/>
          <p14:tracePt t="87852" x="2300288" y="4357688"/>
          <p14:tracePt t="87867" x="2265363" y="4314825"/>
          <p14:tracePt t="87884" x="2228850" y="4279900"/>
          <p14:tracePt t="87901" x="2200275" y="4237038"/>
          <p14:tracePt t="87918" x="2171700" y="4200525"/>
          <p14:tracePt t="87934" x="2151063" y="4165600"/>
          <p14:tracePt t="87951" x="2128838" y="4122738"/>
          <p14:tracePt t="87968" x="2108200" y="4079875"/>
          <p14:tracePt t="87984" x="2085975" y="4043363"/>
          <p14:tracePt t="88001" x="2071688" y="4008438"/>
          <p14:tracePt t="88017" x="2065338" y="3979863"/>
          <p14:tracePt t="88021" x="2057400" y="3965575"/>
          <p14:tracePt t="88034" x="2051050" y="3957638"/>
          <p14:tracePt t="88051" x="2051050" y="3951288"/>
          <p14:tracePt t="88068" x="2051050" y="3943350"/>
          <p14:tracePt t="88198" x="2051050" y="3951288"/>
          <p14:tracePt t="88208" x="2065338" y="3971925"/>
          <p14:tracePt t="88218" x="2079625" y="4000500"/>
          <p14:tracePt t="88234" x="2136775" y="4079875"/>
          <p14:tracePt t="88251" x="2200275" y="4179888"/>
          <p14:tracePt t="88254" x="2243138" y="4229100"/>
          <p14:tracePt t="88268" x="2279650" y="4279900"/>
          <p14:tracePt t="88285" x="2393950" y="4408488"/>
          <p14:tracePt t="88301" x="2457450" y="4479925"/>
          <p14:tracePt t="88318" x="2514600" y="4529138"/>
          <p14:tracePt t="88320" x="0" y="0"/>
        </p14:tracePtLst>
        <p14:tracePtLst>
          <p14:tracePt t="88329" x="3479800" y="3336925"/>
          <p14:tracePt t="88858" x="3486150" y="3336925"/>
          <p14:tracePt t="88865" x="3494088" y="3343275"/>
          <p14:tracePt t="88874" x="3508375" y="3365500"/>
          <p14:tracePt t="88886" x="3536950" y="3386138"/>
          <p14:tracePt t="88902" x="3594100" y="3414713"/>
          <p14:tracePt t="88919" x="3671888" y="3443288"/>
          <p14:tracePt t="88936" x="3771900" y="3465513"/>
          <p14:tracePt t="88952" x="3894138" y="3486150"/>
          <p14:tracePt t="88969" x="4022725" y="3508375"/>
          <p14:tracePt t="88985" x="4165600" y="3529013"/>
          <p14:tracePt t="89002" x="4314825" y="3551238"/>
          <p14:tracePt t="89004" x="4394200" y="3557588"/>
          <p14:tracePt t="89019" x="4543425" y="3594100"/>
          <p14:tracePt t="89035" x="4665663" y="3636963"/>
          <p14:tracePt t="89052" x="4772025" y="3694113"/>
          <p14:tracePt t="89069" x="4857750" y="3757613"/>
          <p14:tracePt t="89086" x="4937125" y="3822700"/>
          <p14:tracePt t="89102" x="5014913" y="3900488"/>
          <p14:tracePt t="89119" x="5094288" y="4000500"/>
          <p14:tracePt t="89136" x="5180013" y="4129088"/>
          <p14:tracePt t="89153" x="5280025" y="4279900"/>
          <p14:tracePt t="89170" x="5394325" y="4451350"/>
          <p14:tracePt t="89186" x="5522913" y="4622800"/>
          <p14:tracePt t="89202" x="5729288" y="4794250"/>
          <p14:tracePt t="89219" x="5857875" y="4857750"/>
          <p14:tracePt t="89236" x="5965825" y="4872038"/>
          <p14:tracePt t="89253" x="6072188" y="4872038"/>
          <p14:tracePt t="89269" x="6194425" y="4837113"/>
          <p14:tracePt t="89286" x="6315075" y="4772025"/>
          <p14:tracePt t="89303" x="6429375" y="4694238"/>
          <p14:tracePt t="89319" x="6537325" y="4600575"/>
          <p14:tracePt t="89336" x="6637338" y="4500563"/>
          <p14:tracePt t="89353" x="6729413" y="4386263"/>
          <p14:tracePt t="89369" x="6808788" y="4286250"/>
          <p14:tracePt t="89386" x="6865938" y="4200525"/>
          <p14:tracePt t="89403" x="6900863" y="4129088"/>
          <p14:tracePt t="89420" x="6923088" y="4037013"/>
          <p14:tracePt t="89436" x="6929438" y="4014788"/>
          <p14:tracePt t="89453" x="6929438" y="4000500"/>
          <p14:tracePt t="89493" x="6929438" y="4014788"/>
          <p14:tracePt t="89502" x="6937375" y="4057650"/>
          <p14:tracePt t="89509" x="6937375" y="4100513"/>
          <p14:tracePt t="89520" x="6951663" y="4157663"/>
          <p14:tracePt t="89536" x="7000875" y="4257675"/>
          <p14:tracePt t="89553" x="7051675" y="4322763"/>
          <p14:tracePt t="89570" x="7072313" y="4351338"/>
          <p14:tracePt t="89597" x="7080250" y="4351338"/>
          <p14:tracePt t="89607" x="7080250" y="4337050"/>
          <p14:tracePt t="89620" x="7086600" y="4271963"/>
          <p14:tracePt t="89636" x="7086600" y="4237038"/>
          <p14:tracePt t="89653" x="7086600" y="4129088"/>
          <p14:tracePt t="89670" x="7086600" y="4057650"/>
          <p14:tracePt t="89687" x="7080250" y="3994150"/>
          <p14:tracePt t="89703" x="7072313" y="3937000"/>
          <p14:tracePt t="89720" x="7058025" y="3908425"/>
          <p14:tracePt t="89737" x="7051675" y="3894138"/>
          <p14:tracePt t="89753" x="7043738" y="3886200"/>
          <p14:tracePt t="89770" x="7037388" y="3886200"/>
          <p14:tracePt t="89786" x="7029450" y="3886200"/>
          <p14:tracePt t="90000" x="7023100" y="3886200"/>
          <p14:tracePt t="90007" x="7000875" y="3894138"/>
          <p14:tracePt t="90016" x="6986588" y="3908425"/>
          <p14:tracePt t="90024" x="6958013" y="3929063"/>
          <p14:tracePt t="90037" x="6929438" y="3943350"/>
          <p14:tracePt t="90054" x="6829425" y="4014788"/>
          <p14:tracePt t="90070" x="6751638" y="4057650"/>
          <p14:tracePt t="90087" x="6672263" y="4108450"/>
          <p14:tracePt t="90104" x="6594475" y="4137025"/>
          <p14:tracePt t="90120" x="6529388" y="4157663"/>
          <p14:tracePt t="90138" x="6480175" y="4171950"/>
          <p14:tracePt t="90154" x="6457950" y="4179888"/>
          <p14:tracePt t="90170" x="6451600" y="4179888"/>
          <p14:tracePt t="90331" x="6443663" y="4186238"/>
          <p14:tracePt t="90336" x="6429375" y="4194175"/>
          <p14:tracePt t="90345" x="6423025" y="4200525"/>
          <p14:tracePt t="90354" x="6408738" y="4208463"/>
          <p14:tracePt t="90371" x="6380163" y="4237038"/>
          <p14:tracePt t="90389" x="6343650" y="4271963"/>
          <p14:tracePt t="90404" x="6300788" y="4308475"/>
          <p14:tracePt t="90421" x="6265863" y="4351338"/>
          <p14:tracePt t="90438" x="6223000" y="4408488"/>
          <p14:tracePt t="90454" x="6186488" y="4465638"/>
          <p14:tracePt t="90471" x="6151563" y="4537075"/>
          <p14:tracePt t="90488" x="6108700" y="4657725"/>
          <p14:tracePt t="90504" x="6108700" y="4722813"/>
          <p14:tracePt t="90521" x="6108700" y="4772025"/>
          <p14:tracePt t="90538" x="6122988" y="4814888"/>
          <p14:tracePt t="90554" x="6143625" y="4857750"/>
          <p14:tracePt t="90571" x="6194425" y="4900613"/>
          <p14:tracePt t="90588" x="6257925" y="4943475"/>
          <p14:tracePt t="90605" x="6343650" y="4979988"/>
          <p14:tracePt t="90621" x="6443663" y="5000625"/>
          <p14:tracePt t="90638" x="6551613" y="5008563"/>
          <p14:tracePt t="90655" x="6657975" y="5014913"/>
          <p14:tracePt t="90672" x="6823075" y="5014913"/>
          <p14:tracePt t="90688" x="6880225" y="5014913"/>
          <p14:tracePt t="90692" x="6937375" y="5014913"/>
          <p14:tracePt t="90705" x="7051675" y="4994275"/>
          <p14:tracePt t="90721" x="7165975" y="4972050"/>
          <p14:tracePt t="90738" x="7223125" y="4957763"/>
          <p14:tracePt t="90755" x="7386638" y="4908550"/>
          <p14:tracePt t="90771" x="7480300" y="4857750"/>
          <p14:tracePt t="90788" x="7558088" y="4814888"/>
          <p14:tracePt t="90805" x="7608888" y="4765675"/>
          <p14:tracePt t="90821" x="7651750" y="4714875"/>
          <p14:tracePt t="90838" x="7686675" y="4665663"/>
          <p14:tracePt t="90855" x="7708900" y="4622800"/>
          <p14:tracePt t="90872" x="7715250" y="4565650"/>
          <p14:tracePt t="90889" x="7715250" y="4508500"/>
          <p14:tracePt t="90906" x="7708900" y="4422775"/>
          <p14:tracePt t="90922" x="7686675" y="4379913"/>
          <p14:tracePt t="90938" x="7672388" y="4357688"/>
          <p14:tracePt t="90955" x="7623175" y="4314825"/>
          <p14:tracePt t="90972" x="7580313" y="4294188"/>
          <p14:tracePt t="90988" x="7523163" y="4286250"/>
          <p14:tracePt t="91005" x="7451725" y="4279900"/>
          <p14:tracePt t="91022" x="7386638" y="4271963"/>
          <p14:tracePt t="91038" x="7308850" y="4271963"/>
          <p14:tracePt t="91056" x="7237413" y="4279900"/>
          <p14:tracePt t="91072" x="7165975" y="4294188"/>
          <p14:tracePt t="91089" x="7108825" y="4314825"/>
          <p14:tracePt t="91105" x="7051675" y="4337050"/>
          <p14:tracePt t="91124" x="6986588" y="4371975"/>
          <p14:tracePt t="91139" x="6951663" y="4400550"/>
          <p14:tracePt t="91157" x="6929438" y="4429125"/>
          <p14:tracePt t="91173" x="6908800" y="4457700"/>
          <p14:tracePt t="91189" x="6894513" y="4494213"/>
          <p14:tracePt t="91205" x="6880225" y="4529138"/>
          <p14:tracePt t="91222" x="6872288" y="4565650"/>
          <p14:tracePt t="91239" x="6858000" y="4600575"/>
          <p14:tracePt t="91255" x="6843713" y="4637088"/>
          <p14:tracePt t="91272" x="6823075" y="4679950"/>
          <p14:tracePt t="91289" x="6794500" y="4722813"/>
          <p14:tracePt t="91306" x="6765925" y="4751388"/>
          <p14:tracePt t="91322" x="6737350" y="4772025"/>
          <p14:tracePt t="91339" x="6708775" y="4794250"/>
          <p14:tracePt t="91356" x="6665913" y="4822825"/>
          <p14:tracePt t="91372" x="6643688" y="4837113"/>
          <p14:tracePt t="91389" x="6629400" y="4843463"/>
          <p14:tracePt t="91406" x="6615113" y="4851400"/>
          <p14:tracePt t="91423" x="6615113" y="4857750"/>
          <p14:tracePt t="91493" x="6629400" y="4857750"/>
          <p14:tracePt t="91502" x="6651625" y="4851400"/>
          <p14:tracePt t="91509" x="6680200" y="4843463"/>
          <p14:tracePt t="91522" x="6708775" y="4829175"/>
          <p14:tracePt t="91539" x="6794500" y="4779963"/>
          <p14:tracePt t="91556" x="6943725" y="4700588"/>
          <p14:tracePt t="91572" x="7072313" y="4657725"/>
          <p14:tracePt t="91589" x="7215188" y="4622800"/>
          <p14:tracePt t="91606" x="7358063" y="4594225"/>
          <p14:tracePt t="91623" x="7508875" y="4579938"/>
          <p14:tracePt t="91639" x="7637463" y="4572000"/>
          <p14:tracePt t="91656" x="7751763" y="4557713"/>
          <p14:tracePt t="91673" x="7843838" y="4557713"/>
          <p14:tracePt t="91689" x="7937500" y="4557713"/>
          <p14:tracePt t="91706" x="8023225" y="4557713"/>
          <p14:tracePt t="91723" x="8086725" y="4557713"/>
          <p14:tracePt t="91739" x="8123238" y="4557713"/>
          <p14:tracePt t="91756" x="8137525" y="4551363"/>
          <p14:tracePt t="91773" x="8151813" y="4551363"/>
          <p14:tracePt t="91790" x="8172450" y="4529138"/>
          <p14:tracePt t="91806" x="8172450" y="4522788"/>
          <p14:tracePt t="91824" x="8186738" y="4486275"/>
          <p14:tracePt t="91840" x="8186738" y="4443413"/>
          <p14:tracePt t="91856" x="8186738" y="4386263"/>
          <p14:tracePt t="91874" x="8186738" y="4322763"/>
          <p14:tracePt t="91890" x="8172450" y="4271963"/>
          <p14:tracePt t="91906" x="8151813" y="4222750"/>
          <p14:tracePt t="91923" x="8115300" y="4171950"/>
          <p14:tracePt t="91940" x="8058150" y="4122738"/>
          <p14:tracePt t="91956" x="7986713" y="4071938"/>
          <p14:tracePt t="91973" x="7894638" y="4008438"/>
          <p14:tracePt t="91977" x="7837488" y="3979863"/>
          <p14:tracePt t="91990" x="7715250" y="3922713"/>
          <p14:tracePt t="92007" x="7643813" y="3886200"/>
          <p14:tracePt t="92008" x="7566025" y="3851275"/>
          <p14:tracePt t="92023" x="7386638" y="3771900"/>
          <p14:tracePt t="92040" x="7180263" y="3694113"/>
          <p14:tracePt t="92056" x="6951663" y="3643313"/>
          <p14:tracePt t="92074" x="6694488" y="3614738"/>
          <p14:tracePt t="92090" x="6429375" y="3594100"/>
          <p14:tracePt t="92107" x="6208713" y="3571875"/>
          <p14:tracePt t="92123" x="6029325" y="3557588"/>
          <p14:tracePt t="92140" x="5865813" y="3543300"/>
          <p14:tracePt t="92157" x="5686425" y="3536950"/>
          <p14:tracePt t="92174" x="5494338" y="3536950"/>
          <p14:tracePt t="92190" x="5314950" y="3557588"/>
          <p14:tracePt t="92207" x="5194300" y="3608388"/>
          <p14:tracePt t="92224" x="5151438" y="3651250"/>
          <p14:tracePt t="92240" x="5143500" y="3700463"/>
          <p14:tracePt t="92257" x="5180013" y="3771900"/>
          <p14:tracePt t="92274" x="5208588" y="3822700"/>
          <p14:tracePt t="92290" x="5243513" y="3857625"/>
          <p14:tracePt t="92307" x="5280025" y="3871913"/>
          <p14:tracePt t="92324" x="5337175" y="3879850"/>
          <p14:tracePt t="92340" x="5422900" y="3879850"/>
          <p14:tracePt t="92357" x="5551488" y="3865563"/>
          <p14:tracePt t="92374" x="5708650" y="3851275"/>
          <p14:tracePt t="92391" x="5900738" y="3829050"/>
          <p14:tracePt t="92408" x="6194425" y="3794125"/>
          <p14:tracePt t="92424" x="6294438" y="3786188"/>
          <p14:tracePt t="92441" x="6486525" y="3765550"/>
          <p14:tracePt t="92457" x="6637338" y="3751263"/>
          <p14:tracePt t="92476" x="6808788" y="3743325"/>
          <p14:tracePt t="92491" x="6886575" y="3743325"/>
          <p14:tracePt t="92507" x="6937375" y="3743325"/>
          <p14:tracePt t="92524" x="6965950" y="3743325"/>
          <p14:tracePt t="92541" x="6986588" y="3743325"/>
          <p14:tracePt t="92557" x="6994525" y="3751263"/>
          <p14:tracePt t="92574" x="7008813" y="3751263"/>
          <p14:tracePt t="92592" x="7015163" y="3751263"/>
          <p14:tracePt t="92608" x="7029450" y="3751263"/>
          <p14:tracePt t="92624" x="7065963" y="3751263"/>
          <p14:tracePt t="92641" x="7115175" y="3743325"/>
          <p14:tracePt t="92658" x="7200900" y="3736975"/>
          <p14:tracePt t="92674" x="7243763" y="3729038"/>
          <p14:tracePt t="92691" x="7400925" y="3708400"/>
          <p14:tracePt t="92708" x="7515225" y="3694113"/>
          <p14:tracePt t="92724" x="7629525" y="3679825"/>
          <p14:tracePt t="92741" x="7729538" y="3665538"/>
          <p14:tracePt t="92758" x="7829550" y="3657600"/>
          <p14:tracePt t="92774" x="7923213" y="3651250"/>
          <p14:tracePt t="92791" x="8001000" y="3651250"/>
          <p14:tracePt t="92808" x="8066088" y="3651250"/>
          <p14:tracePt t="92825" x="8115300" y="3643313"/>
          <p14:tracePt t="92841" x="8129588" y="3636963"/>
          <p14:tracePt t="92860" x="8137525" y="3629025"/>
          <p14:tracePt t="92874" x="8143875" y="3579813"/>
          <p14:tracePt t="92891" x="8151813" y="3551238"/>
          <p14:tracePt t="92908" x="8186738" y="3408363"/>
          <p14:tracePt t="92925" x="8229600" y="3300413"/>
          <p14:tracePt t="92941" x="8272463" y="3171825"/>
          <p14:tracePt t="92958" x="8315325" y="3043238"/>
          <p14:tracePt t="92974" x="8351838" y="2922588"/>
          <p14:tracePt t="92991" x="8380413" y="2808288"/>
          <p14:tracePt t="93008" x="8401050" y="2708275"/>
          <p14:tracePt t="93012" x="8415338" y="2657475"/>
          <p14:tracePt t="93025" x="8429625" y="2614613"/>
          <p14:tracePt t="93042" x="8437563" y="2528888"/>
          <p14:tracePt t="93058" x="8437563" y="2465388"/>
          <p14:tracePt t="93075" x="8437563" y="2400300"/>
          <p14:tracePt t="93093" x="8401050" y="2314575"/>
          <p14:tracePt t="93108" x="8366125" y="2265363"/>
          <p14:tracePt t="93125" x="8315325" y="2236788"/>
          <p14:tracePt t="93142" x="8266113" y="2222500"/>
          <p14:tracePt t="93158" x="8201025" y="2214563"/>
          <p14:tracePt t="93175" x="8123238" y="2214563"/>
          <p14:tracePt t="93191" x="8037513" y="2214563"/>
          <p14:tracePt t="93208" x="7923213" y="2214563"/>
          <p14:tracePt t="93225" x="7823200" y="2214563"/>
          <p14:tracePt t="93242" x="7737475" y="2222500"/>
          <p14:tracePt t="93258" x="7680325" y="2236788"/>
          <p14:tracePt t="93275" x="7643813" y="2251075"/>
          <p14:tracePt t="93292" x="7594600" y="2293938"/>
          <p14:tracePt t="93308" x="7572375" y="2314575"/>
          <p14:tracePt t="93326" x="7566025" y="2328863"/>
          <p14:tracePt t="93342" x="7558088" y="2343150"/>
          <p14:tracePt t="93358" x="7558088" y="2357438"/>
          <p14:tracePt t="93375" x="7558088" y="2365375"/>
          <p14:tracePt t="93392" x="7551738" y="2400300"/>
          <p14:tracePt t="93409" x="7543800" y="2428875"/>
          <p14:tracePt t="93425" x="7515225" y="2471738"/>
          <p14:tracePt t="93442" x="7480300" y="2522538"/>
          <p14:tracePt t="93459" x="7429500" y="2586038"/>
          <p14:tracePt t="93476" x="7358063" y="2665413"/>
          <p14:tracePt t="93492" x="7280275" y="2757488"/>
          <p14:tracePt t="93509" x="7194550" y="2857500"/>
          <p14:tracePt t="93514" x="7151688" y="2908300"/>
          <p14:tracePt t="93525" x="7108825" y="2957513"/>
          <p14:tracePt t="93543" x="6994525" y="3079750"/>
          <p14:tracePt t="93560" x="6937375" y="3157538"/>
          <p14:tracePt t="93576" x="6886575" y="3236913"/>
          <p14:tracePt t="93593" x="6837363" y="3314700"/>
          <p14:tracePt t="93609" x="6794500" y="3386138"/>
          <p14:tracePt t="93625" x="6757988" y="3443288"/>
          <p14:tracePt t="93642" x="6743700" y="3500438"/>
          <p14:tracePt t="93659" x="6743700" y="3571875"/>
          <p14:tracePt t="93676" x="6751638" y="3657600"/>
          <p14:tracePt t="93692" x="6786563" y="3771900"/>
          <p14:tracePt t="93709" x="6843713" y="3894138"/>
          <p14:tracePt t="93726" x="6908800" y="4043363"/>
          <p14:tracePt t="93742" x="6986588" y="4194175"/>
          <p14:tracePt t="93759" x="7094538" y="4422775"/>
          <p14:tracePt t="93776" x="7165975" y="4557713"/>
          <p14:tracePt t="93793" x="7237413" y="4686300"/>
          <p14:tracePt t="93810" x="7280275" y="4772025"/>
          <p14:tracePt t="93826" x="7315200" y="4837113"/>
          <p14:tracePt t="93843" x="7343775" y="4894263"/>
          <p14:tracePt t="93859" x="7372350" y="4957763"/>
          <p14:tracePt t="93876" x="7400925" y="5029200"/>
          <p14:tracePt t="93893" x="7423150" y="5108575"/>
          <p14:tracePt t="93909" x="7429500" y="5165725"/>
          <p14:tracePt t="93926" x="7429500" y="5222875"/>
          <p14:tracePt t="93943" x="7429500" y="5265738"/>
          <p14:tracePt t="93959" x="7408863" y="5308600"/>
          <p14:tracePt t="93976" x="7386638" y="5343525"/>
          <p14:tracePt t="93976" x="7372350" y="5357813"/>
          <p14:tracePt t="93993" x="7337425" y="5386388"/>
          <p14:tracePt t="94009" x="7294563" y="5414963"/>
          <p14:tracePt t="94026" x="7251700" y="5429250"/>
          <p14:tracePt t="94043" x="7208838" y="5429250"/>
          <p14:tracePt t="94060" x="7172325" y="5429250"/>
          <p14:tracePt t="94077" x="7129463" y="5422900"/>
          <p14:tracePt t="94094" x="7065963" y="5400675"/>
          <p14:tracePt t="94110" x="6986588" y="5365750"/>
          <p14:tracePt t="94126" x="6894513" y="5329238"/>
          <p14:tracePt t="94144" x="6808788" y="5300663"/>
          <p14:tracePt t="94160" x="6680200" y="5251450"/>
          <p14:tracePt t="94177" x="6637338" y="5237163"/>
          <p14:tracePt t="94193" x="6523038" y="5194300"/>
          <p14:tracePt t="94210" x="6457950" y="5172075"/>
          <p14:tracePt t="94226" x="6408738" y="5151438"/>
          <p14:tracePt t="94243" x="6380163" y="5129213"/>
          <p14:tracePt t="94260" x="6351588" y="5108575"/>
          <p14:tracePt t="94277" x="6337300" y="5086350"/>
          <p14:tracePt t="94294" x="6323013" y="5065713"/>
          <p14:tracePt t="94311" x="6315075" y="5029200"/>
          <p14:tracePt t="94327" x="6294438" y="4986338"/>
          <p14:tracePt t="94343" x="6280150" y="4937125"/>
          <p14:tracePt t="94360" x="6257925" y="4886325"/>
          <p14:tracePt t="94377" x="6243638" y="4851400"/>
          <p14:tracePt t="94393" x="6229350" y="4822825"/>
          <p14:tracePt t="94410" x="6215063" y="4800600"/>
          <p14:tracePt t="94427" x="6200775" y="4779963"/>
          <p14:tracePt t="94443" x="6194425" y="4772025"/>
          <p14:tracePt t="94557" x="6200775" y="4779963"/>
          <p14:tracePt t="94563" x="6215063" y="4794250"/>
          <p14:tracePt t="94570" x="6237288" y="4808538"/>
          <p14:tracePt t="94581" x="6257925" y="4829175"/>
          <p14:tracePt t="94594" x="6280150" y="4851400"/>
          <p14:tracePt t="94610" x="6380163" y="4908550"/>
          <p14:tracePt t="94627" x="6415088" y="4922838"/>
          <p14:tracePt t="94644" x="6529388" y="4965700"/>
          <p14:tracePt t="94660" x="6608763" y="4986338"/>
          <p14:tracePt t="94677" x="6680200" y="5000625"/>
          <p14:tracePt t="94694" x="6743700" y="5000625"/>
          <p14:tracePt t="94710" x="6808788" y="5000625"/>
          <p14:tracePt t="94727" x="6865938" y="5000625"/>
          <p14:tracePt t="94744" x="6908800" y="5000625"/>
          <p14:tracePt t="94761" x="6951663" y="4986338"/>
          <p14:tracePt t="94778" x="6994525" y="4965700"/>
          <p14:tracePt t="94794" x="7037388" y="4937125"/>
          <p14:tracePt t="94810" x="7072313" y="4894263"/>
          <p14:tracePt t="94827" x="7108825" y="4851400"/>
          <p14:tracePt t="94844" x="7143750" y="4800600"/>
          <p14:tracePt t="94845" x="7158038" y="4779963"/>
          <p14:tracePt t="94861" x="7186613" y="4729163"/>
          <p14:tracePt t="94877" x="7215188" y="4672013"/>
          <p14:tracePt t="94894" x="7243763" y="4622800"/>
          <p14:tracePt t="94911" x="7265988" y="4579938"/>
          <p14:tracePt t="94928" x="7280275" y="4529138"/>
          <p14:tracePt t="94944" x="7294563" y="4500563"/>
          <p14:tracePt t="94961" x="7308850" y="4479925"/>
          <p14:tracePt t="94978" x="7323138" y="4465638"/>
          <p14:tracePt t="95064" x="7323138" y="4500563"/>
          <p14:tracePt t="95068" x="7323138" y="4557713"/>
          <p14:tracePt t="95081" x="7323138" y="4622800"/>
          <p14:tracePt t="95094" x="7323138" y="4737100"/>
          <p14:tracePt t="95111" x="7294563" y="4822825"/>
          <p14:tracePt t="95128" x="7265988" y="4865688"/>
          <p14:tracePt t="95144" x="7237413" y="4908550"/>
          <p14:tracePt t="95161" x="7186613" y="4937125"/>
          <p14:tracePt t="95178" x="7143750" y="4957763"/>
          <p14:tracePt t="95195" x="7100888" y="4965700"/>
          <p14:tracePt t="95211" x="7051675" y="4972050"/>
          <p14:tracePt t="95228" x="7015163" y="4965700"/>
          <p14:tracePt t="95245" x="6980238" y="4951413"/>
          <p14:tracePt t="95262" x="6951663" y="4937125"/>
          <p14:tracePt t="95279" x="6915150" y="4908550"/>
          <p14:tracePt t="95295" x="6900863" y="4894263"/>
          <p14:tracePt t="95311" x="6894513" y="4894263"/>
          <p14:tracePt t="95328" x="6880225" y="4879975"/>
          <p14:tracePt t="95345" x="6872288" y="4879975"/>
          <p14:tracePt t="95465" x="6872288" y="4872038"/>
          <p14:tracePt t="95473" x="6865938" y="4872038"/>
          <p14:tracePt t="95483" x="6858000" y="4872038"/>
          <p14:tracePt t="95495" x="6843713" y="4872038"/>
          <p14:tracePt t="95513" x="6780213" y="4872038"/>
          <p14:tracePt t="95529" x="6737350" y="4872038"/>
          <p14:tracePt t="95545" x="6686550" y="4872038"/>
          <p14:tracePt t="95562" x="6629400" y="4872038"/>
          <p14:tracePt t="95579" x="6586538" y="4872038"/>
          <p14:tracePt t="95595" x="6551613" y="4872038"/>
          <p14:tracePt t="95612" x="6529388" y="4872038"/>
          <p14:tracePt t="95628" x="6523038" y="4872038"/>
          <p14:tracePt t="95645" x="6508750" y="4872038"/>
          <p14:tracePt t="95662" x="6486525" y="4900613"/>
          <p14:tracePt t="95679" x="6457950" y="4943475"/>
          <p14:tracePt t="95696" x="6429375" y="5008563"/>
          <p14:tracePt t="95712" x="6408738" y="5037138"/>
          <p14:tracePt t="95729" x="6400800" y="5065713"/>
          <p14:tracePt t="95745" x="6400800" y="5086350"/>
          <p14:tracePt t="95762" x="6386513" y="5114925"/>
          <p14:tracePt t="95780" x="6372225" y="5137150"/>
          <p14:tracePt t="95796" x="6357938" y="5151438"/>
          <p14:tracePt t="95812" x="6343650" y="5172075"/>
          <p14:tracePt t="95829" x="6315075" y="5186363"/>
          <p14:tracePt t="95846" x="6286500" y="5200650"/>
          <p14:tracePt t="95862" x="6243638" y="5208588"/>
          <p14:tracePt t="95879" x="6200775" y="5214938"/>
          <p14:tracePt t="95896" x="6143625" y="5222875"/>
          <p14:tracePt t="95912" x="6080125" y="5222875"/>
          <p14:tracePt t="95915" x="6057900" y="5222875"/>
          <p14:tracePt t="95929" x="6037263" y="5222875"/>
          <p14:tracePt t="95946" x="5994400" y="5200650"/>
          <p14:tracePt t="95962" x="5986463" y="5186363"/>
          <p14:tracePt t="95979" x="5980113" y="5172075"/>
          <p14:tracePt t="95996" x="5980113" y="5129213"/>
          <p14:tracePt t="96013" x="5980113" y="5094288"/>
          <p14:tracePt t="96029" x="5994400" y="5051425"/>
          <p14:tracePt t="96046" x="6015038" y="5000625"/>
          <p14:tracePt t="96062" x="6043613" y="4951413"/>
          <p14:tracePt t="96079" x="6072188" y="4922838"/>
          <p14:tracePt t="96096" x="6094413" y="4900613"/>
          <p14:tracePt t="96113" x="6100763" y="4894263"/>
          <p14:tracePt t="96157" x="6108700" y="4894263"/>
          <p14:tracePt t="96163" x="6115050" y="4894263"/>
          <p14:tracePt t="96172" x="6122988" y="4894263"/>
          <p14:tracePt t="96179" x="6137275" y="4900613"/>
          <p14:tracePt t="96196" x="6180138" y="4914900"/>
          <p14:tracePt t="96213" x="6237288" y="4943475"/>
          <p14:tracePt t="96229" x="6315075" y="4979988"/>
          <p14:tracePt t="96246" x="6400800" y="5029200"/>
          <p14:tracePt t="96263" x="6500813" y="5080000"/>
          <p14:tracePt t="96280" x="6600825" y="5114925"/>
          <p14:tracePt t="96283" x="6643688" y="5129213"/>
          <p14:tracePt t="96296" x="6680200" y="5143500"/>
          <p14:tracePt t="96313" x="6743700" y="5165725"/>
          <p14:tracePt t="96329" x="6772275" y="5165725"/>
          <p14:tracePt t="96413" x="6780213" y="5165725"/>
          <p14:tracePt t="96422" x="6786563" y="5165725"/>
          <p14:tracePt t="96430" x="6794500" y="5157788"/>
          <p14:tracePt t="96446" x="6815138" y="5114925"/>
          <p14:tracePt t="96463" x="6837363" y="5065713"/>
          <p14:tracePt t="96480" x="6858000" y="5008563"/>
          <p14:tracePt t="96485" x="6872288" y="4979988"/>
          <p14:tracePt t="96496" x="6886575" y="4957763"/>
          <p14:tracePt t="96513" x="6900863" y="4914900"/>
          <p14:tracePt t="96518" x="6900863" y="4900613"/>
          <p14:tracePt t="96530" x="6908800" y="4886325"/>
          <p14:tracePt t="96546" x="6908800" y="4879975"/>
          <p14:tracePt t="96573" x="6908800" y="4872038"/>
          <p14:tracePt t="96801" x="6900863" y="4872038"/>
          <p14:tracePt t="96806" x="6894513" y="4872038"/>
          <p14:tracePt t="96815" x="6886575" y="4872038"/>
          <p14:tracePt t="96831" x="6865938" y="4872038"/>
          <p14:tracePt t="96847" x="6829425" y="4865688"/>
          <p14:tracePt t="96865" x="6780213" y="4851400"/>
          <p14:tracePt t="96880" x="6729413" y="4829175"/>
          <p14:tracePt t="96899" x="6665913" y="4800600"/>
          <p14:tracePt t="96914" x="6600825" y="4772025"/>
          <p14:tracePt t="96931" x="6543675" y="4751388"/>
          <p14:tracePt t="96935" x="6529388" y="4737100"/>
          <p14:tracePt t="96947" x="6508750" y="4729163"/>
          <p14:tracePt t="96964" x="6494463" y="4722813"/>
          <p14:tracePt t="97098" x="6486525" y="4722813"/>
          <p14:tracePt t="97102" x="6480175" y="4722813"/>
          <p14:tracePt t="97114" x="6472238" y="4722813"/>
          <p14:tracePt t="97131" x="6443663" y="4743450"/>
          <p14:tracePt t="97148" x="6400800" y="4772025"/>
          <p14:tracePt t="97164" x="6372225" y="4794250"/>
          <p14:tracePt t="97181" x="6343650" y="4822825"/>
          <p14:tracePt t="97197" x="6315075" y="4837113"/>
          <p14:tracePt t="97214" x="6300788" y="4851400"/>
          <p14:tracePt t="97232" x="6294438" y="4865688"/>
          <p14:tracePt t="97235" x="6286500" y="4865688"/>
          <p14:tracePt t="97440" x="6294438" y="4865688"/>
          <p14:tracePt t="97448" x="6308725" y="4857750"/>
          <p14:tracePt t="97457" x="6323013" y="4843463"/>
          <p14:tracePt t="97468" x="6343650" y="4829175"/>
          <p14:tracePt t="97482" x="6386513" y="4808538"/>
          <p14:tracePt t="97499" x="6429375" y="4794250"/>
          <p14:tracePt t="97515" x="6480175" y="4786313"/>
          <p14:tracePt t="97531" x="6529388" y="4779963"/>
          <p14:tracePt t="97548" x="6572250" y="4779963"/>
          <p14:tracePt t="97565" x="6600825" y="4779963"/>
          <p14:tracePt t="97568" x="6615113" y="4779963"/>
          <p14:tracePt t="97581" x="6623050" y="4779963"/>
          <p14:tracePt t="97598" x="6643688" y="4779963"/>
          <p14:tracePt t="97615" x="6665913" y="4786313"/>
          <p14:tracePt t="97632" x="6686550" y="4794250"/>
          <p14:tracePt t="97636" x="6694488" y="4794250"/>
          <p14:tracePt t="97648" x="6708775" y="4800600"/>
          <p14:tracePt t="97665" x="6729413" y="4808538"/>
          <p14:tracePt t="97669" x="6737350" y="4814888"/>
          <p14:tracePt t="97682" x="6751638" y="4822825"/>
          <p14:tracePt t="97698" x="6765925" y="4822825"/>
          <p14:tracePt t="97715" x="6765925" y="4829175"/>
          <p14:tracePt t="97732" x="6772275" y="4829175"/>
          <p14:tracePt t="97748" x="6780213" y="4837113"/>
          <p14:tracePt t="97765" x="6786563" y="4843463"/>
          <p14:tracePt t="97782" x="6800850" y="4857750"/>
          <p14:tracePt t="97798" x="6808788" y="4865688"/>
          <p14:tracePt t="97815" x="6815138" y="4872038"/>
          <p14:tracePt t="97931" x="6823075" y="4865688"/>
          <p14:tracePt t="97939" x="6823075" y="4843463"/>
          <p14:tracePt t="97948" x="6823075" y="4822825"/>
          <p14:tracePt t="97966" x="6823075" y="4779963"/>
          <p14:tracePt t="97983" x="6823075" y="4751388"/>
          <p14:tracePt t="97999" x="6823075" y="4729163"/>
          <p14:tracePt t="98015" x="6815138" y="4722813"/>
          <p14:tracePt t="98101" x="6808788" y="4722813"/>
          <p14:tracePt t="98110" x="6794500" y="4729163"/>
          <p14:tracePt t="98117" x="6786563" y="4743450"/>
          <p14:tracePt t="98132" x="6757988" y="4779963"/>
          <p14:tracePt t="98149" x="6729413" y="4822825"/>
          <p14:tracePt t="98166" x="6700838" y="4865688"/>
          <p14:tracePt t="98182" x="6686550" y="4908550"/>
          <p14:tracePt t="98199" x="6672263" y="4943475"/>
          <p14:tracePt t="98216" x="6657975" y="4972050"/>
          <p14:tracePt t="98222" x="6651625" y="4994275"/>
          <p14:tracePt t="98233" x="6651625" y="5008563"/>
          <p14:tracePt t="98252" x="6637338" y="5043488"/>
          <p14:tracePt t="98253" x="6623050" y="5057775"/>
          <p14:tracePt t="98266" x="6615113" y="5072063"/>
          <p14:tracePt t="98284" x="6594475" y="5100638"/>
          <p14:tracePt t="98300" x="6586538" y="5114925"/>
          <p14:tracePt t="98317" x="6572250" y="5129213"/>
          <p14:tracePt t="98333" x="6551613" y="5143500"/>
          <p14:tracePt t="98349" x="6523038" y="5157788"/>
          <p14:tracePt t="98366" x="6486525" y="5172075"/>
          <p14:tracePt t="98383" x="6451600" y="5180013"/>
          <p14:tracePt t="98399" x="6408738" y="5194300"/>
          <p14:tracePt t="98416" x="6372225" y="5200650"/>
          <p14:tracePt t="98433" x="6343650" y="5208588"/>
          <p14:tracePt t="98450" x="6315075" y="5214938"/>
          <p14:tracePt t="98452" x="6294438" y="5222875"/>
          <p14:tracePt t="98467" x="6280150" y="5222875"/>
          <p14:tracePt t="98483" x="6251575" y="5237163"/>
          <p14:tracePt t="98499" x="6223000" y="5243513"/>
          <p14:tracePt t="98502" x="6215063" y="5243513"/>
          <p14:tracePt t="98517" x="6208713" y="5243513"/>
          <p14:tracePt t="98519" x="6200775" y="5251450"/>
          <p14:tracePt t="98665" x="6208713" y="5251450"/>
          <p14:tracePt t="98670" x="6215063" y="5257800"/>
          <p14:tracePt t="98683" x="6229350" y="5257800"/>
          <p14:tracePt t="98700" x="6272213" y="5265738"/>
          <p14:tracePt t="98716" x="6329363" y="5280025"/>
          <p14:tracePt t="98721" x="6357938" y="5280025"/>
          <p14:tracePt t="98733" x="6400800" y="5286375"/>
          <p14:tracePt t="98750" x="6523038" y="5286375"/>
          <p14:tracePt t="98767" x="6615113" y="5286375"/>
          <p14:tracePt t="98783" x="6657975" y="5286375"/>
          <p14:tracePt t="98800" x="6772275" y="5257800"/>
          <p14:tracePt t="98817" x="6851650" y="5222875"/>
          <p14:tracePt t="98833" x="6915150" y="5180013"/>
          <p14:tracePt t="98850" x="6958013" y="5143500"/>
          <p14:tracePt t="98866" x="6994525" y="5094288"/>
          <p14:tracePt t="98883" x="7029450" y="5043488"/>
          <p14:tracePt t="98900" x="7065963" y="4986338"/>
          <p14:tracePt t="98917" x="7100888" y="4929188"/>
          <p14:tracePt t="98933" x="7137400" y="4872038"/>
          <p14:tracePt t="98951" x="7165975" y="4822825"/>
          <p14:tracePt t="98955" x="7180263" y="4800600"/>
          <p14:tracePt t="98967" x="7194550" y="4779963"/>
          <p14:tracePt t="98984" x="7215188" y="4743450"/>
          <p14:tracePt t="98985" x="7223125" y="4729163"/>
          <p14:tracePt t="99000" x="7237413" y="4700588"/>
          <p14:tracePt t="99017" x="7251700" y="4672013"/>
          <p14:tracePt t="99033" x="7265988" y="4643438"/>
          <p14:tracePt t="99050" x="7286625" y="4614863"/>
          <p14:tracePt t="99067" x="7308850" y="4594225"/>
          <p14:tracePt t="99084" x="7315200" y="4586288"/>
          <p14:tracePt t="99203" x="7300913" y="4600575"/>
          <p14:tracePt t="99211" x="7286625" y="4629150"/>
          <p14:tracePt t="99219" x="7265988" y="4657725"/>
          <p14:tracePt t="99234" x="7215188" y="4729163"/>
          <p14:tracePt t="99250" x="7151688" y="4800600"/>
          <p14:tracePt t="99267" x="7086600" y="4879975"/>
          <p14:tracePt t="99284" x="7015163" y="4943475"/>
          <p14:tracePt t="99301" x="6958013" y="4994275"/>
          <p14:tracePt t="99317" x="6894513" y="5037138"/>
          <p14:tracePt t="99334" x="6843713" y="5072063"/>
          <p14:tracePt t="99351" x="6800850" y="5094288"/>
          <p14:tracePt t="99355" x="6780213" y="5094288"/>
          <p14:tracePt t="99367" x="6765925" y="5100638"/>
          <p14:tracePt t="99384" x="6751638" y="5100638"/>
          <p14:tracePt t="99437" x="6751638" y="5086350"/>
          <p14:tracePt t="99442" x="6751638" y="5065713"/>
          <p14:tracePt t="99452" x="6751638" y="5043488"/>
          <p14:tracePt t="99467" x="6772275" y="4986338"/>
          <p14:tracePt t="99484" x="6815138" y="4922838"/>
          <p14:tracePt t="99501" x="6872288" y="4865688"/>
          <p14:tracePt t="99517" x="6951663" y="4814888"/>
          <p14:tracePt t="99534" x="7051675" y="4794250"/>
          <p14:tracePt t="99551" x="7165975" y="4779963"/>
          <p14:tracePt t="99568" x="7272338" y="4772025"/>
          <p14:tracePt t="99584" x="7351713" y="4765675"/>
          <p14:tracePt t="99601" x="7394575" y="4765675"/>
          <p14:tracePt t="99618" x="7400925" y="4765675"/>
          <p14:tracePt t="99765" x="7408863" y="4765675"/>
          <p14:tracePt t="99772" x="7429500" y="4765675"/>
          <p14:tracePt t="99780" x="7458075" y="4765675"/>
          <p14:tracePt t="99788" x="7494588" y="4765675"/>
          <p14:tracePt t="99801" x="7529513" y="4772025"/>
          <p14:tracePt t="99818" x="7629525" y="4779963"/>
          <p14:tracePt t="99835" x="7737475" y="4779963"/>
          <p14:tracePt t="99838" x="7786688" y="4779963"/>
          <p14:tracePt t="99852" x="7837488" y="4779963"/>
          <p14:tracePt t="99868" x="7929563" y="4772025"/>
          <p14:tracePt t="99885" x="7943850" y="4772025"/>
          <p14:tracePt t="100031" x="7937500" y="4765675"/>
          <p14:tracePt t="100039" x="7908925" y="4751388"/>
          <p14:tracePt t="100049" x="7880350" y="4743450"/>
          <p14:tracePt t="100055" x="7843838" y="4729163"/>
          <p14:tracePt t="100069" x="7808913" y="4714875"/>
          <p14:tracePt t="100086" x="7651750" y="4686300"/>
          <p14:tracePt t="100102" x="7515225" y="4665663"/>
          <p14:tracePt t="100118" x="7358063" y="4651375"/>
          <p14:tracePt t="100135" x="7200900" y="4643438"/>
          <p14:tracePt t="100152" x="7058025" y="4643438"/>
          <p14:tracePt t="100169" x="6937375" y="4651375"/>
          <p14:tracePt t="100186" x="6858000" y="4665663"/>
          <p14:tracePt t="100202" x="6808788" y="4679950"/>
          <p14:tracePt t="100219" x="6794500" y="4694238"/>
          <p14:tracePt t="100305" x="6794500" y="4700588"/>
          <p14:tracePt t="100319" x="6786563" y="4700588"/>
          <p14:tracePt t="100328" x="6780213" y="4708525"/>
          <p14:tracePt t="100335" x="6772275" y="4708525"/>
          <p14:tracePt t="100352" x="6737350" y="4729163"/>
          <p14:tracePt t="100369" x="6694488" y="4743450"/>
          <p14:tracePt t="100386" x="6637338" y="4765675"/>
          <p14:tracePt t="100402" x="6580188" y="4779963"/>
          <p14:tracePt t="100419" x="6529388" y="4800600"/>
          <p14:tracePt t="100436" x="6472238" y="4822825"/>
          <p14:tracePt t="100453" x="6429375" y="4837113"/>
          <p14:tracePt t="100469" x="6386513" y="4851400"/>
          <p14:tracePt t="100473" x="6365875" y="4857750"/>
          <p14:tracePt t="100486" x="6351588" y="4857750"/>
          <p14:tracePt t="100502" x="6337300" y="4857750"/>
          <p14:tracePt t="100553" x="6337300" y="4865688"/>
          <p14:tracePt t="100633" x="6337300" y="4879975"/>
          <p14:tracePt t="100641" x="6343650" y="4908550"/>
          <p14:tracePt t="100649" x="6365875" y="4929188"/>
          <p14:tracePt t="100656" x="6380163" y="4957763"/>
          <p14:tracePt t="100669" x="6400800" y="4986338"/>
          <p14:tracePt t="100686" x="6443663" y="5029200"/>
          <p14:tracePt t="100703" x="6486525" y="5072063"/>
          <p14:tracePt t="100707" x="6500813" y="5086350"/>
          <p14:tracePt t="100719" x="6515100" y="5100638"/>
          <p14:tracePt t="100736" x="6529388" y="5114925"/>
          <p14:tracePt t="100739" x="6537325" y="5122863"/>
          <p14:tracePt t="100851" x="6557963" y="5122863"/>
          <p14:tracePt t="100860" x="6594475" y="5122863"/>
          <p14:tracePt t="100869" x="6629400" y="5108575"/>
          <p14:tracePt t="100886" x="6708775" y="5065713"/>
          <p14:tracePt t="100903" x="6800850" y="5014913"/>
          <p14:tracePt t="100907" x="6843713" y="4979988"/>
          <p14:tracePt t="100920" x="6894513" y="4951413"/>
          <p14:tracePt t="100936" x="6972300" y="4886325"/>
          <p14:tracePt t="100939" x="6994525" y="4865688"/>
          <p14:tracePt t="100953" x="7023100" y="4837113"/>
          <p14:tracePt t="100956" x="7043738" y="4814888"/>
          <p14:tracePt t="100970" x="7065963" y="4786313"/>
          <p14:tracePt t="100987" x="7072313" y="4779963"/>
          <p14:tracePt t="101003" x="7080250" y="4765675"/>
          <p14:tracePt t="101035" x="7080250" y="4757738"/>
          <p14:tracePt t="101061" x="7086600" y="4757738"/>
          <p14:tracePt t="101092" x="7086600" y="4751388"/>
          <p14:tracePt t="101224" x="7080250" y="4743450"/>
          <p14:tracePt t="101228" x="7065963" y="4743450"/>
          <p14:tracePt t="101237" x="7058025" y="4743450"/>
          <p14:tracePt t="101254" x="7029450" y="4737100"/>
          <p14:tracePt t="101270" x="6986588" y="4729163"/>
          <p14:tracePt t="101287" x="6929438" y="4722813"/>
          <p14:tracePt t="101304" x="6865938" y="4714875"/>
          <p14:tracePt t="101320" x="6800850" y="4714875"/>
          <p14:tracePt t="101337" x="6737350" y="4722813"/>
          <p14:tracePt t="101354" x="6680200" y="4743450"/>
          <p14:tracePt t="101357" x="6657975" y="4757738"/>
          <p14:tracePt t="101370" x="6643688" y="4772025"/>
          <p14:tracePt t="101388" x="6608763" y="4800600"/>
          <p14:tracePt t="101405" x="6600825" y="4814888"/>
          <p14:tracePt t="101420" x="6594475" y="4814888"/>
          <p14:tracePt t="101479" x="6594475" y="4822825"/>
          <p14:tracePt t="101487" x="6594475" y="4829175"/>
          <p14:tracePt t="101495" x="6586538" y="4837113"/>
          <p14:tracePt t="101504" x="6580188" y="4851400"/>
          <p14:tracePt t="101520" x="6565900" y="4872038"/>
          <p14:tracePt t="101537" x="6551613" y="4894263"/>
          <p14:tracePt t="101554" x="6537325" y="4929188"/>
          <p14:tracePt t="101571" x="6515100" y="4979988"/>
          <p14:tracePt t="101587" x="6494463" y="5022850"/>
          <p14:tracePt t="101604" x="6472238" y="5065713"/>
          <p14:tracePt t="101621" x="6443663" y="5100638"/>
          <p14:tracePt t="101638" x="6415088" y="5151438"/>
          <p14:tracePt t="101655" x="6400800" y="5172075"/>
          <p14:tracePt t="101671" x="6386513" y="5186363"/>
          <p14:tracePt t="101687" x="6372225" y="5200650"/>
          <p14:tracePt t="101704" x="6357938" y="5222875"/>
          <p14:tracePt t="101721" x="6337300" y="5237163"/>
          <p14:tracePt t="101738" x="6308725" y="5251450"/>
          <p14:tracePt t="101754" x="6286500" y="5257800"/>
          <p14:tracePt t="101771" x="6257925" y="5265738"/>
          <p14:tracePt t="101787" x="6237288" y="5272088"/>
          <p14:tracePt t="101804" x="6223000" y="5280025"/>
          <p14:tracePt t="101821" x="6208713" y="5280025"/>
          <p14:tracePt t="101923" x="6223000" y="5280025"/>
          <p14:tracePt t="101928" x="6229350" y="5280025"/>
          <p14:tracePt t="101938" x="6251575" y="5280025"/>
          <p14:tracePt t="101955" x="6294438" y="5272088"/>
          <p14:tracePt t="101971" x="6351588" y="5257800"/>
          <p14:tracePt t="101988" x="6423025" y="5237163"/>
          <p14:tracePt t="102005" x="6494463" y="5222875"/>
          <p14:tracePt t="102021" x="6565900" y="5200650"/>
          <p14:tracePt t="102038" x="6623050" y="5172075"/>
          <p14:tracePt t="102055" x="6686550" y="5151438"/>
          <p14:tracePt t="102058" x="6708775" y="5137150"/>
          <p14:tracePt t="102071" x="6729413" y="5129213"/>
          <p14:tracePt t="102088" x="6765925" y="5100638"/>
          <p14:tracePt t="102105" x="6786563" y="5072063"/>
          <p14:tracePt t="102122" x="6800850" y="5043488"/>
          <p14:tracePt t="102139" x="6815138" y="5014913"/>
          <p14:tracePt t="102155" x="6823075" y="4972050"/>
          <p14:tracePt t="102171" x="6823075" y="4929188"/>
          <p14:tracePt t="102188" x="6823075" y="4886325"/>
          <p14:tracePt t="102205" x="6823075" y="4851400"/>
          <p14:tracePt t="102222" x="6823075" y="4808538"/>
          <p14:tracePt t="102238" x="6815138" y="4772025"/>
          <p14:tracePt t="102255" x="6815138" y="4737100"/>
          <p14:tracePt t="102259" x="6808788" y="4729163"/>
          <p14:tracePt t="102272" x="6808788" y="4714875"/>
          <p14:tracePt t="102288" x="6800850" y="4694238"/>
          <p14:tracePt t="102292" x="6800850" y="4686300"/>
          <p14:tracePt t="102305" x="6800850" y="4679950"/>
          <p14:tracePt t="102322" x="6800850" y="4672013"/>
          <p14:tracePt t="102338" x="6800850" y="4665663"/>
          <p14:tracePt t="102477" x="6800850" y="4679950"/>
          <p14:tracePt t="102484" x="6794500" y="4700588"/>
          <p14:tracePt t="102492" x="6794500" y="4714875"/>
          <p14:tracePt t="102505" x="6786563" y="4737100"/>
          <p14:tracePt t="102522" x="6780213" y="4808538"/>
          <p14:tracePt t="102539" x="6780213" y="4837113"/>
          <p14:tracePt t="102556" x="6765925" y="4922838"/>
          <p14:tracePt t="102572" x="6757988" y="4972050"/>
          <p14:tracePt t="102589" x="6743700" y="5008563"/>
          <p14:tracePt t="102605" x="6743700" y="5043488"/>
          <p14:tracePt t="102623" x="6729413" y="5065713"/>
          <p14:tracePt t="102639" x="6723063" y="5086350"/>
          <p14:tracePt t="102656" x="6715125" y="5100638"/>
          <p14:tracePt t="102673" x="6708775" y="5114925"/>
          <p14:tracePt t="102689" x="6694488" y="5137150"/>
          <p14:tracePt t="102706" x="6686550" y="5165725"/>
          <p14:tracePt t="102709" x="6680200" y="5172075"/>
          <p14:tracePt t="102722" x="6672263" y="5180013"/>
          <p14:tracePt t="102739" x="6657975" y="5200650"/>
          <p14:tracePt t="102756" x="6643688" y="5222875"/>
          <p14:tracePt t="102772" x="6629400" y="5237163"/>
          <p14:tracePt t="102789" x="6615113" y="5257800"/>
          <p14:tracePt t="102806" x="6594475" y="5272088"/>
          <p14:tracePt t="102823" x="6580188" y="5286375"/>
          <p14:tracePt t="102839" x="6565900" y="5300663"/>
          <p14:tracePt t="102856" x="6543675" y="5314950"/>
          <p14:tracePt t="102872" x="6529388" y="5322888"/>
          <p14:tracePt t="102889" x="6500813" y="5329238"/>
          <p14:tracePt t="102906" x="6480175" y="5337175"/>
          <p14:tracePt t="102923" x="6437313" y="5343525"/>
          <p14:tracePt t="102939" x="6386513" y="5351463"/>
          <p14:tracePt t="102956" x="6323013" y="5351463"/>
          <p14:tracePt t="102973" x="6257925" y="5357813"/>
          <p14:tracePt t="102980" x="6223000" y="5357813"/>
          <p14:tracePt t="102989" x="6194425" y="5357813"/>
          <p14:tracePt t="103006" x="6115050" y="5357813"/>
          <p14:tracePt t="103023" x="6086475" y="5351463"/>
          <p14:tracePt t="103040" x="6065838" y="5343525"/>
          <p14:tracePt t="103056" x="6051550" y="5329238"/>
          <p14:tracePt t="103073" x="6029325" y="5314950"/>
          <p14:tracePt t="103090" x="6022975" y="5308600"/>
          <p14:tracePt t="103255" x="6029325" y="5308600"/>
          <p14:tracePt t="103264" x="6037263" y="5308600"/>
          <p14:tracePt t="103273" x="6057900" y="5308600"/>
          <p14:tracePt t="103290" x="6100763" y="5308600"/>
          <p14:tracePt t="103306" x="6172200" y="5314950"/>
          <p14:tracePt t="103323" x="6251575" y="5314950"/>
          <p14:tracePt t="103340" x="6343650" y="5314950"/>
          <p14:tracePt t="103357" x="6443663" y="5314950"/>
          <p14:tracePt t="103373" x="6529388" y="5314950"/>
          <p14:tracePt t="103376" x="6565900" y="5314950"/>
          <p14:tracePt t="103390" x="6600825" y="5314950"/>
          <p14:tracePt t="103407" x="6657975" y="5300663"/>
          <p14:tracePt t="103411" x="6686550" y="5294313"/>
          <p14:tracePt t="103424" x="6729413" y="5265738"/>
          <p14:tracePt t="103440" x="6757988" y="5237163"/>
          <p14:tracePt t="103456" x="6786563" y="5200650"/>
          <p14:tracePt t="103473" x="6815138" y="5157788"/>
          <p14:tracePt t="103490" x="6829425" y="5108575"/>
          <p14:tracePt t="103507" x="6843713" y="5051425"/>
          <p14:tracePt t="103523" x="6851650" y="5000625"/>
          <p14:tracePt t="103540" x="6851650" y="4951413"/>
          <p14:tracePt t="103557" x="6851650" y="4908550"/>
          <p14:tracePt t="103574" x="6851650" y="4879975"/>
          <p14:tracePt t="103578" x="6851650" y="4865688"/>
          <p14:tracePt t="103591" x="6851650" y="4857750"/>
          <p14:tracePt t="103608" x="6851650" y="4843463"/>
          <p14:tracePt t="103624" x="6851650" y="4822825"/>
          <p14:tracePt t="103640" x="6851650" y="4814888"/>
          <p14:tracePt t="103798" x="6851650" y="4829175"/>
          <p14:tracePt t="103802" x="6843713" y="4851400"/>
          <p14:tracePt t="103811" x="6837363" y="4865688"/>
          <p14:tracePt t="103824" x="6823075" y="4886325"/>
          <p14:tracePt t="103841" x="6800850" y="4929188"/>
          <p14:tracePt t="103845" x="6786563" y="4951413"/>
          <p14:tracePt t="103857" x="6772275" y="4979988"/>
          <p14:tracePt t="103875" x="6737350" y="5051425"/>
          <p14:tracePt t="103891" x="6715125" y="5094288"/>
          <p14:tracePt t="103907" x="6694488" y="5122863"/>
          <p14:tracePt t="103924" x="6672263" y="5143500"/>
          <p14:tracePt t="103941" x="6657975" y="5157788"/>
          <p14:tracePt t="103957" x="6651625" y="5172075"/>
          <p14:tracePt t="103974" x="6643688" y="5186363"/>
          <p14:tracePt t="103996" x="6629400" y="5208588"/>
          <p14:tracePt t="104000" x="6623050" y="5214938"/>
          <p14:tracePt t="104007" x="6615113" y="5229225"/>
          <p14:tracePt t="104024" x="6594475" y="5251450"/>
          <p14:tracePt t="104041" x="6586538" y="5265738"/>
          <p14:tracePt t="104045" x="6580188" y="5265738"/>
          <p14:tracePt t="104058" x="6580188" y="5272088"/>
          <p14:tracePt t="104140" x="6572250" y="5280025"/>
          <p14:tracePt t="104160" x="6572250" y="5286375"/>
          <p14:tracePt t="104164" x="6565900" y="5286375"/>
          <p14:tracePt t="104270" x="6565900" y="5265738"/>
          <p14:tracePt t="104278" x="6586538" y="5229225"/>
          <p14:tracePt t="104284" x="6600825" y="5194300"/>
          <p14:tracePt t="104294" x="6623050" y="5151438"/>
          <p14:tracePt t="104308" x="6672263" y="5072063"/>
          <p14:tracePt t="104325" x="6723063" y="5000625"/>
          <p14:tracePt t="104342" x="6757988" y="4943475"/>
          <p14:tracePt t="104358" x="6786563" y="4908550"/>
          <p14:tracePt t="104375" x="6794500" y="4894263"/>
          <p14:tracePt t="104391" x="6800850" y="4879975"/>
          <p14:tracePt t="104409" x="6808788" y="4865688"/>
          <p14:tracePt t="104425" x="6815138" y="4843463"/>
          <p14:tracePt t="104441" x="6815138" y="4822825"/>
          <p14:tracePt t="104458" x="6823075" y="4808538"/>
          <p14:tracePt t="104609" x="6808788" y="4814888"/>
          <p14:tracePt t="104615" x="6800850" y="4829175"/>
          <p14:tracePt t="104625" x="6780213" y="4851400"/>
          <p14:tracePt t="104642" x="6751638" y="4886325"/>
          <p14:tracePt t="104659" x="6715125" y="4914900"/>
          <p14:tracePt t="104675" x="6694488" y="4937125"/>
          <p14:tracePt t="104692" x="6686550" y="4943475"/>
          <p14:tracePt t="104801" x="6694488" y="4937125"/>
          <p14:tracePt t="104810" x="6700838" y="4914900"/>
          <p14:tracePt t="104817" x="6715125" y="4900613"/>
          <p14:tracePt t="104826" x="6729413" y="4879975"/>
          <p14:tracePt t="104842" x="6751638" y="4837113"/>
          <p14:tracePt t="104859" x="6780213" y="4808538"/>
          <p14:tracePt t="104876" x="6800850" y="4779963"/>
          <p14:tracePt t="104892" x="6815138" y="4765675"/>
          <p14:tracePt t="105158" x="6808788" y="4765675"/>
          <p14:tracePt t="105162" x="6800850" y="4772025"/>
          <p14:tracePt t="105176" x="6794500" y="4786313"/>
          <p14:tracePt t="105193" x="6772275" y="4800600"/>
          <p14:tracePt t="105196" x="6765925" y="4808538"/>
          <p14:tracePt t="105209" x="6751638" y="4822825"/>
          <p14:tracePt t="105226" x="6723063" y="4851400"/>
          <p14:tracePt t="105243" x="6686550" y="4879975"/>
          <p14:tracePt t="105259" x="6651625" y="4914900"/>
          <p14:tracePt t="105276" x="6608763" y="4943475"/>
          <p14:tracePt t="105293" x="6565900" y="4979988"/>
          <p14:tracePt t="105310" x="6529388" y="5008563"/>
          <p14:tracePt t="105326" x="6500813" y="5029200"/>
          <p14:tracePt t="105343" x="6465888" y="5057775"/>
          <p14:tracePt t="105359" x="6437313" y="5094288"/>
          <p14:tracePt t="105376" x="6400800" y="5122863"/>
          <p14:tracePt t="105393" x="6365875" y="5151438"/>
          <p14:tracePt t="105397" x="6351588" y="5165725"/>
          <p14:tracePt t="105410" x="6329363" y="5186363"/>
          <p14:tracePt t="105426" x="6315075" y="5200650"/>
          <p14:tracePt t="105443" x="6300788" y="5208588"/>
          <p14:tracePt t="105460" x="6286500" y="5222875"/>
          <p14:tracePt t="105478" x="6265863" y="5243513"/>
          <p14:tracePt t="105494" x="6243638" y="5257800"/>
          <p14:tracePt t="105510" x="6215063" y="5272088"/>
          <p14:tracePt t="105526" x="6194425" y="5294313"/>
          <p14:tracePt t="105544" x="6165850" y="5314950"/>
          <p14:tracePt t="105560" x="6137275" y="5343525"/>
          <p14:tracePt t="105576" x="6108700" y="5365750"/>
          <p14:tracePt t="105593" x="6086475" y="5372100"/>
          <p14:tracePt t="105610" x="6080125" y="5386388"/>
          <p14:tracePt t="105711" x="6086475" y="5386388"/>
          <p14:tracePt t="105725" x="6100763" y="5380038"/>
          <p14:tracePt t="105732" x="6129338" y="5365750"/>
          <p14:tracePt t="105743" x="6165850" y="5337175"/>
          <p14:tracePt t="105760" x="6265863" y="5265738"/>
          <p14:tracePt t="105777" x="6386513" y="5180013"/>
          <p14:tracePt t="105794" x="6523038" y="5080000"/>
          <p14:tracePt t="105811" x="6643688" y="4986338"/>
          <p14:tracePt t="105813" x="6700838" y="4943475"/>
          <p14:tracePt t="105827" x="6751638" y="4894263"/>
          <p14:tracePt t="105844" x="6872288" y="4772025"/>
          <p14:tracePt t="105860" x="6937375" y="4686300"/>
          <p14:tracePt t="105877" x="6965950" y="4643438"/>
          <p14:tracePt t="105894" x="7037388" y="4537075"/>
          <p14:tracePt t="105910" x="7065963" y="4494213"/>
          <p14:tracePt t="105927" x="7080250" y="4479925"/>
          <p14:tracePt t="106032" x="7058025" y="4508500"/>
          <p14:tracePt t="106040" x="7037388" y="4551363"/>
          <p14:tracePt t="106048" x="7008813" y="4594225"/>
          <p14:tracePt t="106060" x="6972300" y="4643438"/>
          <p14:tracePt t="106078" x="6886575" y="4751388"/>
          <p14:tracePt t="106081" x="6843713" y="4800600"/>
          <p14:tracePt t="106094" x="6743700" y="4894263"/>
          <p14:tracePt t="106110" x="6657975" y="4957763"/>
          <p14:tracePt t="106127" x="6615113" y="4979988"/>
          <p14:tracePt t="106144" x="6537325" y="5029200"/>
          <p14:tracePt t="106161" x="6515100" y="5037138"/>
          <p14:tracePt t="106330" x="6529388" y="5037138"/>
          <p14:tracePt t="106337" x="6543675" y="5022850"/>
          <p14:tracePt t="106344" x="6565900" y="5008563"/>
          <p14:tracePt t="106361" x="6608763" y="4965700"/>
          <p14:tracePt t="106378" x="6651625" y="4929188"/>
          <p14:tracePt t="106394" x="6672263" y="4900613"/>
          <p14:tracePt t="106411" x="6680200" y="4900613"/>
          <p14:tracePt t="106484" x="6672263" y="4922838"/>
          <p14:tracePt t="106488" x="6651625" y="4943475"/>
          <p14:tracePt t="106500" x="6637338" y="4965700"/>
          <p14:tracePt t="106511" x="6615113" y="4994275"/>
          <p14:tracePt t="106528" x="6565900" y="5057775"/>
          <p14:tracePt t="106545" x="6465888" y="5151438"/>
          <p14:tracePt t="106561" x="6429375" y="5186363"/>
          <p14:tracePt t="106578" x="6323013" y="5272088"/>
          <p14:tracePt t="106595" x="6257925" y="5322888"/>
          <p14:tracePt t="106611" x="6200775" y="5365750"/>
          <p14:tracePt t="106628" x="6157913" y="5394325"/>
          <p14:tracePt t="106645" x="6122988" y="5414963"/>
          <p14:tracePt t="106661" x="6094413" y="5429250"/>
          <p14:tracePt t="106678" x="6086475" y="5429250"/>
          <p14:tracePt t="106733" x="6086475" y="5422900"/>
          <p14:tracePt t="106738" x="6094413" y="5408613"/>
          <p14:tracePt t="106749" x="6108700" y="5386388"/>
          <p14:tracePt t="106761" x="6122988" y="5357813"/>
          <p14:tracePt t="106778" x="6200775" y="5229225"/>
          <p14:tracePt t="106795" x="6257925" y="5122863"/>
          <p14:tracePt t="106811" x="6323013" y="5029200"/>
          <p14:tracePt t="106828" x="6386513" y="4972050"/>
          <p14:tracePt t="106845" x="6437313" y="4937125"/>
          <p14:tracePt t="106862" x="6457950" y="4914900"/>
          <p14:tracePt t="107069" x="6457950" y="4900613"/>
          <p14:tracePt t="107078" x="6457950" y="4879975"/>
          <p14:tracePt t="107084" x="6451600" y="4851400"/>
          <p14:tracePt t="107095" x="6443663" y="4829175"/>
          <p14:tracePt t="107112" x="6415088" y="4779963"/>
          <p14:tracePt t="107129" x="6386513" y="4737100"/>
          <p14:tracePt t="107146" x="6357938" y="4694238"/>
          <p14:tracePt t="107162" x="6308725" y="4657725"/>
          <p14:tracePt t="107179" x="6251575" y="4614863"/>
          <p14:tracePt t="107196" x="6143625" y="4557713"/>
          <p14:tracePt t="107212" x="6086475" y="4529138"/>
          <p14:tracePt t="107229" x="6057900" y="4514850"/>
          <p14:tracePt t="107231" x="6029325" y="4508500"/>
          <p14:tracePt t="107246" x="5986463" y="4494213"/>
          <p14:tracePt t="107263" x="5957888" y="4486275"/>
          <p14:tracePt t="107279" x="5943600" y="4486275"/>
          <p14:tracePt t="107296" x="5937250" y="4479925"/>
          <p14:tracePt t="107399" x="5943600" y="4494213"/>
          <p14:tracePt t="107408" x="5965825" y="4514850"/>
          <p14:tracePt t="107415" x="6000750" y="4543425"/>
          <p14:tracePt t="107429" x="6043613" y="4579938"/>
          <p14:tracePt t="107446" x="6237288" y="4686300"/>
          <p14:tracePt t="107463" x="6386513" y="4765675"/>
          <p14:tracePt t="107479" x="6529388" y="4837113"/>
          <p14:tracePt t="107496" x="6665913" y="4886325"/>
          <p14:tracePt t="107513" x="6751638" y="4922838"/>
          <p14:tracePt t="107530" x="6780213" y="4937125"/>
          <p14:tracePt t="107675" x="6765925" y="4929188"/>
          <p14:tracePt t="107680" x="6737350" y="4914900"/>
          <p14:tracePt t="107690" x="6700838" y="4900613"/>
          <p14:tracePt t="107696" x="6657975" y="4886325"/>
          <p14:tracePt t="107713" x="6580188" y="4851400"/>
          <p14:tracePt t="107730" x="6494463" y="4822825"/>
          <p14:tracePt t="107747" x="6423025" y="4786313"/>
          <p14:tracePt t="107763" x="6372225" y="4757738"/>
          <p14:tracePt t="107780" x="6337300" y="4729163"/>
          <p14:tracePt t="107796" x="6329363" y="4729163"/>
          <p14:tracePt t="108021" x="6329363" y="4743450"/>
          <p14:tracePt t="108027" x="6343650" y="4765675"/>
          <p14:tracePt t="108036" x="6357938" y="4786313"/>
          <p14:tracePt t="108047" x="6372225" y="4808538"/>
          <p14:tracePt t="108063" x="6415088" y="4851400"/>
          <p14:tracePt t="108067" x="6437313" y="4879975"/>
          <p14:tracePt t="108080" x="6465888" y="4900613"/>
          <p14:tracePt t="108097" x="6508750" y="4937125"/>
          <p14:tracePt t="108101" x="6523038" y="4943475"/>
          <p14:tracePt t="108115" x="6537325" y="4965700"/>
          <p14:tracePt t="108227" x="6529388" y="4957763"/>
          <p14:tracePt t="108234" x="6508750" y="4937125"/>
          <p14:tracePt t="108243" x="6486525" y="4914900"/>
          <p14:tracePt t="108252" x="6457950" y="4886325"/>
          <p14:tracePt t="108264" x="6423025" y="4857750"/>
          <p14:tracePt t="108281" x="6343650" y="4808538"/>
          <p14:tracePt t="108298" x="6237288" y="4743450"/>
          <p14:tracePt t="108317" x="6194425" y="4722813"/>
          <p14:tracePt t="108331" x="6180138" y="4714875"/>
          <p14:tracePt t="108452" x="6200775" y="4737100"/>
          <p14:tracePt t="108461" x="6229350" y="4772025"/>
          <p14:tracePt t="108469" x="6265863" y="4800600"/>
          <p14:tracePt t="108481" x="6308725" y="4837113"/>
          <p14:tracePt t="108498" x="6394450" y="4900613"/>
          <p14:tracePt t="108502" x="6429375" y="4929188"/>
          <p14:tracePt t="108514" x="6472238" y="4957763"/>
          <p14:tracePt t="108531" x="6543675" y="5000625"/>
          <p14:tracePt t="108548" x="6651625" y="5051425"/>
          <p14:tracePt t="108564" x="6686550" y="5065713"/>
          <p14:tracePt t="108581" x="6715125" y="5072063"/>
          <p14:tracePt t="108598" x="6723063" y="5080000"/>
          <p14:tracePt t="108718" x="6700838" y="5057775"/>
          <p14:tracePt t="108726" x="6657975" y="5022850"/>
          <p14:tracePt t="108735" x="6615113" y="4979988"/>
          <p14:tracePt t="108748" x="6557963" y="4943475"/>
          <p14:tracePt t="108765" x="6429375" y="4865688"/>
          <p14:tracePt t="108781" x="6286500" y="4808538"/>
          <p14:tracePt t="108784" x="6223000" y="4779963"/>
          <p14:tracePt t="108799" x="6122988" y="4757738"/>
          <p14:tracePt t="108815" x="6051550" y="4743450"/>
          <p14:tracePt t="108831" x="6029325" y="4737100"/>
          <p14:tracePt t="108936" x="6043613" y="4757738"/>
          <p14:tracePt t="108943" x="6065838" y="4794250"/>
          <p14:tracePt t="108954" x="6086475" y="4822825"/>
          <p14:tracePt t="108965" x="6115050" y="4857750"/>
          <p14:tracePt t="108982" x="6194425" y="4929188"/>
          <p14:tracePt t="108984" x="6237288" y="4957763"/>
          <p14:tracePt t="108998" x="6272213" y="4986338"/>
          <p14:tracePt t="109015" x="6400800" y="5080000"/>
          <p14:tracePt t="109032" x="6480175" y="5122863"/>
          <p14:tracePt t="109049" x="6543675" y="5157788"/>
          <p14:tracePt t="109056" x="6572250" y="5172075"/>
          <p14:tracePt t="109065" x="6600825" y="5186363"/>
          <p14:tracePt t="109082" x="6651625" y="5200650"/>
          <p14:tracePt t="109098" x="6680200" y="5208588"/>
          <p14:tracePt t="109115" x="6700838" y="5208588"/>
          <p14:tracePt t="109132" x="6708775" y="5208588"/>
          <p14:tracePt t="109149" x="6715125" y="5208588"/>
          <p14:tracePt t="109165" x="6737350" y="5208588"/>
          <p14:tracePt t="109182" x="6772275" y="5208588"/>
          <p14:tracePt t="109186" x="6794500" y="5200650"/>
          <p14:tracePt t="109199" x="6808788" y="5194300"/>
          <p14:tracePt t="109216" x="6886575" y="5157788"/>
          <p14:tracePt t="109233" x="6937375" y="5122863"/>
          <p14:tracePt t="109249" x="6972300" y="5086350"/>
          <p14:tracePt t="109265" x="6986588" y="5065713"/>
          <p14:tracePt t="109282" x="7029450" y="5008563"/>
          <p14:tracePt t="109299" x="7037388" y="4965700"/>
          <p14:tracePt t="109315" x="7037388" y="4929188"/>
          <p14:tracePt t="109332" x="7037388" y="4900613"/>
          <p14:tracePt t="109349" x="7023100" y="4865688"/>
          <p14:tracePt t="109365" x="7008813" y="4837113"/>
          <p14:tracePt t="109382" x="6986588" y="4808538"/>
          <p14:tracePt t="109386" x="6972300" y="4794250"/>
          <p14:tracePt t="109399" x="6951663" y="4779963"/>
          <p14:tracePt t="109416" x="6894513" y="4737100"/>
          <p14:tracePt t="109432" x="6851650" y="4708525"/>
          <p14:tracePt t="109449" x="6800850" y="4694238"/>
          <p14:tracePt t="109466" x="6765925" y="4686300"/>
          <p14:tracePt t="109483" x="6729413" y="4679950"/>
          <p14:tracePt t="109499" x="6708775" y="4679950"/>
          <p14:tracePt t="109516" x="6700838" y="4679950"/>
          <p14:tracePt t="109532" x="6686550" y="4694238"/>
          <p14:tracePt t="109550" x="6665913" y="4714875"/>
          <p14:tracePt t="109566" x="6643688" y="4757738"/>
          <p14:tracePt t="109582" x="6637338" y="4808538"/>
          <p14:tracePt t="109599" x="6629400" y="4872038"/>
          <p14:tracePt t="109616" x="6629400" y="4922838"/>
          <p14:tracePt t="109619" x="6629400" y="4943475"/>
          <p14:tracePt t="109633" x="6637338" y="4965700"/>
          <p14:tracePt t="109649" x="6657975" y="5000625"/>
          <p14:tracePt t="109653" x="6672263" y="5022850"/>
          <p14:tracePt t="109666" x="6708775" y="5057775"/>
          <p14:tracePt t="109683" x="6757988" y="5086350"/>
          <p14:tracePt t="109699" x="6800850" y="5108575"/>
          <p14:tracePt t="109716" x="6837363" y="5129213"/>
          <p14:tracePt t="109732" x="6858000" y="5143500"/>
          <p14:tracePt t="109750" x="6880225" y="5151438"/>
          <p14:tracePt t="109766" x="6908800" y="5157788"/>
          <p14:tracePt t="109783" x="6929438" y="5157788"/>
          <p14:tracePt t="109800" x="6951663" y="5157788"/>
          <p14:tracePt t="109816" x="6972300" y="5157788"/>
          <p14:tracePt t="109833" x="7000875" y="5157788"/>
          <p14:tracePt t="109849" x="7023100" y="5143500"/>
          <p14:tracePt t="109867" x="7037388" y="5122863"/>
          <p14:tracePt t="109872" x="7051675" y="5108575"/>
          <p14:tracePt t="109883" x="7051675" y="5086350"/>
          <p14:tracePt t="109899" x="7058025" y="5057775"/>
          <p14:tracePt t="109901" x="7065963" y="5043488"/>
          <p14:tracePt t="109916" x="7065963" y="5008563"/>
          <p14:tracePt t="109934" x="7058025" y="4965700"/>
          <p14:tracePt t="109950" x="7037388" y="4922838"/>
          <p14:tracePt t="109967" x="7015163" y="4879975"/>
          <p14:tracePt t="109984" x="6986588" y="4843463"/>
          <p14:tracePt t="109999" x="6958013" y="4814888"/>
          <p14:tracePt t="110016" x="6929438" y="4786313"/>
          <p14:tracePt t="110033" x="6886575" y="4765675"/>
          <p14:tracePt t="110050" x="6843713" y="4743450"/>
          <p14:tracePt t="110066" x="6800850" y="4722813"/>
          <p14:tracePt t="110083" x="6751638" y="4722813"/>
          <p14:tracePt t="110100" x="6686550" y="4722813"/>
          <p14:tracePt t="110116" x="6651625" y="4722813"/>
          <p14:tracePt t="110133" x="6623050" y="4737100"/>
          <p14:tracePt t="110151" x="6594475" y="4757738"/>
          <p14:tracePt t="110167" x="6572250" y="4786313"/>
          <p14:tracePt t="110183" x="6551613" y="4822825"/>
          <p14:tracePt t="110200" x="6537325" y="4857750"/>
          <p14:tracePt t="110217" x="6537325" y="4900613"/>
          <p14:tracePt t="110233" x="6537325" y="4937125"/>
          <p14:tracePt t="110250" x="6537325" y="4972050"/>
          <p14:tracePt t="110267" x="6557963" y="5008563"/>
          <p14:tracePt t="110271" x="6565900" y="5022850"/>
          <p14:tracePt t="110283" x="6572250" y="5037138"/>
          <p14:tracePt t="110300" x="6586538" y="5051425"/>
          <p14:tracePt t="110317" x="6594475" y="5057775"/>
          <p14:tracePt t="110391" x="6600825" y="5057775"/>
          <p14:tracePt t="110407" x="6615113" y="5057775"/>
          <p14:tracePt t="110415" x="6629400" y="5057775"/>
          <p14:tracePt t="110423" x="6643688" y="5051425"/>
          <p14:tracePt t="110434" x="6665913" y="5043488"/>
          <p14:tracePt t="110451" x="6708775" y="5022850"/>
          <p14:tracePt t="110467" x="6737350" y="4994275"/>
          <p14:tracePt t="110470" x="6757988" y="4979988"/>
          <p14:tracePt t="110484" x="6765925" y="4965700"/>
          <p14:tracePt t="110500" x="6780213" y="4937125"/>
          <p14:tracePt t="110504" x="6780213" y="4929188"/>
          <p14:tracePt t="110517" x="6780213" y="4914900"/>
          <p14:tracePt t="110534" x="6780213" y="4894263"/>
          <p14:tracePt t="110537" x="6780213" y="4879975"/>
          <p14:tracePt t="110550" x="6780213" y="4872038"/>
          <p14:tracePt t="110567" x="6772275" y="4843463"/>
          <p14:tracePt t="110569" x="6765925" y="4829175"/>
          <p14:tracePt t="110584" x="6751638" y="4808538"/>
          <p14:tracePt t="110601" x="6743700" y="4794250"/>
          <p14:tracePt t="110617" x="6729413" y="4772025"/>
          <p14:tracePt t="110634" x="6723063" y="4757738"/>
          <p14:tracePt t="110651" x="6715125" y="4751388"/>
          <p14:tracePt t="110667" x="6708775" y="4751388"/>
          <p14:tracePt t="110713" x="6708775" y="4743450"/>
          <p14:tracePt t="110907" x="6715125" y="4743450"/>
          <p14:tracePt t="110915" x="6729413" y="4743450"/>
          <p14:tracePt t="110924" x="6743700" y="4743450"/>
          <p14:tracePt t="110934" x="6772275" y="4743450"/>
          <p14:tracePt t="110952" x="6815138" y="4757738"/>
          <p14:tracePt t="110968" x="6851650" y="4765675"/>
          <p14:tracePt t="110971" x="6872288" y="4779963"/>
          <p14:tracePt t="110984" x="6880225" y="4779963"/>
          <p14:tracePt t="111001" x="6900863" y="4794250"/>
          <p14:tracePt t="111004" x="6908800" y="4794250"/>
          <p14:tracePt t="111019" x="6923088" y="4800600"/>
          <p14:tracePt t="111034" x="6929438" y="4808538"/>
          <p14:tracePt t="111051" x="6937375" y="4814888"/>
          <p14:tracePt t="111068" x="6937375" y="4829175"/>
          <p14:tracePt t="111085" x="6943725" y="4851400"/>
          <p14:tracePt t="111101" x="6943725" y="4865688"/>
          <p14:tracePt t="111118" x="6943725" y="4886325"/>
          <p14:tracePt t="111135" x="6937375" y="4908550"/>
          <p14:tracePt t="111151" x="6923088" y="4922838"/>
          <p14:tracePt t="111168" x="6908800" y="4943475"/>
          <p14:tracePt t="111172" x="6900863" y="4951413"/>
          <p14:tracePt t="111185" x="6894513" y="4957763"/>
          <p14:tracePt t="111202" x="6886575" y="4972050"/>
          <p14:tracePt t="111218" x="6880225" y="4972050"/>
          <p14:tracePt t="111245" x="6880225" y="4979988"/>
          <p14:tracePt t="111269" x="6880225" y="4986338"/>
          <p14:tracePt t="111276" x="6872288" y="4986338"/>
          <p14:tracePt t="111286" x="6872288" y="4994275"/>
          <p14:tracePt t="111301" x="6872288" y="5008563"/>
          <p14:tracePt t="111319" x="6872288" y="5014913"/>
          <p14:tracePt t="111335" x="6872288" y="5022850"/>
          <p14:tracePt t="111476" x="6865938" y="5022850"/>
          <p14:tracePt t="111501" x="6858000" y="5014913"/>
          <p14:tracePt t="111509" x="6843713" y="5000625"/>
          <p14:tracePt t="111521" x="6823075" y="4979988"/>
          <p14:tracePt t="111535" x="6780213" y="4943475"/>
          <p14:tracePt t="111552" x="6737350" y="4914900"/>
          <p14:tracePt t="111569" x="6694488" y="4894263"/>
          <p14:tracePt t="111585" x="6665913" y="4886325"/>
          <p14:tracePt t="111647" x="6657975" y="4886325"/>
          <p14:tracePt t="111687" x="6665913" y="4894263"/>
          <p14:tracePt t="111695" x="6680200" y="4908550"/>
          <p14:tracePt t="111703" x="6700838" y="4929188"/>
          <p14:tracePt t="111719" x="6757988" y="4972050"/>
          <p14:tracePt t="111736" x="6837363" y="5014913"/>
          <p14:tracePt t="111752" x="6937375" y="5051425"/>
          <p14:tracePt t="111769" x="7043738" y="5080000"/>
          <p14:tracePt t="111786" x="7165975" y="5100638"/>
          <p14:tracePt t="111802" x="7286625" y="5122863"/>
          <p14:tracePt t="111819" x="7394575" y="5129213"/>
          <p14:tracePt t="111836" x="7500938" y="5129213"/>
          <p14:tracePt t="111852" x="7600950" y="5129213"/>
          <p14:tracePt t="111869" x="7686675" y="5129213"/>
          <p14:tracePt t="111886" x="7780338" y="5108575"/>
          <p14:tracePt t="111902" x="7823200" y="5086350"/>
          <p14:tracePt t="111919" x="7851775" y="5065713"/>
          <p14:tracePt t="111936" x="7880350" y="5043488"/>
          <p14:tracePt t="111953" x="7900988" y="5022850"/>
          <p14:tracePt t="111969" x="7915275" y="4994275"/>
          <p14:tracePt t="111986" x="7943850" y="4965700"/>
          <p14:tracePt t="112002" x="7966075" y="4922838"/>
          <p14:tracePt t="112019" x="7994650" y="4886325"/>
          <p14:tracePt t="112036" x="8023225" y="4851400"/>
          <p14:tracePt t="112053" x="8043863" y="4822825"/>
          <p14:tracePt t="112057" x="8051800" y="4808538"/>
          <p14:tracePt t="112069" x="8058150" y="4794250"/>
          <p14:tracePt t="112087" x="8066088" y="4772025"/>
          <p14:tracePt t="112093" x="8072438" y="4765675"/>
          <p14:tracePt t="112103" x="8072438" y="4757738"/>
          <p14:tracePt t="112120" x="8080375" y="4722813"/>
          <p14:tracePt t="112136" x="8080375" y="4694238"/>
          <p14:tracePt t="112154" x="8066088" y="4665663"/>
          <p14:tracePt t="112170" x="8043863" y="4629150"/>
          <p14:tracePt t="112187" x="8015288" y="4600575"/>
          <p14:tracePt t="112203" x="7972425" y="4572000"/>
          <p14:tracePt t="112220" x="7929563" y="4543425"/>
          <p14:tracePt t="112236" x="7872413" y="4514850"/>
          <p14:tracePt t="112253" x="7823200" y="4500563"/>
          <p14:tracePt t="112270" x="7772400" y="4479925"/>
          <p14:tracePt t="112286" x="7723188" y="4471988"/>
          <p14:tracePt t="112289" x="7708900" y="4465638"/>
          <p14:tracePt t="112303" x="7686675" y="4465638"/>
          <p14:tracePt t="112320" x="7629525" y="4465638"/>
          <p14:tracePt t="112336" x="7594600" y="4465638"/>
          <p14:tracePt t="112353" x="7580313" y="4465638"/>
          <p14:tracePt t="112356" x="7566025" y="4465638"/>
          <p14:tracePt t="112370" x="7537450" y="4465638"/>
          <p14:tracePt t="112387" x="7500938" y="4471988"/>
          <p14:tracePt t="112403" x="7466013" y="4486275"/>
          <p14:tracePt t="112420" x="7423150" y="4494213"/>
          <p14:tracePt t="112436" x="7372350" y="4508500"/>
          <p14:tracePt t="112453" x="7323138" y="4522788"/>
          <p14:tracePt t="112470" x="7272338" y="4543425"/>
          <p14:tracePt t="112487" x="7237413" y="4565650"/>
          <p14:tracePt t="112503" x="7215188" y="4586288"/>
          <p14:tracePt t="112508" x="7200900" y="4594225"/>
          <p14:tracePt t="112520" x="7186613" y="4608513"/>
          <p14:tracePt t="112537" x="7165975" y="4629150"/>
          <p14:tracePt t="112553" x="7143750" y="4651375"/>
          <p14:tracePt t="112554" x="7137400" y="4665663"/>
          <p14:tracePt t="112571" x="7115175" y="4694238"/>
          <p14:tracePt t="112587" x="7094538" y="4722813"/>
          <p14:tracePt t="112604" x="7072313" y="4757738"/>
          <p14:tracePt t="112620" x="7051675" y="4779963"/>
          <p14:tracePt t="112637" x="7029450" y="4808538"/>
          <p14:tracePt t="112654" x="7015163" y="4829175"/>
          <p14:tracePt t="112671" x="6994525" y="4857750"/>
          <p14:tracePt t="112687" x="6980238" y="4879975"/>
          <p14:tracePt t="112691" x="6972300" y="4894263"/>
          <p14:tracePt t="112704" x="6965950" y="4908550"/>
          <p14:tracePt t="112720" x="6943725" y="4937125"/>
          <p14:tracePt t="112738" x="6937375" y="4965700"/>
          <p14:tracePt t="112741" x="6923088" y="4979988"/>
          <p14:tracePt t="112754" x="6915150" y="4994275"/>
          <p14:tracePt t="112771" x="6900863" y="5022850"/>
          <p14:tracePt t="112774" x="6886575" y="5037138"/>
          <p14:tracePt t="112787" x="6880225" y="5051425"/>
          <p14:tracePt t="112805" x="6851650" y="5094288"/>
          <p14:tracePt t="112820" x="6829425" y="5129213"/>
          <p14:tracePt t="112838" x="6808788" y="5157788"/>
          <p14:tracePt t="112854" x="6794500" y="5186363"/>
          <p14:tracePt t="112870" x="6780213" y="5208588"/>
          <p14:tracePt t="112888" x="6757988" y="5229225"/>
          <p14:tracePt t="112904" x="6751638" y="5251450"/>
          <p14:tracePt t="112920" x="6743700" y="5265738"/>
          <p14:tracePt t="112937" x="6737350" y="5272088"/>
          <p14:tracePt t="113062" x="6751638" y="5265738"/>
          <p14:tracePt t="113071" x="6765925" y="5251450"/>
          <p14:tracePt t="113078" x="6786563" y="5229225"/>
          <p14:tracePt t="113088" x="6808788" y="5208588"/>
          <p14:tracePt t="113104" x="6858000" y="5165725"/>
          <p14:tracePt t="113122" x="6923088" y="5129213"/>
          <p14:tracePt t="113138" x="6980238" y="5094288"/>
          <p14:tracePt t="113155" x="7043738" y="5072063"/>
          <p14:tracePt t="113171" x="7100888" y="5051425"/>
          <p14:tracePt t="113175" x="7129463" y="5037138"/>
          <p14:tracePt t="113188" x="7158038" y="5022850"/>
          <p14:tracePt t="113204" x="7208838" y="4994275"/>
          <p14:tracePt t="113221" x="7243763" y="4965700"/>
          <p14:tracePt t="113238" x="7300913" y="4929188"/>
          <p14:tracePt t="113254" x="7337425" y="4900613"/>
          <p14:tracePt t="113271" x="7366000" y="4872038"/>
          <p14:tracePt t="113288" x="7400925" y="4843463"/>
          <p14:tracePt t="113305" x="7437438" y="4808538"/>
          <p14:tracePt t="113321" x="7480300" y="4765675"/>
          <p14:tracePt t="113338" x="7515225" y="4729163"/>
          <p14:tracePt t="113342" x="7529513" y="4714875"/>
          <p14:tracePt t="113355" x="7543800" y="4708525"/>
          <p14:tracePt t="113371" x="7558088" y="4694238"/>
          <p14:tracePt t="113375" x="7566025" y="4694238"/>
          <p14:tracePt t="113404" x="7572375" y="4694238"/>
          <p14:tracePt t="113422" x="7594600" y="4686300"/>
          <p14:tracePt t="113438" x="7615238" y="4686300"/>
          <p14:tracePt t="113455" x="7651750" y="4686300"/>
          <p14:tracePt t="113471" x="7700963" y="4694238"/>
          <p14:tracePt t="113475" x="7729538" y="4694238"/>
          <p14:tracePt t="113488" x="7794625" y="4700588"/>
          <p14:tracePt t="113505" x="7866063" y="4714875"/>
          <p14:tracePt t="113521" x="7937500" y="4737100"/>
          <p14:tracePt t="113538" x="8015288" y="4751388"/>
          <p14:tracePt t="113555" x="8094663" y="4765675"/>
          <p14:tracePt t="113572" x="8158163" y="4772025"/>
          <p14:tracePt t="113588" x="8229600" y="4779963"/>
          <p14:tracePt t="113605" x="8286750" y="4786313"/>
          <p14:tracePt t="113622" x="8329613" y="4786313"/>
          <p14:tracePt t="113638" x="8358188" y="4786313"/>
          <p14:tracePt t="113642" x="8366125" y="4786313"/>
          <p14:tracePt t="113655" x="8372475" y="4786313"/>
          <p14:tracePt t="113672" x="8401050" y="4786313"/>
          <p14:tracePt t="113688" x="8415338" y="4786313"/>
          <p14:tracePt t="113705" x="8429625" y="4786313"/>
          <p14:tracePt t="113722" x="8437563" y="4786313"/>
          <p14:tracePt t="113745" x="8437563" y="4779963"/>
          <p14:tracePt t="113769" x="8437563" y="4772025"/>
          <p14:tracePt t="113776" x="8437563" y="4757738"/>
          <p14:tracePt t="113788" x="8437563" y="4751388"/>
          <p14:tracePt t="113805" x="8437563" y="4722813"/>
          <p14:tracePt t="113822" x="8415338" y="4708525"/>
          <p14:tracePt t="113839" x="8401050" y="4686300"/>
          <p14:tracePt t="113842" x="8386763" y="4672013"/>
          <p14:tracePt t="113855" x="8372475" y="4665663"/>
          <p14:tracePt t="113873" x="8343900" y="4637088"/>
          <p14:tracePt t="113878" x="8323263" y="4629150"/>
          <p14:tracePt t="113889" x="8301038" y="4614863"/>
          <p14:tracePt t="113905" x="8251825" y="4600575"/>
          <p14:tracePt t="113907" x="8223250" y="4586288"/>
          <p14:tracePt t="113923" x="8166100" y="4572000"/>
          <p14:tracePt t="113939" x="8108950" y="4557713"/>
          <p14:tracePt t="113956" x="8043863" y="4551363"/>
          <p14:tracePt t="113972" x="7994650" y="4551363"/>
          <p14:tracePt t="113989" x="7937500" y="4551363"/>
          <p14:tracePt t="114006" x="7886700" y="4551363"/>
          <p14:tracePt t="114022" x="7851775" y="4551363"/>
          <p14:tracePt t="114039" x="7808913" y="4551363"/>
          <p14:tracePt t="114056" x="7766050" y="4565650"/>
          <p14:tracePt t="114072" x="7715250" y="4572000"/>
          <p14:tracePt t="114076" x="7694613" y="4586288"/>
          <p14:tracePt t="114092" x="7643813" y="4600575"/>
          <p14:tracePt t="114107" x="7586663" y="4622800"/>
          <p14:tracePt t="114125" x="7537450" y="4651375"/>
          <p14:tracePt t="114139" x="7486650" y="4672013"/>
          <p14:tracePt t="114157" x="7451725" y="4708525"/>
          <p14:tracePt t="114172" x="7408863" y="4743450"/>
          <p14:tracePt t="114189" x="7372350" y="4779963"/>
          <p14:tracePt t="114206" x="7343775" y="4822825"/>
          <p14:tracePt t="114223" x="7315200" y="4857750"/>
          <p14:tracePt t="114239" x="7286625" y="4894263"/>
          <p14:tracePt t="114256" x="7258050" y="4937125"/>
          <p14:tracePt t="114272" x="7229475" y="4979988"/>
          <p14:tracePt t="114289" x="7200900" y="5029200"/>
          <p14:tracePt t="114306" x="7180263" y="5080000"/>
          <p14:tracePt t="114323" x="7158038" y="5122863"/>
          <p14:tracePt t="114339" x="7143750" y="5151438"/>
          <p14:tracePt t="114356" x="7137400" y="5194300"/>
          <p14:tracePt t="114373" x="7137400" y="5222875"/>
          <p14:tracePt t="114390" x="7137400" y="5257800"/>
          <p14:tracePt t="114406" x="7137400" y="5286375"/>
          <p14:tracePt t="114423" x="7151688" y="5314950"/>
          <p14:tracePt t="114440" x="7158038" y="5337175"/>
          <p14:tracePt t="114456" x="7165975" y="5343525"/>
          <p14:tracePt t="114473" x="7172325" y="5343525"/>
          <p14:tracePt t="114490" x="7194550" y="5357813"/>
          <p14:tracePt t="114506" x="7208838" y="5365750"/>
          <p14:tracePt t="114523" x="7237413" y="5372100"/>
          <p14:tracePt t="114540" x="7265988" y="5386388"/>
          <p14:tracePt t="114556" x="7308850" y="5400675"/>
          <p14:tracePt t="114573" x="7372350" y="5408613"/>
          <p14:tracePt t="114590" x="7494588" y="5422900"/>
          <p14:tracePt t="114607" x="7566025" y="5429250"/>
          <p14:tracePt t="114623" x="7623175" y="5429250"/>
          <p14:tracePt t="114640" x="7680325" y="5429250"/>
          <p14:tracePt t="114656" x="7729538" y="5414963"/>
          <p14:tracePt t="114673" x="7772400" y="5400675"/>
          <p14:tracePt t="114690" x="7808913" y="5372100"/>
          <p14:tracePt t="114706" x="7843838" y="5322888"/>
          <p14:tracePt t="114723" x="7872413" y="5257800"/>
          <p14:tracePt t="114726" x="7886700" y="5222875"/>
          <p14:tracePt t="114740" x="7894638" y="5186363"/>
          <p14:tracePt t="114757" x="7894638" y="5122863"/>
          <p14:tracePt t="114773" x="7894638" y="5057775"/>
          <p14:tracePt t="114790" x="7872413" y="4972050"/>
          <p14:tracePt t="114807" x="7858125" y="4937125"/>
          <p14:tracePt t="114823" x="7843838" y="4908550"/>
          <p14:tracePt t="114840" x="7829550" y="4886325"/>
          <p14:tracePt t="114858" x="7823200" y="4857750"/>
          <p14:tracePt t="114873" x="7808913" y="4837113"/>
          <p14:tracePt t="114890" x="7794625" y="4814888"/>
          <p14:tracePt t="114907" x="7780338" y="4786313"/>
          <p14:tracePt t="114924" x="7766050" y="4765675"/>
          <p14:tracePt t="114929" x="7766050" y="4757738"/>
          <p14:tracePt t="114940" x="7758113" y="4751388"/>
          <p14:tracePt t="114957" x="7743825" y="4729163"/>
          <p14:tracePt t="114960" x="7737475" y="4714875"/>
          <p14:tracePt t="114974" x="7723188" y="4700588"/>
          <p14:tracePt t="114990" x="7700963" y="4686300"/>
          <p14:tracePt t="114993" x="7700963" y="4679950"/>
          <p14:tracePt t="115007" x="7694613" y="4679950"/>
          <p14:tracePt t="115073" x="7680325" y="4679950"/>
          <p14:tracePt t="115083" x="7658100" y="4686300"/>
          <p14:tracePt t="115091" x="7637463" y="4708525"/>
          <p14:tracePt t="115108" x="7580313" y="4737100"/>
          <p14:tracePt t="115124" x="7515225" y="4772025"/>
          <p14:tracePt t="115140" x="7458075" y="4794250"/>
          <p14:tracePt t="115157" x="7400925" y="4814888"/>
          <p14:tracePt t="115174" x="7366000" y="4822825"/>
          <p14:tracePt t="115191" x="7343775" y="4829175"/>
          <p14:tracePt t="115193" x="7337425" y="4837113"/>
          <p14:tracePt t="115209" x="7329488" y="4837113"/>
          <p14:tracePt t="115224" x="7323138" y="4843463"/>
          <p14:tracePt t="115241" x="7323138" y="4851400"/>
          <p14:tracePt t="115257" x="7308850" y="4879975"/>
          <p14:tracePt t="115260" x="7300913" y="4894263"/>
          <p14:tracePt t="115274" x="7286625" y="4929188"/>
          <p14:tracePt t="115291" x="7280275" y="4972050"/>
          <p14:tracePt t="115307" x="7272338" y="5014913"/>
          <p14:tracePt t="115324" x="7272338" y="5057775"/>
          <p14:tracePt t="115341" x="7286625" y="5086350"/>
          <p14:tracePt t="115357" x="7300913" y="5108575"/>
          <p14:tracePt t="115374" x="7308850" y="5122863"/>
          <p14:tracePt t="115391" x="7315200" y="5129213"/>
          <p14:tracePt t="115408" x="7323138" y="5129213"/>
          <p14:tracePt t="115466" x="7329488" y="5129213"/>
          <p14:tracePt t="115474" x="7337425" y="5114925"/>
          <p14:tracePt t="115483" x="7343775" y="5094288"/>
          <p14:tracePt t="115491" x="7351713" y="5065713"/>
          <p14:tracePt t="115508" x="7358063" y="5000625"/>
          <p14:tracePt t="115524" x="7366000" y="4914900"/>
          <p14:tracePt t="115541" x="7380288" y="4843463"/>
          <p14:tracePt t="115558" x="7394575" y="4779963"/>
          <p14:tracePt t="115576" x="7408863" y="4714875"/>
          <p14:tracePt t="115592" x="7415213" y="4672013"/>
          <p14:tracePt t="115608" x="7429500" y="4622800"/>
          <p14:tracePt t="115625" x="7437438" y="4579938"/>
          <p14:tracePt t="115642" x="7451725" y="4543425"/>
          <p14:tracePt t="115658" x="7458075" y="4500563"/>
          <p14:tracePt t="115676" x="7466013" y="4443413"/>
          <p14:tracePt t="115691" x="7466013" y="4429125"/>
          <p14:tracePt t="115708" x="7466013" y="4379913"/>
          <p14:tracePt t="115725" x="7466013" y="4357688"/>
          <p14:tracePt t="115742" x="7466013" y="4329113"/>
          <p14:tracePt t="115758" x="7466013" y="4308475"/>
          <p14:tracePt t="115775" x="7466013" y="4286250"/>
          <p14:tracePt t="115791" x="7466013" y="4265613"/>
          <p14:tracePt t="115808" x="7458075" y="4251325"/>
          <p14:tracePt t="115825" x="7458075" y="4243388"/>
          <p14:tracePt t="115842" x="7451725" y="4229100"/>
          <p14:tracePt t="115845" x="7451725" y="4222750"/>
          <p14:tracePt t="115858" x="7443788" y="4214813"/>
          <p14:tracePt t="115875" x="7437438" y="4208463"/>
          <p14:tracePt t="115892" x="7437438" y="4200525"/>
          <p14:tracePt t="115911" x="7429500" y="4194175"/>
          <p14:tracePt t="116078" x="7429500" y="4208463"/>
          <p14:tracePt t="116086" x="7423150" y="4229100"/>
          <p14:tracePt t="116095" x="7423150" y="4251325"/>
          <p14:tracePt t="116109" x="7423150" y="4271963"/>
          <p14:tracePt t="116125" x="7423150" y="4314825"/>
          <p14:tracePt t="116142" x="7429500" y="4379913"/>
          <p14:tracePt t="116159" x="7429500" y="4414838"/>
          <p14:tracePt t="116175" x="7437438" y="4443413"/>
          <p14:tracePt t="116192" x="7443788" y="4465638"/>
          <p14:tracePt t="116209" x="7443788" y="4486275"/>
          <p14:tracePt t="116225" x="7451725" y="4508500"/>
          <p14:tracePt t="116242" x="7451725" y="4529138"/>
          <p14:tracePt t="116259" x="7451725" y="4557713"/>
          <p14:tracePt t="116275" x="7451725" y="4586288"/>
          <p14:tracePt t="116292" x="7451725" y="4622800"/>
          <p14:tracePt t="116309" x="7451725" y="4651375"/>
          <p14:tracePt t="116326" x="7443788" y="4679950"/>
          <p14:tracePt t="116342" x="7437438" y="4708525"/>
          <p14:tracePt t="116345" x="7437438" y="4729163"/>
          <p14:tracePt t="116359" x="7423150" y="4743450"/>
          <p14:tracePt t="116376" x="7400925" y="4794250"/>
          <p14:tracePt t="116392" x="7386638" y="4822825"/>
          <p14:tracePt t="116409" x="7366000" y="4843463"/>
          <p14:tracePt t="116426" x="7343775" y="4857750"/>
          <p14:tracePt t="116442" x="7323138" y="4879975"/>
          <p14:tracePt t="116459" x="7286625" y="4894263"/>
          <p14:tracePt t="116476" x="7251700" y="4908550"/>
          <p14:tracePt t="116492" x="7186613" y="4922838"/>
          <p14:tracePt t="116509" x="7115175" y="4943475"/>
          <p14:tracePt t="116526" x="7029450" y="4951413"/>
          <p14:tracePt t="116542" x="6923088" y="4957763"/>
          <p14:tracePt t="116545" x="6865938" y="4957763"/>
          <p14:tracePt t="116559" x="6808788" y="4957763"/>
          <p14:tracePt t="116576" x="6623050" y="4957763"/>
          <p14:tracePt t="116593" x="6508750" y="4957763"/>
          <p14:tracePt t="116609" x="6408738" y="4951413"/>
          <p14:tracePt t="116626" x="6337300" y="4937125"/>
          <p14:tracePt t="116643" x="6265863" y="4914900"/>
          <p14:tracePt t="116659" x="6200775" y="4879975"/>
          <p14:tracePt t="116676" x="6151563" y="4843463"/>
          <p14:tracePt t="116693" x="6108700" y="4808538"/>
          <p14:tracePt t="116709" x="6072188" y="4772025"/>
          <p14:tracePt t="116726" x="6043613" y="4737100"/>
          <p14:tracePt t="116743" x="6008688" y="4700588"/>
          <p14:tracePt t="116759" x="5972175" y="4657725"/>
          <p14:tracePt t="116776" x="5943600" y="4622800"/>
          <p14:tracePt t="116778" x="5929313" y="4608513"/>
          <p14:tracePt t="116793" x="5922963" y="4600575"/>
          <p14:tracePt t="116810" x="5915025" y="4579938"/>
          <p14:tracePt t="116938" x="5922963" y="4594225"/>
          <p14:tracePt t="116946" x="5943600" y="4608513"/>
          <p14:tracePt t="116955" x="5965825" y="4629150"/>
          <p14:tracePt t="116964" x="5986463" y="4657725"/>
          <p14:tracePt t="116976" x="6022975" y="4679950"/>
          <p14:tracePt t="116993" x="6094413" y="4722813"/>
          <p14:tracePt t="117010" x="6172200" y="4772025"/>
          <p14:tracePt t="117027" x="6251575" y="4808538"/>
          <p14:tracePt t="117044" x="6337300" y="4837113"/>
          <p14:tracePt t="117046" x="6372225" y="4851400"/>
          <p14:tracePt t="117061" x="6443663" y="4865688"/>
          <p14:tracePt t="117077" x="6508750" y="4872038"/>
          <p14:tracePt t="117094" x="6580188" y="4879975"/>
          <p14:tracePt t="117110" x="6657975" y="4886325"/>
          <p14:tracePt t="117127" x="6737350" y="4886325"/>
          <p14:tracePt t="117145" x="6823075" y="4886325"/>
          <p14:tracePt t="117160" x="6900863" y="4879975"/>
          <p14:tracePt t="117177" x="6986588" y="4872038"/>
          <p14:tracePt t="117193" x="7072313" y="4865688"/>
          <p14:tracePt t="117210" x="7158038" y="4851400"/>
          <p14:tracePt t="117227" x="7223125" y="4837113"/>
          <p14:tracePt t="117228" x="7243763" y="4829175"/>
          <p14:tracePt t="117244" x="7286625" y="4814888"/>
          <p14:tracePt t="117260" x="7323138" y="4808538"/>
          <p14:tracePt t="117277" x="7329488" y="4800600"/>
          <p14:tracePt t="117294" x="7366000" y="4779963"/>
          <p14:tracePt t="117311" x="7386638" y="4751388"/>
          <p14:tracePt t="117327" x="7408863" y="4722813"/>
          <p14:tracePt t="117344" x="7429500" y="4694238"/>
          <p14:tracePt t="117360" x="7451725" y="4665663"/>
          <p14:tracePt t="117377" x="7466013" y="4643438"/>
          <p14:tracePt t="117394" x="7480300" y="4622800"/>
          <p14:tracePt t="117410" x="7486650" y="4600575"/>
          <p14:tracePt t="117427" x="7500938" y="4572000"/>
          <p14:tracePt t="117444" x="7508875" y="4543425"/>
          <p14:tracePt t="117461" x="7515225" y="4508500"/>
          <p14:tracePt t="117477" x="7515225" y="4471988"/>
          <p14:tracePt t="117494" x="7523163" y="4422775"/>
          <p14:tracePt t="117511" x="7523163" y="4394200"/>
          <p14:tracePt t="117527" x="7523163" y="4379913"/>
          <p14:tracePt t="117545" x="7523163" y="4365625"/>
          <p14:tracePt t="117561" x="7523163" y="4357688"/>
          <p14:tracePt t="117578" x="7523163" y="4351338"/>
          <p14:tracePt t="117594" x="7523163" y="4343400"/>
          <p14:tracePt t="117611" x="7523163" y="4337050"/>
          <p14:tracePt t="117627" x="7515225" y="4329113"/>
          <p14:tracePt t="117644" x="7515225" y="4322763"/>
          <p14:tracePt t="117661" x="7508875" y="4314825"/>
          <p14:tracePt t="117678" x="7494588" y="4294188"/>
          <p14:tracePt t="117694" x="7486650" y="4279900"/>
          <p14:tracePt t="117711" x="7472363" y="4257675"/>
          <p14:tracePt t="117728" x="7458075" y="4243388"/>
          <p14:tracePt t="117744" x="7451725" y="4229100"/>
          <p14:tracePt t="117761" x="7443788" y="4214813"/>
          <p14:tracePt t="117778" x="7437438" y="4208463"/>
          <p14:tracePt t="118057" x="7437438" y="4214813"/>
          <p14:tracePt t="118064" x="7437438" y="4222750"/>
          <p14:tracePt t="118073" x="7443788" y="4237038"/>
          <p14:tracePt t="118081" x="7443788" y="4243388"/>
          <p14:tracePt t="118095" x="7451725" y="4257675"/>
          <p14:tracePt t="118112" x="7466013" y="4308475"/>
          <p14:tracePt t="118128" x="7480300" y="4337050"/>
          <p14:tracePt t="118145" x="7486650" y="4357688"/>
          <p14:tracePt t="118162" x="7494588" y="4408488"/>
          <p14:tracePt t="118178" x="7500938" y="4443413"/>
          <p14:tracePt t="118195" x="7500938" y="4479925"/>
          <p14:tracePt t="118212" x="7500938" y="4514850"/>
          <p14:tracePt t="118228" x="7494588" y="4551363"/>
          <p14:tracePt t="118245" x="7486650" y="4579938"/>
          <p14:tracePt t="118262" x="7480300" y="4608513"/>
          <p14:tracePt t="118279" x="7472363" y="4629150"/>
          <p14:tracePt t="118295" x="7466013" y="4657725"/>
          <p14:tracePt t="118312" x="7451725" y="4672013"/>
          <p14:tracePt t="118328" x="7443788" y="4694238"/>
          <p14:tracePt t="118332" x="7437438" y="4708525"/>
          <p14:tracePt t="118345" x="7429500" y="4722813"/>
          <p14:tracePt t="118362" x="7415213" y="4757738"/>
          <p14:tracePt t="118378" x="7400925" y="4786313"/>
          <p14:tracePt t="118395" x="7394575" y="4808538"/>
          <p14:tracePt t="118412" x="7380288" y="4829175"/>
          <p14:tracePt t="118429" x="7366000" y="4843463"/>
          <p14:tracePt t="118446" x="7351713" y="4851400"/>
          <p14:tracePt t="118462" x="7337425" y="4857750"/>
          <p14:tracePt t="118479" x="7315200" y="4865688"/>
          <p14:tracePt t="118495" x="7280275" y="4872038"/>
          <p14:tracePt t="118513" x="7229475" y="4872038"/>
          <p14:tracePt t="118529" x="7165975" y="4872038"/>
          <p14:tracePt t="118546" x="7086600" y="4872038"/>
          <p14:tracePt t="118549" x="7037388" y="4872038"/>
          <p14:tracePt t="118562" x="6994525" y="4872038"/>
          <p14:tracePt t="118580" x="6837363" y="4851400"/>
          <p14:tracePt t="118596" x="6737350" y="4837113"/>
          <p14:tracePt t="118613" x="6651625" y="4822825"/>
          <p14:tracePt t="118629" x="6586538" y="4808538"/>
          <p14:tracePt t="118646" x="6529388" y="4794250"/>
          <p14:tracePt t="118662" x="6486525" y="4779963"/>
          <p14:tracePt t="118679" x="6457950" y="4772025"/>
          <p14:tracePt t="118696" x="6443663" y="4765675"/>
          <p14:tracePt t="118712" x="6423025" y="4757738"/>
          <p14:tracePt t="118729" x="6415088" y="4751388"/>
          <p14:tracePt t="118746" x="6400800" y="4737100"/>
          <p14:tracePt t="118762" x="6380163" y="4729163"/>
          <p14:tracePt t="118779" x="6357938" y="4714875"/>
          <p14:tracePt t="118780" x="6351588" y="4714875"/>
          <p14:tracePt t="118796" x="6329363" y="4700588"/>
          <p14:tracePt t="118812" x="6308725" y="4686300"/>
          <p14:tracePt t="118829" x="6294438" y="4672013"/>
          <p14:tracePt t="118846" x="6280150" y="4657725"/>
          <p14:tracePt t="118862" x="6265863" y="4643438"/>
          <p14:tracePt t="118879" x="6251575" y="4637088"/>
          <p14:tracePt t="118896" x="6243638" y="4629150"/>
          <p14:tracePt t="119032" x="6251575" y="4637088"/>
          <p14:tracePt t="119038" x="6257925" y="4651375"/>
          <p14:tracePt t="119046" x="6272213" y="4672013"/>
          <p14:tracePt t="119063" x="6308725" y="4708525"/>
          <p14:tracePt t="119080" x="6351588" y="4751388"/>
          <p14:tracePt t="119096" x="6394450" y="4786313"/>
          <p14:tracePt t="119113" x="6437313" y="4822825"/>
          <p14:tracePt t="119130" x="6480175" y="4851400"/>
          <p14:tracePt t="119146" x="6515100" y="4872038"/>
          <p14:tracePt t="119163" x="6537325" y="4886325"/>
          <p14:tracePt t="119180" x="6565900" y="4900613"/>
          <p14:tracePt t="119183" x="6572250" y="4900613"/>
          <p14:tracePt t="119196" x="6586538" y="4908550"/>
          <p14:tracePt t="119213" x="6623050" y="4914900"/>
          <p14:tracePt t="119214" x="6643688" y="4914900"/>
          <p14:tracePt t="119230" x="6672263" y="4922838"/>
          <p14:tracePt t="119246" x="6765925" y="4922838"/>
          <p14:tracePt t="119263" x="6829425" y="4922838"/>
          <p14:tracePt t="119280" x="6900863" y="4908550"/>
          <p14:tracePt t="119297" x="6972300" y="4900613"/>
          <p14:tracePt t="119313" x="7043738" y="4886325"/>
          <p14:tracePt t="119330" x="7100888" y="4872038"/>
          <p14:tracePt t="119347" x="7137400" y="4857750"/>
          <p14:tracePt t="119363" x="7165975" y="4837113"/>
          <p14:tracePt t="119380" x="7186613" y="4829175"/>
          <p14:tracePt t="119397" x="7200900" y="4808538"/>
          <p14:tracePt t="119413" x="7223125" y="4794250"/>
          <p14:tracePt t="119430" x="7243763" y="4765675"/>
          <p14:tracePt t="119447" x="7265988" y="4737100"/>
          <p14:tracePt t="119449" x="7280275" y="4714875"/>
          <p14:tracePt t="119463" x="7294563" y="4700588"/>
          <p14:tracePt t="119480" x="7323138" y="4651375"/>
          <p14:tracePt t="119482" x="7329488" y="4629150"/>
          <p14:tracePt t="119497" x="7351713" y="4586288"/>
          <p14:tracePt t="119513" x="7366000" y="4551363"/>
          <p14:tracePt t="119530" x="7372350" y="4529138"/>
          <p14:tracePt t="119547" x="7380288" y="4500563"/>
          <p14:tracePt t="119564" x="7386638" y="4479925"/>
          <p14:tracePt t="119580" x="7394575" y="4457700"/>
          <p14:tracePt t="119597" x="7400925" y="4429125"/>
          <p14:tracePt t="119614" x="7400925" y="4408488"/>
          <p14:tracePt t="119630" x="7408863" y="4386263"/>
          <p14:tracePt t="119647" x="7408863" y="4371975"/>
          <p14:tracePt t="119664" x="7415213" y="4365625"/>
          <p14:tracePt t="119680" x="7415213" y="4357688"/>
          <p14:tracePt t="119697" x="7415213" y="4351338"/>
          <p14:tracePt t="119714" x="7423150" y="4337050"/>
          <p14:tracePt t="119730" x="7429500" y="4329113"/>
          <p14:tracePt t="119747" x="7429500" y="4322763"/>
          <p14:tracePt t="119764" x="7429500" y="4314825"/>
          <p14:tracePt t="119802" x="7429500" y="4308475"/>
          <p14:tracePt t="119828" x="7429500" y="4300538"/>
          <p14:tracePt t="119835" x="7437438" y="4300538"/>
          <p14:tracePt t="119850" x="7437438" y="4294188"/>
          <p14:tracePt t="120028" x="7437438" y="4308475"/>
          <p14:tracePt t="120036" x="7437438" y="4322763"/>
          <p14:tracePt t="120045" x="7437438" y="4343400"/>
          <p14:tracePt t="120053" x="7429500" y="4357688"/>
          <p14:tracePt t="120064" x="7429500" y="4379913"/>
          <p14:tracePt t="120081" x="7423150" y="4414838"/>
          <p14:tracePt t="120098" x="7423150" y="4451350"/>
          <p14:tracePt t="120101" x="7423150" y="4457700"/>
          <p14:tracePt t="120114" x="7415213" y="4471988"/>
          <p14:tracePt t="120131" x="7415213" y="4500563"/>
          <p14:tracePt t="120132" x="7408863" y="4514850"/>
          <p14:tracePt t="120148" x="7400925" y="4537075"/>
          <p14:tracePt t="120165" x="7394575" y="4565650"/>
          <p14:tracePt t="120181" x="7380288" y="4594225"/>
          <p14:tracePt t="120198" x="7372350" y="4614863"/>
          <p14:tracePt t="120215" x="7358063" y="4637088"/>
          <p14:tracePt t="120232" x="7343775" y="4651375"/>
          <p14:tracePt t="120248" x="7337425" y="4657725"/>
          <p14:tracePt t="120265" x="7329488" y="4672013"/>
          <p14:tracePt t="120281" x="7323138" y="4679950"/>
          <p14:tracePt t="120298" x="7308850" y="4694238"/>
          <p14:tracePt t="120300" x="7300913" y="4694238"/>
          <p14:tracePt t="120315" x="7294563" y="4700588"/>
          <p14:tracePt t="120331" x="7258050" y="4714875"/>
          <p14:tracePt t="120348" x="7215188" y="4729163"/>
          <p14:tracePt t="120365" x="7158038" y="4751388"/>
          <p14:tracePt t="120366" x="7129463" y="4765675"/>
          <p14:tracePt t="120382" x="7051675" y="4779963"/>
          <p14:tracePt t="120398" x="6980238" y="4794250"/>
          <p14:tracePt t="120415" x="6894513" y="4800600"/>
          <p14:tracePt t="120432" x="6808788" y="4800600"/>
          <p14:tracePt t="120448" x="6723063" y="4800600"/>
          <p14:tracePt t="120465" x="6637338" y="4794250"/>
          <p14:tracePt t="120482" x="6565900" y="4786313"/>
          <p14:tracePt t="120498" x="6508750" y="4772025"/>
          <p14:tracePt t="120515" x="6451600" y="4757738"/>
          <p14:tracePt t="120532" x="6400800" y="4743450"/>
          <p14:tracePt t="120535" x="6386513" y="4737100"/>
          <p14:tracePt t="120548" x="6365875" y="4729163"/>
          <p14:tracePt t="120565" x="6337300" y="4708525"/>
          <p14:tracePt t="120567" x="6323013" y="4700588"/>
          <p14:tracePt t="120582" x="6294438" y="4672013"/>
          <p14:tracePt t="120598" x="6265863" y="4637088"/>
          <p14:tracePt t="120615" x="6237288" y="4608513"/>
          <p14:tracePt t="120632" x="6215063" y="4586288"/>
          <p14:tracePt t="120649" x="6200775" y="4565650"/>
          <p14:tracePt t="120665" x="6194425" y="4543425"/>
          <p14:tracePt t="120682" x="6186488" y="4537075"/>
          <p14:tracePt t="120699" x="6180138" y="4529138"/>
          <p14:tracePt t="120841" x="6194425" y="4543425"/>
          <p14:tracePt t="120848" x="6208713" y="4557713"/>
          <p14:tracePt t="120858" x="6223000" y="4579938"/>
          <p14:tracePt t="120865" x="6237288" y="4594225"/>
          <p14:tracePt t="120882" x="6280150" y="4622800"/>
          <p14:tracePt t="120899" x="6323013" y="4651375"/>
          <p14:tracePt t="120916" x="6372225" y="4686300"/>
          <p14:tracePt t="120932" x="6423025" y="4708525"/>
          <p14:tracePt t="120949" x="6472238" y="4737100"/>
          <p14:tracePt t="120966" x="6529388" y="4757738"/>
          <p14:tracePt t="120969" x="6557963" y="4765675"/>
          <p14:tracePt t="120983" x="6580188" y="4772025"/>
          <p14:tracePt t="120999" x="6623050" y="4786313"/>
          <p14:tracePt t="121001" x="6643688" y="4786313"/>
          <p14:tracePt t="121016" x="6680200" y="4794250"/>
          <p14:tracePt t="121032" x="6715125" y="4794250"/>
          <p14:tracePt t="121049" x="6737350" y="4794250"/>
          <p14:tracePt t="121066" x="6794500" y="4794250"/>
          <p14:tracePt t="121083" x="6843713" y="4794250"/>
          <p14:tracePt t="121099" x="6894513" y="4779963"/>
          <p14:tracePt t="121116" x="6951663" y="4757738"/>
          <p14:tracePt t="121133" x="7008813" y="4737100"/>
          <p14:tracePt t="121149" x="7051675" y="4700588"/>
          <p14:tracePt t="121166" x="7094538" y="4672013"/>
          <p14:tracePt t="121184" x="7137400" y="4637088"/>
          <p14:tracePt t="121200" x="7165975" y="4608513"/>
          <p14:tracePt t="121216" x="7200900" y="4572000"/>
          <p14:tracePt t="121233" x="7223125" y="4543425"/>
          <p14:tracePt t="121236" x="7237413" y="4529138"/>
          <p14:tracePt t="121250" x="7265988" y="4500563"/>
          <p14:tracePt t="121267" x="7286625" y="4465638"/>
          <p14:tracePt t="121283" x="7308850" y="4437063"/>
          <p14:tracePt t="121299" x="7329488" y="4400550"/>
          <p14:tracePt t="121316" x="7343775" y="4365625"/>
          <p14:tracePt t="121333" x="7351713" y="4329113"/>
          <p14:tracePt t="121350" x="7366000" y="4294188"/>
          <p14:tracePt t="121366" x="7372350" y="4265613"/>
          <p14:tracePt t="121384" x="7372350" y="4237038"/>
          <p14:tracePt t="121389" x="7372350" y="4229100"/>
          <p14:tracePt t="121400" x="7372350" y="4222750"/>
          <p14:tracePt t="121416" x="7372350" y="4214813"/>
          <p14:tracePt t="121437" x="7372350" y="4208463"/>
          <p14:tracePt t="121582" x="7380288" y="4208463"/>
          <p14:tracePt t="121588" x="7380288" y="4200525"/>
          <p14:tracePt t="121628" x="7386638" y="4194175"/>
          <p14:tracePt t="121782" x="7386638" y="4208463"/>
          <p14:tracePt t="121788" x="7386638" y="4222750"/>
          <p14:tracePt t="121800" x="7394575" y="4251325"/>
          <p14:tracePt t="121817" x="7394575" y="4294188"/>
          <p14:tracePt t="121834" x="7394575" y="4337050"/>
          <p14:tracePt t="121850" x="7394575" y="4371975"/>
          <p14:tracePt t="121867" x="7394575" y="4400550"/>
          <p14:tracePt t="121884" x="7394575" y="4437063"/>
          <p14:tracePt t="121888" x="7386638" y="4457700"/>
          <p14:tracePt t="121901" x="7386638" y="4479925"/>
          <p14:tracePt t="121917" x="7372350" y="4522788"/>
          <p14:tracePt t="121919" x="7366000" y="4551363"/>
          <p14:tracePt t="121934" x="7351713" y="4586288"/>
          <p14:tracePt t="121951" x="7343775" y="4629150"/>
          <p14:tracePt t="121968" x="7323138" y="4665663"/>
          <p14:tracePt t="121984" x="7308850" y="4694238"/>
          <p14:tracePt t="122001" x="7294563" y="4722813"/>
          <p14:tracePt t="122018" x="7280275" y="4751388"/>
          <p14:tracePt t="122034" x="7265988" y="4772025"/>
          <p14:tracePt t="122051" x="7243763" y="4786313"/>
          <p14:tracePt t="122054" x="7237413" y="4794250"/>
          <p14:tracePt t="122068" x="7223125" y="4800600"/>
          <p14:tracePt t="122084" x="7194550" y="4822825"/>
          <p14:tracePt t="122101" x="7158038" y="4843463"/>
          <p14:tracePt t="122118" x="7072313" y="4879975"/>
          <p14:tracePt t="122134" x="6980238" y="4894263"/>
          <p14:tracePt t="122151" x="6851650" y="4908550"/>
          <p14:tracePt t="122168" x="6700838" y="4914900"/>
          <p14:tracePt t="122185" x="6551613" y="4914900"/>
          <p14:tracePt t="122202" x="6423025" y="4908550"/>
          <p14:tracePt t="122217" x="6323013" y="4879975"/>
          <p14:tracePt t="122234" x="6272213" y="4857750"/>
          <p14:tracePt t="122251" x="6257925" y="4851400"/>
          <p14:tracePt t="122386" x="6286500" y="4886325"/>
          <p14:tracePt t="122392" x="6323013" y="4929188"/>
          <p14:tracePt t="122401" x="6365875" y="4979988"/>
          <p14:tracePt t="122418" x="6472238" y="5065713"/>
          <p14:tracePt t="122435" x="6594475" y="5165725"/>
          <p14:tracePt t="122452" x="6723063" y="5251450"/>
          <p14:tracePt t="122468" x="6843713" y="5314950"/>
          <p14:tracePt t="122485" x="6965950" y="5365750"/>
          <p14:tracePt t="122488" x="7015163" y="5380038"/>
          <p14:tracePt t="122501" x="7065963" y="5386388"/>
          <p14:tracePt t="122505" x="7100888" y="5394325"/>
          <p14:tracePt t="122518" x="7137400" y="5400675"/>
          <p14:tracePt t="122535" x="7194550" y="5400675"/>
          <p14:tracePt t="122552" x="7229475" y="5400675"/>
          <p14:tracePt t="122555" x="7243763" y="5394325"/>
          <p14:tracePt t="122568" x="7251700" y="5386388"/>
          <p14:tracePt t="122585" x="7272338" y="5372100"/>
          <p14:tracePt t="122586" x="7280275" y="5365750"/>
          <p14:tracePt t="122602" x="7300913" y="5337175"/>
          <p14:tracePt t="122618" x="7329488" y="5294313"/>
          <p14:tracePt t="122635" x="7358063" y="5237163"/>
          <p14:tracePt t="122652" x="7380288" y="5172075"/>
          <p14:tracePt t="122669" x="7400925" y="5100638"/>
          <p14:tracePt t="122686" x="7400925" y="5029200"/>
          <p14:tracePt t="122702" x="7380288" y="4951413"/>
          <p14:tracePt t="122719" x="7343775" y="4872038"/>
          <p14:tracePt t="122735" x="7308850" y="4786313"/>
          <p14:tracePt t="122752" x="7265988" y="4686300"/>
          <p14:tracePt t="122768" x="7237413" y="4594225"/>
          <p14:tracePt t="122785" x="7223125" y="4514850"/>
          <p14:tracePt t="122787" x="7223125" y="4486275"/>
          <p14:tracePt t="122804" x="7223125" y="4451350"/>
          <p14:tracePt t="122818" x="7223125" y="4429125"/>
          <p14:tracePt t="122925" x="7223125" y="4437063"/>
          <p14:tracePt t="122933" x="7223125" y="4457700"/>
          <p14:tracePt t="122941" x="7223125" y="4486275"/>
          <p14:tracePt t="122953" x="7215188" y="4514850"/>
          <p14:tracePt t="122969" x="7194550" y="4579938"/>
          <p14:tracePt t="122986" x="7165975" y="4629150"/>
          <p14:tracePt t="123002" x="7123113" y="4679950"/>
          <p14:tracePt t="123006" x="7100888" y="4694238"/>
          <p14:tracePt t="123019" x="7086600" y="4708525"/>
          <p14:tracePt t="123036" x="7023100" y="4737100"/>
          <p14:tracePt t="123052" x="6972300" y="4743450"/>
          <p14:tracePt t="123069" x="6908800" y="4743450"/>
          <p14:tracePt t="123086" x="6829425" y="4714875"/>
          <p14:tracePt t="123102" x="6737350" y="4679950"/>
          <p14:tracePt t="123119" x="6637338" y="4629150"/>
          <p14:tracePt t="123136" x="6529388" y="4579938"/>
          <p14:tracePt t="123153" x="6429375" y="4522788"/>
          <p14:tracePt t="123170" x="6337300" y="4479925"/>
          <p14:tracePt t="123186" x="6265863" y="4429125"/>
          <p14:tracePt t="123202" x="6215063" y="4394200"/>
          <p14:tracePt t="123219" x="6180138" y="4365625"/>
          <p14:tracePt t="123236" x="6143625" y="4337050"/>
          <p14:tracePt t="123253" x="6143625" y="4329113"/>
          <p14:tracePt t="123269" x="6137275" y="4322763"/>
          <p14:tracePt t="123286" x="6122988" y="4314825"/>
          <p14:tracePt t="123303" x="6122988" y="4308475"/>
          <p14:tracePt t="123390" x="6143625" y="4337050"/>
          <p14:tracePt t="123398" x="6165850" y="4365625"/>
          <p14:tracePt t="123407" x="6194425" y="4400550"/>
          <p14:tracePt t="123420" x="6223000" y="4437063"/>
          <p14:tracePt t="123436" x="6294438" y="4500563"/>
          <p14:tracePt t="123453" x="6357938" y="4557713"/>
          <p14:tracePt t="123469" x="6415088" y="4600575"/>
          <p14:tracePt t="123470" x="6443663" y="4614863"/>
          <p14:tracePt t="123487" x="6486525" y="4637088"/>
          <p14:tracePt t="123503" x="6523038" y="4643438"/>
          <p14:tracePt t="123520" x="6543675" y="4643438"/>
          <p14:tracePt t="123536" x="6557963" y="4643438"/>
          <p14:tracePt t="123553" x="6572250" y="4643438"/>
          <p14:tracePt t="123570" x="6594475" y="4637088"/>
          <p14:tracePt t="123586" x="6615113" y="4608513"/>
          <p14:tracePt t="123603" x="6643688" y="4579938"/>
          <p14:tracePt t="123607" x="6665913" y="4557713"/>
          <p14:tracePt t="123620" x="6680200" y="4543425"/>
          <p14:tracePt t="123636" x="6715125" y="4500563"/>
          <p14:tracePt t="123640" x="6729413" y="4479925"/>
          <p14:tracePt t="123654" x="6743700" y="4457700"/>
          <p14:tracePt t="123670" x="6772275" y="4429125"/>
          <p14:tracePt t="123674" x="6786563" y="4414838"/>
          <p14:tracePt t="123686" x="6794500" y="4394200"/>
          <p14:tracePt t="123704" x="6815138" y="4357688"/>
          <p14:tracePt t="123720" x="6823075" y="4337050"/>
          <p14:tracePt t="123737" x="6829425" y="4308475"/>
          <p14:tracePt t="123753" x="6837363" y="4286250"/>
          <p14:tracePt t="123770" x="6837363" y="4271963"/>
          <p14:tracePt t="123787" x="6837363" y="4257675"/>
          <p14:tracePt t="123803" x="6837363" y="4251325"/>
          <p14:tracePt t="123820" x="6837363" y="4243388"/>
          <p14:tracePt t="123837" x="6837363" y="4237038"/>
          <p14:tracePt t="123853" x="6829425" y="4229100"/>
          <p14:tracePt t="123870" x="6815138" y="4214813"/>
          <p14:tracePt t="123874" x="6800850" y="4208463"/>
          <p14:tracePt t="123888" x="6786563" y="4194175"/>
          <p14:tracePt t="123904" x="6729413" y="4171950"/>
          <p14:tracePt t="123920" x="6672263" y="4151313"/>
          <p14:tracePt t="123937" x="6615113" y="4129088"/>
          <p14:tracePt t="123954" x="6557963" y="4114800"/>
          <p14:tracePt t="123970" x="6500813" y="4100513"/>
          <p14:tracePt t="123987" x="6457950" y="4094163"/>
          <p14:tracePt t="124004" x="6423025" y="4094163"/>
          <p14:tracePt t="124020" x="6400800" y="4094163"/>
          <p14:tracePt t="124037" x="6380163" y="4094163"/>
          <p14:tracePt t="124054" x="6357938" y="4094163"/>
          <p14:tracePt t="124070" x="6329363" y="4094163"/>
          <p14:tracePt t="124087" x="6300788" y="4094163"/>
          <p14:tracePt t="124104" x="6265863" y="4094163"/>
          <p14:tracePt t="124107" x="6243638" y="4100513"/>
          <p14:tracePt t="124120" x="6229350" y="4108450"/>
          <p14:tracePt t="124137" x="6200775" y="4114800"/>
          <p14:tracePt t="124141" x="6186488" y="4114800"/>
          <p14:tracePt t="124155" x="6151563" y="4129088"/>
          <p14:tracePt t="124171" x="6129338" y="4151313"/>
          <p14:tracePt t="124189" x="6100763" y="4165600"/>
          <p14:tracePt t="124204" x="6080125" y="4186238"/>
          <p14:tracePt t="124221" x="6051550" y="4222750"/>
          <p14:tracePt t="124237" x="6029325" y="4257675"/>
          <p14:tracePt t="124255" x="6015038" y="4300538"/>
          <p14:tracePt t="124271" x="6008688" y="4337050"/>
          <p14:tracePt t="124288" x="6000750" y="4365625"/>
          <p14:tracePt t="124291" x="6000750" y="4371975"/>
          <p14:tracePt t="124304" x="6000750" y="4379913"/>
          <p14:tracePt t="124321" x="6000750" y="4386263"/>
          <p14:tracePt t="124337" x="6015038" y="4394200"/>
          <p14:tracePt t="124354" x="6043613" y="4400550"/>
          <p14:tracePt t="124371" x="6065838" y="4400550"/>
          <p14:tracePt t="124388" x="6151563" y="4400550"/>
          <p14:tracePt t="124405" x="6243638" y="4394200"/>
          <p14:tracePt t="124421" x="6365875" y="4365625"/>
          <p14:tracePt t="124438" x="6486525" y="4322763"/>
          <p14:tracePt t="124454" x="6594475" y="4279900"/>
          <p14:tracePt t="124471" x="6680200" y="4237038"/>
          <p14:tracePt t="124488" x="6737350" y="4208463"/>
          <p14:tracePt t="124504" x="6765925" y="4194175"/>
          <p14:tracePt t="124521" x="6772275" y="4194175"/>
          <p14:tracePt t="124538" x="6780213" y="4186238"/>
          <p14:tracePt t="124557" x="6786563" y="4186238"/>
          <p14:tracePt t="124574" x="6794500" y="4186238"/>
          <p14:tracePt t="124588" x="6823075" y="4186238"/>
          <p14:tracePt t="124604" x="6851650" y="4200525"/>
          <p14:tracePt t="124622" x="6894513" y="4222750"/>
          <p14:tracePt t="124638" x="6943725" y="4257675"/>
          <p14:tracePt t="124655" x="6986588" y="4300538"/>
          <p14:tracePt t="124672" x="7023100" y="4337050"/>
          <p14:tracePt t="124688" x="7043738" y="4371975"/>
          <p14:tracePt t="124705" x="7065963" y="4408488"/>
          <p14:tracePt t="124721" x="7080250" y="4443413"/>
          <p14:tracePt t="124725" x="7086600" y="4457700"/>
          <p14:tracePt t="124738" x="7094538" y="4471988"/>
          <p14:tracePt t="124755" x="7100888" y="4500563"/>
          <p14:tracePt t="124773" x="7100888" y="4551363"/>
          <p14:tracePt t="124788" x="7100888" y="4594225"/>
          <p14:tracePt t="124805" x="7094538" y="4629150"/>
          <p14:tracePt t="124822" x="7080250" y="4665663"/>
          <p14:tracePt t="124838" x="7065963" y="4700588"/>
          <p14:tracePt t="124855" x="7043738" y="4729163"/>
          <p14:tracePt t="124872" x="7023100" y="4757738"/>
          <p14:tracePt t="124889" x="7000875" y="4779963"/>
          <p14:tracePt t="124905" x="6980238" y="4794250"/>
          <p14:tracePt t="124922" x="6951663" y="4808538"/>
          <p14:tracePt t="124938" x="6915150" y="4814888"/>
          <p14:tracePt t="124955" x="6872288" y="4814888"/>
          <p14:tracePt t="124959" x="6843713" y="4814888"/>
          <p14:tracePt t="124972" x="6815138" y="4814888"/>
          <p14:tracePt t="124989" x="6751638" y="4814888"/>
          <p14:tracePt t="124992" x="6715125" y="4814888"/>
          <p14:tracePt t="125005" x="6672263" y="4808538"/>
          <p14:tracePt t="125022" x="6565900" y="4779963"/>
          <p14:tracePt t="125038" x="6486525" y="4751388"/>
          <p14:tracePt t="125055" x="6408738" y="4714875"/>
          <p14:tracePt t="125072" x="6329363" y="4672013"/>
          <p14:tracePt t="125089" x="6251575" y="4637088"/>
          <p14:tracePt t="125105" x="6180138" y="4600575"/>
          <p14:tracePt t="125122" x="6115050" y="4565650"/>
          <p14:tracePt t="125127" x="6086475" y="4551363"/>
          <p14:tracePt t="125139" x="6065838" y="4537075"/>
          <p14:tracePt t="125156" x="6022975" y="4508500"/>
          <p14:tracePt t="125158" x="6008688" y="4500563"/>
          <p14:tracePt t="125173" x="5994400" y="4486275"/>
          <p14:tracePt t="125189" x="5972175" y="4457700"/>
          <p14:tracePt t="125190" x="5965825" y="4443413"/>
          <p14:tracePt t="125206" x="5943600" y="4408488"/>
          <p14:tracePt t="125222" x="5929313" y="4379913"/>
          <p14:tracePt t="125239" x="5922963" y="4343400"/>
          <p14:tracePt t="125256" x="5922963" y="4308475"/>
          <p14:tracePt t="125273" x="5915025" y="4271963"/>
          <p14:tracePt t="125289" x="5915025" y="4243388"/>
          <p14:tracePt t="125306" x="5915025" y="4229100"/>
          <p14:tracePt t="125322" x="5915025" y="4214813"/>
          <p14:tracePt t="125339" x="5922963" y="4208463"/>
          <p14:tracePt t="125356" x="5929313" y="4194175"/>
          <p14:tracePt t="125373" x="5943600" y="4186238"/>
          <p14:tracePt t="125389" x="5972175" y="4171950"/>
          <p14:tracePt t="125406" x="6015038" y="4151313"/>
          <p14:tracePt t="125423" x="6065838" y="4137025"/>
          <p14:tracePt t="125427" x="6100763" y="4122738"/>
          <p14:tracePt t="125439" x="6129338" y="4114800"/>
          <p14:tracePt t="125456" x="6243638" y="4094163"/>
          <p14:tracePt t="125472" x="6337300" y="4079875"/>
          <p14:tracePt t="125489" x="6423025" y="4065588"/>
          <p14:tracePt t="125506" x="6508750" y="4057650"/>
          <p14:tracePt t="125522" x="6586538" y="4043363"/>
          <p14:tracePt t="125539" x="6651625" y="4043363"/>
          <p14:tracePt t="125556" x="6708775" y="4043363"/>
          <p14:tracePt t="125573" x="6765925" y="4051300"/>
          <p14:tracePt t="125589" x="6829425" y="4071938"/>
          <p14:tracePt t="125606" x="6894513" y="4100513"/>
          <p14:tracePt t="125623" x="6951663" y="4129088"/>
          <p14:tracePt t="125626" x="6972300" y="4143375"/>
          <p14:tracePt t="125640" x="7029450" y="4179888"/>
          <p14:tracePt t="125656" x="7080250" y="4222750"/>
          <p14:tracePt t="125673" x="7094538" y="4243388"/>
          <p14:tracePt t="125689" x="7143750" y="4294188"/>
          <p14:tracePt t="125706" x="7165975" y="4322763"/>
          <p14:tracePt t="125723" x="7180263" y="4351338"/>
          <p14:tracePt t="125740" x="7194550" y="4371975"/>
          <p14:tracePt t="125756" x="7208838" y="4400550"/>
          <p14:tracePt t="125773" x="7223125" y="4422775"/>
          <p14:tracePt t="125789" x="7229475" y="4443413"/>
          <p14:tracePt t="125806" x="7243763" y="4471988"/>
          <p14:tracePt t="125823" x="7251700" y="4500563"/>
          <p14:tracePt t="125840" x="7265988" y="4537075"/>
          <p14:tracePt t="125843" x="7272338" y="4557713"/>
          <p14:tracePt t="125857" x="7280275" y="4579938"/>
          <p14:tracePt t="125860" x="7286625" y="4600575"/>
          <p14:tracePt t="125873" x="7294563" y="4622800"/>
          <p14:tracePt t="125877" x="7300913" y="4643438"/>
          <p14:tracePt t="125890" x="7315200" y="4700588"/>
          <p14:tracePt t="125906" x="7337425" y="4751388"/>
          <p14:tracePt t="125924" x="7351713" y="4794250"/>
          <p14:tracePt t="125940" x="7351713" y="4822825"/>
          <p14:tracePt t="125957" x="7351713" y="4843463"/>
          <p14:tracePt t="125973" x="7351713" y="4851400"/>
          <p14:tracePt t="126197" x="7351713" y="4857750"/>
          <p14:tracePt t="126204" x="7337425" y="4865688"/>
          <p14:tracePt t="126213" x="7315200" y="4879975"/>
          <p14:tracePt t="126224" x="7294563" y="4894263"/>
          <p14:tracePt t="126240" x="7243763" y="4922838"/>
          <p14:tracePt t="126257" x="7186613" y="4951413"/>
          <p14:tracePt t="126274" x="7129463" y="4972050"/>
          <p14:tracePt t="126278" x="7100888" y="4979988"/>
          <p14:tracePt t="126290" x="7080250" y="4986338"/>
          <p14:tracePt t="126307" x="7043738" y="5008563"/>
          <p14:tracePt t="126312" x="7029450" y="5008563"/>
          <p14:tracePt t="126324" x="7008813" y="5022850"/>
          <p14:tracePt t="126341" x="7000875" y="5022850"/>
          <p14:tracePt t="126357" x="6994525" y="5029200"/>
          <p14:tracePt t="126374" x="6986588" y="5037138"/>
          <p14:tracePt t="126391" x="6980238" y="5051425"/>
          <p14:tracePt t="126407" x="6965950" y="5072063"/>
          <p14:tracePt t="126424" x="6951663" y="5108575"/>
          <p14:tracePt t="126441" x="6929438" y="5157788"/>
          <p14:tracePt t="126457" x="6923088" y="5208588"/>
          <p14:tracePt t="126474" x="6915150" y="5257800"/>
          <p14:tracePt t="126478" x="6915150" y="5280025"/>
          <p14:tracePt t="126490" x="6915150" y="5300663"/>
          <p14:tracePt t="126507" x="6915150" y="5322888"/>
          <p14:tracePt t="126510" x="6923088" y="5322888"/>
          <p14:tracePt t="126557" x="6923088" y="5329238"/>
          <p14:tracePt t="126573" x="6929438" y="5329238"/>
          <p14:tracePt t="126634" x="6937375" y="5329238"/>
          <p14:tracePt t="126638" x="6943725" y="5308600"/>
          <p14:tracePt t="126647" x="6951663" y="5286375"/>
          <p14:tracePt t="126658" x="6958013" y="5265738"/>
          <p14:tracePt t="126674" x="6965950" y="5194300"/>
          <p14:tracePt t="126691" x="6972300" y="5100638"/>
          <p14:tracePt t="126707" x="6965950" y="5000625"/>
          <p14:tracePt t="126711" x="6943725" y="4951413"/>
          <p14:tracePt t="126724" x="6915150" y="4908550"/>
          <p14:tracePt t="126741" x="6858000" y="4829175"/>
          <p14:tracePt t="126744" x="6829425" y="4800600"/>
          <p14:tracePt t="126758" x="6757988" y="4757738"/>
          <p14:tracePt t="126774" x="6686550" y="4729163"/>
          <p14:tracePt t="126791" x="6608763" y="4714875"/>
          <p14:tracePt t="126808" x="6537325" y="4714875"/>
          <p14:tracePt t="126825" x="6465888" y="4722813"/>
          <p14:tracePt t="126842" x="6423025" y="4737100"/>
          <p14:tracePt t="126858" x="6394450" y="4765675"/>
          <p14:tracePt t="126875" x="6380163" y="4800600"/>
          <p14:tracePt t="126892" x="6365875" y="4837113"/>
          <p14:tracePt t="126908" x="6357938" y="4872038"/>
          <p14:tracePt t="126910" x="6357938" y="4894263"/>
          <p14:tracePt t="126925" x="6357938" y="4908550"/>
          <p14:tracePt t="126941" x="6365875" y="4943475"/>
          <p14:tracePt t="126945" x="6372225" y="4957763"/>
          <p14:tracePt t="126958" x="6380163" y="4979988"/>
          <p14:tracePt t="126975" x="6386513" y="4994275"/>
          <p14:tracePt t="126991" x="6400800" y="5008563"/>
          <p14:tracePt t="127008" x="6423025" y="5022850"/>
          <p14:tracePt t="127025" x="6457950" y="5037138"/>
          <p14:tracePt t="127041" x="6500813" y="5051425"/>
          <p14:tracePt t="127058" x="6565900" y="5057775"/>
          <p14:tracePt t="127075" x="6623050" y="5057775"/>
          <p14:tracePt t="127079" x="6651625" y="5057775"/>
          <p14:tracePt t="127092" x="6680200" y="5057775"/>
          <p14:tracePt t="127108" x="6743700" y="5057775"/>
          <p14:tracePt t="127125" x="6808788" y="5051425"/>
          <p14:tracePt t="127142" x="6865938" y="5022850"/>
          <p14:tracePt t="127159" x="6900863" y="4986338"/>
          <p14:tracePt t="127160" x="6915150" y="4972050"/>
          <p14:tracePt t="127175" x="6929438" y="4957763"/>
          <p14:tracePt t="127193" x="6943725" y="4914900"/>
          <p14:tracePt t="127208" x="6943725" y="4879975"/>
          <p14:tracePt t="127225" x="6943725" y="4843463"/>
          <p14:tracePt t="127242" x="6929438" y="4808538"/>
          <p14:tracePt t="127259" x="6915150" y="4772025"/>
          <p14:tracePt t="127275" x="6908800" y="4751388"/>
          <p14:tracePt t="127292" x="6900863" y="4737100"/>
          <p14:tracePt t="127417" x="6900863" y="4751388"/>
          <p14:tracePt t="127426" x="6900863" y="4772025"/>
          <p14:tracePt t="127433" x="6900863" y="4794250"/>
          <p14:tracePt t="127442" x="6900863" y="4822825"/>
          <p14:tracePt t="127459" x="6900863" y="4865688"/>
          <p14:tracePt t="127475" x="6923088" y="4908550"/>
          <p14:tracePt t="127492" x="6951663" y="4951413"/>
          <p14:tracePt t="127509" x="6986588" y="4994275"/>
          <p14:tracePt t="127526" x="7037388" y="5022850"/>
          <p14:tracePt t="127542" x="7094538" y="5043488"/>
          <p14:tracePt t="127559" x="7172325" y="5057775"/>
          <p14:tracePt t="127564" x="7215188" y="5065713"/>
          <p14:tracePt t="127576" x="7265988" y="5072063"/>
          <p14:tracePt t="127592" x="7394575" y="5086350"/>
          <p14:tracePt t="127595" x="7458075" y="5094288"/>
          <p14:tracePt t="127609" x="7523163" y="5100638"/>
          <p14:tracePt t="127626" x="7737475" y="5114925"/>
          <p14:tracePt t="127642" x="7872413" y="5122863"/>
          <p14:tracePt t="127659" x="8001000" y="5129213"/>
          <p14:tracePt t="127676" x="8123238" y="5137150"/>
          <p14:tracePt t="127692" x="8229600" y="5137150"/>
          <p14:tracePt t="127709" x="8308975" y="5137150"/>
          <p14:tracePt t="127726" x="8372475" y="5137150"/>
          <p14:tracePt t="127742" x="8408988" y="5137150"/>
          <p14:tracePt t="127759" x="8429625" y="5137150"/>
          <p14:tracePt t="127762" x="8437563" y="5129213"/>
          <p14:tracePt t="127793" x="8451850" y="5129213"/>
          <p14:tracePt t="127798" x="8451850" y="5122863"/>
          <p14:tracePt t="127811" x="8466138" y="5114925"/>
          <p14:tracePt t="127827" x="8486775" y="5108575"/>
          <p14:tracePt t="127843" x="8515350" y="5094288"/>
          <p14:tracePt t="127859" x="8543925" y="5080000"/>
          <p14:tracePt t="127876" x="8572500" y="5072063"/>
          <p14:tracePt t="127893" x="8586788" y="5065713"/>
          <p14:tracePt t="127909" x="8586788" y="5057775"/>
          <p14:tracePt t="128037" x="8580438" y="5057775"/>
          <p14:tracePt t="128045" x="8572500" y="5057775"/>
          <p14:tracePt t="128053" x="8551863" y="5051425"/>
          <p14:tracePt t="128062" x="8529638" y="5043488"/>
          <p14:tracePt t="128077" x="8480425" y="5029200"/>
          <p14:tracePt t="128093" x="8415338" y="5014913"/>
          <p14:tracePt t="128110" x="8343900" y="5000625"/>
          <p14:tracePt t="128126" x="8280400" y="4986338"/>
          <p14:tracePt t="128143" x="8223250" y="4979988"/>
          <p14:tracePt t="128160" x="8172450" y="4965700"/>
          <p14:tracePt t="128177" x="8129588" y="4965700"/>
          <p14:tracePt t="128193" x="8101013" y="4965700"/>
          <p14:tracePt t="128197" x="8094663" y="4957763"/>
          <p14:tracePt t="128210" x="8080375" y="4957763"/>
          <p14:tracePt t="128226" x="8058150" y="4957763"/>
          <p14:tracePt t="128228" x="8051800" y="4957763"/>
          <p14:tracePt t="128243" x="8037513" y="4957763"/>
          <p14:tracePt t="128260" x="8001000" y="4957763"/>
          <p14:tracePt t="128276" x="7972425" y="4957763"/>
          <p14:tracePt t="128294" x="7943850" y="4957763"/>
          <p14:tracePt t="128310" x="7915275" y="4957763"/>
          <p14:tracePt t="128327" x="7880350" y="4957763"/>
          <p14:tracePt t="128343" x="7843838" y="4957763"/>
          <p14:tracePt t="128360" x="7794625" y="4957763"/>
          <p14:tracePt t="128377" x="7743825" y="4957763"/>
          <p14:tracePt t="128394" x="7700963" y="4957763"/>
          <p14:tracePt t="128397" x="7680325" y="4957763"/>
          <p14:tracePt t="128410" x="7658100" y="4957763"/>
          <p14:tracePt t="128427" x="7623175" y="4951413"/>
          <p14:tracePt t="128444" x="7586663" y="4951413"/>
          <p14:tracePt t="128448" x="7566025" y="4951413"/>
          <p14:tracePt t="128460" x="7551738" y="4951413"/>
          <p14:tracePt t="128477" x="7500938" y="4951413"/>
          <p14:tracePt t="128494" x="7472363" y="4951413"/>
          <p14:tracePt t="128511" x="7437438" y="4951413"/>
          <p14:tracePt t="128527" x="7400925" y="4951413"/>
          <p14:tracePt t="128544" x="7366000" y="4951413"/>
          <p14:tracePt t="128560" x="7323138" y="4957763"/>
          <p14:tracePt t="128579" x="7286625" y="4965700"/>
          <p14:tracePt t="128594" x="7251700" y="4965700"/>
          <p14:tracePt t="128612" x="7223125" y="4965700"/>
          <p14:tracePt t="128615" x="7208838" y="4972050"/>
          <p14:tracePt t="128627" x="7200900" y="4979988"/>
          <p14:tracePt t="128644" x="7172325" y="4994275"/>
          <p14:tracePt t="128646" x="7158038" y="5000625"/>
          <p14:tracePt t="128660" x="7143750" y="5014913"/>
          <p14:tracePt t="128677" x="7123113" y="5029200"/>
          <p14:tracePt t="128678" x="7108825" y="5043488"/>
          <p14:tracePt t="128694" x="7086600" y="5072063"/>
          <p14:tracePt t="128711" x="7065963" y="5094288"/>
          <p14:tracePt t="128727" x="7058025" y="5114925"/>
          <p14:tracePt t="128744" x="7051675" y="5129213"/>
          <p14:tracePt t="128864" x="7051675" y="5137150"/>
          <p14:tracePt t="128896" x="7058025" y="5137150"/>
          <p14:tracePt t="128904" x="7065963" y="5143500"/>
          <p14:tracePt t="128914" x="7072313" y="5143500"/>
          <p14:tracePt t="128928" x="7094538" y="5151438"/>
          <p14:tracePt t="128944" x="7108825" y="5157788"/>
          <p14:tracePt t="128961" x="7129463" y="5172075"/>
          <p14:tracePt t="128978" x="7165975" y="5186363"/>
          <p14:tracePt t="128994" x="7215188" y="5194300"/>
          <p14:tracePt t="129011" x="7272338" y="5208588"/>
          <p14:tracePt t="129028" x="7343775" y="5214938"/>
          <p14:tracePt t="129044" x="7415213" y="5229225"/>
          <p14:tracePt t="129061" x="7494588" y="5237163"/>
          <p14:tracePt t="129078" x="7572375" y="5251450"/>
          <p14:tracePt t="129081" x="7608888" y="5251450"/>
          <p14:tracePt t="129095" x="7643813" y="5257800"/>
          <p14:tracePt t="129111" x="7708900" y="5265738"/>
          <p14:tracePt t="129115" x="7737475" y="5265738"/>
          <p14:tracePt t="129128" x="7780338" y="5272088"/>
          <p14:tracePt t="129144" x="7829550" y="5272088"/>
          <p14:tracePt t="129161" x="7843838" y="5280025"/>
          <p14:tracePt t="129178" x="7894638" y="5280025"/>
          <p14:tracePt t="129195" x="7915275" y="5280025"/>
          <p14:tracePt t="129211" x="7937500" y="5280025"/>
          <p14:tracePt t="129228" x="7958138" y="5280025"/>
          <p14:tracePt t="129245" x="7994650" y="5272088"/>
          <p14:tracePt t="129261" x="8023225" y="5272088"/>
          <p14:tracePt t="129278" x="8043863" y="5272088"/>
          <p14:tracePt t="129282" x="8066088" y="5265738"/>
          <p14:tracePt t="129295" x="8072438" y="5265738"/>
          <p14:tracePt t="129311" x="8094663" y="5265738"/>
          <p14:tracePt t="129314" x="8108950" y="5265738"/>
          <p14:tracePt t="129329" x="8129588" y="5257800"/>
          <p14:tracePt t="129345" x="8143875" y="5251450"/>
          <p14:tracePt t="129361" x="8151813" y="5243513"/>
          <p14:tracePt t="129378" x="8158163" y="5229225"/>
          <p14:tracePt t="129395" x="8172450" y="5208588"/>
          <p14:tracePt t="129412" x="8186738" y="5186363"/>
          <p14:tracePt t="129428" x="8194675" y="5165725"/>
          <p14:tracePt t="129445" x="8194675" y="5151438"/>
          <p14:tracePt t="129462" x="8194675" y="5137150"/>
          <p14:tracePt t="129479" x="8194675" y="5129213"/>
          <p14:tracePt t="129495" x="8194675" y="5114925"/>
          <p14:tracePt t="129513" x="8194675" y="5108575"/>
          <p14:tracePt t="129517" x="8194675" y="5100638"/>
          <p14:tracePt t="129530" x="8186738" y="5094288"/>
          <p14:tracePt t="129546" x="8180388" y="5086350"/>
          <p14:tracePt t="129594" x="8180388" y="5080000"/>
          <p14:tracePt t="129618" x="8172450" y="5080000"/>
          <p14:tracePt t="129627" x="8166100" y="5080000"/>
          <p14:tracePt t="129636" x="8158163" y="5080000"/>
          <p14:tracePt t="129646" x="8143875" y="5072063"/>
          <p14:tracePt t="129662" x="8115300" y="5065713"/>
          <p14:tracePt t="129679" x="8072438" y="5057775"/>
          <p14:tracePt t="129695" x="8023225" y="5051425"/>
          <p14:tracePt t="129712" x="7972425" y="5043488"/>
          <p14:tracePt t="129716" x="7951788" y="5037138"/>
          <p14:tracePt t="129729" x="7929563" y="5037138"/>
          <p14:tracePt t="129746" x="7858125" y="5022850"/>
          <p14:tracePt t="129762" x="7823200" y="5022850"/>
          <p14:tracePt t="129779" x="7794625" y="5014913"/>
          <p14:tracePt t="129796" x="7786688" y="5014913"/>
          <p14:tracePt t="129812" x="7758113" y="5008563"/>
          <p14:tracePt t="129829" x="7743825" y="5008563"/>
          <p14:tracePt t="129846" x="7729538" y="5008563"/>
          <p14:tracePt t="129862" x="7715250" y="5000625"/>
          <p14:tracePt t="129879" x="7694613" y="5000625"/>
          <p14:tracePt t="129896" x="7672388" y="5000625"/>
          <p14:tracePt t="129912" x="7651750" y="5000625"/>
          <p14:tracePt t="129929" x="7623175" y="5000625"/>
          <p14:tracePt t="129946" x="7600950" y="5000625"/>
          <p14:tracePt t="129964" x="7572375" y="5000625"/>
          <p14:tracePt t="129968" x="7558088" y="5000625"/>
          <p14:tracePt t="129979" x="7543800" y="5000625"/>
          <p14:tracePt t="129996" x="7508875" y="5014913"/>
          <p14:tracePt t="130013" x="7480300" y="5022850"/>
          <p14:tracePt t="130030" x="7451725" y="5037138"/>
          <p14:tracePt t="130046" x="7429500" y="5043488"/>
          <p14:tracePt t="130063" x="7408863" y="5057775"/>
          <p14:tracePt t="130079" x="7394575" y="5065713"/>
          <p14:tracePt t="130096" x="7380288" y="5072063"/>
          <p14:tracePt t="130117" x="7372350" y="5080000"/>
          <p14:tracePt t="130142" x="7366000" y="5080000"/>
          <p14:tracePt t="130166" x="7358063" y="5086350"/>
          <p14:tracePt t="130182" x="7351713" y="5086350"/>
          <p14:tracePt t="130188" x="7343775" y="5094288"/>
          <p14:tracePt t="130204" x="7337425" y="5100638"/>
          <p14:tracePt t="130223" x="7329488" y="5100638"/>
          <p14:tracePt t="130233" x="7329488" y="5108575"/>
          <p14:tracePt t="130246" x="7315200" y="5114925"/>
          <p14:tracePt t="130263" x="7308850" y="5122863"/>
          <p14:tracePt t="130280" x="7300913" y="5137150"/>
          <p14:tracePt t="130296" x="7294563" y="5143500"/>
          <p14:tracePt t="130313" x="7280275" y="5165725"/>
          <p14:tracePt t="130329" x="7280275" y="5180013"/>
          <p14:tracePt t="130346" x="7280275" y="5194300"/>
          <p14:tracePt t="130380" x="7280275" y="5200650"/>
          <p14:tracePt t="130396" x="7280275" y="5214938"/>
          <p14:tracePt t="130413" x="7300913" y="5229225"/>
          <p14:tracePt t="130430" x="7329488" y="5243513"/>
          <p14:tracePt t="130446" x="7358063" y="5257800"/>
          <p14:tracePt t="130463" x="7386638" y="5272088"/>
          <p14:tracePt t="130480" x="7423150" y="5280025"/>
          <p14:tracePt t="130497" x="7472363" y="5286375"/>
          <p14:tracePt t="130513" x="7529513" y="5294313"/>
          <p14:tracePt t="130530" x="7594600" y="5294313"/>
          <p14:tracePt t="130547" x="7666038" y="5294313"/>
          <p14:tracePt t="130563" x="7729538" y="5294313"/>
          <p14:tracePt t="130567" x="7758113" y="5294313"/>
          <p14:tracePt t="130580" x="7786688" y="5294313"/>
          <p14:tracePt t="130597" x="7837488" y="5294313"/>
          <p14:tracePt t="130600" x="7858125" y="5294313"/>
          <p14:tracePt t="130613" x="7880350" y="5294313"/>
          <p14:tracePt t="130630" x="7937500" y="5294313"/>
          <p14:tracePt t="130647" x="7966075" y="5294313"/>
          <p14:tracePt t="130663" x="7972425" y="5286375"/>
          <p14:tracePt t="130665" x="7980363" y="5286375"/>
          <p14:tracePt t="130680" x="7994650" y="5286375"/>
          <p14:tracePt t="130714" x="8001000" y="5280025"/>
          <p14:tracePt t="130730" x="8015288" y="5272088"/>
          <p14:tracePt t="130747" x="8029575" y="5265738"/>
          <p14:tracePt t="130764" x="8037513" y="5257800"/>
          <p14:tracePt t="130781" x="8051800" y="5243513"/>
          <p14:tracePt t="130797" x="8066088" y="5237163"/>
          <p14:tracePt t="130800" x="8072438" y="5229225"/>
          <p14:tracePt t="130817" x="8072438" y="5222875"/>
          <p14:tracePt t="130830" x="8080375" y="5222875"/>
          <p14:tracePt t="130847" x="8080375" y="5214938"/>
          <p14:tracePt t="130864" x="8080375" y="5208588"/>
          <p14:tracePt t="130881" x="8080375" y="5200650"/>
          <p14:tracePt t="130906" x="8080375" y="5194300"/>
          <p14:tracePt t="130945" x="8072438" y="5186363"/>
          <p14:tracePt t="130969" x="8066088" y="5186363"/>
          <p14:tracePt t="130977" x="8066088" y="5180013"/>
          <p14:tracePt t="130985" x="8058150" y="5180013"/>
          <p14:tracePt t="130997" x="8051800" y="5172075"/>
          <p14:tracePt t="131015" x="8023225" y="5157788"/>
          <p14:tracePt t="131031" x="7994650" y="5143500"/>
          <p14:tracePt t="131034" x="7972425" y="5137150"/>
          <p14:tracePt t="131047" x="7958138" y="5137150"/>
          <p14:tracePt t="131064" x="7908925" y="5122863"/>
          <p14:tracePt t="131081" x="7866063" y="5114925"/>
          <p14:tracePt t="131097" x="7815263" y="5108575"/>
          <p14:tracePt t="131114" x="7766050" y="5100638"/>
          <p14:tracePt t="131131" x="7715250" y="5094288"/>
          <p14:tracePt t="131148" x="7666038" y="5086350"/>
          <p14:tracePt t="131164" x="7623175" y="5086350"/>
          <p14:tracePt t="131181" x="7580313" y="5080000"/>
          <p14:tracePt t="131198" x="7537450" y="5080000"/>
          <p14:tracePt t="131214" x="7500938" y="5072063"/>
          <p14:tracePt t="131232" x="7458075" y="5072063"/>
          <p14:tracePt t="131248" x="7423150" y="5072063"/>
          <p14:tracePt t="131265" x="7394575" y="5072063"/>
          <p14:tracePt t="131268" x="7380288" y="5072063"/>
          <p14:tracePt t="131281" x="7366000" y="5072063"/>
          <p14:tracePt t="131298" x="7308850" y="5072063"/>
          <p14:tracePt t="131314" x="7280275" y="5072063"/>
          <p14:tracePt t="131331" x="7258050" y="5072063"/>
          <p14:tracePt t="131348" x="7243763" y="5072063"/>
          <p14:tracePt t="131364" x="7229475" y="5072063"/>
          <p14:tracePt t="131382" x="7223125" y="5072063"/>
          <p14:tracePt t="131398" x="7215188" y="5080000"/>
          <p14:tracePt t="131416" x="7200900" y="5094288"/>
          <p14:tracePt t="131420" x="7194550" y="5108575"/>
          <p14:tracePt t="131431" x="7186613" y="5122863"/>
          <p14:tracePt t="131448" x="7165975" y="5151438"/>
          <p14:tracePt t="131452" x="7165975" y="5165725"/>
          <p14:tracePt t="131465" x="7165975" y="5180013"/>
          <p14:tracePt t="131483" x="7165975" y="5214938"/>
          <p14:tracePt t="131499" x="7172325" y="5229225"/>
          <p14:tracePt t="131516" x="7186613" y="5237163"/>
          <p14:tracePt t="131532" x="7208838" y="5251450"/>
          <p14:tracePt t="131548" x="7229475" y="5265738"/>
          <p14:tracePt t="131565" x="7258050" y="5280025"/>
          <p14:tracePt t="131582" x="7315200" y="5286375"/>
          <p14:tracePt t="131598" x="7380288" y="5294313"/>
          <p14:tracePt t="131615" x="7458075" y="5300663"/>
          <p14:tracePt t="131632" x="7543800" y="5300663"/>
          <p14:tracePt t="131648" x="7629525" y="5294313"/>
          <p14:tracePt t="131665" x="7723188" y="5272088"/>
          <p14:tracePt t="131682" x="7794625" y="5251450"/>
          <p14:tracePt t="131698" x="7851775" y="5214938"/>
          <p14:tracePt t="131715" x="7894638" y="5165725"/>
          <p14:tracePt t="131718" x="7915275" y="5143500"/>
          <p14:tracePt t="131732" x="7943850" y="5080000"/>
          <p14:tracePt t="131749" x="7966075" y="5008563"/>
          <p14:tracePt t="131765" x="7966075" y="4943475"/>
          <p14:tracePt t="131782" x="7958138" y="4879975"/>
          <p14:tracePt t="131798" x="7943850" y="4822825"/>
          <p14:tracePt t="131815" x="7915275" y="4772025"/>
          <p14:tracePt t="131832" x="7872413" y="4714875"/>
          <p14:tracePt t="131849" x="7823200" y="4651375"/>
          <p14:tracePt t="131865" x="7766050" y="4594225"/>
          <p14:tracePt t="131882" x="7700963" y="4543425"/>
          <p14:tracePt t="131899" x="7637463" y="4514850"/>
          <p14:tracePt t="131915" x="7586663" y="4500563"/>
          <p14:tracePt t="131917" x="7558088" y="4486275"/>
          <p14:tracePt t="131933" x="7515225" y="4479925"/>
          <p14:tracePt t="131949" x="7472363" y="4479925"/>
          <p14:tracePt t="131966" x="7429500" y="4479925"/>
          <p14:tracePt t="131982" x="7386638" y="4479925"/>
          <p14:tracePt t="131999" x="7337425" y="4486275"/>
          <p14:tracePt t="132016" x="7286625" y="4494213"/>
          <p14:tracePt t="132032" x="7223125" y="4508500"/>
          <p14:tracePt t="132049" x="7151688" y="4522788"/>
          <p14:tracePt t="132066" x="7086600" y="4537075"/>
          <p14:tracePt t="132082" x="7023100" y="4543425"/>
          <p14:tracePt t="132086" x="6994525" y="4557713"/>
          <p14:tracePt t="132099" x="6972300" y="4557713"/>
          <p14:tracePt t="132116" x="6923088" y="4572000"/>
          <p14:tracePt t="132120" x="6908800" y="4579938"/>
          <p14:tracePt t="132132" x="6894513" y="4579938"/>
          <p14:tracePt t="132149" x="6858000" y="4594225"/>
          <p14:tracePt t="132152" x="6851650" y="4594225"/>
          <p14:tracePt t="132166" x="6837363" y="4594225"/>
          <p14:tracePt t="132182" x="6829425" y="4600575"/>
          <p14:tracePt t="132368" x="6823075" y="4600575"/>
          <p14:tracePt t="132383" x="6815138" y="4608513"/>
          <p14:tracePt t="132393" x="6808788" y="4608513"/>
          <p14:tracePt t="132399" x="6800850" y="4608513"/>
          <p14:tracePt t="132425" x="6794500" y="4608513"/>
          <p14:tracePt t="132448" x="6786563" y="4608513"/>
          <p14:tracePt t="132462" x="6780213" y="4608513"/>
          <p14:tracePt t="132471" x="6780213" y="4614863"/>
          <p14:tracePt t="132487" x="6772275" y="4614863"/>
          <p14:tracePt t="132511" x="6765925" y="4614863"/>
          <p14:tracePt t="132527" x="6757988" y="4614863"/>
          <p14:tracePt t="132545" x="6751638" y="4614863"/>
          <p14:tracePt t="132562" x="6743700" y="4614863"/>
          <p14:tracePt t="132579" x="6737350" y="4614863"/>
          <p14:tracePt t="132586" x="6729413" y="4614863"/>
          <p14:tracePt t="132600" x="6723063" y="4614863"/>
          <p14:tracePt t="132616" x="6715125" y="4614863"/>
          <p14:tracePt t="132633" x="6708775" y="4614863"/>
          <p14:tracePt t="132657" x="6700838" y="4614863"/>
          <p14:tracePt t="132706" x="6694488" y="4622800"/>
          <p14:tracePt t="132721" x="6686550" y="4622800"/>
          <p14:tracePt t="132810" x="6680200" y="4622800"/>
          <p14:tracePt t="132843" x="6672263" y="4622800"/>
          <p14:tracePt t="132873" x="6665913" y="4622800"/>
          <p14:tracePt t="133069" x="6657975" y="4622800"/>
          <p14:tracePt t="133076" x="6651625" y="4622800"/>
          <p14:tracePt t="133084" x="6643688" y="4614863"/>
          <p14:tracePt t="133100" x="6615113" y="4608513"/>
          <p14:tracePt t="133117" x="6580188" y="4586288"/>
          <p14:tracePt t="133134" x="6515100" y="4551363"/>
          <p14:tracePt t="133150" x="6423025" y="4500563"/>
          <p14:tracePt t="133167" x="6315075" y="4451350"/>
          <p14:tracePt t="133184" x="6186488" y="4394200"/>
          <p14:tracePt t="133201" x="6037263" y="4357688"/>
          <p14:tracePt t="133218" x="5757863" y="4314825"/>
          <p14:tracePt t="133235" x="5543550" y="4308475"/>
          <p14:tracePt t="133251" x="5337175" y="4300538"/>
          <p14:tracePt t="133268" x="5137150" y="4294188"/>
          <p14:tracePt t="133284" x="4972050" y="4294188"/>
          <p14:tracePt t="133301" x="4851400" y="4294188"/>
          <p14:tracePt t="133317" x="4772025" y="4294188"/>
          <p14:tracePt t="133334" x="4729163" y="4294188"/>
          <p14:tracePt t="133351" x="4714875" y="4300538"/>
          <p14:tracePt t="133470" x="4708525" y="4300538"/>
          <p14:tracePt t="133573" x="4700588" y="4300538"/>
          <p14:tracePt t="133581" x="4694238" y="4300538"/>
          <p14:tracePt t="133589" x="4686300" y="4300538"/>
          <p14:tracePt t="133605" x="4679950" y="4300538"/>
          <p14:tracePt t="133687" x="4686300" y="4294188"/>
          <p14:tracePt t="133693" x="4708525" y="4279900"/>
          <p14:tracePt t="133703" x="4722813" y="4265613"/>
          <p14:tracePt t="133718" x="4743450" y="4251325"/>
          <p14:tracePt t="133734" x="4751388" y="4243388"/>
          <p14:tracePt t="133768" x="4751388" y="4237038"/>
          <p14:tracePt t="133861" x="4772025" y="4229100"/>
          <p14:tracePt t="133871" x="4794250" y="4222750"/>
          <p14:tracePt t="133877" x="4822825" y="4214813"/>
          <p14:tracePt t="133885" x="4843463" y="4214813"/>
          <p14:tracePt t="133902" x="4894263" y="4214813"/>
          <p14:tracePt t="133919" x="4908550" y="4214813"/>
          <p14:tracePt t="135519" x="4908550" y="4208463"/>
          <p14:tracePt t="135525" x="4894263" y="4200525"/>
          <p14:tracePt t="135537" x="4879975" y="4194175"/>
          <p14:tracePt t="135554" x="4843463" y="4186238"/>
          <p14:tracePt t="135571" x="4808538" y="4165600"/>
          <p14:tracePt t="135587" x="4786313" y="4143375"/>
          <p14:tracePt t="135604" x="4772025" y="4100513"/>
          <p14:tracePt t="135621" x="4737100" y="4000500"/>
          <p14:tracePt t="135638" x="4700588" y="3937000"/>
          <p14:tracePt t="135655" x="4665663" y="3886200"/>
          <p14:tracePt t="135671" x="4643438" y="3865563"/>
          <p14:tracePt t="135687" x="4637088" y="3857625"/>
          <p14:tracePt t="135813" x="4637088" y="3865563"/>
          <p14:tracePt t="135824" x="4637088" y="3871913"/>
          <p14:tracePt t="135831" x="4637088" y="3886200"/>
          <p14:tracePt t="135840" x="4637088" y="3908425"/>
          <p14:tracePt t="135854" x="4637088" y="3937000"/>
          <p14:tracePt t="135872" x="4637088" y="3957638"/>
          <p14:tracePt t="135888" x="4637088" y="3971925"/>
          <p14:tracePt t="135905" x="4637088" y="3986213"/>
          <p14:tracePt t="135921" x="4637088" y="3994150"/>
          <p14:tracePt t="136442" x="4643438" y="3994150"/>
          <p14:tracePt t="136449" x="4657725" y="4008438"/>
          <p14:tracePt t="136458" x="4679950" y="4022725"/>
          <p14:tracePt t="136472" x="4714875" y="4051300"/>
          <p14:tracePt t="136489" x="4743450" y="4071938"/>
          <p14:tracePt t="136506" x="4779963" y="4100513"/>
          <p14:tracePt t="136522" x="4808538" y="4137025"/>
          <p14:tracePt t="136539" x="4829175" y="4165600"/>
          <p14:tracePt t="136555" x="4851400" y="4186238"/>
          <p14:tracePt t="136572" x="4865688" y="4200525"/>
          <p14:tracePt t="136589" x="4872038" y="42084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81290" y="18570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16427225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9" b="61726"/>
          <a:stretch/>
        </p:blipFill>
        <p:spPr bwMode="auto">
          <a:xfrm>
            <a:off x="1439334" y="1747122"/>
            <a:ext cx="3454525" cy="297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81290" y="83625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Picture 16427225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6"/>
          <a:stretch/>
        </p:blipFill>
        <p:spPr bwMode="auto">
          <a:xfrm>
            <a:off x="1607732" y="4777462"/>
            <a:ext cx="6839319" cy="118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427225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9" r="48919" b="17789"/>
          <a:stretch/>
        </p:blipFill>
        <p:spPr bwMode="auto">
          <a:xfrm>
            <a:off x="5135880" y="1764640"/>
            <a:ext cx="3205182" cy="300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9337" y="1337169"/>
            <a:ext cx="240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HadGEM-GA6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010275" y="1393438"/>
            <a:ext cx="240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CMIP5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135880" y="5053989"/>
            <a:ext cx="283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Risk Ratio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2450" y="5920707"/>
            <a:ext cx="8126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Risk Ratio of such events  reduced by about 2/3  - 3/4  </a:t>
            </a:r>
            <a:endParaRPr lang="en-GB" sz="28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354665" y="523257"/>
            <a:ext cx="8263467" cy="1143000"/>
          </a:xfrm>
        </p:spPr>
        <p:txBody>
          <a:bodyPr/>
          <a:lstStyle/>
          <a:p>
            <a:r>
              <a:rPr lang="en-GB" sz="3200" dirty="0"/>
              <a:t>Heavy </a:t>
            </a:r>
            <a:r>
              <a:rPr lang="en-GB" sz="3200" dirty="0" smtClean="0"/>
              <a:t>Rainfall– March to June  2019</a:t>
            </a:r>
            <a:endParaRPr lang="en-GB" sz="3200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229503" y="21220"/>
            <a:ext cx="5654853" cy="89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Event Attribution – rain 2019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39"/>
    </mc:Choice>
    <mc:Fallback>
      <p:transition spd="slow" advTm="5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1" x="4886325" y="4208463"/>
          <p14:tracePt t="1033" x="4914900" y="4208463"/>
          <p14:tracePt t="1039" x="4943475" y="4194175"/>
          <p14:tracePt t="1050" x="4965700" y="4171950"/>
          <p14:tracePt t="1066" x="5014913" y="4094163"/>
          <p14:tracePt t="1083" x="5037138" y="3971925"/>
          <p14:tracePt t="1100" x="5051425" y="3808413"/>
          <p14:tracePt t="1116" x="5051425" y="3586163"/>
          <p14:tracePt t="1133" x="5029200" y="3322638"/>
          <p14:tracePt t="1151" x="5014913" y="2851150"/>
          <p14:tracePt t="1166" x="5057775" y="2536825"/>
          <p14:tracePt t="1183" x="5137150" y="2300288"/>
          <p14:tracePt t="1200" x="5243513" y="2051050"/>
          <p14:tracePt t="1217" x="5343525" y="1793875"/>
          <p14:tracePt t="1234" x="5437188" y="1528763"/>
          <p14:tracePt t="1251" x="5500688" y="1271588"/>
          <p14:tracePt t="1267" x="5551488" y="1000125"/>
          <p14:tracePt t="1284" x="5580063" y="736600"/>
          <p14:tracePt t="1300" x="5586413" y="479425"/>
          <p14:tracePt t="1318" x="5565775" y="122238"/>
          <p14:tracePt t="1334" x="5543550" y="0"/>
          <p14:tracePt t="1350" x="5494338" y="0"/>
          <p14:tracePt t="1367" x="5372100" y="0"/>
          <p14:tracePt t="1383" x="5280025" y="0"/>
          <p14:tracePt t="1400" x="5194300" y="0"/>
          <p14:tracePt t="1417" x="5114925" y="0"/>
          <p14:tracePt t="1434" x="5072063" y="0"/>
          <p14:tracePt t="1450" x="5043488" y="0"/>
          <p14:tracePt t="1610" x="5037138" y="0"/>
          <p14:tracePt t="1617" x="5029200" y="28575"/>
          <p14:tracePt t="1626" x="5029200" y="57150"/>
          <p14:tracePt t="1634" x="5029200" y="85725"/>
          <p14:tracePt t="1650" x="5029200" y="136525"/>
          <p14:tracePt t="1667" x="5000625" y="179388"/>
          <p14:tracePt t="1684" x="4965700" y="250825"/>
          <p14:tracePt t="1701" x="4900613" y="328613"/>
          <p14:tracePt t="1718" x="4829175" y="400050"/>
          <p14:tracePt t="1734" x="4743450" y="465138"/>
          <p14:tracePt t="1751" x="4651375" y="500063"/>
          <p14:tracePt t="1767" x="4565650" y="522288"/>
          <p14:tracePt t="1784" x="4486275" y="528638"/>
          <p14:tracePt t="1801" x="4471988" y="528638"/>
          <p14:tracePt t="1818" x="4465638" y="528638"/>
          <p14:tracePt t="1834" x="4457700" y="522288"/>
          <p14:tracePt t="1851" x="4451350" y="508000"/>
          <p14:tracePt t="1868" x="4443413" y="493713"/>
          <p14:tracePt t="1884" x="4429125" y="479425"/>
          <p14:tracePt t="1901" x="4414838" y="457200"/>
          <p14:tracePt t="1918" x="4394200" y="442913"/>
          <p14:tracePt t="1934" x="4386263" y="436563"/>
          <p14:tracePt t="2067" x="4379913" y="436563"/>
          <p14:tracePt t="2075" x="4371975" y="442913"/>
          <p14:tracePt t="2084" x="4357688" y="457200"/>
          <p14:tracePt t="2101" x="4314825" y="493713"/>
          <p14:tracePt t="2118" x="4257675" y="536575"/>
          <p14:tracePt t="2135" x="4200525" y="565150"/>
          <p14:tracePt t="2151" x="4151313" y="593725"/>
          <p14:tracePt t="2168" x="4114800" y="614363"/>
          <p14:tracePt t="2185" x="4108450" y="614363"/>
          <p14:tracePt t="2201" x="4108450" y="622300"/>
          <p14:tracePt t="2218" x="4100513" y="622300"/>
          <p14:tracePt t="2235" x="4071938" y="600075"/>
          <p14:tracePt t="2252" x="4043363" y="579438"/>
          <p14:tracePt t="2268" x="4008438" y="557213"/>
          <p14:tracePt t="2285" x="3957638" y="528638"/>
          <p14:tracePt t="2302" x="3900488" y="500063"/>
          <p14:tracePt t="2318" x="3843338" y="485775"/>
          <p14:tracePt t="2335" x="3794125" y="471488"/>
          <p14:tracePt t="2352" x="3765550" y="471488"/>
          <p14:tracePt t="2368" x="3757613" y="471488"/>
          <p14:tracePt t="2757" x="3729038" y="471488"/>
          <p14:tracePt t="2769" x="3686175" y="465138"/>
          <p14:tracePt t="2773" x="3643313" y="457200"/>
          <p14:tracePt t="2785" x="3600450" y="457200"/>
          <p14:tracePt t="2802" x="3508375" y="457200"/>
          <p14:tracePt t="2819" x="3422650" y="471488"/>
          <p14:tracePt t="2836" x="3294063" y="500063"/>
          <p14:tracePt t="2852" x="3251200" y="514350"/>
          <p14:tracePt t="2869" x="3151188" y="550863"/>
          <p14:tracePt t="2886" x="3122613" y="571500"/>
          <p14:tracePt t="2902" x="3122613" y="579438"/>
          <p14:tracePt t="2919" x="3122613" y="585788"/>
          <p14:tracePt t="2953" x="3122613" y="593725"/>
          <p14:tracePt t="2970" x="3128963" y="600075"/>
          <p14:tracePt t="2986" x="3136900" y="600075"/>
          <p14:tracePt t="3972" x="3143250" y="600075"/>
          <p14:tracePt t="3979" x="3151188" y="600075"/>
          <p14:tracePt t="3990" x="3157538" y="600075"/>
          <p14:tracePt t="4004" x="3186113" y="600075"/>
          <p14:tracePt t="4021" x="3208338" y="585788"/>
          <p14:tracePt t="4038" x="3228975" y="571500"/>
          <p14:tracePt t="4054" x="3243263" y="565150"/>
          <p14:tracePt t="4071" x="3251200" y="557213"/>
          <p14:tracePt t="4088" x="3257550" y="550863"/>
          <p14:tracePt t="4195" x="3257550" y="542925"/>
          <p14:tracePt t="4222" x="3257550" y="536575"/>
          <p14:tracePt t="4270" x="3257550" y="528638"/>
          <p14:tracePt t="4300" x="3251200" y="528638"/>
          <p14:tracePt t="4357" x="3243263" y="528638"/>
          <p14:tracePt t="4389" x="3243263" y="522288"/>
          <p14:tracePt t="4421" x="3236913" y="522288"/>
          <p14:tracePt t="6197" x="3236913" y="565150"/>
          <p14:tracePt t="6203" x="3236913" y="622300"/>
          <p14:tracePt t="6213" x="3236913" y="693738"/>
          <p14:tracePt t="6224" x="3236913" y="757238"/>
          <p14:tracePt t="6241" x="3243263" y="900113"/>
          <p14:tracePt t="6257" x="3251200" y="1022350"/>
          <p14:tracePt t="6274" x="3243263" y="1122363"/>
          <p14:tracePt t="6291" x="3228975" y="1200150"/>
          <p14:tracePt t="6308" x="3208338" y="1250950"/>
          <p14:tracePt t="6324" x="3194050" y="1279525"/>
          <p14:tracePt t="6341" x="3179763" y="1293813"/>
          <p14:tracePt t="6358" x="3171825" y="1293813"/>
          <p14:tracePt t="6374" x="3143250" y="1300163"/>
          <p14:tracePt t="6391" x="3094038" y="1300163"/>
          <p14:tracePt t="6408" x="3014663" y="1293813"/>
          <p14:tracePt t="6424" x="2922588" y="1279525"/>
          <p14:tracePt t="6442" x="2800350" y="1257300"/>
          <p14:tracePt t="6458" x="2679700" y="1243013"/>
          <p14:tracePt t="6474" x="2571750" y="1228725"/>
          <p14:tracePt t="6491" x="2486025" y="1214438"/>
          <p14:tracePt t="6508" x="2393950" y="1214438"/>
          <p14:tracePt t="6524" x="2357438" y="1214438"/>
          <p14:tracePt t="6541" x="2343150" y="1222375"/>
          <p14:tracePt t="6558" x="2343150" y="1228725"/>
          <p14:tracePt t="6574" x="2328863" y="1236663"/>
          <p14:tracePt t="6591" x="2308225" y="1243013"/>
          <p14:tracePt t="6608" x="2271713" y="1257300"/>
          <p14:tracePt t="6624" x="2236788" y="1265238"/>
          <p14:tracePt t="6641" x="2200275" y="1279525"/>
          <p14:tracePt t="6658" x="2185988" y="1279525"/>
          <p14:tracePt t="6815" x="2179638" y="1279525"/>
          <p14:tracePt t="6823" x="2171700" y="1271588"/>
          <p14:tracePt t="6831" x="2157413" y="1265238"/>
          <p14:tracePt t="6850" x="2151063" y="1257300"/>
          <p14:tracePt t="6944" x="2179638" y="1257300"/>
          <p14:tracePt t="6951" x="2222500" y="1257300"/>
          <p14:tracePt t="6961" x="2271713" y="1265238"/>
          <p14:tracePt t="6975" x="2408238" y="1279525"/>
          <p14:tracePt t="6992" x="2557463" y="1293813"/>
          <p14:tracePt t="7008" x="2743200" y="1300163"/>
          <p14:tracePt t="7025" x="2922588" y="1300163"/>
          <p14:tracePt t="7042" x="3100388" y="1300163"/>
          <p14:tracePt t="7059" x="3243263" y="1300163"/>
          <p14:tracePt t="7075" x="3379788" y="1300163"/>
          <p14:tracePt t="7093" x="3500438" y="1300163"/>
          <p14:tracePt t="7109" x="3608388" y="1300163"/>
          <p14:tracePt t="7126" x="3708400" y="1300163"/>
          <p14:tracePt t="7142" x="3722688" y="1300163"/>
          <p14:tracePt t="7159" x="3751263" y="1300163"/>
          <p14:tracePt t="7175" x="3757613" y="1300163"/>
          <p14:tracePt t="7433" x="3729038" y="1300163"/>
          <p14:tracePt t="7441" x="3686175" y="1285875"/>
          <p14:tracePt t="7449" x="3643313" y="1257300"/>
          <p14:tracePt t="7459" x="3586163" y="1222375"/>
          <p14:tracePt t="7476" x="3465513" y="1143000"/>
          <p14:tracePt t="7492" x="3328988" y="1093788"/>
          <p14:tracePt t="7509" x="3186113" y="1071563"/>
          <p14:tracePt t="7526" x="3051175" y="1057275"/>
          <p14:tracePt t="7529" x="2994025" y="1050925"/>
          <p14:tracePt t="7542" x="2951163" y="1036638"/>
          <p14:tracePt t="7560" x="2914650" y="1000125"/>
          <p14:tracePt t="7576" x="2914650" y="979488"/>
          <p14:tracePt t="7593" x="2922588" y="928688"/>
          <p14:tracePt t="7610" x="2951163" y="900113"/>
          <p14:tracePt t="7626" x="2979738" y="871538"/>
          <p14:tracePt t="7642" x="3000375" y="865188"/>
          <p14:tracePt t="7659" x="3043238" y="836613"/>
          <p14:tracePt t="7676" x="3057525" y="828675"/>
          <p14:tracePt t="7894" x="3057525" y="842963"/>
          <p14:tracePt t="7898" x="3051175" y="871538"/>
          <p14:tracePt t="7910" x="3028950" y="900113"/>
          <p14:tracePt t="7927" x="3008313" y="965200"/>
          <p14:tracePt t="7943" x="2994025" y="1014413"/>
          <p14:tracePt t="7960" x="2994025" y="1050925"/>
          <p14:tracePt t="7977" x="3000375" y="1065213"/>
          <p14:tracePt t="7993" x="3008313" y="1079500"/>
          <p14:tracePt t="8010" x="3022600" y="1085850"/>
          <p14:tracePt t="8027" x="3043238" y="1093788"/>
          <p14:tracePt t="8031" x="3065463" y="1093788"/>
          <p14:tracePt t="8043" x="3094038" y="1093788"/>
          <p14:tracePt t="8060" x="3228975" y="1093788"/>
          <p14:tracePt t="8077" x="3336925" y="1093788"/>
          <p14:tracePt t="8093" x="3436938" y="1100138"/>
          <p14:tracePt t="8110" x="3536950" y="1100138"/>
          <p14:tracePt t="8127" x="3636963" y="1100138"/>
          <p14:tracePt t="8143" x="3743325" y="1100138"/>
          <p14:tracePt t="8161" x="3871913" y="1100138"/>
          <p14:tracePt t="8177" x="4014788" y="1093788"/>
          <p14:tracePt t="8194" x="4157663" y="1079500"/>
          <p14:tracePt t="8210" x="4300538" y="1071563"/>
          <p14:tracePt t="8227" x="4429125" y="1057275"/>
          <p14:tracePt t="8243" x="4537075" y="1050925"/>
          <p14:tracePt t="8261" x="4679950" y="1050925"/>
          <p14:tracePt t="8277" x="4772025" y="1042988"/>
          <p14:tracePt t="8294" x="4886325" y="1042988"/>
          <p14:tracePt t="8310" x="5000625" y="1042988"/>
          <p14:tracePt t="8327" x="5114925" y="1042988"/>
          <p14:tracePt t="8344" x="5214938" y="1050925"/>
          <p14:tracePt t="8361" x="5322888" y="1065213"/>
          <p14:tracePt t="8378" x="5429250" y="1079500"/>
          <p14:tracePt t="8394" x="5543550" y="1108075"/>
          <p14:tracePt t="8410" x="5680075" y="1128713"/>
          <p14:tracePt t="8427" x="5837238" y="1165225"/>
          <p14:tracePt t="8444" x="6057900" y="1200150"/>
          <p14:tracePt t="8461" x="6122988" y="1208088"/>
          <p14:tracePt t="8477" x="6300788" y="1228725"/>
          <p14:tracePt t="8494" x="6415088" y="1228725"/>
          <p14:tracePt t="8511" x="6537325" y="1228725"/>
          <p14:tracePt t="8527" x="6651625" y="1228725"/>
          <p14:tracePt t="8544" x="6757988" y="1222375"/>
          <p14:tracePt t="8561" x="6829425" y="1214438"/>
          <p14:tracePt t="8578" x="6872288" y="1208088"/>
          <p14:tracePt t="8594" x="6894513" y="1200150"/>
          <p14:tracePt t="8856" x="6886575" y="1193800"/>
          <p14:tracePt t="8864" x="6872288" y="1193800"/>
          <p14:tracePt t="8871" x="6843713" y="1185863"/>
          <p14:tracePt t="8882" x="6815138" y="1185863"/>
          <p14:tracePt t="8894" x="6772275" y="1179513"/>
          <p14:tracePt t="8911" x="6594475" y="1171575"/>
          <p14:tracePt t="8928" x="6429375" y="1165225"/>
          <p14:tracePt t="8945" x="6243638" y="1165225"/>
          <p14:tracePt t="8961" x="6037263" y="1165225"/>
          <p14:tracePt t="8978" x="5815013" y="1165225"/>
          <p14:tracePt t="8995" x="5600700" y="1171575"/>
          <p14:tracePt t="9011" x="5394325" y="1179513"/>
          <p14:tracePt t="9028" x="5200650" y="1200150"/>
          <p14:tracePt t="9033" x="5114925" y="1208088"/>
          <p14:tracePt t="9045" x="5029200" y="1214438"/>
          <p14:tracePt t="9061" x="4872038" y="1228725"/>
          <p14:tracePt t="9078" x="4743450" y="1243013"/>
          <p14:tracePt t="9095" x="4629150" y="1250950"/>
          <p14:tracePt t="9112" x="4471988" y="1250950"/>
          <p14:tracePt t="9128" x="4422775" y="1250950"/>
          <p14:tracePt t="9145" x="4271963" y="1250950"/>
          <p14:tracePt t="9162" x="4171950" y="1250950"/>
          <p14:tracePt t="9178" x="4065588" y="1257300"/>
          <p14:tracePt t="9195" x="3951288" y="1265238"/>
          <p14:tracePt t="9212" x="3829050" y="1279525"/>
          <p14:tracePt t="9228" x="3700463" y="1300163"/>
          <p14:tracePt t="9245" x="3571875" y="1322388"/>
          <p14:tracePt t="9262" x="3422650" y="1343025"/>
          <p14:tracePt t="9278" x="3265488" y="1357313"/>
          <p14:tracePt t="9295" x="3100388" y="1385888"/>
          <p14:tracePt t="9312" x="2957513" y="1408113"/>
          <p14:tracePt t="9312" x="2894013" y="1414463"/>
          <p14:tracePt t="9328" x="2771775" y="1436688"/>
          <p14:tracePt t="9346" x="2679700" y="1443038"/>
          <p14:tracePt t="9362" x="2614613" y="1450975"/>
          <p14:tracePt t="9379" x="2586038" y="1450975"/>
          <p14:tracePt t="9395" x="2579688" y="1450975"/>
          <p14:tracePt t="9748" x="2579688" y="1457325"/>
          <p14:tracePt t="9755" x="2586038" y="1471613"/>
          <p14:tracePt t="9763" x="2608263" y="1485900"/>
          <p14:tracePt t="9779" x="2657475" y="1514475"/>
          <p14:tracePt t="9797" x="2722563" y="1536700"/>
          <p14:tracePt t="9813" x="2794000" y="1557338"/>
          <p14:tracePt t="9829" x="2851150" y="1565275"/>
          <p14:tracePt t="9846" x="2908300" y="1565275"/>
          <p14:tracePt t="9863" x="2951163" y="1565275"/>
          <p14:tracePt t="9879" x="2979738" y="1565275"/>
          <p14:tracePt t="9896" x="2986088" y="1565275"/>
          <p14:tracePt t="10000" x="2979738" y="1565275"/>
          <p14:tracePt t="10004" x="2965450" y="1557338"/>
          <p14:tracePt t="10013" x="2943225" y="1557338"/>
          <p14:tracePt t="10030" x="2900363" y="1550988"/>
          <p14:tracePt t="10047" x="2836863" y="1543050"/>
          <p14:tracePt t="10064" x="2771775" y="1543050"/>
          <p14:tracePt t="10080" x="2708275" y="1543050"/>
          <p14:tracePt t="10096" x="2657475" y="1543050"/>
          <p14:tracePt t="10113" x="2614613" y="1543050"/>
          <p14:tracePt t="10130" x="2579688" y="1550988"/>
          <p14:tracePt t="10146" x="2565400" y="1550988"/>
          <p14:tracePt t="10270" x="2557463" y="1550988"/>
          <p14:tracePt t="10276" x="2551113" y="1557338"/>
          <p14:tracePt t="10293" x="2543175" y="1557338"/>
          <p14:tracePt t="10309" x="2536825" y="1557338"/>
          <p14:tracePt t="10317" x="2528888" y="1557338"/>
          <p14:tracePt t="10333" x="2522538" y="1557338"/>
          <p14:tracePt t="10347" x="2514600" y="1557338"/>
          <p14:tracePt t="10363" x="2508250" y="1557338"/>
          <p14:tracePt t="10380" x="2500313" y="1557338"/>
          <p14:tracePt t="10397" x="2493963" y="1557338"/>
          <p14:tracePt t="10414" x="2479675" y="1565275"/>
          <p14:tracePt t="10447" x="2457450" y="1593850"/>
          <p14:tracePt t="10463" x="2443163" y="1614488"/>
          <p14:tracePt t="10480" x="2436813" y="1636713"/>
          <p14:tracePt t="10497" x="2436813" y="1657350"/>
          <p14:tracePt t="10514" x="2436813" y="1671638"/>
          <p14:tracePt t="10531" x="2436813" y="1679575"/>
          <p14:tracePt t="10535" x="2443163" y="1685925"/>
          <p14:tracePt t="10547" x="2451100" y="1685925"/>
          <p14:tracePt t="10564" x="2457450" y="1693863"/>
          <p14:tracePt t="10581" x="2465388" y="1693863"/>
          <p14:tracePt t="10614" x="2471738" y="1693863"/>
          <p14:tracePt t="10630" x="2471738" y="1700213"/>
          <p14:tracePt t="10672" x="2479675" y="1700213"/>
          <p14:tracePt t="10679" x="2486025" y="1700213"/>
          <p14:tracePt t="10689" x="2493963" y="1700213"/>
          <p14:tracePt t="10697" x="2508250" y="1700213"/>
          <p14:tracePt t="10714" x="2543175" y="1685925"/>
          <p14:tracePt t="10731" x="2593975" y="1665288"/>
          <p14:tracePt t="10747" x="2651125" y="1643063"/>
          <p14:tracePt t="10765" x="2722563" y="1622425"/>
          <p14:tracePt t="10781" x="2794000" y="1614488"/>
          <p14:tracePt t="10798" x="2865438" y="1608138"/>
          <p14:tracePt t="10814" x="2914650" y="1608138"/>
          <p14:tracePt t="10831" x="2936875" y="1608138"/>
          <p14:tracePt t="10847" x="2936875" y="1622425"/>
          <p14:tracePt t="10864" x="2922588" y="1651000"/>
          <p14:tracePt t="10881" x="2879725" y="1728788"/>
          <p14:tracePt t="10898" x="2771775" y="1928813"/>
          <p14:tracePt t="10914" x="2714625" y="2057400"/>
          <p14:tracePt t="10931" x="2671763" y="2179638"/>
          <p14:tracePt t="10948" x="2665413" y="2286000"/>
          <p14:tracePt t="10964" x="2671763" y="2408238"/>
          <p14:tracePt t="10981" x="2728913" y="2528888"/>
          <p14:tracePt t="10998" x="2786063" y="2679700"/>
          <p14:tracePt t="11015" x="2836863" y="2822575"/>
          <p14:tracePt t="11020" x="2865438" y="2894013"/>
          <p14:tracePt t="11032" x="2914650" y="3028950"/>
          <p14:tracePt t="11048" x="2936875" y="3108325"/>
          <p14:tracePt t="11065" x="3008313" y="3343275"/>
          <p14:tracePt t="11081" x="3043238" y="3500438"/>
          <p14:tracePt t="11098" x="3057525" y="3651250"/>
          <p14:tracePt t="11114" x="3065463" y="3779838"/>
          <p14:tracePt t="11131" x="3065463" y="3871913"/>
          <p14:tracePt t="11148" x="3057525" y="3922713"/>
          <p14:tracePt t="11165" x="3057525" y="3957638"/>
          <p14:tracePt t="11182" x="3057525" y="3965575"/>
          <p14:tracePt t="11317" x="3051175" y="3965575"/>
          <p14:tracePt t="11339" x="3043238" y="3965575"/>
          <p14:tracePt t="11355" x="3028950" y="3971925"/>
          <p14:tracePt t="11363" x="3008313" y="3986213"/>
          <p14:tracePt t="11371" x="2979738" y="4008438"/>
          <p14:tracePt t="11381" x="2943225" y="4037013"/>
          <p14:tracePt t="11398" x="2857500" y="4122738"/>
          <p14:tracePt t="11415" x="2765425" y="4222750"/>
          <p14:tracePt t="11431" x="2671763" y="4308475"/>
          <p14:tracePt t="11448" x="2593975" y="4371975"/>
          <p14:tracePt t="11465" x="2514600" y="4437063"/>
          <p14:tracePt t="11482" x="2414588" y="4529138"/>
          <p14:tracePt t="11498" x="2393950" y="4551363"/>
          <p14:tracePt t="11515" x="2371725" y="4579938"/>
          <p14:tracePt t="11518" x="2365375" y="4586288"/>
          <p14:tracePt t="11563" x="2365375" y="4579938"/>
          <p14:tracePt t="11571" x="2371725" y="4565650"/>
          <p14:tracePt t="11582" x="2386013" y="4551363"/>
          <p14:tracePt t="11598" x="2408238" y="4508500"/>
          <p14:tracePt t="11615" x="2422525" y="4451350"/>
          <p14:tracePt t="11632" x="2436813" y="4379913"/>
          <p14:tracePt t="11649" x="2457450" y="4286250"/>
          <p14:tracePt t="11665" x="2486025" y="4186238"/>
          <p14:tracePt t="11682" x="2522538" y="4086225"/>
          <p14:tracePt t="11699" x="2593975" y="3922713"/>
          <p14:tracePt t="11715" x="2651125" y="3814763"/>
          <p14:tracePt t="11732" x="2679700" y="3765550"/>
          <p14:tracePt t="11749" x="2771775" y="3636963"/>
          <p14:tracePt t="11765" x="2822575" y="3557588"/>
          <p14:tracePt t="11783" x="2865438" y="3494088"/>
          <p14:tracePt t="11799" x="2900363" y="3436938"/>
          <p14:tracePt t="11815" x="2928938" y="3379788"/>
          <p14:tracePt t="11832" x="2965450" y="3308350"/>
          <p14:tracePt t="11849" x="2994025" y="3236913"/>
          <p14:tracePt t="11866" x="3008313" y="3165475"/>
          <p14:tracePt t="11882" x="3022600" y="3100388"/>
          <p14:tracePt t="11899" x="3022600" y="3022600"/>
          <p14:tracePt t="11916" x="3022600" y="2886075"/>
          <p14:tracePt t="11932" x="3022600" y="2786063"/>
          <p14:tracePt t="11949" x="3028950" y="2693988"/>
          <p14:tracePt t="11966" x="3051175" y="2600325"/>
          <p14:tracePt t="11982" x="3086100" y="2508250"/>
          <p14:tracePt t="12000" x="3136900" y="2422525"/>
          <p14:tracePt t="12016" x="3186113" y="2357438"/>
          <p14:tracePt t="12032" x="3222625" y="2308225"/>
          <p14:tracePt t="12049" x="3251200" y="2279650"/>
          <p14:tracePt t="12067" x="3271838" y="2257425"/>
          <p14:tracePt t="12082" x="3294063" y="2243138"/>
          <p14:tracePt t="12099" x="3300413" y="2243138"/>
          <p14:tracePt t="12116" x="3300413" y="2236788"/>
          <p14:tracePt t="12230" x="3308350" y="2236788"/>
          <p14:tracePt t="12238" x="3314700" y="2236788"/>
          <p14:tracePt t="12250" x="3322638" y="2243138"/>
          <p14:tracePt t="12266" x="3336925" y="2265363"/>
          <p14:tracePt t="12283" x="3371850" y="2308225"/>
          <p14:tracePt t="12300" x="3422650" y="2379663"/>
          <p14:tracePt t="12316" x="3479800" y="2471738"/>
          <p14:tracePt t="12333" x="3551238" y="2579688"/>
          <p14:tracePt t="12350" x="3643313" y="2751138"/>
          <p14:tracePt t="12366" x="3700463" y="2857500"/>
          <p14:tracePt t="12383" x="3751263" y="2965450"/>
          <p14:tracePt t="12400" x="3800475" y="3079750"/>
          <p14:tracePt t="12419" x="3871913" y="3228975"/>
          <p14:tracePt t="12433" x="3951288" y="3379788"/>
          <p14:tracePt t="12451" x="4022725" y="3514725"/>
          <p14:tracePt t="12466" x="4079875" y="3622675"/>
          <p14:tracePt t="12484" x="4114800" y="3694113"/>
          <p14:tracePt t="12500" x="4143375" y="3751263"/>
          <p14:tracePt t="12517" x="4165600" y="3822700"/>
          <p14:tracePt t="12521" x="4171950" y="3865563"/>
          <p14:tracePt t="12533" x="4186238" y="3908425"/>
          <p14:tracePt t="12550" x="4214813" y="4008438"/>
          <p14:tracePt t="12567" x="4251325" y="4165600"/>
          <p14:tracePt t="12583" x="4265613" y="4200525"/>
          <p14:tracePt t="12600" x="4300538" y="4286250"/>
          <p14:tracePt t="12616" x="4329113" y="4337050"/>
          <p14:tracePt t="12634" x="4371975" y="4379913"/>
          <p14:tracePt t="12650" x="4422775" y="4408488"/>
          <p14:tracePt t="12667" x="4465638" y="4437063"/>
          <p14:tracePt t="12683" x="4494213" y="4457700"/>
          <p14:tracePt t="12700" x="4508500" y="4465638"/>
          <p14:tracePt t="12717" x="4529138" y="4471988"/>
          <p14:tracePt t="12734" x="4537075" y="4479925"/>
          <p14:tracePt t="12786" x="4537075" y="4486275"/>
          <p14:tracePt t="12793" x="4543425" y="4486275"/>
          <p14:tracePt t="12803" x="4543425" y="4494213"/>
          <p14:tracePt t="12818" x="4551363" y="4500563"/>
          <p14:tracePt t="13259" x="4551363" y="4479925"/>
          <p14:tracePt t="13267" x="4551363" y="4437063"/>
          <p14:tracePt t="13276" x="4537075" y="4379913"/>
          <p14:tracePt t="13284" x="4522788" y="4314825"/>
          <p14:tracePt t="13301" x="4451350" y="4165600"/>
          <p14:tracePt t="13318" x="4357688" y="4000500"/>
          <p14:tracePt t="13334" x="4237038" y="3836988"/>
          <p14:tracePt t="13351" x="4108450" y="3694113"/>
          <p14:tracePt t="13368" x="3986213" y="3571875"/>
          <p14:tracePt t="13384" x="3871913" y="3471863"/>
          <p14:tracePt t="13401" x="3757613" y="3379788"/>
          <p14:tracePt t="13418" x="3651250" y="3271838"/>
          <p14:tracePt t="13435" x="3522663" y="3108325"/>
          <p14:tracePt t="13451" x="3465513" y="3000375"/>
          <p14:tracePt t="13468" x="3422650" y="2922588"/>
          <p14:tracePt t="13485" x="3414713" y="2886075"/>
          <p14:tracePt t="13683" x="3408363" y="2886075"/>
          <p14:tracePt t="13692" x="3394075" y="2900363"/>
          <p14:tracePt t="13701" x="3371850" y="2936875"/>
          <p14:tracePt t="13719" x="3328988" y="3014663"/>
          <p14:tracePt t="13735" x="3271838" y="3136900"/>
          <p14:tracePt t="13752" x="3222625" y="3265488"/>
          <p14:tracePt t="13768" x="3171825" y="3379788"/>
          <p14:tracePt t="13785" x="3114675" y="3486150"/>
          <p14:tracePt t="13802" x="3079750" y="3586163"/>
          <p14:tracePt t="13818" x="3036888" y="3671888"/>
          <p14:tracePt t="13835" x="3000375" y="3751263"/>
          <p14:tracePt t="13852" x="2951163" y="3829050"/>
          <p14:tracePt t="13868" x="2922588" y="3879850"/>
          <p14:tracePt t="13885" x="2894013" y="3922713"/>
          <p14:tracePt t="13902" x="2865438" y="3957638"/>
          <p14:tracePt t="13918" x="2843213" y="3994150"/>
          <p14:tracePt t="13936" x="2822575" y="4022725"/>
          <p14:tracePt t="13952" x="2808288" y="4051300"/>
          <p14:tracePt t="13969" x="2794000" y="4086225"/>
          <p14:tracePt t="13986" x="2771775" y="4122738"/>
          <p14:tracePt t="14002" x="2751138" y="4165600"/>
          <p14:tracePt t="14019" x="2728913" y="4214813"/>
          <p14:tracePt t="14023" x="2722563" y="4243388"/>
          <p14:tracePt t="14036" x="2693988" y="4286250"/>
          <p14:tracePt t="14052" x="2679700" y="4322763"/>
          <p14:tracePt t="14069" x="2671763" y="4329113"/>
          <p14:tracePt t="14143" x="2671763" y="4300538"/>
          <p14:tracePt t="14151" x="2686050" y="4257675"/>
          <p14:tracePt t="14160" x="2700338" y="4214813"/>
          <p14:tracePt t="14169" x="2722563" y="4151313"/>
          <p14:tracePt t="14187" x="2765425" y="4014788"/>
          <p14:tracePt t="14203" x="2828925" y="3851275"/>
          <p14:tracePt t="14220" x="2908300" y="3679825"/>
          <p14:tracePt t="14236" x="2986088" y="3500438"/>
          <p14:tracePt t="14253" x="3086100" y="3328988"/>
          <p14:tracePt t="14269" x="3194050" y="3171825"/>
          <p14:tracePt t="14286" x="3328988" y="2994025"/>
          <p14:tracePt t="14302" x="3371850" y="2943225"/>
          <p14:tracePt t="14320" x="3486150" y="2814638"/>
          <p14:tracePt t="14336" x="3551238" y="2751138"/>
          <p14:tracePt t="14353" x="3600450" y="2693988"/>
          <p14:tracePt t="14369" x="3636963" y="2643188"/>
          <p14:tracePt t="14386" x="3651250" y="2600325"/>
          <p14:tracePt t="14403" x="3651250" y="2565400"/>
          <p14:tracePt t="14419" x="3651250" y="2536825"/>
          <p14:tracePt t="14436" x="3643313" y="2500313"/>
          <p14:tracePt t="14453" x="3636963" y="2471738"/>
          <p14:tracePt t="14470" x="3629025" y="2436813"/>
          <p14:tracePt t="14486" x="3614738" y="2357438"/>
          <p14:tracePt t="14503" x="3608388" y="2322513"/>
          <p14:tracePt t="14503" x="3608388" y="2293938"/>
          <p14:tracePt t="14519" x="3608388" y="2243138"/>
          <p14:tracePt t="14536" x="3608388" y="2179638"/>
          <p14:tracePt t="14553" x="3608388" y="2114550"/>
          <p14:tracePt t="14570" x="3614738" y="2043113"/>
          <p14:tracePt t="14586" x="3614738" y="1993900"/>
          <p14:tracePt t="14603" x="3614738" y="1957388"/>
          <p14:tracePt t="14620" x="3614738" y="1936750"/>
          <p14:tracePt t="14713" x="3614738" y="1943100"/>
          <p14:tracePt t="14724" x="3614738" y="1965325"/>
          <p14:tracePt t="14730" x="3614738" y="1985963"/>
          <p14:tracePt t="14738" x="3614738" y="2022475"/>
          <p14:tracePt t="14753" x="3636963" y="2114550"/>
          <p14:tracePt t="14770" x="3657600" y="2243138"/>
          <p14:tracePt t="14786" x="3679825" y="2408238"/>
          <p14:tracePt t="14804" x="3694113" y="2608263"/>
          <p14:tracePt t="14820" x="3700463" y="2836863"/>
          <p14:tracePt t="14837" x="3700463" y="3051175"/>
          <p14:tracePt t="14853" x="3694113" y="3243263"/>
          <p14:tracePt t="14870" x="3657600" y="3394075"/>
          <p14:tracePt t="14887" x="3614738" y="3508375"/>
          <p14:tracePt t="14903" x="3565525" y="3586163"/>
          <p14:tracePt t="14920" x="3522663" y="3643313"/>
          <p14:tracePt t="14920" x="3500438" y="3657600"/>
          <p14:tracePt t="14937" x="3457575" y="3694113"/>
          <p14:tracePt t="14953" x="3422650" y="3729038"/>
          <p14:tracePt t="14970" x="3379788" y="3765550"/>
          <p14:tracePt t="14987" x="3351213" y="3800475"/>
          <p14:tracePt t="15003" x="3314700" y="3829050"/>
          <p14:tracePt t="15020" x="3271838" y="3871913"/>
          <p14:tracePt t="15037" x="3228975" y="3929063"/>
          <p14:tracePt t="15054" x="3179763" y="3979863"/>
          <p14:tracePt t="15071" x="3128963" y="4037013"/>
          <p14:tracePt t="15087" x="3065463" y="4086225"/>
          <p14:tracePt t="15104" x="2979738" y="4151313"/>
          <p14:tracePt t="15121" x="2928938" y="4194175"/>
          <p14:tracePt t="15137" x="2908300" y="4208463"/>
          <p14:tracePt t="15154" x="2857500" y="4237038"/>
          <p14:tracePt t="15171" x="2851150" y="4243388"/>
          <p14:tracePt t="15188" x="2843213" y="4251325"/>
          <p14:tracePt t="15300" x="2851150" y="4208463"/>
          <p14:tracePt t="15307" x="2865438" y="4165600"/>
          <p14:tracePt t="15316" x="2879725" y="4108450"/>
          <p14:tracePt t="15326" x="2900363" y="4051300"/>
          <p14:tracePt t="15337" x="2922588" y="3986213"/>
          <p14:tracePt t="15355" x="3014663" y="3771900"/>
          <p14:tracePt t="15371" x="3079750" y="3594100"/>
          <p14:tracePt t="15388" x="3128963" y="3429000"/>
          <p14:tracePt t="15404" x="3171825" y="3271838"/>
          <p14:tracePt t="15421" x="3214688" y="3143250"/>
          <p14:tracePt t="15438" x="3251200" y="3028950"/>
          <p14:tracePt t="15454" x="3265488" y="2943225"/>
          <p14:tracePt t="15471" x="3279775" y="2871788"/>
          <p14:tracePt t="15488" x="3286125" y="2836863"/>
          <p14:tracePt t="15504" x="3286125" y="2808288"/>
          <p14:tracePt t="15521" x="3286125" y="2800350"/>
          <p14:tracePt t="15741" x="3286125" y="2794000"/>
          <p14:tracePt t="15749" x="3286125" y="2751138"/>
          <p14:tracePt t="15758" x="3286125" y="2714625"/>
          <p14:tracePt t="15771" x="3286125" y="2671763"/>
          <p14:tracePt t="15788" x="3286125" y="2608263"/>
          <p14:tracePt t="15805" x="3351213" y="2500313"/>
          <p14:tracePt t="15821" x="3394075" y="2436813"/>
          <p14:tracePt t="15838" x="3422650" y="2400300"/>
          <p14:tracePt t="15855" x="3451225" y="2371725"/>
          <p14:tracePt t="15871" x="3465513" y="2351088"/>
          <p14:tracePt t="15888" x="3471863" y="2343150"/>
          <p14:tracePt t="15922" x="3471863" y="2336800"/>
          <p14:tracePt t="15939" x="3471863" y="2343150"/>
          <p14:tracePt t="15955" x="3457575" y="2400300"/>
          <p14:tracePt t="15972" x="3422650" y="2514600"/>
          <p14:tracePt t="15988" x="3400425" y="2636838"/>
          <p14:tracePt t="16005" x="3371850" y="2771775"/>
          <p14:tracePt t="16022" x="3357563" y="2928938"/>
          <p14:tracePt t="16038" x="3343275" y="3079750"/>
          <p14:tracePt t="16055" x="3336925" y="3208338"/>
          <p14:tracePt t="16072" x="3322638" y="3300413"/>
          <p14:tracePt t="16089" x="3308350" y="3371850"/>
          <p14:tracePt t="16105" x="3300413" y="3422650"/>
          <p14:tracePt t="16122" x="3279775" y="3465513"/>
          <p14:tracePt t="16139" x="3257550" y="3508375"/>
          <p14:tracePt t="16155" x="3228975" y="3551238"/>
          <p14:tracePt t="16172" x="3186113" y="3600450"/>
          <p14:tracePt t="16189" x="3143250" y="3643313"/>
          <p14:tracePt t="16205" x="3094038" y="3686175"/>
          <p14:tracePt t="16207" x="3065463" y="3714750"/>
          <p14:tracePt t="16223" x="3008313" y="3765550"/>
          <p14:tracePt t="16239" x="2951163" y="3822700"/>
          <p14:tracePt t="16255" x="2894013" y="3871913"/>
          <p14:tracePt t="16272" x="2843213" y="3929063"/>
          <p14:tracePt t="16289" x="2800350" y="3979863"/>
          <p14:tracePt t="16305" x="2765425" y="4022725"/>
          <p14:tracePt t="16322" x="2743200" y="4051300"/>
          <p14:tracePt t="16339" x="2714625" y="4086225"/>
          <p14:tracePt t="16355" x="2693988" y="4114800"/>
          <p14:tracePt t="16372" x="2679700" y="4137025"/>
          <p14:tracePt t="16389" x="2665413" y="4157663"/>
          <p14:tracePt t="16406" x="2651125" y="4179888"/>
          <p14:tracePt t="16423" x="2643188" y="4186238"/>
          <p14:tracePt t="16495" x="2657475" y="4165600"/>
          <p14:tracePt t="16504" x="2671763" y="4143375"/>
          <p14:tracePt t="16511" x="2693988" y="4108450"/>
          <p14:tracePt t="16522" x="2714625" y="4079875"/>
          <p14:tracePt t="16539" x="2765425" y="4008438"/>
          <p14:tracePt t="16556" x="2836863" y="3922713"/>
          <p14:tracePt t="16572" x="2900363" y="3851275"/>
          <p14:tracePt t="16589" x="2965450" y="3794125"/>
          <p14:tracePt t="16606" x="3014663" y="3757613"/>
          <p14:tracePt t="16623" x="3043238" y="3729038"/>
          <p14:tracePt t="16639" x="3079750" y="3694113"/>
          <p14:tracePt t="16657" x="3122613" y="3651250"/>
          <p14:tracePt t="16673" x="3186113" y="3579813"/>
          <p14:tracePt t="16689" x="3236913" y="3508375"/>
          <p14:tracePt t="16706" x="3294063" y="3436938"/>
          <p14:tracePt t="16723" x="3343275" y="3371850"/>
          <p14:tracePt t="16739" x="3394075" y="3286125"/>
          <p14:tracePt t="16757" x="3443288" y="3208338"/>
          <p14:tracePt t="16774" x="3486150" y="3128963"/>
          <p14:tracePt t="16790" x="3514725" y="3071813"/>
          <p14:tracePt t="16807" x="3536950" y="3014663"/>
          <p14:tracePt t="16823" x="3557588" y="2943225"/>
          <p14:tracePt t="16839" x="3579813" y="2857500"/>
          <p14:tracePt t="16856" x="3586163" y="2771775"/>
          <p14:tracePt t="16873" x="3594100" y="2679700"/>
          <p14:tracePt t="16891" x="3600450" y="2571750"/>
          <p14:tracePt t="16907" x="3608388" y="2514600"/>
          <p14:tracePt t="16923" x="3622675" y="2457450"/>
          <p14:tracePt t="16939" x="3636963" y="2408238"/>
          <p14:tracePt t="16956" x="3643313" y="2351088"/>
          <p14:tracePt t="16973" x="3643313" y="2293938"/>
          <p14:tracePt t="16990" x="3643313" y="2236788"/>
          <p14:tracePt t="17006" x="3651250" y="2185988"/>
          <p14:tracePt t="17023" x="3657600" y="2143125"/>
          <p14:tracePt t="17027" x="3657600" y="2114550"/>
          <p14:tracePt t="17040" x="3665538" y="2100263"/>
          <p14:tracePt t="17056" x="3671888" y="2071688"/>
          <p14:tracePt t="17073" x="3671888" y="2051050"/>
          <p14:tracePt t="17099" x="3679825" y="2051050"/>
          <p14:tracePt t="17163" x="3686175" y="2051050"/>
          <p14:tracePt t="17173" x="3708400" y="2065338"/>
          <p14:tracePt t="17179" x="3729038" y="2085975"/>
          <p14:tracePt t="17190" x="3757613" y="2114550"/>
          <p14:tracePt t="17207" x="3808413" y="2179638"/>
          <p14:tracePt t="17224" x="3851275" y="2251075"/>
          <p14:tracePt t="17240" x="3894138" y="2328863"/>
          <p14:tracePt t="17257" x="3922713" y="2414588"/>
          <p14:tracePt t="17274" x="3957638" y="2557463"/>
          <p14:tracePt t="17291" x="3971925" y="2657475"/>
          <p14:tracePt t="17307" x="3979863" y="2765425"/>
          <p14:tracePt t="17323" x="3979863" y="2857500"/>
          <p14:tracePt t="17340" x="3986213" y="2928938"/>
          <p14:tracePt t="17357" x="3986213" y="2986088"/>
          <p14:tracePt t="17374" x="3986213" y="3036888"/>
          <p14:tracePt t="17390" x="3994150" y="3071813"/>
          <p14:tracePt t="17407" x="4000500" y="3122613"/>
          <p14:tracePt t="17424" x="4014788" y="3186113"/>
          <p14:tracePt t="17441" x="4043363" y="3279775"/>
          <p14:tracePt t="17457" x="4071938" y="3365500"/>
          <p14:tracePt t="17474" x="4100513" y="3443288"/>
          <p14:tracePt t="17491" x="4129088" y="3514725"/>
          <p14:tracePt t="17494" x="4151313" y="3551238"/>
          <p14:tracePt t="17507" x="4165600" y="3594100"/>
          <p14:tracePt t="17524" x="4200525" y="3694113"/>
          <p14:tracePt t="17526" x="4214813" y="3751263"/>
          <p14:tracePt t="17540" x="4251325" y="3857625"/>
          <p14:tracePt t="17557" x="4286250" y="3951288"/>
          <p14:tracePt t="17574" x="4314825" y="4029075"/>
          <p14:tracePt t="17591" x="4343400" y="4100513"/>
          <p14:tracePt t="17607" x="4365625" y="4165600"/>
          <p14:tracePt t="17625" x="4386263" y="4237038"/>
          <p14:tracePt t="17641" x="4408488" y="4314825"/>
          <p14:tracePt t="17658" x="4429125" y="4386263"/>
          <p14:tracePt t="17675" x="4451350" y="4429125"/>
          <p14:tracePt t="17691" x="4451350" y="4437063"/>
          <p14:tracePt t="17727" x="4451350" y="4429125"/>
          <p14:tracePt t="17733" x="4437063" y="4394200"/>
          <p14:tracePt t="17741" x="4414838" y="4357688"/>
          <p14:tracePt t="17758" x="4343400" y="4222750"/>
          <p14:tracePt t="17774" x="4237038" y="4057650"/>
          <p14:tracePt t="17791" x="4086225" y="3871913"/>
          <p14:tracePt t="17808" x="3922713" y="3694113"/>
          <p14:tracePt t="17824" x="3779838" y="3551238"/>
          <p14:tracePt t="17841" x="3714750" y="3479800"/>
          <p14:tracePt t="17859" x="3708400" y="3465513"/>
          <p14:tracePt t="17874" x="3751263" y="3443288"/>
          <p14:tracePt t="17891" x="3843338" y="3422650"/>
          <p14:tracePt t="17909" x="3994150" y="3414713"/>
          <p14:tracePt t="17925" x="4171950" y="3414713"/>
          <p14:tracePt t="17941" x="4343400" y="3436938"/>
          <p14:tracePt t="17958" x="4486275" y="3494088"/>
          <p14:tracePt t="17974" x="4557713" y="3571875"/>
          <p14:tracePt t="17991" x="4529138" y="3629025"/>
          <p14:tracePt t="18008" x="4429125" y="3714750"/>
          <p14:tracePt t="18025" x="4279900" y="3814763"/>
          <p14:tracePt t="18042" x="4100513" y="3900488"/>
          <p14:tracePt t="18058" x="3929063" y="3943350"/>
          <p14:tracePt t="18075" x="3822700" y="3951288"/>
          <p14:tracePt t="18092" x="3794125" y="3914775"/>
          <p14:tracePt t="18108" x="3822700" y="3851275"/>
          <p14:tracePt t="18126" x="3894138" y="3765550"/>
          <p14:tracePt t="18141" x="4008438" y="3665538"/>
          <p14:tracePt t="18159" x="4186238" y="3508375"/>
          <p14:tracePt t="18175" x="4257675" y="3422650"/>
          <p14:tracePt t="18192" x="4279900" y="3357563"/>
          <p14:tracePt t="18208" x="4257675" y="3308350"/>
          <p14:tracePt t="18226" x="4171950" y="3257550"/>
          <p14:tracePt t="18242" x="4022725" y="3214688"/>
          <p14:tracePt t="18259" x="3836988" y="3194050"/>
          <p14:tracePt t="18275" x="3643313" y="3186113"/>
          <p14:tracePt t="18292" x="3494088" y="3194050"/>
          <p14:tracePt t="18308" x="3386138" y="3214688"/>
          <p14:tracePt t="18325" x="3328988" y="3251200"/>
          <p14:tracePt t="18342" x="3308350" y="3271838"/>
          <p14:tracePt t="18359" x="3308350" y="3279775"/>
          <p14:tracePt t="18375" x="3328988" y="3271838"/>
          <p14:tracePt t="18376" x="3357563" y="3251200"/>
          <p14:tracePt t="18393" x="3429000" y="3186113"/>
          <p14:tracePt t="18408" x="3529013" y="3094038"/>
          <p14:tracePt t="18425" x="3629025" y="2994025"/>
          <p14:tracePt t="18443" x="3708400" y="2914650"/>
          <p14:tracePt t="18459" x="3765550" y="2836863"/>
          <p14:tracePt t="18475" x="3779838" y="2786063"/>
          <p14:tracePt t="18492" x="3779838" y="2743200"/>
          <p14:tracePt t="18509" x="3751263" y="2714625"/>
          <p14:tracePt t="18525" x="3694113" y="2693988"/>
          <p14:tracePt t="18542" x="3600450" y="2686050"/>
          <p14:tracePt t="18559" x="3494088" y="2686050"/>
          <p14:tracePt t="18575" x="3386138" y="2728913"/>
          <p14:tracePt t="18593" x="3243263" y="2900363"/>
          <p14:tracePt t="18609" x="3151188" y="3122613"/>
          <p14:tracePt t="18626" x="3079750" y="3400425"/>
          <p14:tracePt t="18642" x="3036888" y="3722688"/>
          <p14:tracePt t="18659" x="3022600" y="4000500"/>
          <p14:tracePt t="18676" x="3028950" y="4237038"/>
          <p14:tracePt t="18692" x="3065463" y="4408488"/>
          <p14:tracePt t="18709" x="3100388" y="4522788"/>
          <p14:tracePt t="18726" x="3128963" y="4594225"/>
          <p14:tracePt t="18742" x="3157538" y="4629150"/>
          <p14:tracePt t="18759" x="3179763" y="4643438"/>
          <p14:tracePt t="18776" x="3200400" y="4657725"/>
          <p14:tracePt t="18792" x="3228975" y="4679950"/>
          <p14:tracePt t="18809" x="3279775" y="4708525"/>
          <p14:tracePt t="18826" x="3371850" y="4743450"/>
          <p14:tracePt t="18843" x="3457575" y="4757738"/>
          <p14:tracePt t="18859" x="3543300" y="4765675"/>
          <p14:tracePt t="18876" x="3636963" y="4765675"/>
          <p14:tracePt t="18893" x="3722688" y="4757738"/>
          <p14:tracePt t="18910" x="3794125" y="4751388"/>
          <p14:tracePt t="18926" x="3829050" y="4743450"/>
          <p14:tracePt t="18943" x="3836988" y="4737100"/>
          <p14:tracePt t="18978" x="3843338" y="4737100"/>
          <p14:tracePt t="19091" x="3843338" y="4714875"/>
          <p14:tracePt t="19099" x="3851275" y="4694238"/>
          <p14:tracePt t="19109" x="3857625" y="4651375"/>
          <p14:tracePt t="19127" x="3865563" y="4565650"/>
          <p14:tracePt t="19143" x="3865563" y="4465638"/>
          <p14:tracePt t="19160" x="3857625" y="4351338"/>
          <p14:tracePt t="19176" x="3836988" y="4229100"/>
          <p14:tracePt t="19193" x="3814763" y="4100513"/>
          <p14:tracePt t="19210" x="3779838" y="3965575"/>
          <p14:tracePt t="19210" x="3765550" y="3900488"/>
          <p14:tracePt t="19226" x="3729038" y="3771900"/>
          <p14:tracePt t="19243" x="3708400" y="3714750"/>
          <p14:tracePt t="19260" x="3686175" y="3594100"/>
          <p14:tracePt t="19276" x="3686175" y="3529013"/>
          <p14:tracePt t="19293" x="3694113" y="3465513"/>
          <p14:tracePt t="19310" x="3722688" y="3408363"/>
          <p14:tracePt t="19327" x="3743325" y="3351213"/>
          <p14:tracePt t="19343" x="3771900" y="3294063"/>
          <p14:tracePt t="19361" x="3794125" y="3228975"/>
          <p14:tracePt t="19377" x="3808413" y="3171825"/>
          <p14:tracePt t="19393" x="3822700" y="3114675"/>
          <p14:tracePt t="19410" x="3836988" y="3057525"/>
          <p14:tracePt t="19427" x="3843338" y="3000375"/>
          <p14:tracePt t="19443" x="3851275" y="2951163"/>
          <p14:tracePt t="19460" x="3857625" y="2886075"/>
          <p14:tracePt t="19477" x="3865563" y="2843213"/>
          <p14:tracePt t="19494" x="3871913" y="2814638"/>
          <p14:tracePt t="19510" x="3871913" y="2794000"/>
          <p14:tracePt t="19527" x="3879850" y="2794000"/>
          <p14:tracePt t="19641" x="3886200" y="2794000"/>
          <p14:tracePt t="19646" x="3886200" y="2808288"/>
          <p14:tracePt t="19653" x="3894138" y="2836863"/>
          <p14:tracePt t="19664" x="3900488" y="2865438"/>
          <p14:tracePt t="19677" x="3908425" y="2900363"/>
          <p14:tracePt t="19694" x="3929063" y="3028950"/>
          <p14:tracePt t="19710" x="3937000" y="3071813"/>
          <p14:tracePt t="19727" x="3943350" y="3194050"/>
          <p14:tracePt t="19744" x="3951288" y="3257550"/>
          <p14:tracePt t="19761" x="3951288" y="3322638"/>
          <p14:tracePt t="19777" x="3957638" y="3365500"/>
          <p14:tracePt t="19794" x="3957638" y="3408363"/>
          <p14:tracePt t="19811" x="3957638" y="3436938"/>
          <p14:tracePt t="19828" x="3957638" y="3457575"/>
          <p14:tracePt t="19844" x="3957638" y="3479800"/>
          <p14:tracePt t="19861" x="3957638" y="3500438"/>
          <p14:tracePt t="19877" x="3957638" y="3514725"/>
          <p14:tracePt t="19894" x="3957638" y="3536950"/>
          <p14:tracePt t="19911" x="3957638" y="3579813"/>
          <p14:tracePt t="19927" x="3957638" y="3608388"/>
          <p14:tracePt t="19944" x="3951288" y="3636963"/>
          <p14:tracePt t="19961" x="3951288" y="3679825"/>
          <p14:tracePt t="19978" x="3943350" y="3729038"/>
          <p14:tracePt t="19994" x="3937000" y="3808413"/>
          <p14:tracePt t="20011" x="3929063" y="3914775"/>
          <p14:tracePt t="20028" x="3922713" y="4029075"/>
          <p14:tracePt t="20044" x="3914775" y="4143375"/>
          <p14:tracePt t="20061" x="3900488" y="4257675"/>
          <p14:tracePt t="20078" x="3886200" y="4365625"/>
          <p14:tracePt t="20095" x="3879850" y="4471988"/>
          <p14:tracePt t="20112" x="3879850" y="4565650"/>
          <p14:tracePt t="20128" x="3865563" y="4686300"/>
          <p14:tracePt t="20144" x="3851275" y="4737100"/>
          <p14:tracePt t="20161" x="3843338" y="4779963"/>
          <p14:tracePt t="20178" x="3843338" y="4808538"/>
          <p14:tracePt t="20195" x="3836988" y="4829175"/>
          <p14:tracePt t="20211" x="3836988" y="4837113"/>
          <p14:tracePt t="20282" x="3851275" y="4829175"/>
          <p14:tracePt t="20289" x="3857625" y="4808538"/>
          <p14:tracePt t="20299" x="3871913" y="4794250"/>
          <p14:tracePt t="20311" x="3894138" y="4765675"/>
          <p14:tracePt t="20328" x="3929063" y="4686300"/>
          <p14:tracePt t="20345" x="3986213" y="4551363"/>
          <p14:tracePt t="20361" x="4014788" y="4437063"/>
          <p14:tracePt t="20378" x="4029075" y="4343400"/>
          <p14:tracePt t="20395" x="4037013" y="4251325"/>
          <p14:tracePt t="20412" x="4037013" y="4186238"/>
          <p14:tracePt t="20428" x="4037013" y="4129088"/>
          <p14:tracePt t="20445" x="4029075" y="4079875"/>
          <p14:tracePt t="20462" x="4022725" y="4022725"/>
          <p14:tracePt t="20478" x="4008438" y="3951288"/>
          <p14:tracePt t="20495" x="3986213" y="3865563"/>
          <p14:tracePt t="20512" x="3971925" y="3751263"/>
          <p14:tracePt t="20528" x="3965575" y="3686175"/>
          <p14:tracePt t="20545" x="3951288" y="3629025"/>
          <p14:tracePt t="20562" x="3922713" y="3557588"/>
          <p14:tracePt t="20578" x="3900488" y="3486150"/>
          <p14:tracePt t="20596" x="3894138" y="3414713"/>
          <p14:tracePt t="20612" x="3886200" y="3351213"/>
          <p14:tracePt t="20628" x="3886200" y="3294063"/>
          <p14:tracePt t="20645" x="3886200" y="3236913"/>
          <p14:tracePt t="20662" x="3871913" y="3186113"/>
          <p14:tracePt t="20679" x="3871913" y="3128963"/>
          <p14:tracePt t="20695" x="3871913" y="3079750"/>
          <p14:tracePt t="20712" x="3871913" y="3028950"/>
          <p14:tracePt t="20729" x="3871913" y="2994025"/>
          <p14:tracePt t="20745" x="3879850" y="2943225"/>
          <p14:tracePt t="20762" x="3886200" y="2908300"/>
          <p14:tracePt t="20779" x="3900488" y="2843213"/>
          <p14:tracePt t="20795" x="3914775" y="2808288"/>
          <p14:tracePt t="20812" x="3929063" y="2765425"/>
          <p14:tracePt t="20829" x="3937000" y="2722563"/>
          <p14:tracePt t="20845" x="3957638" y="2686050"/>
          <p14:tracePt t="20863" x="3965575" y="2665413"/>
          <p14:tracePt t="20879" x="3971925" y="2643188"/>
          <p14:tracePt t="20896" x="3979863" y="2636838"/>
          <p14:tracePt t="20912" x="3979863" y="2628900"/>
          <p14:tracePt t="20994" x="3979863" y="2636838"/>
          <p14:tracePt t="21002" x="3986213" y="2651125"/>
          <p14:tracePt t="21012" x="3986213" y="2671763"/>
          <p14:tracePt t="21029" x="4000500" y="2728913"/>
          <p14:tracePt t="21046" x="4022725" y="2779713"/>
          <p14:tracePt t="21063" x="4043363" y="2836863"/>
          <p14:tracePt t="21079" x="4057650" y="2886075"/>
          <p14:tracePt t="21097" x="4079875" y="2922588"/>
          <p14:tracePt t="21113" x="4086225" y="2957513"/>
          <p14:tracePt t="21130" x="4100513" y="2971800"/>
          <p14:tracePt t="21146" x="4100513" y="2986088"/>
          <p14:tracePt t="21163" x="4108450" y="3000375"/>
          <p14:tracePt t="21179" x="4108450" y="3014663"/>
          <p14:tracePt t="21197" x="4108450" y="3036888"/>
          <p14:tracePt t="21212" x="4114800" y="3057525"/>
          <p14:tracePt t="21229" x="4114800" y="3079750"/>
          <p14:tracePt t="21246" x="4114800" y="3100388"/>
          <p14:tracePt t="21263" x="4114800" y="3122613"/>
          <p14:tracePt t="21279" x="4114800" y="3143250"/>
          <p14:tracePt t="21297" x="4114800" y="3171825"/>
          <p14:tracePt t="21313" x="4114800" y="3214688"/>
          <p14:tracePt t="21330" x="4114800" y="3265488"/>
          <p14:tracePt t="21346" x="4114800" y="3314700"/>
          <p14:tracePt t="21363" x="4108450" y="3379788"/>
          <p14:tracePt t="21380" x="4094163" y="3465513"/>
          <p14:tracePt t="21396" x="4086225" y="3500438"/>
          <p14:tracePt t="21413" x="4071938" y="3600450"/>
          <p14:tracePt t="21430" x="4057650" y="3679825"/>
          <p14:tracePt t="21446" x="4043363" y="3757613"/>
          <p14:tracePt t="21463" x="4037013" y="3836988"/>
          <p14:tracePt t="21480" x="4029075" y="3914775"/>
          <p14:tracePt t="21496" x="4022725" y="4000500"/>
          <p14:tracePt t="21513" x="4014788" y="4079875"/>
          <p14:tracePt t="21530" x="4008438" y="4137025"/>
          <p14:tracePt t="21536" x="4000500" y="4171950"/>
          <p14:tracePt t="21546" x="4000500" y="4200525"/>
          <p14:tracePt t="21563" x="3994150" y="4265613"/>
          <p14:tracePt t="21580" x="3979863" y="4337050"/>
          <p14:tracePt t="21597" x="3965575" y="4408488"/>
          <p14:tracePt t="21613" x="3951288" y="4479925"/>
          <p14:tracePt t="21630" x="3922713" y="4543425"/>
          <p14:tracePt t="21646" x="3886200" y="4629150"/>
          <p14:tracePt t="21663" x="3865563" y="4679950"/>
          <p14:tracePt t="21680" x="3851275" y="4714875"/>
          <p14:tracePt t="21697" x="3843338" y="4737100"/>
          <p14:tracePt t="21714" x="3836988" y="4743450"/>
          <p14:tracePt t="21760" x="3836988" y="4729163"/>
          <p14:tracePt t="21769" x="3836988" y="4686300"/>
          <p14:tracePt t="21780" x="3843338" y="4637088"/>
          <p14:tracePt t="21797" x="3871913" y="4522788"/>
          <p14:tracePt t="21814" x="3900488" y="4322763"/>
          <p14:tracePt t="21830" x="3908425" y="4194175"/>
          <p14:tracePt t="21847" x="3908425" y="4065588"/>
          <p14:tracePt t="21864" x="3894138" y="3929063"/>
          <p14:tracePt t="21880" x="3879850" y="3786188"/>
          <p14:tracePt t="21897" x="3879850" y="3671888"/>
          <p14:tracePt t="21914" x="3879850" y="3565525"/>
          <p14:tracePt t="21930" x="3879850" y="3465513"/>
          <p14:tracePt t="21947" x="3879850" y="3379788"/>
          <p14:tracePt t="21964" x="3871913" y="3343275"/>
          <p14:tracePt t="21981" x="3871913" y="3336925"/>
          <p14:tracePt t="22169" x="3871913" y="3328988"/>
          <p14:tracePt t="22177" x="3894138" y="3308350"/>
          <p14:tracePt t="22187" x="3922713" y="3286125"/>
          <p14:tracePt t="22197" x="3951288" y="3257550"/>
          <p14:tracePt t="22214" x="3986213" y="3186113"/>
          <p14:tracePt t="22231" x="4008438" y="3108325"/>
          <p14:tracePt t="22248" x="4022725" y="3000375"/>
          <p14:tracePt t="22265" x="4029075" y="2936875"/>
          <p14:tracePt t="22281" x="4029075" y="2879725"/>
          <p14:tracePt t="22298" x="4029075" y="2836863"/>
          <p14:tracePt t="22314" x="4029075" y="2814638"/>
          <p14:tracePt t="22331" x="4029075" y="2808288"/>
          <p14:tracePt t="22348" x="4029075" y="2800350"/>
          <p14:tracePt t="22364" x="4022725" y="2794000"/>
          <p14:tracePt t="22419" x="4022725" y="2786063"/>
          <p14:tracePt t="22588" x="4014788" y="2786063"/>
          <p14:tracePt t="22595" x="4014788" y="2800350"/>
          <p14:tracePt t="22602" x="4008438" y="2822575"/>
          <p14:tracePt t="22615" x="4000500" y="2851150"/>
          <p14:tracePt t="22632" x="3994150" y="2922588"/>
          <p14:tracePt t="22648" x="3986213" y="3008313"/>
          <p14:tracePt t="22665" x="3979863" y="3100388"/>
          <p14:tracePt t="22681" x="3979863" y="3194050"/>
          <p14:tracePt t="22698" x="3979863" y="3271838"/>
          <p14:tracePt t="22715" x="3979863" y="3371850"/>
          <p14:tracePt t="22732" x="3979863" y="3414713"/>
          <p14:tracePt t="22748" x="3986213" y="3443288"/>
          <p14:tracePt t="22765" x="3994150" y="3465513"/>
          <p14:tracePt t="22782" x="3994150" y="3479800"/>
          <p14:tracePt t="22798" x="3994150" y="3494088"/>
          <p14:tracePt t="22815" x="3994150" y="3522663"/>
          <p14:tracePt t="22832" x="4000500" y="3565525"/>
          <p14:tracePt t="22848" x="4008438" y="3636963"/>
          <p14:tracePt t="22865" x="4008438" y="3700463"/>
          <p14:tracePt t="22882" x="4014788" y="3800475"/>
          <p14:tracePt t="22898" x="4014788" y="3865563"/>
          <p14:tracePt t="22915" x="4014788" y="3894138"/>
          <p14:tracePt t="22932" x="4014788" y="3986213"/>
          <p14:tracePt t="22949" x="4014788" y="4051300"/>
          <p14:tracePt t="22965" x="4008438" y="4114800"/>
          <p14:tracePt t="22982" x="4000500" y="4179888"/>
          <p14:tracePt t="22999" x="3986213" y="4237038"/>
          <p14:tracePt t="23016" x="3971925" y="4294188"/>
          <p14:tracePt t="23018" x="3965575" y="4322763"/>
          <p14:tracePt t="23032" x="3951288" y="4351338"/>
          <p14:tracePt t="23048" x="3943350" y="4400550"/>
          <p14:tracePt t="23066" x="3929063" y="4443413"/>
          <p14:tracePt t="23082" x="3914775" y="4479925"/>
          <p14:tracePt t="23099" x="3914775" y="4508500"/>
          <p14:tracePt t="23116" x="3908425" y="4522788"/>
          <p14:tracePt t="23132" x="3908425" y="4529138"/>
          <p14:tracePt t="23174" x="3908425" y="4537075"/>
          <p14:tracePt t="23277" x="3908425" y="4514850"/>
          <p14:tracePt t="23286" x="3908425" y="4486275"/>
          <p14:tracePt t="23293" x="3908425" y="4451350"/>
          <p14:tracePt t="23302" x="3908425" y="4408488"/>
          <p14:tracePt t="23316" x="3908425" y="4365625"/>
          <p14:tracePt t="23332" x="3908425" y="4194175"/>
          <p14:tracePt t="23349" x="3908425" y="4071938"/>
          <p14:tracePt t="23366" x="3914775" y="3957638"/>
          <p14:tracePt t="23383" x="3929063" y="3851275"/>
          <p14:tracePt t="23399" x="3943350" y="3743325"/>
          <p14:tracePt t="23416" x="3951288" y="3643313"/>
          <p14:tracePt t="23433" x="3951288" y="3565525"/>
          <p14:tracePt t="23449" x="3951288" y="3508375"/>
          <p14:tracePt t="23466" x="3943350" y="3451225"/>
          <p14:tracePt t="23483" x="3937000" y="3400425"/>
          <p14:tracePt t="23500" x="3937000" y="3343275"/>
          <p14:tracePt t="23516" x="3929063" y="3294063"/>
          <p14:tracePt t="23533" x="3929063" y="3257550"/>
          <p14:tracePt t="23550" x="3929063" y="3228975"/>
          <p14:tracePt t="23566" x="3929063" y="3200400"/>
          <p14:tracePt t="23583" x="3929063" y="3186113"/>
          <p14:tracePt t="23599" x="3929063" y="3171825"/>
          <p14:tracePt t="23616" x="3929063" y="3165475"/>
          <p14:tracePt t="23633" x="3929063" y="3151188"/>
          <p14:tracePt t="23650" x="3929063" y="3128963"/>
          <p14:tracePt t="23666" x="3937000" y="3100388"/>
          <p14:tracePt t="23683" x="3951288" y="3051175"/>
          <p14:tracePt t="23700" x="3971925" y="3008313"/>
          <p14:tracePt t="23716" x="3979863" y="2971800"/>
          <p14:tracePt t="23734" x="3986213" y="2936875"/>
          <p14:tracePt t="23750" x="3994150" y="2908300"/>
          <p14:tracePt t="23767" x="4000500" y="2871788"/>
          <p14:tracePt t="23783" x="4000500" y="2857500"/>
          <p14:tracePt t="23800" x="4000500" y="2851150"/>
          <p14:tracePt t="23929" x="4008438" y="2894013"/>
          <p14:tracePt t="23938" x="4008438" y="2943225"/>
          <p14:tracePt t="23945" x="4008438" y="2994025"/>
          <p14:tracePt t="23955" x="4008438" y="3051175"/>
          <p14:tracePt t="23967" x="4008438" y="3108325"/>
          <p14:tracePt t="23985" x="4008438" y="3300413"/>
          <p14:tracePt t="24001" x="4000500" y="3429000"/>
          <p14:tracePt t="24017" x="3986213" y="3551238"/>
          <p14:tracePt t="24034" x="3979863" y="3657600"/>
          <p14:tracePt t="24050" x="3971925" y="3736975"/>
          <p14:tracePt t="24067" x="3965575" y="3808413"/>
          <p14:tracePt t="24084" x="3957638" y="3871913"/>
          <p14:tracePt t="24100" x="3951288" y="3929063"/>
          <p14:tracePt t="24117" x="3943350" y="3994150"/>
          <p14:tracePt t="24134" x="3937000" y="4057650"/>
          <p14:tracePt t="24150" x="3922713" y="4114800"/>
          <p14:tracePt t="24167" x="3914775" y="4157663"/>
          <p14:tracePt t="24184" x="3908425" y="4243388"/>
          <p14:tracePt t="24200" x="3900488" y="4271963"/>
          <p14:tracePt t="24217" x="3886200" y="4386263"/>
          <p14:tracePt t="24234" x="3871913" y="4465638"/>
          <p14:tracePt t="24251" x="3851275" y="4537075"/>
          <p14:tracePt t="24267" x="3836988" y="4600575"/>
          <p14:tracePt t="24284" x="3822700" y="4651375"/>
          <p14:tracePt t="24300" x="3814763" y="4686300"/>
          <p14:tracePt t="24317" x="3814763" y="4700588"/>
          <p14:tracePt t="24334" x="3808413" y="4700588"/>
          <p14:tracePt t="24351" x="3808413" y="4708525"/>
          <p14:tracePt t="24467" x="3808413" y="4686300"/>
          <p14:tracePt t="24475" x="3814763" y="4651375"/>
          <p14:tracePt t="24485" x="3822700" y="4600575"/>
          <p14:tracePt t="24501" x="3843338" y="4500563"/>
          <p14:tracePt t="24517" x="3857625" y="4379913"/>
          <p14:tracePt t="24534" x="3879850" y="4257675"/>
          <p14:tracePt t="24551" x="3900488" y="4143375"/>
          <p14:tracePt t="24568" x="3922713" y="4014788"/>
          <p14:tracePt t="24584" x="3937000" y="3914775"/>
          <p14:tracePt t="24587" x="3943350" y="3871913"/>
          <p14:tracePt t="24601" x="3943350" y="3836988"/>
          <p14:tracePt t="24618" x="3951288" y="3786188"/>
          <p14:tracePt t="24634" x="3957638" y="3714750"/>
          <p14:tracePt t="24651" x="3965575" y="3665538"/>
          <p14:tracePt t="24668" x="3965575" y="3608388"/>
          <p14:tracePt t="24684" x="3965575" y="3536950"/>
          <p14:tracePt t="24701" x="3965575" y="3465513"/>
          <p14:tracePt t="24718" x="3965575" y="3386138"/>
          <p14:tracePt t="24735" x="3957638" y="3328988"/>
          <p14:tracePt t="24752" x="3957638" y="3279775"/>
          <p14:tracePt t="24768" x="3951288" y="3243263"/>
          <p14:tracePt t="24785" x="3951288" y="3222625"/>
          <p14:tracePt t="24801" x="3943350" y="3200400"/>
          <p14:tracePt t="24818" x="3943350" y="3186113"/>
          <p14:tracePt t="24835" x="3943350" y="3171825"/>
          <p14:tracePt t="24997" x="3937000" y="3179763"/>
          <p14:tracePt t="25005" x="3937000" y="3200400"/>
          <p14:tracePt t="25013" x="3929063" y="3228975"/>
          <p14:tracePt t="25020" x="3929063" y="3265488"/>
          <p14:tracePt t="25035" x="3922713" y="3314700"/>
          <p14:tracePt t="25052" x="3900488" y="3500438"/>
          <p14:tracePt t="25068" x="3894138" y="3571875"/>
          <p14:tracePt t="25085" x="3879850" y="3757613"/>
          <p14:tracePt t="25102" x="3857625" y="3857625"/>
          <p14:tracePt t="25118" x="3851275" y="3937000"/>
          <p14:tracePt t="25135" x="3836988" y="3994150"/>
          <p14:tracePt t="25152" x="3829050" y="4022725"/>
          <p14:tracePt t="25168" x="3822700" y="4029075"/>
          <p14:tracePt t="25185" x="3822700" y="4037013"/>
          <p14:tracePt t="25318" x="3822700" y="3994150"/>
          <p14:tracePt t="25329" x="3836988" y="3943350"/>
          <p14:tracePt t="25335" x="3851275" y="3871913"/>
          <p14:tracePt t="25352" x="3871913" y="3751263"/>
          <p14:tracePt t="25369" x="3886200" y="3651250"/>
          <p14:tracePt t="25386" x="3894138" y="3557588"/>
          <p14:tracePt t="25402" x="3894138" y="3471863"/>
          <p14:tracePt t="25419" x="3894138" y="3414713"/>
          <p14:tracePt t="25436" x="3894138" y="3379788"/>
          <p14:tracePt t="25453" x="3886200" y="3365500"/>
          <p14:tracePt t="25527" x="3879850" y="3371850"/>
          <p14:tracePt t="25535" x="3871913" y="3386138"/>
          <p14:tracePt t="25543" x="3865563" y="3408363"/>
          <p14:tracePt t="25555" x="3857625" y="3436938"/>
          <p14:tracePt t="25569" x="3836988" y="3494088"/>
          <p14:tracePt t="25586" x="3822700" y="3543300"/>
          <p14:tracePt t="25602" x="3814763" y="3565525"/>
          <p14:tracePt t="25647" x="3814763" y="3557588"/>
          <p14:tracePt t="25656" x="3814763" y="3536950"/>
          <p14:tracePt t="25669" x="3814763" y="3514725"/>
          <p14:tracePt t="25686" x="3808413" y="3422650"/>
          <p14:tracePt t="25703" x="3800475" y="3336925"/>
          <p14:tracePt t="25719" x="3794125" y="3286125"/>
          <p14:tracePt t="25736" x="3794125" y="3151188"/>
          <p14:tracePt t="25753" x="3794125" y="3071813"/>
          <p14:tracePt t="25769" x="3808413" y="3008313"/>
          <p14:tracePt t="25786" x="3822700" y="2957513"/>
          <p14:tracePt t="25803" x="3829050" y="2928938"/>
          <p14:tracePt t="25819" x="3836988" y="2900363"/>
          <p14:tracePt t="25836" x="3843338" y="2879725"/>
          <p14:tracePt t="25853" x="3843338" y="2865438"/>
          <p14:tracePt t="25869" x="3851275" y="2857500"/>
          <p14:tracePt t="26019" x="3851275" y="2879725"/>
          <p14:tracePt t="26024" x="3851275" y="2900363"/>
          <p14:tracePt t="26037" x="3851275" y="2928938"/>
          <p14:tracePt t="26053" x="3843338" y="3008313"/>
          <p14:tracePt t="26070" x="3836988" y="3114675"/>
          <p14:tracePt t="26086" x="3822700" y="3257550"/>
          <p14:tracePt t="26103" x="3800475" y="3429000"/>
          <p14:tracePt t="26120" x="3779838" y="3614738"/>
          <p14:tracePt t="26137" x="3751263" y="3857625"/>
          <p14:tracePt t="26153" x="3729038" y="4000500"/>
          <p14:tracePt t="26170" x="3714750" y="4108450"/>
          <p14:tracePt t="26170" x="0" y="0"/>
        </p14:tracePtLst>
        <p14:tracePtLst>
          <p14:tracePt t="26174" x="4265613" y="3994150"/>
          <p14:tracePt t="26455" x="4279900" y="3971925"/>
          <p14:tracePt t="26464" x="4286250" y="3951288"/>
          <p14:tracePt t="26471" x="4300538" y="3929063"/>
          <p14:tracePt t="26481" x="4308475" y="3908425"/>
          <p14:tracePt t="26496" x="4329113" y="3871913"/>
          <p14:tracePt t="26512" x="4351338" y="3836988"/>
          <p14:tracePt t="26529" x="4386263" y="3786188"/>
          <p14:tracePt t="26546" x="4429125" y="3708400"/>
          <p14:tracePt t="26562" x="4479925" y="3622675"/>
          <p14:tracePt t="26579" x="4529138" y="3529013"/>
          <p14:tracePt t="26597" x="4557713" y="3451225"/>
          <p14:tracePt t="26613" x="4572000" y="3394075"/>
          <p14:tracePt t="26629" x="4586288" y="3351213"/>
          <p14:tracePt t="26646" x="4594225" y="3322638"/>
          <p14:tracePt t="26663" x="4600575" y="3300413"/>
          <p14:tracePt t="26719" x="4608513" y="3308350"/>
          <p14:tracePt t="26735" x="4608513" y="3322638"/>
          <p14:tracePt t="26743" x="4608513" y="3365500"/>
          <p14:tracePt t="26751" x="4614863" y="3429000"/>
          <p14:tracePt t="26763" x="4622800" y="3494088"/>
          <p14:tracePt t="26780" x="4622800" y="3665538"/>
          <p14:tracePt t="26796" x="4622800" y="3857625"/>
          <p14:tracePt t="26813" x="4614863" y="4051300"/>
          <p14:tracePt t="26830" x="4557713" y="4294188"/>
          <p14:tracePt t="26847" x="4537075" y="4357688"/>
          <p14:tracePt t="26863" x="4471988" y="4465638"/>
          <p14:tracePt t="26880" x="4379913" y="4594225"/>
          <p14:tracePt t="26896" x="4308475" y="4665663"/>
          <p14:tracePt t="26913" x="4229100" y="4729163"/>
          <p14:tracePt t="26930" x="4143375" y="4779963"/>
          <p14:tracePt t="26947" x="4065588" y="4808538"/>
          <p14:tracePt t="26963" x="4008438" y="4822825"/>
          <p14:tracePt t="26980" x="3957638" y="4822825"/>
          <p14:tracePt t="26996" x="3914775" y="4822825"/>
          <p14:tracePt t="27013" x="3886200" y="4822825"/>
          <p14:tracePt t="27030" x="3857625" y="4829175"/>
          <p14:tracePt t="27047" x="3822700" y="4851400"/>
          <p14:tracePt t="27063" x="3779838" y="4886325"/>
          <p14:tracePt t="27081" x="3714750" y="4994275"/>
          <p14:tracePt t="27097" x="3694113" y="5094288"/>
          <p14:tracePt t="27114" x="3686175" y="5194300"/>
          <p14:tracePt t="27130" x="3708400" y="5272088"/>
          <p14:tracePt t="27147" x="3779838" y="5329238"/>
          <p14:tracePt t="27164" x="3879850" y="5372100"/>
          <p14:tracePt t="27180" x="4000500" y="5394325"/>
          <p14:tracePt t="27197" x="4137025" y="5394325"/>
          <p14:tracePt t="27214" x="4271963" y="5400675"/>
          <p14:tracePt t="27230" x="4400550" y="5400675"/>
          <p14:tracePt t="27247" x="4500563" y="5400675"/>
          <p14:tracePt t="27250" x="4537075" y="5400675"/>
          <p14:tracePt t="27264" x="4600575" y="5386388"/>
          <p14:tracePt t="27280" x="4629150" y="5372100"/>
          <p14:tracePt t="27297" x="4643438" y="5357813"/>
          <p14:tracePt t="27314" x="4651375" y="5337175"/>
          <p14:tracePt t="27331" x="4665663" y="5294313"/>
          <p14:tracePt t="27348" x="4672013" y="5237163"/>
          <p14:tracePt t="27364" x="4679950" y="5180013"/>
          <p14:tracePt t="27381" x="4679950" y="5114925"/>
          <p14:tracePt t="27397" x="4686300" y="5065713"/>
          <p14:tracePt t="27414" x="4708525" y="5000625"/>
          <p14:tracePt t="27430" x="4737100" y="4914900"/>
          <p14:tracePt t="27447" x="4786313" y="4800600"/>
          <p14:tracePt t="27464" x="4865688" y="4657725"/>
          <p14:tracePt t="27481" x="4972050" y="4486275"/>
          <p14:tracePt t="27497" x="5086350" y="4314825"/>
          <p14:tracePt t="27514" x="5194300" y="4151313"/>
          <p14:tracePt t="27531" x="5322888" y="3965575"/>
          <p14:tracePt t="27547" x="5380038" y="3857625"/>
          <p14:tracePt t="27564" x="5414963" y="3751263"/>
          <p14:tracePt t="27581" x="5437188" y="3643313"/>
          <p14:tracePt t="27598" x="5437188" y="3536950"/>
          <p14:tracePt t="27614" x="5437188" y="3436938"/>
          <p14:tracePt t="27631" x="5394325" y="3357563"/>
          <p14:tracePt t="27647" x="5357813" y="3314700"/>
          <p14:tracePt t="27664" x="5351463" y="3314700"/>
          <p14:tracePt t="27698" x="5386388" y="3400425"/>
          <p14:tracePt t="27714" x="5422900" y="3451225"/>
          <p14:tracePt t="27731" x="5629275" y="3622675"/>
          <p14:tracePt t="27748" x="5822950" y="3736975"/>
          <p14:tracePt t="27764" x="6029325" y="3800475"/>
          <p14:tracePt t="27781" x="6243638" y="3814763"/>
          <p14:tracePt t="27798" x="6457950" y="3808413"/>
          <p14:tracePt t="27815" x="6643688" y="3786188"/>
          <p14:tracePt t="27831" x="6780213" y="3757613"/>
          <p14:tracePt t="27849" x="6858000" y="3729038"/>
          <p14:tracePt t="27864" x="6872288" y="3714750"/>
          <p14:tracePt t="27901" x="6858000" y="3714750"/>
          <p14:tracePt t="27911" x="6837363" y="3729038"/>
          <p14:tracePt t="27919" x="6808788" y="3751263"/>
          <p14:tracePt t="27931" x="6757988" y="3786188"/>
          <p14:tracePt t="27948" x="6594475" y="3937000"/>
          <p14:tracePt t="27965" x="6465888" y="4051300"/>
          <p14:tracePt t="27981" x="6351588" y="4186238"/>
          <p14:tracePt t="27998" x="6251575" y="4314825"/>
          <p14:tracePt t="28015" x="6180138" y="4422775"/>
          <p14:tracePt t="28031" x="6137275" y="4486275"/>
          <p14:tracePt t="28048" x="6122988" y="4494213"/>
          <p14:tracePt t="28119" x="6115050" y="4494213"/>
          <p14:tracePt t="28151" x="6108700" y="4494213"/>
          <p14:tracePt t="28303" x="6115050" y="4479925"/>
          <p14:tracePt t="28310" x="6129338" y="4437063"/>
          <p14:tracePt t="28318" x="6137275" y="4386263"/>
          <p14:tracePt t="28332" x="6151563" y="4243388"/>
          <p14:tracePt t="28349" x="6157913" y="4094163"/>
          <p14:tracePt t="28365" x="6172200" y="3929063"/>
          <p14:tracePt t="28383" x="6194425" y="3757613"/>
          <p14:tracePt t="28399" x="6215063" y="3594100"/>
          <p14:tracePt t="28415" x="6257925" y="3451225"/>
          <p14:tracePt t="28432" x="6308725" y="3328988"/>
          <p14:tracePt t="28448" x="6357938" y="3222625"/>
          <p14:tracePt t="28465" x="6408738" y="3114675"/>
          <p14:tracePt t="28482" x="6451600" y="3028950"/>
          <p14:tracePt t="28499" x="6486525" y="2957513"/>
          <p14:tracePt t="28515" x="6500813" y="2908300"/>
          <p14:tracePt t="28532" x="6515100" y="2879725"/>
          <p14:tracePt t="28549" x="6523038" y="2857500"/>
          <p14:tracePt t="28565" x="6523038" y="2851150"/>
          <p14:tracePt t="28590" x="6523038" y="2843213"/>
          <p14:tracePt t="28599" x="6529388" y="2836863"/>
          <p14:tracePt t="28615" x="6537325" y="2808288"/>
          <p14:tracePt t="28632" x="6557963" y="2765425"/>
          <p14:tracePt t="28649" x="6580188" y="2722563"/>
          <p14:tracePt t="28665" x="6608763" y="2651125"/>
          <p14:tracePt t="28682" x="6651625" y="2579688"/>
          <p14:tracePt t="28699" x="6694488" y="2493963"/>
          <p14:tracePt t="28715" x="6743700" y="2414588"/>
          <p14:tracePt t="28732" x="6786563" y="2343150"/>
          <p14:tracePt t="28749" x="6808788" y="2293938"/>
          <p14:tracePt t="28766" x="6823075" y="2271713"/>
          <p14:tracePt t="28782" x="6823075" y="2265363"/>
          <p14:tracePt t="28841" x="6829425" y="2265363"/>
          <p14:tracePt t="28848" x="6837363" y="2271713"/>
          <p14:tracePt t="28856" x="6837363" y="2286000"/>
          <p14:tracePt t="28866" x="6851650" y="2300288"/>
          <p14:tracePt t="28882" x="6886575" y="2365375"/>
          <p14:tracePt t="28899" x="6923088" y="2436813"/>
          <p14:tracePt t="28916" x="6965950" y="2514600"/>
          <p14:tracePt t="28932" x="7008813" y="2593975"/>
          <p14:tracePt t="28949" x="7051675" y="2679700"/>
          <p14:tracePt t="28966" x="7100888" y="2751138"/>
          <p14:tracePt t="28983" x="7137400" y="2828925"/>
          <p14:tracePt t="28999" x="7180263" y="2908300"/>
          <p14:tracePt t="29016" x="7243763" y="3036888"/>
          <p14:tracePt t="29033" x="7286625" y="3136900"/>
          <p14:tracePt t="29049" x="7329488" y="3222625"/>
          <p14:tracePt t="29066" x="7372350" y="3294063"/>
          <p14:tracePt t="29083" x="7415213" y="3371850"/>
          <p14:tracePt t="29099" x="7466013" y="3457575"/>
          <p14:tracePt t="29116" x="7515225" y="3557588"/>
          <p14:tracePt t="29133" x="7572375" y="3657600"/>
          <p14:tracePt t="29149" x="7608888" y="3765550"/>
          <p14:tracePt t="29166" x="7643813" y="3879850"/>
          <p14:tracePt t="29183" x="7680325" y="4000500"/>
          <p14:tracePt t="29200" x="7729538" y="4137025"/>
          <p14:tracePt t="29216" x="7780338" y="4271963"/>
          <p14:tracePt t="29233" x="7829550" y="4400550"/>
          <p14:tracePt t="29250" x="7880350" y="4500563"/>
          <p14:tracePt t="29266" x="7923213" y="4586288"/>
          <p14:tracePt t="29283" x="7943850" y="4614863"/>
          <p14:tracePt t="29300" x="7943850" y="4622800"/>
          <p14:tracePt t="29427" x="7937500" y="4608513"/>
          <p14:tracePt t="29437" x="7908925" y="4586288"/>
          <p14:tracePt t="29442" x="7872413" y="4565650"/>
          <p14:tracePt t="29453" x="7829550" y="4537075"/>
          <p14:tracePt t="29467" x="7708900" y="4479925"/>
          <p14:tracePt t="29484" x="7551738" y="4443413"/>
          <p14:tracePt t="29500" x="7380288" y="4422775"/>
          <p14:tracePt t="29517" x="7200900" y="4414838"/>
          <p14:tracePt t="29536" x="7029450" y="4414838"/>
          <p14:tracePt t="29551" x="6880225" y="4422775"/>
          <p14:tracePt t="29568" x="6751638" y="4437063"/>
          <p14:tracePt t="29584" x="6657975" y="4451350"/>
          <p14:tracePt t="29602" x="6594475" y="4457700"/>
          <p14:tracePt t="29618" x="6586538" y="4457700"/>
          <p14:tracePt t="29749" x="6580188" y="4457700"/>
          <p14:tracePt t="29757" x="6565900" y="4457700"/>
          <p14:tracePt t="29771" x="6551613" y="4457700"/>
          <p14:tracePt t="29785" x="6508750" y="4457700"/>
          <p14:tracePt t="29801" x="6457950" y="4457700"/>
          <p14:tracePt t="29817" x="6400800" y="4451350"/>
          <p14:tracePt t="29834" x="6343650" y="4443413"/>
          <p14:tracePt t="29851" x="6300788" y="4443413"/>
          <p14:tracePt t="29867" x="6272213" y="4437063"/>
          <p14:tracePt t="29884" x="6257925" y="4437063"/>
          <p14:tracePt t="29991" x="6257925" y="4429125"/>
          <p14:tracePt t="29998" x="6257925" y="4414838"/>
          <p14:tracePt t="30005" x="6257925" y="4400550"/>
          <p14:tracePt t="30018" x="6257925" y="4379913"/>
          <p14:tracePt t="30035" x="6265863" y="4329113"/>
          <p14:tracePt t="30051" x="6272213" y="4286250"/>
          <p14:tracePt t="30068" x="6272213" y="4222750"/>
          <p14:tracePt t="30084" x="6272213" y="4186238"/>
          <p14:tracePt t="30101" x="6272213" y="4171950"/>
          <p14:tracePt t="30118" x="6272213" y="4157663"/>
          <p14:tracePt t="30135" x="6272213" y="4137025"/>
          <p14:tracePt t="30151" x="6286500" y="4114800"/>
          <p14:tracePt t="30168" x="6300788" y="4094163"/>
          <p14:tracePt t="30185" x="6323013" y="4065588"/>
          <p14:tracePt t="30201" x="6351588" y="4029075"/>
          <p14:tracePt t="30218" x="6386513" y="3986213"/>
          <p14:tracePt t="30235" x="6415088" y="3951288"/>
          <p14:tracePt t="30251" x="6443663" y="3922713"/>
          <p14:tracePt t="30256" x="6457950" y="3908425"/>
          <p14:tracePt t="30268" x="6465888" y="3894138"/>
          <p14:tracePt t="30285" x="6486525" y="3871913"/>
          <p14:tracePt t="30302" x="6515100" y="3836988"/>
          <p14:tracePt t="30318" x="6557963" y="3771900"/>
          <p14:tracePt t="30335" x="6600825" y="3714750"/>
          <p14:tracePt t="30351" x="6637338" y="3657600"/>
          <p14:tracePt t="30368" x="6665913" y="3586163"/>
          <p14:tracePt t="30385" x="6694488" y="3529013"/>
          <p14:tracePt t="30402" x="6729413" y="3465513"/>
          <p14:tracePt t="30418" x="6757988" y="3400425"/>
          <p14:tracePt t="30435" x="6780213" y="3328988"/>
          <p14:tracePt t="30452" x="6800850" y="3243263"/>
          <p14:tracePt t="30468" x="6815138" y="3157538"/>
          <p14:tracePt t="30485" x="6823075" y="3094038"/>
          <p14:tracePt t="30502" x="6837363" y="3051175"/>
          <p14:tracePt t="30518" x="6851650" y="3014663"/>
          <p14:tracePt t="30536" x="6872288" y="2994025"/>
          <p14:tracePt t="30740" x="6880225" y="2986088"/>
          <p14:tracePt t="30745" x="6908800" y="2957513"/>
          <p14:tracePt t="30756" x="6943725" y="2922588"/>
          <p14:tracePt t="30769" x="7015163" y="2851150"/>
          <p14:tracePt t="30785" x="7043738" y="2814638"/>
          <p14:tracePt t="30802" x="7100888" y="2714625"/>
          <p14:tracePt t="30819" x="7137400" y="2651125"/>
          <p14:tracePt t="30835" x="7165975" y="2593975"/>
          <p14:tracePt t="30852" x="7186613" y="2551113"/>
          <p14:tracePt t="30869" x="7200900" y="2528888"/>
          <p14:tracePt t="30885" x="7200900" y="2522538"/>
          <p14:tracePt t="30957" x="7208838" y="2522538"/>
          <p14:tracePt t="30960" x="7215188" y="2522538"/>
          <p14:tracePt t="30969" x="7223125" y="2528888"/>
          <p14:tracePt t="30986" x="7243763" y="2557463"/>
          <p14:tracePt t="31003" x="7258050" y="2586038"/>
          <p14:tracePt t="31019" x="7280275" y="2622550"/>
          <p14:tracePt t="31036" x="7308850" y="2657475"/>
          <p14:tracePt t="31053" x="7337425" y="2700338"/>
          <p14:tracePt t="31069" x="7366000" y="2743200"/>
          <p14:tracePt t="31086" x="7394575" y="2794000"/>
          <p14:tracePt t="31102" x="7423150" y="2857500"/>
          <p14:tracePt t="31119" x="7451725" y="2928938"/>
          <p14:tracePt t="31136" x="7480300" y="3014663"/>
          <p14:tracePt t="31153" x="7500938" y="3108325"/>
          <p14:tracePt t="31169" x="7537450" y="3194050"/>
          <p14:tracePt t="31186" x="7558088" y="3286125"/>
          <p14:tracePt t="31203" x="7594600" y="3422650"/>
          <p14:tracePt t="31219" x="7615238" y="3500438"/>
          <p14:tracePt t="31236" x="7623175" y="3557588"/>
          <p14:tracePt t="31253" x="7637463" y="3586163"/>
          <p14:tracePt t="31306" x="7629525" y="3579813"/>
          <p14:tracePt t="31322" x="7623175" y="3565525"/>
          <p14:tracePt t="31331" x="7600950" y="3543300"/>
          <p14:tracePt t="31338" x="7572375" y="3514725"/>
          <p14:tracePt t="31353" x="7543800" y="3494088"/>
          <p14:tracePt t="31370" x="7466013" y="3429000"/>
          <p14:tracePt t="31386" x="7329488" y="3300413"/>
          <p14:tracePt t="31403" x="7258050" y="3179763"/>
          <p14:tracePt t="31419" x="7194550" y="3057525"/>
          <p14:tracePt t="31437" x="7151688" y="2951163"/>
          <p14:tracePt t="31453" x="7123113" y="2865438"/>
          <p14:tracePt t="31470" x="7115175" y="2808288"/>
          <p14:tracePt t="31487" x="7115175" y="2757488"/>
          <p14:tracePt t="31504" x="7115175" y="2714625"/>
          <p14:tracePt t="31520" x="7123113" y="2686050"/>
          <p14:tracePt t="31537" x="7129463" y="2665413"/>
          <p14:tracePt t="31553" x="7129463" y="2643188"/>
          <p14:tracePt t="31570" x="7129463" y="2628900"/>
          <p14:tracePt t="31570" x="7129463" y="2622550"/>
          <p14:tracePt t="31586" x="7123113" y="2600325"/>
          <p14:tracePt t="31604" x="7115175" y="2593975"/>
          <p14:tracePt t="31620" x="7094538" y="2565400"/>
          <p14:tracePt t="31637" x="7043738" y="2522538"/>
          <p14:tracePt t="31653" x="6994525" y="2493963"/>
          <p14:tracePt t="31670" x="6937375" y="2457450"/>
          <p14:tracePt t="31687" x="6872288" y="2436813"/>
          <p14:tracePt t="31703" x="6823075" y="2414588"/>
          <p14:tracePt t="31721" x="6786563" y="2393950"/>
          <p14:tracePt t="31737" x="6751638" y="2379663"/>
          <p14:tracePt t="31754" x="6729413" y="2371725"/>
          <p14:tracePt t="31770" x="6715125" y="2371725"/>
          <p14:tracePt t="31853" x="6723063" y="2371725"/>
          <p14:tracePt t="31862" x="6729413" y="2371725"/>
          <p14:tracePt t="31870" x="6743700" y="2371725"/>
          <p14:tracePt t="31887" x="6794500" y="2386013"/>
          <p14:tracePt t="31904" x="6872288" y="2414588"/>
          <p14:tracePt t="31920" x="6972300" y="2443163"/>
          <p14:tracePt t="31937" x="7072313" y="2486025"/>
          <p14:tracePt t="31954" x="7180263" y="2543175"/>
          <p14:tracePt t="31970" x="7280275" y="2608263"/>
          <p14:tracePt t="31988" x="7372350" y="2686050"/>
          <p14:tracePt t="32005" x="7472363" y="2808288"/>
          <p14:tracePt t="32021" x="7494588" y="2900363"/>
          <p14:tracePt t="32037" x="7500938" y="2951163"/>
          <p14:tracePt t="32054" x="7500938" y="3086100"/>
          <p14:tracePt t="32071" x="7500938" y="3186113"/>
          <p14:tracePt t="32088" x="7494588" y="3294063"/>
          <p14:tracePt t="32104" x="7494588" y="3386138"/>
          <p14:tracePt t="32121" x="7494588" y="3465513"/>
          <p14:tracePt t="32137" x="7515225" y="3529013"/>
          <p14:tracePt t="32154" x="7543800" y="3571875"/>
          <p14:tracePt t="32171" x="7566025" y="3614738"/>
          <p14:tracePt t="32188" x="7580313" y="3651250"/>
          <p14:tracePt t="32204" x="7594600" y="3700463"/>
          <p14:tracePt t="32221" x="7608888" y="3771900"/>
          <p14:tracePt t="32238" x="7623175" y="3900488"/>
          <p14:tracePt t="32255" x="7623175" y="3986213"/>
          <p14:tracePt t="32271" x="7623175" y="4071938"/>
          <p14:tracePt t="32288" x="7623175" y="4143375"/>
          <p14:tracePt t="32304" x="7623175" y="4200525"/>
          <p14:tracePt t="32321" x="7623175" y="4251325"/>
          <p14:tracePt t="32338" x="7623175" y="4300538"/>
          <p14:tracePt t="32354" x="7623175" y="4337050"/>
          <p14:tracePt t="32372" x="7623175" y="4357688"/>
          <p14:tracePt t="32388" x="7615238" y="4365625"/>
          <p14:tracePt t="32479" x="7608888" y="4357688"/>
          <p14:tracePt t="32488" x="7600950" y="4329113"/>
          <p14:tracePt t="32494" x="7586663" y="4300538"/>
          <p14:tracePt t="32505" x="7572375" y="4257675"/>
          <p14:tracePt t="32521" x="7551738" y="4157663"/>
          <p14:tracePt t="32538" x="7523163" y="4043363"/>
          <p14:tracePt t="32554" x="7494588" y="3922713"/>
          <p14:tracePt t="32572" x="7466013" y="3786188"/>
          <p14:tracePt t="32588" x="7451725" y="3665538"/>
          <p14:tracePt t="32605" x="7443788" y="3557588"/>
          <p14:tracePt t="32622" x="7443788" y="3479800"/>
          <p14:tracePt t="32638" x="7466013" y="3429000"/>
          <p14:tracePt t="32656" x="7500938" y="3371850"/>
          <p14:tracePt t="32672" x="7515225" y="3357563"/>
          <p14:tracePt t="32688" x="7543800" y="3322638"/>
          <p14:tracePt t="32706" x="7572375" y="3300413"/>
          <p14:tracePt t="32722" x="7594600" y="3265488"/>
          <p14:tracePt t="32738" x="7629525" y="3200400"/>
          <p14:tracePt t="32756" x="7651750" y="3108325"/>
          <p14:tracePt t="32772" x="7651750" y="3014663"/>
          <p14:tracePt t="32788" x="7637463" y="2928938"/>
          <p14:tracePt t="32805" x="7600950" y="2836863"/>
          <p14:tracePt t="32822" x="7543800" y="2728913"/>
          <p14:tracePt t="32838" x="7466013" y="2636838"/>
          <p14:tracePt t="32855" x="7380288" y="2557463"/>
          <p14:tracePt t="32872" x="7265988" y="2486025"/>
          <p14:tracePt t="32888" x="7215188" y="2457450"/>
          <p14:tracePt t="32905" x="7180263" y="2451100"/>
          <p14:tracePt t="32922" x="7172325" y="2451100"/>
          <p14:tracePt t="32939" x="7165975" y="2443163"/>
          <p14:tracePt t="32956" x="7165975" y="2436813"/>
          <p14:tracePt t="32972" x="7151688" y="2428875"/>
          <p14:tracePt t="32989" x="7123113" y="2422525"/>
          <p14:tracePt t="33005" x="7065963" y="2414588"/>
          <p14:tracePt t="33022" x="6980238" y="2400300"/>
          <p14:tracePt t="33039" x="6886575" y="2379663"/>
          <p14:tracePt t="33056" x="6800850" y="2357438"/>
          <p14:tracePt t="33072" x="6737350" y="2343150"/>
          <p14:tracePt t="33089" x="6708775" y="2336800"/>
          <p14:tracePt t="33126" x="6708775" y="2328863"/>
          <p14:tracePt t="33139" x="6723063" y="2322513"/>
          <p14:tracePt t="33156" x="6765925" y="2314575"/>
          <p14:tracePt t="33172" x="6815138" y="2314575"/>
          <p14:tracePt t="33190" x="6865938" y="2314575"/>
          <p14:tracePt t="33206" x="6900863" y="2314575"/>
          <p14:tracePt t="33223" x="6908800" y="2328863"/>
          <p14:tracePt t="33239" x="6908800" y="2357438"/>
          <p14:tracePt t="33256" x="6872288" y="2393950"/>
          <p14:tracePt t="33272" x="6780213" y="2443163"/>
          <p14:tracePt t="33289" x="6665913" y="2493963"/>
          <p14:tracePt t="33306" x="6494463" y="2557463"/>
          <p14:tracePt t="33323" x="6437313" y="2586038"/>
          <p14:tracePt t="33339" x="6437313" y="2600325"/>
          <p14:tracePt t="33356" x="6486525" y="2600325"/>
          <p14:tracePt t="33373" x="6586538" y="2600325"/>
          <p14:tracePt t="33389" x="6737350" y="2600325"/>
          <p14:tracePt t="33406" x="6900863" y="2600325"/>
          <p14:tracePt t="33423" x="7072313" y="2608263"/>
          <p14:tracePt t="33439" x="7208838" y="2628900"/>
          <p14:tracePt t="33456" x="7286625" y="2657475"/>
          <p14:tracePt t="33473" x="7286625" y="2671763"/>
          <p14:tracePt t="33489" x="7272338" y="2708275"/>
          <p14:tracePt t="33506" x="7151688" y="2765425"/>
          <p14:tracePt t="33523" x="7094538" y="2779713"/>
          <p14:tracePt t="33539" x="7008813" y="2800350"/>
          <p14:tracePt t="33540" x="6980238" y="2814638"/>
          <p14:tracePt t="33556" x="6958013" y="2822575"/>
          <p14:tracePt t="33573" x="6958013" y="2828925"/>
          <p14:tracePt t="33590" x="6972300" y="2857500"/>
          <p14:tracePt t="33606" x="7008813" y="2914650"/>
          <p14:tracePt t="33623" x="7051675" y="3022600"/>
          <p14:tracePt t="33640" x="7058025" y="3208338"/>
          <p14:tracePt t="33656" x="7008813" y="3451225"/>
          <p14:tracePt t="33673" x="6894513" y="3722688"/>
          <p14:tracePt t="33691" x="6729413" y="4008438"/>
          <p14:tracePt t="33707" x="6543675" y="4300538"/>
          <p14:tracePt t="33723" x="6323013" y="4551363"/>
          <p14:tracePt t="33741" x="5951538" y="4872038"/>
          <p14:tracePt t="33756" x="5657850" y="5072063"/>
          <p14:tracePt t="33773" x="5337175" y="5265738"/>
          <p14:tracePt t="33790" x="5008563" y="5422900"/>
          <p14:tracePt t="33806" x="4679950" y="5551488"/>
          <p14:tracePt t="33823" x="4394200" y="5637213"/>
          <p14:tracePt t="33840" x="4186238" y="5680075"/>
          <p14:tracePt t="33858" x="4051300" y="5722938"/>
          <p14:tracePt t="33873" x="3957638" y="5743575"/>
          <p14:tracePt t="33890" x="3908425" y="5757863"/>
          <p14:tracePt t="33906" x="3879850" y="5765800"/>
          <p14:tracePt t="33924" x="3857625" y="5765800"/>
          <p14:tracePt t="33941" x="3836988" y="5757863"/>
          <p14:tracePt t="33957" x="3829050" y="5751513"/>
          <p14:tracePt t="33974" x="3822700" y="5737225"/>
          <p14:tracePt t="33990" x="3822700" y="5729288"/>
          <p14:tracePt t="34007" x="3836988" y="5629275"/>
          <p14:tracePt t="34023" x="3857625" y="5522913"/>
          <p14:tracePt t="34041" x="3879850" y="5414963"/>
          <p14:tracePt t="34057" x="3879850" y="5357813"/>
          <p14:tracePt t="34074" x="3879850" y="5351463"/>
          <p14:tracePt t="34151" x="3886200" y="5351463"/>
          <p14:tracePt t="34161" x="3908425" y="5351463"/>
          <p14:tracePt t="34167" x="3929063" y="5351463"/>
          <p14:tracePt t="34178" x="3965575" y="5351463"/>
          <p14:tracePt t="34191" x="4065588" y="5351463"/>
          <p14:tracePt t="34208" x="4179888" y="5351463"/>
          <p14:tracePt t="34224" x="4308475" y="5351463"/>
          <p14:tracePt t="34241" x="4422775" y="5351463"/>
          <p14:tracePt t="34257" x="4529138" y="5351463"/>
          <p14:tracePt t="34274" x="4594225" y="5357813"/>
          <p14:tracePt t="34291" x="4637088" y="5357813"/>
          <p14:tracePt t="34307" x="4651375" y="5357813"/>
          <p14:tracePt t="34324" x="4657725" y="5357813"/>
          <p14:tracePt t="34341" x="4665663" y="5357813"/>
          <p14:tracePt t="34357" x="4672013" y="5357813"/>
          <p14:tracePt t="34374" x="4694238" y="5351463"/>
          <p14:tracePt t="34391" x="4757738" y="5300663"/>
          <p14:tracePt t="34407" x="4808538" y="5265738"/>
          <p14:tracePt t="34425" x="4851400" y="5229225"/>
          <p14:tracePt t="34441" x="4894263" y="5186363"/>
          <p14:tracePt t="34458" x="4914900" y="5143500"/>
          <p14:tracePt t="34475" x="4922838" y="5114925"/>
          <p14:tracePt t="34491" x="4922838" y="5100638"/>
          <p14:tracePt t="34508" x="4922838" y="5094288"/>
          <p14:tracePt t="34524" x="4922838" y="5086350"/>
          <p14:tracePt t="34541" x="4900613" y="5072063"/>
          <p14:tracePt t="34558" x="4829175" y="5057775"/>
          <p14:tracePt t="34574" x="4737100" y="5043488"/>
          <p14:tracePt t="34591" x="4637088" y="5043488"/>
          <p14:tracePt t="34608" x="4494213" y="5043488"/>
          <p14:tracePt t="34624" x="4394200" y="5043488"/>
          <p14:tracePt t="34641" x="4300538" y="5051425"/>
          <p14:tracePt t="34658" x="4222750" y="5080000"/>
          <p14:tracePt t="34675" x="4157663" y="5122863"/>
          <p14:tracePt t="34692" x="4100513" y="5172075"/>
          <p14:tracePt t="34708" x="4057650" y="5237163"/>
          <p14:tracePt t="34725" x="4037013" y="5308600"/>
          <p14:tracePt t="34741" x="4029075" y="5380038"/>
          <p14:tracePt t="34746" x="4029075" y="5422900"/>
          <p14:tracePt t="34758" x="4029075" y="5457825"/>
          <p14:tracePt t="34775" x="4051300" y="5522913"/>
          <p14:tracePt t="34791" x="4079875" y="5572125"/>
          <p14:tracePt t="34808" x="4137025" y="5637213"/>
          <p14:tracePt t="34824" x="4194175" y="5665788"/>
          <p14:tracePt t="34841" x="4265613" y="5680075"/>
          <p14:tracePt t="34859" x="4357688" y="5686425"/>
          <p14:tracePt t="34875" x="4457700" y="5686425"/>
          <p14:tracePt t="34892" x="4572000" y="5665788"/>
          <p14:tracePt t="34909" x="4686300" y="5629275"/>
          <p14:tracePt t="34925" x="4814888" y="5572125"/>
          <p14:tracePt t="34942" x="4914900" y="5514975"/>
          <p14:tracePt t="34958" x="4994275" y="5457825"/>
          <p14:tracePt t="34975" x="5037138" y="5400675"/>
          <p14:tracePt t="34992" x="5072063" y="5343525"/>
          <p14:tracePt t="35009" x="5072063" y="5280025"/>
          <p14:tracePt t="35025" x="5072063" y="5229225"/>
          <p14:tracePt t="35042" x="5072063" y="5172075"/>
          <p14:tracePt t="35058" x="5037138" y="5108575"/>
          <p14:tracePt t="35075" x="5008563" y="5072063"/>
          <p14:tracePt t="35092" x="4972050" y="5043488"/>
          <p14:tracePt t="35108" x="4943475" y="5022850"/>
          <p14:tracePt t="35125" x="4922838" y="5008563"/>
          <p14:tracePt t="35142" x="4914900" y="5000625"/>
          <p14:tracePt t="35219" x="4914900" y="5022850"/>
          <p14:tracePt t="35230" x="4914900" y="5043488"/>
          <p14:tracePt t="35235" x="4914900" y="5072063"/>
          <p14:tracePt t="35245" x="4914900" y="5108575"/>
          <p14:tracePt t="35259" x="4922838" y="5186363"/>
          <p14:tracePt t="35275" x="4937125" y="5272088"/>
          <p14:tracePt t="35292" x="4937125" y="5351463"/>
          <p14:tracePt t="35309" x="4937125" y="5414963"/>
          <p14:tracePt t="35325" x="4929188" y="5437188"/>
          <p14:tracePt t="35342" x="4908550" y="5457825"/>
          <p14:tracePt t="35359" x="4865688" y="5465763"/>
          <p14:tracePt t="35375" x="4808538" y="5472113"/>
          <p14:tracePt t="35392" x="4714875" y="5472113"/>
          <p14:tracePt t="35409" x="4600575" y="5451475"/>
          <p14:tracePt t="35425" x="4465638" y="5408613"/>
          <p14:tracePt t="35442" x="4314825" y="5357813"/>
          <p14:tracePt t="35459" x="4137025" y="5308600"/>
          <p14:tracePt t="35476" x="3879850" y="5222875"/>
          <p14:tracePt t="35493" x="3751263" y="5186363"/>
          <p14:tracePt t="35509" x="3700463" y="5172075"/>
          <p14:tracePt t="35526" x="3629025" y="5143500"/>
          <p14:tracePt t="35582" x="3636963" y="5143500"/>
          <p14:tracePt t="35589" x="3657600" y="5143500"/>
          <p14:tracePt t="35596" x="3686175" y="5143500"/>
          <p14:tracePt t="35609" x="3722688" y="5151438"/>
          <p14:tracePt t="35626" x="3800475" y="5157788"/>
          <p14:tracePt t="35643" x="3908425" y="5157788"/>
          <p14:tracePt t="35660" x="4043363" y="5157788"/>
          <p14:tracePt t="35676" x="4214813" y="5157788"/>
          <p14:tracePt t="35693" x="4465638" y="5143500"/>
          <p14:tracePt t="35710" x="4614863" y="5129213"/>
          <p14:tracePt t="35726" x="4679950" y="5129213"/>
          <p14:tracePt t="35743" x="4843463" y="5114925"/>
          <p14:tracePt t="35759" x="4929188" y="5100638"/>
          <p14:tracePt t="35776" x="4986338" y="5094288"/>
          <p14:tracePt t="35793" x="5022850" y="5080000"/>
          <p14:tracePt t="35809" x="5037138" y="5080000"/>
          <p14:tracePt t="35826" x="5043488" y="5072063"/>
          <p14:tracePt t="35843" x="5051425" y="5072063"/>
          <p14:tracePt t="35876" x="5051425" y="5065713"/>
          <p14:tracePt t="35893" x="5051425" y="5057775"/>
          <p14:tracePt t="35910" x="5051425" y="5043488"/>
          <p14:tracePt t="35926" x="5051425" y="5037138"/>
          <p14:tracePt t="35943" x="5043488" y="5022850"/>
          <p14:tracePt t="35960" x="5037138" y="5014913"/>
          <p14:tracePt t="36063" x="5029200" y="5014913"/>
          <p14:tracePt t="36087" x="5029200" y="5008563"/>
          <p14:tracePt t="36098" x="5022850" y="5008563"/>
          <p14:tracePt t="36103" x="5014913" y="5000625"/>
          <p14:tracePt t="36114" x="5000625" y="4994275"/>
          <p14:tracePt t="36127" x="4951413" y="4979988"/>
          <p14:tracePt t="36143" x="4914900" y="4979988"/>
          <p14:tracePt t="36160" x="4800600" y="4965700"/>
          <p14:tracePt t="36177" x="4722813" y="4965700"/>
          <p14:tracePt t="36193" x="4657725" y="4965700"/>
          <p14:tracePt t="36210" x="4594225" y="4986338"/>
          <p14:tracePt t="36227" x="4543425" y="5008563"/>
          <p14:tracePt t="36243" x="4500563" y="5029200"/>
          <p14:tracePt t="36260" x="4471988" y="5037138"/>
          <p14:tracePt t="36277" x="4443413" y="5043488"/>
          <p14:tracePt t="36294" x="4408488" y="5043488"/>
          <p14:tracePt t="36310" x="4343400" y="5051425"/>
          <p14:tracePt t="36327" x="4251325" y="5051425"/>
          <p14:tracePt t="36344" x="4079875" y="5037138"/>
          <p14:tracePt t="36360" x="3965575" y="5014913"/>
          <p14:tracePt t="36377" x="3857625" y="5008563"/>
          <p14:tracePt t="36394" x="3771900" y="4994275"/>
          <p14:tracePt t="36410" x="3700463" y="4979988"/>
          <p14:tracePt t="36427" x="3657600" y="4965700"/>
          <p14:tracePt t="36444" x="3636963" y="4957763"/>
          <p14:tracePt t="36513" x="3629025" y="4957763"/>
          <p14:tracePt t="36531" x="3622675" y="4965700"/>
          <p14:tracePt t="36619" x="3643313" y="4972050"/>
          <p14:tracePt t="36629" x="3679825" y="4979988"/>
          <p14:tracePt t="36634" x="3714750" y="4986338"/>
          <p14:tracePt t="36644" x="3757613" y="4994275"/>
          <p14:tracePt t="36661" x="3871913" y="5008563"/>
          <p14:tracePt t="36677" x="4000500" y="5029200"/>
          <p14:tracePt t="36694" x="4129088" y="5043488"/>
          <p14:tracePt t="36711" x="4257675" y="5065713"/>
          <p14:tracePt t="36727" x="4371975" y="5072063"/>
          <p14:tracePt t="36744" x="4486275" y="5086350"/>
          <p14:tracePt t="36748" x="4537075" y="5094288"/>
          <p14:tracePt t="36761" x="4594225" y="5094288"/>
          <p14:tracePt t="36778" x="4722813" y="5108575"/>
          <p14:tracePt t="36794" x="4757738" y="5108575"/>
          <p14:tracePt t="36811" x="4822825" y="5114925"/>
          <p14:tracePt t="36828" x="4851400" y="5114925"/>
          <p14:tracePt t="36844" x="4879975" y="5122863"/>
          <p14:tracePt t="36861" x="4908550" y="5122863"/>
          <p14:tracePt t="36878" x="4943475" y="5129213"/>
          <p14:tracePt t="36894" x="4979988" y="5137150"/>
          <p14:tracePt t="36912" x="5029200" y="5137150"/>
          <p14:tracePt t="36928" x="5080000" y="5143500"/>
          <p14:tracePt t="36945" x="5151438" y="5151438"/>
          <p14:tracePt t="36961" x="5229225" y="5157788"/>
          <p14:tracePt t="36978" x="5372100" y="5165725"/>
          <p14:tracePt t="36994" x="5472113" y="5172075"/>
          <p14:tracePt t="37011" x="5572125" y="5180013"/>
          <p14:tracePt t="37028" x="5622925" y="5180013"/>
          <p14:tracePt t="37045" x="5757863" y="5180013"/>
          <p14:tracePt t="37061" x="5837238" y="5180013"/>
          <p14:tracePt t="37078" x="5894388" y="5180013"/>
          <p14:tracePt t="37095" x="5943600" y="5180013"/>
          <p14:tracePt t="37112" x="5994400" y="5180013"/>
          <p14:tracePt t="37128" x="6029325" y="5172075"/>
          <p14:tracePt t="37145" x="6043613" y="5172075"/>
          <p14:tracePt t="37162" x="6051550" y="5165725"/>
          <p14:tracePt t="37231" x="6043613" y="5157788"/>
          <p14:tracePt t="37238" x="6037263" y="5157788"/>
          <p14:tracePt t="37245" x="6015038" y="5157788"/>
          <p14:tracePt t="37262" x="5965825" y="5143500"/>
          <p14:tracePt t="37278" x="5886450" y="5143500"/>
          <p14:tracePt t="37295" x="5780088" y="5137150"/>
          <p14:tracePt t="37312" x="5643563" y="5129213"/>
          <p14:tracePt t="37328" x="5480050" y="5114925"/>
          <p14:tracePt t="37345" x="5308600" y="5100638"/>
          <p14:tracePt t="37362" x="5122863" y="5086350"/>
          <p14:tracePt t="37379" x="4943475" y="5072063"/>
          <p14:tracePt t="37396" x="4686300" y="5057775"/>
          <p14:tracePt t="37412" x="4608513" y="5057775"/>
          <p14:tracePt t="37428" x="4394200" y="5043488"/>
          <p14:tracePt t="37445" x="4271963" y="5043488"/>
          <p14:tracePt t="37462" x="4151313" y="5037138"/>
          <p14:tracePt t="37479" x="4043363" y="5029200"/>
          <p14:tracePt t="37495" x="3951288" y="5029200"/>
          <p14:tracePt t="37512" x="3865563" y="5022850"/>
          <p14:tracePt t="37529" x="3794125" y="5014913"/>
          <p14:tracePt t="37545" x="3714750" y="5000625"/>
          <p14:tracePt t="37562" x="3629025" y="4994275"/>
          <p14:tracePt t="37579" x="3551238" y="4972050"/>
          <p14:tracePt t="37596" x="3479800" y="4957763"/>
          <p14:tracePt t="37612" x="3422650" y="4951413"/>
          <p14:tracePt t="37630" x="3394075" y="4943475"/>
          <p14:tracePt t="37646" x="3379788" y="4943475"/>
          <p14:tracePt t="37687" x="3379788" y="4937125"/>
          <p14:tracePt t="37719" x="3394075" y="4937125"/>
          <p14:tracePt t="37727" x="3429000" y="4937125"/>
          <p14:tracePt t="37735" x="3465513" y="4937125"/>
          <p14:tracePt t="37746" x="3514725" y="4937125"/>
          <p14:tracePt t="37763" x="3636963" y="4951413"/>
          <p14:tracePt t="37779" x="3794125" y="4972050"/>
          <p14:tracePt t="37796" x="3979863" y="4986338"/>
          <p14:tracePt t="37812" x="4165600" y="5008563"/>
          <p14:tracePt t="37829" x="4365625" y="5029200"/>
          <p14:tracePt t="37846" x="4643438" y="5057775"/>
          <p14:tracePt t="37863" x="4814888" y="5072063"/>
          <p14:tracePt t="37879" x="4957763" y="5086350"/>
          <p14:tracePt t="37896" x="5080000" y="5094288"/>
          <p14:tracePt t="37913" x="5180013" y="5100638"/>
          <p14:tracePt t="37929" x="5257800" y="5108575"/>
          <p14:tracePt t="37946" x="5322888" y="5114925"/>
          <p14:tracePt t="37963" x="5372100" y="5122863"/>
          <p14:tracePt t="37979" x="5422900" y="5129213"/>
          <p14:tracePt t="37996" x="5472113" y="5129213"/>
          <p14:tracePt t="38013" x="5537200" y="5137150"/>
          <p14:tracePt t="38030" x="5622925" y="5143500"/>
          <p14:tracePt t="38046" x="5708650" y="5151438"/>
          <p14:tracePt t="38063" x="5800725" y="5151438"/>
          <p14:tracePt t="38079" x="5894388" y="5157788"/>
          <p14:tracePt t="38097" x="6008688" y="5165725"/>
          <p14:tracePt t="38113" x="6080125" y="5165725"/>
          <p14:tracePt t="38130" x="6143625" y="5165725"/>
          <p14:tracePt t="38146" x="6186488" y="5165725"/>
          <p14:tracePt t="38163" x="6229350" y="5165725"/>
          <p14:tracePt t="38180" x="6265863" y="5165725"/>
          <p14:tracePt t="38196" x="6300788" y="5157788"/>
          <p14:tracePt t="38213" x="6329363" y="5143500"/>
          <p14:tracePt t="38230" x="6343650" y="5137150"/>
          <p14:tracePt t="38246" x="6351588" y="5137150"/>
          <p14:tracePt t="38353" x="6343650" y="5129213"/>
          <p14:tracePt t="38362" x="6329363" y="5129213"/>
          <p14:tracePt t="38369" x="6308725" y="5129213"/>
          <p14:tracePt t="38380" x="6286500" y="5129213"/>
          <p14:tracePt t="38397" x="6215063" y="5129213"/>
          <p14:tracePt t="38413" x="6122988" y="5122863"/>
          <p14:tracePt t="38430" x="6015038" y="5122863"/>
          <p14:tracePt t="38447" x="5908675" y="5114925"/>
          <p14:tracePt t="38463" x="5794375" y="5108575"/>
          <p14:tracePt t="38481" x="5686425" y="5108575"/>
          <p14:tracePt t="38497" x="5572125" y="5100638"/>
          <p14:tracePt t="38513" x="5472113" y="5094288"/>
          <p14:tracePt t="38530" x="5372100" y="5080000"/>
          <p14:tracePt t="38547" x="5237163" y="5072063"/>
          <p14:tracePt t="38564" x="5151438" y="5065713"/>
          <p14:tracePt t="38581" x="5072063" y="5057775"/>
          <p14:tracePt t="38597" x="4986338" y="5051425"/>
          <p14:tracePt t="38614" x="4894263" y="5051425"/>
          <p14:tracePt t="38630" x="4786313" y="5051425"/>
          <p14:tracePt t="38647" x="4686300" y="5043488"/>
          <p14:tracePt t="38664" x="4579938" y="5037138"/>
          <p14:tracePt t="38680" x="4471988" y="5029200"/>
          <p14:tracePt t="38697" x="4357688" y="5022850"/>
          <p14:tracePt t="38714" x="4186238" y="5014913"/>
          <p14:tracePt t="38730" x="4071938" y="5008563"/>
          <p14:tracePt t="38747" x="3979863" y="4994275"/>
          <p14:tracePt t="38764" x="3894138" y="4994275"/>
          <p14:tracePt t="38781" x="3808413" y="4986338"/>
          <p14:tracePt t="38797" x="3736975" y="4986338"/>
          <p14:tracePt t="38814" x="3694113" y="4986338"/>
          <p14:tracePt t="38831" x="3665538" y="4979988"/>
          <p14:tracePt t="39045" x="3665538" y="4986338"/>
          <p14:tracePt t="39053" x="3671888" y="4994275"/>
          <p14:tracePt t="39065" x="3679825" y="5008563"/>
          <p14:tracePt t="39082" x="3700463" y="5029200"/>
          <p14:tracePt t="39098" x="3743325" y="5051425"/>
          <p14:tracePt t="39114" x="3822700" y="5086350"/>
          <p14:tracePt t="39131" x="3943350" y="5114925"/>
          <p14:tracePt t="39148" x="4194175" y="5165725"/>
          <p14:tracePt t="39165" x="4365625" y="5194300"/>
          <p14:tracePt t="39181" x="4543425" y="5229225"/>
          <p14:tracePt t="39198" x="4722813" y="5272088"/>
          <p14:tracePt t="39215" x="4865688" y="5314950"/>
          <p14:tracePt t="39231" x="4986338" y="5343525"/>
          <p14:tracePt t="39248" x="5072063" y="5372100"/>
          <p14:tracePt t="39265" x="5129213" y="5386388"/>
          <p14:tracePt t="39281" x="5165725" y="5394325"/>
          <p14:tracePt t="39298" x="5172075" y="5400675"/>
          <p14:tracePt t="39385" x="5165725" y="5400675"/>
          <p14:tracePt t="39391" x="5143500" y="5400675"/>
          <p14:tracePt t="39399" x="5108575" y="5394325"/>
          <p14:tracePt t="39415" x="5000625" y="5386388"/>
          <p14:tracePt t="39432" x="4865688" y="5372100"/>
          <p14:tracePt t="39448" x="4708525" y="5365750"/>
          <p14:tracePt t="39465" x="4529138" y="5357813"/>
          <p14:tracePt t="39482" x="4357688" y="5357813"/>
          <p14:tracePt t="39498" x="4194175" y="5357813"/>
          <p14:tracePt t="39515" x="4057650" y="5357813"/>
          <p14:tracePt t="39532" x="3943350" y="5357813"/>
          <p14:tracePt t="39548" x="3857625" y="5357813"/>
          <p14:tracePt t="39565" x="3800475" y="5357813"/>
          <p14:tracePt t="39582" x="3757613" y="5357813"/>
          <p14:tracePt t="39599" x="3751263" y="5357813"/>
          <p14:tracePt t="39785" x="3765550" y="5357813"/>
          <p14:tracePt t="39791" x="3771900" y="5351463"/>
          <p14:tracePt t="39800" x="3794125" y="5343525"/>
          <p14:tracePt t="39816" x="3843338" y="5337175"/>
          <p14:tracePt t="39832" x="3900488" y="5329238"/>
          <p14:tracePt t="39849" x="3965575" y="5329238"/>
          <p14:tracePt t="39865" x="4022725" y="5329238"/>
          <p14:tracePt t="39882" x="4094163" y="5329238"/>
          <p14:tracePt t="39899" x="4171950" y="5343525"/>
          <p14:tracePt t="39916" x="4251325" y="5351463"/>
          <p14:tracePt t="39933" x="4322763" y="5357813"/>
          <p14:tracePt t="39949" x="4400550" y="5357813"/>
          <p14:tracePt t="39966" x="4486275" y="5365750"/>
          <p14:tracePt t="39982" x="4572000" y="5365750"/>
          <p14:tracePt t="39999" x="4643438" y="5372100"/>
          <p14:tracePt t="40016" x="4729163" y="5372100"/>
          <p14:tracePt t="40032" x="4757738" y="5372100"/>
          <p14:tracePt t="40050" x="4794250" y="5380038"/>
          <p14:tracePt t="40066" x="4800600" y="5380038"/>
          <p14:tracePt t="40170" x="4794250" y="5380038"/>
          <p14:tracePt t="40177" x="4779963" y="5380038"/>
          <p14:tracePt t="40186" x="4751388" y="5380038"/>
          <p14:tracePt t="40199" x="4714875" y="5380038"/>
          <p14:tracePt t="40216" x="4537075" y="5372100"/>
          <p14:tracePt t="40233" x="4386263" y="5365750"/>
          <p14:tracePt t="40249" x="4229100" y="5351463"/>
          <p14:tracePt t="40266" x="4079875" y="5343525"/>
          <p14:tracePt t="40283" x="3951288" y="5337175"/>
          <p14:tracePt t="40299" x="3851275" y="5329238"/>
          <p14:tracePt t="40317" x="3786188" y="5322888"/>
          <p14:tracePt t="40333" x="3779838" y="5322888"/>
          <p14:tracePt t="40365" x="3794125" y="5322888"/>
          <p14:tracePt t="40371" x="3814763" y="5322888"/>
          <p14:tracePt t="40383" x="3851275" y="5322888"/>
          <p14:tracePt t="40400" x="3957638" y="5329238"/>
          <p14:tracePt t="40416" x="4094163" y="5337175"/>
          <p14:tracePt t="40433" x="4251325" y="5343525"/>
          <p14:tracePt t="40450" x="4479925" y="5343525"/>
          <p14:tracePt t="40467" x="4594225" y="5343525"/>
          <p14:tracePt t="40483" x="4657725" y="5351463"/>
          <p14:tracePt t="40500" x="4665663" y="5351463"/>
          <p14:tracePt t="40531" x="4651375" y="5351463"/>
          <p14:tracePt t="40539" x="4629150" y="5351463"/>
          <p14:tracePt t="40550" x="4594225" y="5351463"/>
          <p14:tracePt t="40566" x="4486275" y="5351463"/>
          <p14:tracePt t="40584" x="4365625" y="5351463"/>
          <p14:tracePt t="40600" x="4229100" y="5351463"/>
          <p14:tracePt t="40617" x="4114800" y="5343525"/>
          <p14:tracePt t="40634" x="4037013" y="5343525"/>
          <p14:tracePt t="40667" x="4086225" y="5337175"/>
          <p14:tracePt t="40683" x="4186238" y="5337175"/>
          <p14:tracePt t="40700" x="4329113" y="5337175"/>
          <p14:tracePt t="40717" x="4494213" y="5337175"/>
          <p14:tracePt t="40733" x="4643438" y="5337175"/>
          <p14:tracePt t="40750" x="4757738" y="5337175"/>
          <p14:tracePt t="40767" x="4822825" y="5337175"/>
          <p14:tracePt t="40784" x="4829175" y="5337175"/>
          <p14:tracePt t="40800" x="4814888" y="5337175"/>
          <p14:tracePt t="40817" x="4737100" y="5343525"/>
          <p14:tracePt t="40834" x="4600575" y="5343525"/>
          <p14:tracePt t="40850" x="4386263" y="5337175"/>
          <p14:tracePt t="40867" x="4337050" y="5337175"/>
          <p14:tracePt t="40884" x="4265613" y="5322888"/>
          <p14:tracePt t="40917" x="4314825" y="5308600"/>
          <p14:tracePt t="40934" x="4414838" y="5300663"/>
          <p14:tracePt t="40950" x="4543425" y="5300663"/>
          <p14:tracePt t="40967" x="4665663" y="5300663"/>
          <p14:tracePt t="40984" x="4757738" y="5300663"/>
          <p14:tracePt t="41001" x="4808538" y="5300663"/>
          <p14:tracePt t="41034" x="4794250" y="5300663"/>
          <p14:tracePt t="41051" x="4714875" y="5294313"/>
          <p14:tracePt t="41067" x="4608513" y="5280025"/>
          <p14:tracePt t="41084" x="4408488" y="5265738"/>
          <p14:tracePt t="41101" x="4308475" y="5251450"/>
          <p14:tracePt t="41118" x="4251325" y="5243513"/>
          <p14:tracePt t="41134" x="4243388" y="5243513"/>
          <p14:tracePt t="41152" x="4257675" y="5243513"/>
          <p14:tracePt t="41167" x="4314825" y="5243513"/>
          <p14:tracePt t="41184" x="4400550" y="5243513"/>
          <p14:tracePt t="41201" x="4508500" y="5243513"/>
          <p14:tracePt t="41217" x="4614863" y="5251450"/>
          <p14:tracePt t="41234" x="4686300" y="5257800"/>
          <p14:tracePt t="41251" x="4722813" y="5257800"/>
          <p14:tracePt t="41255" x="4729163" y="5257800"/>
          <p14:tracePt t="41277" x="4722813" y="5257800"/>
          <p14:tracePt t="41286" x="4700588" y="5257800"/>
          <p14:tracePt t="41301" x="4651375" y="5257800"/>
          <p14:tracePt t="41319" x="4579938" y="5251450"/>
          <p14:tracePt t="41334" x="4557713" y="5251450"/>
          <p14:tracePt t="41351" x="4508500" y="5251450"/>
          <p14:tracePt t="41387" x="4514850" y="5243513"/>
          <p14:tracePt t="41401" x="4557713" y="5243513"/>
          <p14:tracePt t="41418" x="4614863" y="5237163"/>
          <p14:tracePt t="41435" x="4672013" y="5229225"/>
          <p14:tracePt t="41451" x="4729163" y="5229225"/>
          <p14:tracePt t="41468" x="4751388" y="5229225"/>
          <p14:tracePt t="41501" x="4737100" y="5229225"/>
          <p14:tracePt t="41519" x="4622800" y="5237163"/>
          <p14:tracePt t="41535" x="4514850" y="5243513"/>
          <p14:tracePt t="41551" x="4429125" y="5251450"/>
          <p14:tracePt t="41568" x="4365625" y="5251450"/>
          <p14:tracePt t="41585" x="4357688" y="5251450"/>
          <p14:tracePt t="41616" x="4365625" y="5251450"/>
          <p14:tracePt t="41623" x="4394200" y="5251450"/>
          <p14:tracePt t="41635" x="4422775" y="5251450"/>
          <p14:tracePt t="41652" x="4500563" y="5243513"/>
          <p14:tracePt t="41668" x="4594225" y="5237163"/>
          <p14:tracePt t="41685" x="4686300" y="5237163"/>
          <p14:tracePt t="41702" x="4743450" y="5229225"/>
          <p14:tracePt t="41718" x="4765675" y="5222875"/>
          <p14:tracePt t="41759" x="4757738" y="5222875"/>
          <p14:tracePt t="41767" x="4737100" y="5222875"/>
          <p14:tracePt t="41777" x="4714875" y="5229225"/>
          <p14:tracePt t="41785" x="4679950" y="5237163"/>
          <p14:tracePt t="41802" x="4600575" y="5251450"/>
          <p14:tracePt t="41818" x="4494213" y="5272088"/>
          <p14:tracePt t="41835" x="4357688" y="5286375"/>
          <p14:tracePt t="41852" x="4243388" y="5300663"/>
          <p14:tracePt t="41868" x="4151313" y="5308600"/>
          <p14:tracePt t="41885" x="4114800" y="5314950"/>
          <p14:tracePt t="41919" x="4143375" y="5314950"/>
          <p14:tracePt t="41935" x="4222750" y="5314950"/>
          <p14:tracePt t="41952" x="4322763" y="5308600"/>
          <p14:tracePt t="41969" x="4471988" y="5294313"/>
          <p14:tracePt t="41985" x="4551363" y="5294313"/>
          <p14:tracePt t="42002" x="4594225" y="5294313"/>
          <p14:tracePt t="42019" x="4600575" y="5294313"/>
          <p14:tracePt t="42043" x="4594225" y="5294313"/>
          <p14:tracePt t="42052" x="4579938" y="5294313"/>
          <p14:tracePt t="42069" x="4514850" y="5308600"/>
          <p14:tracePt t="42085" x="4422775" y="5314950"/>
          <p14:tracePt t="42102" x="4314825" y="5314950"/>
          <p14:tracePt t="42119" x="4200525" y="5322888"/>
          <p14:tracePt t="42136" x="4114800" y="5329238"/>
          <p14:tracePt t="42136" x="4086225" y="5329238"/>
          <p14:tracePt t="42152" x="4071938" y="5329238"/>
          <p14:tracePt t="42185" x="4079875" y="5329238"/>
          <p14:tracePt t="42193" x="4100513" y="5322888"/>
          <p14:tracePt t="42202" x="4137025" y="5314950"/>
          <p14:tracePt t="42219" x="4214813" y="5308600"/>
          <p14:tracePt t="42236" x="4308475" y="5308600"/>
          <p14:tracePt t="42252" x="4408488" y="5300663"/>
          <p14:tracePt t="42257" x="4451350" y="5300663"/>
          <p14:tracePt t="42269" x="4486275" y="5300663"/>
          <p14:tracePt t="42286" x="4557713" y="5294313"/>
          <p14:tracePt t="42302" x="4594225" y="5294313"/>
          <p14:tracePt t="42319" x="4600575" y="5294313"/>
          <p14:tracePt t="42355" x="4594225" y="5294313"/>
          <p14:tracePt t="42369" x="4572000" y="5294313"/>
          <p14:tracePt t="42386" x="4529138" y="5294313"/>
          <p14:tracePt t="42403" x="4471988" y="5294313"/>
          <p14:tracePt t="42419" x="4394200" y="5294313"/>
          <p14:tracePt t="42436" x="4314825" y="5286375"/>
          <p14:tracePt t="42452" x="4257675" y="5286375"/>
          <p14:tracePt t="42469" x="4237038" y="5286375"/>
          <p14:tracePt t="42503" x="4251325" y="5286375"/>
          <p14:tracePt t="42519" x="4308475" y="5286375"/>
          <p14:tracePt t="42537" x="4394200" y="5286375"/>
          <p14:tracePt t="42553" x="4508500" y="5286375"/>
          <p14:tracePt t="42570" x="4657725" y="5286375"/>
          <p14:tracePt t="42586" x="4700588" y="5286375"/>
          <p14:tracePt t="42603" x="4779963" y="5286375"/>
          <p14:tracePt t="42620" x="4794250" y="5286375"/>
          <p14:tracePt t="42660" x="4779963" y="5294313"/>
          <p14:tracePt t="42672" x="4757738" y="5294313"/>
          <p14:tracePt t="42676" x="4729163" y="5300663"/>
          <p14:tracePt t="42686" x="4694238" y="5300663"/>
          <p14:tracePt t="42703" x="4600575" y="5300663"/>
          <p14:tracePt t="42720" x="4479925" y="5300663"/>
          <p14:tracePt t="42737" x="4357688" y="5294313"/>
          <p14:tracePt t="42742" x="4294188" y="5286375"/>
          <p14:tracePt t="42753" x="4229100" y="5280025"/>
          <p14:tracePt t="42770" x="4108450" y="5257800"/>
          <p14:tracePt t="42787" x="3979863" y="5237163"/>
          <p14:tracePt t="42803" x="3937000" y="5222875"/>
          <p14:tracePt t="42820" x="3929063" y="5222875"/>
          <p14:tracePt t="42837" x="3922713" y="5214938"/>
          <p14:tracePt t="42868" x="3929063" y="5214938"/>
          <p14:tracePt t="42878" x="3943350" y="5208588"/>
          <p14:tracePt t="42887" x="3965575" y="5208588"/>
          <p14:tracePt t="42903" x="4022725" y="5208588"/>
          <p14:tracePt t="42920" x="4100513" y="5208588"/>
          <p14:tracePt t="42937" x="4200525" y="5214938"/>
          <p14:tracePt t="42953" x="4314825" y="5237163"/>
          <p14:tracePt t="42970" x="4422775" y="5251450"/>
          <p14:tracePt t="42987" x="4514850" y="5257800"/>
          <p14:tracePt t="43005" x="4622800" y="5272088"/>
          <p14:tracePt t="43021" x="4657725" y="5286375"/>
          <p14:tracePt t="43037" x="4679950" y="5294313"/>
          <p14:tracePt t="43054" x="4694238" y="5294313"/>
          <p14:tracePt t="43070" x="4708525" y="5300663"/>
          <p14:tracePt t="43087" x="4714875" y="5300663"/>
          <p14:tracePt t="43104" x="4722813" y="5300663"/>
          <p14:tracePt t="43167" x="4722813" y="5308600"/>
          <p14:tracePt t="43213" x="4694238" y="5308600"/>
          <p14:tracePt t="43224" x="4651375" y="5308600"/>
          <p14:tracePt t="43229" x="4600575" y="5308600"/>
          <p14:tracePt t="43240" x="4551363" y="5308600"/>
          <p14:tracePt t="43254" x="4443413" y="5308600"/>
          <p14:tracePt t="43270" x="4337050" y="5308600"/>
          <p14:tracePt t="43288" x="4243388" y="5300663"/>
          <p14:tracePt t="43304" x="4179888" y="5300663"/>
          <p14:tracePt t="43321" x="4137025" y="5300663"/>
          <p14:tracePt t="43337" x="4114800" y="5300663"/>
          <p14:tracePt t="43415" x="4114800" y="5308600"/>
          <p14:tracePt t="43423" x="4114800" y="5314950"/>
          <p14:tracePt t="43431" x="4114800" y="5337175"/>
          <p14:tracePt t="43441" x="4122738" y="5357813"/>
          <p14:tracePt t="43454" x="4151313" y="5400675"/>
          <p14:tracePt t="43471" x="4186238" y="5451475"/>
          <p14:tracePt t="43488" x="4237038" y="5494338"/>
          <p14:tracePt t="43504" x="4300538" y="5537200"/>
          <p14:tracePt t="43521" x="4371975" y="5565775"/>
          <p14:tracePt t="43538" x="4443413" y="5580063"/>
          <p14:tracePt t="43555" x="4522788" y="5600700"/>
          <p14:tracePt t="43571" x="4594225" y="5608638"/>
          <p14:tracePt t="43587" x="4679950" y="5614988"/>
          <p14:tracePt t="43604" x="4765675" y="5614988"/>
          <p14:tracePt t="43621" x="4843463" y="5614988"/>
          <p14:tracePt t="43638" x="4957763" y="5586413"/>
          <p14:tracePt t="43654" x="5022850" y="5565775"/>
          <p14:tracePt t="43671" x="5072063" y="5529263"/>
          <p14:tracePt t="43688" x="5114925" y="5500688"/>
          <p14:tracePt t="43705" x="5143500" y="5457825"/>
          <p14:tracePt t="43721" x="5165725" y="5422900"/>
          <p14:tracePt t="43738" x="5186363" y="5372100"/>
          <p14:tracePt t="43755" x="5194300" y="5322888"/>
          <p14:tracePt t="43771" x="5200650" y="5280025"/>
          <p14:tracePt t="43788" x="5200650" y="5243513"/>
          <p14:tracePt t="43805" x="5186363" y="5214938"/>
          <p14:tracePt t="43821" x="5157788" y="5194300"/>
          <p14:tracePt t="43822" x="5151438" y="5186363"/>
          <p14:tracePt t="43838" x="5137150" y="5180013"/>
          <p14:tracePt t="43855" x="5100638" y="5172075"/>
          <p14:tracePt t="43872" x="5057775" y="5157788"/>
          <p14:tracePt t="43888" x="5000625" y="5151438"/>
          <p14:tracePt t="43905" x="4886325" y="5143500"/>
          <p14:tracePt t="43921" x="4786313" y="5137150"/>
          <p14:tracePt t="43938" x="4679950" y="5137150"/>
          <p14:tracePt t="43955" x="4579938" y="5137150"/>
          <p14:tracePt t="43972" x="4494213" y="5157788"/>
          <p14:tracePt t="43990" x="4429125" y="5180013"/>
          <p14:tracePt t="44005" x="4371975" y="5214938"/>
          <p14:tracePt t="44022" x="4337050" y="5251450"/>
          <p14:tracePt t="44038" x="4300538" y="5286375"/>
          <p14:tracePt t="44055" x="4286250" y="5322888"/>
          <p14:tracePt t="44072" x="4271963" y="5372100"/>
          <p14:tracePt t="44088" x="4271963" y="5429250"/>
          <p14:tracePt t="44105" x="4279900" y="5551488"/>
          <p14:tracePt t="44122" x="4300538" y="5643563"/>
          <p14:tracePt t="44139" x="4343400" y="5729288"/>
          <p14:tracePt t="44155" x="4386263" y="5808663"/>
          <p14:tracePt t="44172" x="4437063" y="5865813"/>
          <p14:tracePt t="44188" x="4494213" y="5908675"/>
          <p14:tracePt t="44206" x="4551363" y="5943600"/>
          <p14:tracePt t="44222" x="4600575" y="5965825"/>
          <p14:tracePt t="44239" x="4657725" y="5980113"/>
          <p14:tracePt t="44244" x="4686300" y="5980113"/>
          <p14:tracePt t="44255" x="4708525" y="5980113"/>
          <p14:tracePt t="44272" x="4808538" y="5972175"/>
          <p14:tracePt t="44289" x="4886325" y="5951538"/>
          <p14:tracePt t="44305" x="4972050" y="5915025"/>
          <p14:tracePt t="44322" x="5008563" y="5894388"/>
          <p14:tracePt t="44339" x="5100638" y="5822950"/>
          <p14:tracePt t="44355" x="5165725" y="5757863"/>
          <p14:tracePt t="44372" x="5214938" y="5694363"/>
          <p14:tracePt t="44389" x="5251450" y="5629275"/>
          <p14:tracePt t="44406" x="5272088" y="5565775"/>
          <p14:tracePt t="44422" x="5286375" y="5514975"/>
          <p14:tracePt t="44439" x="5286375" y="5457825"/>
          <p14:tracePt t="44456" x="5280025" y="5394325"/>
          <p14:tracePt t="44472" x="5265738" y="5329238"/>
          <p14:tracePt t="44489" x="5237163" y="5272088"/>
          <p14:tracePt t="44506" x="5194300" y="5180013"/>
          <p14:tracePt t="44522" x="5180013" y="5151438"/>
          <p14:tracePt t="44539" x="5114925" y="5080000"/>
          <p14:tracePt t="44556" x="5072063" y="5043488"/>
          <p14:tracePt t="44572" x="5014913" y="5014913"/>
          <p14:tracePt t="44589" x="4957763" y="4994275"/>
          <p14:tracePt t="44606" x="4886325" y="4979988"/>
          <p14:tracePt t="44622" x="4808538" y="4972050"/>
          <p14:tracePt t="44639" x="4722813" y="4972050"/>
          <p14:tracePt t="44656" x="4637088" y="4972050"/>
          <p14:tracePt t="44672" x="4551363" y="4972050"/>
          <p14:tracePt t="44690" x="4471988" y="4994275"/>
          <p14:tracePt t="44706" x="4371975" y="5051425"/>
          <p14:tracePt t="44723" x="4322763" y="5094288"/>
          <p14:tracePt t="44740" x="4279900" y="5151438"/>
          <p14:tracePt t="44756" x="4237038" y="5208588"/>
          <p14:tracePt t="44773" x="4200525" y="5286375"/>
          <p14:tracePt t="44790" x="4179888" y="5380038"/>
          <p14:tracePt t="44806" x="4165600" y="5480050"/>
          <p14:tracePt t="44823" x="4165600" y="5580063"/>
          <p14:tracePt t="44839" x="4179888" y="5680075"/>
          <p14:tracePt t="44857" x="4222750" y="5786438"/>
          <p14:tracePt t="44873" x="4271963" y="5872163"/>
          <p14:tracePt t="44890" x="4322763" y="5937250"/>
          <p14:tracePt t="44906" x="4394200" y="5986463"/>
          <p14:tracePt t="44923" x="4471988" y="6015038"/>
          <p14:tracePt t="44940" x="4608513" y="6029325"/>
          <p14:tracePt t="44957" x="4700588" y="6029325"/>
          <p14:tracePt t="44973" x="4808538" y="6029325"/>
          <p14:tracePt t="44990" x="4914900" y="5994400"/>
          <p14:tracePt t="45006" x="5014913" y="5951538"/>
          <p14:tracePt t="45023" x="5100638" y="5900738"/>
          <p14:tracePt t="45040" x="5157788" y="5837238"/>
          <p14:tracePt t="45057" x="5208588" y="5772150"/>
          <p14:tracePt t="45073" x="5237163" y="5694363"/>
          <p14:tracePt t="45090" x="5243513" y="5608638"/>
          <p14:tracePt t="45106" x="5237163" y="5514975"/>
          <p14:tracePt t="45123" x="5214938" y="5437188"/>
          <p14:tracePt t="45140" x="5180013" y="5337175"/>
          <p14:tracePt t="45156" x="5137150" y="5286375"/>
          <p14:tracePt t="45173" x="5080000" y="5229225"/>
          <p14:tracePt t="45190" x="4994275" y="5186363"/>
          <p14:tracePt t="45207" x="4900613" y="5157788"/>
          <p14:tracePt t="45224" x="4786313" y="5143500"/>
          <p14:tracePt t="45240" x="4665663" y="5129213"/>
          <p14:tracePt t="45257" x="4537075" y="5129213"/>
          <p14:tracePt t="45273" x="4414838" y="5129213"/>
          <p14:tracePt t="45290" x="4294188" y="5143500"/>
          <p14:tracePt t="45307" x="4200525" y="5186363"/>
          <p14:tracePt t="45323" x="4137025" y="5229225"/>
          <p14:tracePt t="45340" x="4086225" y="5280025"/>
          <p14:tracePt t="45357" x="4057650" y="5329238"/>
          <p14:tracePt t="45374" x="4043363" y="5437188"/>
          <p14:tracePt t="45390" x="4043363" y="5480050"/>
          <p14:tracePt t="45407" x="4057650" y="5594350"/>
          <p14:tracePt t="45424" x="4086225" y="5651500"/>
          <p14:tracePt t="45442" x="4122738" y="5715000"/>
          <p14:tracePt t="45457" x="4165600" y="5772150"/>
          <p14:tracePt t="45474" x="4208463" y="5815013"/>
          <p14:tracePt t="45490" x="4257675" y="5843588"/>
          <p14:tracePt t="45508" x="4308475" y="5865813"/>
          <p14:tracePt t="45524" x="4365625" y="5872163"/>
          <p14:tracePt t="45540" x="4422775" y="5880100"/>
          <p14:tracePt t="45557" x="4479925" y="5880100"/>
          <p14:tracePt t="45574" x="4529138" y="5880100"/>
          <p14:tracePt t="45590" x="4572000" y="5865813"/>
          <p14:tracePt t="45640" x="4572000" y="5857875"/>
          <p14:tracePt t="45647" x="4557713" y="5857875"/>
          <p14:tracePt t="45657" x="4537075" y="5851525"/>
          <p14:tracePt t="45675" x="4471988" y="5829300"/>
          <p14:tracePt t="45691" x="4394200" y="5815013"/>
          <p14:tracePt t="45708" x="4314825" y="5808663"/>
          <p14:tracePt t="45725" x="4251325" y="5808663"/>
          <p14:tracePt t="45741" x="4214813" y="5808663"/>
          <p14:tracePt t="45745" x="4208463" y="5808663"/>
          <p14:tracePt t="45827" x="4237038" y="5808663"/>
          <p14:tracePt t="45835" x="4271963" y="5808663"/>
          <p14:tracePt t="45841" x="4322763" y="5808663"/>
          <p14:tracePt t="45858" x="4437063" y="5808663"/>
          <p14:tracePt t="45874" x="4579938" y="5794375"/>
          <p14:tracePt t="45891" x="4737100" y="5780088"/>
          <p14:tracePt t="45908" x="4900613" y="5772150"/>
          <p14:tracePt t="45925" x="5051425" y="5743575"/>
          <p14:tracePt t="45941" x="5180013" y="5722938"/>
          <p14:tracePt t="45958" x="5265738" y="5686425"/>
          <p14:tracePt t="45975" x="5308600" y="5657850"/>
          <p14:tracePt t="45991" x="5314950" y="5622925"/>
          <p14:tracePt t="46008" x="5272088" y="5551488"/>
          <p14:tracePt t="46024" x="5180013" y="5486400"/>
          <p14:tracePt t="46041" x="5051425" y="5414963"/>
          <p14:tracePt t="46058" x="4886325" y="5337175"/>
          <p14:tracePt t="46075" x="4694238" y="5286375"/>
          <p14:tracePt t="46091" x="4479925" y="5243513"/>
          <p14:tracePt t="46108" x="4257675" y="5222875"/>
          <p14:tracePt t="46125" x="4043363" y="5208588"/>
          <p14:tracePt t="46141" x="3822700" y="5208588"/>
          <p14:tracePt t="46158" x="3614738" y="5208588"/>
          <p14:tracePt t="46175" x="3429000" y="5222875"/>
          <p14:tracePt t="46192" x="3271838" y="5265738"/>
          <p14:tracePt t="46208" x="3151188" y="5329238"/>
          <p14:tracePt t="46225" x="3057525" y="5400675"/>
          <p14:tracePt t="46242" x="2951163" y="5529263"/>
          <p14:tracePt t="46258" x="2922588" y="5572125"/>
          <p14:tracePt t="46275" x="2865438" y="5694363"/>
          <p14:tracePt t="46292" x="2865438" y="5772150"/>
          <p14:tracePt t="46308" x="2879725" y="5843588"/>
          <p14:tracePt t="46325" x="2914650" y="5894388"/>
          <p14:tracePt t="46342" x="2971800" y="5943600"/>
          <p14:tracePt t="46358" x="3051175" y="5972175"/>
          <p14:tracePt t="46375" x="3157538" y="5994400"/>
          <p14:tracePt t="46392" x="3308350" y="5994400"/>
          <p14:tracePt t="46409" x="3471863" y="5994400"/>
          <p14:tracePt t="46425" x="3671888" y="5965825"/>
          <p14:tracePt t="46442" x="3886200" y="5929313"/>
          <p14:tracePt t="46458" x="4194175" y="5880100"/>
          <p14:tracePt t="46475" x="4379913" y="5843588"/>
          <p14:tracePt t="46492" x="4543425" y="5794375"/>
          <p14:tracePt t="46509" x="4686300" y="5729288"/>
          <p14:tracePt t="46525" x="4808538" y="5651500"/>
          <p14:tracePt t="46542" x="4914900" y="5557838"/>
          <p14:tracePt t="46559" x="4994275" y="5457825"/>
          <p14:tracePt t="46575" x="5043488" y="5365750"/>
          <p14:tracePt t="46592" x="5051425" y="5280025"/>
          <p14:tracePt t="46609" x="5037138" y="5194300"/>
          <p14:tracePt t="46625" x="4972050" y="5129213"/>
          <p14:tracePt t="46642" x="4837113" y="5043488"/>
          <p14:tracePt t="46659" x="4743450" y="5014913"/>
          <p14:tracePt t="46676" x="4643438" y="5000625"/>
          <p14:tracePt t="46692" x="4586288" y="4994275"/>
          <p14:tracePt t="46709" x="4414838" y="4979988"/>
          <p14:tracePt t="46726" x="4271963" y="4972050"/>
          <p14:tracePt t="46742" x="4122738" y="4965700"/>
          <p14:tracePt t="46759" x="3979863" y="4965700"/>
          <p14:tracePt t="46776" x="3857625" y="4965700"/>
          <p14:tracePt t="46792" x="3786188" y="4965700"/>
          <p14:tracePt t="46809" x="3757613" y="4965700"/>
          <p14:tracePt t="46842" x="3757613" y="4972050"/>
          <p14:tracePt t="46860" x="3771900" y="4979988"/>
          <p14:tracePt t="46876" x="3794125" y="4979988"/>
          <p14:tracePt t="46894" x="3808413" y="4979988"/>
          <p14:tracePt t="46965" x="3808413" y="4972050"/>
          <p14:tracePt t="46976" x="3800475" y="4957763"/>
          <p14:tracePt t="46993" x="3786188" y="4929188"/>
          <p14:tracePt t="47009" x="3765550" y="4900613"/>
          <p14:tracePt t="47026" x="3743325" y="4865688"/>
          <p14:tracePt t="47043" x="3714750" y="4829175"/>
          <p14:tracePt t="47059" x="3686175" y="4786313"/>
          <p14:tracePt t="47077" x="3643313" y="4700588"/>
          <p14:tracePt t="47093" x="3608388" y="4643438"/>
          <p14:tracePt t="47109" x="3586163" y="4594225"/>
          <p14:tracePt t="47126" x="3571875" y="4572000"/>
          <p14:tracePt t="47143" x="3565525" y="4508500"/>
          <p14:tracePt t="47160" x="3565525" y="4471988"/>
          <p14:tracePt t="47176" x="3565525" y="4451350"/>
          <p14:tracePt t="47193" x="3565525" y="4429125"/>
          <p14:tracePt t="47210" x="3586163" y="4400550"/>
          <p14:tracePt t="47226" x="3614738" y="4371975"/>
          <p14:tracePt t="47243" x="3657600" y="4343400"/>
          <p14:tracePt t="47260" x="3722688" y="4308475"/>
          <p14:tracePt t="47277" x="3800475" y="4271963"/>
          <p14:tracePt t="47293" x="3879850" y="4251325"/>
          <p14:tracePt t="47310" x="3957638" y="4229100"/>
          <p14:tracePt t="47326" x="4079875" y="4186238"/>
          <p14:tracePt t="47343" x="4151313" y="4171950"/>
          <p14:tracePt t="47360" x="4208463" y="4151313"/>
          <p14:tracePt t="47376" x="4243388" y="4129088"/>
          <p14:tracePt t="47394" x="4265613" y="4122738"/>
          <p14:tracePt t="47410" x="4271963" y="4114800"/>
          <p14:tracePt t="47427" x="4279900" y="4108450"/>
          <p14:tracePt t="47443" x="4294188" y="4086225"/>
          <p14:tracePt t="47460" x="4308475" y="4071938"/>
          <p14:tracePt t="47477" x="4314825" y="4065588"/>
          <p14:tracePt t="47493" x="4329113" y="4051300"/>
          <p14:tracePt t="47510" x="4329113" y="4043363"/>
          <p14:tracePt t="48001" x="4294188" y="4029075"/>
          <p14:tracePt t="48009" x="4243388" y="4014788"/>
          <p14:tracePt t="48021" x="4179888" y="4000500"/>
          <p14:tracePt t="48027" x="4100513" y="3979863"/>
          <p14:tracePt t="48044" x="3951288" y="3965575"/>
          <p14:tracePt t="48061" x="3814763" y="3965575"/>
          <p14:tracePt t="48078" x="3714750" y="3937000"/>
          <p14:tracePt t="48094" x="3636963" y="3879850"/>
          <p14:tracePt t="48111" x="3571875" y="3814763"/>
          <p14:tracePt t="48128" x="3529013" y="3743325"/>
          <p14:tracePt t="48144" x="3514725" y="37226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May/June 2019 Yunnan </a:t>
            </a:r>
            <a:r>
              <a:rPr lang="en-GB" dirty="0" err="1" smtClean="0"/>
              <a:t>Drough</a:t>
            </a:r>
            <a:endParaRPr lang="en-GB" dirty="0"/>
          </a:p>
        </p:txBody>
      </p:sp>
      <p:pic>
        <p:nvPicPr>
          <p:cNvPr id="4" name="图片 4"/>
          <p:cNvPicPr/>
          <p:nvPr/>
        </p:nvPicPr>
        <p:blipFill>
          <a:blip r:embed="rId4"/>
          <a:srcRect t="16109" b="13159"/>
          <a:stretch>
            <a:fillRect/>
          </a:stretch>
        </p:blipFill>
        <p:spPr>
          <a:xfrm>
            <a:off x="1417638" y="1812042"/>
            <a:ext cx="6622133" cy="4300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4578" y="6107289"/>
            <a:ext cx="6767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Anthropogenic </a:t>
            </a:r>
            <a:r>
              <a:rPr lang="en-GB" dirty="0" err="1" smtClean="0"/>
              <a:t>forcings</a:t>
            </a:r>
            <a:r>
              <a:rPr lang="en-GB" dirty="0" smtClean="0"/>
              <a:t> have increased risk of 2019 like drought by about 14.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FADD-2F8A-4069-A896-BD5B7E692E40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229503" y="21220"/>
            <a:ext cx="5795964" cy="89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GB" sz="3200" dirty="0" smtClean="0">
                <a:solidFill>
                  <a:schemeClr val="bg1"/>
                </a:solidFill>
              </a:rPr>
              <a:t>Event Attribution – drought 2019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8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31"/>
    </mc:Choice>
    <mc:Fallback>
      <p:transition spd="slow" advTm="9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5" x="3508375" y="3708400"/>
          <p14:tracePt t="1387" x="3879850" y="2800350"/>
          <p14:tracePt t="1390" x="3908425" y="2771775"/>
          <p14:tracePt t="2076" x="4900613" y="4122738"/>
          <p14:tracePt t="3101" x="4714875" y="4508500"/>
          <p14:tracePt t="3784" x="4822825" y="4500563"/>
          <p14:tracePt t="4121" x="4814888" y="4514850"/>
          <p14:tracePt t="4471" x="4572000" y="3914775"/>
          <p14:tracePt t="5150" x="4429125" y="3836988"/>
          <p14:tracePt t="5495" x="3929063" y="3800475"/>
          <p14:tracePt t="7396" x="3937000" y="3800475"/>
          <p14:tracePt t="7741" x="4465638" y="3694113"/>
          <p14:tracePt t="8569" x="4457700" y="3694113"/>
          <p14:tracePt t="8910" x="4314825" y="3757613"/>
          <p14:tracePt t="8915" x="4314825" y="3779838"/>
          <p14:tracePt t="9258" x="4237038" y="3829050"/>
          <p14:tracePt t="9262" x="4214813" y="3814763"/>
          <p14:tracePt t="9617" x="3171825" y="3479800"/>
          <p14:tracePt t="10316" x="1093788" y="2243138"/>
          <p14:tracePt t="11369" x="571500" y="2100263"/>
          <p14:tracePt t="11378" x="579438" y="2100263"/>
          <p14:tracePt t="11392" x="614363" y="2100263"/>
          <p14:tracePt t="11408" x="679450" y="2100263"/>
          <p14:tracePt t="11426" x="757238" y="2100263"/>
          <p14:tracePt t="11442" x="850900" y="2100263"/>
          <p14:tracePt t="11459" x="965200" y="2100263"/>
          <p14:tracePt t="11475" x="1079500" y="2114550"/>
          <p14:tracePt t="11492" x="1200150" y="2122488"/>
          <p14:tracePt t="11508" x="1322388" y="2128838"/>
          <p14:tracePt t="11858" x="3057525" y="2500313"/>
          <p14:tracePt t="12544" x="6000750" y="3508375"/>
          <p14:tracePt t="13573" x="8408988" y="3822700"/>
          <p14:tracePt t="14263" x="7880350" y="4851400"/>
          <p14:tracePt t="14958" x="5429250" y="3579813"/>
          <p14:tracePt t="15641" x="5529263" y="3551238"/>
          <p14:tracePt t="16333" x="4271963" y="2928938"/>
          <p14:tracePt t="17867" x="0" y="0"/>
        </p14:tracePtLst>
        <p14:tracePtLst>
          <p14:tracePt t="24942" x="3228975" y="2300288"/>
          <p14:tracePt t="25673" x="3351213" y="2557463"/>
          <p14:tracePt t="25675" x="0" y="0"/>
        </p14:tracePtLst>
        <p14:tracePtLst>
          <p14:tracePt t="28378" x="3336925" y="2543175"/>
          <p14:tracePt t="28733" x="3079750" y="2857500"/>
          <p14:tracePt t="29088" x="2886075" y="3357563"/>
          <p14:tracePt t="29787" x="2779713" y="3614738"/>
          <p14:tracePt t="30139" x="3071813" y="3094038"/>
          <p14:tracePt t="30485" x="3394075" y="2686050"/>
          <p14:tracePt t="30492" x="3408363" y="2679700"/>
          <p14:tracePt t="31185" x="3836988" y="2208213"/>
          <p14:tracePt t="31882" x="3900488" y="1979613"/>
          <p14:tracePt t="31885" x="3894138" y="1979613"/>
          <p14:tracePt t="32238" x="3643313" y="1928813"/>
          <p14:tracePt t="33963" x="2822575" y="3371850"/>
          <p14:tracePt t="34660" x="0" y="0"/>
        </p14:tracePtLst>
        <p14:tracePtLst>
          <p14:tracePt t="37450" x="3294063" y="2765425"/>
          <p14:tracePt t="38142" x="0" y="0"/>
        </p14:tracePtLst>
        <p14:tracePtLst>
          <p14:tracePt t="38840" x="3222625" y="2814638"/>
          <p14:tracePt t="38841" x="0" y="0"/>
        </p14:tracePtLst>
        <p14:tracePtLst>
          <p14:tracePt t="46682" x="6551613" y="2471738"/>
          <p14:tracePt t="47373" x="6557963" y="2636838"/>
          <p14:tracePt t="48069" x="6608763" y="2500313"/>
          <p14:tracePt t="48412" x="6551613" y="2408238"/>
          <p14:tracePt t="50155" x="6580188" y="2243138"/>
          <p14:tracePt t="50503" x="6451600" y="2151063"/>
          <p14:tracePt t="52239" x="5614988" y="3786188"/>
          <p14:tracePt t="52932" x="5151438" y="3957638"/>
          <p14:tracePt t="52935" x="5143500" y="3957638"/>
          <p14:tracePt t="52935" x="0" y="0"/>
        </p14:tracePtLst>
        <p14:tracePtLst>
          <p14:tracePt t="54478" x="5694363" y="3165475"/>
          <p14:tracePt t="55183" x="5686425" y="3465513"/>
          <p14:tracePt t="55186" x="5686425" y="3471863"/>
          <p14:tracePt t="55881" x="5686425" y="3508375"/>
          <p14:tracePt t="60962" x="0" y="0"/>
        </p14:tracePtLst>
        <p14:tracePtLst>
          <p14:tracePt t="64696" x="2214563" y="5429250"/>
          <p14:tracePt t="65399" x="3371850" y="5100638"/>
          <p14:tracePt t="66439" x="4237038" y="5057775"/>
          <p14:tracePt t="67138" x="4371975" y="4922838"/>
          <p14:tracePt t="67488" x="4708525" y="4929188"/>
          <p14:tracePt t="67841" x="4722813" y="5129213"/>
          <p14:tracePt t="68193" x="4637088" y="5251450"/>
          <p14:tracePt t="68544" x="4286250" y="5494338"/>
          <p14:tracePt t="68890" x="3657600" y="5472113"/>
          <p14:tracePt t="69233" x="3657600" y="5465763"/>
          <p14:tracePt t="69581" x="3422650" y="5408613"/>
          <p14:tracePt t="70258" x="3422650" y="5400675"/>
          <p14:tracePt t="70608" x="3422650" y="5365750"/>
          <p14:tracePt t="71101" x="3429000" y="5357813"/>
          <p14:tracePt t="71448" x="3636963" y="5237163"/>
          <p14:tracePt t="76435" x="0" y="0"/>
        </p14:tracePtLst>
        <p14:tracePtLst>
          <p14:tracePt t="77632" x="6958013" y="5222875"/>
          <p14:tracePt t="78326" x="6443663" y="5243513"/>
          <p14:tracePt t="79024" x="6965950" y="5214938"/>
          <p14:tracePt t="79372" x="6958013" y="5214938"/>
          <p14:tracePt t="79722" x="7180263" y="5222875"/>
          <p14:tracePt t="80077" x="7466013" y="4979988"/>
          <p14:tracePt t="80429" x="7551738" y="4714875"/>
          <p14:tracePt t="80780" x="7566025" y="4551363"/>
          <p14:tracePt t="81247" x="7558088" y="4551363"/>
          <p14:tracePt t="81601" x="7315200" y="4794250"/>
          <p14:tracePt t="81950" x="7158038" y="5014913"/>
          <p14:tracePt t="82300" x="7143750" y="5022850"/>
          <p14:tracePt t="82648" x="6943725" y="5243513"/>
          <p14:tracePt t="83003" x="6486525" y="5300663"/>
          <p14:tracePt t="83355" x="6308725" y="5294313"/>
          <p14:tracePt t="83701" x="6308725" y="5265738"/>
          <p14:tracePt t="84047" x="6294438" y="5257800"/>
          <p14:tracePt t="84394" x="6300788" y="5257800"/>
          <p14:tracePt t="84740" x="6565900" y="5194300"/>
          <p14:tracePt t="85086" x="6372225" y="5014913"/>
          <p14:tracePt t="85428" x="6151563" y="4622800"/>
          <p14:tracePt t="86105" x="6108700" y="4608513"/>
          <p14:tracePt t="86453" x="0" y="0"/>
        </p14:tracePtLst>
      </p14:laserTraceLst>
    </p:ext>
  </p:extLst>
</p:sld>
</file>

<file path=ppt/theme/theme1.xml><?xml version="1.0" encoding="utf-8"?>
<a:theme xmlns:a="http://schemas.openxmlformats.org/drawingml/2006/main" name="pres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36F7A2418A4443A5679C9C21F133C9" ma:contentTypeVersion="13" ma:contentTypeDescription="Create a new document." ma:contentTypeScope="" ma:versionID="304d9d8f0eb87bd4b9f3460816a651dd">
  <xsd:schema xmlns:xsd="http://www.w3.org/2001/XMLSchema" xmlns:xs="http://www.w3.org/2001/XMLSchema" xmlns:p="http://schemas.microsoft.com/office/2006/metadata/properties" xmlns:ns3="d8346023-9fc9-438c-b1c5-2f97fa1082bc" xmlns:ns4="4f99f745-eab3-4d92-ba24-5f04e28c4383" targetNamespace="http://schemas.microsoft.com/office/2006/metadata/properties" ma:root="true" ma:fieldsID="332a279d301099901ca4c81b5c873126" ns3:_="" ns4:_="">
    <xsd:import namespace="d8346023-9fc9-438c-b1c5-2f97fa1082bc"/>
    <xsd:import namespace="4f99f745-eab3-4d92-ba24-5f04e28c438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46023-9fc9-438c-b1c5-2f97fa1082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9f745-eab3-4d92-ba24-5f04e28c4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68385A-0B36-42CA-93F3-04FE037B7787}">
  <ds:schemaRefs>
    <ds:schemaRef ds:uri="http://purl.org/dc/elements/1.1/"/>
    <ds:schemaRef ds:uri="http://schemas.microsoft.com/office/2006/metadata/properties"/>
    <ds:schemaRef ds:uri="4f99f745-eab3-4d92-ba24-5f04e28c4383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8346023-9fc9-438c-b1c5-2f97fa1082b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1C6A0BF-043B-4F70-B5FF-14C4E245D9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346023-9fc9-438c-b1c5-2f97fa1082bc"/>
    <ds:schemaRef ds:uri="4f99f745-eab3-4d92-ba24-5f04e28c43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4A0777-EADA-4D20-8876-9B2626A49E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pres6.potx</Template>
  <TotalTime>1177</TotalTime>
  <Words>587</Words>
  <Application>Microsoft Office PowerPoint</Application>
  <PresentationFormat>On-screen Show (4:3)</PresentationFormat>
  <Paragraphs>84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MS PGothic</vt:lpstr>
      <vt:lpstr>Arial</vt:lpstr>
      <vt:lpstr>Calibri</vt:lpstr>
      <vt:lpstr>pres6</vt:lpstr>
      <vt:lpstr>Attributing Chinese Hydrological Extreme Events</vt:lpstr>
      <vt:lpstr>Introduction</vt:lpstr>
      <vt:lpstr>HadGEM-GA6 Attribution System</vt:lpstr>
      <vt:lpstr>Heavy rainfall and flooding in Central China in June/July 2018 </vt:lpstr>
      <vt:lpstr>March to June 2019 rain in Southern China</vt:lpstr>
      <vt:lpstr>May &amp; June 2019 Drought in Yunnan</vt:lpstr>
      <vt:lpstr>Heavy Rainfall and Flooding – summer 2018</vt:lpstr>
      <vt:lpstr>Heavy Rainfall– March to June  2019</vt:lpstr>
      <vt:lpstr>May/June 2019 Yunnan Drough</vt:lpstr>
      <vt:lpstr>CMIP6 analysis</vt:lpstr>
      <vt:lpstr>How is SE China’s rainfall changing?</vt:lpstr>
      <vt:lpstr>Time series of Precipiation % 1961-2010</vt:lpstr>
      <vt:lpstr>Time series of Difference</vt:lpstr>
      <vt:lpstr>Conclusions</vt:lpstr>
    </vt:vector>
  </TitlesOfParts>
  <Company>The 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should go here</dc:title>
  <dc:creator>Aileen Robertson</dc:creator>
  <cp:lastModifiedBy>TETT Simon</cp:lastModifiedBy>
  <cp:revision>47</cp:revision>
  <dcterms:created xsi:type="dcterms:W3CDTF">2012-04-25T15:10:26Z</dcterms:created>
  <dcterms:modified xsi:type="dcterms:W3CDTF">2020-05-05T19:34:27Z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0x0101003336F7A2418A4443A5679C9C21F133C9</vt:lpwstr>
  </property>
</Properties>
</file>