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95" r:id="rId1"/>
  </p:sldMasterIdLst>
  <p:notesMasterIdLst>
    <p:notesMasterId r:id="rId3"/>
  </p:notesMasterIdLst>
  <p:handoutMasterIdLst>
    <p:handoutMasterId r:id="rId4"/>
  </p:handoutMasterIdLst>
  <p:sldIdLst>
    <p:sldId id="257" r:id="rId2"/>
  </p:sldIdLst>
  <p:sldSz cx="43205400" cy="32405638"/>
  <p:notesSz cx="6858000" cy="9144000"/>
  <p:defaultTextStyle>
    <a:defPPr>
      <a:defRPr lang="ru-RU"/>
    </a:defPPr>
    <a:lvl1pPr algn="l" rtl="0" fontAlgn="base">
      <a:spcBef>
        <a:spcPct val="0"/>
      </a:spcBef>
      <a:spcAft>
        <a:spcPct val="0"/>
      </a:spcAft>
      <a:defRPr kern="1200" baseline="2000">
        <a:solidFill>
          <a:schemeClr val="tx1"/>
        </a:solidFill>
        <a:latin typeface="Times New Roman" pitchFamily="18" charset="0"/>
        <a:ea typeface="+mn-ea"/>
        <a:cs typeface="Arial" charset="0"/>
      </a:defRPr>
    </a:lvl1pPr>
    <a:lvl2pPr marL="2159000" indent="-1701800" algn="l" rtl="0" fontAlgn="base">
      <a:spcBef>
        <a:spcPct val="0"/>
      </a:spcBef>
      <a:spcAft>
        <a:spcPct val="0"/>
      </a:spcAft>
      <a:defRPr kern="1200" baseline="2000">
        <a:solidFill>
          <a:schemeClr val="tx1"/>
        </a:solidFill>
        <a:latin typeface="Times New Roman" pitchFamily="18" charset="0"/>
        <a:ea typeface="+mn-ea"/>
        <a:cs typeface="Arial" charset="0"/>
      </a:defRPr>
    </a:lvl2pPr>
    <a:lvl3pPr marL="4318000" indent="-3403600" algn="l" rtl="0" fontAlgn="base">
      <a:spcBef>
        <a:spcPct val="0"/>
      </a:spcBef>
      <a:spcAft>
        <a:spcPct val="0"/>
      </a:spcAft>
      <a:defRPr kern="1200" baseline="2000">
        <a:solidFill>
          <a:schemeClr val="tx1"/>
        </a:solidFill>
        <a:latin typeface="Times New Roman" pitchFamily="18" charset="0"/>
        <a:ea typeface="+mn-ea"/>
        <a:cs typeface="Arial" charset="0"/>
      </a:defRPr>
    </a:lvl3pPr>
    <a:lvl4pPr marL="6477000" indent="-5105400" algn="l" rtl="0" fontAlgn="base">
      <a:spcBef>
        <a:spcPct val="0"/>
      </a:spcBef>
      <a:spcAft>
        <a:spcPct val="0"/>
      </a:spcAft>
      <a:defRPr kern="1200" baseline="2000">
        <a:solidFill>
          <a:schemeClr val="tx1"/>
        </a:solidFill>
        <a:latin typeface="Times New Roman" pitchFamily="18" charset="0"/>
        <a:ea typeface="+mn-ea"/>
        <a:cs typeface="Arial" charset="0"/>
      </a:defRPr>
    </a:lvl4pPr>
    <a:lvl5pPr marL="8636000" indent="-6807200" algn="l" rtl="0" fontAlgn="base">
      <a:spcBef>
        <a:spcPct val="0"/>
      </a:spcBef>
      <a:spcAft>
        <a:spcPct val="0"/>
      </a:spcAft>
      <a:defRPr kern="1200" baseline="2000">
        <a:solidFill>
          <a:schemeClr val="tx1"/>
        </a:solidFill>
        <a:latin typeface="Times New Roman" pitchFamily="18" charset="0"/>
        <a:ea typeface="+mn-ea"/>
        <a:cs typeface="Arial" charset="0"/>
      </a:defRPr>
    </a:lvl5pPr>
    <a:lvl6pPr marL="2286000" algn="l" defTabSz="914400" rtl="0" eaLnBrk="1" latinLnBrk="0" hangingPunct="1">
      <a:defRPr kern="1200" baseline="2000">
        <a:solidFill>
          <a:schemeClr val="tx1"/>
        </a:solidFill>
        <a:latin typeface="Times New Roman" pitchFamily="18" charset="0"/>
        <a:ea typeface="+mn-ea"/>
        <a:cs typeface="Arial" charset="0"/>
      </a:defRPr>
    </a:lvl6pPr>
    <a:lvl7pPr marL="2743200" algn="l" defTabSz="914400" rtl="0" eaLnBrk="1" latinLnBrk="0" hangingPunct="1">
      <a:defRPr kern="1200" baseline="2000">
        <a:solidFill>
          <a:schemeClr val="tx1"/>
        </a:solidFill>
        <a:latin typeface="Times New Roman" pitchFamily="18" charset="0"/>
        <a:ea typeface="+mn-ea"/>
        <a:cs typeface="Arial" charset="0"/>
      </a:defRPr>
    </a:lvl7pPr>
    <a:lvl8pPr marL="3200400" algn="l" defTabSz="914400" rtl="0" eaLnBrk="1" latinLnBrk="0" hangingPunct="1">
      <a:defRPr kern="1200" baseline="2000">
        <a:solidFill>
          <a:schemeClr val="tx1"/>
        </a:solidFill>
        <a:latin typeface="Times New Roman" pitchFamily="18" charset="0"/>
        <a:ea typeface="+mn-ea"/>
        <a:cs typeface="Arial" charset="0"/>
      </a:defRPr>
    </a:lvl8pPr>
    <a:lvl9pPr marL="3657600" algn="l" defTabSz="914400" rtl="0" eaLnBrk="1" latinLnBrk="0" hangingPunct="1">
      <a:defRPr kern="1200" baseline="20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0207">
          <p15:clr>
            <a:srgbClr val="A4A3A4"/>
          </p15:clr>
        </p15:guide>
        <p15:guide id="2" pos="136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4080"/>
    <a:srgbClr val="EEE8F5"/>
    <a:srgbClr val="E2E8F9"/>
    <a:srgbClr val="92A298"/>
    <a:srgbClr val="666666"/>
    <a:srgbClr val="396B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30" d="100"/>
          <a:sy n="30" d="100"/>
        </p:scale>
        <p:origin x="1416" y="144"/>
      </p:cViewPr>
      <p:guideLst>
        <p:guide orient="horz" pos="10207"/>
        <p:guide pos="136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Tata:Desktop:RC:Vyatka_Stats_Full_p_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01615004348621"/>
          <c:y val="0.21713821549434967"/>
          <c:w val="0.77168518554347387"/>
          <c:h val="0.65757667981902468"/>
        </c:manualLayout>
      </c:layout>
      <c:barChart>
        <c:barDir val="col"/>
        <c:grouping val="clustered"/>
        <c:varyColors val="0"/>
        <c:ser>
          <c:idx val="1"/>
          <c:order val="1"/>
          <c:tx>
            <c:v>R</c:v>
          </c:tx>
          <c:spPr>
            <a:ln>
              <a:solidFill>
                <a:schemeClr val="accent4"/>
              </a:solidFill>
            </a:ln>
          </c:spPr>
          <c:invertIfNegative val="0"/>
          <c:dPt>
            <c:idx val="206"/>
            <c:invertIfNegative val="0"/>
            <c:bubble3D val="0"/>
            <c:spPr>
              <a:solidFill>
                <a:schemeClr val="accent4"/>
              </a:solidFill>
              <a:ln w="25400" cap="flat" cmpd="sng" algn="ctr">
                <a:solidFill>
                  <a:schemeClr val="accent4">
                    <a:shade val="50000"/>
                  </a:schemeClr>
                </a:solidFill>
                <a:prstDash val="solid"/>
              </a:ln>
              <a:effectLst/>
            </c:spPr>
            <c:extLst>
              <c:ext xmlns:c16="http://schemas.microsoft.com/office/drawing/2014/chart" uri="{C3380CC4-5D6E-409C-BE32-E72D297353CC}">
                <c16:uniqueId val="{00000000-385F-D842-B2A5-B9B1FD3FC465}"/>
              </c:ext>
            </c:extLst>
          </c:dPt>
          <c:val>
            <c:numRef>
              <c:f>осадки!$B$17534:$B$17899</c:f>
              <c:numCache>
                <c:formatCode>General</c:formatCode>
                <c:ptCount val="366"/>
                <c:pt idx="0">
                  <c:v>0.252</c:v>
                </c:pt>
                <c:pt idx="1">
                  <c:v>1.8840000000000001</c:v>
                </c:pt>
                <c:pt idx="2">
                  <c:v>1.2489999999999963</c:v>
                </c:pt>
                <c:pt idx="3">
                  <c:v>0.35300000000000031</c:v>
                </c:pt>
                <c:pt idx="4">
                  <c:v>0.85500000000000065</c:v>
                </c:pt>
                <c:pt idx="5">
                  <c:v>0.98699999999999999</c:v>
                </c:pt>
                <c:pt idx="6">
                  <c:v>0.19000000000000011</c:v>
                </c:pt>
                <c:pt idx="7">
                  <c:v>0.22800000000000012</c:v>
                </c:pt>
                <c:pt idx="8">
                  <c:v>0.22100000000000011</c:v>
                </c:pt>
                <c:pt idx="9">
                  <c:v>0.39200000000000113</c:v>
                </c:pt>
                <c:pt idx="10">
                  <c:v>0.28700000000000031</c:v>
                </c:pt>
                <c:pt idx="11">
                  <c:v>3.3000000000000002E-2</c:v>
                </c:pt>
                <c:pt idx="12">
                  <c:v>0</c:v>
                </c:pt>
                <c:pt idx="13">
                  <c:v>0.17300000000000001</c:v>
                </c:pt>
                <c:pt idx="14">
                  <c:v>1.391</c:v>
                </c:pt>
                <c:pt idx="15">
                  <c:v>0.46800000000000008</c:v>
                </c:pt>
                <c:pt idx="16">
                  <c:v>0.30200000000000032</c:v>
                </c:pt>
                <c:pt idx="17">
                  <c:v>0.62000000000000177</c:v>
                </c:pt>
                <c:pt idx="18">
                  <c:v>2.4379999999999997</c:v>
                </c:pt>
                <c:pt idx="19">
                  <c:v>5.5619999999999976</c:v>
                </c:pt>
                <c:pt idx="20">
                  <c:v>1.101</c:v>
                </c:pt>
                <c:pt idx="21">
                  <c:v>0.29900000000000032</c:v>
                </c:pt>
                <c:pt idx="22">
                  <c:v>8.1000000000000044E-2</c:v>
                </c:pt>
                <c:pt idx="23">
                  <c:v>0.1</c:v>
                </c:pt>
                <c:pt idx="24">
                  <c:v>0.36300000000000032</c:v>
                </c:pt>
                <c:pt idx="25">
                  <c:v>0.46100000000000002</c:v>
                </c:pt>
                <c:pt idx="26">
                  <c:v>9.8000000000000365E-2</c:v>
                </c:pt>
                <c:pt idx="27">
                  <c:v>4.5460000000000003</c:v>
                </c:pt>
                <c:pt idx="28">
                  <c:v>1.3880000000000001</c:v>
                </c:pt>
                <c:pt idx="29">
                  <c:v>0.30900000000000089</c:v>
                </c:pt>
                <c:pt idx="30">
                  <c:v>2.2359999999999998</c:v>
                </c:pt>
                <c:pt idx="31">
                  <c:v>1.052</c:v>
                </c:pt>
                <c:pt idx="32">
                  <c:v>1.5669999999999966</c:v>
                </c:pt>
                <c:pt idx="33">
                  <c:v>2.8099999999999987</c:v>
                </c:pt>
                <c:pt idx="34">
                  <c:v>1.407999999999991</c:v>
                </c:pt>
                <c:pt idx="35">
                  <c:v>1.135</c:v>
                </c:pt>
                <c:pt idx="36">
                  <c:v>1.083</c:v>
                </c:pt>
                <c:pt idx="37">
                  <c:v>0.39900000000000113</c:v>
                </c:pt>
                <c:pt idx="38">
                  <c:v>0.25700000000000001</c:v>
                </c:pt>
                <c:pt idx="39">
                  <c:v>5.7000000000000092E-2</c:v>
                </c:pt>
                <c:pt idx="40">
                  <c:v>0.47000000000000008</c:v>
                </c:pt>
                <c:pt idx="41">
                  <c:v>0.34200000000000041</c:v>
                </c:pt>
                <c:pt idx="42">
                  <c:v>9.0000000000000066E-2</c:v>
                </c:pt>
                <c:pt idx="43">
                  <c:v>9.0000000000000115E-3</c:v>
                </c:pt>
                <c:pt idx="44">
                  <c:v>1.7000000000000032E-2</c:v>
                </c:pt>
                <c:pt idx="45">
                  <c:v>1.4289999999999952</c:v>
                </c:pt>
                <c:pt idx="46">
                  <c:v>2.9059999999999997</c:v>
                </c:pt>
                <c:pt idx="47">
                  <c:v>2.4169999999999967</c:v>
                </c:pt>
                <c:pt idx="48">
                  <c:v>3.1189999999999998</c:v>
                </c:pt>
                <c:pt idx="49">
                  <c:v>1.8580000000000001</c:v>
                </c:pt>
                <c:pt idx="50">
                  <c:v>0.41100000000000031</c:v>
                </c:pt>
                <c:pt idx="51">
                  <c:v>0.18800000000000044</c:v>
                </c:pt>
                <c:pt idx="52">
                  <c:v>2.6819999999999999</c:v>
                </c:pt>
                <c:pt idx="53">
                  <c:v>2.6890000000000001</c:v>
                </c:pt>
                <c:pt idx="54">
                  <c:v>0.55500000000000005</c:v>
                </c:pt>
                <c:pt idx="55">
                  <c:v>6.0000000000000102E-2</c:v>
                </c:pt>
                <c:pt idx="56">
                  <c:v>5.7000000000000092E-2</c:v>
                </c:pt>
                <c:pt idx="57">
                  <c:v>3.1000000000000087E-2</c:v>
                </c:pt>
                <c:pt idx="58">
                  <c:v>1.4000000000000005E-2</c:v>
                </c:pt>
                <c:pt idx="59">
                  <c:v>1.6000000000000049E-2</c:v>
                </c:pt>
                <c:pt idx="60">
                  <c:v>3.0000000000000092E-3</c:v>
                </c:pt>
                <c:pt idx="61">
                  <c:v>4.000000000000007E-2</c:v>
                </c:pt>
                <c:pt idx="62">
                  <c:v>4.1000000000000023E-2</c:v>
                </c:pt>
                <c:pt idx="63">
                  <c:v>2.1000000000000039E-2</c:v>
                </c:pt>
                <c:pt idx="64">
                  <c:v>1.337</c:v>
                </c:pt>
                <c:pt idx="65">
                  <c:v>6.0339999999999998</c:v>
                </c:pt>
                <c:pt idx="66">
                  <c:v>7.2110000000000003</c:v>
                </c:pt>
                <c:pt idx="67">
                  <c:v>1.4669999999999956</c:v>
                </c:pt>
                <c:pt idx="68">
                  <c:v>1.448</c:v>
                </c:pt>
                <c:pt idx="69">
                  <c:v>0.49200000000000038</c:v>
                </c:pt>
                <c:pt idx="70">
                  <c:v>0.72700000000000065</c:v>
                </c:pt>
                <c:pt idx="71">
                  <c:v>0.632000000000002</c:v>
                </c:pt>
                <c:pt idx="72">
                  <c:v>0.68400000000000083</c:v>
                </c:pt>
                <c:pt idx="73">
                  <c:v>0.73600000000000065</c:v>
                </c:pt>
                <c:pt idx="74">
                  <c:v>0.26300000000000001</c:v>
                </c:pt>
                <c:pt idx="75">
                  <c:v>0.23500000000000001</c:v>
                </c:pt>
                <c:pt idx="76">
                  <c:v>0.30800000000000038</c:v>
                </c:pt>
                <c:pt idx="77">
                  <c:v>0.66400000000000226</c:v>
                </c:pt>
                <c:pt idx="78">
                  <c:v>1.3049999999999966</c:v>
                </c:pt>
                <c:pt idx="79">
                  <c:v>0.71700000000000064</c:v>
                </c:pt>
                <c:pt idx="80">
                  <c:v>0.94500000000000062</c:v>
                </c:pt>
                <c:pt idx="81">
                  <c:v>0.74100000000000177</c:v>
                </c:pt>
                <c:pt idx="82">
                  <c:v>1.2629999999999963</c:v>
                </c:pt>
                <c:pt idx="83">
                  <c:v>1.7969999999999975</c:v>
                </c:pt>
                <c:pt idx="84">
                  <c:v>0.54400000000000004</c:v>
                </c:pt>
                <c:pt idx="85">
                  <c:v>0.2</c:v>
                </c:pt>
                <c:pt idx="86">
                  <c:v>0.251</c:v>
                </c:pt>
                <c:pt idx="87">
                  <c:v>0.42000000000000032</c:v>
                </c:pt>
                <c:pt idx="88">
                  <c:v>0.37800000000000089</c:v>
                </c:pt>
                <c:pt idx="89">
                  <c:v>9.3000000000000332E-2</c:v>
                </c:pt>
                <c:pt idx="90">
                  <c:v>0.15700000000000044</c:v>
                </c:pt>
                <c:pt idx="91">
                  <c:v>0.41100000000000031</c:v>
                </c:pt>
                <c:pt idx="92">
                  <c:v>0.16600000000000012</c:v>
                </c:pt>
                <c:pt idx="93">
                  <c:v>1.147</c:v>
                </c:pt>
                <c:pt idx="94">
                  <c:v>1.4119999999999913</c:v>
                </c:pt>
                <c:pt idx="95">
                  <c:v>0.86200000000000065</c:v>
                </c:pt>
                <c:pt idx="96">
                  <c:v>0.52</c:v>
                </c:pt>
                <c:pt idx="97">
                  <c:v>1.9059999999999944</c:v>
                </c:pt>
                <c:pt idx="98">
                  <c:v>2.2840000000000011</c:v>
                </c:pt>
                <c:pt idx="99">
                  <c:v>2.17</c:v>
                </c:pt>
                <c:pt idx="100">
                  <c:v>1.7040000000000008</c:v>
                </c:pt>
                <c:pt idx="101">
                  <c:v>1.2369999999999957</c:v>
                </c:pt>
                <c:pt idx="102">
                  <c:v>1.042</c:v>
                </c:pt>
                <c:pt idx="103">
                  <c:v>0.60800000000000065</c:v>
                </c:pt>
                <c:pt idx="104">
                  <c:v>0.89200000000000046</c:v>
                </c:pt>
                <c:pt idx="105">
                  <c:v>2.0699999999999998</c:v>
                </c:pt>
                <c:pt idx="106">
                  <c:v>2.4939999999999998</c:v>
                </c:pt>
                <c:pt idx="107">
                  <c:v>0.44400000000000023</c:v>
                </c:pt>
                <c:pt idx="108">
                  <c:v>0.75000000000000189</c:v>
                </c:pt>
                <c:pt idx="109">
                  <c:v>1.2389999999999957</c:v>
                </c:pt>
                <c:pt idx="110">
                  <c:v>1.258</c:v>
                </c:pt>
                <c:pt idx="111">
                  <c:v>5.4090000000000034</c:v>
                </c:pt>
                <c:pt idx="112">
                  <c:v>0.68100000000000083</c:v>
                </c:pt>
                <c:pt idx="113">
                  <c:v>8.7510000000000012</c:v>
                </c:pt>
                <c:pt idx="114">
                  <c:v>1.87</c:v>
                </c:pt>
                <c:pt idx="115">
                  <c:v>1.8800000000000001</c:v>
                </c:pt>
                <c:pt idx="116">
                  <c:v>1.083</c:v>
                </c:pt>
                <c:pt idx="117">
                  <c:v>0.25900000000000001</c:v>
                </c:pt>
                <c:pt idx="118">
                  <c:v>1.1580000000000001</c:v>
                </c:pt>
                <c:pt idx="119">
                  <c:v>0.29200000000000031</c:v>
                </c:pt>
                <c:pt idx="120">
                  <c:v>3.3449999999999998</c:v>
                </c:pt>
                <c:pt idx="121">
                  <c:v>4.5669999999999966</c:v>
                </c:pt>
                <c:pt idx="122">
                  <c:v>1.710999999999997</c:v>
                </c:pt>
                <c:pt idx="123">
                  <c:v>3.093</c:v>
                </c:pt>
                <c:pt idx="124">
                  <c:v>0.32500000000000101</c:v>
                </c:pt>
                <c:pt idx="125">
                  <c:v>9.0000000000000066E-2</c:v>
                </c:pt>
                <c:pt idx="126">
                  <c:v>0.12100000000000002</c:v>
                </c:pt>
                <c:pt idx="127">
                  <c:v>0.28200000000000008</c:v>
                </c:pt>
                <c:pt idx="128">
                  <c:v>2.2309999999999999</c:v>
                </c:pt>
                <c:pt idx="129">
                  <c:v>0.36100000000000032</c:v>
                </c:pt>
                <c:pt idx="130">
                  <c:v>7.1119999999999965</c:v>
                </c:pt>
                <c:pt idx="131">
                  <c:v>3.024</c:v>
                </c:pt>
                <c:pt idx="132">
                  <c:v>6.4000000000000196E-2</c:v>
                </c:pt>
                <c:pt idx="133">
                  <c:v>6.0000000000000102E-2</c:v>
                </c:pt>
                <c:pt idx="134">
                  <c:v>2.3659999999999997</c:v>
                </c:pt>
                <c:pt idx="135">
                  <c:v>2.2070000000000012</c:v>
                </c:pt>
                <c:pt idx="136">
                  <c:v>1.1400000000000001</c:v>
                </c:pt>
                <c:pt idx="137">
                  <c:v>2.9049999999999998</c:v>
                </c:pt>
                <c:pt idx="138">
                  <c:v>0.78300000000000003</c:v>
                </c:pt>
                <c:pt idx="139">
                  <c:v>0.39200000000000113</c:v>
                </c:pt>
                <c:pt idx="140">
                  <c:v>0.45300000000000001</c:v>
                </c:pt>
                <c:pt idx="141">
                  <c:v>4.1000000000000023E-2</c:v>
                </c:pt>
                <c:pt idx="142">
                  <c:v>1.3009999999999966</c:v>
                </c:pt>
                <c:pt idx="143">
                  <c:v>2.694</c:v>
                </c:pt>
                <c:pt idx="144">
                  <c:v>1.7969999999999975</c:v>
                </c:pt>
                <c:pt idx="145">
                  <c:v>0.70800000000000063</c:v>
                </c:pt>
                <c:pt idx="146">
                  <c:v>0.40100000000000002</c:v>
                </c:pt>
                <c:pt idx="147">
                  <c:v>3.8000000000000048E-2</c:v>
                </c:pt>
                <c:pt idx="148">
                  <c:v>0.71200000000000063</c:v>
                </c:pt>
                <c:pt idx="149">
                  <c:v>8.6000000000000063E-2</c:v>
                </c:pt>
                <c:pt idx="150">
                  <c:v>6.9000000000000117E-2</c:v>
                </c:pt>
                <c:pt idx="151">
                  <c:v>7.8849999999999865</c:v>
                </c:pt>
                <c:pt idx="152">
                  <c:v>12.077</c:v>
                </c:pt>
                <c:pt idx="153">
                  <c:v>0.43400000000000089</c:v>
                </c:pt>
                <c:pt idx="154">
                  <c:v>1.2000000000000018E-2</c:v>
                </c:pt>
                <c:pt idx="155">
                  <c:v>0.252</c:v>
                </c:pt>
                <c:pt idx="156">
                  <c:v>3.3939999999999997</c:v>
                </c:pt>
                <c:pt idx="157">
                  <c:v>15.289</c:v>
                </c:pt>
                <c:pt idx="158">
                  <c:v>13.15</c:v>
                </c:pt>
                <c:pt idx="159">
                  <c:v>7.1159999999999846</c:v>
                </c:pt>
                <c:pt idx="160">
                  <c:v>3.0119999999999987</c:v>
                </c:pt>
                <c:pt idx="161">
                  <c:v>0.14200000000000004</c:v>
                </c:pt>
                <c:pt idx="162">
                  <c:v>0.96100000000000063</c:v>
                </c:pt>
                <c:pt idx="163">
                  <c:v>0.22600000000000012</c:v>
                </c:pt>
                <c:pt idx="164">
                  <c:v>0.11200000000000006</c:v>
                </c:pt>
                <c:pt idx="165">
                  <c:v>3.8759999999999977</c:v>
                </c:pt>
                <c:pt idx="166">
                  <c:v>0.96400000000000063</c:v>
                </c:pt>
                <c:pt idx="167">
                  <c:v>1.1990000000000001</c:v>
                </c:pt>
                <c:pt idx="168">
                  <c:v>1.2529999999999963</c:v>
                </c:pt>
                <c:pt idx="169">
                  <c:v>5.6</c:v>
                </c:pt>
                <c:pt idx="170">
                  <c:v>8.9860000000000007</c:v>
                </c:pt>
                <c:pt idx="171">
                  <c:v>7.01</c:v>
                </c:pt>
                <c:pt idx="172">
                  <c:v>0.18700000000000044</c:v>
                </c:pt>
                <c:pt idx="173">
                  <c:v>0.71200000000000063</c:v>
                </c:pt>
                <c:pt idx="174">
                  <c:v>2.6179999999999999</c:v>
                </c:pt>
                <c:pt idx="175">
                  <c:v>3.0000000000000092E-3</c:v>
                </c:pt>
                <c:pt idx="176">
                  <c:v>0.72600000000000064</c:v>
                </c:pt>
                <c:pt idx="177">
                  <c:v>5.1390000000000002</c:v>
                </c:pt>
                <c:pt idx="178">
                  <c:v>0.46500000000000002</c:v>
                </c:pt>
                <c:pt idx="179">
                  <c:v>0.19700000000000012</c:v>
                </c:pt>
                <c:pt idx="180">
                  <c:v>4.6639999999999855</c:v>
                </c:pt>
                <c:pt idx="181">
                  <c:v>1.633</c:v>
                </c:pt>
                <c:pt idx="182">
                  <c:v>0.60000000000000064</c:v>
                </c:pt>
                <c:pt idx="183">
                  <c:v>0.995</c:v>
                </c:pt>
                <c:pt idx="184">
                  <c:v>1.099</c:v>
                </c:pt>
                <c:pt idx="185">
                  <c:v>18.854000000000031</c:v>
                </c:pt>
                <c:pt idx="186">
                  <c:v>4.2700000000000014</c:v>
                </c:pt>
                <c:pt idx="187">
                  <c:v>0.1</c:v>
                </c:pt>
                <c:pt idx="188">
                  <c:v>3.0000000000000092E-3</c:v>
                </c:pt>
                <c:pt idx="189">
                  <c:v>0</c:v>
                </c:pt>
                <c:pt idx="190">
                  <c:v>0.41500000000000031</c:v>
                </c:pt>
                <c:pt idx="191">
                  <c:v>0</c:v>
                </c:pt>
                <c:pt idx="192">
                  <c:v>0</c:v>
                </c:pt>
                <c:pt idx="193">
                  <c:v>3.0000000000000092E-3</c:v>
                </c:pt>
                <c:pt idx="194">
                  <c:v>7.1000000000000021E-2</c:v>
                </c:pt>
                <c:pt idx="195">
                  <c:v>6.4000000000000196E-2</c:v>
                </c:pt>
                <c:pt idx="196">
                  <c:v>0.10400000000000002</c:v>
                </c:pt>
                <c:pt idx="197">
                  <c:v>7.6000000000000095E-2</c:v>
                </c:pt>
                <c:pt idx="198">
                  <c:v>0.24500000000000041</c:v>
                </c:pt>
                <c:pt idx="199">
                  <c:v>14.724</c:v>
                </c:pt>
                <c:pt idx="200">
                  <c:v>1.2249999999999956</c:v>
                </c:pt>
                <c:pt idx="201">
                  <c:v>0.39200000000000113</c:v>
                </c:pt>
                <c:pt idx="202">
                  <c:v>9.0000000000000115E-3</c:v>
                </c:pt>
                <c:pt idx="203">
                  <c:v>1.8129999999999966</c:v>
                </c:pt>
                <c:pt idx="204">
                  <c:v>4.1589999999999865</c:v>
                </c:pt>
                <c:pt idx="205">
                  <c:v>0.51</c:v>
                </c:pt>
                <c:pt idx="206">
                  <c:v>6.0579999999999865</c:v>
                </c:pt>
                <c:pt idx="207">
                  <c:v>3.9969999999999977</c:v>
                </c:pt>
                <c:pt idx="208">
                  <c:v>1.1020000000000001</c:v>
                </c:pt>
                <c:pt idx="209">
                  <c:v>6.7169999999999996</c:v>
                </c:pt>
                <c:pt idx="210">
                  <c:v>1.4709999999999956</c:v>
                </c:pt>
                <c:pt idx="211">
                  <c:v>1.1990000000000001</c:v>
                </c:pt>
                <c:pt idx="212">
                  <c:v>0.98</c:v>
                </c:pt>
                <c:pt idx="213">
                  <c:v>7.3539999999999957</c:v>
                </c:pt>
                <c:pt idx="214">
                  <c:v>7.1000000000000021E-2</c:v>
                </c:pt>
                <c:pt idx="215">
                  <c:v>2.2000000000000065E-2</c:v>
                </c:pt>
                <c:pt idx="216">
                  <c:v>6.907</c:v>
                </c:pt>
                <c:pt idx="217">
                  <c:v>0.63400000000000201</c:v>
                </c:pt>
                <c:pt idx="218">
                  <c:v>0.80200000000000005</c:v>
                </c:pt>
                <c:pt idx="219">
                  <c:v>0.78500000000000003</c:v>
                </c:pt>
                <c:pt idx="220">
                  <c:v>1.8780000000000001</c:v>
                </c:pt>
                <c:pt idx="221">
                  <c:v>0.60100000000000064</c:v>
                </c:pt>
                <c:pt idx="222">
                  <c:v>1.28</c:v>
                </c:pt>
                <c:pt idx="223">
                  <c:v>2.5779999999999998</c:v>
                </c:pt>
                <c:pt idx="224">
                  <c:v>1.0349999999999964</c:v>
                </c:pt>
                <c:pt idx="225">
                  <c:v>0.29200000000000031</c:v>
                </c:pt>
                <c:pt idx="226">
                  <c:v>7.1000000000000021E-2</c:v>
                </c:pt>
                <c:pt idx="227">
                  <c:v>0.34000000000000036</c:v>
                </c:pt>
                <c:pt idx="228">
                  <c:v>0.44400000000000023</c:v>
                </c:pt>
                <c:pt idx="229">
                  <c:v>7.4000000000000135E-2</c:v>
                </c:pt>
                <c:pt idx="230">
                  <c:v>1.0000000000000019E-2</c:v>
                </c:pt>
                <c:pt idx="231">
                  <c:v>0.84700000000000064</c:v>
                </c:pt>
                <c:pt idx="232">
                  <c:v>0.10500000000000002</c:v>
                </c:pt>
                <c:pt idx="233">
                  <c:v>5.2000000000000102E-2</c:v>
                </c:pt>
                <c:pt idx="234">
                  <c:v>2.1000000000000039E-2</c:v>
                </c:pt>
                <c:pt idx="235">
                  <c:v>1.7000000000000032E-2</c:v>
                </c:pt>
                <c:pt idx="236">
                  <c:v>1.2000000000000018E-2</c:v>
                </c:pt>
                <c:pt idx="237">
                  <c:v>0</c:v>
                </c:pt>
                <c:pt idx="238">
                  <c:v>0</c:v>
                </c:pt>
                <c:pt idx="239">
                  <c:v>0</c:v>
                </c:pt>
                <c:pt idx="240">
                  <c:v>0</c:v>
                </c:pt>
                <c:pt idx="241">
                  <c:v>6.4000000000000196E-2</c:v>
                </c:pt>
                <c:pt idx="242">
                  <c:v>0</c:v>
                </c:pt>
                <c:pt idx="243">
                  <c:v>0</c:v>
                </c:pt>
                <c:pt idx="244">
                  <c:v>0</c:v>
                </c:pt>
                <c:pt idx="245">
                  <c:v>0</c:v>
                </c:pt>
                <c:pt idx="246">
                  <c:v>0</c:v>
                </c:pt>
                <c:pt idx="247">
                  <c:v>1.2000000000000018E-2</c:v>
                </c:pt>
                <c:pt idx="248">
                  <c:v>5.0000000000000131E-3</c:v>
                </c:pt>
                <c:pt idx="249">
                  <c:v>2.4000000000000035E-2</c:v>
                </c:pt>
                <c:pt idx="250">
                  <c:v>2.1000000000000039E-2</c:v>
                </c:pt>
                <c:pt idx="251">
                  <c:v>0.52500000000000002</c:v>
                </c:pt>
                <c:pt idx="252">
                  <c:v>4.1179999999999781</c:v>
                </c:pt>
                <c:pt idx="253">
                  <c:v>1.6640000000000001</c:v>
                </c:pt>
                <c:pt idx="254">
                  <c:v>2.7530000000000001</c:v>
                </c:pt>
                <c:pt idx="255">
                  <c:v>2.6749999999999998</c:v>
                </c:pt>
                <c:pt idx="256">
                  <c:v>1.7280000000000009</c:v>
                </c:pt>
                <c:pt idx="257">
                  <c:v>0.15900000000000047</c:v>
                </c:pt>
                <c:pt idx="258">
                  <c:v>2.4969999999999977</c:v>
                </c:pt>
                <c:pt idx="259">
                  <c:v>5.899</c:v>
                </c:pt>
                <c:pt idx="260">
                  <c:v>0.93100000000000005</c:v>
                </c:pt>
                <c:pt idx="261">
                  <c:v>0.57700000000000062</c:v>
                </c:pt>
                <c:pt idx="262">
                  <c:v>4.4010000000000034</c:v>
                </c:pt>
                <c:pt idx="263">
                  <c:v>7.2060000000000004</c:v>
                </c:pt>
                <c:pt idx="264">
                  <c:v>9.7219999999999995</c:v>
                </c:pt>
                <c:pt idx="265">
                  <c:v>4.0179999999999865</c:v>
                </c:pt>
                <c:pt idx="266">
                  <c:v>1.45</c:v>
                </c:pt>
                <c:pt idx="267">
                  <c:v>1.7469999999999972</c:v>
                </c:pt>
                <c:pt idx="268">
                  <c:v>1.585</c:v>
                </c:pt>
                <c:pt idx="269">
                  <c:v>0.2</c:v>
                </c:pt>
                <c:pt idx="270">
                  <c:v>2.59</c:v>
                </c:pt>
                <c:pt idx="271">
                  <c:v>2.5519999999999987</c:v>
                </c:pt>
                <c:pt idx="272">
                  <c:v>0.68600000000000083</c:v>
                </c:pt>
                <c:pt idx="273">
                  <c:v>0.10400000000000002</c:v>
                </c:pt>
                <c:pt idx="274">
                  <c:v>0.89500000000000046</c:v>
                </c:pt>
                <c:pt idx="275">
                  <c:v>5.984</c:v>
                </c:pt>
                <c:pt idx="276">
                  <c:v>0.8</c:v>
                </c:pt>
                <c:pt idx="277">
                  <c:v>3.3959999999999977</c:v>
                </c:pt>
                <c:pt idx="278">
                  <c:v>0.70200000000000062</c:v>
                </c:pt>
                <c:pt idx="279">
                  <c:v>0.59300000000000042</c:v>
                </c:pt>
                <c:pt idx="280">
                  <c:v>1.1990000000000001</c:v>
                </c:pt>
                <c:pt idx="281">
                  <c:v>2.4169999999999967</c:v>
                </c:pt>
                <c:pt idx="282">
                  <c:v>0.49200000000000038</c:v>
                </c:pt>
                <c:pt idx="283">
                  <c:v>0.57500000000000062</c:v>
                </c:pt>
                <c:pt idx="284">
                  <c:v>2.1119999999999997</c:v>
                </c:pt>
                <c:pt idx="285">
                  <c:v>2.4899999999999998</c:v>
                </c:pt>
                <c:pt idx="286">
                  <c:v>0.49800000000000089</c:v>
                </c:pt>
                <c:pt idx="287">
                  <c:v>2.0979999999999999</c:v>
                </c:pt>
                <c:pt idx="288">
                  <c:v>1.1780000000000035</c:v>
                </c:pt>
                <c:pt idx="289">
                  <c:v>0.73400000000000065</c:v>
                </c:pt>
                <c:pt idx="290">
                  <c:v>0.91900000000000004</c:v>
                </c:pt>
                <c:pt idx="291">
                  <c:v>1.236</c:v>
                </c:pt>
                <c:pt idx="292">
                  <c:v>0.26300000000000001</c:v>
                </c:pt>
                <c:pt idx="293">
                  <c:v>0.505</c:v>
                </c:pt>
                <c:pt idx="294">
                  <c:v>5.7679999999999865</c:v>
                </c:pt>
                <c:pt idx="295">
                  <c:v>2.6539999999999999</c:v>
                </c:pt>
                <c:pt idx="296">
                  <c:v>0.87400000000000178</c:v>
                </c:pt>
                <c:pt idx="297">
                  <c:v>1.1840000000000035</c:v>
                </c:pt>
                <c:pt idx="298">
                  <c:v>0.10700000000000012</c:v>
                </c:pt>
                <c:pt idx="299">
                  <c:v>9.7000000000000045E-2</c:v>
                </c:pt>
                <c:pt idx="300">
                  <c:v>0.38700000000000101</c:v>
                </c:pt>
                <c:pt idx="301">
                  <c:v>0.29500000000000032</c:v>
                </c:pt>
                <c:pt idx="302">
                  <c:v>0.54100000000000004</c:v>
                </c:pt>
                <c:pt idx="303">
                  <c:v>0.47200000000000031</c:v>
                </c:pt>
                <c:pt idx="304">
                  <c:v>0.36600000000000038</c:v>
                </c:pt>
                <c:pt idx="305">
                  <c:v>3.0759999999999987</c:v>
                </c:pt>
                <c:pt idx="306">
                  <c:v>3.6789999999999998</c:v>
                </c:pt>
                <c:pt idx="307">
                  <c:v>0.96900000000000064</c:v>
                </c:pt>
                <c:pt idx="308">
                  <c:v>0.55300000000000005</c:v>
                </c:pt>
                <c:pt idx="309">
                  <c:v>0.51500000000000001</c:v>
                </c:pt>
                <c:pt idx="310">
                  <c:v>0.57700000000000062</c:v>
                </c:pt>
                <c:pt idx="311">
                  <c:v>1.248</c:v>
                </c:pt>
                <c:pt idx="312">
                  <c:v>5.4590000000000014</c:v>
                </c:pt>
                <c:pt idx="313">
                  <c:v>11.474</c:v>
                </c:pt>
                <c:pt idx="314">
                  <c:v>5.5469999999999997</c:v>
                </c:pt>
                <c:pt idx="315">
                  <c:v>6.6289999999999845</c:v>
                </c:pt>
                <c:pt idx="316">
                  <c:v>1.5449999999999966</c:v>
                </c:pt>
                <c:pt idx="317">
                  <c:v>3.7880000000000011</c:v>
                </c:pt>
                <c:pt idx="318">
                  <c:v>1.710999999999997</c:v>
                </c:pt>
                <c:pt idx="319">
                  <c:v>2.3069999999999977</c:v>
                </c:pt>
                <c:pt idx="320">
                  <c:v>1.3149999999999966</c:v>
                </c:pt>
                <c:pt idx="321">
                  <c:v>1.7820000000000009</c:v>
                </c:pt>
                <c:pt idx="322">
                  <c:v>1.5149999999999963</c:v>
                </c:pt>
                <c:pt idx="323">
                  <c:v>1.9009999999999991</c:v>
                </c:pt>
                <c:pt idx="324">
                  <c:v>0.76400000000000201</c:v>
                </c:pt>
                <c:pt idx="325">
                  <c:v>0.2</c:v>
                </c:pt>
                <c:pt idx="326">
                  <c:v>1.6000000000000049E-2</c:v>
                </c:pt>
                <c:pt idx="327">
                  <c:v>2.6000000000000054E-2</c:v>
                </c:pt>
                <c:pt idx="328">
                  <c:v>4.7000000000000083E-2</c:v>
                </c:pt>
                <c:pt idx="329">
                  <c:v>0</c:v>
                </c:pt>
                <c:pt idx="330">
                  <c:v>0</c:v>
                </c:pt>
                <c:pt idx="331">
                  <c:v>1.7000000000000032E-2</c:v>
                </c:pt>
                <c:pt idx="332">
                  <c:v>0.61200000000000065</c:v>
                </c:pt>
                <c:pt idx="333">
                  <c:v>0.30100000000000032</c:v>
                </c:pt>
                <c:pt idx="334">
                  <c:v>2.2000000000000065E-2</c:v>
                </c:pt>
                <c:pt idx="335">
                  <c:v>3.0000000000000092E-3</c:v>
                </c:pt>
                <c:pt idx="336">
                  <c:v>0</c:v>
                </c:pt>
                <c:pt idx="337">
                  <c:v>0</c:v>
                </c:pt>
                <c:pt idx="338">
                  <c:v>0</c:v>
                </c:pt>
                <c:pt idx="339">
                  <c:v>2.9000000000000036E-2</c:v>
                </c:pt>
                <c:pt idx="340">
                  <c:v>0</c:v>
                </c:pt>
                <c:pt idx="341">
                  <c:v>3.0000000000000092E-3</c:v>
                </c:pt>
                <c:pt idx="342">
                  <c:v>0.29000000000000031</c:v>
                </c:pt>
                <c:pt idx="343">
                  <c:v>0.86100000000000065</c:v>
                </c:pt>
                <c:pt idx="344">
                  <c:v>2.2970000000000002</c:v>
                </c:pt>
                <c:pt idx="345">
                  <c:v>2.153</c:v>
                </c:pt>
                <c:pt idx="346">
                  <c:v>0.66900000000000226</c:v>
                </c:pt>
                <c:pt idx="347">
                  <c:v>4.3490000000000002</c:v>
                </c:pt>
                <c:pt idx="348">
                  <c:v>2.4949999999999997</c:v>
                </c:pt>
                <c:pt idx="349">
                  <c:v>2.9619999999999997</c:v>
                </c:pt>
                <c:pt idx="350">
                  <c:v>8.713000000000001</c:v>
                </c:pt>
                <c:pt idx="351">
                  <c:v>6.4249999999999865</c:v>
                </c:pt>
                <c:pt idx="352">
                  <c:v>1.4169999999999952</c:v>
                </c:pt>
                <c:pt idx="353">
                  <c:v>2.8129999999999931</c:v>
                </c:pt>
                <c:pt idx="354">
                  <c:v>2.71</c:v>
                </c:pt>
                <c:pt idx="355">
                  <c:v>1.1820000000000035</c:v>
                </c:pt>
                <c:pt idx="356">
                  <c:v>9.5000000000000182E-2</c:v>
                </c:pt>
                <c:pt idx="357">
                  <c:v>0.21600000000000041</c:v>
                </c:pt>
                <c:pt idx="358">
                  <c:v>0.25700000000000001</c:v>
                </c:pt>
                <c:pt idx="359">
                  <c:v>0.24500000000000041</c:v>
                </c:pt>
                <c:pt idx="360">
                  <c:v>9.2000000000000026E-2</c:v>
                </c:pt>
                <c:pt idx="361">
                  <c:v>0.27600000000000002</c:v>
                </c:pt>
                <c:pt idx="362">
                  <c:v>1.7449999999999972</c:v>
                </c:pt>
                <c:pt idx="363">
                  <c:v>1.524</c:v>
                </c:pt>
                <c:pt idx="364">
                  <c:v>0.45400000000000001</c:v>
                </c:pt>
                <c:pt idx="365">
                  <c:v>0.1</c:v>
                </c:pt>
              </c:numCache>
            </c:numRef>
          </c:val>
          <c:extLst>
            <c:ext xmlns:c16="http://schemas.microsoft.com/office/drawing/2014/chart" uri="{C3380CC4-5D6E-409C-BE32-E72D297353CC}">
              <c16:uniqueId val="{00000001-385F-D842-B2A5-B9B1FD3FC465}"/>
            </c:ext>
          </c:extLst>
        </c:ser>
        <c:dLbls>
          <c:showLegendKey val="0"/>
          <c:showVal val="0"/>
          <c:showCatName val="0"/>
          <c:showSerName val="0"/>
          <c:showPercent val="0"/>
          <c:showBubbleSize val="0"/>
        </c:dLbls>
        <c:gapWidth val="150"/>
        <c:axId val="53813632"/>
        <c:axId val="53766400"/>
      </c:barChart>
      <c:lineChart>
        <c:grouping val="standard"/>
        <c:varyColors val="0"/>
        <c:ser>
          <c:idx val="0"/>
          <c:order val="0"/>
          <c:tx>
            <c:v>Q</c:v>
          </c:tx>
          <c:spPr>
            <a:ln w="25400" cap="flat" cmpd="sng" algn="ctr">
              <a:solidFill>
                <a:schemeClr val="accent5">
                  <a:shade val="50000"/>
                </a:schemeClr>
              </a:solidFill>
              <a:prstDash val="solid"/>
            </a:ln>
            <a:effectLst/>
          </c:spPr>
          <c:marker>
            <c:symbol val="none"/>
          </c:marker>
          <c:cat>
            <c:numRef>
              <c:f>осадки!$D$17534:$D$17899</c:f>
              <c:numCache>
                <c:formatCode>dd/mm/yyyy;@</c:formatCode>
                <c:ptCount val="366"/>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numCache>
            </c:numRef>
          </c:cat>
          <c:val>
            <c:numRef>
              <c:f>осадки!$E$17534:$E$17899</c:f>
              <c:numCache>
                <c:formatCode>General</c:formatCode>
                <c:ptCount val="366"/>
                <c:pt idx="0">
                  <c:v>351</c:v>
                </c:pt>
                <c:pt idx="1">
                  <c:v>348</c:v>
                </c:pt>
                <c:pt idx="2">
                  <c:v>345</c:v>
                </c:pt>
                <c:pt idx="3">
                  <c:v>342</c:v>
                </c:pt>
                <c:pt idx="4">
                  <c:v>342</c:v>
                </c:pt>
                <c:pt idx="5">
                  <c:v>339</c:v>
                </c:pt>
                <c:pt idx="6">
                  <c:v>334</c:v>
                </c:pt>
                <c:pt idx="7">
                  <c:v>331</c:v>
                </c:pt>
                <c:pt idx="8">
                  <c:v>328</c:v>
                </c:pt>
                <c:pt idx="9">
                  <c:v>325</c:v>
                </c:pt>
                <c:pt idx="10">
                  <c:v>319</c:v>
                </c:pt>
                <c:pt idx="11">
                  <c:v>316</c:v>
                </c:pt>
                <c:pt idx="12">
                  <c:v>313</c:v>
                </c:pt>
                <c:pt idx="13">
                  <c:v>307</c:v>
                </c:pt>
                <c:pt idx="14">
                  <c:v>315</c:v>
                </c:pt>
                <c:pt idx="15">
                  <c:v>312</c:v>
                </c:pt>
                <c:pt idx="16">
                  <c:v>309</c:v>
                </c:pt>
                <c:pt idx="17">
                  <c:v>306</c:v>
                </c:pt>
                <c:pt idx="18">
                  <c:v>313</c:v>
                </c:pt>
                <c:pt idx="19">
                  <c:v>313</c:v>
                </c:pt>
                <c:pt idx="20">
                  <c:v>308</c:v>
                </c:pt>
                <c:pt idx="21">
                  <c:v>317</c:v>
                </c:pt>
                <c:pt idx="22">
                  <c:v>322</c:v>
                </c:pt>
                <c:pt idx="23">
                  <c:v>319</c:v>
                </c:pt>
                <c:pt idx="24">
                  <c:v>316</c:v>
                </c:pt>
                <c:pt idx="25">
                  <c:v>323</c:v>
                </c:pt>
                <c:pt idx="26">
                  <c:v>318</c:v>
                </c:pt>
                <c:pt idx="27">
                  <c:v>326</c:v>
                </c:pt>
                <c:pt idx="28">
                  <c:v>323</c:v>
                </c:pt>
                <c:pt idx="29">
                  <c:v>320</c:v>
                </c:pt>
                <c:pt idx="30">
                  <c:v>325</c:v>
                </c:pt>
                <c:pt idx="31">
                  <c:v>322</c:v>
                </c:pt>
                <c:pt idx="32">
                  <c:v>328</c:v>
                </c:pt>
                <c:pt idx="33">
                  <c:v>327</c:v>
                </c:pt>
                <c:pt idx="34">
                  <c:v>324</c:v>
                </c:pt>
                <c:pt idx="35">
                  <c:v>321</c:v>
                </c:pt>
                <c:pt idx="36">
                  <c:v>318</c:v>
                </c:pt>
                <c:pt idx="37">
                  <c:v>315</c:v>
                </c:pt>
                <c:pt idx="38">
                  <c:v>310</c:v>
                </c:pt>
                <c:pt idx="39">
                  <c:v>307</c:v>
                </c:pt>
                <c:pt idx="40">
                  <c:v>305</c:v>
                </c:pt>
                <c:pt idx="41">
                  <c:v>302</c:v>
                </c:pt>
                <c:pt idx="42">
                  <c:v>297</c:v>
                </c:pt>
                <c:pt idx="43">
                  <c:v>283</c:v>
                </c:pt>
                <c:pt idx="44">
                  <c:v>280</c:v>
                </c:pt>
                <c:pt idx="45">
                  <c:v>278</c:v>
                </c:pt>
                <c:pt idx="46">
                  <c:v>275</c:v>
                </c:pt>
                <c:pt idx="47">
                  <c:v>273</c:v>
                </c:pt>
                <c:pt idx="48">
                  <c:v>279</c:v>
                </c:pt>
                <c:pt idx="49">
                  <c:v>276</c:v>
                </c:pt>
                <c:pt idx="50">
                  <c:v>280</c:v>
                </c:pt>
                <c:pt idx="51">
                  <c:v>279</c:v>
                </c:pt>
                <c:pt idx="52">
                  <c:v>285</c:v>
                </c:pt>
                <c:pt idx="53">
                  <c:v>289</c:v>
                </c:pt>
                <c:pt idx="54">
                  <c:v>294</c:v>
                </c:pt>
                <c:pt idx="55">
                  <c:v>298</c:v>
                </c:pt>
                <c:pt idx="56">
                  <c:v>302</c:v>
                </c:pt>
                <c:pt idx="57">
                  <c:v>299</c:v>
                </c:pt>
                <c:pt idx="58">
                  <c:v>296</c:v>
                </c:pt>
                <c:pt idx="59">
                  <c:v>301</c:v>
                </c:pt>
                <c:pt idx="60">
                  <c:v>300</c:v>
                </c:pt>
                <c:pt idx="61">
                  <c:v>297</c:v>
                </c:pt>
                <c:pt idx="62">
                  <c:v>295</c:v>
                </c:pt>
                <c:pt idx="63">
                  <c:v>295</c:v>
                </c:pt>
                <c:pt idx="64">
                  <c:v>293</c:v>
                </c:pt>
                <c:pt idx="65">
                  <c:v>293</c:v>
                </c:pt>
                <c:pt idx="66">
                  <c:v>293</c:v>
                </c:pt>
                <c:pt idx="67">
                  <c:v>292</c:v>
                </c:pt>
                <c:pt idx="68">
                  <c:v>292</c:v>
                </c:pt>
                <c:pt idx="69">
                  <c:v>292</c:v>
                </c:pt>
                <c:pt idx="70">
                  <c:v>292</c:v>
                </c:pt>
                <c:pt idx="71">
                  <c:v>290</c:v>
                </c:pt>
                <c:pt idx="72">
                  <c:v>284</c:v>
                </c:pt>
                <c:pt idx="73">
                  <c:v>284</c:v>
                </c:pt>
                <c:pt idx="74">
                  <c:v>284</c:v>
                </c:pt>
                <c:pt idx="75">
                  <c:v>284</c:v>
                </c:pt>
                <c:pt idx="76">
                  <c:v>284</c:v>
                </c:pt>
                <c:pt idx="77">
                  <c:v>285</c:v>
                </c:pt>
                <c:pt idx="78">
                  <c:v>285</c:v>
                </c:pt>
                <c:pt idx="79">
                  <c:v>285</c:v>
                </c:pt>
                <c:pt idx="80">
                  <c:v>293</c:v>
                </c:pt>
                <c:pt idx="81">
                  <c:v>295</c:v>
                </c:pt>
                <c:pt idx="82">
                  <c:v>295</c:v>
                </c:pt>
                <c:pt idx="83">
                  <c:v>295</c:v>
                </c:pt>
                <c:pt idx="84">
                  <c:v>295</c:v>
                </c:pt>
                <c:pt idx="85">
                  <c:v>297</c:v>
                </c:pt>
                <c:pt idx="86">
                  <c:v>297</c:v>
                </c:pt>
                <c:pt idx="87">
                  <c:v>297</c:v>
                </c:pt>
                <c:pt idx="88">
                  <c:v>297</c:v>
                </c:pt>
                <c:pt idx="89">
                  <c:v>298</c:v>
                </c:pt>
                <c:pt idx="90">
                  <c:v>298</c:v>
                </c:pt>
                <c:pt idx="91">
                  <c:v>300</c:v>
                </c:pt>
                <c:pt idx="92">
                  <c:v>300</c:v>
                </c:pt>
                <c:pt idx="93">
                  <c:v>300</c:v>
                </c:pt>
                <c:pt idx="94">
                  <c:v>301</c:v>
                </c:pt>
                <c:pt idx="95">
                  <c:v>304</c:v>
                </c:pt>
                <c:pt idx="96">
                  <c:v>307</c:v>
                </c:pt>
                <c:pt idx="97">
                  <c:v>316</c:v>
                </c:pt>
                <c:pt idx="98">
                  <c:v>330</c:v>
                </c:pt>
                <c:pt idx="99">
                  <c:v>366</c:v>
                </c:pt>
                <c:pt idx="100">
                  <c:v>395</c:v>
                </c:pt>
                <c:pt idx="101">
                  <c:v>421</c:v>
                </c:pt>
                <c:pt idx="102">
                  <c:v>473</c:v>
                </c:pt>
                <c:pt idx="103">
                  <c:v>546</c:v>
                </c:pt>
                <c:pt idx="104">
                  <c:v>660</c:v>
                </c:pt>
                <c:pt idx="105">
                  <c:v>787</c:v>
                </c:pt>
                <c:pt idx="106">
                  <c:v>854</c:v>
                </c:pt>
                <c:pt idx="107">
                  <c:v>957</c:v>
                </c:pt>
                <c:pt idx="108">
                  <c:v>1050</c:v>
                </c:pt>
                <c:pt idx="109">
                  <c:v>1120</c:v>
                </c:pt>
                <c:pt idx="110">
                  <c:v>1200</c:v>
                </c:pt>
                <c:pt idx="111">
                  <c:v>1280</c:v>
                </c:pt>
                <c:pt idx="112">
                  <c:v>1360</c:v>
                </c:pt>
                <c:pt idx="113">
                  <c:v>1480</c:v>
                </c:pt>
                <c:pt idx="114">
                  <c:v>1580</c:v>
                </c:pt>
                <c:pt idx="115">
                  <c:v>1690</c:v>
                </c:pt>
                <c:pt idx="116">
                  <c:v>2000</c:v>
                </c:pt>
                <c:pt idx="117">
                  <c:v>2000</c:v>
                </c:pt>
                <c:pt idx="118">
                  <c:v>2010</c:v>
                </c:pt>
                <c:pt idx="119">
                  <c:v>2040</c:v>
                </c:pt>
                <c:pt idx="120">
                  <c:v>2040</c:v>
                </c:pt>
                <c:pt idx="121">
                  <c:v>1980</c:v>
                </c:pt>
                <c:pt idx="122">
                  <c:v>1900</c:v>
                </c:pt>
                <c:pt idx="123">
                  <c:v>1840</c:v>
                </c:pt>
                <c:pt idx="124">
                  <c:v>1820</c:v>
                </c:pt>
                <c:pt idx="125">
                  <c:v>1850</c:v>
                </c:pt>
                <c:pt idx="126">
                  <c:v>1870</c:v>
                </c:pt>
                <c:pt idx="127">
                  <c:v>1900</c:v>
                </c:pt>
                <c:pt idx="128">
                  <c:v>1960</c:v>
                </c:pt>
                <c:pt idx="129">
                  <c:v>2050</c:v>
                </c:pt>
                <c:pt idx="130">
                  <c:v>2110</c:v>
                </c:pt>
                <c:pt idx="131">
                  <c:v>2180</c:v>
                </c:pt>
                <c:pt idx="132">
                  <c:v>2250</c:v>
                </c:pt>
                <c:pt idx="133">
                  <c:v>2300</c:v>
                </c:pt>
                <c:pt idx="134">
                  <c:v>2350</c:v>
                </c:pt>
                <c:pt idx="135">
                  <c:v>2430</c:v>
                </c:pt>
                <c:pt idx="136">
                  <c:v>2470</c:v>
                </c:pt>
                <c:pt idx="137">
                  <c:v>2510</c:v>
                </c:pt>
                <c:pt idx="138">
                  <c:v>2530</c:v>
                </c:pt>
                <c:pt idx="139">
                  <c:v>2520</c:v>
                </c:pt>
                <c:pt idx="140">
                  <c:v>2490</c:v>
                </c:pt>
                <c:pt idx="141">
                  <c:v>2420</c:v>
                </c:pt>
                <c:pt idx="142">
                  <c:v>2330</c:v>
                </c:pt>
                <c:pt idx="143">
                  <c:v>2240</c:v>
                </c:pt>
                <c:pt idx="144">
                  <c:v>2150</c:v>
                </c:pt>
                <c:pt idx="145">
                  <c:v>2040</c:v>
                </c:pt>
                <c:pt idx="146">
                  <c:v>1960</c:v>
                </c:pt>
                <c:pt idx="147">
                  <c:v>1850</c:v>
                </c:pt>
                <c:pt idx="148">
                  <c:v>1720</c:v>
                </c:pt>
                <c:pt idx="149">
                  <c:v>1510</c:v>
                </c:pt>
                <c:pt idx="150">
                  <c:v>1390</c:v>
                </c:pt>
                <c:pt idx="151">
                  <c:v>1280</c:v>
                </c:pt>
                <c:pt idx="152">
                  <c:v>1180</c:v>
                </c:pt>
                <c:pt idx="153">
                  <c:v>1120</c:v>
                </c:pt>
                <c:pt idx="154">
                  <c:v>1090</c:v>
                </c:pt>
                <c:pt idx="155">
                  <c:v>1090</c:v>
                </c:pt>
                <c:pt idx="156">
                  <c:v>1130</c:v>
                </c:pt>
                <c:pt idx="157">
                  <c:v>1140</c:v>
                </c:pt>
                <c:pt idx="158">
                  <c:v>1160</c:v>
                </c:pt>
                <c:pt idx="159">
                  <c:v>1200</c:v>
                </c:pt>
                <c:pt idx="160">
                  <c:v>1240</c:v>
                </c:pt>
                <c:pt idx="161">
                  <c:v>1300</c:v>
                </c:pt>
                <c:pt idx="162">
                  <c:v>1340</c:v>
                </c:pt>
                <c:pt idx="163">
                  <c:v>1380</c:v>
                </c:pt>
                <c:pt idx="164">
                  <c:v>1400</c:v>
                </c:pt>
                <c:pt idx="165">
                  <c:v>1400</c:v>
                </c:pt>
                <c:pt idx="166">
                  <c:v>1410</c:v>
                </c:pt>
                <c:pt idx="167">
                  <c:v>1420</c:v>
                </c:pt>
                <c:pt idx="168">
                  <c:v>1420</c:v>
                </c:pt>
                <c:pt idx="169">
                  <c:v>1400</c:v>
                </c:pt>
                <c:pt idx="170">
                  <c:v>1370</c:v>
                </c:pt>
                <c:pt idx="171">
                  <c:v>1330</c:v>
                </c:pt>
                <c:pt idx="172">
                  <c:v>1280</c:v>
                </c:pt>
                <c:pt idx="173">
                  <c:v>1210</c:v>
                </c:pt>
                <c:pt idx="174">
                  <c:v>1140</c:v>
                </c:pt>
                <c:pt idx="175">
                  <c:v>1050</c:v>
                </c:pt>
                <c:pt idx="176">
                  <c:v>966</c:v>
                </c:pt>
                <c:pt idx="177">
                  <c:v>900</c:v>
                </c:pt>
                <c:pt idx="178">
                  <c:v>825</c:v>
                </c:pt>
                <c:pt idx="179">
                  <c:v>786</c:v>
                </c:pt>
                <c:pt idx="180">
                  <c:v>774</c:v>
                </c:pt>
                <c:pt idx="181">
                  <c:v>762</c:v>
                </c:pt>
                <c:pt idx="182">
                  <c:v>738</c:v>
                </c:pt>
                <c:pt idx="183">
                  <c:v>726</c:v>
                </c:pt>
                <c:pt idx="184">
                  <c:v>722</c:v>
                </c:pt>
                <c:pt idx="185">
                  <c:v>718</c:v>
                </c:pt>
                <c:pt idx="186">
                  <c:v>718</c:v>
                </c:pt>
                <c:pt idx="187">
                  <c:v>718</c:v>
                </c:pt>
                <c:pt idx="188">
                  <c:v>710</c:v>
                </c:pt>
                <c:pt idx="189">
                  <c:v>706</c:v>
                </c:pt>
                <c:pt idx="190">
                  <c:v>718</c:v>
                </c:pt>
                <c:pt idx="191">
                  <c:v>762</c:v>
                </c:pt>
                <c:pt idx="192">
                  <c:v>820</c:v>
                </c:pt>
                <c:pt idx="193">
                  <c:v>870</c:v>
                </c:pt>
                <c:pt idx="194">
                  <c:v>900</c:v>
                </c:pt>
                <c:pt idx="195">
                  <c:v>912</c:v>
                </c:pt>
                <c:pt idx="196">
                  <c:v>906</c:v>
                </c:pt>
                <c:pt idx="197">
                  <c:v>876</c:v>
                </c:pt>
                <c:pt idx="198">
                  <c:v>830</c:v>
                </c:pt>
                <c:pt idx="199">
                  <c:v>778</c:v>
                </c:pt>
                <c:pt idx="200">
                  <c:v>734</c:v>
                </c:pt>
                <c:pt idx="201">
                  <c:v>694</c:v>
                </c:pt>
                <c:pt idx="202">
                  <c:v>654</c:v>
                </c:pt>
                <c:pt idx="203">
                  <c:v>610</c:v>
                </c:pt>
                <c:pt idx="204">
                  <c:v>562</c:v>
                </c:pt>
                <c:pt idx="205">
                  <c:v>526</c:v>
                </c:pt>
                <c:pt idx="206">
                  <c:v>498</c:v>
                </c:pt>
                <c:pt idx="207">
                  <c:v>482</c:v>
                </c:pt>
                <c:pt idx="208">
                  <c:v>467</c:v>
                </c:pt>
                <c:pt idx="209">
                  <c:v>435</c:v>
                </c:pt>
                <c:pt idx="210">
                  <c:v>429</c:v>
                </c:pt>
                <c:pt idx="211">
                  <c:v>423</c:v>
                </c:pt>
                <c:pt idx="212">
                  <c:v>414</c:v>
                </c:pt>
                <c:pt idx="213">
                  <c:v>408</c:v>
                </c:pt>
                <c:pt idx="214">
                  <c:v>405</c:v>
                </c:pt>
                <c:pt idx="215">
                  <c:v>402</c:v>
                </c:pt>
                <c:pt idx="216">
                  <c:v>402</c:v>
                </c:pt>
                <c:pt idx="217">
                  <c:v>402</c:v>
                </c:pt>
                <c:pt idx="218">
                  <c:v>402</c:v>
                </c:pt>
                <c:pt idx="219">
                  <c:v>411</c:v>
                </c:pt>
                <c:pt idx="220">
                  <c:v>417</c:v>
                </c:pt>
                <c:pt idx="221">
                  <c:v>417</c:v>
                </c:pt>
                <c:pt idx="222">
                  <c:v>408</c:v>
                </c:pt>
                <c:pt idx="223">
                  <c:v>399</c:v>
                </c:pt>
                <c:pt idx="224">
                  <c:v>396</c:v>
                </c:pt>
                <c:pt idx="225">
                  <c:v>390</c:v>
                </c:pt>
                <c:pt idx="226">
                  <c:v>384</c:v>
                </c:pt>
                <c:pt idx="227">
                  <c:v>378</c:v>
                </c:pt>
                <c:pt idx="228">
                  <c:v>369</c:v>
                </c:pt>
                <c:pt idx="229">
                  <c:v>360</c:v>
                </c:pt>
                <c:pt idx="230">
                  <c:v>354</c:v>
                </c:pt>
                <c:pt idx="231">
                  <c:v>348</c:v>
                </c:pt>
                <c:pt idx="232">
                  <c:v>343</c:v>
                </c:pt>
                <c:pt idx="233">
                  <c:v>335</c:v>
                </c:pt>
                <c:pt idx="234">
                  <c:v>325</c:v>
                </c:pt>
                <c:pt idx="235">
                  <c:v>320</c:v>
                </c:pt>
                <c:pt idx="236">
                  <c:v>316</c:v>
                </c:pt>
                <c:pt idx="237">
                  <c:v>312</c:v>
                </c:pt>
                <c:pt idx="238">
                  <c:v>308</c:v>
                </c:pt>
                <c:pt idx="239">
                  <c:v>304</c:v>
                </c:pt>
                <c:pt idx="240">
                  <c:v>302</c:v>
                </c:pt>
                <c:pt idx="241">
                  <c:v>299</c:v>
                </c:pt>
                <c:pt idx="242">
                  <c:v>298</c:v>
                </c:pt>
                <c:pt idx="243">
                  <c:v>298</c:v>
                </c:pt>
                <c:pt idx="244">
                  <c:v>296</c:v>
                </c:pt>
                <c:pt idx="245">
                  <c:v>295</c:v>
                </c:pt>
                <c:pt idx="246">
                  <c:v>294</c:v>
                </c:pt>
                <c:pt idx="247">
                  <c:v>294</c:v>
                </c:pt>
                <c:pt idx="248">
                  <c:v>293</c:v>
                </c:pt>
                <c:pt idx="249">
                  <c:v>292</c:v>
                </c:pt>
                <c:pt idx="250">
                  <c:v>292</c:v>
                </c:pt>
                <c:pt idx="251">
                  <c:v>295</c:v>
                </c:pt>
                <c:pt idx="252">
                  <c:v>297</c:v>
                </c:pt>
                <c:pt idx="253">
                  <c:v>298</c:v>
                </c:pt>
                <c:pt idx="254">
                  <c:v>299</c:v>
                </c:pt>
                <c:pt idx="255">
                  <c:v>300</c:v>
                </c:pt>
                <c:pt idx="256">
                  <c:v>300</c:v>
                </c:pt>
                <c:pt idx="257">
                  <c:v>304</c:v>
                </c:pt>
                <c:pt idx="258">
                  <c:v>312</c:v>
                </c:pt>
                <c:pt idx="259">
                  <c:v>318</c:v>
                </c:pt>
                <c:pt idx="260">
                  <c:v>328</c:v>
                </c:pt>
                <c:pt idx="261">
                  <c:v>333</c:v>
                </c:pt>
                <c:pt idx="262">
                  <c:v>340</c:v>
                </c:pt>
                <c:pt idx="263">
                  <c:v>351</c:v>
                </c:pt>
                <c:pt idx="264">
                  <c:v>357</c:v>
                </c:pt>
                <c:pt idx="265">
                  <c:v>366</c:v>
                </c:pt>
                <c:pt idx="266">
                  <c:v>375</c:v>
                </c:pt>
                <c:pt idx="267">
                  <c:v>375</c:v>
                </c:pt>
                <c:pt idx="268">
                  <c:v>381</c:v>
                </c:pt>
                <c:pt idx="269">
                  <c:v>390</c:v>
                </c:pt>
                <c:pt idx="270">
                  <c:v>402</c:v>
                </c:pt>
                <c:pt idx="271">
                  <c:v>414</c:v>
                </c:pt>
                <c:pt idx="272">
                  <c:v>426</c:v>
                </c:pt>
                <c:pt idx="273">
                  <c:v>432</c:v>
                </c:pt>
                <c:pt idx="274">
                  <c:v>432</c:v>
                </c:pt>
                <c:pt idx="275">
                  <c:v>432</c:v>
                </c:pt>
                <c:pt idx="276">
                  <c:v>432</c:v>
                </c:pt>
                <c:pt idx="277">
                  <c:v>429</c:v>
                </c:pt>
                <c:pt idx="278">
                  <c:v>426</c:v>
                </c:pt>
                <c:pt idx="279">
                  <c:v>423</c:v>
                </c:pt>
                <c:pt idx="280">
                  <c:v>423</c:v>
                </c:pt>
                <c:pt idx="281">
                  <c:v>429</c:v>
                </c:pt>
                <c:pt idx="282">
                  <c:v>426</c:v>
                </c:pt>
                <c:pt idx="283">
                  <c:v>432</c:v>
                </c:pt>
                <c:pt idx="284">
                  <c:v>442</c:v>
                </c:pt>
                <c:pt idx="285">
                  <c:v>453</c:v>
                </c:pt>
                <c:pt idx="286">
                  <c:v>463</c:v>
                </c:pt>
                <c:pt idx="287">
                  <c:v>478</c:v>
                </c:pt>
                <c:pt idx="288">
                  <c:v>494</c:v>
                </c:pt>
                <c:pt idx="289">
                  <c:v>510</c:v>
                </c:pt>
                <c:pt idx="290">
                  <c:v>522</c:v>
                </c:pt>
                <c:pt idx="291">
                  <c:v>538</c:v>
                </c:pt>
                <c:pt idx="292">
                  <c:v>550</c:v>
                </c:pt>
                <c:pt idx="293">
                  <c:v>546</c:v>
                </c:pt>
                <c:pt idx="294">
                  <c:v>538</c:v>
                </c:pt>
                <c:pt idx="295">
                  <c:v>530</c:v>
                </c:pt>
                <c:pt idx="296">
                  <c:v>530</c:v>
                </c:pt>
                <c:pt idx="297">
                  <c:v>526</c:v>
                </c:pt>
                <c:pt idx="298">
                  <c:v>522</c:v>
                </c:pt>
                <c:pt idx="299">
                  <c:v>522</c:v>
                </c:pt>
                <c:pt idx="300">
                  <c:v>522</c:v>
                </c:pt>
                <c:pt idx="301">
                  <c:v>522</c:v>
                </c:pt>
                <c:pt idx="302">
                  <c:v>518</c:v>
                </c:pt>
                <c:pt idx="303">
                  <c:v>518</c:v>
                </c:pt>
                <c:pt idx="304">
                  <c:v>518</c:v>
                </c:pt>
                <c:pt idx="305">
                  <c:v>518</c:v>
                </c:pt>
                <c:pt idx="306">
                  <c:v>510</c:v>
                </c:pt>
                <c:pt idx="307">
                  <c:v>502</c:v>
                </c:pt>
                <c:pt idx="308">
                  <c:v>498</c:v>
                </c:pt>
                <c:pt idx="309">
                  <c:v>502</c:v>
                </c:pt>
                <c:pt idx="310">
                  <c:v>518</c:v>
                </c:pt>
                <c:pt idx="311">
                  <c:v>522</c:v>
                </c:pt>
                <c:pt idx="312">
                  <c:v>526</c:v>
                </c:pt>
                <c:pt idx="313">
                  <c:v>526</c:v>
                </c:pt>
                <c:pt idx="314">
                  <c:v>530</c:v>
                </c:pt>
                <c:pt idx="315">
                  <c:v>538</c:v>
                </c:pt>
                <c:pt idx="316">
                  <c:v>558</c:v>
                </c:pt>
                <c:pt idx="317">
                  <c:v>594</c:v>
                </c:pt>
                <c:pt idx="318">
                  <c:v>642</c:v>
                </c:pt>
                <c:pt idx="319">
                  <c:v>690</c:v>
                </c:pt>
                <c:pt idx="320">
                  <c:v>734</c:v>
                </c:pt>
                <c:pt idx="321">
                  <c:v>778</c:v>
                </c:pt>
                <c:pt idx="322">
                  <c:v>820</c:v>
                </c:pt>
                <c:pt idx="323">
                  <c:v>846</c:v>
                </c:pt>
                <c:pt idx="324">
                  <c:v>774</c:v>
                </c:pt>
                <c:pt idx="325">
                  <c:v>733</c:v>
                </c:pt>
                <c:pt idx="326">
                  <c:v>657</c:v>
                </c:pt>
                <c:pt idx="327">
                  <c:v>580</c:v>
                </c:pt>
                <c:pt idx="328">
                  <c:v>531</c:v>
                </c:pt>
                <c:pt idx="329">
                  <c:v>469</c:v>
                </c:pt>
                <c:pt idx="330">
                  <c:v>402</c:v>
                </c:pt>
                <c:pt idx="331">
                  <c:v>336</c:v>
                </c:pt>
                <c:pt idx="332">
                  <c:v>310</c:v>
                </c:pt>
                <c:pt idx="333">
                  <c:v>296</c:v>
                </c:pt>
                <c:pt idx="334">
                  <c:v>280</c:v>
                </c:pt>
                <c:pt idx="335">
                  <c:v>264</c:v>
                </c:pt>
                <c:pt idx="336">
                  <c:v>254</c:v>
                </c:pt>
                <c:pt idx="337">
                  <c:v>251</c:v>
                </c:pt>
                <c:pt idx="338">
                  <c:v>240</c:v>
                </c:pt>
                <c:pt idx="339">
                  <c:v>237</c:v>
                </c:pt>
                <c:pt idx="340">
                  <c:v>232</c:v>
                </c:pt>
                <c:pt idx="341">
                  <c:v>236</c:v>
                </c:pt>
                <c:pt idx="342">
                  <c:v>233</c:v>
                </c:pt>
                <c:pt idx="343">
                  <c:v>229</c:v>
                </c:pt>
                <c:pt idx="344">
                  <c:v>227</c:v>
                </c:pt>
                <c:pt idx="345">
                  <c:v>223</c:v>
                </c:pt>
                <c:pt idx="346">
                  <c:v>219</c:v>
                </c:pt>
                <c:pt idx="347">
                  <c:v>229</c:v>
                </c:pt>
                <c:pt idx="348">
                  <c:v>240</c:v>
                </c:pt>
                <c:pt idx="349">
                  <c:v>243</c:v>
                </c:pt>
                <c:pt idx="350">
                  <c:v>250</c:v>
                </c:pt>
                <c:pt idx="351">
                  <c:v>251</c:v>
                </c:pt>
                <c:pt idx="352">
                  <c:v>260</c:v>
                </c:pt>
                <c:pt idx="353">
                  <c:v>260</c:v>
                </c:pt>
                <c:pt idx="354">
                  <c:v>268</c:v>
                </c:pt>
                <c:pt idx="355">
                  <c:v>276</c:v>
                </c:pt>
                <c:pt idx="356">
                  <c:v>262</c:v>
                </c:pt>
                <c:pt idx="357">
                  <c:v>279</c:v>
                </c:pt>
                <c:pt idx="358">
                  <c:v>283</c:v>
                </c:pt>
                <c:pt idx="359">
                  <c:v>284</c:v>
                </c:pt>
                <c:pt idx="360">
                  <c:v>285</c:v>
                </c:pt>
                <c:pt idx="361">
                  <c:v>286</c:v>
                </c:pt>
                <c:pt idx="362">
                  <c:v>287</c:v>
                </c:pt>
                <c:pt idx="363">
                  <c:v>288</c:v>
                </c:pt>
                <c:pt idx="364">
                  <c:v>289</c:v>
                </c:pt>
                <c:pt idx="365">
                  <c:v>290</c:v>
                </c:pt>
              </c:numCache>
            </c:numRef>
          </c:val>
          <c:smooth val="0"/>
          <c:extLst>
            <c:ext xmlns:c16="http://schemas.microsoft.com/office/drawing/2014/chart" uri="{C3380CC4-5D6E-409C-BE32-E72D297353CC}">
              <c16:uniqueId val="{00000002-385F-D842-B2A5-B9B1FD3FC465}"/>
            </c:ext>
          </c:extLst>
        </c:ser>
        <c:ser>
          <c:idx val="3"/>
          <c:order val="3"/>
          <c:tx>
            <c:v>GrWat</c:v>
          </c:tx>
          <c:spPr>
            <a:ln w="25400" cap="flat" cmpd="sng" algn="ctr">
              <a:solidFill>
                <a:schemeClr val="accent6">
                  <a:shade val="50000"/>
                </a:schemeClr>
              </a:solidFill>
              <a:prstDash val="solid"/>
            </a:ln>
            <a:effectLst/>
          </c:spPr>
          <c:marker>
            <c:symbol val="none"/>
          </c:marker>
          <c:cat>
            <c:numRef>
              <c:f>осадки!$D$17534:$D$17899</c:f>
              <c:numCache>
                <c:formatCode>dd/mm/yyyy;@</c:formatCode>
                <c:ptCount val="366"/>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numCache>
            </c:numRef>
          </c:cat>
          <c:val>
            <c:numRef>
              <c:f>осадки!$F$17534:$F$17899</c:f>
              <c:numCache>
                <c:formatCode>General</c:formatCode>
                <c:ptCount val="366"/>
                <c:pt idx="0">
                  <c:v>351</c:v>
                </c:pt>
                <c:pt idx="1">
                  <c:v>348</c:v>
                </c:pt>
                <c:pt idx="2">
                  <c:v>345</c:v>
                </c:pt>
                <c:pt idx="3">
                  <c:v>342</c:v>
                </c:pt>
                <c:pt idx="4">
                  <c:v>342</c:v>
                </c:pt>
                <c:pt idx="5">
                  <c:v>339</c:v>
                </c:pt>
                <c:pt idx="6">
                  <c:v>334</c:v>
                </c:pt>
                <c:pt idx="7">
                  <c:v>331</c:v>
                </c:pt>
                <c:pt idx="8">
                  <c:v>328</c:v>
                </c:pt>
                <c:pt idx="9">
                  <c:v>325</c:v>
                </c:pt>
                <c:pt idx="10">
                  <c:v>319</c:v>
                </c:pt>
                <c:pt idx="11">
                  <c:v>316</c:v>
                </c:pt>
                <c:pt idx="12">
                  <c:v>313</c:v>
                </c:pt>
                <c:pt idx="13">
                  <c:v>307</c:v>
                </c:pt>
                <c:pt idx="14">
                  <c:v>308.66669999999999</c:v>
                </c:pt>
                <c:pt idx="15">
                  <c:v>312</c:v>
                </c:pt>
                <c:pt idx="16">
                  <c:v>309</c:v>
                </c:pt>
                <c:pt idx="17">
                  <c:v>306</c:v>
                </c:pt>
                <c:pt idx="18">
                  <c:v>308.33329999999899</c:v>
                </c:pt>
                <c:pt idx="19">
                  <c:v>313</c:v>
                </c:pt>
                <c:pt idx="20">
                  <c:v>308</c:v>
                </c:pt>
                <c:pt idx="21">
                  <c:v>310.75</c:v>
                </c:pt>
                <c:pt idx="22">
                  <c:v>313.5</c:v>
                </c:pt>
                <c:pt idx="23">
                  <c:v>319</c:v>
                </c:pt>
                <c:pt idx="24">
                  <c:v>316</c:v>
                </c:pt>
                <c:pt idx="25">
                  <c:v>317.39999999999969</c:v>
                </c:pt>
                <c:pt idx="26">
                  <c:v>318</c:v>
                </c:pt>
                <c:pt idx="27">
                  <c:v>319.66669999999999</c:v>
                </c:pt>
                <c:pt idx="28">
                  <c:v>323</c:v>
                </c:pt>
                <c:pt idx="29">
                  <c:v>320</c:v>
                </c:pt>
                <c:pt idx="30">
                  <c:v>320.66669999999999</c:v>
                </c:pt>
                <c:pt idx="31">
                  <c:v>322</c:v>
                </c:pt>
                <c:pt idx="32">
                  <c:v>323.66669999999999</c:v>
                </c:pt>
                <c:pt idx="33">
                  <c:v>327</c:v>
                </c:pt>
                <c:pt idx="34">
                  <c:v>324</c:v>
                </c:pt>
                <c:pt idx="35">
                  <c:v>321</c:v>
                </c:pt>
                <c:pt idx="36">
                  <c:v>318</c:v>
                </c:pt>
                <c:pt idx="37">
                  <c:v>315</c:v>
                </c:pt>
                <c:pt idx="38">
                  <c:v>310</c:v>
                </c:pt>
                <c:pt idx="39">
                  <c:v>307</c:v>
                </c:pt>
                <c:pt idx="40">
                  <c:v>305</c:v>
                </c:pt>
                <c:pt idx="41">
                  <c:v>302</c:v>
                </c:pt>
                <c:pt idx="42">
                  <c:v>297</c:v>
                </c:pt>
                <c:pt idx="43">
                  <c:v>283</c:v>
                </c:pt>
                <c:pt idx="44">
                  <c:v>280</c:v>
                </c:pt>
                <c:pt idx="45">
                  <c:v>278</c:v>
                </c:pt>
                <c:pt idx="46">
                  <c:v>275</c:v>
                </c:pt>
                <c:pt idx="47">
                  <c:v>273</c:v>
                </c:pt>
                <c:pt idx="48">
                  <c:v>274.2</c:v>
                </c:pt>
                <c:pt idx="49">
                  <c:v>275.39999999999969</c:v>
                </c:pt>
                <c:pt idx="50">
                  <c:v>276.60000000000002</c:v>
                </c:pt>
                <c:pt idx="51">
                  <c:v>279</c:v>
                </c:pt>
                <c:pt idx="52">
                  <c:v>281.10000000000002</c:v>
                </c:pt>
                <c:pt idx="53">
                  <c:v>283.2</c:v>
                </c:pt>
                <c:pt idx="54">
                  <c:v>285.3</c:v>
                </c:pt>
                <c:pt idx="55">
                  <c:v>287.39999999999969</c:v>
                </c:pt>
                <c:pt idx="56">
                  <c:v>289.5</c:v>
                </c:pt>
                <c:pt idx="57">
                  <c:v>291.60000000000002</c:v>
                </c:pt>
                <c:pt idx="58">
                  <c:v>293.7</c:v>
                </c:pt>
                <c:pt idx="59">
                  <c:v>295.8</c:v>
                </c:pt>
                <c:pt idx="60">
                  <c:v>300</c:v>
                </c:pt>
                <c:pt idx="61">
                  <c:v>297</c:v>
                </c:pt>
                <c:pt idx="62">
                  <c:v>295</c:v>
                </c:pt>
                <c:pt idx="63">
                  <c:v>295</c:v>
                </c:pt>
                <c:pt idx="64">
                  <c:v>293</c:v>
                </c:pt>
                <c:pt idx="65">
                  <c:v>293</c:v>
                </c:pt>
                <c:pt idx="66">
                  <c:v>293</c:v>
                </c:pt>
                <c:pt idx="67">
                  <c:v>292</c:v>
                </c:pt>
                <c:pt idx="68">
                  <c:v>292</c:v>
                </c:pt>
                <c:pt idx="69">
                  <c:v>292</c:v>
                </c:pt>
                <c:pt idx="70">
                  <c:v>292</c:v>
                </c:pt>
                <c:pt idx="71">
                  <c:v>290</c:v>
                </c:pt>
                <c:pt idx="72">
                  <c:v>284</c:v>
                </c:pt>
                <c:pt idx="73">
                  <c:v>284</c:v>
                </c:pt>
                <c:pt idx="74">
                  <c:v>284</c:v>
                </c:pt>
                <c:pt idx="75">
                  <c:v>284</c:v>
                </c:pt>
                <c:pt idx="76">
                  <c:v>284</c:v>
                </c:pt>
                <c:pt idx="77">
                  <c:v>285</c:v>
                </c:pt>
                <c:pt idx="78">
                  <c:v>285</c:v>
                </c:pt>
                <c:pt idx="79">
                  <c:v>285</c:v>
                </c:pt>
                <c:pt idx="80">
                  <c:v>287.5</c:v>
                </c:pt>
                <c:pt idx="81">
                  <c:v>290</c:v>
                </c:pt>
                <c:pt idx="82">
                  <c:v>295</c:v>
                </c:pt>
                <c:pt idx="83">
                  <c:v>295</c:v>
                </c:pt>
                <c:pt idx="84">
                  <c:v>295</c:v>
                </c:pt>
                <c:pt idx="85">
                  <c:v>297</c:v>
                </c:pt>
                <c:pt idx="86">
                  <c:v>297</c:v>
                </c:pt>
                <c:pt idx="87">
                  <c:v>297</c:v>
                </c:pt>
                <c:pt idx="88">
                  <c:v>297</c:v>
                </c:pt>
                <c:pt idx="89">
                  <c:v>298</c:v>
                </c:pt>
                <c:pt idx="90">
                  <c:v>298</c:v>
                </c:pt>
                <c:pt idx="91">
                  <c:v>300</c:v>
                </c:pt>
                <c:pt idx="92">
                  <c:v>300</c:v>
                </c:pt>
                <c:pt idx="93">
                  <c:v>300</c:v>
                </c:pt>
                <c:pt idx="94">
                  <c:v>301</c:v>
                </c:pt>
                <c:pt idx="95">
                  <c:v>304</c:v>
                </c:pt>
                <c:pt idx="96">
                  <c:v>307</c:v>
                </c:pt>
                <c:pt idx="97">
                  <c:v>316</c:v>
                </c:pt>
                <c:pt idx="98">
                  <c:v>308.47619999999785</c:v>
                </c:pt>
                <c:pt idx="99">
                  <c:v>300.95240000000001</c:v>
                </c:pt>
                <c:pt idx="100">
                  <c:v>293.42859999999848</c:v>
                </c:pt>
                <c:pt idx="101">
                  <c:v>285.90480000000002</c:v>
                </c:pt>
                <c:pt idx="102">
                  <c:v>278.38099999999969</c:v>
                </c:pt>
                <c:pt idx="103">
                  <c:v>270.85719999999969</c:v>
                </c:pt>
                <c:pt idx="104">
                  <c:v>263.33339999999833</c:v>
                </c:pt>
                <c:pt idx="105">
                  <c:v>255.80959999999999</c:v>
                </c:pt>
                <c:pt idx="106">
                  <c:v>248.28579999999999</c:v>
                </c:pt>
                <c:pt idx="107">
                  <c:v>240.762</c:v>
                </c:pt>
                <c:pt idx="108">
                  <c:v>233.23820000000001</c:v>
                </c:pt>
                <c:pt idx="109">
                  <c:v>225.71429999999998</c:v>
                </c:pt>
                <c:pt idx="110">
                  <c:v>218.19050000000001</c:v>
                </c:pt>
                <c:pt idx="111">
                  <c:v>210.66669999999999</c:v>
                </c:pt>
                <c:pt idx="112">
                  <c:v>203.1429</c:v>
                </c:pt>
                <c:pt idx="113">
                  <c:v>195.61909999999995</c:v>
                </c:pt>
                <c:pt idx="114">
                  <c:v>188.09530000000001</c:v>
                </c:pt>
                <c:pt idx="115">
                  <c:v>180.57150000000001</c:v>
                </c:pt>
                <c:pt idx="116">
                  <c:v>173.04769999999999</c:v>
                </c:pt>
                <c:pt idx="117">
                  <c:v>165.52379999999999</c:v>
                </c:pt>
                <c:pt idx="118">
                  <c:v>158</c:v>
                </c:pt>
                <c:pt idx="119">
                  <c:v>150.47620000000001</c:v>
                </c:pt>
                <c:pt idx="120">
                  <c:v>142.95240000000064</c:v>
                </c:pt>
                <c:pt idx="121">
                  <c:v>135.42860000000007</c:v>
                </c:pt>
                <c:pt idx="122">
                  <c:v>127.90480000000002</c:v>
                </c:pt>
                <c:pt idx="123">
                  <c:v>120.381</c:v>
                </c:pt>
                <c:pt idx="124">
                  <c:v>112.85720000000002</c:v>
                </c:pt>
                <c:pt idx="125">
                  <c:v>105.3334</c:v>
                </c:pt>
                <c:pt idx="126">
                  <c:v>97.809550000000002</c:v>
                </c:pt>
                <c:pt idx="127">
                  <c:v>90.285739999999919</c:v>
                </c:pt>
                <c:pt idx="128">
                  <c:v>82.761920000000288</c:v>
                </c:pt>
                <c:pt idx="129">
                  <c:v>75.238110000000006</c:v>
                </c:pt>
                <c:pt idx="130">
                  <c:v>67.714300000000023</c:v>
                </c:pt>
                <c:pt idx="131">
                  <c:v>60.190490000000011</c:v>
                </c:pt>
                <c:pt idx="132">
                  <c:v>52.666680000000007</c:v>
                </c:pt>
                <c:pt idx="133">
                  <c:v>45.142870000000002</c:v>
                </c:pt>
                <c:pt idx="134">
                  <c:v>37.619060000000005</c:v>
                </c:pt>
                <c:pt idx="135">
                  <c:v>30.09525</c:v>
                </c:pt>
                <c:pt idx="136">
                  <c:v>22.571429999999989</c:v>
                </c:pt>
                <c:pt idx="137">
                  <c:v>15.04762</c:v>
                </c:pt>
                <c:pt idx="138" formatCode="0.00E+00">
                  <c:v>0</c:v>
                </c:pt>
                <c:pt idx="139">
                  <c:v>18</c:v>
                </c:pt>
                <c:pt idx="140">
                  <c:v>36</c:v>
                </c:pt>
                <c:pt idx="141">
                  <c:v>54</c:v>
                </c:pt>
                <c:pt idx="142">
                  <c:v>72</c:v>
                </c:pt>
                <c:pt idx="143">
                  <c:v>90</c:v>
                </c:pt>
                <c:pt idx="144">
                  <c:v>108</c:v>
                </c:pt>
                <c:pt idx="145">
                  <c:v>126</c:v>
                </c:pt>
                <c:pt idx="146">
                  <c:v>144</c:v>
                </c:pt>
                <c:pt idx="147">
                  <c:v>162</c:v>
                </c:pt>
                <c:pt idx="148">
                  <c:v>180</c:v>
                </c:pt>
                <c:pt idx="149">
                  <c:v>198</c:v>
                </c:pt>
                <c:pt idx="150">
                  <c:v>216</c:v>
                </c:pt>
                <c:pt idx="151">
                  <c:v>234</c:v>
                </c:pt>
                <c:pt idx="152">
                  <c:v>252</c:v>
                </c:pt>
                <c:pt idx="153">
                  <c:v>270</c:v>
                </c:pt>
                <c:pt idx="154">
                  <c:v>288</c:v>
                </c:pt>
                <c:pt idx="155">
                  <c:v>306</c:v>
                </c:pt>
                <c:pt idx="156">
                  <c:v>324</c:v>
                </c:pt>
                <c:pt idx="157">
                  <c:v>342</c:v>
                </c:pt>
                <c:pt idx="158">
                  <c:v>360</c:v>
                </c:pt>
                <c:pt idx="159">
                  <c:v>378</c:v>
                </c:pt>
                <c:pt idx="160">
                  <c:v>396</c:v>
                </c:pt>
                <c:pt idx="161">
                  <c:v>414</c:v>
                </c:pt>
                <c:pt idx="162">
                  <c:v>432</c:v>
                </c:pt>
                <c:pt idx="163">
                  <c:v>450</c:v>
                </c:pt>
                <c:pt idx="164">
                  <c:v>468</c:v>
                </c:pt>
                <c:pt idx="165">
                  <c:v>486</c:v>
                </c:pt>
                <c:pt idx="166">
                  <c:v>504</c:v>
                </c:pt>
                <c:pt idx="167">
                  <c:v>522</c:v>
                </c:pt>
                <c:pt idx="168">
                  <c:v>540</c:v>
                </c:pt>
                <c:pt idx="169">
                  <c:v>558</c:v>
                </c:pt>
                <c:pt idx="170">
                  <c:v>576</c:v>
                </c:pt>
                <c:pt idx="171">
                  <c:v>594</c:v>
                </c:pt>
                <c:pt idx="172">
                  <c:v>612</c:v>
                </c:pt>
                <c:pt idx="173">
                  <c:v>630</c:v>
                </c:pt>
                <c:pt idx="174">
                  <c:v>648</c:v>
                </c:pt>
                <c:pt idx="175">
                  <c:v>666</c:v>
                </c:pt>
                <c:pt idx="176">
                  <c:v>684</c:v>
                </c:pt>
                <c:pt idx="177">
                  <c:v>702</c:v>
                </c:pt>
                <c:pt idx="178">
                  <c:v>720</c:v>
                </c:pt>
                <c:pt idx="179">
                  <c:v>738</c:v>
                </c:pt>
                <c:pt idx="180">
                  <c:v>774</c:v>
                </c:pt>
                <c:pt idx="181">
                  <c:v>762</c:v>
                </c:pt>
                <c:pt idx="182">
                  <c:v>738</c:v>
                </c:pt>
                <c:pt idx="183">
                  <c:v>726</c:v>
                </c:pt>
                <c:pt idx="184">
                  <c:v>722</c:v>
                </c:pt>
                <c:pt idx="185">
                  <c:v>718</c:v>
                </c:pt>
                <c:pt idx="186">
                  <c:v>718</c:v>
                </c:pt>
                <c:pt idx="187">
                  <c:v>718</c:v>
                </c:pt>
                <c:pt idx="188">
                  <c:v>710</c:v>
                </c:pt>
                <c:pt idx="189">
                  <c:v>706</c:v>
                </c:pt>
                <c:pt idx="190">
                  <c:v>718</c:v>
                </c:pt>
                <c:pt idx="191">
                  <c:v>716</c:v>
                </c:pt>
                <c:pt idx="192">
                  <c:v>714</c:v>
                </c:pt>
                <c:pt idx="193">
                  <c:v>712</c:v>
                </c:pt>
                <c:pt idx="194">
                  <c:v>710</c:v>
                </c:pt>
                <c:pt idx="195">
                  <c:v>708</c:v>
                </c:pt>
                <c:pt idx="196">
                  <c:v>706</c:v>
                </c:pt>
                <c:pt idx="197">
                  <c:v>704</c:v>
                </c:pt>
                <c:pt idx="198">
                  <c:v>702</c:v>
                </c:pt>
                <c:pt idx="199">
                  <c:v>700</c:v>
                </c:pt>
                <c:pt idx="200">
                  <c:v>698</c:v>
                </c:pt>
                <c:pt idx="201">
                  <c:v>694</c:v>
                </c:pt>
                <c:pt idx="202">
                  <c:v>654</c:v>
                </c:pt>
                <c:pt idx="203">
                  <c:v>610</c:v>
                </c:pt>
                <c:pt idx="204">
                  <c:v>562</c:v>
                </c:pt>
                <c:pt idx="205">
                  <c:v>526</c:v>
                </c:pt>
                <c:pt idx="206">
                  <c:v>498</c:v>
                </c:pt>
                <c:pt idx="207">
                  <c:v>482</c:v>
                </c:pt>
                <c:pt idx="208">
                  <c:v>467</c:v>
                </c:pt>
                <c:pt idx="209">
                  <c:v>435</c:v>
                </c:pt>
                <c:pt idx="210">
                  <c:v>429</c:v>
                </c:pt>
                <c:pt idx="211">
                  <c:v>423</c:v>
                </c:pt>
                <c:pt idx="212">
                  <c:v>414</c:v>
                </c:pt>
                <c:pt idx="213">
                  <c:v>408</c:v>
                </c:pt>
                <c:pt idx="214">
                  <c:v>405</c:v>
                </c:pt>
                <c:pt idx="215">
                  <c:v>402</c:v>
                </c:pt>
                <c:pt idx="216">
                  <c:v>402</c:v>
                </c:pt>
                <c:pt idx="217">
                  <c:v>402</c:v>
                </c:pt>
                <c:pt idx="218">
                  <c:v>402</c:v>
                </c:pt>
                <c:pt idx="219">
                  <c:v>411</c:v>
                </c:pt>
                <c:pt idx="220">
                  <c:v>417</c:v>
                </c:pt>
                <c:pt idx="221">
                  <c:v>417</c:v>
                </c:pt>
                <c:pt idx="222">
                  <c:v>408</c:v>
                </c:pt>
                <c:pt idx="223">
                  <c:v>399</c:v>
                </c:pt>
                <c:pt idx="224">
                  <c:v>396</c:v>
                </c:pt>
                <c:pt idx="225">
                  <c:v>390</c:v>
                </c:pt>
                <c:pt idx="226">
                  <c:v>384</c:v>
                </c:pt>
                <c:pt idx="227">
                  <c:v>378</c:v>
                </c:pt>
                <c:pt idx="228">
                  <c:v>369</c:v>
                </c:pt>
                <c:pt idx="229">
                  <c:v>360</c:v>
                </c:pt>
                <c:pt idx="230">
                  <c:v>354</c:v>
                </c:pt>
                <c:pt idx="231">
                  <c:v>348</c:v>
                </c:pt>
                <c:pt idx="232">
                  <c:v>343</c:v>
                </c:pt>
                <c:pt idx="233">
                  <c:v>335</c:v>
                </c:pt>
                <c:pt idx="234">
                  <c:v>325</c:v>
                </c:pt>
                <c:pt idx="235">
                  <c:v>320</c:v>
                </c:pt>
                <c:pt idx="236">
                  <c:v>316</c:v>
                </c:pt>
                <c:pt idx="237">
                  <c:v>312</c:v>
                </c:pt>
                <c:pt idx="238">
                  <c:v>308</c:v>
                </c:pt>
                <c:pt idx="239">
                  <c:v>304</c:v>
                </c:pt>
                <c:pt idx="240">
                  <c:v>302</c:v>
                </c:pt>
                <c:pt idx="241">
                  <c:v>299</c:v>
                </c:pt>
                <c:pt idx="242">
                  <c:v>298</c:v>
                </c:pt>
                <c:pt idx="243">
                  <c:v>298</c:v>
                </c:pt>
                <c:pt idx="244">
                  <c:v>296</c:v>
                </c:pt>
                <c:pt idx="245">
                  <c:v>295</c:v>
                </c:pt>
                <c:pt idx="246">
                  <c:v>294</c:v>
                </c:pt>
                <c:pt idx="247">
                  <c:v>294</c:v>
                </c:pt>
                <c:pt idx="248">
                  <c:v>293</c:v>
                </c:pt>
                <c:pt idx="249">
                  <c:v>292</c:v>
                </c:pt>
                <c:pt idx="250">
                  <c:v>292</c:v>
                </c:pt>
                <c:pt idx="251">
                  <c:v>293.66669999999999</c:v>
                </c:pt>
                <c:pt idx="252">
                  <c:v>297</c:v>
                </c:pt>
                <c:pt idx="253">
                  <c:v>298</c:v>
                </c:pt>
                <c:pt idx="254">
                  <c:v>299</c:v>
                </c:pt>
                <c:pt idx="255">
                  <c:v>300</c:v>
                </c:pt>
                <c:pt idx="256">
                  <c:v>300</c:v>
                </c:pt>
                <c:pt idx="257">
                  <c:v>299.17980000000102</c:v>
                </c:pt>
                <c:pt idx="258">
                  <c:v>298.35960000000102</c:v>
                </c:pt>
                <c:pt idx="259">
                  <c:v>297.53929999999963</c:v>
                </c:pt>
                <c:pt idx="260">
                  <c:v>296.71909999999963</c:v>
                </c:pt>
                <c:pt idx="261">
                  <c:v>295.89889999999963</c:v>
                </c:pt>
                <c:pt idx="262">
                  <c:v>295.07869999999969</c:v>
                </c:pt>
                <c:pt idx="263">
                  <c:v>294.25849999999969</c:v>
                </c:pt>
                <c:pt idx="264">
                  <c:v>293.43819999999755</c:v>
                </c:pt>
                <c:pt idx="265">
                  <c:v>292.61799999999999</c:v>
                </c:pt>
                <c:pt idx="266">
                  <c:v>291.7978</c:v>
                </c:pt>
                <c:pt idx="267">
                  <c:v>290.9776</c:v>
                </c:pt>
                <c:pt idx="268">
                  <c:v>290.15730000000002</c:v>
                </c:pt>
                <c:pt idx="269">
                  <c:v>289.33709999999923</c:v>
                </c:pt>
                <c:pt idx="270">
                  <c:v>288.51689999999923</c:v>
                </c:pt>
                <c:pt idx="271">
                  <c:v>287.69669999999923</c:v>
                </c:pt>
                <c:pt idx="272">
                  <c:v>286.87649999999923</c:v>
                </c:pt>
                <c:pt idx="273">
                  <c:v>286.05619999999863</c:v>
                </c:pt>
                <c:pt idx="274">
                  <c:v>285.23599999999863</c:v>
                </c:pt>
                <c:pt idx="275">
                  <c:v>284.41579999999863</c:v>
                </c:pt>
                <c:pt idx="276">
                  <c:v>283.59559999999863</c:v>
                </c:pt>
                <c:pt idx="277">
                  <c:v>282.77539999999863</c:v>
                </c:pt>
                <c:pt idx="278">
                  <c:v>281.95509999999911</c:v>
                </c:pt>
                <c:pt idx="279">
                  <c:v>281.13490000000002</c:v>
                </c:pt>
                <c:pt idx="280">
                  <c:v>280.31470000000002</c:v>
                </c:pt>
                <c:pt idx="281">
                  <c:v>279.49449999999911</c:v>
                </c:pt>
                <c:pt idx="282">
                  <c:v>278.67430000000002</c:v>
                </c:pt>
                <c:pt idx="283">
                  <c:v>277.85399999999964</c:v>
                </c:pt>
                <c:pt idx="284">
                  <c:v>277.03379999999834</c:v>
                </c:pt>
                <c:pt idx="285">
                  <c:v>276.21359999999834</c:v>
                </c:pt>
                <c:pt idx="286">
                  <c:v>275.39339999999834</c:v>
                </c:pt>
                <c:pt idx="287">
                  <c:v>274.57319999999834</c:v>
                </c:pt>
                <c:pt idx="288">
                  <c:v>273.75290000000001</c:v>
                </c:pt>
                <c:pt idx="289">
                  <c:v>272.93269999999904</c:v>
                </c:pt>
                <c:pt idx="290">
                  <c:v>272.11250000000001</c:v>
                </c:pt>
                <c:pt idx="291">
                  <c:v>271.29229999999905</c:v>
                </c:pt>
                <c:pt idx="292">
                  <c:v>270.47199999999827</c:v>
                </c:pt>
                <c:pt idx="293">
                  <c:v>269.65179999999964</c:v>
                </c:pt>
                <c:pt idx="294">
                  <c:v>268.83159999999828</c:v>
                </c:pt>
                <c:pt idx="295">
                  <c:v>268.01139999999828</c:v>
                </c:pt>
                <c:pt idx="296">
                  <c:v>267.19119999999828</c:v>
                </c:pt>
                <c:pt idx="297">
                  <c:v>266.37090000000001</c:v>
                </c:pt>
                <c:pt idx="298">
                  <c:v>265.55070000000001</c:v>
                </c:pt>
                <c:pt idx="299">
                  <c:v>264.73049999999893</c:v>
                </c:pt>
                <c:pt idx="300">
                  <c:v>263.91029999999893</c:v>
                </c:pt>
                <c:pt idx="301">
                  <c:v>263.09009999999893</c:v>
                </c:pt>
                <c:pt idx="302">
                  <c:v>262.26979999999969</c:v>
                </c:pt>
                <c:pt idx="303">
                  <c:v>261.44959999999969</c:v>
                </c:pt>
                <c:pt idx="304">
                  <c:v>260.62939999999969</c:v>
                </c:pt>
                <c:pt idx="305">
                  <c:v>259.80919999999969</c:v>
                </c:pt>
                <c:pt idx="306">
                  <c:v>258.98899999999821</c:v>
                </c:pt>
                <c:pt idx="307">
                  <c:v>258.1687</c:v>
                </c:pt>
                <c:pt idx="308">
                  <c:v>257.3485</c:v>
                </c:pt>
                <c:pt idx="309">
                  <c:v>256.52829999999869</c:v>
                </c:pt>
                <c:pt idx="310">
                  <c:v>255.7081</c:v>
                </c:pt>
                <c:pt idx="311">
                  <c:v>254.88780000000045</c:v>
                </c:pt>
                <c:pt idx="312">
                  <c:v>254.0676</c:v>
                </c:pt>
                <c:pt idx="313">
                  <c:v>253.2473</c:v>
                </c:pt>
                <c:pt idx="314">
                  <c:v>252.42710000000045</c:v>
                </c:pt>
                <c:pt idx="315">
                  <c:v>251.6069</c:v>
                </c:pt>
                <c:pt idx="316">
                  <c:v>250.78659999999999</c:v>
                </c:pt>
                <c:pt idx="317">
                  <c:v>249.96640000000045</c:v>
                </c:pt>
                <c:pt idx="318">
                  <c:v>249.14619999999999</c:v>
                </c:pt>
                <c:pt idx="319">
                  <c:v>248.32590000000027</c:v>
                </c:pt>
                <c:pt idx="320">
                  <c:v>247.50569999999999</c:v>
                </c:pt>
                <c:pt idx="321">
                  <c:v>246.68550000000002</c:v>
                </c:pt>
                <c:pt idx="322">
                  <c:v>245.86530000000027</c:v>
                </c:pt>
                <c:pt idx="323">
                  <c:v>245.04499999999999</c:v>
                </c:pt>
                <c:pt idx="324">
                  <c:v>244.22479999999999</c:v>
                </c:pt>
                <c:pt idx="325">
                  <c:v>243.40459999999999</c:v>
                </c:pt>
                <c:pt idx="326">
                  <c:v>242.58440000000004</c:v>
                </c:pt>
                <c:pt idx="327">
                  <c:v>241.76409999999998</c:v>
                </c:pt>
                <c:pt idx="328">
                  <c:v>240.94389999999999</c:v>
                </c:pt>
                <c:pt idx="329">
                  <c:v>240.12369999999999</c:v>
                </c:pt>
                <c:pt idx="330">
                  <c:v>239.30340000000001</c:v>
                </c:pt>
                <c:pt idx="331">
                  <c:v>238.48320000000001</c:v>
                </c:pt>
                <c:pt idx="332">
                  <c:v>237.66300000000001</c:v>
                </c:pt>
                <c:pt idx="333">
                  <c:v>236.84270000000001</c:v>
                </c:pt>
                <c:pt idx="334">
                  <c:v>236.02250000000001</c:v>
                </c:pt>
                <c:pt idx="335">
                  <c:v>235.20230000000001</c:v>
                </c:pt>
                <c:pt idx="336">
                  <c:v>234.38200000000057</c:v>
                </c:pt>
                <c:pt idx="337">
                  <c:v>233.56180000000001</c:v>
                </c:pt>
                <c:pt idx="338">
                  <c:v>232.74159999999998</c:v>
                </c:pt>
                <c:pt idx="339">
                  <c:v>231.9214000000006</c:v>
                </c:pt>
                <c:pt idx="340">
                  <c:v>231.1011</c:v>
                </c:pt>
                <c:pt idx="341">
                  <c:v>230.2809</c:v>
                </c:pt>
                <c:pt idx="342">
                  <c:v>229.4607</c:v>
                </c:pt>
                <c:pt idx="343">
                  <c:v>228.64049999999997</c:v>
                </c:pt>
                <c:pt idx="344">
                  <c:v>227</c:v>
                </c:pt>
                <c:pt idx="345">
                  <c:v>223</c:v>
                </c:pt>
                <c:pt idx="346">
                  <c:v>219</c:v>
                </c:pt>
                <c:pt idx="347">
                  <c:v>221.05880000000045</c:v>
                </c:pt>
                <c:pt idx="348">
                  <c:v>223.11759999999998</c:v>
                </c:pt>
                <c:pt idx="349">
                  <c:v>225.1765</c:v>
                </c:pt>
                <c:pt idx="350">
                  <c:v>227.2353</c:v>
                </c:pt>
                <c:pt idx="351">
                  <c:v>229.29409999999999</c:v>
                </c:pt>
                <c:pt idx="352">
                  <c:v>231.35290000000057</c:v>
                </c:pt>
                <c:pt idx="353">
                  <c:v>233.4118</c:v>
                </c:pt>
                <c:pt idx="354">
                  <c:v>235.47059999999999</c:v>
                </c:pt>
                <c:pt idx="355">
                  <c:v>237.52940000000001</c:v>
                </c:pt>
                <c:pt idx="356">
                  <c:v>239.58820000000046</c:v>
                </c:pt>
                <c:pt idx="357">
                  <c:v>241.64699999999999</c:v>
                </c:pt>
                <c:pt idx="358">
                  <c:v>243.70589999999999</c:v>
                </c:pt>
                <c:pt idx="359">
                  <c:v>245.76469999999998</c:v>
                </c:pt>
                <c:pt idx="360">
                  <c:v>247.8235</c:v>
                </c:pt>
                <c:pt idx="361">
                  <c:v>249.88230000000064</c:v>
                </c:pt>
                <c:pt idx="362">
                  <c:v>251.94120000000001</c:v>
                </c:pt>
                <c:pt idx="363">
                  <c:v>254</c:v>
                </c:pt>
                <c:pt idx="364">
                  <c:v>256.05880000000002</c:v>
                </c:pt>
                <c:pt idx="365">
                  <c:v>258.11759999999964</c:v>
                </c:pt>
              </c:numCache>
            </c:numRef>
          </c:val>
          <c:smooth val="0"/>
          <c:extLst>
            <c:ext xmlns:c16="http://schemas.microsoft.com/office/drawing/2014/chart" uri="{C3380CC4-5D6E-409C-BE32-E72D297353CC}">
              <c16:uniqueId val="{00000003-385F-D842-B2A5-B9B1FD3FC465}"/>
            </c:ext>
          </c:extLst>
        </c:ser>
        <c:dLbls>
          <c:showLegendKey val="0"/>
          <c:showVal val="0"/>
          <c:showCatName val="0"/>
          <c:showSerName val="0"/>
          <c:showPercent val="0"/>
          <c:showBubbleSize val="0"/>
        </c:dLbls>
        <c:marker val="1"/>
        <c:smooth val="0"/>
        <c:axId val="53746304"/>
        <c:axId val="53764480"/>
      </c:lineChart>
      <c:lineChart>
        <c:grouping val="standard"/>
        <c:varyColors val="0"/>
        <c:ser>
          <c:idx val="2"/>
          <c:order val="2"/>
          <c:spPr>
            <a:ln w="25400" cap="flat" cmpd="sng" algn="ctr">
              <a:solidFill>
                <a:schemeClr val="accent2">
                  <a:shade val="50000"/>
                </a:schemeClr>
              </a:solidFill>
              <a:prstDash val="solid"/>
            </a:ln>
            <a:effectLst/>
          </c:spPr>
          <c:marker>
            <c:symbol val="none"/>
          </c:marker>
          <c:cat>
            <c:numRef>
              <c:f>осадки!$D$17534:$D$17783</c:f>
              <c:numCache>
                <c:formatCode>dd/mm/yyyy;@</c:formatCode>
                <c:ptCount val="250"/>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numCache>
            </c:numRef>
          </c:cat>
          <c:val>
            <c:numRef>
              <c:f>осадки!$C$17534:$C$17899</c:f>
              <c:numCache>
                <c:formatCode>General</c:formatCode>
                <c:ptCount val="366"/>
                <c:pt idx="0">
                  <c:v>-20.72</c:v>
                </c:pt>
                <c:pt idx="1">
                  <c:v>-12.16</c:v>
                </c:pt>
                <c:pt idx="2">
                  <c:v>-10.16</c:v>
                </c:pt>
                <c:pt idx="3">
                  <c:v>-12.99</c:v>
                </c:pt>
                <c:pt idx="4">
                  <c:v>-14.07</c:v>
                </c:pt>
                <c:pt idx="5">
                  <c:v>-13.09</c:v>
                </c:pt>
                <c:pt idx="6">
                  <c:v>-18.62</c:v>
                </c:pt>
                <c:pt idx="7">
                  <c:v>-23.73</c:v>
                </c:pt>
                <c:pt idx="8">
                  <c:v>-20.01000000000003</c:v>
                </c:pt>
                <c:pt idx="9">
                  <c:v>-9.59</c:v>
                </c:pt>
                <c:pt idx="10">
                  <c:v>-16.71</c:v>
                </c:pt>
                <c:pt idx="11">
                  <c:v>-18.100000000000001</c:v>
                </c:pt>
                <c:pt idx="12">
                  <c:v>-15.91</c:v>
                </c:pt>
                <c:pt idx="13">
                  <c:v>-13.32</c:v>
                </c:pt>
                <c:pt idx="14">
                  <c:v>-14.13</c:v>
                </c:pt>
                <c:pt idx="15">
                  <c:v>-18.32</c:v>
                </c:pt>
                <c:pt idx="16">
                  <c:v>-20.43</c:v>
                </c:pt>
                <c:pt idx="17">
                  <c:v>-15.11</c:v>
                </c:pt>
                <c:pt idx="18">
                  <c:v>-9.2900000000000009</c:v>
                </c:pt>
                <c:pt idx="19">
                  <c:v>-4.25</c:v>
                </c:pt>
                <c:pt idx="20">
                  <c:v>-7.7</c:v>
                </c:pt>
                <c:pt idx="21">
                  <c:v>-12.350000000000026</c:v>
                </c:pt>
                <c:pt idx="22">
                  <c:v>-19.100000000000001</c:v>
                </c:pt>
                <c:pt idx="23">
                  <c:v>-17.52</c:v>
                </c:pt>
                <c:pt idx="24">
                  <c:v>-14.78</c:v>
                </c:pt>
                <c:pt idx="25">
                  <c:v>-13.91</c:v>
                </c:pt>
                <c:pt idx="26">
                  <c:v>-15.73</c:v>
                </c:pt>
                <c:pt idx="27">
                  <c:v>-10.8</c:v>
                </c:pt>
                <c:pt idx="28">
                  <c:v>-11.92</c:v>
                </c:pt>
                <c:pt idx="29">
                  <c:v>-16.5</c:v>
                </c:pt>
                <c:pt idx="30">
                  <c:v>-14.66</c:v>
                </c:pt>
                <c:pt idx="31">
                  <c:v>-15.18</c:v>
                </c:pt>
                <c:pt idx="32">
                  <c:v>-12.92</c:v>
                </c:pt>
                <c:pt idx="33">
                  <c:v>-9.33</c:v>
                </c:pt>
                <c:pt idx="34">
                  <c:v>-14.950000000000006</c:v>
                </c:pt>
                <c:pt idx="35">
                  <c:v>-16.07</c:v>
                </c:pt>
                <c:pt idx="36">
                  <c:v>-20.2</c:v>
                </c:pt>
                <c:pt idx="37">
                  <c:v>-21.49</c:v>
                </c:pt>
                <c:pt idx="38">
                  <c:v>-22.72</c:v>
                </c:pt>
                <c:pt idx="39">
                  <c:v>-26.45</c:v>
                </c:pt>
                <c:pt idx="40">
                  <c:v>-20.059999999999999</c:v>
                </c:pt>
                <c:pt idx="41">
                  <c:v>-14.99</c:v>
                </c:pt>
                <c:pt idx="42">
                  <c:v>-20.91</c:v>
                </c:pt>
                <c:pt idx="43">
                  <c:v>-22.89</c:v>
                </c:pt>
                <c:pt idx="44">
                  <c:v>-19.439999999999987</c:v>
                </c:pt>
                <c:pt idx="45">
                  <c:v>-15.16</c:v>
                </c:pt>
                <c:pt idx="46">
                  <c:v>-14.11</c:v>
                </c:pt>
                <c:pt idx="47">
                  <c:v>-10.29</c:v>
                </c:pt>
                <c:pt idx="48">
                  <c:v>-6.74</c:v>
                </c:pt>
                <c:pt idx="49">
                  <c:v>-3.73</c:v>
                </c:pt>
                <c:pt idx="50">
                  <c:v>-11.34</c:v>
                </c:pt>
                <c:pt idx="51">
                  <c:v>-15.370000000000006</c:v>
                </c:pt>
                <c:pt idx="52">
                  <c:v>-10.4</c:v>
                </c:pt>
                <c:pt idx="53">
                  <c:v>-5.8599999999999977</c:v>
                </c:pt>
                <c:pt idx="54">
                  <c:v>-7.92</c:v>
                </c:pt>
                <c:pt idx="55">
                  <c:v>-13.61</c:v>
                </c:pt>
                <c:pt idx="56">
                  <c:v>-12.67</c:v>
                </c:pt>
                <c:pt idx="57">
                  <c:v>-17.52</c:v>
                </c:pt>
                <c:pt idx="58">
                  <c:v>-18.47</c:v>
                </c:pt>
                <c:pt idx="59">
                  <c:v>-17.650000000000031</c:v>
                </c:pt>
                <c:pt idx="60">
                  <c:v>-19.059999999999999</c:v>
                </c:pt>
                <c:pt idx="61">
                  <c:v>-20.09</c:v>
                </c:pt>
                <c:pt idx="62">
                  <c:v>-19.51000000000003</c:v>
                </c:pt>
                <c:pt idx="63">
                  <c:v>-16.559999999999999</c:v>
                </c:pt>
                <c:pt idx="64">
                  <c:v>-9.7000000000000011</c:v>
                </c:pt>
                <c:pt idx="65">
                  <c:v>-6.3199999999999976</c:v>
                </c:pt>
                <c:pt idx="66">
                  <c:v>-6.38</c:v>
                </c:pt>
                <c:pt idx="67">
                  <c:v>-9.65</c:v>
                </c:pt>
                <c:pt idx="68">
                  <c:v>-7.08</c:v>
                </c:pt>
                <c:pt idx="69">
                  <c:v>-6.8199999999999976</c:v>
                </c:pt>
                <c:pt idx="70">
                  <c:v>-6.78</c:v>
                </c:pt>
                <c:pt idx="71">
                  <c:v>-5.38</c:v>
                </c:pt>
                <c:pt idx="72">
                  <c:v>-4.8099999999999996</c:v>
                </c:pt>
                <c:pt idx="73">
                  <c:v>-4.3099999999999996</c:v>
                </c:pt>
                <c:pt idx="74">
                  <c:v>-8.31</c:v>
                </c:pt>
                <c:pt idx="75">
                  <c:v>-8.77</c:v>
                </c:pt>
                <c:pt idx="76">
                  <c:v>-4.96</c:v>
                </c:pt>
                <c:pt idx="77">
                  <c:v>-5.2700000000000014</c:v>
                </c:pt>
                <c:pt idx="78">
                  <c:v>-7.1</c:v>
                </c:pt>
                <c:pt idx="79">
                  <c:v>-10.62</c:v>
                </c:pt>
                <c:pt idx="80">
                  <c:v>-9.2000000000000011</c:v>
                </c:pt>
                <c:pt idx="81">
                  <c:v>-7.26</c:v>
                </c:pt>
                <c:pt idx="82">
                  <c:v>-7.25</c:v>
                </c:pt>
                <c:pt idx="83">
                  <c:v>-6.9300000000000024</c:v>
                </c:pt>
                <c:pt idx="84">
                  <c:v>-11.23</c:v>
                </c:pt>
                <c:pt idx="85">
                  <c:v>-13.91</c:v>
                </c:pt>
                <c:pt idx="86">
                  <c:v>-10.32</c:v>
                </c:pt>
                <c:pt idx="87">
                  <c:v>-9.11</c:v>
                </c:pt>
                <c:pt idx="88">
                  <c:v>-8.83</c:v>
                </c:pt>
                <c:pt idx="89">
                  <c:v>-9.48</c:v>
                </c:pt>
                <c:pt idx="90">
                  <c:v>-8.8500000000000068</c:v>
                </c:pt>
                <c:pt idx="91">
                  <c:v>-6.95</c:v>
                </c:pt>
                <c:pt idx="92">
                  <c:v>-7.42</c:v>
                </c:pt>
                <c:pt idx="93">
                  <c:v>-5.9700000000000024</c:v>
                </c:pt>
                <c:pt idx="94">
                  <c:v>-1.49</c:v>
                </c:pt>
                <c:pt idx="95">
                  <c:v>-3.29</c:v>
                </c:pt>
                <c:pt idx="96">
                  <c:v>-3.8</c:v>
                </c:pt>
                <c:pt idx="97">
                  <c:v>-2.92</c:v>
                </c:pt>
                <c:pt idx="98">
                  <c:v>-1.28</c:v>
                </c:pt>
                <c:pt idx="99">
                  <c:v>-0.26</c:v>
                </c:pt>
                <c:pt idx="100">
                  <c:v>-1.59</c:v>
                </c:pt>
                <c:pt idx="101">
                  <c:v>-4.03</c:v>
                </c:pt>
                <c:pt idx="102">
                  <c:v>-5.7</c:v>
                </c:pt>
                <c:pt idx="103">
                  <c:v>-6.6099999999999977</c:v>
                </c:pt>
                <c:pt idx="104">
                  <c:v>-5.55</c:v>
                </c:pt>
                <c:pt idx="105">
                  <c:v>-2.04</c:v>
                </c:pt>
                <c:pt idx="106">
                  <c:v>-3.8099999999999987</c:v>
                </c:pt>
                <c:pt idx="107">
                  <c:v>-9.5400000000000009</c:v>
                </c:pt>
                <c:pt idx="108">
                  <c:v>-8.75</c:v>
                </c:pt>
                <c:pt idx="109">
                  <c:v>-7.53</c:v>
                </c:pt>
                <c:pt idx="110">
                  <c:v>-7.41</c:v>
                </c:pt>
                <c:pt idx="111">
                  <c:v>-3.52</c:v>
                </c:pt>
                <c:pt idx="112">
                  <c:v>-8.52</c:v>
                </c:pt>
                <c:pt idx="113">
                  <c:v>-2.77</c:v>
                </c:pt>
                <c:pt idx="114">
                  <c:v>-5.7699999999999987</c:v>
                </c:pt>
                <c:pt idx="115">
                  <c:v>-5.83</c:v>
                </c:pt>
                <c:pt idx="116">
                  <c:v>-7.33</c:v>
                </c:pt>
                <c:pt idx="117">
                  <c:v>-7.8599999999999977</c:v>
                </c:pt>
                <c:pt idx="118">
                  <c:v>-4.6899999999999986</c:v>
                </c:pt>
                <c:pt idx="119">
                  <c:v>-5.04</c:v>
                </c:pt>
                <c:pt idx="120">
                  <c:v>-1.49</c:v>
                </c:pt>
                <c:pt idx="121">
                  <c:v>2.23</c:v>
                </c:pt>
                <c:pt idx="122">
                  <c:v>2.9099999999999997</c:v>
                </c:pt>
                <c:pt idx="123">
                  <c:v>4.59</c:v>
                </c:pt>
                <c:pt idx="124">
                  <c:v>6.94</c:v>
                </c:pt>
                <c:pt idx="125">
                  <c:v>10.57</c:v>
                </c:pt>
                <c:pt idx="126">
                  <c:v>15.18</c:v>
                </c:pt>
                <c:pt idx="127">
                  <c:v>16.07</c:v>
                </c:pt>
                <c:pt idx="128">
                  <c:v>17.17000000000003</c:v>
                </c:pt>
                <c:pt idx="129">
                  <c:v>11.350000000000026</c:v>
                </c:pt>
                <c:pt idx="130">
                  <c:v>7.58</c:v>
                </c:pt>
                <c:pt idx="131">
                  <c:v>3.7800000000000002</c:v>
                </c:pt>
                <c:pt idx="132">
                  <c:v>7.1099999999999985</c:v>
                </c:pt>
                <c:pt idx="133">
                  <c:v>9.6</c:v>
                </c:pt>
                <c:pt idx="134">
                  <c:v>8.3700000000000028</c:v>
                </c:pt>
                <c:pt idx="135">
                  <c:v>10.040000000000001</c:v>
                </c:pt>
                <c:pt idx="136">
                  <c:v>8.0300000000000011</c:v>
                </c:pt>
                <c:pt idx="137">
                  <c:v>8.8600000000000048</c:v>
                </c:pt>
                <c:pt idx="138">
                  <c:v>10.25</c:v>
                </c:pt>
                <c:pt idx="139">
                  <c:v>6.44</c:v>
                </c:pt>
                <c:pt idx="140">
                  <c:v>4.25</c:v>
                </c:pt>
                <c:pt idx="141">
                  <c:v>6.18</c:v>
                </c:pt>
                <c:pt idx="142">
                  <c:v>7.7699999999999987</c:v>
                </c:pt>
                <c:pt idx="143">
                  <c:v>1.62</c:v>
                </c:pt>
                <c:pt idx="144">
                  <c:v>1.24</c:v>
                </c:pt>
                <c:pt idx="145">
                  <c:v>3.58</c:v>
                </c:pt>
                <c:pt idx="146">
                  <c:v>6.1</c:v>
                </c:pt>
                <c:pt idx="147">
                  <c:v>9.77</c:v>
                </c:pt>
                <c:pt idx="148">
                  <c:v>11.31</c:v>
                </c:pt>
                <c:pt idx="149">
                  <c:v>16.03</c:v>
                </c:pt>
                <c:pt idx="150">
                  <c:v>18.04</c:v>
                </c:pt>
                <c:pt idx="151">
                  <c:v>17.059999999999999</c:v>
                </c:pt>
                <c:pt idx="152">
                  <c:v>14.63</c:v>
                </c:pt>
                <c:pt idx="153">
                  <c:v>13.46</c:v>
                </c:pt>
                <c:pt idx="154">
                  <c:v>14.93</c:v>
                </c:pt>
                <c:pt idx="155">
                  <c:v>18.7</c:v>
                </c:pt>
                <c:pt idx="156">
                  <c:v>19.279999999999987</c:v>
                </c:pt>
                <c:pt idx="157">
                  <c:v>17.459999999999987</c:v>
                </c:pt>
                <c:pt idx="158">
                  <c:v>16.04</c:v>
                </c:pt>
                <c:pt idx="159">
                  <c:v>16.079999999999988</c:v>
                </c:pt>
                <c:pt idx="160">
                  <c:v>12.81</c:v>
                </c:pt>
                <c:pt idx="161">
                  <c:v>15.17</c:v>
                </c:pt>
                <c:pt idx="162">
                  <c:v>13.05</c:v>
                </c:pt>
                <c:pt idx="163">
                  <c:v>11.4</c:v>
                </c:pt>
                <c:pt idx="164">
                  <c:v>16.959999999999987</c:v>
                </c:pt>
                <c:pt idx="165">
                  <c:v>20.68</c:v>
                </c:pt>
                <c:pt idx="166">
                  <c:v>21.72</c:v>
                </c:pt>
                <c:pt idx="167">
                  <c:v>21.479999999999986</c:v>
                </c:pt>
                <c:pt idx="168">
                  <c:v>17.07</c:v>
                </c:pt>
                <c:pt idx="169">
                  <c:v>17.09</c:v>
                </c:pt>
                <c:pt idx="170">
                  <c:v>17.62</c:v>
                </c:pt>
                <c:pt idx="171">
                  <c:v>17.38</c:v>
                </c:pt>
                <c:pt idx="172">
                  <c:v>19.73</c:v>
                </c:pt>
                <c:pt idx="173">
                  <c:v>19.130000000000031</c:v>
                </c:pt>
                <c:pt idx="174">
                  <c:v>20.059999999999999</c:v>
                </c:pt>
                <c:pt idx="175">
                  <c:v>21</c:v>
                </c:pt>
                <c:pt idx="176">
                  <c:v>23.56</c:v>
                </c:pt>
                <c:pt idx="177">
                  <c:v>18.18</c:v>
                </c:pt>
                <c:pt idx="178">
                  <c:v>15.8</c:v>
                </c:pt>
                <c:pt idx="179">
                  <c:v>17.51000000000003</c:v>
                </c:pt>
                <c:pt idx="180">
                  <c:v>18.97</c:v>
                </c:pt>
                <c:pt idx="181">
                  <c:v>18.01000000000003</c:v>
                </c:pt>
                <c:pt idx="182">
                  <c:v>17.150000000000031</c:v>
                </c:pt>
                <c:pt idx="183">
                  <c:v>19.850000000000001</c:v>
                </c:pt>
                <c:pt idx="184">
                  <c:v>20.130000000000031</c:v>
                </c:pt>
                <c:pt idx="185">
                  <c:v>18.53</c:v>
                </c:pt>
                <c:pt idx="186">
                  <c:v>17.850000000000001</c:v>
                </c:pt>
                <c:pt idx="187">
                  <c:v>20.38</c:v>
                </c:pt>
                <c:pt idx="188">
                  <c:v>21.72</c:v>
                </c:pt>
                <c:pt idx="189">
                  <c:v>24.25</c:v>
                </c:pt>
                <c:pt idx="190">
                  <c:v>24.04</c:v>
                </c:pt>
                <c:pt idx="191">
                  <c:v>22.330000000000005</c:v>
                </c:pt>
                <c:pt idx="192">
                  <c:v>22.12</c:v>
                </c:pt>
                <c:pt idx="193">
                  <c:v>24.55</c:v>
                </c:pt>
                <c:pt idx="194">
                  <c:v>27.73</c:v>
                </c:pt>
                <c:pt idx="195">
                  <c:v>27.88</c:v>
                </c:pt>
                <c:pt idx="196">
                  <c:v>23.73</c:v>
                </c:pt>
                <c:pt idx="197">
                  <c:v>20.329999999999988</c:v>
                </c:pt>
                <c:pt idx="198">
                  <c:v>22.12</c:v>
                </c:pt>
                <c:pt idx="199">
                  <c:v>20.84</c:v>
                </c:pt>
                <c:pt idx="200">
                  <c:v>21.24</c:v>
                </c:pt>
                <c:pt idx="201">
                  <c:v>18.91</c:v>
                </c:pt>
                <c:pt idx="202">
                  <c:v>18.29</c:v>
                </c:pt>
                <c:pt idx="203">
                  <c:v>19.22</c:v>
                </c:pt>
                <c:pt idx="204">
                  <c:v>18.579999999999988</c:v>
                </c:pt>
                <c:pt idx="205">
                  <c:v>18.52</c:v>
                </c:pt>
                <c:pt idx="206">
                  <c:v>17.16</c:v>
                </c:pt>
                <c:pt idx="207">
                  <c:v>15.63</c:v>
                </c:pt>
                <c:pt idx="208">
                  <c:v>16.67000000000003</c:v>
                </c:pt>
                <c:pt idx="209">
                  <c:v>18.079999999999988</c:v>
                </c:pt>
                <c:pt idx="210">
                  <c:v>17.01000000000003</c:v>
                </c:pt>
                <c:pt idx="211">
                  <c:v>17.12</c:v>
                </c:pt>
                <c:pt idx="212">
                  <c:v>18.329999999999988</c:v>
                </c:pt>
                <c:pt idx="213">
                  <c:v>17.7</c:v>
                </c:pt>
                <c:pt idx="214">
                  <c:v>17.3</c:v>
                </c:pt>
                <c:pt idx="215">
                  <c:v>17.41</c:v>
                </c:pt>
                <c:pt idx="216">
                  <c:v>17.37</c:v>
                </c:pt>
                <c:pt idx="217">
                  <c:v>17.23</c:v>
                </c:pt>
                <c:pt idx="218">
                  <c:v>14.21</c:v>
                </c:pt>
                <c:pt idx="219">
                  <c:v>10.47</c:v>
                </c:pt>
                <c:pt idx="220">
                  <c:v>10.77</c:v>
                </c:pt>
                <c:pt idx="221">
                  <c:v>11.3</c:v>
                </c:pt>
                <c:pt idx="222">
                  <c:v>13.33</c:v>
                </c:pt>
                <c:pt idx="223">
                  <c:v>12.07</c:v>
                </c:pt>
                <c:pt idx="224">
                  <c:v>10.860000000000024</c:v>
                </c:pt>
                <c:pt idx="225">
                  <c:v>10.75</c:v>
                </c:pt>
                <c:pt idx="226">
                  <c:v>14.860000000000024</c:v>
                </c:pt>
                <c:pt idx="227">
                  <c:v>16.32</c:v>
                </c:pt>
                <c:pt idx="228">
                  <c:v>17.27</c:v>
                </c:pt>
                <c:pt idx="229">
                  <c:v>17.36</c:v>
                </c:pt>
                <c:pt idx="230">
                  <c:v>17.130000000000031</c:v>
                </c:pt>
                <c:pt idx="231">
                  <c:v>18.45</c:v>
                </c:pt>
                <c:pt idx="232">
                  <c:v>18.84</c:v>
                </c:pt>
                <c:pt idx="233">
                  <c:v>18.55</c:v>
                </c:pt>
                <c:pt idx="234">
                  <c:v>19.959999999999987</c:v>
                </c:pt>
                <c:pt idx="235">
                  <c:v>17.7</c:v>
                </c:pt>
                <c:pt idx="236">
                  <c:v>12.11</c:v>
                </c:pt>
                <c:pt idx="237">
                  <c:v>9.2000000000000011</c:v>
                </c:pt>
                <c:pt idx="238">
                  <c:v>8.09</c:v>
                </c:pt>
                <c:pt idx="239">
                  <c:v>10.030000000000001</c:v>
                </c:pt>
                <c:pt idx="240">
                  <c:v>12.950000000000006</c:v>
                </c:pt>
                <c:pt idx="241">
                  <c:v>13.8</c:v>
                </c:pt>
                <c:pt idx="242">
                  <c:v>12.26</c:v>
                </c:pt>
                <c:pt idx="243">
                  <c:v>11.360000000000024</c:v>
                </c:pt>
                <c:pt idx="244">
                  <c:v>14.57</c:v>
                </c:pt>
                <c:pt idx="245">
                  <c:v>16.7</c:v>
                </c:pt>
                <c:pt idx="246">
                  <c:v>15.15</c:v>
                </c:pt>
                <c:pt idx="247">
                  <c:v>15.62</c:v>
                </c:pt>
                <c:pt idx="248">
                  <c:v>17.34</c:v>
                </c:pt>
                <c:pt idx="249">
                  <c:v>18.04</c:v>
                </c:pt>
                <c:pt idx="250">
                  <c:v>19.67000000000003</c:v>
                </c:pt>
                <c:pt idx="251">
                  <c:v>15.8</c:v>
                </c:pt>
                <c:pt idx="252">
                  <c:v>8.7900000000000009</c:v>
                </c:pt>
                <c:pt idx="253">
                  <c:v>9.120000000000001</c:v>
                </c:pt>
                <c:pt idx="254">
                  <c:v>7.1499999999999986</c:v>
                </c:pt>
                <c:pt idx="255">
                  <c:v>7.46</c:v>
                </c:pt>
                <c:pt idx="256">
                  <c:v>8.65</c:v>
                </c:pt>
                <c:pt idx="257">
                  <c:v>8.4500000000000028</c:v>
                </c:pt>
                <c:pt idx="258">
                  <c:v>8.51</c:v>
                </c:pt>
                <c:pt idx="259">
                  <c:v>8.43</c:v>
                </c:pt>
                <c:pt idx="260">
                  <c:v>5.13</c:v>
                </c:pt>
                <c:pt idx="261">
                  <c:v>4.33</c:v>
                </c:pt>
                <c:pt idx="262">
                  <c:v>4.4700000000000024</c:v>
                </c:pt>
                <c:pt idx="263">
                  <c:v>3.07</c:v>
                </c:pt>
                <c:pt idx="264">
                  <c:v>0.99</c:v>
                </c:pt>
                <c:pt idx="265">
                  <c:v>1.08</c:v>
                </c:pt>
                <c:pt idx="266">
                  <c:v>2.17</c:v>
                </c:pt>
                <c:pt idx="267">
                  <c:v>3.65</c:v>
                </c:pt>
                <c:pt idx="268">
                  <c:v>6.57</c:v>
                </c:pt>
                <c:pt idx="269">
                  <c:v>6.6099999999999977</c:v>
                </c:pt>
                <c:pt idx="270">
                  <c:v>4.8899999999999997</c:v>
                </c:pt>
                <c:pt idx="271">
                  <c:v>0.53</c:v>
                </c:pt>
                <c:pt idx="272">
                  <c:v>-1.1800000000000035</c:v>
                </c:pt>
                <c:pt idx="273">
                  <c:v>-0.23</c:v>
                </c:pt>
                <c:pt idx="274">
                  <c:v>1.06</c:v>
                </c:pt>
                <c:pt idx="275">
                  <c:v>4.1099999999999985</c:v>
                </c:pt>
                <c:pt idx="276">
                  <c:v>6.28</c:v>
                </c:pt>
                <c:pt idx="277">
                  <c:v>6.58</c:v>
                </c:pt>
                <c:pt idx="278">
                  <c:v>6.1</c:v>
                </c:pt>
                <c:pt idx="279">
                  <c:v>7.44</c:v>
                </c:pt>
                <c:pt idx="280">
                  <c:v>8.11</c:v>
                </c:pt>
                <c:pt idx="281">
                  <c:v>5.72</c:v>
                </c:pt>
                <c:pt idx="282">
                  <c:v>4.92</c:v>
                </c:pt>
                <c:pt idx="283">
                  <c:v>7.1199999999999966</c:v>
                </c:pt>
                <c:pt idx="284">
                  <c:v>7.9700000000000024</c:v>
                </c:pt>
                <c:pt idx="285">
                  <c:v>5.72</c:v>
                </c:pt>
                <c:pt idx="286">
                  <c:v>3.14</c:v>
                </c:pt>
                <c:pt idx="287">
                  <c:v>1.6</c:v>
                </c:pt>
                <c:pt idx="288">
                  <c:v>-1.32</c:v>
                </c:pt>
                <c:pt idx="289">
                  <c:v>-1.7900000000000009</c:v>
                </c:pt>
                <c:pt idx="290">
                  <c:v>-2.71</c:v>
                </c:pt>
                <c:pt idx="291">
                  <c:v>-3.9499999999999997</c:v>
                </c:pt>
                <c:pt idx="292">
                  <c:v>-4.51</c:v>
                </c:pt>
                <c:pt idx="293">
                  <c:v>-3.6</c:v>
                </c:pt>
                <c:pt idx="294">
                  <c:v>-1.01</c:v>
                </c:pt>
                <c:pt idx="295">
                  <c:v>0.87000000000000177</c:v>
                </c:pt>
                <c:pt idx="296">
                  <c:v>2.15</c:v>
                </c:pt>
                <c:pt idx="297">
                  <c:v>-1.27</c:v>
                </c:pt>
                <c:pt idx="298">
                  <c:v>-3.5</c:v>
                </c:pt>
                <c:pt idx="299">
                  <c:v>-4.08</c:v>
                </c:pt>
                <c:pt idx="300">
                  <c:v>-1.2</c:v>
                </c:pt>
                <c:pt idx="301">
                  <c:v>0.56000000000000005</c:v>
                </c:pt>
                <c:pt idx="302">
                  <c:v>1.1500000000000001</c:v>
                </c:pt>
                <c:pt idx="303">
                  <c:v>1.28</c:v>
                </c:pt>
                <c:pt idx="304">
                  <c:v>0.88000000000000045</c:v>
                </c:pt>
                <c:pt idx="305">
                  <c:v>0.79</c:v>
                </c:pt>
                <c:pt idx="306">
                  <c:v>0.68000000000000083</c:v>
                </c:pt>
                <c:pt idx="307">
                  <c:v>-0.59000000000000041</c:v>
                </c:pt>
                <c:pt idx="308">
                  <c:v>-1.43</c:v>
                </c:pt>
                <c:pt idx="309">
                  <c:v>-1.1600000000000001</c:v>
                </c:pt>
                <c:pt idx="310">
                  <c:v>-2.65</c:v>
                </c:pt>
                <c:pt idx="311">
                  <c:v>-4.92</c:v>
                </c:pt>
                <c:pt idx="312">
                  <c:v>-4.42</c:v>
                </c:pt>
                <c:pt idx="313">
                  <c:v>3.0000000000000041E-2</c:v>
                </c:pt>
                <c:pt idx="314">
                  <c:v>1.0000000000000019E-2</c:v>
                </c:pt>
                <c:pt idx="315">
                  <c:v>-1.7300000000000009</c:v>
                </c:pt>
                <c:pt idx="316">
                  <c:v>-1.27</c:v>
                </c:pt>
                <c:pt idx="317">
                  <c:v>-1.51</c:v>
                </c:pt>
                <c:pt idx="318">
                  <c:v>-1.91</c:v>
                </c:pt>
                <c:pt idx="319">
                  <c:v>-0.75000000000000189</c:v>
                </c:pt>
                <c:pt idx="320">
                  <c:v>-0.12000000000000002</c:v>
                </c:pt>
                <c:pt idx="321">
                  <c:v>-0.45</c:v>
                </c:pt>
                <c:pt idx="322">
                  <c:v>-0.21000000000000021</c:v>
                </c:pt>
                <c:pt idx="323">
                  <c:v>-0.26</c:v>
                </c:pt>
                <c:pt idx="324">
                  <c:v>1.1200000000000001</c:v>
                </c:pt>
                <c:pt idx="325">
                  <c:v>0.72000000000000064</c:v>
                </c:pt>
                <c:pt idx="326">
                  <c:v>-0.74000000000000177</c:v>
                </c:pt>
                <c:pt idx="327">
                  <c:v>-1.1800000000000035</c:v>
                </c:pt>
                <c:pt idx="328">
                  <c:v>-2.08</c:v>
                </c:pt>
                <c:pt idx="329">
                  <c:v>-2.3699999999999997</c:v>
                </c:pt>
                <c:pt idx="330">
                  <c:v>-1.3900000000000001</c:v>
                </c:pt>
                <c:pt idx="331">
                  <c:v>-1.54</c:v>
                </c:pt>
                <c:pt idx="332">
                  <c:v>-1.48</c:v>
                </c:pt>
                <c:pt idx="333">
                  <c:v>-1.42</c:v>
                </c:pt>
                <c:pt idx="334">
                  <c:v>-2.34</c:v>
                </c:pt>
                <c:pt idx="335">
                  <c:v>-2.8299999999999987</c:v>
                </c:pt>
                <c:pt idx="336">
                  <c:v>-1.44</c:v>
                </c:pt>
                <c:pt idx="337">
                  <c:v>-1.3900000000000001</c:v>
                </c:pt>
                <c:pt idx="338">
                  <c:v>-2.82</c:v>
                </c:pt>
                <c:pt idx="339">
                  <c:v>-3.96</c:v>
                </c:pt>
                <c:pt idx="340">
                  <c:v>-4.5199999999999996</c:v>
                </c:pt>
                <c:pt idx="341">
                  <c:v>-3.51</c:v>
                </c:pt>
                <c:pt idx="342">
                  <c:v>-4.34</c:v>
                </c:pt>
                <c:pt idx="343">
                  <c:v>-5.07</c:v>
                </c:pt>
                <c:pt idx="344">
                  <c:v>-2.21</c:v>
                </c:pt>
                <c:pt idx="345">
                  <c:v>-4.3599999999999977</c:v>
                </c:pt>
                <c:pt idx="346">
                  <c:v>-9.9600000000000026</c:v>
                </c:pt>
                <c:pt idx="347">
                  <c:v>-8.56</c:v>
                </c:pt>
                <c:pt idx="348">
                  <c:v>-3.7</c:v>
                </c:pt>
                <c:pt idx="349">
                  <c:v>-5.25</c:v>
                </c:pt>
                <c:pt idx="350">
                  <c:v>-3.4499999999999997</c:v>
                </c:pt>
                <c:pt idx="351">
                  <c:v>-3.27</c:v>
                </c:pt>
                <c:pt idx="352">
                  <c:v>-11.2</c:v>
                </c:pt>
                <c:pt idx="353">
                  <c:v>-9.81</c:v>
                </c:pt>
                <c:pt idx="354">
                  <c:v>-12.08</c:v>
                </c:pt>
                <c:pt idx="355">
                  <c:v>-17.23</c:v>
                </c:pt>
                <c:pt idx="356">
                  <c:v>-25.56</c:v>
                </c:pt>
                <c:pt idx="357">
                  <c:v>-23.86</c:v>
                </c:pt>
                <c:pt idx="358">
                  <c:v>-24.830000000000005</c:v>
                </c:pt>
                <c:pt idx="359">
                  <c:v>-23.89</c:v>
                </c:pt>
                <c:pt idx="360">
                  <c:v>-30.18</c:v>
                </c:pt>
                <c:pt idx="361">
                  <c:v>-25.650000000000031</c:v>
                </c:pt>
                <c:pt idx="362">
                  <c:v>-19.650000000000031</c:v>
                </c:pt>
                <c:pt idx="363">
                  <c:v>-15.54</c:v>
                </c:pt>
                <c:pt idx="364">
                  <c:v>-21.77</c:v>
                </c:pt>
                <c:pt idx="365">
                  <c:v>-23.650000000000031</c:v>
                </c:pt>
              </c:numCache>
            </c:numRef>
          </c:val>
          <c:smooth val="0"/>
          <c:extLst>
            <c:ext xmlns:c16="http://schemas.microsoft.com/office/drawing/2014/chart" uri="{C3380CC4-5D6E-409C-BE32-E72D297353CC}">
              <c16:uniqueId val="{00000005-385F-D842-B2A5-B9B1FD3FC465}"/>
            </c:ext>
          </c:extLst>
        </c:ser>
        <c:dLbls>
          <c:showLegendKey val="0"/>
          <c:showVal val="0"/>
          <c:showCatName val="0"/>
          <c:showSerName val="0"/>
          <c:showPercent val="0"/>
          <c:showBubbleSize val="0"/>
        </c:dLbls>
        <c:marker val="1"/>
        <c:smooth val="0"/>
        <c:axId val="53813632"/>
        <c:axId val="53766400"/>
      </c:lineChart>
      <c:scatterChart>
        <c:scatterStyle val="lineMarker"/>
        <c:varyColors val="0"/>
        <c:ser>
          <c:idx val="4"/>
          <c:order val="4"/>
          <c:spPr>
            <a:ln>
              <a:solidFill>
                <a:srgbClr val="91A097"/>
              </a:solidFill>
            </a:ln>
          </c:spPr>
          <c:marker>
            <c:symbol val="none"/>
          </c:marker>
          <c:xVal>
            <c:numRef>
              <c:f>осадки!$D$17688:$D$17784</c:f>
              <c:numCache>
                <c:formatCode>dd/mm/yyyy;@</c:formatCode>
                <c:ptCount val="97"/>
                <c:pt idx="0">
                  <c:v>35219</c:v>
                </c:pt>
                <c:pt idx="1">
                  <c:v>35220</c:v>
                </c:pt>
                <c:pt idx="2">
                  <c:v>35221</c:v>
                </c:pt>
                <c:pt idx="3">
                  <c:v>35222</c:v>
                </c:pt>
                <c:pt idx="4">
                  <c:v>35223</c:v>
                </c:pt>
                <c:pt idx="5">
                  <c:v>35224</c:v>
                </c:pt>
                <c:pt idx="6">
                  <c:v>35225</c:v>
                </c:pt>
                <c:pt idx="7">
                  <c:v>35226</c:v>
                </c:pt>
                <c:pt idx="8">
                  <c:v>35227</c:v>
                </c:pt>
                <c:pt idx="9">
                  <c:v>35228</c:v>
                </c:pt>
                <c:pt idx="10">
                  <c:v>35229</c:v>
                </c:pt>
                <c:pt idx="11">
                  <c:v>35230</c:v>
                </c:pt>
                <c:pt idx="12">
                  <c:v>35231</c:v>
                </c:pt>
                <c:pt idx="13">
                  <c:v>35232</c:v>
                </c:pt>
                <c:pt idx="14">
                  <c:v>35233</c:v>
                </c:pt>
                <c:pt idx="15">
                  <c:v>35234</c:v>
                </c:pt>
                <c:pt idx="16">
                  <c:v>35235</c:v>
                </c:pt>
                <c:pt idx="17">
                  <c:v>35236</c:v>
                </c:pt>
                <c:pt idx="18">
                  <c:v>35237</c:v>
                </c:pt>
                <c:pt idx="19">
                  <c:v>35238</c:v>
                </c:pt>
                <c:pt idx="20">
                  <c:v>35239</c:v>
                </c:pt>
                <c:pt idx="21">
                  <c:v>35240</c:v>
                </c:pt>
                <c:pt idx="22">
                  <c:v>35241</c:v>
                </c:pt>
                <c:pt idx="23">
                  <c:v>35242</c:v>
                </c:pt>
                <c:pt idx="24">
                  <c:v>35243</c:v>
                </c:pt>
                <c:pt idx="25">
                  <c:v>35244</c:v>
                </c:pt>
                <c:pt idx="26">
                  <c:v>35245</c:v>
                </c:pt>
                <c:pt idx="27">
                  <c:v>35246</c:v>
                </c:pt>
                <c:pt idx="28">
                  <c:v>35247</c:v>
                </c:pt>
                <c:pt idx="29">
                  <c:v>35248</c:v>
                </c:pt>
                <c:pt idx="30">
                  <c:v>35249</c:v>
                </c:pt>
                <c:pt idx="31">
                  <c:v>35250</c:v>
                </c:pt>
                <c:pt idx="32">
                  <c:v>35251</c:v>
                </c:pt>
                <c:pt idx="33">
                  <c:v>35252</c:v>
                </c:pt>
                <c:pt idx="34">
                  <c:v>35253</c:v>
                </c:pt>
                <c:pt idx="35">
                  <c:v>35254</c:v>
                </c:pt>
                <c:pt idx="36">
                  <c:v>35255</c:v>
                </c:pt>
                <c:pt idx="37">
                  <c:v>35256</c:v>
                </c:pt>
                <c:pt idx="38">
                  <c:v>35257</c:v>
                </c:pt>
                <c:pt idx="39">
                  <c:v>35258</c:v>
                </c:pt>
                <c:pt idx="40">
                  <c:v>35259</c:v>
                </c:pt>
                <c:pt idx="41">
                  <c:v>35260</c:v>
                </c:pt>
                <c:pt idx="42">
                  <c:v>35261</c:v>
                </c:pt>
                <c:pt idx="43">
                  <c:v>35262</c:v>
                </c:pt>
                <c:pt idx="44">
                  <c:v>35263</c:v>
                </c:pt>
                <c:pt idx="45">
                  <c:v>35264</c:v>
                </c:pt>
                <c:pt idx="46">
                  <c:v>35265</c:v>
                </c:pt>
                <c:pt idx="47">
                  <c:v>35266</c:v>
                </c:pt>
                <c:pt idx="48">
                  <c:v>35267</c:v>
                </c:pt>
                <c:pt idx="49">
                  <c:v>35268</c:v>
                </c:pt>
                <c:pt idx="50">
                  <c:v>35269</c:v>
                </c:pt>
                <c:pt idx="51">
                  <c:v>35270</c:v>
                </c:pt>
                <c:pt idx="52">
                  <c:v>35271</c:v>
                </c:pt>
                <c:pt idx="53">
                  <c:v>35272</c:v>
                </c:pt>
                <c:pt idx="54">
                  <c:v>35273</c:v>
                </c:pt>
                <c:pt idx="55">
                  <c:v>35274</c:v>
                </c:pt>
                <c:pt idx="56">
                  <c:v>35275</c:v>
                </c:pt>
                <c:pt idx="57">
                  <c:v>35276</c:v>
                </c:pt>
                <c:pt idx="58">
                  <c:v>35277</c:v>
                </c:pt>
                <c:pt idx="59">
                  <c:v>35278</c:v>
                </c:pt>
                <c:pt idx="60">
                  <c:v>35279</c:v>
                </c:pt>
                <c:pt idx="61">
                  <c:v>35280</c:v>
                </c:pt>
                <c:pt idx="62">
                  <c:v>35281</c:v>
                </c:pt>
                <c:pt idx="63">
                  <c:v>35282</c:v>
                </c:pt>
                <c:pt idx="64">
                  <c:v>35283</c:v>
                </c:pt>
                <c:pt idx="65">
                  <c:v>35284</c:v>
                </c:pt>
                <c:pt idx="66">
                  <c:v>35285</c:v>
                </c:pt>
                <c:pt idx="67">
                  <c:v>35286</c:v>
                </c:pt>
                <c:pt idx="68">
                  <c:v>35287</c:v>
                </c:pt>
                <c:pt idx="69">
                  <c:v>35288</c:v>
                </c:pt>
                <c:pt idx="70">
                  <c:v>35289</c:v>
                </c:pt>
                <c:pt idx="71">
                  <c:v>35290</c:v>
                </c:pt>
                <c:pt idx="72">
                  <c:v>35291</c:v>
                </c:pt>
                <c:pt idx="73">
                  <c:v>35292</c:v>
                </c:pt>
                <c:pt idx="74">
                  <c:v>35293</c:v>
                </c:pt>
                <c:pt idx="75">
                  <c:v>35294</c:v>
                </c:pt>
                <c:pt idx="76">
                  <c:v>35295</c:v>
                </c:pt>
                <c:pt idx="77">
                  <c:v>35296</c:v>
                </c:pt>
                <c:pt idx="78">
                  <c:v>35297</c:v>
                </c:pt>
                <c:pt idx="79">
                  <c:v>35298</c:v>
                </c:pt>
                <c:pt idx="80">
                  <c:v>35299</c:v>
                </c:pt>
                <c:pt idx="81">
                  <c:v>35300</c:v>
                </c:pt>
                <c:pt idx="82">
                  <c:v>35301</c:v>
                </c:pt>
                <c:pt idx="83">
                  <c:v>35302</c:v>
                </c:pt>
                <c:pt idx="84">
                  <c:v>35303</c:v>
                </c:pt>
                <c:pt idx="85">
                  <c:v>35304</c:v>
                </c:pt>
                <c:pt idx="86">
                  <c:v>35305</c:v>
                </c:pt>
                <c:pt idx="87">
                  <c:v>35306</c:v>
                </c:pt>
                <c:pt idx="88">
                  <c:v>35307</c:v>
                </c:pt>
                <c:pt idx="89">
                  <c:v>35308</c:v>
                </c:pt>
                <c:pt idx="90">
                  <c:v>35309</c:v>
                </c:pt>
                <c:pt idx="91">
                  <c:v>35310</c:v>
                </c:pt>
                <c:pt idx="92">
                  <c:v>35311</c:v>
                </c:pt>
                <c:pt idx="93">
                  <c:v>35312</c:v>
                </c:pt>
                <c:pt idx="94">
                  <c:v>35313</c:v>
                </c:pt>
                <c:pt idx="95">
                  <c:v>35314</c:v>
                </c:pt>
                <c:pt idx="96">
                  <c:v>35315</c:v>
                </c:pt>
              </c:numCache>
            </c:numRef>
          </c:xVal>
          <c:yVal>
            <c:numRef>
              <c:f>осадки!$H$17688:$H$17783</c:f>
              <c:numCache>
                <c:formatCode>0</c:formatCode>
                <c:ptCount val="96"/>
                <c:pt idx="0">
                  <c:v>1090</c:v>
                </c:pt>
                <c:pt idx="1">
                  <c:v>1066.199015475742</c:v>
                </c:pt>
                <c:pt idx="2">
                  <c:v>1043.1691732139698</c:v>
                </c:pt>
                <c:pt idx="3">
                  <c:v>1020.87751652981</c:v>
                </c:pt>
                <c:pt idx="4">
                  <c:v>999.29283071752343</c:v>
                </c:pt>
                <c:pt idx="5">
                  <c:v>978.38553371716353</c:v>
                </c:pt>
                <c:pt idx="6">
                  <c:v>958.12757470415215</c:v>
                </c:pt>
                <c:pt idx="7">
                  <c:v>938.49233995233794</c:v>
                </c:pt>
                <c:pt idx="8">
                  <c:v>919.45456538040276</c:v>
                </c:pt>
                <c:pt idx="9">
                  <c:v>900.99025524483557</c:v>
                </c:pt>
                <c:pt idx="10">
                  <c:v>883.07660649053207</c:v>
                </c:pt>
                <c:pt idx="11">
                  <c:v>865.69193831371501</c:v>
                </c:pt>
                <c:pt idx="12">
                  <c:v>848.81562653059336</c:v>
                </c:pt>
                <c:pt idx="13">
                  <c:v>832.42804238072836</c:v>
                </c:pt>
                <c:pt idx="14">
                  <c:v>816.51049542590749</c:v>
                </c:pt>
                <c:pt idx="15">
                  <c:v>801.0451802342468</c:v>
                </c:pt>
                <c:pt idx="16">
                  <c:v>786.01512656545287</c:v>
                </c:pt>
                <c:pt idx="17">
                  <c:v>771.40415279693138</c:v>
                </c:pt>
                <c:pt idx="18">
                  <c:v>757.19682235198343</c:v>
                </c:pt>
                <c:pt idx="19">
                  <c:v>743.37840291097154</c:v>
                </c:pt>
                <c:pt idx="20">
                  <c:v>729.93482820414613</c:v>
                </c:pt>
                <c:pt idx="21">
                  <c:v>716.85266220104779</c:v>
                </c:pt>
                <c:pt idx="22">
                  <c:v>704.11906552625055</c:v>
                </c:pt>
                <c:pt idx="23">
                  <c:v>691.72176394456653</c:v>
                </c:pt>
                <c:pt idx="24">
                  <c:v>679.64901877138254</c:v>
                </c:pt>
                <c:pt idx="25">
                  <c:v>667.88959907475839</c:v>
                </c:pt>
                <c:pt idx="26">
                  <c:v>656.43275554644151</c:v>
                </c:pt>
                <c:pt idx="27">
                  <c:v>645.26819592821664</c:v>
                </c:pt>
                <c:pt idx="28">
                  <c:v>634.38606188869949</c:v>
                </c:pt>
                <c:pt idx="29">
                  <c:v>623.77690725354853</c:v>
                </c:pt>
                <c:pt idx="30">
                  <c:v>613.43167749926749</c:v>
                </c:pt>
                <c:pt idx="31">
                  <c:v>603.3416904275814</c:v>
                </c:pt>
                <c:pt idx="32">
                  <c:v>593.49861794318304</c:v>
                </c:pt>
                <c:pt idx="33">
                  <c:v>583.89446886358337</c:v>
                </c:pt>
                <c:pt idx="34">
                  <c:v>574.52157269472036</c:v>
                </c:pt>
                <c:pt idx="35">
                  <c:v>565.37256431080436</c:v>
                </c:pt>
                <c:pt idx="36">
                  <c:v>556.44036948130292</c:v>
                </c:pt>
                <c:pt idx="37">
                  <c:v>547.71819119192787</c:v>
                </c:pt>
                <c:pt idx="38">
                  <c:v>539.19949671020061</c:v>
                </c:pt>
                <c:pt idx="39">
                  <c:v>530.87800534970154</c:v>
                </c:pt>
                <c:pt idx="40">
                  <c:v>522.74767689014038</c:v>
                </c:pt>
                <c:pt idx="41">
                  <c:v>514.80270061340536</c:v>
                </c:pt>
                <c:pt idx="42">
                  <c:v>507.03748491842589</c:v>
                </c:pt>
                <c:pt idx="43">
                  <c:v>499.44664748018664</c:v>
                </c:pt>
                <c:pt idx="44">
                  <c:v>492.02500592055026</c:v>
                </c:pt>
                <c:pt idx="45">
                  <c:v>484.7675689606869</c:v>
                </c:pt>
                <c:pt idx="46">
                  <c:v>477.66952802692202</c:v>
                </c:pt>
                <c:pt idx="47">
                  <c:v>470.7262492836042</c:v>
                </c:pt>
                <c:pt idx="48">
                  <c:v>463.93326606839997</c:v>
                </c:pt>
                <c:pt idx="49">
                  <c:v>457.28627170689123</c:v>
                </c:pt>
                <c:pt idx="50">
                  <c:v>450.78111268493865</c:v>
                </c:pt>
                <c:pt idx="51">
                  <c:v>444.4137821585802</c:v>
                </c:pt>
                <c:pt idx="52">
                  <c:v>438.18041378252826</c:v>
                </c:pt>
                <c:pt idx="53">
                  <c:v>432.07727583950901</c:v>
                </c:pt>
                <c:pt idx="54">
                  <c:v>426.10076565382144</c:v>
                </c:pt>
                <c:pt idx="55">
                  <c:v>420.24740427347268</c:v>
                </c:pt>
                <c:pt idx="56">
                  <c:v>414.51383140625694</c:v>
                </c:pt>
                <c:pt idx="57">
                  <c:v>408.89680059598697</c:v>
                </c:pt>
                <c:pt idx="58">
                  <c:v>403.39317462597364</c:v>
                </c:pt>
                <c:pt idx="59">
                  <c:v>397.99992113759362</c:v>
                </c:pt>
                <c:pt idx="60">
                  <c:v>392.71410845250227</c:v>
                </c:pt>
                <c:pt idx="61">
                  <c:v>387.53290158778668</c:v>
                </c:pt>
                <c:pt idx="62">
                  <c:v>382.45355845387036</c:v>
                </c:pt>
                <c:pt idx="63">
                  <c:v>377.47342622575735</c:v>
                </c:pt>
                <c:pt idx="64">
                  <c:v>372.58993787852364</c:v>
                </c:pt>
                <c:pt idx="65">
                  <c:v>367.80060887872372</c:v>
                </c:pt>
                <c:pt idx="66">
                  <c:v>363.10303402366031</c:v>
                </c:pt>
                <c:pt idx="67">
                  <c:v>358.49488442106832</c:v>
                </c:pt>
                <c:pt idx="68">
                  <c:v>353.97390460209664</c:v>
                </c:pt>
                <c:pt idx="69">
                  <c:v>349.5379097609266</c:v>
                </c:pt>
                <c:pt idx="70">
                  <c:v>345.18478311470227</c:v>
                </c:pt>
                <c:pt idx="71">
                  <c:v>340.91247337782426</c:v>
                </c:pt>
                <c:pt idx="72">
                  <c:v>336.71899234499864</c:v>
                </c:pt>
                <c:pt idx="73">
                  <c:v>332.60241257767524</c:v>
                </c:pt>
                <c:pt idx="74">
                  <c:v>328.56086518889708</c:v>
                </c:pt>
                <c:pt idx="75">
                  <c:v>324.59253772178369</c:v>
                </c:pt>
                <c:pt idx="76">
                  <c:v>320.69567211716731</c:v>
                </c:pt>
                <c:pt idx="77">
                  <c:v>316.86856276609069</c:v>
                </c:pt>
                <c:pt idx="78">
                  <c:v>313.10955464319579</c:v>
                </c:pt>
                <c:pt idx="79">
                  <c:v>309.41704151713265</c:v>
                </c:pt>
                <c:pt idx="80">
                  <c:v>305.78946423441641</c:v>
                </c:pt>
                <c:pt idx="81">
                  <c:v>302.22530907327518</c:v>
                </c:pt>
                <c:pt idx="82">
                  <c:v>298.72310616429326</c:v>
                </c:pt>
                <c:pt idx="83">
                  <c:v>295.28142797470065</c:v>
                </c:pt>
                <c:pt idx="84">
                  <c:v>291.89888785345431</c:v>
                </c:pt>
                <c:pt idx="85">
                  <c:v>288.57413863432572</c:v>
                </c:pt>
              </c:numCache>
            </c:numRef>
          </c:yVal>
          <c:smooth val="0"/>
          <c:extLst>
            <c:ext xmlns:c16="http://schemas.microsoft.com/office/drawing/2014/chart" uri="{C3380CC4-5D6E-409C-BE32-E72D297353CC}">
              <c16:uniqueId val="{00000004-385F-D842-B2A5-B9B1FD3FC465}"/>
            </c:ext>
          </c:extLst>
        </c:ser>
        <c:dLbls>
          <c:showLegendKey val="0"/>
          <c:showVal val="0"/>
          <c:showCatName val="0"/>
          <c:showSerName val="0"/>
          <c:showPercent val="0"/>
          <c:showBubbleSize val="0"/>
        </c:dLbls>
        <c:axId val="53746304"/>
        <c:axId val="53764480"/>
      </c:scatterChart>
      <c:dateAx>
        <c:axId val="53746304"/>
        <c:scaling>
          <c:orientation val="minMax"/>
        </c:scaling>
        <c:delete val="0"/>
        <c:axPos val="b"/>
        <c:numFmt formatCode="[$-409]d\-mmm;@" sourceLinked="0"/>
        <c:majorTickMark val="out"/>
        <c:minorTickMark val="none"/>
        <c:tickLblPos val="nextTo"/>
        <c:crossAx val="53764480"/>
        <c:crosses val="autoZero"/>
        <c:auto val="1"/>
        <c:lblOffset val="100"/>
        <c:baseTimeUnit val="days"/>
        <c:majorUnit val="2"/>
        <c:majorTimeUnit val="months"/>
      </c:dateAx>
      <c:valAx>
        <c:axId val="53764480"/>
        <c:scaling>
          <c:orientation val="minMax"/>
        </c:scaling>
        <c:delete val="0"/>
        <c:axPos val="l"/>
        <c:title>
          <c:tx>
            <c:rich>
              <a:bodyPr rot="0" vert="horz"/>
              <a:lstStyle/>
              <a:p>
                <a:pPr>
                  <a:defRPr/>
                </a:pPr>
                <a:r>
                  <a:rPr lang="ru-RU" dirty="0"/>
                  <a:t>Q, </a:t>
                </a:r>
                <a:r>
                  <a:rPr lang="en-US" dirty="0"/>
                  <a:t>m</a:t>
                </a:r>
                <a:r>
                  <a:rPr lang="ru-RU" dirty="0"/>
                  <a:t>3/</a:t>
                </a:r>
                <a:r>
                  <a:rPr lang="en-US" dirty="0"/>
                  <a:t>s</a:t>
                </a:r>
                <a:r>
                  <a:rPr lang="ru-RU" dirty="0"/>
                  <a:t> </a:t>
                </a:r>
              </a:p>
            </c:rich>
          </c:tx>
          <c:layout>
            <c:manualLayout>
              <c:xMode val="edge"/>
              <c:yMode val="edge"/>
              <c:x val="5.3280394955983852E-4"/>
              <c:y val="2.5255484897236725E-3"/>
            </c:manualLayout>
          </c:layout>
          <c:overlay val="0"/>
        </c:title>
        <c:numFmt formatCode="General" sourceLinked="1"/>
        <c:majorTickMark val="out"/>
        <c:minorTickMark val="none"/>
        <c:tickLblPos val="nextTo"/>
        <c:crossAx val="53746304"/>
        <c:crosses val="autoZero"/>
        <c:crossBetween val="between"/>
      </c:valAx>
      <c:valAx>
        <c:axId val="53766400"/>
        <c:scaling>
          <c:orientation val="minMax"/>
          <c:max val="40"/>
          <c:min val="-120"/>
        </c:scaling>
        <c:delete val="0"/>
        <c:axPos val="r"/>
        <c:title>
          <c:tx>
            <c:rich>
              <a:bodyPr rot="0" vert="horz"/>
              <a:lstStyle/>
              <a:p>
                <a:pPr>
                  <a:defRPr/>
                </a:pPr>
                <a:r>
                  <a:rPr lang="en-US" dirty="0"/>
                  <a:t>X, mm</a:t>
                </a:r>
                <a:endParaRPr lang="ru-RU" dirty="0"/>
              </a:p>
              <a:p>
                <a:pPr>
                  <a:defRPr/>
                </a:pPr>
                <a:r>
                  <a:rPr lang="en-US" dirty="0"/>
                  <a:t>T, ºC</a:t>
                </a:r>
                <a:endParaRPr lang="ru-RU" dirty="0"/>
              </a:p>
            </c:rich>
          </c:tx>
          <c:layout>
            <c:manualLayout>
              <c:xMode val="edge"/>
              <c:yMode val="edge"/>
              <c:x val="0.87807249044753677"/>
              <c:y val="1.5090231964247703E-2"/>
            </c:manualLayout>
          </c:layout>
          <c:overlay val="0"/>
        </c:title>
        <c:numFmt formatCode="General" sourceLinked="1"/>
        <c:majorTickMark val="out"/>
        <c:minorTickMark val="none"/>
        <c:tickLblPos val="nextTo"/>
        <c:crossAx val="53813632"/>
        <c:crosses val="max"/>
        <c:crossBetween val="between"/>
      </c:valAx>
      <c:catAx>
        <c:axId val="53813632"/>
        <c:scaling>
          <c:orientation val="minMax"/>
        </c:scaling>
        <c:delete val="1"/>
        <c:axPos val="b"/>
        <c:majorTickMark val="out"/>
        <c:minorTickMark val="none"/>
        <c:tickLblPos val="none"/>
        <c:crossAx val="53766400"/>
        <c:crosses val="autoZero"/>
        <c:auto val="1"/>
        <c:lblAlgn val="ctr"/>
        <c:lblOffset val="100"/>
        <c:noMultiLvlLbl val="0"/>
      </c:catAx>
    </c:plotArea>
    <c:plotVisOnly val="1"/>
    <c:dispBlanksAs val="gap"/>
    <c:showDLblsOverMax val="0"/>
  </c:chart>
  <c:spPr>
    <a:solidFill>
      <a:sysClr val="window" lastClr="FFFFFF"/>
    </a:solidFill>
    <a:ln>
      <a:solidFill>
        <a:srgbClr val="C53E2E"/>
      </a:solidFill>
    </a:ln>
  </c:spPr>
  <c:txPr>
    <a:bodyPr/>
    <a:lstStyle/>
    <a:p>
      <a:pPr>
        <a:defRPr sz="2400"/>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2A7CDCF-E8DC-463B-BD68-B4A4D6A30FB0}" type="datetimeFigureOut">
              <a:rPr lang="ru-RU"/>
              <a:pPr/>
              <a:t>04.05.2020</a:t>
            </a:fld>
            <a:endParaRPr lang="ru-RU"/>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6A6B79-EC40-4660-B52B-DAA502A32208}" type="slidenum">
              <a:rPr lang="ru-RU"/>
              <a:pPr/>
              <a:t>‹#›</a:t>
            </a:fld>
            <a:endParaRPr lang="ru-RU"/>
          </a:p>
        </p:txBody>
      </p:sp>
    </p:spTree>
    <p:extLst>
      <p:ext uri="{BB962C8B-B14F-4D97-AF65-F5344CB8AC3E}">
        <p14:creationId xmlns:p14="http://schemas.microsoft.com/office/powerpoint/2010/main" val="2344954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27F01-0387-8E4A-9474-E2583ECD3450}" type="datetimeFigureOut">
              <a:rPr lang="ru-RU" smtClean="0"/>
              <a:t>04.05.2020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4A0DE-7BC1-E748-902A-5693E80E846E}" type="slidenum">
              <a:rPr lang="ru-RU" smtClean="0"/>
              <a:t>‹#›</a:t>
            </a:fld>
            <a:endParaRPr lang="ru-RU"/>
          </a:p>
        </p:txBody>
      </p:sp>
    </p:spTree>
    <p:extLst>
      <p:ext uri="{BB962C8B-B14F-4D97-AF65-F5344CB8AC3E}">
        <p14:creationId xmlns:p14="http://schemas.microsoft.com/office/powerpoint/2010/main" val="404086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304A0DE-7BC1-E748-902A-5693E80E846E}" type="slidenum">
              <a:rPr lang="ru-RU" smtClean="0"/>
              <a:t>1</a:t>
            </a:fld>
            <a:endParaRPr lang="ru-RU"/>
          </a:p>
        </p:txBody>
      </p:sp>
    </p:spTree>
    <p:extLst>
      <p:ext uri="{BB962C8B-B14F-4D97-AF65-F5344CB8AC3E}">
        <p14:creationId xmlns:p14="http://schemas.microsoft.com/office/powerpoint/2010/main" val="175225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6275610" y="6121303"/>
            <a:ext cx="30654180" cy="14897830"/>
          </a:xfrm>
          <a:prstGeom prst="rect">
            <a:avLst/>
          </a:prstGeom>
          <a:ln w="3175">
            <a:solidFill>
              <a:schemeClr val="bg1"/>
            </a:solidFill>
          </a:ln>
          <a:effectLst>
            <a:outerShdw blurRad="63500" sx="100500" sy="100500" algn="ctr" rotWithShape="0">
              <a:prstClr val="black">
                <a:alpha val="50000"/>
              </a:prstClr>
            </a:outerShdw>
          </a:effectLst>
        </p:spPr>
        <p:txBody>
          <a:bodyPr lIns="432054" tIns="216027" rIns="432054" bIns="216027">
            <a:normAutofit/>
          </a:bodyPr>
          <a:lstStyle/>
          <a:p>
            <a:pPr defTabSz="4320540">
              <a:spcBef>
                <a:spcPts val="9450"/>
              </a:spcBef>
              <a:buClr>
                <a:schemeClr val="accent1">
                  <a:lumMod val="60000"/>
                  <a:lumOff val="40000"/>
                </a:schemeClr>
              </a:buClr>
              <a:buSzPct val="110000"/>
              <a:buFont typeface="Wingdings 2" pitchFamily="18" charset="2"/>
              <a:buNone/>
              <a:defRPr/>
            </a:pPr>
            <a:endParaRPr sz="15100">
              <a:solidFill>
                <a:schemeClr val="tx1">
                  <a:lumMod val="65000"/>
                  <a:lumOff val="35000"/>
                </a:schemeClr>
              </a:solidFill>
              <a:latin typeface="+mn-lt"/>
              <a:cs typeface="+mn-cs"/>
            </a:endParaRPr>
          </a:p>
        </p:txBody>
      </p:sp>
      <p:sp>
        <p:nvSpPr>
          <p:cNvPr id="2" name="Title 1"/>
          <p:cNvSpPr>
            <a:spLocks noGrp="1"/>
          </p:cNvSpPr>
          <p:nvPr>
            <p:ph type="ctrTitle"/>
          </p:nvPr>
        </p:nvSpPr>
        <p:spPr>
          <a:xfrm>
            <a:off x="6250802" y="7201251"/>
            <a:ext cx="30703797" cy="8150396"/>
          </a:xfrm>
        </p:spPr>
        <p:txBody>
          <a:bodyPr rtlCol="0">
            <a:noAutofit/>
          </a:bodyPr>
          <a:lstStyle>
            <a:lvl1pPr marL="0" indent="0" algn="ctr" defTabSz="4320540" rtl="0" eaLnBrk="1" latinLnBrk="0" hangingPunct="1">
              <a:spcBef>
                <a:spcPct val="0"/>
              </a:spcBef>
              <a:buClr>
                <a:schemeClr val="accent1">
                  <a:lumMod val="60000"/>
                  <a:lumOff val="40000"/>
                </a:schemeClr>
              </a:buClr>
              <a:buSzPct val="110000"/>
              <a:buFont typeface="Wingdings 2" pitchFamily="18" charset="2"/>
              <a:buNone/>
              <a:defRPr sz="21700" kern="1200">
                <a:solidFill>
                  <a:schemeClr val="accent1"/>
                </a:solidFill>
                <a:latin typeface="+mj-lt"/>
                <a:ea typeface="+mj-ea"/>
                <a:cs typeface="+mj-cs"/>
              </a:defRPr>
            </a:lvl1pPr>
          </a:lstStyle>
          <a:p>
            <a:r>
              <a:rPr lang="en-US"/>
              <a:t>Образец заголовка</a:t>
            </a:r>
            <a:endParaRPr/>
          </a:p>
        </p:txBody>
      </p:sp>
      <p:sp>
        <p:nvSpPr>
          <p:cNvPr id="3" name="Subtitle 2"/>
          <p:cNvSpPr>
            <a:spLocks noGrp="1"/>
          </p:cNvSpPr>
          <p:nvPr>
            <p:ph type="subTitle" idx="1"/>
          </p:nvPr>
        </p:nvSpPr>
        <p:spPr>
          <a:xfrm>
            <a:off x="6250805" y="15588598"/>
            <a:ext cx="30703801" cy="4331341"/>
          </a:xfrm>
        </p:spPr>
        <p:txBody>
          <a:bodyPr rtlCol="0">
            <a:normAutofit/>
          </a:bodyPr>
          <a:lstStyle>
            <a:lvl1pPr marL="0" indent="0" algn="ctr" defTabSz="4320540" rtl="0" eaLnBrk="1" latinLnBrk="0" hangingPunct="1">
              <a:spcBef>
                <a:spcPts val="1418"/>
              </a:spcBef>
              <a:buClr>
                <a:schemeClr val="accent1">
                  <a:lumMod val="60000"/>
                  <a:lumOff val="40000"/>
                </a:schemeClr>
              </a:buClr>
              <a:buSzPct val="110000"/>
              <a:buFont typeface="Wingdings 2" pitchFamily="18" charset="2"/>
              <a:buNone/>
              <a:defRPr sz="8500" kern="1200">
                <a:solidFill>
                  <a:schemeClr val="tx1">
                    <a:tint val="75000"/>
                  </a:schemeClr>
                </a:solidFill>
                <a:latin typeface="+mn-lt"/>
                <a:ea typeface="+mn-ea"/>
                <a:cs typeface="+mn-cs"/>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Образец подзаголовка</a:t>
            </a:r>
            <a:endParaRPr dirty="0"/>
          </a:p>
        </p:txBody>
      </p:sp>
      <p:sp>
        <p:nvSpPr>
          <p:cNvPr id="5" name="Date Placeholder 3"/>
          <p:cNvSpPr>
            <a:spLocks noGrp="1"/>
          </p:cNvSpPr>
          <p:nvPr>
            <p:ph type="dt" sz="half" idx="10"/>
          </p:nvPr>
        </p:nvSpPr>
        <p:spPr/>
        <p:txBody>
          <a:bodyPr/>
          <a:lstStyle>
            <a:lvl1pPr>
              <a:defRPr/>
            </a:lvl1pPr>
          </a:lstStyle>
          <a:p>
            <a:pPr>
              <a:defRPr/>
            </a:pPr>
            <a:fld id="{6C6C8868-1535-41FB-B9F0-F3F8CF9D071A}" type="datetimeFigureOut">
              <a:rPr lang="ru-RU"/>
              <a:pPr>
                <a:defRPr/>
              </a:pPr>
              <a:t>04.05.2020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F3230D6-1E66-4898-85E3-7E02B0ACF8F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20309" y="2891238"/>
            <a:ext cx="19275850" cy="5490955"/>
          </a:xfrm>
        </p:spPr>
        <p:txBody>
          <a:bodyPr/>
          <a:lstStyle>
            <a:lvl1pPr algn="ctr">
              <a:defRPr sz="17000" b="0"/>
            </a:lvl1pPr>
          </a:lstStyle>
          <a:p>
            <a:r>
              <a:rPr lang="en-US"/>
              <a:t>Образец заголовка</a:t>
            </a:r>
            <a:endParaRPr/>
          </a:p>
        </p:txBody>
      </p:sp>
      <p:sp>
        <p:nvSpPr>
          <p:cNvPr id="4" name="Text Placeholder 3"/>
          <p:cNvSpPr>
            <a:spLocks noGrp="1"/>
          </p:cNvSpPr>
          <p:nvPr>
            <p:ph type="body" sz="half" idx="2"/>
          </p:nvPr>
        </p:nvSpPr>
        <p:spPr>
          <a:xfrm>
            <a:off x="2520309" y="8448034"/>
            <a:ext cx="19275850" cy="17578580"/>
          </a:xfrm>
        </p:spPr>
        <p:txBody>
          <a:bodyPr>
            <a:normAutofit/>
          </a:bodyPr>
          <a:lstStyle>
            <a:lvl1pPr marL="0" indent="0" algn="ctr">
              <a:spcBef>
                <a:spcPts val="2835"/>
              </a:spcBef>
              <a:buNone/>
              <a:defRPr sz="85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Образец текста</a:t>
            </a:r>
          </a:p>
        </p:txBody>
      </p:sp>
      <p:sp>
        <p:nvSpPr>
          <p:cNvPr id="8" name="Picture Placeholder 2"/>
          <p:cNvSpPr>
            <a:spLocks noGrp="1"/>
          </p:cNvSpPr>
          <p:nvPr>
            <p:ph type="pic" idx="1"/>
          </p:nvPr>
        </p:nvSpPr>
        <p:spPr>
          <a:xfrm>
            <a:off x="24053166" y="1698213"/>
            <a:ext cx="17282160" cy="25129145"/>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4320540" rtl="0" eaLnBrk="1" latinLnBrk="0" hangingPunct="1">
              <a:spcBef>
                <a:spcPts val="9450"/>
              </a:spcBef>
              <a:buClr>
                <a:schemeClr val="accent1">
                  <a:lumMod val="60000"/>
                  <a:lumOff val="40000"/>
                </a:schemeClr>
              </a:buClr>
              <a:buSzPct val="110000"/>
              <a:buFont typeface="Wingdings 2" pitchFamily="18" charset="2"/>
              <a:buNone/>
              <a:defRPr sz="15100" kern="1200">
                <a:solidFill>
                  <a:schemeClr val="tx1">
                    <a:lumMod val="65000"/>
                    <a:lumOff val="35000"/>
                  </a:schemeClr>
                </a:solidFill>
                <a:latin typeface="+mn-lt"/>
                <a:ea typeface="+mn-ea"/>
                <a:cs typeface="+mn-cs"/>
              </a:defRPr>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r>
              <a:rPr lang="en-US" noProof="0"/>
              <a:t>Чтобы добавить рисунок, перетащите его на заполнитель или щелкните значок</a:t>
            </a:r>
            <a:endParaRPr noProof="0"/>
          </a:p>
        </p:txBody>
      </p:sp>
      <p:sp>
        <p:nvSpPr>
          <p:cNvPr id="5" name="Date Placeholder 3"/>
          <p:cNvSpPr>
            <a:spLocks noGrp="1"/>
          </p:cNvSpPr>
          <p:nvPr>
            <p:ph type="dt" sz="half" idx="10"/>
          </p:nvPr>
        </p:nvSpPr>
        <p:spPr/>
        <p:txBody>
          <a:bodyPr/>
          <a:lstStyle>
            <a:lvl1pPr>
              <a:defRPr/>
            </a:lvl1pPr>
          </a:lstStyle>
          <a:p>
            <a:pPr>
              <a:defRPr/>
            </a:pPr>
            <a:fld id="{D71304BB-827F-4F57-914A-76DEDBCBC56A}" type="datetimeFigureOut">
              <a:rPr lang="ru-RU"/>
              <a:pPr>
                <a:defRPr/>
              </a:pPr>
              <a:t>04.05.2020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842A089-E846-443A-B267-A76B1B9191B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4" name="Date Placeholder 3"/>
          <p:cNvSpPr>
            <a:spLocks noGrp="1"/>
          </p:cNvSpPr>
          <p:nvPr>
            <p:ph type="dt" sz="half" idx="10"/>
          </p:nvPr>
        </p:nvSpPr>
        <p:spPr/>
        <p:txBody>
          <a:bodyPr/>
          <a:lstStyle>
            <a:lvl1pPr>
              <a:defRPr/>
            </a:lvl1pPr>
          </a:lstStyle>
          <a:p>
            <a:pPr>
              <a:defRPr/>
            </a:pPr>
            <a:fld id="{5107E837-302B-4C18-9360-A507DB6C7791}" type="datetimeFigureOut">
              <a:rPr lang="ru-RU"/>
              <a:pPr>
                <a:defRPr/>
              </a:pPr>
              <a:t>04.05.2020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0F15B28-EA8D-41DD-B7DE-F184A3FD763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22267" y="1740308"/>
            <a:ext cx="7200900" cy="26344583"/>
          </a:xfrm>
        </p:spPr>
        <p:txBody>
          <a:bodyPr vert="eaVert"/>
          <a:lstStyle/>
          <a:p>
            <a:r>
              <a:rPr lang="en-US"/>
              <a:t>Образец заголовка</a:t>
            </a:r>
            <a:endParaRPr/>
          </a:p>
        </p:txBody>
      </p:sp>
      <p:sp>
        <p:nvSpPr>
          <p:cNvPr id="3" name="Vertical Text Placeholder 2"/>
          <p:cNvSpPr>
            <a:spLocks noGrp="1"/>
          </p:cNvSpPr>
          <p:nvPr>
            <p:ph type="body" orient="vert" idx="1"/>
          </p:nvPr>
        </p:nvSpPr>
        <p:spPr>
          <a:xfrm>
            <a:off x="2595319" y="1740308"/>
            <a:ext cx="31608955" cy="26344583"/>
          </a:xfrm>
        </p:spPr>
        <p:txBody>
          <a:bodyPr vert="eaVert"/>
          <a:lstStyle>
            <a:lvl5pPr>
              <a:defRPr/>
            </a:lvl5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4" name="Date Placeholder 3"/>
          <p:cNvSpPr>
            <a:spLocks noGrp="1"/>
          </p:cNvSpPr>
          <p:nvPr>
            <p:ph type="dt" sz="half" idx="10"/>
          </p:nvPr>
        </p:nvSpPr>
        <p:spPr/>
        <p:txBody>
          <a:bodyPr/>
          <a:lstStyle>
            <a:lvl1pPr>
              <a:defRPr/>
            </a:lvl1pPr>
          </a:lstStyle>
          <a:p>
            <a:pPr>
              <a:defRPr/>
            </a:pPr>
            <a:fld id="{315B477E-42F1-4D89-95A8-FB5208A9C700}" type="datetimeFigureOut">
              <a:rPr lang="ru-RU"/>
              <a:pPr>
                <a:defRPr/>
              </a:pPr>
              <a:t>04.05.2020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F97D4DE-A253-48A4-9E8F-53FE576E812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a:p>
        </p:txBody>
      </p:sp>
      <p:sp>
        <p:nvSpPr>
          <p:cNvPr id="3" name="Content Placeholder 2"/>
          <p:cNvSpPr>
            <a:spLocks noGrp="1"/>
          </p:cNvSpPr>
          <p:nvPr>
            <p:ph idx="1"/>
          </p:nvPr>
        </p:nvSpPr>
        <p:spPr/>
        <p:txBody>
          <a:bodyPr/>
          <a:lstStyle>
            <a:lvl5pPr>
              <a:defRPr/>
            </a:lvl5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4" name="Date Placeholder 3"/>
          <p:cNvSpPr>
            <a:spLocks noGrp="1"/>
          </p:cNvSpPr>
          <p:nvPr>
            <p:ph type="dt" sz="half" idx="10"/>
          </p:nvPr>
        </p:nvSpPr>
        <p:spPr/>
        <p:txBody>
          <a:bodyPr/>
          <a:lstStyle>
            <a:lvl1pPr>
              <a:defRPr/>
            </a:lvl1pPr>
          </a:lstStyle>
          <a:p>
            <a:pPr>
              <a:defRPr/>
            </a:pPr>
            <a:fld id="{4A71A314-F672-4974-ACA7-6498D60A44DC}" type="datetimeFigureOut">
              <a:rPr lang="ru-RU"/>
              <a:pPr>
                <a:defRPr/>
              </a:pPr>
              <a:t>04.05.2020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35F194A-474A-4904-B6F4-B2807918C1B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с рисунком">
    <p:spTree>
      <p:nvGrpSpPr>
        <p:cNvPr id="1" name=""/>
        <p:cNvGrpSpPr/>
        <p:nvPr/>
      </p:nvGrpSpPr>
      <p:grpSpPr>
        <a:xfrm>
          <a:off x="0" y="0"/>
          <a:ext cx="0" cy="0"/>
          <a:chOff x="0" y="0"/>
          <a:chExt cx="0" cy="0"/>
        </a:xfrm>
      </p:grpSpPr>
      <p:sp>
        <p:nvSpPr>
          <p:cNvPr id="2" name="Title 1"/>
          <p:cNvSpPr>
            <a:spLocks noGrp="1"/>
          </p:cNvSpPr>
          <p:nvPr>
            <p:ph type="ctrTitle"/>
          </p:nvPr>
        </p:nvSpPr>
        <p:spPr>
          <a:xfrm>
            <a:off x="1717720" y="15842763"/>
            <a:ext cx="39769971" cy="6946209"/>
          </a:xfrm>
        </p:spPr>
        <p:txBody>
          <a:bodyPr/>
          <a:lstStyle/>
          <a:p>
            <a:r>
              <a:rPr lang="en-US"/>
              <a:t>Образец заголовка</a:t>
            </a:r>
            <a:endParaRPr dirty="0"/>
          </a:p>
        </p:txBody>
      </p:sp>
      <p:sp>
        <p:nvSpPr>
          <p:cNvPr id="3" name="Subtitle 2"/>
          <p:cNvSpPr>
            <a:spLocks noGrp="1"/>
          </p:cNvSpPr>
          <p:nvPr>
            <p:ph type="subTitle" idx="1"/>
          </p:nvPr>
        </p:nvSpPr>
        <p:spPr>
          <a:xfrm>
            <a:off x="1717720" y="22544220"/>
            <a:ext cx="39769971" cy="4596095"/>
          </a:xfrm>
        </p:spPr>
        <p:txBody>
          <a:bodyPr>
            <a:normAutofit/>
          </a:bodyPr>
          <a:lstStyle>
            <a:lvl1pPr marL="0" indent="0" algn="ctr">
              <a:spcBef>
                <a:spcPts val="1418"/>
              </a:spcBef>
              <a:buNone/>
              <a:defRPr sz="8500">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Образец подзаголовка</a:t>
            </a:r>
            <a:endParaRPr dirty="0"/>
          </a:p>
        </p:txBody>
      </p:sp>
      <p:sp>
        <p:nvSpPr>
          <p:cNvPr id="9" name="Picture Placeholder 2"/>
          <p:cNvSpPr>
            <a:spLocks noGrp="1"/>
          </p:cNvSpPr>
          <p:nvPr>
            <p:ph type="pic" idx="13"/>
          </p:nvPr>
        </p:nvSpPr>
        <p:spPr>
          <a:xfrm>
            <a:off x="1752881" y="1717801"/>
            <a:ext cx="39699638" cy="13404830"/>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r>
              <a:rPr lang="en-US" noProof="0"/>
              <a:t>Чтобы добавить рисунок, перетащите его на заполнитель или щелкните значок</a:t>
            </a:r>
            <a:endParaRPr noProof="0"/>
          </a:p>
        </p:txBody>
      </p:sp>
      <p:sp>
        <p:nvSpPr>
          <p:cNvPr id="5" name="Date Placeholder 3"/>
          <p:cNvSpPr>
            <a:spLocks noGrp="1"/>
          </p:cNvSpPr>
          <p:nvPr>
            <p:ph type="dt" sz="half" idx="14"/>
          </p:nvPr>
        </p:nvSpPr>
        <p:spPr/>
        <p:txBody>
          <a:bodyPr/>
          <a:lstStyle>
            <a:lvl1pPr>
              <a:defRPr/>
            </a:lvl1pPr>
          </a:lstStyle>
          <a:p>
            <a:pPr>
              <a:defRPr/>
            </a:pPr>
            <a:fld id="{670EE4A9-327E-4C10-90D1-6A616FD0A41B}" type="datetimeFigureOut">
              <a:rPr lang="ru-RU"/>
              <a:pPr>
                <a:defRPr/>
              </a:pPr>
              <a:t>04.05.2020</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9CAE43E0-E729-400B-9F62-8CD60DD1C90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95327" y="11355414"/>
            <a:ext cx="38067260" cy="6436120"/>
          </a:xfrm>
        </p:spPr>
        <p:txBody>
          <a:bodyPr/>
          <a:lstStyle>
            <a:lvl1pPr algn="ctr">
              <a:defRPr sz="21700" b="0" cap="none" baseline="0"/>
            </a:lvl1pPr>
          </a:lstStyle>
          <a:p>
            <a:r>
              <a:rPr lang="en-US"/>
              <a:t>Образец заголовка</a:t>
            </a:r>
            <a:endParaRPr/>
          </a:p>
        </p:txBody>
      </p:sp>
      <p:sp>
        <p:nvSpPr>
          <p:cNvPr id="3" name="Text Placeholder 2"/>
          <p:cNvSpPr>
            <a:spLocks noGrp="1"/>
          </p:cNvSpPr>
          <p:nvPr>
            <p:ph type="body" idx="1"/>
          </p:nvPr>
        </p:nvSpPr>
        <p:spPr>
          <a:xfrm>
            <a:off x="2595327" y="17653491"/>
            <a:ext cx="38067260" cy="7088731"/>
          </a:xfrm>
        </p:spPr>
        <p:txBody>
          <a:bodyPr>
            <a:normAutofit/>
          </a:bodyPr>
          <a:lstStyle>
            <a:lvl1pPr marL="0" indent="0" algn="ctr">
              <a:spcBef>
                <a:spcPts val="1418"/>
              </a:spcBef>
              <a:buNone/>
              <a:defRPr sz="8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Образец текста</a:t>
            </a:r>
          </a:p>
        </p:txBody>
      </p:sp>
      <p:sp>
        <p:nvSpPr>
          <p:cNvPr id="4" name="Date Placeholder 3"/>
          <p:cNvSpPr>
            <a:spLocks noGrp="1"/>
          </p:cNvSpPr>
          <p:nvPr>
            <p:ph type="dt" sz="half" idx="10"/>
          </p:nvPr>
        </p:nvSpPr>
        <p:spPr/>
        <p:txBody>
          <a:bodyPr/>
          <a:lstStyle>
            <a:lvl1pPr>
              <a:defRPr/>
            </a:lvl1pPr>
          </a:lstStyle>
          <a:p>
            <a:pPr>
              <a:defRPr/>
            </a:pPr>
            <a:fld id="{8C7E63D8-2638-4F8A-BA3B-A600DE579019}" type="datetimeFigureOut">
              <a:rPr lang="ru-RU"/>
              <a:pPr>
                <a:defRPr/>
              </a:pPr>
              <a:t>04.05.2020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6F6B5B2-1A2E-4B42-919A-0DCC2B7CF78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2595325" y="508322"/>
            <a:ext cx="37999754" cy="6317427"/>
          </a:xfrm>
        </p:spPr>
        <p:txBody>
          <a:bodyPr/>
          <a:lstStyle/>
          <a:p>
            <a:r>
              <a:rPr lang="en-US"/>
              <a:t>Образец заголовка</a:t>
            </a:r>
            <a:endParaRPr/>
          </a:p>
        </p:txBody>
      </p:sp>
      <p:sp>
        <p:nvSpPr>
          <p:cNvPr id="3" name="Content Placeholder 2"/>
          <p:cNvSpPr>
            <a:spLocks noGrp="1"/>
          </p:cNvSpPr>
          <p:nvPr>
            <p:ph sz="half" idx="1"/>
          </p:nvPr>
        </p:nvSpPr>
        <p:spPr>
          <a:xfrm>
            <a:off x="2595325" y="7561320"/>
            <a:ext cx="18146268" cy="20523571"/>
          </a:xfrm>
        </p:spPr>
        <p:txBody>
          <a:bodyPr>
            <a:normAutofit/>
          </a:bodyPr>
          <a:lstStyle>
            <a:lvl1pPr>
              <a:spcBef>
                <a:spcPts val="7560"/>
              </a:spcBef>
              <a:defRPr sz="9500"/>
            </a:lvl1pPr>
            <a:lvl2pPr>
              <a:defRPr sz="8500"/>
            </a:lvl2pPr>
            <a:lvl3pPr>
              <a:defRPr sz="8500"/>
            </a:lvl3pPr>
            <a:lvl4pPr>
              <a:defRPr sz="8500"/>
            </a:lvl4pPr>
            <a:lvl5pPr>
              <a:defRPr sz="8500"/>
            </a:lvl5pPr>
            <a:lvl6pPr>
              <a:defRPr sz="8500"/>
            </a:lvl6pPr>
            <a:lvl7pPr>
              <a:defRPr sz="8500"/>
            </a:lvl7pPr>
            <a:lvl8pPr>
              <a:defRPr sz="8500"/>
            </a:lvl8pPr>
            <a:lvl9pPr>
              <a:defRPr sz="85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4" name="Content Placeholder 3"/>
          <p:cNvSpPr>
            <a:spLocks noGrp="1"/>
          </p:cNvSpPr>
          <p:nvPr>
            <p:ph sz="half" idx="2"/>
          </p:nvPr>
        </p:nvSpPr>
        <p:spPr>
          <a:xfrm>
            <a:off x="22448811" y="7561320"/>
            <a:ext cx="18146268" cy="20523571"/>
          </a:xfrm>
        </p:spPr>
        <p:txBody>
          <a:bodyPr>
            <a:normAutofit/>
          </a:bodyPr>
          <a:lstStyle>
            <a:lvl1pPr>
              <a:spcBef>
                <a:spcPts val="7560"/>
              </a:spcBef>
              <a:defRPr sz="9500"/>
            </a:lvl1pPr>
            <a:lvl2pPr>
              <a:defRPr sz="8500"/>
            </a:lvl2pPr>
            <a:lvl3pPr>
              <a:defRPr sz="8500"/>
            </a:lvl3pPr>
            <a:lvl4pPr>
              <a:defRPr sz="8500"/>
            </a:lvl4pPr>
            <a:lvl5pPr>
              <a:defRPr sz="8500"/>
            </a:lvl5pPr>
            <a:lvl6pPr>
              <a:defRPr sz="8500"/>
            </a:lvl6pPr>
            <a:lvl7pPr>
              <a:defRPr sz="8500"/>
            </a:lvl7pPr>
            <a:lvl8pPr>
              <a:defRPr sz="8500"/>
            </a:lvl8pPr>
            <a:lvl9pPr>
              <a:defRPr sz="85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5" name="Date Placeholder 3"/>
          <p:cNvSpPr>
            <a:spLocks noGrp="1"/>
          </p:cNvSpPr>
          <p:nvPr>
            <p:ph type="dt" sz="half" idx="10"/>
          </p:nvPr>
        </p:nvSpPr>
        <p:spPr/>
        <p:txBody>
          <a:bodyPr/>
          <a:lstStyle>
            <a:lvl1pPr>
              <a:defRPr/>
            </a:lvl1pPr>
          </a:lstStyle>
          <a:p>
            <a:pPr>
              <a:defRPr/>
            </a:pPr>
            <a:fld id="{38C3329D-6580-47D6-AE27-67448AE33082}" type="datetimeFigureOut">
              <a:rPr lang="ru-RU"/>
              <a:pPr>
                <a:defRPr/>
              </a:pPr>
              <a:t>04.05.2020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407AE6F-7FB4-401D-8D66-F1E449B338D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595319" y="508322"/>
            <a:ext cx="37999754" cy="6317427"/>
          </a:xfrm>
        </p:spPr>
        <p:txBody>
          <a:bodyPr/>
          <a:lstStyle>
            <a:lvl1pPr>
              <a:defRPr/>
            </a:lvl1pPr>
          </a:lstStyle>
          <a:p>
            <a:r>
              <a:rPr lang="en-US"/>
              <a:t>Образец заголовка</a:t>
            </a:r>
            <a:endParaRPr/>
          </a:p>
        </p:txBody>
      </p:sp>
      <p:sp>
        <p:nvSpPr>
          <p:cNvPr id="3" name="Text Placeholder 2"/>
          <p:cNvSpPr>
            <a:spLocks noGrp="1"/>
          </p:cNvSpPr>
          <p:nvPr>
            <p:ph type="body" idx="1"/>
          </p:nvPr>
        </p:nvSpPr>
        <p:spPr>
          <a:xfrm>
            <a:off x="2595320" y="6866822"/>
            <a:ext cx="18146268" cy="3548115"/>
          </a:xfrm>
        </p:spPr>
        <p:txBody>
          <a:bodyPr anchor="b">
            <a:noAutofit/>
          </a:bodyPr>
          <a:lstStyle>
            <a:lvl1pPr marL="0" indent="0" algn="ctr">
              <a:spcBef>
                <a:spcPts val="0"/>
              </a:spcBef>
              <a:buNone/>
              <a:defRPr sz="11300" b="0">
                <a:solidFill>
                  <a:schemeClr val="accent1">
                    <a:lumMod val="60000"/>
                    <a:lumOff val="40000"/>
                  </a:schemeClr>
                </a:solidFill>
              </a:defRPr>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Образец текста</a:t>
            </a:r>
          </a:p>
        </p:txBody>
      </p:sp>
      <p:sp>
        <p:nvSpPr>
          <p:cNvPr id="4" name="Content Placeholder 3"/>
          <p:cNvSpPr>
            <a:spLocks noGrp="1"/>
          </p:cNvSpPr>
          <p:nvPr>
            <p:ph sz="half" idx="2"/>
          </p:nvPr>
        </p:nvSpPr>
        <p:spPr>
          <a:xfrm>
            <a:off x="2595320" y="11092081"/>
            <a:ext cx="18146268" cy="16992807"/>
          </a:xfrm>
        </p:spPr>
        <p:txBody>
          <a:bodyPr>
            <a:normAutofit/>
          </a:bodyPr>
          <a:lstStyle>
            <a:lvl1pPr>
              <a:spcBef>
                <a:spcPts val="7560"/>
              </a:spcBef>
              <a:defRPr sz="9500"/>
            </a:lvl1pPr>
            <a:lvl2pPr>
              <a:defRPr sz="8500"/>
            </a:lvl2pPr>
            <a:lvl3pPr>
              <a:defRPr sz="8500"/>
            </a:lvl3pPr>
            <a:lvl4pPr>
              <a:defRPr sz="8500"/>
            </a:lvl4pPr>
            <a:lvl5pPr>
              <a:defRPr sz="8500"/>
            </a:lvl5pPr>
            <a:lvl6pPr>
              <a:defRPr sz="7600"/>
            </a:lvl6pPr>
            <a:lvl7pPr>
              <a:defRPr sz="7600"/>
            </a:lvl7pPr>
            <a:lvl8pPr>
              <a:defRPr sz="7600"/>
            </a:lvl8pPr>
            <a:lvl9pPr>
              <a:defRPr sz="7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5" name="Text Placeholder 4"/>
          <p:cNvSpPr>
            <a:spLocks noGrp="1"/>
          </p:cNvSpPr>
          <p:nvPr>
            <p:ph type="body" sz="quarter" idx="3"/>
          </p:nvPr>
        </p:nvSpPr>
        <p:spPr>
          <a:xfrm>
            <a:off x="22448805" y="6866822"/>
            <a:ext cx="18146268" cy="3548115"/>
          </a:xfrm>
        </p:spPr>
        <p:txBody>
          <a:bodyPr anchor="b">
            <a:noAutofit/>
          </a:bodyPr>
          <a:lstStyle>
            <a:lvl1pPr marL="0" indent="0" algn="ctr">
              <a:spcBef>
                <a:spcPts val="0"/>
              </a:spcBef>
              <a:buNone/>
              <a:defRPr sz="11300" b="0">
                <a:solidFill>
                  <a:schemeClr val="accent1">
                    <a:lumMod val="60000"/>
                    <a:lumOff val="40000"/>
                  </a:schemeClr>
                </a:solidFill>
              </a:defRPr>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Образец текста</a:t>
            </a:r>
          </a:p>
        </p:txBody>
      </p:sp>
      <p:sp>
        <p:nvSpPr>
          <p:cNvPr id="6" name="Content Placeholder 5"/>
          <p:cNvSpPr>
            <a:spLocks noGrp="1"/>
          </p:cNvSpPr>
          <p:nvPr>
            <p:ph sz="quarter" idx="4"/>
          </p:nvPr>
        </p:nvSpPr>
        <p:spPr>
          <a:xfrm>
            <a:off x="22448805" y="11092081"/>
            <a:ext cx="18146268" cy="16992807"/>
          </a:xfrm>
        </p:spPr>
        <p:txBody>
          <a:bodyPr>
            <a:normAutofit/>
          </a:bodyPr>
          <a:lstStyle>
            <a:lvl1pPr>
              <a:spcBef>
                <a:spcPts val="7560"/>
              </a:spcBef>
              <a:defRPr sz="9500"/>
            </a:lvl1pPr>
            <a:lvl2pPr>
              <a:defRPr sz="8500"/>
            </a:lvl2pPr>
            <a:lvl3pPr>
              <a:defRPr sz="8500"/>
            </a:lvl3pPr>
            <a:lvl4pPr>
              <a:defRPr sz="8500"/>
            </a:lvl4pPr>
            <a:lvl5pPr>
              <a:defRPr sz="8500"/>
            </a:lvl5pPr>
            <a:lvl6pPr>
              <a:defRPr sz="7600"/>
            </a:lvl6pPr>
            <a:lvl7pPr>
              <a:defRPr sz="7600"/>
            </a:lvl7pPr>
            <a:lvl8pPr>
              <a:defRPr sz="7600"/>
            </a:lvl8pPr>
            <a:lvl9pPr>
              <a:defRPr sz="7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7" name="Date Placeholder 3"/>
          <p:cNvSpPr>
            <a:spLocks noGrp="1"/>
          </p:cNvSpPr>
          <p:nvPr>
            <p:ph type="dt" sz="half" idx="10"/>
          </p:nvPr>
        </p:nvSpPr>
        <p:spPr/>
        <p:txBody>
          <a:bodyPr/>
          <a:lstStyle>
            <a:lvl1pPr>
              <a:defRPr/>
            </a:lvl1pPr>
          </a:lstStyle>
          <a:p>
            <a:pPr>
              <a:defRPr/>
            </a:pPr>
            <a:fld id="{A6685316-FF76-475D-B6D0-690B5743E3A8}" type="datetimeFigureOut">
              <a:rPr lang="ru-RU"/>
              <a:pPr>
                <a:defRPr/>
              </a:pPr>
              <a:t>04.05.2020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4D50BF6-1657-4A63-8134-83E355000C3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a:p>
        </p:txBody>
      </p:sp>
      <p:sp>
        <p:nvSpPr>
          <p:cNvPr id="3" name="Date Placeholder 3"/>
          <p:cNvSpPr>
            <a:spLocks noGrp="1"/>
          </p:cNvSpPr>
          <p:nvPr>
            <p:ph type="dt" sz="half" idx="10"/>
          </p:nvPr>
        </p:nvSpPr>
        <p:spPr/>
        <p:txBody>
          <a:bodyPr/>
          <a:lstStyle>
            <a:lvl1pPr>
              <a:defRPr/>
            </a:lvl1pPr>
          </a:lstStyle>
          <a:p>
            <a:pPr>
              <a:defRPr/>
            </a:pPr>
            <a:fld id="{FC6228DC-A99B-4A47-8EA7-30F557DD8E66}" type="datetimeFigureOut">
              <a:rPr lang="ru-RU"/>
              <a:pPr>
                <a:defRPr/>
              </a:pPr>
              <a:t>04.05.2020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D1371DC-BE71-4308-971C-75CEFAF17FE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F98B1-C2A8-4759-BF16-D013943B9C6E}" type="datetimeFigureOut">
              <a:rPr lang="ru-RU"/>
              <a:pPr>
                <a:defRPr/>
              </a:pPr>
              <a:t>04.05.2020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6810080-1B3A-4F60-B8DA-0576E908AC8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20310" y="2891238"/>
            <a:ext cx="18146268" cy="5490955"/>
          </a:xfrm>
        </p:spPr>
        <p:txBody>
          <a:bodyPr/>
          <a:lstStyle>
            <a:lvl1pPr algn="ctr">
              <a:defRPr sz="17000" b="0"/>
            </a:lvl1pPr>
          </a:lstStyle>
          <a:p>
            <a:r>
              <a:rPr lang="en-US"/>
              <a:t>Образец заголовка</a:t>
            </a:r>
            <a:endParaRPr/>
          </a:p>
        </p:txBody>
      </p:sp>
      <p:sp>
        <p:nvSpPr>
          <p:cNvPr id="3" name="Content Placeholder 2"/>
          <p:cNvSpPr>
            <a:spLocks noGrp="1"/>
          </p:cNvSpPr>
          <p:nvPr>
            <p:ph idx="1"/>
          </p:nvPr>
        </p:nvSpPr>
        <p:spPr>
          <a:xfrm>
            <a:off x="22409843" y="1740303"/>
            <a:ext cx="18146268" cy="26344583"/>
          </a:xfrm>
        </p:spPr>
        <p:txBody>
          <a:bodyPr>
            <a:normAutofit/>
          </a:bodyPr>
          <a:lstStyle>
            <a:lvl1pPr>
              <a:spcBef>
                <a:spcPts val="9450"/>
              </a:spcBef>
              <a:defRPr sz="10400"/>
            </a:lvl1pPr>
            <a:lvl2pPr>
              <a:defRPr sz="9500"/>
            </a:lvl2pPr>
            <a:lvl3pPr>
              <a:defRPr sz="8500"/>
            </a:lvl3pPr>
            <a:lvl4pPr>
              <a:defRPr sz="8500"/>
            </a:lvl4pPr>
            <a:lvl5pPr>
              <a:defRPr sz="8500"/>
            </a:lvl5pPr>
            <a:lvl6pPr>
              <a:defRPr sz="9500"/>
            </a:lvl6pPr>
            <a:lvl7pPr>
              <a:defRPr sz="9500"/>
            </a:lvl7pPr>
            <a:lvl8pPr>
              <a:defRPr sz="9500"/>
            </a:lvl8pPr>
            <a:lvl9pPr>
              <a:defRPr sz="95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dirty="0"/>
          </a:p>
        </p:txBody>
      </p:sp>
      <p:sp>
        <p:nvSpPr>
          <p:cNvPr id="4" name="Text Placeholder 3"/>
          <p:cNvSpPr>
            <a:spLocks noGrp="1"/>
          </p:cNvSpPr>
          <p:nvPr>
            <p:ph type="body" sz="half" idx="2"/>
          </p:nvPr>
        </p:nvSpPr>
        <p:spPr>
          <a:xfrm>
            <a:off x="2520310" y="8448034"/>
            <a:ext cx="18146268" cy="17578580"/>
          </a:xfrm>
        </p:spPr>
        <p:txBody>
          <a:bodyPr>
            <a:normAutofit/>
          </a:bodyPr>
          <a:lstStyle>
            <a:lvl1pPr marL="0" indent="0" algn="ctr">
              <a:spcBef>
                <a:spcPts val="2835"/>
              </a:spcBef>
              <a:buNone/>
              <a:defRPr sz="85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Образец текста</a:t>
            </a:r>
          </a:p>
        </p:txBody>
      </p:sp>
      <p:sp>
        <p:nvSpPr>
          <p:cNvPr id="5" name="Date Placeholder 3"/>
          <p:cNvSpPr>
            <a:spLocks noGrp="1"/>
          </p:cNvSpPr>
          <p:nvPr>
            <p:ph type="dt" sz="half" idx="10"/>
          </p:nvPr>
        </p:nvSpPr>
        <p:spPr/>
        <p:txBody>
          <a:bodyPr/>
          <a:lstStyle>
            <a:lvl1pPr>
              <a:defRPr/>
            </a:lvl1pPr>
          </a:lstStyle>
          <a:p>
            <a:pPr>
              <a:defRPr/>
            </a:pPr>
            <a:fld id="{12BF7FD2-423E-4536-9C60-C53413BE3E60}" type="datetimeFigureOut">
              <a:rPr lang="ru-RU"/>
              <a:pPr>
                <a:defRPr/>
              </a:pPr>
              <a:t>04.05.2020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8A28946-3399-49FF-88E5-5DFDFA08ECE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2594907" y="508422"/>
            <a:ext cx="38000771" cy="6317766"/>
          </a:xfrm>
          <a:prstGeom prst="rect">
            <a:avLst/>
          </a:prstGeom>
          <a:noFill/>
          <a:ln w="9525">
            <a:noFill/>
            <a:miter lim="800000"/>
            <a:headEnd/>
            <a:tailEnd/>
          </a:ln>
        </p:spPr>
        <p:txBody>
          <a:bodyPr vert="horz" wrap="square" lIns="432054" tIns="216027" rIns="432054" bIns="216027" numCol="1" anchor="b" anchorCtr="0" compatLnSpc="1">
            <a:prstTxWarp prst="textNoShape">
              <a:avLst/>
            </a:prstTxWarp>
          </a:bodyPr>
          <a:lstStyle/>
          <a:p>
            <a:pPr lvl="0"/>
            <a:r>
              <a:rPr lang="ru-RU"/>
              <a:t>Образец заголовка</a:t>
            </a:r>
          </a:p>
        </p:txBody>
      </p:sp>
      <p:sp>
        <p:nvSpPr>
          <p:cNvPr id="15363" name="Text Placeholder 2"/>
          <p:cNvSpPr>
            <a:spLocks noGrp="1"/>
          </p:cNvSpPr>
          <p:nvPr>
            <p:ph type="body" idx="1"/>
          </p:nvPr>
        </p:nvSpPr>
        <p:spPr bwMode="auto">
          <a:xfrm>
            <a:off x="2594907" y="7560839"/>
            <a:ext cx="38000771" cy="20523809"/>
          </a:xfrm>
          <a:prstGeom prst="rect">
            <a:avLst/>
          </a:prstGeom>
          <a:noFill/>
          <a:ln w="9525">
            <a:noFill/>
            <a:miter lim="800000"/>
            <a:headEnd/>
            <a:tailEnd/>
          </a:ln>
        </p:spPr>
        <p:txBody>
          <a:bodyPr vert="horz" wrap="square" lIns="432054" tIns="216027" rIns="432054" bIns="216027"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2"/>
          </p:nvPr>
        </p:nvSpPr>
        <p:spPr>
          <a:xfrm>
            <a:off x="26600964" y="29653969"/>
            <a:ext cx="10081190" cy="1725300"/>
          </a:xfrm>
          <a:prstGeom prst="rect">
            <a:avLst/>
          </a:prstGeom>
        </p:spPr>
        <p:txBody>
          <a:bodyPr vert="horz" lIns="432054" tIns="216027" rIns="432054" bIns="216027" rtlCol="0" anchor="ctr"/>
          <a:lstStyle>
            <a:lvl1pPr algn="r">
              <a:defRPr sz="5700" smtClean="0">
                <a:solidFill>
                  <a:schemeClr val="bg1"/>
                </a:solidFill>
                <a:latin typeface="Times New Roman" charset="0"/>
                <a:ea typeface="Arial" charset="0"/>
              </a:defRPr>
            </a:lvl1pPr>
          </a:lstStyle>
          <a:p>
            <a:pPr>
              <a:defRPr/>
            </a:pPr>
            <a:fld id="{B29DF048-1287-48CA-8E26-E762C806D1FB}" type="datetimeFigureOut">
              <a:rPr lang="ru-RU"/>
              <a:pPr>
                <a:defRPr/>
              </a:pPr>
              <a:t>04.05.2020</a:t>
            </a:fld>
            <a:endParaRPr lang="ru-RU"/>
          </a:p>
        </p:txBody>
      </p:sp>
      <p:sp>
        <p:nvSpPr>
          <p:cNvPr id="5" name="Footer Placeholder 4"/>
          <p:cNvSpPr>
            <a:spLocks noGrp="1"/>
          </p:cNvSpPr>
          <p:nvPr>
            <p:ph type="ftr" sz="quarter" idx="3"/>
          </p:nvPr>
        </p:nvSpPr>
        <p:spPr>
          <a:xfrm>
            <a:off x="1248773" y="29653969"/>
            <a:ext cx="22873696" cy="1725300"/>
          </a:xfrm>
          <a:prstGeom prst="rect">
            <a:avLst/>
          </a:prstGeom>
        </p:spPr>
        <p:txBody>
          <a:bodyPr vert="horz" lIns="432054" tIns="216027" rIns="432054" bIns="216027" rtlCol="0" anchor="ctr"/>
          <a:lstStyle>
            <a:lvl1pPr algn="l">
              <a:defRPr sz="5700">
                <a:solidFill>
                  <a:schemeClr val="bg1"/>
                </a:solidFill>
                <a:latin typeface="Times New Roman" charset="0"/>
                <a:ea typeface="Arial" charset="0"/>
              </a:defRPr>
            </a:lvl1pPr>
          </a:lstStyle>
          <a:p>
            <a:pPr>
              <a:defRPr/>
            </a:pPr>
            <a:endParaRPr lang="ru-RU"/>
          </a:p>
        </p:txBody>
      </p:sp>
      <p:sp>
        <p:nvSpPr>
          <p:cNvPr id="6" name="Slide Number Placeholder 5"/>
          <p:cNvSpPr>
            <a:spLocks noGrp="1"/>
          </p:cNvSpPr>
          <p:nvPr>
            <p:ph type="sldNum" sz="quarter" idx="4"/>
          </p:nvPr>
        </p:nvSpPr>
        <p:spPr>
          <a:xfrm>
            <a:off x="37317122" y="29653969"/>
            <a:ext cx="4681837" cy="1725300"/>
          </a:xfrm>
          <a:prstGeom prst="rect">
            <a:avLst/>
          </a:prstGeom>
        </p:spPr>
        <p:txBody>
          <a:bodyPr vert="horz" lIns="432054" tIns="216027" rIns="432054" bIns="216027" rtlCol="0" anchor="ctr"/>
          <a:lstStyle>
            <a:lvl1pPr algn="r">
              <a:defRPr sz="17000" smtClean="0">
                <a:solidFill>
                  <a:schemeClr val="bg1"/>
                </a:solidFill>
                <a:latin typeface="Times New Roman" charset="0"/>
                <a:ea typeface="Arial" charset="0"/>
              </a:defRPr>
            </a:lvl1pPr>
          </a:lstStyle>
          <a:p>
            <a:pPr>
              <a:defRPr/>
            </a:pPr>
            <a:fld id="{F36B274F-227C-4995-9D61-DEDD40ACB9A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608" r:id="rId1"/>
    <p:sldLayoutId id="2147486597" r:id="rId2"/>
    <p:sldLayoutId id="2147486598" r:id="rId3"/>
    <p:sldLayoutId id="2147486599" r:id="rId4"/>
    <p:sldLayoutId id="2147486600" r:id="rId5"/>
    <p:sldLayoutId id="2147486601" r:id="rId6"/>
    <p:sldLayoutId id="2147486602" r:id="rId7"/>
    <p:sldLayoutId id="2147486603" r:id="rId8"/>
    <p:sldLayoutId id="2147486604" r:id="rId9"/>
    <p:sldLayoutId id="2147486605" r:id="rId10"/>
    <p:sldLayoutId id="2147486606" r:id="rId11"/>
    <p:sldLayoutId id="2147486607" r:id="rId12"/>
  </p:sldLayoutIdLst>
  <p:txStyles>
    <p:titleStyle>
      <a:lvl1pPr algn="ctr" defTabSz="4319588" rtl="0" fontAlgn="base">
        <a:spcBef>
          <a:spcPct val="0"/>
        </a:spcBef>
        <a:spcAft>
          <a:spcPct val="0"/>
        </a:spcAft>
        <a:defRPr sz="21700" kern="1200">
          <a:solidFill>
            <a:schemeClr val="accent1"/>
          </a:solidFill>
          <a:latin typeface="+mj-lt"/>
          <a:ea typeface="+mj-ea"/>
          <a:cs typeface="+mj-cs"/>
        </a:defRPr>
      </a:lvl1pPr>
      <a:lvl2pPr algn="ctr" defTabSz="4319588" rtl="0" fontAlgn="base">
        <a:spcBef>
          <a:spcPct val="0"/>
        </a:spcBef>
        <a:spcAft>
          <a:spcPct val="0"/>
        </a:spcAft>
        <a:defRPr sz="21700">
          <a:solidFill>
            <a:schemeClr val="accent1"/>
          </a:solidFill>
          <a:latin typeface="News Gothic MT"/>
        </a:defRPr>
      </a:lvl2pPr>
      <a:lvl3pPr algn="ctr" defTabSz="4319588" rtl="0" fontAlgn="base">
        <a:spcBef>
          <a:spcPct val="0"/>
        </a:spcBef>
        <a:spcAft>
          <a:spcPct val="0"/>
        </a:spcAft>
        <a:defRPr sz="21700">
          <a:solidFill>
            <a:schemeClr val="accent1"/>
          </a:solidFill>
          <a:latin typeface="News Gothic MT"/>
        </a:defRPr>
      </a:lvl3pPr>
      <a:lvl4pPr algn="ctr" defTabSz="4319588" rtl="0" fontAlgn="base">
        <a:spcBef>
          <a:spcPct val="0"/>
        </a:spcBef>
        <a:spcAft>
          <a:spcPct val="0"/>
        </a:spcAft>
        <a:defRPr sz="21700">
          <a:solidFill>
            <a:schemeClr val="accent1"/>
          </a:solidFill>
          <a:latin typeface="News Gothic MT"/>
        </a:defRPr>
      </a:lvl4pPr>
      <a:lvl5pPr algn="ctr" defTabSz="4319588" rtl="0" fontAlgn="base">
        <a:spcBef>
          <a:spcPct val="0"/>
        </a:spcBef>
        <a:spcAft>
          <a:spcPct val="0"/>
        </a:spcAft>
        <a:defRPr sz="21700">
          <a:solidFill>
            <a:schemeClr val="accent1"/>
          </a:solidFill>
          <a:latin typeface="News Gothic MT"/>
        </a:defRPr>
      </a:lvl5pPr>
      <a:lvl6pPr marL="457200" algn="ctr" defTabSz="4319588" rtl="0" fontAlgn="base">
        <a:spcBef>
          <a:spcPct val="0"/>
        </a:spcBef>
        <a:spcAft>
          <a:spcPct val="0"/>
        </a:spcAft>
        <a:defRPr sz="21700">
          <a:solidFill>
            <a:schemeClr val="accent1"/>
          </a:solidFill>
          <a:latin typeface="News Gothic MT"/>
        </a:defRPr>
      </a:lvl6pPr>
      <a:lvl7pPr marL="914400" algn="ctr" defTabSz="4319588" rtl="0" fontAlgn="base">
        <a:spcBef>
          <a:spcPct val="0"/>
        </a:spcBef>
        <a:spcAft>
          <a:spcPct val="0"/>
        </a:spcAft>
        <a:defRPr sz="21700">
          <a:solidFill>
            <a:schemeClr val="accent1"/>
          </a:solidFill>
          <a:latin typeface="News Gothic MT"/>
        </a:defRPr>
      </a:lvl7pPr>
      <a:lvl8pPr marL="1371600" algn="ctr" defTabSz="4319588" rtl="0" fontAlgn="base">
        <a:spcBef>
          <a:spcPct val="0"/>
        </a:spcBef>
        <a:spcAft>
          <a:spcPct val="0"/>
        </a:spcAft>
        <a:defRPr sz="21700">
          <a:solidFill>
            <a:schemeClr val="accent1"/>
          </a:solidFill>
          <a:latin typeface="News Gothic MT"/>
        </a:defRPr>
      </a:lvl8pPr>
      <a:lvl9pPr marL="1828800" algn="ctr" defTabSz="4319588" rtl="0" fontAlgn="base">
        <a:spcBef>
          <a:spcPct val="0"/>
        </a:spcBef>
        <a:spcAft>
          <a:spcPct val="0"/>
        </a:spcAft>
        <a:defRPr sz="21700">
          <a:solidFill>
            <a:schemeClr val="accent1"/>
          </a:solidFill>
          <a:latin typeface="News Gothic MT"/>
        </a:defRPr>
      </a:lvl9pPr>
    </p:titleStyle>
    <p:bodyStyle>
      <a:lvl1pPr marL="1649413" indent="-1649413" algn="l" defTabSz="4319588" rtl="0" fontAlgn="base">
        <a:spcBef>
          <a:spcPts val="9450"/>
        </a:spcBef>
        <a:spcAft>
          <a:spcPct val="0"/>
        </a:spcAft>
        <a:buClr>
          <a:srgbClr val="6FB7D7"/>
        </a:buClr>
        <a:buSzPct val="110000"/>
        <a:buFont typeface="Wingdings 2" pitchFamily="18" charset="2"/>
        <a:buChar char=""/>
        <a:defRPr sz="11300" kern="1200">
          <a:solidFill>
            <a:srgbClr val="595959"/>
          </a:solidFill>
          <a:latin typeface="+mn-lt"/>
          <a:ea typeface="+mn-ea"/>
          <a:cs typeface="+mn-cs"/>
        </a:defRPr>
      </a:lvl1pPr>
      <a:lvl2pPr marL="3240088" indent="-1589088" algn="l" defTabSz="4319588" rtl="0" fontAlgn="base">
        <a:spcBef>
          <a:spcPts val="2838"/>
        </a:spcBef>
        <a:spcAft>
          <a:spcPct val="0"/>
        </a:spcAft>
        <a:buClr>
          <a:srgbClr val="215D77"/>
        </a:buClr>
        <a:buSzPct val="110000"/>
        <a:buFont typeface="Wingdings 2" pitchFamily="18" charset="2"/>
        <a:buChar char=""/>
        <a:defRPr sz="10400" kern="1200">
          <a:solidFill>
            <a:srgbClr val="595959"/>
          </a:solidFill>
          <a:latin typeface="+mn-lt"/>
          <a:ea typeface="+mn-ea"/>
          <a:cs typeface="+mn-cs"/>
        </a:defRPr>
      </a:lvl2pPr>
      <a:lvl3pPr marL="4575175" indent="-1335088" algn="l" defTabSz="4319588" rtl="0" fontAlgn="base">
        <a:spcBef>
          <a:spcPts val="2838"/>
        </a:spcBef>
        <a:spcAft>
          <a:spcPct val="0"/>
        </a:spcAft>
        <a:buClr>
          <a:srgbClr val="6FB7D7"/>
        </a:buClr>
        <a:buSzPct val="110000"/>
        <a:buFont typeface="Wingdings 2" pitchFamily="18" charset="2"/>
        <a:buChar char=""/>
        <a:defRPr sz="9500" kern="1200">
          <a:solidFill>
            <a:srgbClr val="595959"/>
          </a:solidFill>
          <a:latin typeface="+mn-lt"/>
          <a:ea typeface="+mn-ea"/>
          <a:cs typeface="+mn-cs"/>
        </a:defRPr>
      </a:lvl3pPr>
      <a:lvl4pPr marL="5970588" indent="-1393825" algn="l" defTabSz="4319588" rtl="0" fontAlgn="base">
        <a:spcBef>
          <a:spcPts val="2838"/>
        </a:spcBef>
        <a:spcAft>
          <a:spcPct val="0"/>
        </a:spcAft>
        <a:buClr>
          <a:srgbClr val="215D77"/>
        </a:buClr>
        <a:buSzPct val="110000"/>
        <a:buFont typeface="Wingdings 2" pitchFamily="18" charset="2"/>
        <a:buChar char=""/>
        <a:defRPr sz="8500" kern="1200">
          <a:solidFill>
            <a:srgbClr val="595959"/>
          </a:solidFill>
          <a:latin typeface="+mn-lt"/>
          <a:ea typeface="+mn-ea"/>
          <a:cs typeface="+mn-cs"/>
        </a:defRPr>
      </a:lvl4pPr>
      <a:lvl5pPr marL="7305675" indent="-1335088" algn="l" defTabSz="4319588" rtl="0" fontAlgn="base">
        <a:spcBef>
          <a:spcPts val="2838"/>
        </a:spcBef>
        <a:spcAft>
          <a:spcPct val="0"/>
        </a:spcAft>
        <a:buClr>
          <a:srgbClr val="6FB7D7"/>
        </a:buClr>
        <a:buSzPct val="110000"/>
        <a:buFont typeface="Wingdings 2" pitchFamily="18" charset="2"/>
        <a:buChar char=""/>
        <a:defRPr sz="8500" kern="1200">
          <a:solidFill>
            <a:srgbClr val="595959"/>
          </a:solidFill>
          <a:latin typeface="+mn-lt"/>
          <a:ea typeface="+mn-ea"/>
          <a:cs typeface="+mn-cs"/>
        </a:defRPr>
      </a:lvl5pPr>
      <a:lvl6pPr marL="8641080" indent="-1335167" algn="l" defTabSz="4320540" rtl="0" eaLnBrk="1" latinLnBrk="0" hangingPunct="1">
        <a:spcBef>
          <a:spcPct val="20000"/>
        </a:spcBef>
        <a:buClr>
          <a:schemeClr val="accent2"/>
        </a:buClr>
        <a:buSzPct val="110000"/>
        <a:buFont typeface="Wingdings 2" pitchFamily="18" charset="2"/>
        <a:buChar char=""/>
        <a:defRPr lang="en-US" sz="8500" kern="1200" dirty="0" smtClean="0">
          <a:solidFill>
            <a:schemeClr val="tx1">
              <a:lumMod val="65000"/>
              <a:lumOff val="35000"/>
            </a:schemeClr>
          </a:solidFill>
          <a:latin typeface="+mn-lt"/>
          <a:ea typeface="+mn-ea"/>
          <a:cs typeface="+mn-cs"/>
        </a:defRPr>
      </a:lvl6pPr>
      <a:lvl7pPr marL="10006251" indent="-1335167" algn="l" defTabSz="4320540" rtl="0" eaLnBrk="1" latinLnBrk="0" hangingPunct="1">
        <a:spcBef>
          <a:spcPct val="20000"/>
        </a:spcBef>
        <a:buClr>
          <a:schemeClr val="accent1">
            <a:lumMod val="60000"/>
            <a:lumOff val="40000"/>
          </a:schemeClr>
        </a:buClr>
        <a:buSzPct val="110000"/>
        <a:buFont typeface="Wingdings 2" pitchFamily="18" charset="2"/>
        <a:buChar char=""/>
        <a:defRPr lang="en-US" sz="8500" kern="1200" dirty="0" smtClean="0">
          <a:solidFill>
            <a:schemeClr val="tx1">
              <a:lumMod val="65000"/>
              <a:lumOff val="35000"/>
            </a:schemeClr>
          </a:solidFill>
          <a:latin typeface="+mn-lt"/>
          <a:ea typeface="+mn-ea"/>
          <a:cs typeface="+mn-cs"/>
        </a:defRPr>
      </a:lvl7pPr>
      <a:lvl8pPr marL="11333919" indent="-1335167" algn="l" defTabSz="4320540" rtl="0" eaLnBrk="1" latinLnBrk="0" hangingPunct="1">
        <a:spcBef>
          <a:spcPct val="20000"/>
        </a:spcBef>
        <a:buClr>
          <a:schemeClr val="accent2"/>
        </a:buClr>
        <a:buSzPct val="110000"/>
        <a:buFont typeface="Wingdings 2" pitchFamily="18" charset="2"/>
        <a:buChar char=""/>
        <a:defRPr lang="en-US" sz="8500" kern="1200" dirty="0" smtClean="0">
          <a:solidFill>
            <a:schemeClr val="tx1">
              <a:lumMod val="65000"/>
              <a:lumOff val="35000"/>
            </a:schemeClr>
          </a:solidFill>
          <a:latin typeface="+mn-lt"/>
          <a:ea typeface="+mn-ea"/>
          <a:cs typeface="+mn-cs"/>
        </a:defRPr>
      </a:lvl8pPr>
      <a:lvl9pPr marL="12706588" indent="-1335167" algn="l" defTabSz="4320540" rtl="0" eaLnBrk="1" latinLnBrk="0" hangingPunct="1">
        <a:spcBef>
          <a:spcPct val="20000"/>
        </a:spcBef>
        <a:buClr>
          <a:schemeClr val="accent1">
            <a:lumMod val="60000"/>
            <a:lumOff val="40000"/>
          </a:schemeClr>
        </a:buClr>
        <a:buSzPct val="110000"/>
        <a:buFont typeface="Wingdings 2" pitchFamily="18" charset="2"/>
        <a:buChar char=""/>
        <a:defRPr lang="en-US" sz="8500" kern="1200" dirty="0">
          <a:solidFill>
            <a:schemeClr val="tx1">
              <a:lumMod val="65000"/>
              <a:lumOff val="35000"/>
            </a:schemeClr>
          </a:solidFill>
          <a:latin typeface="+mn-lt"/>
          <a:ea typeface="+mn-ea"/>
          <a:cs typeface="+mn-cs"/>
        </a:defRPr>
      </a:lvl9pPr>
    </p:bodyStyle>
    <p:otherStyle>
      <a:defPPr>
        <a:defRP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chart" Target="../charts/chart1.xml"/><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Maryk\Documents\Конференции и статьи\GES\паводки спецвыпуск IGU\карты паводки\compess_ENGL\9_WatershedNumbers.png"/>
          <p:cNvPicPr>
            <a:picLocks noChangeAspect="1" noChangeArrowheads="1"/>
          </p:cNvPicPr>
          <p:nvPr/>
        </p:nvPicPr>
        <p:blipFill>
          <a:blip r:embed="rId3" cstate="print"/>
          <a:srcRect/>
          <a:stretch>
            <a:fillRect/>
          </a:stretch>
        </p:blipFill>
        <p:spPr bwMode="auto">
          <a:xfrm>
            <a:off x="27633864" y="4180039"/>
            <a:ext cx="5052377" cy="7145686"/>
          </a:xfrm>
          <a:prstGeom prst="rect">
            <a:avLst/>
          </a:prstGeom>
          <a:noFill/>
        </p:spPr>
      </p:pic>
      <p:pic>
        <p:nvPicPr>
          <p:cNvPr id="67" name="Picture 11" descr="C:\Users\Maryk\Documents\Конференции и статьи\EGU\2017\Схема ракоход.jpg"/>
          <p:cNvPicPr>
            <a:picLocks noChangeAspect="1" noChangeArrowheads="1"/>
          </p:cNvPicPr>
          <p:nvPr/>
        </p:nvPicPr>
        <p:blipFill>
          <a:blip r:embed="rId4" cstate="print"/>
          <a:srcRect/>
          <a:stretch>
            <a:fillRect/>
          </a:stretch>
        </p:blipFill>
        <p:spPr bwMode="auto">
          <a:xfrm>
            <a:off x="28443240" y="19049739"/>
            <a:ext cx="7269160" cy="4215307"/>
          </a:xfrm>
          <a:prstGeom prst="rect">
            <a:avLst/>
          </a:prstGeom>
          <a:noFill/>
        </p:spPr>
      </p:pic>
      <p:sp>
        <p:nvSpPr>
          <p:cNvPr id="3" name="Прямоугольник 2"/>
          <p:cNvSpPr/>
          <p:nvPr/>
        </p:nvSpPr>
        <p:spPr>
          <a:xfrm>
            <a:off x="656135" y="308388"/>
            <a:ext cx="41728039" cy="3739936"/>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036" name="TextBox 4"/>
          <p:cNvSpPr txBox="1">
            <a:spLocks noChangeArrowheads="1"/>
          </p:cNvSpPr>
          <p:nvPr/>
        </p:nvSpPr>
        <p:spPr bwMode="auto">
          <a:xfrm>
            <a:off x="3848947" y="1589185"/>
            <a:ext cx="37173880" cy="1569660"/>
          </a:xfrm>
          <a:prstGeom prst="rect">
            <a:avLst/>
          </a:prstGeom>
          <a:noFill/>
          <a:ln w="9525">
            <a:noFill/>
            <a:miter lim="800000"/>
            <a:headEnd/>
            <a:tailEnd/>
          </a:ln>
        </p:spPr>
        <p:txBody>
          <a:bodyPr wrap="square">
            <a:spAutoFit/>
          </a:bodyPr>
          <a:lstStyle/>
          <a:p>
            <a:pPr algn="ctr"/>
            <a:r>
              <a:rPr lang="en-US" sz="7200" b="1" dirty="0"/>
              <a:t>Using automatic hydrograph separation approach to widen the amount of river runoff </a:t>
            </a:r>
            <a:endParaRPr lang="ru-RU" sz="7200" b="1" dirty="0"/>
          </a:p>
          <a:p>
            <a:pPr algn="ctr"/>
            <a:r>
              <a:rPr lang="en-US" sz="7200" b="1" dirty="0"/>
              <a:t>characteristics for water regime transformation analysis </a:t>
            </a:r>
            <a:endParaRPr kumimoji="1" lang="ru-RU" sz="59500" b="1" dirty="0">
              <a:solidFill>
                <a:schemeClr val="tx1">
                  <a:lumMod val="95000"/>
                  <a:lumOff val="5000"/>
                </a:schemeClr>
              </a:solidFill>
              <a:latin typeface="Calibri" pitchFamily="34" charset="0"/>
            </a:endParaRPr>
          </a:p>
        </p:txBody>
      </p:sp>
      <p:sp>
        <p:nvSpPr>
          <p:cNvPr id="1037" name="TextBox 9"/>
          <p:cNvSpPr txBox="1">
            <a:spLocks noChangeArrowheads="1"/>
          </p:cNvSpPr>
          <p:nvPr/>
        </p:nvSpPr>
        <p:spPr bwMode="auto">
          <a:xfrm>
            <a:off x="8060231" y="445316"/>
            <a:ext cx="28130532" cy="1200329"/>
          </a:xfrm>
          <a:prstGeom prst="rect">
            <a:avLst/>
          </a:prstGeom>
          <a:noFill/>
          <a:ln w="9525">
            <a:noFill/>
            <a:miter lim="800000"/>
            <a:headEnd/>
            <a:tailEnd/>
          </a:ln>
        </p:spPr>
        <p:txBody>
          <a:bodyPr wrap="square">
            <a:spAutoFit/>
          </a:bodyPr>
          <a:lstStyle/>
          <a:p>
            <a:pPr algn="ctr"/>
            <a:r>
              <a:rPr kumimoji="1" lang="en-GB" sz="5400" dirty="0">
                <a:latin typeface="Georgia" pitchFamily="18" charset="0"/>
              </a:rPr>
              <a:t>Lomonosov Moscow state university, Faculty of Geography, Hydrology Department</a:t>
            </a:r>
            <a:endParaRPr kumimoji="1" lang="en-US" sz="5400" dirty="0">
              <a:latin typeface="Georgia" pitchFamily="18" charset="0"/>
            </a:endParaRPr>
          </a:p>
          <a:p>
            <a:pPr algn="ctr"/>
            <a:r>
              <a:rPr kumimoji="1" lang="en-US" sz="5400" dirty="0">
                <a:latin typeface="Georgia" pitchFamily="18" charset="0"/>
              </a:rPr>
              <a:t>Water Problems Institute, Russian Academy of Science</a:t>
            </a:r>
            <a:endParaRPr kumimoji="1" lang="en-GB" sz="5400" dirty="0">
              <a:latin typeface="Georgia" pitchFamily="18" charset="0"/>
            </a:endParaRPr>
          </a:p>
        </p:txBody>
      </p:sp>
      <p:pic>
        <p:nvPicPr>
          <p:cNvPr id="1038" name="Изображение 13" descr="Mgu.jpg"/>
          <p:cNvPicPr>
            <a:picLocks noChangeAspect="1"/>
          </p:cNvPicPr>
          <p:nvPr/>
        </p:nvPicPr>
        <p:blipFill>
          <a:blip r:embed="rId5" cstate="print"/>
          <a:srcRect/>
          <a:stretch>
            <a:fillRect/>
          </a:stretch>
        </p:blipFill>
        <p:spPr bwMode="auto">
          <a:xfrm>
            <a:off x="713281" y="354824"/>
            <a:ext cx="3858719" cy="3693500"/>
          </a:xfrm>
          <a:prstGeom prst="rect">
            <a:avLst/>
          </a:prstGeom>
          <a:solidFill>
            <a:schemeClr val="tx2">
              <a:lumMod val="50000"/>
              <a:lumOff val="50000"/>
            </a:schemeClr>
          </a:solidFill>
          <a:ln w="9525">
            <a:noFill/>
            <a:miter lim="800000"/>
            <a:headEnd/>
            <a:tailEnd/>
          </a:ln>
        </p:spPr>
      </p:pic>
      <p:cxnSp>
        <p:nvCxnSpPr>
          <p:cNvPr id="16" name="Прямая соединительная линия 15"/>
          <p:cNvCxnSpPr/>
          <p:nvPr/>
        </p:nvCxnSpPr>
        <p:spPr>
          <a:xfrm flipV="1">
            <a:off x="662485" y="4362664"/>
            <a:ext cx="41721689" cy="64297"/>
          </a:xfrm>
          <a:prstGeom prst="line">
            <a:avLst/>
          </a:prstGeom>
          <a:ln w="57150" cmpd="sng">
            <a:solidFill>
              <a:srgbClr val="92A298"/>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6125" y="4236461"/>
            <a:ext cx="18972870" cy="6518708"/>
          </a:xfrm>
          <a:prstGeom prst="rect">
            <a:avLst/>
          </a:prstGeom>
          <a:noFill/>
        </p:spPr>
        <p:txBody>
          <a:bodyPr>
            <a:spAutoFit/>
          </a:bodyPr>
          <a:lstStyle/>
          <a:p>
            <a:pPr>
              <a:lnSpc>
                <a:spcPct val="80000"/>
              </a:lnSpc>
            </a:pPr>
            <a:r>
              <a:rPr lang="en-US" sz="7200" b="1" dirty="0">
                <a:cs typeface="Times New Roman" pitchFamily="18" charset="0"/>
              </a:rPr>
              <a:t>MAIN</a:t>
            </a:r>
            <a:r>
              <a:rPr lang="en-US" sz="7200" b="1" baseline="0" dirty="0">
                <a:cs typeface="Times New Roman" pitchFamily="18" charset="0"/>
              </a:rPr>
              <a:t> </a:t>
            </a:r>
            <a:r>
              <a:rPr lang="en-US" sz="7200" b="1" dirty="0">
                <a:cs typeface="Times New Roman" pitchFamily="18" charset="0"/>
              </a:rPr>
              <a:t>GOAL: </a:t>
            </a:r>
            <a:r>
              <a:rPr lang="en-US" sz="6600" dirty="0">
                <a:cs typeface="Times New Roman" pitchFamily="18" charset="0"/>
              </a:rPr>
              <a:t>to</a:t>
            </a:r>
            <a:r>
              <a:rPr lang="ru-RU" sz="6600" dirty="0">
                <a:cs typeface="Times New Roman" pitchFamily="18" charset="0"/>
              </a:rPr>
              <a:t> </a:t>
            </a:r>
            <a:r>
              <a:rPr lang="ru-RU" sz="6600" dirty="0" err="1">
                <a:cs typeface="Times New Roman" pitchFamily="18" charset="0"/>
              </a:rPr>
              <a:t>estimate</a:t>
            </a:r>
            <a:r>
              <a:rPr lang="ru-RU" sz="6600" dirty="0">
                <a:cs typeface="Times New Roman" pitchFamily="18" charset="0"/>
              </a:rPr>
              <a:t> </a:t>
            </a:r>
            <a:r>
              <a:rPr lang="ru-RU" sz="6600" dirty="0" err="1">
                <a:cs typeface="Times New Roman" pitchFamily="18" charset="0"/>
              </a:rPr>
              <a:t>contribution</a:t>
            </a:r>
            <a:r>
              <a:rPr lang="ru-RU" sz="6600" dirty="0">
                <a:cs typeface="Times New Roman" pitchFamily="18" charset="0"/>
              </a:rPr>
              <a:t> </a:t>
            </a:r>
            <a:r>
              <a:rPr lang="ru-RU" sz="6600" dirty="0" err="1">
                <a:cs typeface="Times New Roman" pitchFamily="18" charset="0"/>
              </a:rPr>
              <a:t>of</a:t>
            </a:r>
            <a:r>
              <a:rPr lang="ru-RU" sz="6600" dirty="0">
                <a:cs typeface="Times New Roman" pitchFamily="18" charset="0"/>
              </a:rPr>
              <a:t> </a:t>
            </a:r>
            <a:r>
              <a:rPr lang="ru-RU" sz="6600" dirty="0" err="1">
                <a:cs typeface="Times New Roman" pitchFamily="18" charset="0"/>
              </a:rPr>
              <a:t>different</a:t>
            </a:r>
            <a:r>
              <a:rPr lang="ru-RU" sz="6600" dirty="0">
                <a:cs typeface="Times New Roman" pitchFamily="18" charset="0"/>
              </a:rPr>
              <a:t> </a:t>
            </a:r>
            <a:r>
              <a:rPr lang="ru-RU" sz="6600" dirty="0" err="1">
                <a:cs typeface="Times New Roman" pitchFamily="18" charset="0"/>
              </a:rPr>
              <a:t>nourishment</a:t>
            </a:r>
            <a:r>
              <a:rPr lang="ru-RU" sz="6600" dirty="0">
                <a:cs typeface="Times New Roman" pitchFamily="18" charset="0"/>
              </a:rPr>
              <a:t> </a:t>
            </a:r>
            <a:r>
              <a:rPr lang="ru-RU" sz="6600" dirty="0" err="1">
                <a:cs typeface="Times New Roman" pitchFamily="18" charset="0"/>
              </a:rPr>
              <a:t>sources</a:t>
            </a:r>
            <a:r>
              <a:rPr lang="en-US" sz="6600" dirty="0">
                <a:cs typeface="Times New Roman" pitchFamily="18" charset="0"/>
              </a:rPr>
              <a:t> and phases of water regime to river hydrograph formation</a:t>
            </a:r>
            <a:r>
              <a:rPr lang="en-US" sz="6600" baseline="0" dirty="0">
                <a:cs typeface="Times New Roman" pitchFamily="18" charset="0"/>
              </a:rPr>
              <a:t> </a:t>
            </a:r>
            <a:r>
              <a:rPr lang="en-US" sz="6600" dirty="0">
                <a:cs typeface="Times New Roman" pitchFamily="18" charset="0"/>
              </a:rPr>
              <a:t>and</a:t>
            </a:r>
            <a:r>
              <a:rPr lang="en-US" sz="6600" baseline="0" dirty="0">
                <a:cs typeface="Times New Roman" pitchFamily="18" charset="0"/>
              </a:rPr>
              <a:t> </a:t>
            </a:r>
            <a:r>
              <a:rPr lang="en-US" sz="6600" dirty="0">
                <a:cs typeface="Times New Roman" pitchFamily="18" charset="0"/>
              </a:rPr>
              <a:t>maximum</a:t>
            </a:r>
            <a:r>
              <a:rPr lang="en-US" sz="6600" baseline="0" dirty="0">
                <a:cs typeface="Times New Roman" pitchFamily="18" charset="0"/>
              </a:rPr>
              <a:t> </a:t>
            </a:r>
            <a:r>
              <a:rPr lang="en-US" sz="6600" dirty="0">
                <a:cs typeface="Times New Roman" pitchFamily="18" charset="0"/>
              </a:rPr>
              <a:t>runoff in particular </a:t>
            </a:r>
          </a:p>
          <a:p>
            <a:pPr>
              <a:lnSpc>
                <a:spcPct val="90000"/>
              </a:lnSpc>
            </a:pPr>
            <a:r>
              <a:rPr lang="en-US" sz="7200" b="1" dirty="0">
                <a:cs typeface="Times New Roman" pitchFamily="18" charset="0"/>
              </a:rPr>
              <a:t>OBJECTIVES:</a:t>
            </a:r>
          </a:p>
          <a:p>
            <a:pPr>
              <a:lnSpc>
                <a:spcPct val="80000"/>
              </a:lnSpc>
              <a:buFont typeface="Arial" charset="0"/>
              <a:buChar char="•"/>
            </a:pPr>
            <a:r>
              <a:rPr lang="en-US" sz="6600" dirty="0">
                <a:cs typeface="Times New Roman" pitchFamily="18" charset="0"/>
              </a:rPr>
              <a:t>To investigate different hydrograph separation methods  for</a:t>
            </a:r>
            <a:r>
              <a:rPr lang="en-US" sz="6600" baseline="0" dirty="0">
                <a:cs typeface="Times New Roman" pitchFamily="18" charset="0"/>
              </a:rPr>
              <a:t> </a:t>
            </a:r>
            <a:r>
              <a:rPr lang="en-US" sz="6600" dirty="0">
                <a:cs typeface="Times New Roman" pitchFamily="18" charset="0"/>
              </a:rPr>
              <a:t>the plain</a:t>
            </a:r>
            <a:r>
              <a:rPr lang="en-US" sz="6600" baseline="0" dirty="0">
                <a:cs typeface="Times New Roman" pitchFamily="18" charset="0"/>
              </a:rPr>
              <a:t> </a:t>
            </a:r>
            <a:r>
              <a:rPr lang="en-US" sz="6600" dirty="0">
                <a:cs typeface="Times New Roman" pitchFamily="18" charset="0"/>
              </a:rPr>
              <a:t>rivers on European part of Russia</a:t>
            </a:r>
            <a:endParaRPr lang="en-US" sz="6600" b="1" dirty="0">
              <a:cs typeface="Times New Roman" pitchFamily="18" charset="0"/>
            </a:endParaRPr>
          </a:p>
          <a:p>
            <a:pPr>
              <a:lnSpc>
                <a:spcPct val="80000"/>
              </a:lnSpc>
              <a:buFont typeface="Arial" charset="0"/>
              <a:buChar char="•"/>
            </a:pPr>
            <a:r>
              <a:rPr lang="en-US" sz="6600" dirty="0">
                <a:cs typeface="Times New Roman" pitchFamily="18" charset="0"/>
              </a:rPr>
              <a:t>To create a universal algorithm, based on graph analytics and complex hydro-meteorological analyses</a:t>
            </a:r>
          </a:p>
          <a:p>
            <a:pPr>
              <a:lnSpc>
                <a:spcPct val="80000"/>
              </a:lnSpc>
              <a:buFont typeface="Arial" charset="0"/>
              <a:buChar char="•"/>
            </a:pPr>
            <a:r>
              <a:rPr lang="en-US" sz="6600" dirty="0">
                <a:cs typeface="Times New Roman" pitchFamily="18" charset="0"/>
              </a:rPr>
              <a:t>To verify the separation algorithm for 35 watersheds and to analyze changes of main hydrological parameters in recent hydro climate conditions</a:t>
            </a:r>
          </a:p>
        </p:txBody>
      </p:sp>
      <p:cxnSp>
        <p:nvCxnSpPr>
          <p:cNvPr id="20" name="Прямая соединительная линия 19"/>
          <p:cNvCxnSpPr/>
          <p:nvPr/>
        </p:nvCxnSpPr>
        <p:spPr>
          <a:xfrm flipV="1">
            <a:off x="656135" y="11412700"/>
            <a:ext cx="41930152" cy="29768"/>
          </a:xfrm>
          <a:prstGeom prst="line">
            <a:avLst/>
          </a:prstGeom>
          <a:ln w="57150" cmpd="sng">
            <a:solidFill>
              <a:srgbClr val="92A298"/>
            </a:solidFill>
          </a:ln>
        </p:spPr>
        <p:style>
          <a:lnRef idx="2">
            <a:schemeClr val="accent1"/>
          </a:lnRef>
          <a:fillRef idx="0">
            <a:schemeClr val="accent1"/>
          </a:fillRef>
          <a:effectRef idx="1">
            <a:schemeClr val="accent1"/>
          </a:effectRef>
          <a:fontRef idx="minor">
            <a:schemeClr val="tx1"/>
          </a:fontRef>
        </p:style>
      </p:cxnSp>
      <p:sp>
        <p:nvSpPr>
          <p:cNvPr id="26" name="Прямоугольник 25"/>
          <p:cNvSpPr/>
          <p:nvPr/>
        </p:nvSpPr>
        <p:spPr>
          <a:xfrm>
            <a:off x="656135" y="11640120"/>
            <a:ext cx="1185275" cy="991997"/>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dirty="0">
              <a:solidFill>
                <a:srgbClr val="C00000"/>
              </a:solidFill>
            </a:endParaRPr>
          </a:p>
        </p:txBody>
      </p:sp>
      <p:sp>
        <p:nvSpPr>
          <p:cNvPr id="27" name="Прямоугольник 26"/>
          <p:cNvSpPr/>
          <p:nvPr/>
        </p:nvSpPr>
        <p:spPr>
          <a:xfrm>
            <a:off x="1932405" y="11627420"/>
            <a:ext cx="13196554" cy="979298"/>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6600" b="1" dirty="0">
                <a:solidFill>
                  <a:schemeClr val="tx1">
                    <a:lumMod val="95000"/>
                    <a:lumOff val="5000"/>
                  </a:schemeClr>
                </a:solidFill>
              </a:rPr>
              <a:t>Principal scheme of hydrograph separation</a:t>
            </a:r>
            <a:endParaRPr lang="ru-RU" sz="6600" b="1" dirty="0">
              <a:solidFill>
                <a:schemeClr val="tx1">
                  <a:lumMod val="95000"/>
                  <a:lumOff val="5000"/>
                </a:schemeClr>
              </a:solidFill>
            </a:endParaRPr>
          </a:p>
        </p:txBody>
      </p:sp>
      <p:sp>
        <p:nvSpPr>
          <p:cNvPr id="1045" name="TextBox 27"/>
          <p:cNvSpPr txBox="1">
            <a:spLocks noChangeArrowheads="1"/>
          </p:cNvSpPr>
          <p:nvPr/>
        </p:nvSpPr>
        <p:spPr bwMode="auto">
          <a:xfrm>
            <a:off x="673067" y="11743710"/>
            <a:ext cx="1168343" cy="830997"/>
          </a:xfrm>
          <a:prstGeom prst="rect">
            <a:avLst/>
          </a:prstGeom>
          <a:noFill/>
          <a:ln w="9525">
            <a:noFill/>
            <a:miter lim="800000"/>
            <a:headEnd/>
            <a:tailEnd/>
          </a:ln>
        </p:spPr>
        <p:txBody>
          <a:bodyPr wrap="square">
            <a:spAutoFit/>
          </a:bodyPr>
          <a:lstStyle/>
          <a:p>
            <a:pPr algn="ctr"/>
            <a:r>
              <a:rPr lang="en-US" sz="7200" b="1" dirty="0">
                <a:solidFill>
                  <a:schemeClr val="tx1">
                    <a:lumMod val="95000"/>
                    <a:lumOff val="5000"/>
                  </a:schemeClr>
                </a:solidFill>
                <a:latin typeface="Calibri" pitchFamily="34" charset="0"/>
              </a:rPr>
              <a:t>1</a:t>
            </a:r>
            <a:endParaRPr lang="ru-RU" sz="7200" b="1" dirty="0">
              <a:solidFill>
                <a:schemeClr val="tx1">
                  <a:lumMod val="95000"/>
                  <a:lumOff val="5000"/>
                </a:schemeClr>
              </a:solidFill>
              <a:latin typeface="Calibri" pitchFamily="34" charset="0"/>
            </a:endParaRPr>
          </a:p>
        </p:txBody>
      </p:sp>
      <p:sp>
        <p:nvSpPr>
          <p:cNvPr id="23" name="Прямоугольник 22"/>
          <p:cNvSpPr/>
          <p:nvPr/>
        </p:nvSpPr>
        <p:spPr>
          <a:xfrm>
            <a:off x="15615677" y="11640121"/>
            <a:ext cx="1185275" cy="934586"/>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200" b="1" dirty="0">
                <a:solidFill>
                  <a:schemeClr val="tx1">
                    <a:lumMod val="95000"/>
                    <a:lumOff val="5000"/>
                  </a:schemeClr>
                </a:solidFill>
                <a:latin typeface="Calibri"/>
                <a:cs typeface="Calibri"/>
              </a:rPr>
              <a:t>2</a:t>
            </a:r>
            <a:endParaRPr lang="ru-RU" sz="7200" b="1" dirty="0">
              <a:solidFill>
                <a:schemeClr val="tx1">
                  <a:lumMod val="95000"/>
                  <a:lumOff val="5000"/>
                </a:schemeClr>
              </a:solidFill>
              <a:latin typeface="Calibri"/>
              <a:cs typeface="Calibri"/>
            </a:endParaRPr>
          </a:p>
        </p:txBody>
      </p:sp>
      <p:sp>
        <p:nvSpPr>
          <p:cNvPr id="31" name="Прямоугольник 30"/>
          <p:cNvSpPr/>
          <p:nvPr/>
        </p:nvSpPr>
        <p:spPr>
          <a:xfrm>
            <a:off x="16892061" y="11640121"/>
            <a:ext cx="25694226" cy="934586"/>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6600" b="1" dirty="0">
                <a:solidFill>
                  <a:schemeClr val="tx1">
                    <a:lumMod val="95000"/>
                    <a:lumOff val="5000"/>
                  </a:schemeClr>
                </a:solidFill>
              </a:rPr>
              <a:t>Created algorithm  of automatic hydrograph separation (</a:t>
            </a:r>
            <a:r>
              <a:rPr lang="en-US" sz="6600" b="1" dirty="0" err="1">
                <a:solidFill>
                  <a:schemeClr val="tx1">
                    <a:lumMod val="95000"/>
                    <a:lumOff val="5000"/>
                  </a:schemeClr>
                </a:solidFill>
              </a:rPr>
              <a:t>GrWat</a:t>
            </a:r>
            <a:r>
              <a:rPr lang="en-US" sz="6600" b="1" dirty="0">
                <a:solidFill>
                  <a:schemeClr val="tx1">
                    <a:lumMod val="95000"/>
                    <a:lumOff val="5000"/>
                  </a:schemeClr>
                </a:solidFill>
              </a:rPr>
              <a:t>)</a:t>
            </a:r>
            <a:endParaRPr lang="ru-RU" sz="6600" b="1" dirty="0">
              <a:solidFill>
                <a:schemeClr val="tx1">
                  <a:lumMod val="95000"/>
                  <a:lumOff val="5000"/>
                </a:schemeClr>
              </a:solidFill>
            </a:endParaRPr>
          </a:p>
        </p:txBody>
      </p:sp>
      <p:sp>
        <p:nvSpPr>
          <p:cNvPr id="1052" name="TextBox 9"/>
          <p:cNvSpPr txBox="1">
            <a:spLocks noChangeArrowheads="1"/>
          </p:cNvSpPr>
          <p:nvPr/>
        </p:nvSpPr>
        <p:spPr bwMode="auto">
          <a:xfrm>
            <a:off x="624570" y="3146821"/>
            <a:ext cx="41651843" cy="2000548"/>
          </a:xfrm>
          <a:prstGeom prst="rect">
            <a:avLst/>
          </a:prstGeom>
          <a:noFill/>
          <a:ln w="9525">
            <a:noFill/>
            <a:miter lim="800000"/>
            <a:headEnd/>
            <a:tailEnd/>
          </a:ln>
        </p:spPr>
        <p:txBody>
          <a:bodyPr wrap="square">
            <a:spAutoFit/>
          </a:bodyPr>
          <a:lstStyle/>
          <a:p>
            <a:pPr algn="ctr"/>
            <a:r>
              <a:rPr lang="nn-NO" sz="6600" i="1" dirty="0"/>
              <a:t>by </a:t>
            </a:r>
            <a:r>
              <a:rPr lang="nn-NO" sz="6600" b="1" i="1" dirty="0"/>
              <a:t>Ekaterina </a:t>
            </a:r>
            <a:r>
              <a:rPr lang="nn-NO" sz="6600" b="1" i="1" dirty="0" err="1"/>
              <a:t>Rets</a:t>
            </a:r>
            <a:r>
              <a:rPr lang="nn-NO" sz="6600" i="1" dirty="0"/>
              <a:t>, Maria </a:t>
            </a:r>
            <a:r>
              <a:rPr lang="nn-NO" sz="6600" i="1" dirty="0" err="1"/>
              <a:t>Kireeva</a:t>
            </a:r>
            <a:r>
              <a:rPr lang="nn-NO" sz="6600" i="1" dirty="0"/>
              <a:t> and </a:t>
            </a:r>
            <a:r>
              <a:rPr lang="nn-NO" sz="6600" i="1" dirty="0" err="1"/>
              <a:t>Timofey</a:t>
            </a:r>
            <a:r>
              <a:rPr lang="nn-NO" sz="6600" i="1" dirty="0"/>
              <a:t> </a:t>
            </a:r>
            <a:r>
              <a:rPr lang="nn-NO" sz="6600" i="1" dirty="0" err="1"/>
              <a:t>Samsonov</a:t>
            </a:r>
            <a:endParaRPr lang="en-US" sz="6600" dirty="0"/>
          </a:p>
          <a:p>
            <a:pPr algn="ctr"/>
            <a:br>
              <a:rPr lang="en-US" sz="6000" dirty="0"/>
            </a:br>
            <a:endParaRPr kumimoji="1" lang="ru-RU" sz="6000" b="1" dirty="0">
              <a:latin typeface="Georgia" pitchFamily="18" charset="0"/>
            </a:endParaRPr>
          </a:p>
        </p:txBody>
      </p:sp>
      <p:pic>
        <p:nvPicPr>
          <p:cNvPr id="1033" name="Picture 9" descr="C:\Users\Maryk\Documents\Конференции и статьи\EGU\2017\ЕТР.jpg"/>
          <p:cNvPicPr>
            <a:picLocks noChangeAspect="1" noChangeArrowheads="1"/>
          </p:cNvPicPr>
          <p:nvPr/>
        </p:nvPicPr>
        <p:blipFill>
          <a:blip r:embed="rId6" cstate="print"/>
          <a:srcRect/>
          <a:stretch>
            <a:fillRect/>
          </a:stretch>
        </p:blipFill>
        <p:spPr bwMode="auto">
          <a:xfrm>
            <a:off x="19176010" y="4600973"/>
            <a:ext cx="8457854" cy="6344696"/>
          </a:xfrm>
          <a:prstGeom prst="rect">
            <a:avLst/>
          </a:prstGeom>
          <a:noFill/>
        </p:spPr>
      </p:pic>
      <p:grpSp>
        <p:nvGrpSpPr>
          <p:cNvPr id="69" name="Группа 68"/>
          <p:cNvGrpSpPr/>
          <p:nvPr/>
        </p:nvGrpSpPr>
        <p:grpSpPr>
          <a:xfrm>
            <a:off x="28460585" y="24364091"/>
            <a:ext cx="14459339" cy="7576326"/>
            <a:chOff x="28460585" y="24364091"/>
            <a:chExt cx="14459339" cy="13036596"/>
          </a:xfrm>
        </p:grpSpPr>
        <p:sp>
          <p:nvSpPr>
            <p:cNvPr id="47" name="Прямоугольник 46"/>
            <p:cNvSpPr/>
            <p:nvPr/>
          </p:nvSpPr>
          <p:spPr>
            <a:xfrm>
              <a:off x="28460585" y="24535721"/>
              <a:ext cx="14459339" cy="9303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spcAft>
                  <a:spcPts val="1200"/>
                </a:spcAft>
              </a:pPr>
              <a:endParaRPr lang="en-US" sz="6000" dirty="0">
                <a:solidFill>
                  <a:schemeClr val="tx1">
                    <a:lumMod val="95000"/>
                    <a:lumOff val="5000"/>
                  </a:schemeClr>
                </a:solidFill>
                <a:latin typeface="Georgia" pitchFamily="18" charset="0"/>
                <a:cs typeface="Arial" charset="0"/>
              </a:endParaRPr>
            </a:p>
            <a:p>
              <a:pPr indent="457200">
                <a:spcAft>
                  <a:spcPts val="1200"/>
                </a:spcAft>
                <a:buFont typeface="Arial" charset="0"/>
                <a:buChar char="•"/>
              </a:pPr>
              <a:r>
                <a:rPr lang="en-US" sz="6000" dirty="0">
                  <a:solidFill>
                    <a:schemeClr val="tx1"/>
                  </a:solidFill>
                  <a:latin typeface="Georgia" pitchFamily="18" charset="0"/>
                  <a:cs typeface="Arial" charset="0"/>
                </a:rPr>
                <a:t>Decrease in Seasonal flood volume and increase in occasional flood volume </a:t>
              </a:r>
            </a:p>
            <a:p>
              <a:pPr indent="457200">
                <a:spcAft>
                  <a:spcPts val="1200"/>
                </a:spcAft>
                <a:buFont typeface="Arial" charset="0"/>
                <a:buChar char="•"/>
              </a:pPr>
              <a:r>
                <a:rPr lang="en-US" sz="6000" dirty="0">
                  <a:solidFill>
                    <a:schemeClr val="tx1"/>
                  </a:solidFill>
                  <a:latin typeface="Georgia" pitchFamily="18" charset="0"/>
                  <a:cs typeface="Arial" charset="0"/>
                </a:rPr>
                <a:t>In recent hydro climate conditions it is very difficult to create universal algorithm for hydrograph separation </a:t>
              </a:r>
            </a:p>
            <a:p>
              <a:pPr indent="457200">
                <a:spcAft>
                  <a:spcPts val="1200"/>
                </a:spcAft>
                <a:buFont typeface="Arial" charset="0"/>
                <a:buChar char="•"/>
              </a:pPr>
              <a:r>
                <a:rPr lang="en-US" sz="6000" dirty="0">
                  <a:solidFill>
                    <a:schemeClr val="tx1"/>
                  </a:solidFill>
                  <a:latin typeface="Georgia" pitchFamily="18" charset="0"/>
                  <a:cs typeface="Arial" charset="0"/>
                </a:rPr>
                <a:t>Drops in the rate of maximum annual discharge to maximum discharge during winter</a:t>
              </a:r>
            </a:p>
            <a:p>
              <a:pPr indent="457200">
                <a:spcAft>
                  <a:spcPts val="1200"/>
                </a:spcAft>
                <a:buFont typeface="Arial" charset="0"/>
                <a:buChar char="•"/>
              </a:pPr>
              <a:r>
                <a:rPr lang="en-US" sz="6000" dirty="0">
                  <a:solidFill>
                    <a:schemeClr val="tx1"/>
                  </a:solidFill>
                  <a:latin typeface="Georgia" pitchFamily="18" charset="0"/>
                  <a:cs typeface="Arial" charset="0"/>
                </a:rPr>
                <a:t>Increase in duration of the deficit period</a:t>
              </a:r>
            </a:p>
            <a:p>
              <a:pPr indent="457200">
                <a:spcAft>
                  <a:spcPts val="1200"/>
                </a:spcAft>
                <a:buFont typeface="Arial" charset="0"/>
                <a:buChar char="•"/>
              </a:pPr>
              <a:r>
                <a:rPr lang="en-US" sz="6000" dirty="0">
                  <a:solidFill>
                    <a:schemeClr val="tx1"/>
                  </a:solidFill>
                  <a:latin typeface="Georgia" pitchFamily="18" charset="0"/>
                  <a:cs typeface="Arial" charset="0"/>
                </a:rPr>
                <a:t>Increase in number of the flood waves</a:t>
              </a:r>
            </a:p>
            <a:p>
              <a:pPr indent="457200">
                <a:spcAft>
                  <a:spcPts val="1200"/>
                </a:spcAft>
                <a:buFont typeface="Arial" charset="0"/>
                <a:buChar char="•"/>
              </a:pPr>
              <a:r>
                <a:rPr lang="en-US" sz="6000" dirty="0">
                  <a:solidFill>
                    <a:schemeClr val="tx1"/>
                  </a:solidFill>
                  <a:latin typeface="Georgia" pitchFamily="18" charset="0"/>
                  <a:cs typeface="Arial" charset="0"/>
                </a:rPr>
                <a:t>Obvious hydrograph transformation</a:t>
              </a:r>
            </a:p>
          </p:txBody>
        </p:sp>
        <p:sp>
          <p:nvSpPr>
            <p:cNvPr id="2" name="Прямоугольник 1"/>
            <p:cNvSpPr/>
            <p:nvPr/>
          </p:nvSpPr>
          <p:spPr>
            <a:xfrm>
              <a:off x="28460585" y="24364091"/>
              <a:ext cx="14459339" cy="13036596"/>
            </a:xfrm>
            <a:prstGeom prst="rect">
              <a:avLst/>
            </a:prstGeom>
            <a:noFill/>
            <a:ln>
              <a:solidFill>
                <a:srgbClr val="004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sp>
        <p:nvSpPr>
          <p:cNvPr id="8" name="Rectangle 5">
            <a:extLst>
              <a:ext uri="{FF2B5EF4-FFF2-40B4-BE49-F238E27FC236}">
                <a16:creationId xmlns:a16="http://schemas.microsoft.com/office/drawing/2014/main" id="{53586174-A667-1944-9B2A-985C454C269A}"/>
              </a:ext>
            </a:extLst>
          </p:cNvPr>
          <p:cNvSpPr>
            <a:spLocks noChangeArrowheads="1"/>
          </p:cNvSpPr>
          <p:nvPr/>
        </p:nvSpPr>
        <p:spPr bwMode="auto">
          <a:xfrm>
            <a:off x="2008605" y="13099411"/>
            <a:ext cx="131965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03" name="Прямоугольник 25">
            <a:extLst>
              <a:ext uri="{FF2B5EF4-FFF2-40B4-BE49-F238E27FC236}">
                <a16:creationId xmlns:a16="http://schemas.microsoft.com/office/drawing/2014/main" id="{C62567C2-0C5C-2B4B-B2E8-2BC04FB949EE}"/>
              </a:ext>
            </a:extLst>
          </p:cNvPr>
          <p:cNvSpPr/>
          <p:nvPr/>
        </p:nvSpPr>
        <p:spPr>
          <a:xfrm>
            <a:off x="656135" y="23112648"/>
            <a:ext cx="1185275" cy="1011070"/>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dirty="0">
              <a:solidFill>
                <a:srgbClr val="C00000"/>
              </a:solidFill>
            </a:endParaRPr>
          </a:p>
        </p:txBody>
      </p:sp>
      <p:sp>
        <p:nvSpPr>
          <p:cNvPr id="104" name="Прямоугольник 26">
            <a:extLst>
              <a:ext uri="{FF2B5EF4-FFF2-40B4-BE49-F238E27FC236}">
                <a16:creationId xmlns:a16="http://schemas.microsoft.com/office/drawing/2014/main" id="{BE3B210E-FAE9-844B-9DD5-914EAD2CF519}"/>
              </a:ext>
            </a:extLst>
          </p:cNvPr>
          <p:cNvSpPr/>
          <p:nvPr/>
        </p:nvSpPr>
        <p:spPr>
          <a:xfrm>
            <a:off x="1894305" y="23112648"/>
            <a:ext cx="13196554" cy="1011070"/>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6600" b="1" dirty="0">
                <a:solidFill>
                  <a:schemeClr val="tx1">
                    <a:lumMod val="95000"/>
                    <a:lumOff val="5000"/>
                  </a:schemeClr>
                </a:solidFill>
              </a:rPr>
              <a:t>Visualization</a:t>
            </a:r>
            <a:r>
              <a:rPr lang="en-US" sz="6600" b="1" baseline="0" dirty="0">
                <a:solidFill>
                  <a:schemeClr val="tx1">
                    <a:lumMod val="95000"/>
                    <a:lumOff val="5000"/>
                  </a:schemeClr>
                </a:solidFill>
              </a:rPr>
              <a:t> </a:t>
            </a:r>
            <a:r>
              <a:rPr lang="en-US" sz="6600" b="1" dirty="0">
                <a:solidFill>
                  <a:schemeClr val="tx1">
                    <a:lumMod val="95000"/>
                    <a:lumOff val="5000"/>
                  </a:schemeClr>
                </a:solidFill>
              </a:rPr>
              <a:t>of the results:</a:t>
            </a:r>
            <a:r>
              <a:rPr lang="en-US" sz="6600" b="1" baseline="0" dirty="0">
                <a:solidFill>
                  <a:schemeClr val="tx1">
                    <a:lumMod val="95000"/>
                    <a:lumOff val="5000"/>
                  </a:schemeClr>
                </a:solidFill>
              </a:rPr>
              <a:t> </a:t>
            </a:r>
            <a:r>
              <a:rPr lang="en-US" sz="6600" b="1" dirty="0">
                <a:solidFill>
                  <a:schemeClr val="tx1">
                    <a:lumMod val="95000"/>
                    <a:lumOff val="5000"/>
                  </a:schemeClr>
                </a:solidFill>
              </a:rPr>
              <a:t>.html report file</a:t>
            </a:r>
            <a:endParaRPr lang="ru-RU" sz="6600" b="1" dirty="0">
              <a:solidFill>
                <a:schemeClr val="tx1">
                  <a:lumMod val="95000"/>
                  <a:lumOff val="5000"/>
                </a:schemeClr>
              </a:solidFill>
            </a:endParaRPr>
          </a:p>
        </p:txBody>
      </p:sp>
      <p:sp>
        <p:nvSpPr>
          <p:cNvPr id="105" name="TextBox 27">
            <a:extLst>
              <a:ext uri="{FF2B5EF4-FFF2-40B4-BE49-F238E27FC236}">
                <a16:creationId xmlns:a16="http://schemas.microsoft.com/office/drawing/2014/main" id="{F026E25B-941E-9748-A6D9-9F08D2326B75}"/>
              </a:ext>
            </a:extLst>
          </p:cNvPr>
          <p:cNvSpPr txBox="1">
            <a:spLocks noChangeArrowheads="1"/>
          </p:cNvSpPr>
          <p:nvPr/>
        </p:nvSpPr>
        <p:spPr bwMode="auto">
          <a:xfrm>
            <a:off x="673067" y="23241638"/>
            <a:ext cx="1168343" cy="830997"/>
          </a:xfrm>
          <a:prstGeom prst="rect">
            <a:avLst/>
          </a:prstGeom>
          <a:noFill/>
          <a:ln w="9525">
            <a:noFill/>
            <a:miter lim="800000"/>
            <a:headEnd/>
            <a:tailEnd/>
          </a:ln>
        </p:spPr>
        <p:txBody>
          <a:bodyPr wrap="square">
            <a:spAutoFit/>
          </a:bodyPr>
          <a:lstStyle/>
          <a:p>
            <a:pPr algn="ctr"/>
            <a:r>
              <a:rPr lang="en-US" sz="7200" b="1" dirty="0">
                <a:solidFill>
                  <a:schemeClr val="tx1">
                    <a:lumMod val="95000"/>
                    <a:lumOff val="5000"/>
                  </a:schemeClr>
                </a:solidFill>
                <a:latin typeface="Calibri" pitchFamily="34" charset="0"/>
              </a:rPr>
              <a:t>3</a:t>
            </a:r>
            <a:endParaRPr lang="ru-RU" sz="7200" b="1" dirty="0">
              <a:solidFill>
                <a:schemeClr val="tx1">
                  <a:lumMod val="95000"/>
                  <a:lumOff val="5000"/>
                </a:schemeClr>
              </a:solidFill>
              <a:latin typeface="Calibri" pitchFamily="34" charset="0"/>
            </a:endParaRPr>
          </a:p>
        </p:txBody>
      </p:sp>
      <p:sp>
        <p:nvSpPr>
          <p:cNvPr id="124" name="Text Box 11">
            <a:extLst>
              <a:ext uri="{FF2B5EF4-FFF2-40B4-BE49-F238E27FC236}">
                <a16:creationId xmlns:a16="http://schemas.microsoft.com/office/drawing/2014/main" id="{DA704CD5-6F0E-DF4C-89EB-583F8F240102}"/>
              </a:ext>
            </a:extLst>
          </p:cNvPr>
          <p:cNvSpPr txBox="1">
            <a:spLocks noChangeArrowheads="1"/>
          </p:cNvSpPr>
          <p:nvPr/>
        </p:nvSpPr>
        <p:spPr bwMode="auto">
          <a:xfrm>
            <a:off x="15615677" y="12768219"/>
            <a:ext cx="12588007" cy="482183"/>
          </a:xfrm>
          <a:prstGeom prst="rect">
            <a:avLst/>
          </a:prstGeom>
          <a:noFill/>
          <a:ln w="9525">
            <a:noFill/>
            <a:miter lim="800000"/>
            <a:headEnd/>
            <a:tailEnd/>
          </a:ln>
        </p:spPr>
        <p:txBody>
          <a:bodyPr wrap="square">
            <a:spAutoFit/>
          </a:bodyPr>
          <a:lstStyle/>
          <a:p>
            <a:r>
              <a:rPr lang="en-US" sz="3800" b="1" dirty="0">
                <a:solidFill>
                  <a:schemeClr val="tx1">
                    <a:lumMod val="95000"/>
                    <a:lumOff val="5000"/>
                  </a:schemeClr>
                </a:solidFill>
                <a:latin typeface="Century Gothic" pitchFamily="34" charset="0"/>
              </a:rPr>
              <a:t>Principal scheme of </a:t>
            </a:r>
            <a:r>
              <a:rPr lang="en-US" sz="3800" b="1" dirty="0" err="1">
                <a:solidFill>
                  <a:schemeClr val="tx1">
                    <a:lumMod val="95000"/>
                    <a:lumOff val="5000"/>
                  </a:schemeClr>
                </a:solidFill>
                <a:latin typeface="Century Gothic" pitchFamily="34" charset="0"/>
              </a:rPr>
              <a:t>GrWat</a:t>
            </a:r>
            <a:r>
              <a:rPr lang="en-US" sz="3800" b="1" dirty="0">
                <a:solidFill>
                  <a:schemeClr val="tx1">
                    <a:lumMod val="95000"/>
                    <a:lumOff val="5000"/>
                  </a:schemeClr>
                </a:solidFill>
                <a:latin typeface="Century Gothic" pitchFamily="34" charset="0"/>
              </a:rPr>
              <a:t> algorithm with 3 main blocks</a:t>
            </a:r>
            <a:endParaRPr lang="ru-RU" sz="3800" b="1" dirty="0">
              <a:solidFill>
                <a:schemeClr val="tx1">
                  <a:lumMod val="95000"/>
                  <a:lumOff val="5000"/>
                </a:schemeClr>
              </a:solidFill>
              <a:latin typeface="Century Gothic" pitchFamily="34" charset="0"/>
            </a:endParaRPr>
          </a:p>
        </p:txBody>
      </p:sp>
      <p:sp>
        <p:nvSpPr>
          <p:cNvPr id="126" name="Прямоугольник 26">
            <a:extLst>
              <a:ext uri="{FF2B5EF4-FFF2-40B4-BE49-F238E27FC236}">
                <a16:creationId xmlns:a16="http://schemas.microsoft.com/office/drawing/2014/main" id="{7E5988CC-7C95-054B-B1D6-D129E42C632F}"/>
              </a:ext>
            </a:extLst>
          </p:cNvPr>
          <p:cNvSpPr/>
          <p:nvPr/>
        </p:nvSpPr>
        <p:spPr>
          <a:xfrm>
            <a:off x="29795239" y="23112648"/>
            <a:ext cx="12791048" cy="959987"/>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6600" b="1" dirty="0">
                <a:solidFill>
                  <a:schemeClr val="tx1">
                    <a:lumMod val="95000"/>
                    <a:lumOff val="5000"/>
                  </a:schemeClr>
                </a:solidFill>
              </a:rPr>
              <a:t>Conclusions</a:t>
            </a:r>
            <a:endParaRPr lang="ru-RU" sz="6600" b="1" dirty="0">
              <a:solidFill>
                <a:schemeClr val="tx1">
                  <a:lumMod val="95000"/>
                  <a:lumOff val="5000"/>
                </a:schemeClr>
              </a:solidFill>
            </a:endParaRPr>
          </a:p>
        </p:txBody>
      </p:sp>
      <p:sp>
        <p:nvSpPr>
          <p:cNvPr id="108" name="Прямоугольник 107"/>
          <p:cNvSpPr/>
          <p:nvPr/>
        </p:nvSpPr>
        <p:spPr>
          <a:xfrm>
            <a:off x="15586159" y="23112647"/>
            <a:ext cx="1185275" cy="949487"/>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200" b="1" dirty="0">
                <a:solidFill>
                  <a:schemeClr val="tx1">
                    <a:lumMod val="95000"/>
                    <a:lumOff val="5000"/>
                  </a:schemeClr>
                </a:solidFill>
                <a:latin typeface="Calibri"/>
                <a:cs typeface="Calibri"/>
              </a:rPr>
              <a:t>4</a:t>
            </a:r>
            <a:endParaRPr lang="ru-RU" sz="7200" b="1" dirty="0">
              <a:solidFill>
                <a:schemeClr val="tx1">
                  <a:lumMod val="95000"/>
                  <a:lumOff val="5000"/>
                </a:schemeClr>
              </a:solidFill>
              <a:latin typeface="Calibri"/>
              <a:cs typeface="Calibri"/>
            </a:endParaRPr>
          </a:p>
        </p:txBody>
      </p:sp>
      <p:sp>
        <p:nvSpPr>
          <p:cNvPr id="109" name="Прямоугольник 108"/>
          <p:cNvSpPr/>
          <p:nvPr/>
        </p:nvSpPr>
        <p:spPr>
          <a:xfrm>
            <a:off x="16892061" y="23112647"/>
            <a:ext cx="11212667" cy="968539"/>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6000" b="1" dirty="0">
                <a:solidFill>
                  <a:schemeClr val="tx1">
                    <a:lumMod val="95000"/>
                    <a:lumOff val="5000"/>
                  </a:schemeClr>
                </a:solidFill>
              </a:rPr>
              <a:t>Intra annual and long-term changes of  main hydrological parameters</a:t>
            </a:r>
            <a:endParaRPr lang="ru-RU" sz="6000" b="1" dirty="0">
              <a:solidFill>
                <a:schemeClr val="tx1">
                  <a:lumMod val="95000"/>
                  <a:lumOff val="5000"/>
                </a:schemeClr>
              </a:solidFill>
            </a:endParaRPr>
          </a:p>
        </p:txBody>
      </p:sp>
      <p:sp>
        <p:nvSpPr>
          <p:cNvPr id="148" name="Text Box 11">
            <a:extLst>
              <a:ext uri="{FF2B5EF4-FFF2-40B4-BE49-F238E27FC236}">
                <a16:creationId xmlns:a16="http://schemas.microsoft.com/office/drawing/2014/main" id="{63C65CE4-D546-CD46-8B22-65F98E6DA5B7}"/>
              </a:ext>
            </a:extLst>
          </p:cNvPr>
          <p:cNvSpPr txBox="1">
            <a:spLocks noChangeArrowheads="1"/>
          </p:cNvSpPr>
          <p:nvPr/>
        </p:nvSpPr>
        <p:spPr bwMode="auto">
          <a:xfrm>
            <a:off x="15615677" y="24328718"/>
            <a:ext cx="4428299" cy="482183"/>
          </a:xfrm>
          <a:prstGeom prst="rect">
            <a:avLst/>
          </a:prstGeom>
          <a:noFill/>
          <a:ln w="9525">
            <a:noFill/>
            <a:miter lim="800000"/>
            <a:headEnd/>
            <a:tailEnd/>
          </a:ln>
        </p:spPr>
        <p:txBody>
          <a:bodyPr wrap="square">
            <a:spAutoFit/>
          </a:bodyPr>
          <a:lstStyle/>
          <a:p>
            <a:r>
              <a:rPr lang="en-US" sz="3800" b="1" dirty="0">
                <a:solidFill>
                  <a:schemeClr val="tx1">
                    <a:lumMod val="95000"/>
                    <a:lumOff val="5000"/>
                  </a:schemeClr>
                </a:solidFill>
                <a:latin typeface="Century Gothic" pitchFamily="34" charset="0"/>
              </a:rPr>
              <a:t>Seasonal flood wave</a:t>
            </a:r>
            <a:endParaRPr lang="ru-RU" sz="3800" b="1" dirty="0">
              <a:solidFill>
                <a:schemeClr val="tx1">
                  <a:lumMod val="95000"/>
                  <a:lumOff val="5000"/>
                </a:schemeClr>
              </a:solidFill>
              <a:latin typeface="Century Gothic" pitchFamily="34" charset="0"/>
            </a:endParaRPr>
          </a:p>
        </p:txBody>
      </p:sp>
      <p:sp>
        <p:nvSpPr>
          <p:cNvPr id="150" name="TextBox 149">
            <a:extLst>
              <a:ext uri="{FF2B5EF4-FFF2-40B4-BE49-F238E27FC236}">
                <a16:creationId xmlns:a16="http://schemas.microsoft.com/office/drawing/2014/main" id="{79799A47-3198-9044-A5A3-3A236AC1C266}"/>
              </a:ext>
            </a:extLst>
          </p:cNvPr>
          <p:cNvSpPr txBox="1"/>
          <p:nvPr/>
        </p:nvSpPr>
        <p:spPr>
          <a:xfrm>
            <a:off x="15699831" y="30954843"/>
            <a:ext cx="4385917" cy="985574"/>
          </a:xfrm>
          <a:prstGeom prst="rect">
            <a:avLst/>
          </a:prstGeom>
          <a:noFill/>
        </p:spPr>
        <p:txBody>
          <a:bodyPr wrap="square" rtlCol="0">
            <a:spAutoFit/>
          </a:bodyPr>
          <a:lstStyle/>
          <a:p>
            <a:r>
              <a:rPr lang="en-US" sz="2800" dirty="0">
                <a:latin typeface="Century Gothic" panose="020B0502020202020204" pitchFamily="34" charset="0"/>
              </a:rPr>
              <a:t>Basically for all station volume of seasonal flood decreased as well as snow melt maximum</a:t>
            </a:r>
          </a:p>
        </p:txBody>
      </p:sp>
      <p:sp>
        <p:nvSpPr>
          <p:cNvPr id="71" name="Прямоугольник 70"/>
          <p:cNvSpPr/>
          <p:nvPr/>
        </p:nvSpPr>
        <p:spPr>
          <a:xfrm>
            <a:off x="28485985" y="23112647"/>
            <a:ext cx="1185275" cy="949487"/>
          </a:xfrm>
          <a:prstGeom prst="rect">
            <a:avLst/>
          </a:prstGeom>
          <a:solidFill>
            <a:schemeClr val="bg2"/>
          </a:solidFill>
          <a:ln>
            <a:solidFill>
              <a:srgbClr val="004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7200" b="1" dirty="0">
                <a:solidFill>
                  <a:schemeClr val="tx1">
                    <a:lumMod val="95000"/>
                    <a:lumOff val="5000"/>
                  </a:schemeClr>
                </a:solidFill>
                <a:latin typeface="Calibri"/>
                <a:cs typeface="Calibri"/>
              </a:rPr>
              <a:t>5</a:t>
            </a:r>
          </a:p>
        </p:txBody>
      </p:sp>
      <p:sp>
        <p:nvSpPr>
          <p:cNvPr id="65" name="TextBox 64"/>
          <p:cNvSpPr txBox="1"/>
          <p:nvPr/>
        </p:nvSpPr>
        <p:spPr>
          <a:xfrm>
            <a:off x="32624619" y="4118395"/>
            <a:ext cx="10295305" cy="7294305"/>
          </a:xfrm>
          <a:prstGeom prst="rect">
            <a:avLst/>
          </a:prstGeom>
          <a:solidFill>
            <a:schemeClr val="accent1">
              <a:lumMod val="20000"/>
              <a:lumOff val="80000"/>
              <a:alpha val="36000"/>
            </a:schemeClr>
          </a:solidFill>
        </p:spPr>
        <p:txBody>
          <a:bodyPr wrap="square">
            <a:spAutoFit/>
          </a:bodyPr>
          <a:lstStyle/>
          <a:p>
            <a:r>
              <a:rPr lang="en-US" sz="7200" b="1" dirty="0"/>
              <a:t>DATA:</a:t>
            </a:r>
            <a:endParaRPr lang="en-US" sz="7200" b="1" baseline="0" dirty="0"/>
          </a:p>
          <a:p>
            <a:pPr>
              <a:buFont typeface="Arial" charset="0"/>
              <a:buChar char="•"/>
            </a:pPr>
            <a:r>
              <a:rPr lang="en-US" sz="6600" dirty="0"/>
              <a:t>Daily discharge for </a:t>
            </a:r>
            <a:r>
              <a:rPr lang="ru-RU" sz="6600" dirty="0"/>
              <a:t>55</a:t>
            </a:r>
            <a:r>
              <a:rPr lang="en-US" sz="6600" dirty="0"/>
              <a:t> representative watersheds</a:t>
            </a:r>
            <a:r>
              <a:rPr lang="ru-RU" sz="6600" dirty="0"/>
              <a:t> </a:t>
            </a:r>
            <a:r>
              <a:rPr lang="en-US" sz="6600" dirty="0"/>
              <a:t>for 1945 - 2017</a:t>
            </a:r>
          </a:p>
          <a:p>
            <a:pPr>
              <a:spcAft>
                <a:spcPts val="0"/>
              </a:spcAft>
              <a:buFont typeface="Arial" charset="0"/>
              <a:buChar char="•"/>
            </a:pPr>
            <a:r>
              <a:rPr lang="ru-RU" sz="6600" dirty="0" err="1"/>
              <a:t>Daily</a:t>
            </a:r>
            <a:r>
              <a:rPr lang="ru-RU" sz="6600" dirty="0"/>
              <a:t> NOAA-CIRES 20th </a:t>
            </a:r>
            <a:r>
              <a:rPr lang="ru-RU" sz="6600" dirty="0" err="1"/>
              <a:t>Century</a:t>
            </a:r>
            <a:r>
              <a:rPr lang="ru-RU" sz="6600" dirty="0"/>
              <a:t> </a:t>
            </a:r>
            <a:r>
              <a:rPr lang="ru-RU" sz="6600" dirty="0" err="1"/>
              <a:t>Reanalysis</a:t>
            </a:r>
            <a:r>
              <a:rPr lang="ru-RU" sz="6600" dirty="0"/>
              <a:t> V2 </a:t>
            </a:r>
            <a:r>
              <a:rPr lang="en-US" sz="6600" dirty="0"/>
              <a:t>(1945-1978) and ERA-Interim Reanalysis data for temperature and precipitation </a:t>
            </a:r>
          </a:p>
          <a:p>
            <a:pPr>
              <a:spcAft>
                <a:spcPts val="0"/>
              </a:spcAft>
              <a:buFont typeface="Arial" charset="0"/>
              <a:buChar char="•"/>
            </a:pPr>
            <a:r>
              <a:rPr lang="en-US" sz="6600" dirty="0"/>
              <a:t>Similar algorithms, realized in international practice (software: BFI+, </a:t>
            </a:r>
            <a:r>
              <a:rPr lang="en-US" sz="6600" dirty="0" err="1"/>
              <a:t>FlowComp</a:t>
            </a:r>
            <a:r>
              <a:rPr lang="en-US" sz="6600" dirty="0"/>
              <a:t>, WHAT, RC)</a:t>
            </a:r>
          </a:p>
        </p:txBody>
      </p:sp>
      <p:pic>
        <p:nvPicPr>
          <p:cNvPr id="7" name="Picture 2"/>
          <p:cNvPicPr>
            <a:picLocks noChangeAspect="1" noChangeArrowheads="1"/>
          </p:cNvPicPr>
          <p:nvPr/>
        </p:nvPicPr>
        <p:blipFill>
          <a:blip r:embed="rId7" cstate="print"/>
          <a:srcRect/>
          <a:stretch>
            <a:fillRect/>
          </a:stretch>
        </p:blipFill>
        <p:spPr bwMode="auto">
          <a:xfrm>
            <a:off x="28203684" y="13250402"/>
            <a:ext cx="7962228" cy="5138269"/>
          </a:xfrm>
          <a:prstGeom prst="rect">
            <a:avLst/>
          </a:prstGeom>
          <a:noFill/>
          <a:ln w="9525">
            <a:noFill/>
            <a:miter lim="800000"/>
            <a:headEnd/>
            <a:tailEnd/>
          </a:ln>
        </p:spPr>
      </p:pic>
      <p:pic>
        <p:nvPicPr>
          <p:cNvPr id="9" name="Picture 3"/>
          <p:cNvPicPr>
            <a:picLocks noChangeAspect="1" noChangeArrowheads="1"/>
          </p:cNvPicPr>
          <p:nvPr/>
        </p:nvPicPr>
        <p:blipFill>
          <a:blip r:embed="rId8" cstate="print"/>
          <a:srcRect/>
          <a:stretch>
            <a:fillRect/>
          </a:stretch>
        </p:blipFill>
        <p:spPr bwMode="auto">
          <a:xfrm>
            <a:off x="15544387" y="13466511"/>
            <a:ext cx="11982658" cy="8974389"/>
          </a:xfrm>
          <a:prstGeom prst="rect">
            <a:avLst/>
          </a:prstGeom>
          <a:noFill/>
          <a:ln w="9525">
            <a:noFill/>
            <a:miter lim="800000"/>
            <a:headEnd/>
            <a:tailEnd/>
          </a:ln>
          <a:effectLst/>
        </p:spPr>
      </p:pic>
      <p:sp>
        <p:nvSpPr>
          <p:cNvPr id="70" name="Text Box 11">
            <a:extLst>
              <a:ext uri="{FF2B5EF4-FFF2-40B4-BE49-F238E27FC236}">
                <a16:creationId xmlns:a16="http://schemas.microsoft.com/office/drawing/2014/main" id="{DA704CD5-6F0E-DF4C-89EB-583F8F240102}"/>
              </a:ext>
            </a:extLst>
          </p:cNvPr>
          <p:cNvSpPr txBox="1">
            <a:spLocks noChangeArrowheads="1"/>
          </p:cNvSpPr>
          <p:nvPr/>
        </p:nvSpPr>
        <p:spPr bwMode="auto">
          <a:xfrm>
            <a:off x="28208808" y="12768219"/>
            <a:ext cx="8572922" cy="482183"/>
          </a:xfrm>
          <a:prstGeom prst="rect">
            <a:avLst/>
          </a:prstGeom>
          <a:noFill/>
          <a:ln w="9525">
            <a:noFill/>
            <a:miter lim="800000"/>
            <a:headEnd/>
            <a:tailEnd/>
          </a:ln>
        </p:spPr>
        <p:txBody>
          <a:bodyPr wrap="square">
            <a:spAutoFit/>
          </a:bodyPr>
          <a:lstStyle/>
          <a:p>
            <a:r>
              <a:rPr lang="en-US" sz="3800" b="1" dirty="0">
                <a:solidFill>
                  <a:schemeClr val="tx1">
                    <a:lumMod val="95000"/>
                    <a:lumOff val="5000"/>
                  </a:schemeClr>
                </a:solidFill>
                <a:latin typeface="Century Gothic" pitchFamily="34" charset="0"/>
              </a:rPr>
              <a:t>Main blocks Main groups of calibrated parameters</a:t>
            </a:r>
            <a:endParaRPr lang="ru-RU" sz="3800" b="1" dirty="0">
              <a:solidFill>
                <a:schemeClr val="tx1">
                  <a:lumMod val="95000"/>
                  <a:lumOff val="5000"/>
                </a:schemeClr>
              </a:solidFill>
              <a:latin typeface="Century Gothic" pitchFamily="34" charset="0"/>
            </a:endParaRPr>
          </a:p>
        </p:txBody>
      </p:sp>
      <p:sp>
        <p:nvSpPr>
          <p:cNvPr id="72" name="Text Box 11">
            <a:extLst>
              <a:ext uri="{FF2B5EF4-FFF2-40B4-BE49-F238E27FC236}">
                <a16:creationId xmlns:a16="http://schemas.microsoft.com/office/drawing/2014/main" id="{DA704CD5-6F0E-DF4C-89EB-583F8F240102}"/>
              </a:ext>
            </a:extLst>
          </p:cNvPr>
          <p:cNvSpPr txBox="1">
            <a:spLocks noChangeArrowheads="1"/>
          </p:cNvSpPr>
          <p:nvPr/>
        </p:nvSpPr>
        <p:spPr bwMode="auto">
          <a:xfrm>
            <a:off x="28437408" y="18147579"/>
            <a:ext cx="7753355" cy="872034"/>
          </a:xfrm>
          <a:prstGeom prst="rect">
            <a:avLst/>
          </a:prstGeom>
          <a:noFill/>
          <a:ln w="9525">
            <a:noFill/>
            <a:miter lim="800000"/>
            <a:headEnd/>
            <a:tailEnd/>
          </a:ln>
        </p:spPr>
        <p:txBody>
          <a:bodyPr wrap="square">
            <a:spAutoFit/>
          </a:bodyPr>
          <a:lstStyle/>
          <a:p>
            <a:r>
              <a:rPr lang="en-US" sz="3800" b="1" dirty="0">
                <a:solidFill>
                  <a:schemeClr val="tx1">
                    <a:lumMod val="95000"/>
                    <a:lumOff val="5000"/>
                  </a:schemeClr>
                </a:solidFill>
                <a:latin typeface="Century Gothic" pitchFamily="34" charset="0"/>
              </a:rPr>
              <a:t>Separation of thaw peaks overlapped on the main seasonal-flood wave</a:t>
            </a:r>
            <a:endParaRPr lang="ru-RU" sz="3800" b="1" dirty="0">
              <a:solidFill>
                <a:schemeClr val="tx1">
                  <a:lumMod val="95000"/>
                  <a:lumOff val="5000"/>
                </a:schemeClr>
              </a:solidFill>
              <a:latin typeface="Century Gothic" pitchFamily="34" charset="0"/>
            </a:endParaRPr>
          </a:p>
        </p:txBody>
      </p:sp>
      <p:pic>
        <p:nvPicPr>
          <p:cNvPr id="73" name="Изображение 1" descr="Копия karta_bassin.jpg"/>
          <p:cNvPicPr>
            <a:picLocks noChangeAspect="1"/>
          </p:cNvPicPr>
          <p:nvPr/>
        </p:nvPicPr>
        <p:blipFill>
          <a:blip r:embed="rId9" cstate="print"/>
          <a:srcRect/>
          <a:stretch>
            <a:fillRect/>
          </a:stretch>
        </p:blipFill>
        <p:spPr bwMode="auto">
          <a:xfrm>
            <a:off x="36264862" y="13727770"/>
            <a:ext cx="6321425" cy="8940800"/>
          </a:xfrm>
          <a:prstGeom prst="rect">
            <a:avLst/>
          </a:prstGeom>
          <a:noFill/>
          <a:ln w="9525">
            <a:solidFill>
              <a:srgbClr val="C53E2E"/>
            </a:solidFill>
            <a:miter lim="800000"/>
            <a:headEnd/>
            <a:tailEnd/>
          </a:ln>
        </p:spPr>
      </p:pic>
      <p:graphicFrame>
        <p:nvGraphicFramePr>
          <p:cNvPr id="75" name="Диаграмма 74"/>
          <p:cNvGraphicFramePr>
            <a:graphicFrameLocks/>
          </p:cNvGraphicFramePr>
          <p:nvPr/>
        </p:nvGraphicFramePr>
        <p:xfrm>
          <a:off x="36578113" y="19326225"/>
          <a:ext cx="5615565" cy="2962275"/>
        </p:xfrm>
        <a:graphic>
          <a:graphicData uri="http://schemas.openxmlformats.org/drawingml/2006/chart">
            <c:chart xmlns:c="http://schemas.openxmlformats.org/drawingml/2006/chart" xmlns:r="http://schemas.openxmlformats.org/officeDocument/2006/relationships" r:id="rId10"/>
          </a:graphicData>
        </a:graphic>
      </p:graphicFrame>
      <p:pic>
        <p:nvPicPr>
          <p:cNvPr id="78" name="Изображение 5" descr="UstPinega_50.png"/>
          <p:cNvPicPr>
            <a:picLocks noChangeAspect="1"/>
          </p:cNvPicPr>
          <p:nvPr/>
        </p:nvPicPr>
        <p:blipFill>
          <a:blip r:embed="rId11" cstate="print"/>
          <a:stretch>
            <a:fillRect/>
          </a:stretch>
        </p:blipFill>
        <p:spPr>
          <a:xfrm>
            <a:off x="36734105" y="14187851"/>
            <a:ext cx="2213620" cy="1887895"/>
          </a:xfrm>
          <a:prstGeom prst="rect">
            <a:avLst/>
          </a:prstGeom>
          <a:ln>
            <a:solidFill>
              <a:srgbClr val="D16349"/>
            </a:solidFill>
          </a:ln>
          <a:effectLst>
            <a:outerShdw blurRad="292100" dist="139700" dir="2700000" algn="tl" rotWithShape="0">
              <a:srgbClr val="333333">
                <a:alpha val="65000"/>
              </a:srgbClr>
            </a:outerShdw>
          </a:effectLst>
        </p:spPr>
      </p:pic>
      <p:cxnSp>
        <p:nvCxnSpPr>
          <p:cNvPr id="80" name="Прямая со стрелкой 79"/>
          <p:cNvCxnSpPr>
            <a:endCxn id="78" idx="3"/>
          </p:cNvCxnSpPr>
          <p:nvPr/>
        </p:nvCxnSpPr>
        <p:spPr>
          <a:xfrm flipH="1" flipV="1">
            <a:off x="38947725" y="15131799"/>
            <a:ext cx="1295400" cy="1470276"/>
          </a:xfrm>
          <a:prstGeom prst="straightConnector1">
            <a:avLst/>
          </a:prstGeom>
          <a:ln w="476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Прямая со стрелкой 80"/>
          <p:cNvCxnSpPr/>
          <p:nvPr/>
        </p:nvCxnSpPr>
        <p:spPr>
          <a:xfrm>
            <a:off x="37728526" y="16075746"/>
            <a:ext cx="2514599" cy="3250479"/>
          </a:xfrm>
          <a:prstGeom prst="straightConnector1">
            <a:avLst/>
          </a:prstGeom>
          <a:ln w="476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5" name="Text Box 11">
            <a:extLst>
              <a:ext uri="{FF2B5EF4-FFF2-40B4-BE49-F238E27FC236}">
                <a16:creationId xmlns:a16="http://schemas.microsoft.com/office/drawing/2014/main" id="{DA704CD5-6F0E-DF4C-89EB-583F8F240102}"/>
              </a:ext>
            </a:extLst>
          </p:cNvPr>
          <p:cNvSpPr txBox="1">
            <a:spLocks noChangeArrowheads="1"/>
          </p:cNvSpPr>
          <p:nvPr/>
        </p:nvSpPr>
        <p:spPr bwMode="auto">
          <a:xfrm>
            <a:off x="36264862" y="12768219"/>
            <a:ext cx="6384266" cy="1105944"/>
          </a:xfrm>
          <a:prstGeom prst="rect">
            <a:avLst/>
          </a:prstGeom>
          <a:noFill/>
          <a:ln w="9525">
            <a:noFill/>
            <a:miter lim="800000"/>
            <a:headEnd/>
            <a:tailEnd/>
          </a:ln>
        </p:spPr>
        <p:txBody>
          <a:bodyPr wrap="square">
            <a:spAutoFit/>
          </a:bodyPr>
          <a:lstStyle/>
          <a:p>
            <a:pPr algn="ctr">
              <a:lnSpc>
                <a:spcPct val="80000"/>
              </a:lnSpc>
              <a:defRPr/>
            </a:pPr>
            <a:r>
              <a:rPr lang="en-US" sz="3800" b="1" dirty="0">
                <a:solidFill>
                  <a:schemeClr val="tx1">
                    <a:lumMod val="95000"/>
                    <a:lumOff val="5000"/>
                  </a:schemeClr>
                </a:solidFill>
                <a:latin typeface="Century Gothic" pitchFamily="34" charset="0"/>
              </a:rPr>
              <a:t>The use of the reanalyze data to identify rain and snow melt peaks</a:t>
            </a:r>
            <a:endParaRPr lang="ru-RU" sz="3800" b="1" dirty="0">
              <a:solidFill>
                <a:schemeClr val="tx1">
                  <a:lumMod val="95000"/>
                  <a:lumOff val="5000"/>
                </a:schemeClr>
              </a:solidFill>
              <a:latin typeface="Century Gothic" pitchFamily="34" charset="0"/>
            </a:endParaRPr>
          </a:p>
          <a:p>
            <a:endParaRPr lang="ru-RU" sz="3800" b="1" dirty="0">
              <a:solidFill>
                <a:schemeClr val="tx1">
                  <a:lumMod val="95000"/>
                  <a:lumOff val="5000"/>
                </a:schemeClr>
              </a:solidFill>
              <a:latin typeface="Century Gothic" pitchFamily="34" charset="0"/>
            </a:endParaRPr>
          </a:p>
        </p:txBody>
      </p:sp>
      <p:sp>
        <p:nvSpPr>
          <p:cNvPr id="86" name="TextBox 85"/>
          <p:cNvSpPr txBox="1"/>
          <p:nvPr/>
        </p:nvSpPr>
        <p:spPr>
          <a:xfrm>
            <a:off x="115850" y="12768219"/>
            <a:ext cx="15888761" cy="3198824"/>
          </a:xfrm>
          <a:prstGeom prst="rect">
            <a:avLst/>
          </a:prstGeom>
          <a:noFill/>
        </p:spPr>
        <p:txBody>
          <a:bodyPr wrap="square">
            <a:spAutoFit/>
          </a:bodyPr>
          <a:lstStyle/>
          <a:p>
            <a:pPr>
              <a:defRPr/>
            </a:pPr>
            <a:r>
              <a:rPr lang="en-US" sz="3800" b="1" dirty="0">
                <a:solidFill>
                  <a:schemeClr val="tx1">
                    <a:lumMod val="95000"/>
                    <a:lumOff val="5000"/>
                  </a:schemeClr>
                </a:solidFill>
                <a:latin typeface="Century Gothic" pitchFamily="34" charset="0"/>
              </a:rPr>
              <a:t>     Assumed mechanisms</a:t>
            </a:r>
          </a:p>
          <a:p>
            <a:pPr>
              <a:defRPr/>
            </a:pPr>
            <a:endParaRPr lang="en-US" sz="3800" b="1" dirty="0">
              <a:solidFill>
                <a:schemeClr val="tx1">
                  <a:lumMod val="95000"/>
                  <a:lumOff val="5000"/>
                </a:schemeClr>
              </a:solidFill>
              <a:latin typeface="Century Gothic" pitchFamily="34" charset="0"/>
            </a:endParaRPr>
          </a:p>
          <a:p>
            <a:pPr marL="857250" indent="-540000">
              <a:lnSpc>
                <a:spcPct val="90000"/>
              </a:lnSpc>
              <a:buFont typeface="Arial" pitchFamily="34" charset="0"/>
              <a:buChar char="•"/>
              <a:defRPr/>
            </a:pPr>
            <a:r>
              <a:rPr lang="en-US" sz="3600" dirty="0">
                <a:ea typeface="Arial" charset="0"/>
                <a:cs typeface="Times New Roman" pitchFamily="18" charset="0"/>
              </a:rPr>
              <a:t>Zero ground water input during the day of the Q max</a:t>
            </a:r>
          </a:p>
          <a:p>
            <a:pPr marL="857250" indent="-540000">
              <a:lnSpc>
                <a:spcPct val="90000"/>
              </a:lnSpc>
              <a:buFont typeface="Arial" pitchFamily="34" charset="0"/>
              <a:buChar char="•"/>
              <a:defRPr/>
            </a:pPr>
            <a:r>
              <a:rPr lang="en-US" sz="3600" dirty="0">
                <a:ea typeface="Arial" charset="0"/>
                <a:cs typeface="Times New Roman" pitchFamily="18" charset="0"/>
              </a:rPr>
              <a:t>Linear interpolation of ground water discharge from start to the </a:t>
            </a:r>
          </a:p>
          <a:p>
            <a:pPr marL="857250" indent="-540000">
              <a:lnSpc>
                <a:spcPct val="90000"/>
              </a:lnSpc>
              <a:defRPr/>
            </a:pPr>
            <a:r>
              <a:rPr lang="en-US" sz="3600" dirty="0">
                <a:ea typeface="Arial" charset="0"/>
                <a:cs typeface="Times New Roman" pitchFamily="18" charset="0"/>
              </a:rPr>
              <a:t>       end of seasonal flood wave</a:t>
            </a:r>
          </a:p>
          <a:p>
            <a:pPr marL="857250" indent="-540000">
              <a:lnSpc>
                <a:spcPct val="90000"/>
              </a:lnSpc>
              <a:buFont typeface="Arial" pitchFamily="34" charset="0"/>
              <a:buChar char="•"/>
              <a:defRPr/>
            </a:pPr>
            <a:r>
              <a:rPr lang="en-US" sz="3600" dirty="0">
                <a:ea typeface="Arial" charset="0"/>
                <a:cs typeface="Times New Roman" pitchFamily="18" charset="0"/>
              </a:rPr>
              <a:t>Well-pronounced seasonal flood wave (&gt; 50 % of the runoff)</a:t>
            </a:r>
          </a:p>
          <a:p>
            <a:pPr marL="857250" indent="-540000">
              <a:lnSpc>
                <a:spcPct val="90000"/>
              </a:lnSpc>
              <a:buFont typeface="Arial" pitchFamily="34" charset="0"/>
              <a:buChar char="•"/>
              <a:defRPr/>
            </a:pPr>
            <a:r>
              <a:rPr lang="en-US" sz="3600" dirty="0">
                <a:ea typeface="Arial" charset="0"/>
                <a:cs typeface="Times New Roman" pitchFamily="18" charset="0"/>
              </a:rPr>
              <a:t>Uncertain form of seasonal flood wave with overlapping rain</a:t>
            </a:r>
          </a:p>
          <a:p>
            <a:pPr marL="857250" indent="-540000">
              <a:lnSpc>
                <a:spcPct val="90000"/>
              </a:lnSpc>
              <a:buFont typeface="Arial" pitchFamily="34" charset="0"/>
              <a:buChar char="•"/>
              <a:defRPr/>
            </a:pPr>
            <a:r>
              <a:rPr lang="en-US" sz="3600" dirty="0">
                <a:ea typeface="Arial" charset="0"/>
                <a:cs typeface="Times New Roman" pitchFamily="18" charset="0"/>
              </a:rPr>
              <a:t>Stable summer-autumn low flow period</a:t>
            </a:r>
          </a:p>
          <a:p>
            <a:pPr marL="857250" indent="-540000">
              <a:lnSpc>
                <a:spcPct val="90000"/>
              </a:lnSpc>
              <a:buFont typeface="Arial" pitchFamily="34" charset="0"/>
              <a:buChar char="•"/>
              <a:defRPr/>
            </a:pPr>
            <a:r>
              <a:rPr lang="en-US" sz="3600" dirty="0">
                <a:ea typeface="Arial" charset="0"/>
                <a:cs typeface="Times New Roman" pitchFamily="18" charset="0"/>
              </a:rPr>
              <a:t>Autumn occasional flood period</a:t>
            </a:r>
          </a:p>
        </p:txBody>
      </p:sp>
      <p:sp>
        <p:nvSpPr>
          <p:cNvPr id="87" name="Text Box 11"/>
          <p:cNvSpPr txBox="1">
            <a:spLocks noChangeArrowheads="1"/>
          </p:cNvSpPr>
          <p:nvPr/>
        </p:nvSpPr>
        <p:spPr bwMode="auto">
          <a:xfrm>
            <a:off x="624570" y="20310499"/>
            <a:ext cx="4155938" cy="892552"/>
          </a:xfrm>
          <a:prstGeom prst="rect">
            <a:avLst/>
          </a:prstGeom>
          <a:noFill/>
          <a:ln w="9525">
            <a:solidFill>
              <a:srgbClr val="FF0000"/>
            </a:solidFill>
            <a:miter lim="800000"/>
            <a:headEnd/>
            <a:tailEnd/>
          </a:ln>
        </p:spPr>
        <p:txBody>
          <a:bodyPr wrap="square">
            <a:spAutoFit/>
          </a:bodyPr>
          <a:lstStyle/>
          <a:p>
            <a:pPr marL="342900" indent="-342900">
              <a:spcAft>
                <a:spcPts val="1200"/>
              </a:spcAft>
              <a:buFont typeface="+mj-lt"/>
              <a:buAutoNum type="arabicPeriod"/>
            </a:pPr>
            <a:r>
              <a:rPr lang="en-US" sz="1600" b="1" baseline="2000" dirty="0">
                <a:latin typeface="Century Gothic" pitchFamily="34" charset="0"/>
                <a:cs typeface="Arial" pitchFamily="34" charset="0"/>
              </a:rPr>
              <a:t>   Well-pronounced seasonal flood wave</a:t>
            </a:r>
          </a:p>
          <a:p>
            <a:pPr marL="342900" indent="-342900">
              <a:spcAft>
                <a:spcPts val="1200"/>
              </a:spcAft>
              <a:buFont typeface="+mj-lt"/>
              <a:buAutoNum type="arabicPeriod"/>
            </a:pPr>
            <a:r>
              <a:rPr lang="en-US" sz="1600" b="1" baseline="2000" dirty="0">
                <a:latin typeface="Century Gothic" pitchFamily="34" charset="0"/>
                <a:cs typeface="Arial" pitchFamily="34" charset="0"/>
              </a:rPr>
              <a:t>   Stable summer-autumn low flow period</a:t>
            </a:r>
          </a:p>
          <a:p>
            <a:pPr marL="342900" indent="-342900">
              <a:spcAft>
                <a:spcPts val="1200"/>
              </a:spcAft>
              <a:buFont typeface="+mj-lt"/>
              <a:buAutoNum type="arabicPeriod"/>
            </a:pPr>
            <a:r>
              <a:rPr lang="en-US" sz="1600" b="1" baseline="2000" dirty="0">
                <a:latin typeface="Century Gothic" pitchFamily="34" charset="0"/>
                <a:cs typeface="Arial" pitchFamily="34" charset="0"/>
              </a:rPr>
              <a:t>   Autumn occasional flood period</a:t>
            </a:r>
            <a:endParaRPr lang="ru-RU" sz="1600" b="1" baseline="2000" dirty="0">
              <a:latin typeface="Century Gothic" pitchFamily="34" charset="0"/>
              <a:cs typeface="Arial" pitchFamily="34" charset="0"/>
            </a:endParaRPr>
          </a:p>
        </p:txBody>
      </p:sp>
      <p:grpSp>
        <p:nvGrpSpPr>
          <p:cNvPr id="88" name="Группа 87"/>
          <p:cNvGrpSpPr/>
          <p:nvPr/>
        </p:nvGrpSpPr>
        <p:grpSpPr>
          <a:xfrm>
            <a:off x="529320" y="17002059"/>
            <a:ext cx="7293665" cy="3263983"/>
            <a:chOff x="3815443" y="3838450"/>
            <a:chExt cx="5179501" cy="2317875"/>
          </a:xfrm>
          <a:solidFill>
            <a:sysClr val="window" lastClr="FFFFFF"/>
          </a:solidFill>
        </p:grpSpPr>
        <p:sp>
          <p:nvSpPr>
            <p:cNvPr id="89" name="Прямоугольник 88"/>
            <p:cNvSpPr/>
            <p:nvPr/>
          </p:nvSpPr>
          <p:spPr>
            <a:xfrm>
              <a:off x="3815443" y="3838450"/>
              <a:ext cx="5179501" cy="2317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91" name="Прямая со стрелкой 90"/>
            <p:cNvCxnSpPr/>
            <p:nvPr/>
          </p:nvCxnSpPr>
          <p:spPr>
            <a:xfrm flipH="1">
              <a:off x="5148943" y="4745389"/>
              <a:ext cx="644148" cy="349125"/>
            </a:xfrm>
            <a:prstGeom prst="straightConnector1">
              <a:avLst/>
            </a:prstGeom>
            <a:grp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793091" y="4376057"/>
              <a:ext cx="1249060" cy="369332"/>
            </a:xfrm>
            <a:prstGeom prst="rect">
              <a:avLst/>
            </a:prstGeom>
            <a:grpFill/>
            <a:ln>
              <a:solidFill>
                <a:srgbClr val="FF0000"/>
              </a:solidFill>
            </a:ln>
          </p:spPr>
          <p:txBody>
            <a:bodyPr wrap="none" rtlCol="0">
              <a:spAutoFit/>
            </a:bodyPr>
            <a:lstStyle/>
            <a:p>
              <a:r>
                <a:rPr lang="en-US" dirty="0"/>
                <a:t>Melt water</a:t>
              </a:r>
              <a:endParaRPr lang="ru-RU" dirty="0"/>
            </a:p>
          </p:txBody>
        </p:sp>
        <p:cxnSp>
          <p:nvCxnSpPr>
            <p:cNvPr id="93" name="Прямая со стрелкой 92"/>
            <p:cNvCxnSpPr/>
            <p:nvPr/>
          </p:nvCxnSpPr>
          <p:spPr>
            <a:xfrm flipV="1">
              <a:off x="3917950" y="3949700"/>
              <a:ext cx="0" cy="20066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3917950" y="5949950"/>
              <a:ext cx="4880546" cy="635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Полилиния 94"/>
            <p:cNvSpPr/>
            <p:nvPr/>
          </p:nvSpPr>
          <p:spPr>
            <a:xfrm>
              <a:off x="3917950" y="4298950"/>
              <a:ext cx="4756150" cy="1574800"/>
            </a:xfrm>
            <a:custGeom>
              <a:avLst/>
              <a:gdLst>
                <a:gd name="connsiteX0" fmla="*/ 0 w 4756150"/>
                <a:gd name="connsiteY0" fmla="*/ 1574800 h 1574800"/>
                <a:gd name="connsiteX1" fmla="*/ 184150 w 4756150"/>
                <a:gd name="connsiteY1" fmla="*/ 1562100 h 1574800"/>
                <a:gd name="connsiteX2" fmla="*/ 203200 w 4756150"/>
                <a:gd name="connsiteY2" fmla="*/ 1555750 h 1574800"/>
                <a:gd name="connsiteX3" fmla="*/ 228600 w 4756150"/>
                <a:gd name="connsiteY3" fmla="*/ 1549400 h 1574800"/>
                <a:gd name="connsiteX4" fmla="*/ 266700 w 4756150"/>
                <a:gd name="connsiteY4" fmla="*/ 1536700 h 1574800"/>
                <a:gd name="connsiteX5" fmla="*/ 292100 w 4756150"/>
                <a:gd name="connsiteY5" fmla="*/ 1530350 h 1574800"/>
                <a:gd name="connsiteX6" fmla="*/ 330200 w 4756150"/>
                <a:gd name="connsiteY6" fmla="*/ 1517650 h 1574800"/>
                <a:gd name="connsiteX7" fmla="*/ 349250 w 4756150"/>
                <a:gd name="connsiteY7" fmla="*/ 1511300 h 1574800"/>
                <a:gd name="connsiteX8" fmla="*/ 692150 w 4756150"/>
                <a:gd name="connsiteY8" fmla="*/ 1517650 h 1574800"/>
                <a:gd name="connsiteX9" fmla="*/ 711200 w 4756150"/>
                <a:gd name="connsiteY9" fmla="*/ 1524000 h 1574800"/>
                <a:gd name="connsiteX10" fmla="*/ 831850 w 4756150"/>
                <a:gd name="connsiteY10" fmla="*/ 1517650 h 1574800"/>
                <a:gd name="connsiteX11" fmla="*/ 889000 w 4756150"/>
                <a:gd name="connsiteY11" fmla="*/ 1485900 h 1574800"/>
                <a:gd name="connsiteX12" fmla="*/ 920750 w 4756150"/>
                <a:gd name="connsiteY12" fmla="*/ 1466850 h 1574800"/>
                <a:gd name="connsiteX13" fmla="*/ 933450 w 4756150"/>
                <a:gd name="connsiteY13" fmla="*/ 1447800 h 1574800"/>
                <a:gd name="connsiteX14" fmla="*/ 952500 w 4756150"/>
                <a:gd name="connsiteY14" fmla="*/ 1428750 h 1574800"/>
                <a:gd name="connsiteX15" fmla="*/ 958850 w 4756150"/>
                <a:gd name="connsiteY15" fmla="*/ 1403350 h 1574800"/>
                <a:gd name="connsiteX16" fmla="*/ 971550 w 4756150"/>
                <a:gd name="connsiteY16" fmla="*/ 1365250 h 1574800"/>
                <a:gd name="connsiteX17" fmla="*/ 977900 w 4756150"/>
                <a:gd name="connsiteY17" fmla="*/ 1339850 h 1574800"/>
                <a:gd name="connsiteX18" fmla="*/ 990600 w 4756150"/>
                <a:gd name="connsiteY18" fmla="*/ 1301750 h 1574800"/>
                <a:gd name="connsiteX19" fmla="*/ 996950 w 4756150"/>
                <a:gd name="connsiteY19" fmla="*/ 1276350 h 1574800"/>
                <a:gd name="connsiteX20" fmla="*/ 1009650 w 4756150"/>
                <a:gd name="connsiteY20" fmla="*/ 1238250 h 1574800"/>
                <a:gd name="connsiteX21" fmla="*/ 1016000 w 4756150"/>
                <a:gd name="connsiteY21" fmla="*/ 1187450 h 1574800"/>
                <a:gd name="connsiteX22" fmla="*/ 1022350 w 4756150"/>
                <a:gd name="connsiteY22" fmla="*/ 1168400 h 1574800"/>
                <a:gd name="connsiteX23" fmla="*/ 1035050 w 4756150"/>
                <a:gd name="connsiteY23" fmla="*/ 1035050 h 1574800"/>
                <a:gd name="connsiteX24" fmla="*/ 1041400 w 4756150"/>
                <a:gd name="connsiteY24" fmla="*/ 1016000 h 1574800"/>
                <a:gd name="connsiteX25" fmla="*/ 1054100 w 4756150"/>
                <a:gd name="connsiteY25" fmla="*/ 933450 h 1574800"/>
                <a:gd name="connsiteX26" fmla="*/ 1066800 w 4756150"/>
                <a:gd name="connsiteY26" fmla="*/ 895350 h 1574800"/>
                <a:gd name="connsiteX27" fmla="*/ 1073150 w 4756150"/>
                <a:gd name="connsiteY27" fmla="*/ 831850 h 1574800"/>
                <a:gd name="connsiteX28" fmla="*/ 1079500 w 4756150"/>
                <a:gd name="connsiteY28" fmla="*/ 812800 h 1574800"/>
                <a:gd name="connsiteX29" fmla="*/ 1092200 w 4756150"/>
                <a:gd name="connsiteY29" fmla="*/ 654050 h 1574800"/>
                <a:gd name="connsiteX30" fmla="*/ 1098550 w 4756150"/>
                <a:gd name="connsiteY30" fmla="*/ 628650 h 1574800"/>
                <a:gd name="connsiteX31" fmla="*/ 1104900 w 4756150"/>
                <a:gd name="connsiteY31" fmla="*/ 590550 h 1574800"/>
                <a:gd name="connsiteX32" fmla="*/ 1111250 w 4756150"/>
                <a:gd name="connsiteY32" fmla="*/ 488950 h 1574800"/>
                <a:gd name="connsiteX33" fmla="*/ 1117600 w 4756150"/>
                <a:gd name="connsiteY33" fmla="*/ 463550 h 1574800"/>
                <a:gd name="connsiteX34" fmla="*/ 1123950 w 4756150"/>
                <a:gd name="connsiteY34" fmla="*/ 425450 h 1574800"/>
                <a:gd name="connsiteX35" fmla="*/ 1136650 w 4756150"/>
                <a:gd name="connsiteY35" fmla="*/ 336550 h 1574800"/>
                <a:gd name="connsiteX36" fmla="*/ 1143000 w 4756150"/>
                <a:gd name="connsiteY36" fmla="*/ 196850 h 1574800"/>
                <a:gd name="connsiteX37" fmla="*/ 1149350 w 4756150"/>
                <a:gd name="connsiteY37" fmla="*/ 139700 h 1574800"/>
                <a:gd name="connsiteX38" fmla="*/ 1162050 w 4756150"/>
                <a:gd name="connsiteY38" fmla="*/ 120650 h 1574800"/>
                <a:gd name="connsiteX39" fmla="*/ 1168400 w 4756150"/>
                <a:gd name="connsiteY39" fmla="*/ 95250 h 1574800"/>
                <a:gd name="connsiteX40" fmla="*/ 1200150 w 4756150"/>
                <a:gd name="connsiteY40" fmla="*/ 57150 h 1574800"/>
                <a:gd name="connsiteX41" fmla="*/ 1206500 w 4756150"/>
                <a:gd name="connsiteY41" fmla="*/ 38100 h 1574800"/>
                <a:gd name="connsiteX42" fmla="*/ 1231900 w 4756150"/>
                <a:gd name="connsiteY42" fmla="*/ 0 h 1574800"/>
                <a:gd name="connsiteX43" fmla="*/ 1250950 w 4756150"/>
                <a:gd name="connsiteY43" fmla="*/ 6350 h 1574800"/>
                <a:gd name="connsiteX44" fmla="*/ 1257300 w 4756150"/>
                <a:gd name="connsiteY44" fmla="*/ 25400 h 1574800"/>
                <a:gd name="connsiteX45" fmla="*/ 1270000 w 4756150"/>
                <a:gd name="connsiteY45" fmla="*/ 44450 h 1574800"/>
                <a:gd name="connsiteX46" fmla="*/ 1282700 w 4756150"/>
                <a:gd name="connsiteY46" fmla="*/ 82550 h 1574800"/>
                <a:gd name="connsiteX47" fmla="*/ 1295400 w 4756150"/>
                <a:gd name="connsiteY47" fmla="*/ 120650 h 1574800"/>
                <a:gd name="connsiteX48" fmla="*/ 1308100 w 4756150"/>
                <a:gd name="connsiteY48" fmla="*/ 184150 h 1574800"/>
                <a:gd name="connsiteX49" fmla="*/ 1320800 w 4756150"/>
                <a:gd name="connsiteY49" fmla="*/ 203200 h 1574800"/>
                <a:gd name="connsiteX50" fmla="*/ 1327150 w 4756150"/>
                <a:gd name="connsiteY50" fmla="*/ 298450 h 1574800"/>
                <a:gd name="connsiteX51" fmla="*/ 1333500 w 4756150"/>
                <a:gd name="connsiteY51" fmla="*/ 317500 h 1574800"/>
                <a:gd name="connsiteX52" fmla="*/ 1339850 w 4756150"/>
                <a:gd name="connsiteY52" fmla="*/ 349250 h 1574800"/>
                <a:gd name="connsiteX53" fmla="*/ 1346200 w 4756150"/>
                <a:gd name="connsiteY53" fmla="*/ 450850 h 1574800"/>
                <a:gd name="connsiteX54" fmla="*/ 1352550 w 4756150"/>
                <a:gd name="connsiteY54" fmla="*/ 476250 h 1574800"/>
                <a:gd name="connsiteX55" fmla="*/ 1365250 w 4756150"/>
                <a:gd name="connsiteY55" fmla="*/ 577850 h 1574800"/>
                <a:gd name="connsiteX56" fmla="*/ 1377950 w 4756150"/>
                <a:gd name="connsiteY56" fmla="*/ 622300 h 1574800"/>
                <a:gd name="connsiteX57" fmla="*/ 1403350 w 4756150"/>
                <a:gd name="connsiteY57" fmla="*/ 704850 h 1574800"/>
                <a:gd name="connsiteX58" fmla="*/ 1416050 w 4756150"/>
                <a:gd name="connsiteY58" fmla="*/ 723900 h 1574800"/>
                <a:gd name="connsiteX59" fmla="*/ 1441450 w 4756150"/>
                <a:gd name="connsiteY59" fmla="*/ 774700 h 1574800"/>
                <a:gd name="connsiteX60" fmla="*/ 1447800 w 4756150"/>
                <a:gd name="connsiteY60" fmla="*/ 800100 h 1574800"/>
                <a:gd name="connsiteX61" fmla="*/ 1454150 w 4756150"/>
                <a:gd name="connsiteY61" fmla="*/ 819150 h 1574800"/>
                <a:gd name="connsiteX62" fmla="*/ 1460500 w 4756150"/>
                <a:gd name="connsiteY62" fmla="*/ 850900 h 1574800"/>
                <a:gd name="connsiteX63" fmla="*/ 1466850 w 4756150"/>
                <a:gd name="connsiteY63" fmla="*/ 952500 h 1574800"/>
                <a:gd name="connsiteX64" fmla="*/ 1473200 w 4756150"/>
                <a:gd name="connsiteY64" fmla="*/ 971550 h 1574800"/>
                <a:gd name="connsiteX65" fmla="*/ 1479550 w 4756150"/>
                <a:gd name="connsiteY65" fmla="*/ 1009650 h 1574800"/>
                <a:gd name="connsiteX66" fmla="*/ 1485900 w 4756150"/>
                <a:gd name="connsiteY66" fmla="*/ 1098550 h 1574800"/>
                <a:gd name="connsiteX67" fmla="*/ 1492250 w 4756150"/>
                <a:gd name="connsiteY67" fmla="*/ 1117600 h 1574800"/>
                <a:gd name="connsiteX68" fmla="*/ 1498600 w 4756150"/>
                <a:gd name="connsiteY68" fmla="*/ 1143000 h 1574800"/>
                <a:gd name="connsiteX69" fmla="*/ 1504950 w 4756150"/>
                <a:gd name="connsiteY69" fmla="*/ 1187450 h 1574800"/>
                <a:gd name="connsiteX70" fmla="*/ 1517650 w 4756150"/>
                <a:gd name="connsiteY70" fmla="*/ 1225550 h 1574800"/>
                <a:gd name="connsiteX71" fmla="*/ 1530350 w 4756150"/>
                <a:gd name="connsiteY71" fmla="*/ 1263650 h 1574800"/>
                <a:gd name="connsiteX72" fmla="*/ 1543050 w 4756150"/>
                <a:gd name="connsiteY72" fmla="*/ 1282700 h 1574800"/>
                <a:gd name="connsiteX73" fmla="*/ 1549400 w 4756150"/>
                <a:gd name="connsiteY73" fmla="*/ 1308100 h 1574800"/>
                <a:gd name="connsiteX74" fmla="*/ 1568450 w 4756150"/>
                <a:gd name="connsiteY74" fmla="*/ 1327150 h 1574800"/>
                <a:gd name="connsiteX75" fmla="*/ 1587500 w 4756150"/>
                <a:gd name="connsiteY75" fmla="*/ 1365250 h 1574800"/>
                <a:gd name="connsiteX76" fmla="*/ 1612900 w 4756150"/>
                <a:gd name="connsiteY76" fmla="*/ 1358900 h 1574800"/>
                <a:gd name="connsiteX77" fmla="*/ 1638300 w 4756150"/>
                <a:gd name="connsiteY77" fmla="*/ 1346200 h 1574800"/>
                <a:gd name="connsiteX78" fmla="*/ 1695450 w 4756150"/>
                <a:gd name="connsiteY78" fmla="*/ 1352550 h 1574800"/>
                <a:gd name="connsiteX79" fmla="*/ 1739900 w 4756150"/>
                <a:gd name="connsiteY79" fmla="*/ 1371600 h 1574800"/>
                <a:gd name="connsiteX80" fmla="*/ 1758950 w 4756150"/>
                <a:gd name="connsiteY80" fmla="*/ 1377950 h 1574800"/>
                <a:gd name="connsiteX81" fmla="*/ 1797050 w 4756150"/>
                <a:gd name="connsiteY81" fmla="*/ 1422400 h 1574800"/>
                <a:gd name="connsiteX82" fmla="*/ 1835150 w 4756150"/>
                <a:gd name="connsiteY82" fmla="*/ 1441450 h 1574800"/>
                <a:gd name="connsiteX83" fmla="*/ 1854200 w 4756150"/>
                <a:gd name="connsiteY83" fmla="*/ 1454150 h 1574800"/>
                <a:gd name="connsiteX84" fmla="*/ 2247900 w 4756150"/>
                <a:gd name="connsiteY84" fmla="*/ 1466850 h 1574800"/>
                <a:gd name="connsiteX85" fmla="*/ 2266950 w 4756150"/>
                <a:gd name="connsiteY85" fmla="*/ 1485900 h 1574800"/>
                <a:gd name="connsiteX86" fmla="*/ 2298700 w 4756150"/>
                <a:gd name="connsiteY86" fmla="*/ 1504950 h 1574800"/>
                <a:gd name="connsiteX87" fmla="*/ 2317750 w 4756150"/>
                <a:gd name="connsiteY87" fmla="*/ 1511300 h 1574800"/>
                <a:gd name="connsiteX88" fmla="*/ 2724150 w 4756150"/>
                <a:gd name="connsiteY88" fmla="*/ 1517650 h 1574800"/>
                <a:gd name="connsiteX89" fmla="*/ 3016250 w 4756150"/>
                <a:gd name="connsiteY89" fmla="*/ 1511300 h 1574800"/>
                <a:gd name="connsiteX90" fmla="*/ 3035300 w 4756150"/>
                <a:gd name="connsiteY90" fmla="*/ 1504950 h 1574800"/>
                <a:gd name="connsiteX91" fmla="*/ 3067050 w 4756150"/>
                <a:gd name="connsiteY91" fmla="*/ 1498600 h 1574800"/>
                <a:gd name="connsiteX92" fmla="*/ 3086100 w 4756150"/>
                <a:gd name="connsiteY92" fmla="*/ 1485900 h 1574800"/>
                <a:gd name="connsiteX93" fmla="*/ 3124200 w 4756150"/>
                <a:gd name="connsiteY93" fmla="*/ 1473200 h 1574800"/>
                <a:gd name="connsiteX94" fmla="*/ 3149600 w 4756150"/>
                <a:gd name="connsiteY94" fmla="*/ 1435100 h 1574800"/>
                <a:gd name="connsiteX95" fmla="*/ 3162300 w 4756150"/>
                <a:gd name="connsiteY95" fmla="*/ 1377950 h 1574800"/>
                <a:gd name="connsiteX96" fmla="*/ 3194050 w 4756150"/>
                <a:gd name="connsiteY96" fmla="*/ 1346200 h 1574800"/>
                <a:gd name="connsiteX97" fmla="*/ 3219450 w 4756150"/>
                <a:gd name="connsiteY97" fmla="*/ 1308100 h 1574800"/>
                <a:gd name="connsiteX98" fmla="*/ 3225800 w 4756150"/>
                <a:gd name="connsiteY98" fmla="*/ 1289050 h 1574800"/>
                <a:gd name="connsiteX99" fmla="*/ 3232150 w 4756150"/>
                <a:gd name="connsiteY99" fmla="*/ 1263650 h 1574800"/>
                <a:gd name="connsiteX100" fmla="*/ 3251200 w 4756150"/>
                <a:gd name="connsiteY100" fmla="*/ 1250950 h 1574800"/>
                <a:gd name="connsiteX101" fmla="*/ 3282950 w 4756150"/>
                <a:gd name="connsiteY101" fmla="*/ 1263650 h 1574800"/>
                <a:gd name="connsiteX102" fmla="*/ 3321050 w 4756150"/>
                <a:gd name="connsiteY102" fmla="*/ 1289050 h 1574800"/>
                <a:gd name="connsiteX103" fmla="*/ 3365500 w 4756150"/>
                <a:gd name="connsiteY103" fmla="*/ 1276350 h 1574800"/>
                <a:gd name="connsiteX104" fmla="*/ 3371850 w 4756150"/>
                <a:gd name="connsiteY104" fmla="*/ 1257300 h 1574800"/>
                <a:gd name="connsiteX105" fmla="*/ 3390900 w 4756150"/>
                <a:gd name="connsiteY105" fmla="*/ 1117600 h 1574800"/>
                <a:gd name="connsiteX106" fmla="*/ 3397250 w 4756150"/>
                <a:gd name="connsiteY106" fmla="*/ 1073150 h 1574800"/>
                <a:gd name="connsiteX107" fmla="*/ 3416300 w 4756150"/>
                <a:gd name="connsiteY107" fmla="*/ 1028700 h 1574800"/>
                <a:gd name="connsiteX108" fmla="*/ 3460750 w 4756150"/>
                <a:gd name="connsiteY108" fmla="*/ 1003300 h 1574800"/>
                <a:gd name="connsiteX109" fmla="*/ 3486150 w 4756150"/>
                <a:gd name="connsiteY109" fmla="*/ 1009650 h 1574800"/>
                <a:gd name="connsiteX110" fmla="*/ 3505200 w 4756150"/>
                <a:gd name="connsiteY110" fmla="*/ 1035050 h 1574800"/>
                <a:gd name="connsiteX111" fmla="*/ 3524250 w 4756150"/>
                <a:gd name="connsiteY111" fmla="*/ 1047750 h 1574800"/>
                <a:gd name="connsiteX112" fmla="*/ 3536950 w 4756150"/>
                <a:gd name="connsiteY112" fmla="*/ 1073150 h 1574800"/>
                <a:gd name="connsiteX113" fmla="*/ 3562350 w 4756150"/>
                <a:gd name="connsiteY113" fmla="*/ 1111250 h 1574800"/>
                <a:gd name="connsiteX114" fmla="*/ 3568700 w 4756150"/>
                <a:gd name="connsiteY114" fmla="*/ 1130300 h 1574800"/>
                <a:gd name="connsiteX115" fmla="*/ 3575050 w 4756150"/>
                <a:gd name="connsiteY115" fmla="*/ 1155700 h 1574800"/>
                <a:gd name="connsiteX116" fmla="*/ 3587750 w 4756150"/>
                <a:gd name="connsiteY116" fmla="*/ 1174750 h 1574800"/>
                <a:gd name="connsiteX117" fmla="*/ 3606800 w 4756150"/>
                <a:gd name="connsiteY117" fmla="*/ 1212850 h 1574800"/>
                <a:gd name="connsiteX118" fmla="*/ 3619500 w 4756150"/>
                <a:gd name="connsiteY118" fmla="*/ 1270000 h 1574800"/>
                <a:gd name="connsiteX119" fmla="*/ 3663950 w 4756150"/>
                <a:gd name="connsiteY119" fmla="*/ 1333500 h 1574800"/>
                <a:gd name="connsiteX120" fmla="*/ 3676650 w 4756150"/>
                <a:gd name="connsiteY120" fmla="*/ 1352550 h 1574800"/>
                <a:gd name="connsiteX121" fmla="*/ 3714750 w 4756150"/>
                <a:gd name="connsiteY121" fmla="*/ 1365250 h 1574800"/>
                <a:gd name="connsiteX122" fmla="*/ 3746500 w 4756150"/>
                <a:gd name="connsiteY122" fmla="*/ 1409700 h 1574800"/>
                <a:gd name="connsiteX123" fmla="*/ 3752850 w 4756150"/>
                <a:gd name="connsiteY123" fmla="*/ 1428750 h 1574800"/>
                <a:gd name="connsiteX124" fmla="*/ 3784600 w 4756150"/>
                <a:gd name="connsiteY124" fmla="*/ 1454150 h 1574800"/>
                <a:gd name="connsiteX125" fmla="*/ 3962400 w 4756150"/>
                <a:gd name="connsiteY125" fmla="*/ 1460500 h 1574800"/>
                <a:gd name="connsiteX126" fmla="*/ 4000500 w 4756150"/>
                <a:gd name="connsiteY126" fmla="*/ 1466850 h 1574800"/>
                <a:gd name="connsiteX127" fmla="*/ 4019550 w 4756150"/>
                <a:gd name="connsiteY127" fmla="*/ 1473200 h 1574800"/>
                <a:gd name="connsiteX128" fmla="*/ 4108450 w 4756150"/>
                <a:gd name="connsiteY128" fmla="*/ 1479550 h 1574800"/>
                <a:gd name="connsiteX129" fmla="*/ 4133850 w 4756150"/>
                <a:gd name="connsiteY129" fmla="*/ 1485900 h 1574800"/>
                <a:gd name="connsiteX130" fmla="*/ 4267200 w 4756150"/>
                <a:gd name="connsiteY130" fmla="*/ 1498600 h 1574800"/>
                <a:gd name="connsiteX131" fmla="*/ 4305300 w 4756150"/>
                <a:gd name="connsiteY131" fmla="*/ 1517650 h 1574800"/>
                <a:gd name="connsiteX132" fmla="*/ 4324350 w 4756150"/>
                <a:gd name="connsiteY132" fmla="*/ 1530350 h 1574800"/>
                <a:gd name="connsiteX133" fmla="*/ 4489450 w 4756150"/>
                <a:gd name="connsiteY133" fmla="*/ 1536700 h 1574800"/>
                <a:gd name="connsiteX134" fmla="*/ 4756150 w 4756150"/>
                <a:gd name="connsiteY134" fmla="*/ 154305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756150" h="1574800">
                  <a:moveTo>
                    <a:pt x="0" y="1574800"/>
                  </a:moveTo>
                  <a:cubicBezTo>
                    <a:pt x="61383" y="1570567"/>
                    <a:pt x="122889" y="1567843"/>
                    <a:pt x="184150" y="1562100"/>
                  </a:cubicBezTo>
                  <a:cubicBezTo>
                    <a:pt x="190814" y="1561475"/>
                    <a:pt x="196764" y="1557589"/>
                    <a:pt x="203200" y="1555750"/>
                  </a:cubicBezTo>
                  <a:cubicBezTo>
                    <a:pt x="211591" y="1553352"/>
                    <a:pt x="220241" y="1551908"/>
                    <a:pt x="228600" y="1549400"/>
                  </a:cubicBezTo>
                  <a:cubicBezTo>
                    <a:pt x="241422" y="1545553"/>
                    <a:pt x="254000" y="1540933"/>
                    <a:pt x="266700" y="1536700"/>
                  </a:cubicBezTo>
                  <a:cubicBezTo>
                    <a:pt x="274979" y="1533940"/>
                    <a:pt x="283741" y="1532858"/>
                    <a:pt x="292100" y="1530350"/>
                  </a:cubicBezTo>
                  <a:cubicBezTo>
                    <a:pt x="304922" y="1526503"/>
                    <a:pt x="317500" y="1521883"/>
                    <a:pt x="330200" y="1517650"/>
                  </a:cubicBezTo>
                  <a:lnTo>
                    <a:pt x="349250" y="1511300"/>
                  </a:lnTo>
                  <a:lnTo>
                    <a:pt x="692150" y="1517650"/>
                  </a:lnTo>
                  <a:cubicBezTo>
                    <a:pt x="698839" y="1517885"/>
                    <a:pt x="704507" y="1524000"/>
                    <a:pt x="711200" y="1524000"/>
                  </a:cubicBezTo>
                  <a:cubicBezTo>
                    <a:pt x="751472" y="1524000"/>
                    <a:pt x="791633" y="1519767"/>
                    <a:pt x="831850" y="1517650"/>
                  </a:cubicBezTo>
                  <a:cubicBezTo>
                    <a:pt x="867295" y="1505835"/>
                    <a:pt x="840964" y="1516469"/>
                    <a:pt x="889000" y="1485900"/>
                  </a:cubicBezTo>
                  <a:cubicBezTo>
                    <a:pt x="899413" y="1479274"/>
                    <a:pt x="920750" y="1466850"/>
                    <a:pt x="920750" y="1466850"/>
                  </a:cubicBezTo>
                  <a:cubicBezTo>
                    <a:pt x="924983" y="1460500"/>
                    <a:pt x="928564" y="1453663"/>
                    <a:pt x="933450" y="1447800"/>
                  </a:cubicBezTo>
                  <a:cubicBezTo>
                    <a:pt x="939199" y="1440901"/>
                    <a:pt x="948045" y="1436547"/>
                    <a:pt x="952500" y="1428750"/>
                  </a:cubicBezTo>
                  <a:cubicBezTo>
                    <a:pt x="956830" y="1421173"/>
                    <a:pt x="956342" y="1411709"/>
                    <a:pt x="958850" y="1403350"/>
                  </a:cubicBezTo>
                  <a:cubicBezTo>
                    <a:pt x="962697" y="1390528"/>
                    <a:pt x="967317" y="1377950"/>
                    <a:pt x="971550" y="1365250"/>
                  </a:cubicBezTo>
                  <a:cubicBezTo>
                    <a:pt x="974310" y="1356971"/>
                    <a:pt x="975392" y="1348209"/>
                    <a:pt x="977900" y="1339850"/>
                  </a:cubicBezTo>
                  <a:cubicBezTo>
                    <a:pt x="981747" y="1327028"/>
                    <a:pt x="987353" y="1314737"/>
                    <a:pt x="990600" y="1301750"/>
                  </a:cubicBezTo>
                  <a:cubicBezTo>
                    <a:pt x="992717" y="1293283"/>
                    <a:pt x="994442" y="1284709"/>
                    <a:pt x="996950" y="1276350"/>
                  </a:cubicBezTo>
                  <a:cubicBezTo>
                    <a:pt x="1000797" y="1263528"/>
                    <a:pt x="1009650" y="1238250"/>
                    <a:pt x="1009650" y="1238250"/>
                  </a:cubicBezTo>
                  <a:cubicBezTo>
                    <a:pt x="1011767" y="1221317"/>
                    <a:pt x="1012947" y="1204240"/>
                    <a:pt x="1016000" y="1187450"/>
                  </a:cubicBezTo>
                  <a:cubicBezTo>
                    <a:pt x="1017197" y="1180864"/>
                    <a:pt x="1021465" y="1175035"/>
                    <a:pt x="1022350" y="1168400"/>
                  </a:cubicBezTo>
                  <a:cubicBezTo>
                    <a:pt x="1029743" y="1112951"/>
                    <a:pt x="1026298" y="1087563"/>
                    <a:pt x="1035050" y="1035050"/>
                  </a:cubicBezTo>
                  <a:cubicBezTo>
                    <a:pt x="1036150" y="1028448"/>
                    <a:pt x="1039283" y="1022350"/>
                    <a:pt x="1041400" y="1016000"/>
                  </a:cubicBezTo>
                  <a:cubicBezTo>
                    <a:pt x="1042743" y="1006601"/>
                    <a:pt x="1051163" y="945197"/>
                    <a:pt x="1054100" y="933450"/>
                  </a:cubicBezTo>
                  <a:cubicBezTo>
                    <a:pt x="1057347" y="920463"/>
                    <a:pt x="1066800" y="895350"/>
                    <a:pt x="1066800" y="895350"/>
                  </a:cubicBezTo>
                  <a:cubicBezTo>
                    <a:pt x="1068917" y="874183"/>
                    <a:pt x="1069915" y="852875"/>
                    <a:pt x="1073150" y="831850"/>
                  </a:cubicBezTo>
                  <a:cubicBezTo>
                    <a:pt x="1074168" y="825234"/>
                    <a:pt x="1078553" y="819426"/>
                    <a:pt x="1079500" y="812800"/>
                  </a:cubicBezTo>
                  <a:cubicBezTo>
                    <a:pt x="1086230" y="765689"/>
                    <a:pt x="1087119" y="699778"/>
                    <a:pt x="1092200" y="654050"/>
                  </a:cubicBezTo>
                  <a:cubicBezTo>
                    <a:pt x="1093164" y="645376"/>
                    <a:pt x="1096838" y="637208"/>
                    <a:pt x="1098550" y="628650"/>
                  </a:cubicBezTo>
                  <a:cubicBezTo>
                    <a:pt x="1101075" y="616025"/>
                    <a:pt x="1102783" y="603250"/>
                    <a:pt x="1104900" y="590550"/>
                  </a:cubicBezTo>
                  <a:cubicBezTo>
                    <a:pt x="1107017" y="556683"/>
                    <a:pt x="1107874" y="522714"/>
                    <a:pt x="1111250" y="488950"/>
                  </a:cubicBezTo>
                  <a:cubicBezTo>
                    <a:pt x="1112118" y="480266"/>
                    <a:pt x="1115888" y="472108"/>
                    <a:pt x="1117600" y="463550"/>
                  </a:cubicBezTo>
                  <a:cubicBezTo>
                    <a:pt x="1120125" y="450925"/>
                    <a:pt x="1122446" y="438237"/>
                    <a:pt x="1123950" y="425450"/>
                  </a:cubicBezTo>
                  <a:cubicBezTo>
                    <a:pt x="1134068" y="339449"/>
                    <a:pt x="1122002" y="380495"/>
                    <a:pt x="1136650" y="336550"/>
                  </a:cubicBezTo>
                  <a:cubicBezTo>
                    <a:pt x="1138767" y="289983"/>
                    <a:pt x="1139999" y="243368"/>
                    <a:pt x="1143000" y="196850"/>
                  </a:cubicBezTo>
                  <a:cubicBezTo>
                    <a:pt x="1144234" y="177723"/>
                    <a:pt x="1144701" y="158295"/>
                    <a:pt x="1149350" y="139700"/>
                  </a:cubicBezTo>
                  <a:cubicBezTo>
                    <a:pt x="1151201" y="132296"/>
                    <a:pt x="1157817" y="127000"/>
                    <a:pt x="1162050" y="120650"/>
                  </a:cubicBezTo>
                  <a:cubicBezTo>
                    <a:pt x="1164167" y="112183"/>
                    <a:pt x="1164962" y="103272"/>
                    <a:pt x="1168400" y="95250"/>
                  </a:cubicBezTo>
                  <a:cubicBezTo>
                    <a:pt x="1175031" y="79779"/>
                    <a:pt x="1188707" y="68593"/>
                    <a:pt x="1200150" y="57150"/>
                  </a:cubicBezTo>
                  <a:cubicBezTo>
                    <a:pt x="1202267" y="50800"/>
                    <a:pt x="1203249" y="43951"/>
                    <a:pt x="1206500" y="38100"/>
                  </a:cubicBezTo>
                  <a:cubicBezTo>
                    <a:pt x="1213913" y="24757"/>
                    <a:pt x="1231900" y="0"/>
                    <a:pt x="1231900" y="0"/>
                  </a:cubicBezTo>
                  <a:cubicBezTo>
                    <a:pt x="1238250" y="2117"/>
                    <a:pt x="1246217" y="1617"/>
                    <a:pt x="1250950" y="6350"/>
                  </a:cubicBezTo>
                  <a:cubicBezTo>
                    <a:pt x="1255683" y="11083"/>
                    <a:pt x="1254307" y="19413"/>
                    <a:pt x="1257300" y="25400"/>
                  </a:cubicBezTo>
                  <a:cubicBezTo>
                    <a:pt x="1260713" y="32226"/>
                    <a:pt x="1266900" y="37476"/>
                    <a:pt x="1270000" y="44450"/>
                  </a:cubicBezTo>
                  <a:cubicBezTo>
                    <a:pt x="1275437" y="56683"/>
                    <a:pt x="1278467" y="69850"/>
                    <a:pt x="1282700" y="82550"/>
                  </a:cubicBezTo>
                  <a:lnTo>
                    <a:pt x="1295400" y="120650"/>
                  </a:lnTo>
                  <a:cubicBezTo>
                    <a:pt x="1303279" y="144286"/>
                    <a:pt x="1298564" y="161898"/>
                    <a:pt x="1308100" y="184150"/>
                  </a:cubicBezTo>
                  <a:cubicBezTo>
                    <a:pt x="1311106" y="191165"/>
                    <a:pt x="1316567" y="196850"/>
                    <a:pt x="1320800" y="203200"/>
                  </a:cubicBezTo>
                  <a:cubicBezTo>
                    <a:pt x="1322917" y="234950"/>
                    <a:pt x="1323636" y="266824"/>
                    <a:pt x="1327150" y="298450"/>
                  </a:cubicBezTo>
                  <a:cubicBezTo>
                    <a:pt x="1327889" y="305103"/>
                    <a:pt x="1331877" y="311006"/>
                    <a:pt x="1333500" y="317500"/>
                  </a:cubicBezTo>
                  <a:cubicBezTo>
                    <a:pt x="1336118" y="327971"/>
                    <a:pt x="1337733" y="338667"/>
                    <a:pt x="1339850" y="349250"/>
                  </a:cubicBezTo>
                  <a:cubicBezTo>
                    <a:pt x="1341967" y="383117"/>
                    <a:pt x="1342824" y="417086"/>
                    <a:pt x="1346200" y="450850"/>
                  </a:cubicBezTo>
                  <a:cubicBezTo>
                    <a:pt x="1347068" y="459534"/>
                    <a:pt x="1351255" y="467619"/>
                    <a:pt x="1352550" y="476250"/>
                  </a:cubicBezTo>
                  <a:cubicBezTo>
                    <a:pt x="1357613" y="510003"/>
                    <a:pt x="1354457" y="545471"/>
                    <a:pt x="1365250" y="577850"/>
                  </a:cubicBezTo>
                  <a:cubicBezTo>
                    <a:pt x="1377417" y="614352"/>
                    <a:pt x="1365990" y="578446"/>
                    <a:pt x="1377950" y="622300"/>
                  </a:cubicBezTo>
                  <a:cubicBezTo>
                    <a:pt x="1390233" y="667339"/>
                    <a:pt x="1389334" y="662802"/>
                    <a:pt x="1403350" y="704850"/>
                  </a:cubicBezTo>
                  <a:cubicBezTo>
                    <a:pt x="1405763" y="712090"/>
                    <a:pt x="1412637" y="717074"/>
                    <a:pt x="1416050" y="723900"/>
                  </a:cubicBezTo>
                  <a:cubicBezTo>
                    <a:pt x="1447119" y="786037"/>
                    <a:pt x="1412026" y="730565"/>
                    <a:pt x="1441450" y="774700"/>
                  </a:cubicBezTo>
                  <a:cubicBezTo>
                    <a:pt x="1443567" y="783167"/>
                    <a:pt x="1445402" y="791709"/>
                    <a:pt x="1447800" y="800100"/>
                  </a:cubicBezTo>
                  <a:cubicBezTo>
                    <a:pt x="1449639" y="806536"/>
                    <a:pt x="1452527" y="812656"/>
                    <a:pt x="1454150" y="819150"/>
                  </a:cubicBezTo>
                  <a:cubicBezTo>
                    <a:pt x="1456768" y="829621"/>
                    <a:pt x="1458383" y="840317"/>
                    <a:pt x="1460500" y="850900"/>
                  </a:cubicBezTo>
                  <a:cubicBezTo>
                    <a:pt x="1462617" y="884767"/>
                    <a:pt x="1463298" y="918754"/>
                    <a:pt x="1466850" y="952500"/>
                  </a:cubicBezTo>
                  <a:cubicBezTo>
                    <a:pt x="1467551" y="959157"/>
                    <a:pt x="1471748" y="965016"/>
                    <a:pt x="1473200" y="971550"/>
                  </a:cubicBezTo>
                  <a:cubicBezTo>
                    <a:pt x="1475993" y="984119"/>
                    <a:pt x="1477433" y="996950"/>
                    <a:pt x="1479550" y="1009650"/>
                  </a:cubicBezTo>
                  <a:cubicBezTo>
                    <a:pt x="1481667" y="1039283"/>
                    <a:pt x="1482429" y="1069045"/>
                    <a:pt x="1485900" y="1098550"/>
                  </a:cubicBezTo>
                  <a:cubicBezTo>
                    <a:pt x="1486682" y="1105198"/>
                    <a:pt x="1490411" y="1111164"/>
                    <a:pt x="1492250" y="1117600"/>
                  </a:cubicBezTo>
                  <a:cubicBezTo>
                    <a:pt x="1494648" y="1125991"/>
                    <a:pt x="1497039" y="1134414"/>
                    <a:pt x="1498600" y="1143000"/>
                  </a:cubicBezTo>
                  <a:cubicBezTo>
                    <a:pt x="1501277" y="1157726"/>
                    <a:pt x="1501585" y="1172866"/>
                    <a:pt x="1504950" y="1187450"/>
                  </a:cubicBezTo>
                  <a:cubicBezTo>
                    <a:pt x="1507960" y="1200494"/>
                    <a:pt x="1513417" y="1212850"/>
                    <a:pt x="1517650" y="1225550"/>
                  </a:cubicBezTo>
                  <a:lnTo>
                    <a:pt x="1530350" y="1263650"/>
                  </a:lnTo>
                  <a:cubicBezTo>
                    <a:pt x="1532763" y="1270890"/>
                    <a:pt x="1538817" y="1276350"/>
                    <a:pt x="1543050" y="1282700"/>
                  </a:cubicBezTo>
                  <a:cubicBezTo>
                    <a:pt x="1545167" y="1291167"/>
                    <a:pt x="1545070" y="1300523"/>
                    <a:pt x="1549400" y="1308100"/>
                  </a:cubicBezTo>
                  <a:cubicBezTo>
                    <a:pt x="1553855" y="1315897"/>
                    <a:pt x="1562701" y="1320251"/>
                    <a:pt x="1568450" y="1327150"/>
                  </a:cubicBezTo>
                  <a:cubicBezTo>
                    <a:pt x="1582127" y="1343563"/>
                    <a:pt x="1581136" y="1346157"/>
                    <a:pt x="1587500" y="1365250"/>
                  </a:cubicBezTo>
                  <a:cubicBezTo>
                    <a:pt x="1595967" y="1363133"/>
                    <a:pt x="1604728" y="1361964"/>
                    <a:pt x="1612900" y="1358900"/>
                  </a:cubicBezTo>
                  <a:cubicBezTo>
                    <a:pt x="1621763" y="1355576"/>
                    <a:pt x="1628862" y="1346926"/>
                    <a:pt x="1638300" y="1346200"/>
                  </a:cubicBezTo>
                  <a:cubicBezTo>
                    <a:pt x="1657411" y="1344730"/>
                    <a:pt x="1676400" y="1350433"/>
                    <a:pt x="1695450" y="1352550"/>
                  </a:cubicBezTo>
                  <a:cubicBezTo>
                    <a:pt x="1740126" y="1367442"/>
                    <a:pt x="1684973" y="1348060"/>
                    <a:pt x="1739900" y="1371600"/>
                  </a:cubicBezTo>
                  <a:cubicBezTo>
                    <a:pt x="1746052" y="1374237"/>
                    <a:pt x="1752600" y="1375833"/>
                    <a:pt x="1758950" y="1377950"/>
                  </a:cubicBezTo>
                  <a:cubicBezTo>
                    <a:pt x="1802477" y="1406968"/>
                    <a:pt x="1751097" y="1368788"/>
                    <a:pt x="1797050" y="1422400"/>
                  </a:cubicBezTo>
                  <a:cubicBezTo>
                    <a:pt x="1806898" y="1433889"/>
                    <a:pt x="1821815" y="1437005"/>
                    <a:pt x="1835150" y="1441450"/>
                  </a:cubicBezTo>
                  <a:cubicBezTo>
                    <a:pt x="1841500" y="1445683"/>
                    <a:pt x="1846577" y="1453781"/>
                    <a:pt x="1854200" y="1454150"/>
                  </a:cubicBezTo>
                  <a:cubicBezTo>
                    <a:pt x="2277616" y="1474638"/>
                    <a:pt x="2108104" y="1420251"/>
                    <a:pt x="2247900" y="1466850"/>
                  </a:cubicBezTo>
                  <a:cubicBezTo>
                    <a:pt x="2254250" y="1473200"/>
                    <a:pt x="2259766" y="1480512"/>
                    <a:pt x="2266950" y="1485900"/>
                  </a:cubicBezTo>
                  <a:cubicBezTo>
                    <a:pt x="2276824" y="1493305"/>
                    <a:pt x="2287661" y="1499430"/>
                    <a:pt x="2298700" y="1504950"/>
                  </a:cubicBezTo>
                  <a:cubicBezTo>
                    <a:pt x="2304687" y="1507943"/>
                    <a:pt x="2311059" y="1511100"/>
                    <a:pt x="2317750" y="1511300"/>
                  </a:cubicBezTo>
                  <a:cubicBezTo>
                    <a:pt x="2453173" y="1515342"/>
                    <a:pt x="2588683" y="1515533"/>
                    <a:pt x="2724150" y="1517650"/>
                  </a:cubicBezTo>
                  <a:lnTo>
                    <a:pt x="3016250" y="1511300"/>
                  </a:lnTo>
                  <a:cubicBezTo>
                    <a:pt x="3022938" y="1511027"/>
                    <a:pt x="3028806" y="1506573"/>
                    <a:pt x="3035300" y="1504950"/>
                  </a:cubicBezTo>
                  <a:cubicBezTo>
                    <a:pt x="3045771" y="1502332"/>
                    <a:pt x="3056467" y="1500717"/>
                    <a:pt x="3067050" y="1498600"/>
                  </a:cubicBezTo>
                  <a:cubicBezTo>
                    <a:pt x="3073400" y="1494367"/>
                    <a:pt x="3079126" y="1489000"/>
                    <a:pt x="3086100" y="1485900"/>
                  </a:cubicBezTo>
                  <a:cubicBezTo>
                    <a:pt x="3098333" y="1480463"/>
                    <a:pt x="3124200" y="1473200"/>
                    <a:pt x="3124200" y="1473200"/>
                  </a:cubicBezTo>
                  <a:lnTo>
                    <a:pt x="3149600" y="1435100"/>
                  </a:lnTo>
                  <a:cubicBezTo>
                    <a:pt x="3157347" y="1423480"/>
                    <a:pt x="3159995" y="1384865"/>
                    <a:pt x="3162300" y="1377950"/>
                  </a:cubicBezTo>
                  <a:cubicBezTo>
                    <a:pt x="3168348" y="1359807"/>
                    <a:pt x="3179536" y="1355876"/>
                    <a:pt x="3194050" y="1346200"/>
                  </a:cubicBezTo>
                  <a:cubicBezTo>
                    <a:pt x="3209149" y="1300904"/>
                    <a:pt x="3187739" y="1355666"/>
                    <a:pt x="3219450" y="1308100"/>
                  </a:cubicBezTo>
                  <a:cubicBezTo>
                    <a:pt x="3223163" y="1302531"/>
                    <a:pt x="3223961" y="1295486"/>
                    <a:pt x="3225800" y="1289050"/>
                  </a:cubicBezTo>
                  <a:cubicBezTo>
                    <a:pt x="3228198" y="1280659"/>
                    <a:pt x="3227309" y="1270912"/>
                    <a:pt x="3232150" y="1263650"/>
                  </a:cubicBezTo>
                  <a:cubicBezTo>
                    <a:pt x="3236383" y="1257300"/>
                    <a:pt x="3244850" y="1255183"/>
                    <a:pt x="3251200" y="1250950"/>
                  </a:cubicBezTo>
                  <a:cubicBezTo>
                    <a:pt x="3261783" y="1255183"/>
                    <a:pt x="3273284" y="1257609"/>
                    <a:pt x="3282950" y="1263650"/>
                  </a:cubicBezTo>
                  <a:cubicBezTo>
                    <a:pt x="3337311" y="1297626"/>
                    <a:pt x="3270689" y="1272263"/>
                    <a:pt x="3321050" y="1289050"/>
                  </a:cubicBezTo>
                  <a:cubicBezTo>
                    <a:pt x="3335867" y="1284817"/>
                    <a:pt x="3352433" y="1284517"/>
                    <a:pt x="3365500" y="1276350"/>
                  </a:cubicBezTo>
                  <a:cubicBezTo>
                    <a:pt x="3371176" y="1272802"/>
                    <a:pt x="3370946" y="1263932"/>
                    <a:pt x="3371850" y="1257300"/>
                  </a:cubicBezTo>
                  <a:cubicBezTo>
                    <a:pt x="3391951" y="1109892"/>
                    <a:pt x="3370653" y="1178341"/>
                    <a:pt x="3390900" y="1117600"/>
                  </a:cubicBezTo>
                  <a:cubicBezTo>
                    <a:pt x="3393017" y="1102783"/>
                    <a:pt x="3394573" y="1087876"/>
                    <a:pt x="3397250" y="1073150"/>
                  </a:cubicBezTo>
                  <a:cubicBezTo>
                    <a:pt x="3400489" y="1055338"/>
                    <a:pt x="3403099" y="1041901"/>
                    <a:pt x="3416300" y="1028700"/>
                  </a:cubicBezTo>
                  <a:cubicBezTo>
                    <a:pt x="3425275" y="1019725"/>
                    <a:pt x="3450789" y="1008280"/>
                    <a:pt x="3460750" y="1003300"/>
                  </a:cubicBezTo>
                  <a:cubicBezTo>
                    <a:pt x="3469217" y="1005417"/>
                    <a:pt x="3479048" y="1004577"/>
                    <a:pt x="3486150" y="1009650"/>
                  </a:cubicBezTo>
                  <a:cubicBezTo>
                    <a:pt x="3494762" y="1015801"/>
                    <a:pt x="3497716" y="1027566"/>
                    <a:pt x="3505200" y="1035050"/>
                  </a:cubicBezTo>
                  <a:cubicBezTo>
                    <a:pt x="3510596" y="1040446"/>
                    <a:pt x="3517900" y="1043517"/>
                    <a:pt x="3524250" y="1047750"/>
                  </a:cubicBezTo>
                  <a:cubicBezTo>
                    <a:pt x="3528483" y="1056217"/>
                    <a:pt x="3532080" y="1065033"/>
                    <a:pt x="3536950" y="1073150"/>
                  </a:cubicBezTo>
                  <a:cubicBezTo>
                    <a:pt x="3544803" y="1086238"/>
                    <a:pt x="3557523" y="1096770"/>
                    <a:pt x="3562350" y="1111250"/>
                  </a:cubicBezTo>
                  <a:cubicBezTo>
                    <a:pt x="3564467" y="1117600"/>
                    <a:pt x="3566861" y="1123864"/>
                    <a:pt x="3568700" y="1130300"/>
                  </a:cubicBezTo>
                  <a:cubicBezTo>
                    <a:pt x="3571098" y="1138691"/>
                    <a:pt x="3571612" y="1147678"/>
                    <a:pt x="3575050" y="1155700"/>
                  </a:cubicBezTo>
                  <a:cubicBezTo>
                    <a:pt x="3578056" y="1162715"/>
                    <a:pt x="3584337" y="1167924"/>
                    <a:pt x="3587750" y="1174750"/>
                  </a:cubicBezTo>
                  <a:cubicBezTo>
                    <a:pt x="3614040" y="1227330"/>
                    <a:pt x="3570404" y="1158255"/>
                    <a:pt x="3606800" y="1212850"/>
                  </a:cubicBezTo>
                  <a:cubicBezTo>
                    <a:pt x="3608523" y="1223188"/>
                    <a:pt x="3612056" y="1256601"/>
                    <a:pt x="3619500" y="1270000"/>
                  </a:cubicBezTo>
                  <a:cubicBezTo>
                    <a:pt x="3634098" y="1296276"/>
                    <a:pt x="3647302" y="1310193"/>
                    <a:pt x="3663950" y="1333500"/>
                  </a:cubicBezTo>
                  <a:cubicBezTo>
                    <a:pt x="3668386" y="1339710"/>
                    <a:pt x="3670178" y="1348505"/>
                    <a:pt x="3676650" y="1352550"/>
                  </a:cubicBezTo>
                  <a:cubicBezTo>
                    <a:pt x="3688002" y="1359645"/>
                    <a:pt x="3714750" y="1365250"/>
                    <a:pt x="3714750" y="1365250"/>
                  </a:cubicBezTo>
                  <a:cubicBezTo>
                    <a:pt x="3719064" y="1371003"/>
                    <a:pt x="3741857" y="1400415"/>
                    <a:pt x="3746500" y="1409700"/>
                  </a:cubicBezTo>
                  <a:cubicBezTo>
                    <a:pt x="3749493" y="1415687"/>
                    <a:pt x="3749857" y="1422763"/>
                    <a:pt x="3752850" y="1428750"/>
                  </a:cubicBezTo>
                  <a:cubicBezTo>
                    <a:pt x="3760860" y="1444769"/>
                    <a:pt x="3765680" y="1452929"/>
                    <a:pt x="3784600" y="1454150"/>
                  </a:cubicBezTo>
                  <a:cubicBezTo>
                    <a:pt x="3843781" y="1457968"/>
                    <a:pt x="3903133" y="1458383"/>
                    <a:pt x="3962400" y="1460500"/>
                  </a:cubicBezTo>
                  <a:cubicBezTo>
                    <a:pt x="3975100" y="1462617"/>
                    <a:pt x="3987931" y="1464057"/>
                    <a:pt x="4000500" y="1466850"/>
                  </a:cubicBezTo>
                  <a:cubicBezTo>
                    <a:pt x="4007034" y="1468302"/>
                    <a:pt x="4012902" y="1472418"/>
                    <a:pt x="4019550" y="1473200"/>
                  </a:cubicBezTo>
                  <a:cubicBezTo>
                    <a:pt x="4049055" y="1476671"/>
                    <a:pt x="4078817" y="1477433"/>
                    <a:pt x="4108450" y="1479550"/>
                  </a:cubicBezTo>
                  <a:cubicBezTo>
                    <a:pt x="4116917" y="1481667"/>
                    <a:pt x="4125242" y="1484465"/>
                    <a:pt x="4133850" y="1485900"/>
                  </a:cubicBezTo>
                  <a:cubicBezTo>
                    <a:pt x="4175735" y="1492881"/>
                    <a:pt x="4226340" y="1495457"/>
                    <a:pt x="4267200" y="1498600"/>
                  </a:cubicBezTo>
                  <a:cubicBezTo>
                    <a:pt x="4321795" y="1534996"/>
                    <a:pt x="4252720" y="1491360"/>
                    <a:pt x="4305300" y="1517650"/>
                  </a:cubicBezTo>
                  <a:cubicBezTo>
                    <a:pt x="4312126" y="1521063"/>
                    <a:pt x="4316759" y="1529565"/>
                    <a:pt x="4324350" y="1530350"/>
                  </a:cubicBezTo>
                  <a:cubicBezTo>
                    <a:pt x="4379132" y="1536017"/>
                    <a:pt x="4434417" y="1534583"/>
                    <a:pt x="4489450" y="1536700"/>
                  </a:cubicBezTo>
                  <a:cubicBezTo>
                    <a:pt x="4586814" y="1569155"/>
                    <a:pt x="4501807" y="1543050"/>
                    <a:pt x="4756150" y="1543050"/>
                  </a:cubicBezTo>
                </a:path>
              </a:pathLst>
            </a:custGeom>
            <a:grpFill/>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000066"/>
                </a:solidFill>
              </a:endParaRPr>
            </a:p>
          </p:txBody>
        </p:sp>
        <p:cxnSp>
          <p:nvCxnSpPr>
            <p:cNvPr id="96" name="Прямая соединительная линия 95"/>
            <p:cNvCxnSpPr>
              <a:stCxn id="95" idx="12"/>
            </p:cNvCxnSpPr>
            <p:nvPr/>
          </p:nvCxnSpPr>
          <p:spPr>
            <a:xfrm>
              <a:off x="4838700" y="5765800"/>
              <a:ext cx="310243" cy="18415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endCxn id="95" idx="75"/>
            </p:cNvCxnSpPr>
            <p:nvPr/>
          </p:nvCxnSpPr>
          <p:spPr>
            <a:xfrm flipV="1">
              <a:off x="5148943" y="5664200"/>
              <a:ext cx="356508" cy="28575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a:stCxn id="95" idx="93"/>
              <a:endCxn id="95" idx="122"/>
            </p:cNvCxnSpPr>
            <p:nvPr/>
          </p:nvCxnSpPr>
          <p:spPr>
            <a:xfrm flipV="1">
              <a:off x="7042151" y="5708650"/>
              <a:ext cx="622300" cy="63500"/>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510964" y="4191391"/>
              <a:ext cx="1287532" cy="369332"/>
            </a:xfrm>
            <a:prstGeom prst="rect">
              <a:avLst/>
            </a:prstGeom>
            <a:grpFill/>
            <a:ln>
              <a:solidFill>
                <a:srgbClr val="FF0000"/>
              </a:solidFill>
            </a:ln>
          </p:spPr>
          <p:txBody>
            <a:bodyPr wrap="none" rtlCol="0">
              <a:spAutoFit/>
            </a:bodyPr>
            <a:lstStyle/>
            <a:p>
              <a:r>
                <a:rPr lang="en-US" dirty="0"/>
                <a:t>Rain water</a:t>
              </a:r>
              <a:endParaRPr lang="ru-RU" dirty="0"/>
            </a:p>
          </p:txBody>
        </p:sp>
        <p:cxnSp>
          <p:nvCxnSpPr>
            <p:cNvPr id="100" name="Прямая со стрелкой 99"/>
            <p:cNvCxnSpPr/>
            <p:nvPr/>
          </p:nvCxnSpPr>
          <p:spPr>
            <a:xfrm flipH="1">
              <a:off x="7422528" y="4560723"/>
              <a:ext cx="88436" cy="1103477"/>
            </a:xfrm>
            <a:prstGeom prst="straightConnector1">
              <a:avLst/>
            </a:prstGeom>
            <a:grp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47458" y="3854325"/>
              <a:ext cx="1582484" cy="369332"/>
            </a:xfrm>
            <a:prstGeom prst="rect">
              <a:avLst/>
            </a:prstGeom>
            <a:grpFill/>
            <a:ln>
              <a:solidFill>
                <a:srgbClr val="FF0000"/>
              </a:solidFill>
            </a:ln>
          </p:spPr>
          <p:txBody>
            <a:bodyPr wrap="none" rtlCol="0">
              <a:spAutoFit/>
            </a:bodyPr>
            <a:lstStyle/>
            <a:p>
              <a:r>
                <a:rPr lang="en-US" dirty="0"/>
                <a:t>Ground water</a:t>
              </a:r>
              <a:endParaRPr lang="ru-RU" dirty="0"/>
            </a:p>
          </p:txBody>
        </p:sp>
        <p:cxnSp>
          <p:nvCxnSpPr>
            <p:cNvPr id="102" name="Прямая со стрелкой 101"/>
            <p:cNvCxnSpPr/>
            <p:nvPr/>
          </p:nvCxnSpPr>
          <p:spPr>
            <a:xfrm>
              <a:off x="4047458" y="4223657"/>
              <a:ext cx="556292" cy="1650093"/>
            </a:xfrm>
            <a:prstGeom prst="straightConnector1">
              <a:avLst/>
            </a:prstGeom>
            <a:grp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6" name="Text Box 11"/>
          <p:cNvSpPr txBox="1">
            <a:spLocks noChangeArrowheads="1"/>
          </p:cNvSpPr>
          <p:nvPr/>
        </p:nvSpPr>
        <p:spPr bwMode="auto">
          <a:xfrm>
            <a:off x="548370" y="16234086"/>
            <a:ext cx="8919480" cy="748923"/>
          </a:xfrm>
          <a:prstGeom prst="rect">
            <a:avLst/>
          </a:prstGeom>
          <a:noFill/>
          <a:ln w="9525">
            <a:noFill/>
            <a:miter lim="800000"/>
            <a:headEnd/>
            <a:tailEnd/>
          </a:ln>
        </p:spPr>
        <p:txBody>
          <a:bodyPr wrap="square">
            <a:spAutoFit/>
          </a:bodyPr>
          <a:lstStyle/>
          <a:p>
            <a:pPr>
              <a:defRPr/>
            </a:pPr>
            <a:r>
              <a:rPr lang="en-US" sz="3200" b="1" dirty="0">
                <a:solidFill>
                  <a:schemeClr val="tx1">
                    <a:lumMod val="95000"/>
                    <a:lumOff val="5000"/>
                  </a:schemeClr>
                </a:solidFill>
                <a:latin typeface="Century Gothic" pitchFamily="34" charset="0"/>
              </a:rPr>
              <a:t>East-European type of water regime and </a:t>
            </a:r>
          </a:p>
          <a:p>
            <a:pPr>
              <a:defRPr/>
            </a:pPr>
            <a:r>
              <a:rPr lang="en-US" sz="3200" b="1" dirty="0">
                <a:solidFill>
                  <a:schemeClr val="tx1">
                    <a:lumMod val="95000"/>
                    <a:lumOff val="5000"/>
                  </a:schemeClr>
                </a:solidFill>
                <a:latin typeface="Century Gothic" pitchFamily="34" charset="0"/>
              </a:rPr>
              <a:t>hydrograph separation according to </a:t>
            </a:r>
            <a:r>
              <a:rPr lang="en-US" sz="3200" b="1" dirty="0" err="1">
                <a:solidFill>
                  <a:schemeClr val="tx1">
                    <a:lumMod val="95000"/>
                    <a:lumOff val="5000"/>
                  </a:schemeClr>
                </a:solidFill>
                <a:latin typeface="Century Gothic" pitchFamily="34" charset="0"/>
              </a:rPr>
              <a:t>Kudelin</a:t>
            </a:r>
            <a:r>
              <a:rPr lang="en-US" sz="3200" b="1" dirty="0">
                <a:solidFill>
                  <a:schemeClr val="tx1">
                    <a:lumMod val="95000"/>
                    <a:lumOff val="5000"/>
                  </a:schemeClr>
                </a:solidFill>
                <a:latin typeface="Century Gothic" pitchFamily="34" charset="0"/>
              </a:rPr>
              <a:t> (1973)</a:t>
            </a:r>
            <a:endParaRPr lang="ru-RU" sz="3200" b="1" dirty="0">
              <a:solidFill>
                <a:schemeClr val="tx1">
                  <a:lumMod val="95000"/>
                  <a:lumOff val="5000"/>
                </a:schemeClr>
              </a:solidFill>
              <a:latin typeface="Century Gothic" pitchFamily="34" charset="0"/>
            </a:endParaRPr>
          </a:p>
        </p:txBody>
      </p:sp>
      <p:sp>
        <p:nvSpPr>
          <p:cNvPr id="107" name="Овал 106"/>
          <p:cNvSpPr/>
          <p:nvPr/>
        </p:nvSpPr>
        <p:spPr>
          <a:xfrm>
            <a:off x="5511558" y="20386699"/>
            <a:ext cx="2548673" cy="2568551"/>
          </a:xfrm>
          <a:prstGeom prst="ellipse">
            <a:avLst/>
          </a:prstGeom>
          <a:solidFill>
            <a:srgbClr val="CCFF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99"/>
                </a:solidFill>
              </a:rPr>
              <a:t>Snow melt </a:t>
            </a:r>
          </a:p>
          <a:p>
            <a:pPr algn="ctr"/>
            <a:r>
              <a:rPr lang="en-US" sz="2400" dirty="0">
                <a:solidFill>
                  <a:srgbClr val="000099"/>
                </a:solidFill>
              </a:rPr>
              <a:t>&gt; 50 %</a:t>
            </a:r>
            <a:endParaRPr lang="ru-RU" sz="2400" dirty="0">
              <a:solidFill>
                <a:srgbClr val="000099"/>
              </a:solidFill>
            </a:endParaRPr>
          </a:p>
        </p:txBody>
      </p:sp>
      <p:sp>
        <p:nvSpPr>
          <p:cNvPr id="110" name="Овал 109"/>
          <p:cNvSpPr/>
          <p:nvPr/>
        </p:nvSpPr>
        <p:spPr>
          <a:xfrm>
            <a:off x="673067" y="21292239"/>
            <a:ext cx="1753039" cy="1682061"/>
          </a:xfrm>
          <a:prstGeom prst="ellipse">
            <a:avLst/>
          </a:prstGeom>
          <a:solidFill>
            <a:srgbClr val="00B0F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Rain </a:t>
            </a:r>
          </a:p>
          <a:p>
            <a:pPr algn="ctr"/>
            <a:r>
              <a:rPr lang="en-US" sz="2400" dirty="0"/>
              <a:t>&lt;20 %</a:t>
            </a:r>
            <a:endParaRPr lang="ru-RU" sz="2400" dirty="0"/>
          </a:p>
        </p:txBody>
      </p:sp>
      <p:sp>
        <p:nvSpPr>
          <p:cNvPr id="112" name="Овал 111"/>
          <p:cNvSpPr/>
          <p:nvPr/>
        </p:nvSpPr>
        <p:spPr>
          <a:xfrm>
            <a:off x="3080604" y="21278909"/>
            <a:ext cx="1873333" cy="1695391"/>
          </a:xfrm>
          <a:prstGeom prst="ellipse">
            <a:avLst/>
          </a:prstGeom>
          <a:solidFill>
            <a:srgbClr val="FFCC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99"/>
                </a:solidFill>
              </a:rPr>
              <a:t>ground </a:t>
            </a:r>
          </a:p>
          <a:p>
            <a:pPr algn="ctr"/>
            <a:r>
              <a:rPr lang="en-US" sz="2400" dirty="0">
                <a:solidFill>
                  <a:srgbClr val="000099"/>
                </a:solidFill>
              </a:rPr>
              <a:t>&lt;20 %</a:t>
            </a:r>
            <a:endParaRPr lang="ru-RU" sz="2400" dirty="0">
              <a:solidFill>
                <a:srgbClr val="000099"/>
              </a:solidFill>
            </a:endParaRPr>
          </a:p>
        </p:txBody>
      </p:sp>
      <p:sp>
        <p:nvSpPr>
          <p:cNvPr id="113" name="Прямоугольник 112"/>
          <p:cNvSpPr/>
          <p:nvPr/>
        </p:nvSpPr>
        <p:spPr>
          <a:xfrm>
            <a:off x="9467850" y="12788737"/>
            <a:ext cx="3526781" cy="461665"/>
          </a:xfrm>
          <a:prstGeom prst="rect">
            <a:avLst/>
          </a:prstGeom>
        </p:spPr>
        <p:txBody>
          <a:bodyPr wrap="square">
            <a:spAutoFit/>
          </a:bodyPr>
          <a:lstStyle/>
          <a:p>
            <a:pPr fontAlgn="b"/>
            <a:r>
              <a:rPr lang="en-US" sz="3600" b="1" dirty="0">
                <a:solidFill>
                  <a:schemeClr val="dk1"/>
                </a:solidFill>
              </a:rPr>
              <a:t>Theoretical approach</a:t>
            </a:r>
          </a:p>
        </p:txBody>
      </p:sp>
      <p:pic>
        <p:nvPicPr>
          <p:cNvPr id="114" name="Рисунок 1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59196" y="13466510"/>
            <a:ext cx="6245963" cy="4047383"/>
          </a:xfrm>
          <a:prstGeom prst="rect">
            <a:avLst/>
          </a:prstGeom>
        </p:spPr>
      </p:pic>
      <p:sp>
        <p:nvSpPr>
          <p:cNvPr id="115" name="Прямоугольник 114"/>
          <p:cNvSpPr/>
          <p:nvPr/>
        </p:nvSpPr>
        <p:spPr>
          <a:xfrm>
            <a:off x="9313500" y="17356000"/>
            <a:ext cx="5891659" cy="461665"/>
          </a:xfrm>
          <a:prstGeom prst="rect">
            <a:avLst/>
          </a:prstGeom>
        </p:spPr>
        <p:txBody>
          <a:bodyPr wrap="square">
            <a:spAutoFit/>
          </a:bodyPr>
          <a:lstStyle/>
          <a:p>
            <a:pPr fontAlgn="b"/>
            <a:r>
              <a:rPr lang="en-US" dirty="0">
                <a:solidFill>
                  <a:schemeClr val="dk1"/>
                </a:solidFill>
              </a:rPr>
              <a:t>1-4: different types of connection between surface water and ground water layers  </a:t>
            </a:r>
          </a:p>
          <a:p>
            <a:pPr fontAlgn="b"/>
            <a:r>
              <a:rPr lang="en-US" dirty="0">
                <a:solidFill>
                  <a:schemeClr val="dk1"/>
                </a:solidFill>
              </a:rPr>
              <a:t>(</a:t>
            </a:r>
            <a:r>
              <a:rPr lang="en-US" dirty="0" err="1">
                <a:solidFill>
                  <a:schemeClr val="dk1"/>
                </a:solidFill>
              </a:rPr>
              <a:t>Kudelin</a:t>
            </a:r>
            <a:r>
              <a:rPr lang="en-US" dirty="0">
                <a:solidFill>
                  <a:schemeClr val="dk1"/>
                </a:solidFill>
              </a:rPr>
              <a:t>, 1967)</a:t>
            </a:r>
          </a:p>
        </p:txBody>
      </p:sp>
      <p:sp>
        <p:nvSpPr>
          <p:cNvPr id="116" name="Двойная стрелка влево/вправо 115"/>
          <p:cNvSpPr/>
          <p:nvPr/>
        </p:nvSpPr>
        <p:spPr>
          <a:xfrm>
            <a:off x="2426106" y="22288500"/>
            <a:ext cx="578298" cy="38007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8" name="Двойная стрелка влево/вправо 117"/>
          <p:cNvSpPr/>
          <p:nvPr/>
        </p:nvSpPr>
        <p:spPr>
          <a:xfrm>
            <a:off x="5030444" y="22288500"/>
            <a:ext cx="578298" cy="38007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2" name="Скругленный прямоугольник 121"/>
          <p:cNvSpPr/>
          <p:nvPr/>
        </p:nvSpPr>
        <p:spPr>
          <a:xfrm>
            <a:off x="9465900" y="18351722"/>
            <a:ext cx="5115705" cy="10973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baseline="0" dirty="0">
                <a:latin typeface="Times New Roman" pitchFamily="18" charset="0"/>
                <a:cs typeface="Times New Roman" pitchFamily="18" charset="0"/>
              </a:rPr>
              <a:t>Thaw floods during cold period</a:t>
            </a:r>
            <a:endParaRPr lang="ru-RU" sz="2400" b="1" dirty="0">
              <a:latin typeface="Times New Roman" pitchFamily="18" charset="0"/>
              <a:cs typeface="Times New Roman" pitchFamily="18" charset="0"/>
            </a:endParaRPr>
          </a:p>
        </p:txBody>
      </p:sp>
      <p:sp>
        <p:nvSpPr>
          <p:cNvPr id="123" name="Скругленный прямоугольник 122"/>
          <p:cNvSpPr/>
          <p:nvPr/>
        </p:nvSpPr>
        <p:spPr>
          <a:xfrm>
            <a:off x="9465900" y="19525225"/>
            <a:ext cx="5115705" cy="10973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baseline="0" dirty="0">
                <a:latin typeface="Times New Roman" pitchFamily="18" charset="0"/>
                <a:cs typeface="Times New Roman" pitchFamily="18" charset="0"/>
              </a:rPr>
              <a:t>Thaw floods overlapping on main seasonal flood wave</a:t>
            </a:r>
            <a:endParaRPr lang="ru-RU" sz="2400" b="1" dirty="0">
              <a:latin typeface="Times New Roman" pitchFamily="18" charset="0"/>
              <a:cs typeface="Times New Roman" pitchFamily="18" charset="0"/>
            </a:endParaRPr>
          </a:p>
        </p:txBody>
      </p:sp>
      <p:sp>
        <p:nvSpPr>
          <p:cNvPr id="127" name="Скругленный прямоугольник 126"/>
          <p:cNvSpPr/>
          <p:nvPr/>
        </p:nvSpPr>
        <p:spPr>
          <a:xfrm>
            <a:off x="9465900" y="21892248"/>
            <a:ext cx="5115705" cy="10973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baseline="0" dirty="0">
                <a:latin typeface="Times New Roman" pitchFamily="18" charset="0"/>
                <a:cs typeface="Times New Roman" pitchFamily="18" charset="0"/>
              </a:rPr>
              <a:t>Rain floods during warm period</a:t>
            </a:r>
            <a:endParaRPr lang="ru-RU" sz="2400" b="1" dirty="0">
              <a:latin typeface="Times New Roman" pitchFamily="18" charset="0"/>
              <a:cs typeface="Times New Roman" pitchFamily="18" charset="0"/>
            </a:endParaRPr>
          </a:p>
        </p:txBody>
      </p:sp>
      <p:sp>
        <p:nvSpPr>
          <p:cNvPr id="129" name="Прямоугольник 128"/>
          <p:cNvSpPr/>
          <p:nvPr/>
        </p:nvSpPr>
        <p:spPr>
          <a:xfrm>
            <a:off x="9313500" y="17695983"/>
            <a:ext cx="6368973" cy="646331"/>
          </a:xfrm>
          <a:prstGeom prst="rect">
            <a:avLst/>
          </a:prstGeom>
        </p:spPr>
        <p:txBody>
          <a:bodyPr wrap="square">
            <a:spAutoFit/>
          </a:bodyPr>
          <a:lstStyle/>
          <a:p>
            <a:pPr fontAlgn="b"/>
            <a:r>
              <a:rPr lang="en-US" sz="3600" b="1" dirty="0">
                <a:solidFill>
                  <a:schemeClr val="dk1"/>
                </a:solidFill>
                <a:cs typeface="Times New Roman" pitchFamily="18" charset="0"/>
              </a:rPr>
              <a:t>Assumed</a:t>
            </a:r>
            <a:r>
              <a:rPr lang="en-US" sz="3600" b="1" baseline="0" dirty="0">
                <a:solidFill>
                  <a:schemeClr val="dk1"/>
                </a:solidFill>
                <a:cs typeface="Times New Roman" pitchFamily="18" charset="0"/>
              </a:rPr>
              <a:t> </a:t>
            </a:r>
            <a:r>
              <a:rPr lang="en-US" sz="3600" b="1" dirty="0">
                <a:solidFill>
                  <a:schemeClr val="dk1"/>
                </a:solidFill>
                <a:cs typeface="Times New Roman" pitchFamily="18" charset="0"/>
              </a:rPr>
              <a:t>classification of occasional floods: </a:t>
            </a:r>
          </a:p>
        </p:txBody>
      </p:sp>
      <p:sp>
        <p:nvSpPr>
          <p:cNvPr id="130" name="Скругленный прямоугольник 129"/>
          <p:cNvSpPr/>
          <p:nvPr/>
        </p:nvSpPr>
        <p:spPr>
          <a:xfrm>
            <a:off x="9465900" y="20717778"/>
            <a:ext cx="5115705" cy="10973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baseline="0" dirty="0">
                <a:latin typeface="Times New Roman" pitchFamily="18" charset="0"/>
                <a:cs typeface="Times New Roman" pitchFamily="18" charset="0"/>
              </a:rPr>
              <a:t>Rain floods overlapping on main seasonal flood wave</a:t>
            </a:r>
            <a:endParaRPr lang="ru-RU" sz="2400" b="1" dirty="0">
              <a:latin typeface="Times New Roman" pitchFamily="18" charset="0"/>
              <a:cs typeface="Times New Roman" pitchFamily="18" charset="0"/>
            </a:endParaRPr>
          </a:p>
        </p:txBody>
      </p:sp>
      <p:pic>
        <p:nvPicPr>
          <p:cNvPr id="137" name="Picture 3"/>
          <p:cNvPicPr>
            <a:picLocks noChangeAspect="1" noChangeArrowheads="1"/>
          </p:cNvPicPr>
          <p:nvPr/>
        </p:nvPicPr>
        <p:blipFill>
          <a:blip r:embed="rId13" cstate="print"/>
          <a:srcRect/>
          <a:stretch>
            <a:fillRect/>
          </a:stretch>
        </p:blipFill>
        <p:spPr bwMode="auto">
          <a:xfrm>
            <a:off x="1091810" y="24559878"/>
            <a:ext cx="6925025" cy="3895327"/>
          </a:xfrm>
          <a:prstGeom prst="rect">
            <a:avLst/>
          </a:prstGeom>
          <a:noFill/>
          <a:ln w="9525">
            <a:noFill/>
            <a:miter lim="800000"/>
            <a:headEnd/>
            <a:tailEnd/>
          </a:ln>
        </p:spPr>
      </p:pic>
      <p:pic>
        <p:nvPicPr>
          <p:cNvPr id="141" name="Picture 4"/>
          <p:cNvPicPr>
            <a:picLocks noChangeAspect="1" noChangeArrowheads="1"/>
          </p:cNvPicPr>
          <p:nvPr/>
        </p:nvPicPr>
        <p:blipFill>
          <a:blip r:embed="rId14" cstate="print"/>
          <a:srcRect/>
          <a:stretch>
            <a:fillRect/>
          </a:stretch>
        </p:blipFill>
        <p:spPr bwMode="auto">
          <a:xfrm>
            <a:off x="1107655" y="28234340"/>
            <a:ext cx="6956720" cy="3913155"/>
          </a:xfrm>
          <a:prstGeom prst="rect">
            <a:avLst/>
          </a:prstGeom>
          <a:noFill/>
          <a:ln w="9525">
            <a:noFill/>
            <a:miter lim="800000"/>
            <a:headEnd/>
            <a:tailEnd/>
          </a:ln>
        </p:spPr>
      </p:pic>
      <p:pic>
        <p:nvPicPr>
          <p:cNvPr id="142" name="Picture 5"/>
          <p:cNvPicPr>
            <a:picLocks noChangeAspect="1" noChangeArrowheads="1"/>
          </p:cNvPicPr>
          <p:nvPr/>
        </p:nvPicPr>
        <p:blipFill>
          <a:blip r:embed="rId15" cstate="print"/>
          <a:srcRect/>
          <a:stretch>
            <a:fillRect/>
          </a:stretch>
        </p:blipFill>
        <p:spPr bwMode="auto">
          <a:xfrm>
            <a:off x="6951581" y="25317550"/>
            <a:ext cx="6960238" cy="3915134"/>
          </a:xfrm>
          <a:prstGeom prst="rect">
            <a:avLst/>
          </a:prstGeom>
          <a:noFill/>
          <a:ln w="9525">
            <a:noFill/>
            <a:miter lim="800000"/>
            <a:headEnd/>
            <a:tailEnd/>
          </a:ln>
        </p:spPr>
      </p:pic>
      <p:pic>
        <p:nvPicPr>
          <p:cNvPr id="145" name="Picture 6"/>
          <p:cNvPicPr>
            <a:picLocks noChangeAspect="1" noChangeArrowheads="1"/>
          </p:cNvPicPr>
          <p:nvPr/>
        </p:nvPicPr>
        <p:blipFill>
          <a:blip r:embed="rId16" cstate="print"/>
          <a:srcRect/>
          <a:stretch>
            <a:fillRect/>
          </a:stretch>
        </p:blipFill>
        <p:spPr bwMode="auto">
          <a:xfrm>
            <a:off x="7057225" y="28234341"/>
            <a:ext cx="7013062" cy="3944847"/>
          </a:xfrm>
          <a:prstGeom prst="rect">
            <a:avLst/>
          </a:prstGeom>
          <a:noFill/>
          <a:ln w="9525">
            <a:noFill/>
            <a:miter lim="800000"/>
            <a:headEnd/>
            <a:tailEnd/>
          </a:ln>
        </p:spPr>
      </p:pic>
      <p:sp>
        <p:nvSpPr>
          <p:cNvPr id="146" name="Скругленный прямоугольник 145"/>
          <p:cNvSpPr/>
          <p:nvPr/>
        </p:nvSpPr>
        <p:spPr>
          <a:xfrm>
            <a:off x="1888106" y="25614677"/>
            <a:ext cx="1152850" cy="3090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Скругленный прямоугольник 152"/>
          <p:cNvSpPr/>
          <p:nvPr/>
        </p:nvSpPr>
        <p:spPr>
          <a:xfrm>
            <a:off x="10718703" y="29334698"/>
            <a:ext cx="1152850" cy="3090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Скругленный прямоугольник 153"/>
          <p:cNvSpPr/>
          <p:nvPr/>
        </p:nvSpPr>
        <p:spPr>
          <a:xfrm>
            <a:off x="2844852" y="29334698"/>
            <a:ext cx="1152850" cy="3090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5" name="Picture 7"/>
          <p:cNvPicPr>
            <a:picLocks noChangeAspect="1" noChangeArrowheads="1"/>
          </p:cNvPicPr>
          <p:nvPr/>
        </p:nvPicPr>
        <p:blipFill>
          <a:blip r:embed="rId17" cstate="print"/>
          <a:srcRect/>
          <a:stretch>
            <a:fillRect/>
          </a:stretch>
        </p:blipFill>
        <p:spPr bwMode="auto">
          <a:xfrm>
            <a:off x="6951581" y="24616331"/>
            <a:ext cx="7834478" cy="1152850"/>
          </a:xfrm>
          <a:prstGeom prst="rect">
            <a:avLst/>
          </a:prstGeom>
          <a:noFill/>
          <a:ln w="9525">
            <a:noFill/>
            <a:miter lim="800000"/>
            <a:headEnd/>
            <a:tailEnd/>
          </a:ln>
        </p:spPr>
      </p:pic>
      <p:sp>
        <p:nvSpPr>
          <p:cNvPr id="156" name="Скругленный прямоугольник 155"/>
          <p:cNvSpPr/>
          <p:nvPr/>
        </p:nvSpPr>
        <p:spPr>
          <a:xfrm>
            <a:off x="10104642" y="25483940"/>
            <a:ext cx="1152850" cy="3090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Text Box 11">
            <a:extLst>
              <a:ext uri="{FF2B5EF4-FFF2-40B4-BE49-F238E27FC236}">
                <a16:creationId xmlns:a16="http://schemas.microsoft.com/office/drawing/2014/main" id="{DA704CD5-6F0E-DF4C-89EB-583F8F240102}"/>
              </a:ext>
            </a:extLst>
          </p:cNvPr>
          <p:cNvSpPr txBox="1">
            <a:spLocks noChangeArrowheads="1"/>
          </p:cNvSpPr>
          <p:nvPr/>
        </p:nvSpPr>
        <p:spPr bwMode="auto">
          <a:xfrm>
            <a:off x="1107655" y="24134148"/>
            <a:ext cx="12588007" cy="482183"/>
          </a:xfrm>
          <a:prstGeom prst="rect">
            <a:avLst/>
          </a:prstGeom>
          <a:noFill/>
          <a:ln w="9525">
            <a:noFill/>
            <a:miter lim="800000"/>
            <a:headEnd/>
            <a:tailEnd/>
          </a:ln>
        </p:spPr>
        <p:txBody>
          <a:bodyPr wrap="square">
            <a:spAutoFit/>
          </a:bodyPr>
          <a:lstStyle/>
          <a:p>
            <a:r>
              <a:rPr lang="en-US" sz="3800" b="1" dirty="0">
                <a:solidFill>
                  <a:schemeClr val="tx1">
                    <a:lumMod val="95000"/>
                    <a:lumOff val="5000"/>
                  </a:schemeClr>
                </a:solidFill>
                <a:latin typeface="Century Gothic" pitchFamily="34" charset="0"/>
              </a:rPr>
              <a:t>4 main chapters in .html report file (example for </a:t>
            </a:r>
            <a:r>
              <a:rPr lang="en-US" sz="3800" b="1" dirty="0" err="1">
                <a:solidFill>
                  <a:schemeClr val="tx1">
                    <a:lumMod val="95000"/>
                    <a:lumOff val="5000"/>
                  </a:schemeClr>
                </a:solidFill>
                <a:latin typeface="Century Gothic" pitchFamily="34" charset="0"/>
              </a:rPr>
              <a:t>riv.Vetluga</a:t>
            </a:r>
            <a:r>
              <a:rPr lang="en-US" sz="3800" b="1" dirty="0">
                <a:solidFill>
                  <a:schemeClr val="tx1">
                    <a:lumMod val="95000"/>
                    <a:lumOff val="5000"/>
                  </a:schemeClr>
                </a:solidFill>
                <a:latin typeface="Century Gothic" pitchFamily="34" charset="0"/>
              </a:rPr>
              <a:t> – station Vetluga)</a:t>
            </a:r>
            <a:endParaRPr lang="ru-RU" sz="3800" b="1" dirty="0">
              <a:solidFill>
                <a:schemeClr val="tx1">
                  <a:lumMod val="95000"/>
                  <a:lumOff val="5000"/>
                </a:schemeClr>
              </a:solidFill>
              <a:latin typeface="Century Gothic" pitchFamily="34" charset="0"/>
            </a:endParaRPr>
          </a:p>
        </p:txBody>
      </p:sp>
      <p:pic>
        <p:nvPicPr>
          <p:cNvPr id="161" name="Picture 2"/>
          <p:cNvPicPr>
            <a:picLocks noChangeAspect="1" noChangeArrowheads="1"/>
          </p:cNvPicPr>
          <p:nvPr/>
        </p:nvPicPr>
        <p:blipFill>
          <a:blip r:embed="rId18" cstate="print"/>
          <a:srcRect/>
          <a:stretch>
            <a:fillRect/>
          </a:stretch>
        </p:blipFill>
        <p:spPr bwMode="auto">
          <a:xfrm>
            <a:off x="15453040" y="25269121"/>
            <a:ext cx="2302004" cy="1619929"/>
          </a:xfrm>
          <a:prstGeom prst="rect">
            <a:avLst/>
          </a:prstGeom>
          <a:noFill/>
          <a:ln w="9525">
            <a:noFill/>
            <a:miter lim="800000"/>
            <a:headEnd/>
            <a:tailEnd/>
          </a:ln>
          <a:effectLst/>
        </p:spPr>
      </p:pic>
      <p:pic>
        <p:nvPicPr>
          <p:cNvPr id="162" name="Picture 3"/>
          <p:cNvPicPr>
            <a:picLocks noChangeAspect="1" noChangeArrowheads="1"/>
          </p:cNvPicPr>
          <p:nvPr/>
        </p:nvPicPr>
        <p:blipFill>
          <a:blip r:embed="rId19" cstate="print"/>
          <a:srcRect/>
          <a:stretch>
            <a:fillRect/>
          </a:stretch>
        </p:blipFill>
        <p:spPr bwMode="auto">
          <a:xfrm>
            <a:off x="17767598" y="25278646"/>
            <a:ext cx="2287932" cy="1610404"/>
          </a:xfrm>
          <a:prstGeom prst="rect">
            <a:avLst/>
          </a:prstGeom>
          <a:noFill/>
          <a:ln w="9525">
            <a:noFill/>
            <a:miter lim="800000"/>
            <a:headEnd/>
            <a:tailEnd/>
          </a:ln>
          <a:effectLst/>
        </p:spPr>
      </p:pic>
      <p:pic>
        <p:nvPicPr>
          <p:cNvPr id="163" name="Picture 7"/>
          <p:cNvPicPr>
            <a:picLocks noChangeAspect="1" noChangeArrowheads="1"/>
          </p:cNvPicPr>
          <p:nvPr/>
        </p:nvPicPr>
        <p:blipFill>
          <a:blip r:embed="rId20" cstate="print"/>
          <a:srcRect/>
          <a:stretch>
            <a:fillRect/>
          </a:stretch>
        </p:blipFill>
        <p:spPr bwMode="auto">
          <a:xfrm>
            <a:off x="15511342" y="27165660"/>
            <a:ext cx="2159000" cy="1547283"/>
          </a:xfrm>
          <a:prstGeom prst="rect">
            <a:avLst/>
          </a:prstGeom>
          <a:noFill/>
          <a:ln w="9525">
            <a:noFill/>
            <a:miter lim="800000"/>
            <a:headEnd/>
            <a:tailEnd/>
          </a:ln>
          <a:effectLst/>
        </p:spPr>
      </p:pic>
      <p:pic>
        <p:nvPicPr>
          <p:cNvPr id="164" name="Picture 8"/>
          <p:cNvPicPr>
            <a:picLocks noChangeAspect="1" noChangeArrowheads="1"/>
          </p:cNvPicPr>
          <p:nvPr/>
        </p:nvPicPr>
        <p:blipFill>
          <a:blip r:embed="rId21" cstate="print"/>
          <a:srcRect/>
          <a:stretch>
            <a:fillRect/>
          </a:stretch>
        </p:blipFill>
        <p:spPr bwMode="auto">
          <a:xfrm>
            <a:off x="17729518" y="27179947"/>
            <a:ext cx="2182073" cy="1532996"/>
          </a:xfrm>
          <a:prstGeom prst="rect">
            <a:avLst/>
          </a:prstGeom>
          <a:noFill/>
          <a:ln w="9525">
            <a:noFill/>
            <a:miter lim="800000"/>
            <a:headEnd/>
            <a:tailEnd/>
          </a:ln>
          <a:effectLst/>
        </p:spPr>
      </p:pic>
      <p:sp>
        <p:nvSpPr>
          <p:cNvPr id="165" name="Text Box 11"/>
          <p:cNvSpPr txBox="1">
            <a:spLocks noChangeArrowheads="1"/>
          </p:cNvSpPr>
          <p:nvPr/>
        </p:nvSpPr>
        <p:spPr bwMode="auto">
          <a:xfrm>
            <a:off x="15511341" y="24937341"/>
            <a:ext cx="4544189" cy="276999"/>
          </a:xfrm>
          <a:prstGeom prst="rect">
            <a:avLst/>
          </a:prstGeom>
          <a:noFill/>
          <a:ln w="9525">
            <a:noFill/>
            <a:miter lim="800000"/>
            <a:headEnd/>
            <a:tailEnd/>
          </a:ln>
        </p:spPr>
        <p:txBody>
          <a:bodyPr wrap="square">
            <a:spAutoFit/>
          </a:bodyPr>
          <a:lstStyle/>
          <a:p>
            <a:pPr algn="ctr"/>
            <a:r>
              <a:rPr lang="en-US" sz="1200" b="1" baseline="0" dirty="0" err="1">
                <a:cs typeface="Times New Roman" pitchFamily="18" charset="0"/>
              </a:rPr>
              <a:t>Medveditsa</a:t>
            </a:r>
            <a:r>
              <a:rPr lang="en-US" sz="1200" b="1" baseline="0" dirty="0">
                <a:cs typeface="Times New Roman" pitchFamily="18" charset="0"/>
              </a:rPr>
              <a:t> – </a:t>
            </a:r>
            <a:r>
              <a:rPr lang="en-US" sz="1200" b="1" baseline="0" dirty="0" err="1">
                <a:cs typeface="Times New Roman" pitchFamily="18" charset="0"/>
              </a:rPr>
              <a:t>Archedinskaya</a:t>
            </a:r>
            <a:r>
              <a:rPr lang="en-US" sz="1200" b="1" baseline="0" dirty="0">
                <a:cs typeface="Times New Roman" pitchFamily="18" charset="0"/>
              </a:rPr>
              <a:t> (South part of study area)</a:t>
            </a:r>
          </a:p>
        </p:txBody>
      </p:sp>
      <p:sp>
        <p:nvSpPr>
          <p:cNvPr id="166" name="Text Box 11"/>
          <p:cNvSpPr txBox="1">
            <a:spLocks noChangeArrowheads="1"/>
          </p:cNvSpPr>
          <p:nvPr/>
        </p:nvSpPr>
        <p:spPr bwMode="auto">
          <a:xfrm>
            <a:off x="15586159" y="26824267"/>
            <a:ext cx="4325433" cy="276999"/>
          </a:xfrm>
          <a:prstGeom prst="rect">
            <a:avLst/>
          </a:prstGeom>
          <a:noFill/>
          <a:ln w="9525">
            <a:noFill/>
            <a:miter lim="800000"/>
            <a:headEnd/>
            <a:tailEnd/>
          </a:ln>
        </p:spPr>
        <p:txBody>
          <a:bodyPr wrap="square">
            <a:spAutoFit/>
          </a:bodyPr>
          <a:lstStyle/>
          <a:p>
            <a:pPr algn="ctr"/>
            <a:r>
              <a:rPr lang="en-US" sz="1200" b="1" baseline="0" dirty="0">
                <a:cs typeface="Times New Roman" pitchFamily="18" charset="0"/>
              </a:rPr>
              <a:t>Oka – Murom (Central part of study area)</a:t>
            </a:r>
            <a:endParaRPr lang="en-US" sz="1200" b="1" baseline="2000" dirty="0">
              <a:cs typeface="Times New Roman" pitchFamily="18" charset="0"/>
            </a:endParaRPr>
          </a:p>
        </p:txBody>
      </p:sp>
      <p:pic>
        <p:nvPicPr>
          <p:cNvPr id="167" name="Picture 11"/>
          <p:cNvPicPr>
            <a:picLocks noChangeAspect="1" noChangeArrowheads="1"/>
          </p:cNvPicPr>
          <p:nvPr/>
        </p:nvPicPr>
        <p:blipFill>
          <a:blip r:embed="rId22" cstate="print"/>
          <a:srcRect/>
          <a:stretch>
            <a:fillRect/>
          </a:stretch>
        </p:blipFill>
        <p:spPr bwMode="auto">
          <a:xfrm>
            <a:off x="17735952" y="29090590"/>
            <a:ext cx="2175640" cy="1544213"/>
          </a:xfrm>
          <a:prstGeom prst="rect">
            <a:avLst/>
          </a:prstGeom>
          <a:noFill/>
          <a:ln w="9525">
            <a:noFill/>
            <a:miter lim="800000"/>
            <a:headEnd/>
            <a:tailEnd/>
          </a:ln>
          <a:effectLst/>
        </p:spPr>
      </p:pic>
      <p:pic>
        <p:nvPicPr>
          <p:cNvPr id="168" name="Picture 12"/>
          <p:cNvPicPr>
            <a:picLocks noChangeAspect="1" noChangeArrowheads="1"/>
          </p:cNvPicPr>
          <p:nvPr/>
        </p:nvPicPr>
        <p:blipFill>
          <a:blip r:embed="rId23" cstate="print"/>
          <a:srcRect/>
          <a:stretch>
            <a:fillRect/>
          </a:stretch>
        </p:blipFill>
        <p:spPr bwMode="auto">
          <a:xfrm>
            <a:off x="15525674" y="29087253"/>
            <a:ext cx="2144668" cy="1522231"/>
          </a:xfrm>
          <a:prstGeom prst="rect">
            <a:avLst/>
          </a:prstGeom>
          <a:noFill/>
          <a:ln w="9525">
            <a:noFill/>
            <a:miter lim="800000"/>
            <a:headEnd/>
            <a:tailEnd/>
          </a:ln>
          <a:effectLst/>
        </p:spPr>
      </p:pic>
      <p:sp>
        <p:nvSpPr>
          <p:cNvPr id="169" name="Text Box 11"/>
          <p:cNvSpPr txBox="1">
            <a:spLocks noChangeArrowheads="1"/>
          </p:cNvSpPr>
          <p:nvPr/>
        </p:nvSpPr>
        <p:spPr bwMode="auto">
          <a:xfrm>
            <a:off x="15682472" y="28771670"/>
            <a:ext cx="4229119" cy="276999"/>
          </a:xfrm>
          <a:prstGeom prst="rect">
            <a:avLst/>
          </a:prstGeom>
          <a:noFill/>
          <a:ln w="9525">
            <a:noFill/>
            <a:miter lim="800000"/>
            <a:headEnd/>
            <a:tailEnd/>
          </a:ln>
        </p:spPr>
        <p:txBody>
          <a:bodyPr wrap="square">
            <a:spAutoFit/>
          </a:bodyPr>
          <a:lstStyle/>
          <a:p>
            <a:pPr algn="ctr"/>
            <a:r>
              <a:rPr lang="en-US" sz="1200" b="1" baseline="0" dirty="0">
                <a:cs typeface="Times New Roman" pitchFamily="18" charset="0"/>
              </a:rPr>
              <a:t>North Dvina – </a:t>
            </a:r>
            <a:r>
              <a:rPr lang="en-US" sz="1200" b="1" baseline="0" dirty="0" err="1">
                <a:cs typeface="Times New Roman" pitchFamily="18" charset="0"/>
              </a:rPr>
              <a:t>Ust-Pinega</a:t>
            </a:r>
            <a:r>
              <a:rPr lang="en-US" sz="1200" b="1" baseline="0" dirty="0">
                <a:cs typeface="Times New Roman" pitchFamily="18" charset="0"/>
              </a:rPr>
              <a:t> (North part of study area)</a:t>
            </a:r>
          </a:p>
        </p:txBody>
      </p:sp>
      <p:sp>
        <p:nvSpPr>
          <p:cNvPr id="170" name="Прямоугольник 169"/>
          <p:cNvSpPr/>
          <p:nvPr/>
        </p:nvSpPr>
        <p:spPr>
          <a:xfrm>
            <a:off x="15584499" y="25233438"/>
            <a:ext cx="4499589" cy="168223"/>
          </a:xfrm>
          <a:prstGeom prst="rect">
            <a:avLst/>
          </a:prstGeom>
          <a:solidFill>
            <a:sysClr val="window" lastClr="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Times New Roman" pitchFamily="18" charset="0"/>
                <a:cs typeface="Times New Roman" pitchFamily="18" charset="0"/>
              </a:rPr>
              <a:t>Volume of seasonal flood                         Maximum discharge of seasonal flood</a:t>
            </a:r>
            <a:endParaRPr lang="ru-RU" sz="1600" dirty="0">
              <a:solidFill>
                <a:schemeClr val="tx1"/>
              </a:solidFill>
              <a:latin typeface="Times New Roman" pitchFamily="18" charset="0"/>
              <a:cs typeface="Times New Roman" pitchFamily="18" charset="0"/>
            </a:endParaRPr>
          </a:p>
        </p:txBody>
      </p:sp>
      <p:sp>
        <p:nvSpPr>
          <p:cNvPr id="171" name="Прямоугольник 170"/>
          <p:cNvSpPr/>
          <p:nvPr/>
        </p:nvSpPr>
        <p:spPr>
          <a:xfrm>
            <a:off x="15479723" y="27081548"/>
            <a:ext cx="4499589" cy="168223"/>
          </a:xfrm>
          <a:prstGeom prst="rect">
            <a:avLst/>
          </a:prstGeom>
          <a:solidFill>
            <a:sysClr val="window" lastClr="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Times New Roman" pitchFamily="18" charset="0"/>
                <a:cs typeface="Times New Roman" pitchFamily="18" charset="0"/>
              </a:rPr>
              <a:t>Volume of seasonal flood                         Maximum discharge of seasonal flood</a:t>
            </a:r>
            <a:endParaRPr lang="ru-RU" sz="1600" dirty="0">
              <a:solidFill>
                <a:schemeClr val="tx1"/>
              </a:solidFill>
              <a:latin typeface="Times New Roman" pitchFamily="18" charset="0"/>
              <a:cs typeface="Times New Roman" pitchFamily="18" charset="0"/>
            </a:endParaRPr>
          </a:p>
        </p:txBody>
      </p:sp>
      <p:sp>
        <p:nvSpPr>
          <p:cNvPr id="172" name="Прямоугольник 171"/>
          <p:cNvSpPr/>
          <p:nvPr/>
        </p:nvSpPr>
        <p:spPr>
          <a:xfrm>
            <a:off x="15586159" y="29006478"/>
            <a:ext cx="4499589" cy="168223"/>
          </a:xfrm>
          <a:prstGeom prst="rect">
            <a:avLst/>
          </a:prstGeom>
          <a:solidFill>
            <a:sysClr val="window" lastClr="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Times New Roman" pitchFamily="18" charset="0"/>
                <a:cs typeface="Times New Roman" pitchFamily="18" charset="0"/>
              </a:rPr>
              <a:t>Volume of seasonal flood                         Maximum discharge of seasonal flood</a:t>
            </a:r>
            <a:endParaRPr lang="ru-RU" sz="1600" dirty="0">
              <a:solidFill>
                <a:schemeClr val="tx1"/>
              </a:solidFill>
              <a:latin typeface="Times New Roman" pitchFamily="18" charset="0"/>
              <a:cs typeface="Times New Roman" pitchFamily="18" charset="0"/>
            </a:endParaRPr>
          </a:p>
        </p:txBody>
      </p:sp>
      <p:pic>
        <p:nvPicPr>
          <p:cNvPr id="173" name="Picture 4"/>
          <p:cNvPicPr>
            <a:picLocks noChangeAspect="1" noChangeArrowheads="1"/>
          </p:cNvPicPr>
          <p:nvPr/>
        </p:nvPicPr>
        <p:blipFill>
          <a:blip r:embed="rId24" cstate="print"/>
          <a:srcRect/>
          <a:stretch>
            <a:fillRect/>
          </a:stretch>
        </p:blipFill>
        <p:spPr bwMode="auto">
          <a:xfrm>
            <a:off x="23654488" y="25287070"/>
            <a:ext cx="4450240" cy="2813628"/>
          </a:xfrm>
          <a:prstGeom prst="rect">
            <a:avLst/>
          </a:prstGeom>
          <a:noFill/>
          <a:ln w="9525">
            <a:noFill/>
            <a:miter lim="800000"/>
            <a:headEnd/>
            <a:tailEnd/>
          </a:ln>
          <a:effectLst/>
        </p:spPr>
      </p:pic>
      <p:pic>
        <p:nvPicPr>
          <p:cNvPr id="174" name="Picture 11"/>
          <p:cNvPicPr>
            <a:picLocks noChangeAspect="1" noChangeArrowheads="1"/>
          </p:cNvPicPr>
          <p:nvPr/>
        </p:nvPicPr>
        <p:blipFill>
          <a:blip r:embed="rId25" cstate="print"/>
          <a:srcRect/>
          <a:stretch>
            <a:fillRect/>
          </a:stretch>
        </p:blipFill>
        <p:spPr bwMode="auto">
          <a:xfrm>
            <a:off x="20147023" y="25098101"/>
            <a:ext cx="3352800" cy="2764845"/>
          </a:xfrm>
          <a:prstGeom prst="rect">
            <a:avLst/>
          </a:prstGeom>
          <a:noFill/>
          <a:ln w="9525">
            <a:noFill/>
            <a:miter lim="800000"/>
            <a:headEnd/>
            <a:tailEnd/>
          </a:ln>
          <a:effectLst/>
        </p:spPr>
      </p:pic>
      <p:sp>
        <p:nvSpPr>
          <p:cNvPr id="175" name="Text Box 11">
            <a:extLst>
              <a:ext uri="{FF2B5EF4-FFF2-40B4-BE49-F238E27FC236}">
                <a16:creationId xmlns:a16="http://schemas.microsoft.com/office/drawing/2014/main" id="{63C65CE4-D546-CD46-8B22-65F98E6DA5B7}"/>
              </a:ext>
            </a:extLst>
          </p:cNvPr>
          <p:cNvSpPr txBox="1">
            <a:spLocks noChangeArrowheads="1"/>
          </p:cNvSpPr>
          <p:nvPr/>
        </p:nvSpPr>
        <p:spPr bwMode="auto">
          <a:xfrm>
            <a:off x="20671267" y="24328718"/>
            <a:ext cx="4428299" cy="482183"/>
          </a:xfrm>
          <a:prstGeom prst="rect">
            <a:avLst/>
          </a:prstGeom>
          <a:noFill/>
          <a:ln w="9525">
            <a:noFill/>
            <a:miter lim="800000"/>
            <a:headEnd/>
            <a:tailEnd/>
          </a:ln>
        </p:spPr>
        <p:txBody>
          <a:bodyPr wrap="square">
            <a:spAutoFit/>
          </a:bodyPr>
          <a:lstStyle/>
          <a:p>
            <a:r>
              <a:rPr lang="en-US" sz="3800" b="1" dirty="0">
                <a:solidFill>
                  <a:schemeClr val="tx1">
                    <a:lumMod val="95000"/>
                    <a:lumOff val="5000"/>
                  </a:schemeClr>
                </a:solidFill>
                <a:latin typeface="Century Gothic" pitchFamily="34" charset="0"/>
              </a:rPr>
              <a:t>Seasonal flood wave</a:t>
            </a:r>
            <a:endParaRPr lang="ru-RU" sz="3800" b="1" dirty="0">
              <a:solidFill>
                <a:schemeClr val="tx1">
                  <a:lumMod val="95000"/>
                  <a:lumOff val="5000"/>
                </a:schemeClr>
              </a:solidFill>
              <a:latin typeface="Century Gothic" pitchFamily="34" charset="0"/>
            </a:endParaRPr>
          </a:p>
        </p:txBody>
      </p:sp>
      <p:sp>
        <p:nvSpPr>
          <p:cNvPr id="177" name="Прямоугольник 176"/>
          <p:cNvSpPr/>
          <p:nvPr/>
        </p:nvSpPr>
        <p:spPr>
          <a:xfrm>
            <a:off x="20309646" y="24977704"/>
            <a:ext cx="7594794" cy="180117"/>
          </a:xfrm>
          <a:prstGeom prst="rect">
            <a:avLst/>
          </a:prstGeom>
          <a:solidFill>
            <a:sysClr val="window" lastClr="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Times New Roman" pitchFamily="18" charset="0"/>
                <a:cs typeface="Times New Roman" pitchFamily="18" charset="0"/>
              </a:rPr>
              <a:t>Annual volume of rain occasional flood s                                                      Date of maximum discharge of rain occasional floods</a:t>
            </a:r>
            <a:endParaRPr lang="ru-RU" sz="1600" dirty="0">
              <a:solidFill>
                <a:schemeClr val="tx1"/>
              </a:solidFill>
              <a:latin typeface="Times New Roman" pitchFamily="18" charset="0"/>
              <a:cs typeface="Times New Roman" pitchFamily="18" charset="0"/>
            </a:endParaRPr>
          </a:p>
        </p:txBody>
      </p:sp>
      <p:sp>
        <p:nvSpPr>
          <p:cNvPr id="178" name="Text Box 11"/>
          <p:cNvSpPr txBox="1">
            <a:spLocks noChangeArrowheads="1"/>
          </p:cNvSpPr>
          <p:nvPr/>
        </p:nvSpPr>
        <p:spPr bwMode="auto">
          <a:xfrm>
            <a:off x="23703771" y="30634803"/>
            <a:ext cx="4011221" cy="461665"/>
          </a:xfrm>
          <a:prstGeom prst="rect">
            <a:avLst/>
          </a:prstGeom>
          <a:solidFill>
            <a:sysClr val="window" lastClr="FFFFFF"/>
          </a:solidFill>
          <a:ln w="9525">
            <a:noFill/>
            <a:miter lim="800000"/>
            <a:headEnd/>
            <a:tailEnd/>
          </a:ln>
        </p:spPr>
        <p:txBody>
          <a:bodyPr wrap="square">
            <a:spAutoFit/>
          </a:bodyPr>
          <a:lstStyle/>
          <a:p>
            <a:pPr marL="228600" indent="-228600" algn="ctr">
              <a:buAutoNum type="alphaLcParenR"/>
            </a:pPr>
            <a:r>
              <a:rPr lang="en-US" sz="1200" b="1" baseline="0" dirty="0" err="1">
                <a:cs typeface="Times New Roman" pitchFamily="18" charset="0"/>
              </a:rPr>
              <a:t>Mezen</a:t>
            </a:r>
            <a:r>
              <a:rPr lang="en-US" sz="1200" b="1" baseline="0" dirty="0">
                <a:cs typeface="Times New Roman" pitchFamily="18" charset="0"/>
              </a:rPr>
              <a:t> (North) </a:t>
            </a:r>
            <a:r>
              <a:rPr lang="ru-RU" sz="1200" b="1" baseline="0" dirty="0">
                <a:cs typeface="Times New Roman" pitchFamily="18" charset="0"/>
              </a:rPr>
              <a:t>б)</a:t>
            </a:r>
            <a:r>
              <a:rPr lang="en-US" sz="1200" b="1" baseline="0" dirty="0">
                <a:cs typeface="Times New Roman" pitchFamily="18" charset="0"/>
              </a:rPr>
              <a:t> Oka (Central) </a:t>
            </a:r>
          </a:p>
          <a:p>
            <a:pPr marL="228600" indent="-228600" algn="ctr">
              <a:buAutoNum type="alphaLcParenR"/>
            </a:pPr>
            <a:r>
              <a:rPr lang="ru-RU" sz="1200" b="1" baseline="0" dirty="0">
                <a:cs typeface="Times New Roman" pitchFamily="18" charset="0"/>
              </a:rPr>
              <a:t>в) </a:t>
            </a:r>
            <a:r>
              <a:rPr lang="en-US" sz="1200" b="1" baseline="0" dirty="0">
                <a:cs typeface="Times New Roman" pitchFamily="18" charset="0"/>
              </a:rPr>
              <a:t>Khoper (South) </a:t>
            </a:r>
            <a:r>
              <a:rPr lang="ru-RU" sz="1200" b="1" baseline="0" dirty="0">
                <a:cs typeface="Times New Roman" pitchFamily="18" charset="0"/>
              </a:rPr>
              <a:t>г) </a:t>
            </a:r>
            <a:r>
              <a:rPr lang="en-US" sz="1200" b="1" baseline="0" dirty="0">
                <a:cs typeface="Times New Roman" pitchFamily="18" charset="0"/>
              </a:rPr>
              <a:t>Samara (East) </a:t>
            </a:r>
          </a:p>
        </p:txBody>
      </p:sp>
      <p:pic>
        <p:nvPicPr>
          <p:cNvPr id="179" name="Picture 5"/>
          <p:cNvPicPr>
            <a:picLocks noChangeAspect="1" noChangeArrowheads="1"/>
          </p:cNvPicPr>
          <p:nvPr/>
        </p:nvPicPr>
        <p:blipFill>
          <a:blip r:embed="rId26" cstate="print"/>
          <a:srcRect/>
          <a:stretch>
            <a:fillRect/>
          </a:stretch>
        </p:blipFill>
        <p:spPr bwMode="auto">
          <a:xfrm>
            <a:off x="23703771" y="28224582"/>
            <a:ext cx="2129017" cy="2471181"/>
          </a:xfrm>
          <a:prstGeom prst="rect">
            <a:avLst/>
          </a:prstGeom>
          <a:noFill/>
          <a:ln w="9525">
            <a:noFill/>
            <a:miter lim="800000"/>
            <a:headEnd/>
            <a:tailEnd/>
          </a:ln>
          <a:effectLst/>
        </p:spPr>
      </p:pic>
      <p:pic>
        <p:nvPicPr>
          <p:cNvPr id="180" name="Picture 6"/>
          <p:cNvPicPr>
            <a:picLocks noChangeAspect="1" noChangeArrowheads="1"/>
          </p:cNvPicPr>
          <p:nvPr/>
        </p:nvPicPr>
        <p:blipFill>
          <a:blip r:embed="rId27" cstate="print"/>
          <a:srcRect/>
          <a:stretch>
            <a:fillRect/>
          </a:stretch>
        </p:blipFill>
        <p:spPr bwMode="auto">
          <a:xfrm>
            <a:off x="25896343" y="28314087"/>
            <a:ext cx="2307342" cy="1342453"/>
          </a:xfrm>
          <a:prstGeom prst="rect">
            <a:avLst/>
          </a:prstGeom>
          <a:noFill/>
          <a:ln w="9525">
            <a:noFill/>
            <a:miter lim="800000"/>
            <a:headEnd/>
            <a:tailEnd/>
          </a:ln>
          <a:effectLst/>
        </p:spPr>
      </p:pic>
      <p:pic>
        <p:nvPicPr>
          <p:cNvPr id="181" name="Picture 7"/>
          <p:cNvPicPr>
            <a:picLocks noChangeAspect="1" noChangeArrowheads="1"/>
          </p:cNvPicPr>
          <p:nvPr/>
        </p:nvPicPr>
        <p:blipFill>
          <a:blip r:embed="rId28" cstate="print"/>
          <a:srcRect/>
          <a:stretch>
            <a:fillRect/>
          </a:stretch>
        </p:blipFill>
        <p:spPr bwMode="auto">
          <a:xfrm>
            <a:off x="25893645" y="29490487"/>
            <a:ext cx="2147523" cy="1240917"/>
          </a:xfrm>
          <a:prstGeom prst="rect">
            <a:avLst/>
          </a:prstGeom>
          <a:noFill/>
          <a:ln w="9525">
            <a:noFill/>
            <a:miter lim="800000"/>
            <a:headEnd/>
            <a:tailEnd/>
          </a:ln>
          <a:effectLst/>
        </p:spPr>
      </p:pic>
      <p:pic>
        <p:nvPicPr>
          <p:cNvPr id="182" name="Picture 9"/>
          <p:cNvPicPr>
            <a:picLocks noChangeAspect="1" noChangeArrowheads="1"/>
          </p:cNvPicPr>
          <p:nvPr/>
        </p:nvPicPr>
        <p:blipFill>
          <a:blip r:embed="rId29" cstate="print"/>
          <a:srcRect/>
          <a:stretch>
            <a:fillRect/>
          </a:stretch>
        </p:blipFill>
        <p:spPr bwMode="auto">
          <a:xfrm>
            <a:off x="20233542" y="28213466"/>
            <a:ext cx="3266281" cy="2806623"/>
          </a:xfrm>
          <a:prstGeom prst="rect">
            <a:avLst/>
          </a:prstGeom>
          <a:noFill/>
          <a:ln w="9525">
            <a:noFill/>
            <a:miter lim="800000"/>
            <a:headEnd/>
            <a:tailEnd/>
          </a:ln>
          <a:effectLst/>
        </p:spPr>
      </p:pic>
      <p:sp>
        <p:nvSpPr>
          <p:cNvPr id="183" name="TextBox 182">
            <a:extLst>
              <a:ext uri="{FF2B5EF4-FFF2-40B4-BE49-F238E27FC236}">
                <a16:creationId xmlns:a16="http://schemas.microsoft.com/office/drawing/2014/main" id="{79799A47-3198-9044-A5A3-3A236AC1C266}"/>
              </a:ext>
            </a:extLst>
          </p:cNvPr>
          <p:cNvSpPr txBox="1"/>
          <p:nvPr/>
        </p:nvSpPr>
        <p:spPr>
          <a:xfrm>
            <a:off x="20233542" y="31164273"/>
            <a:ext cx="7894037" cy="1241365"/>
          </a:xfrm>
          <a:prstGeom prst="rect">
            <a:avLst/>
          </a:prstGeom>
          <a:noFill/>
        </p:spPr>
        <p:txBody>
          <a:bodyPr wrap="square" rtlCol="0">
            <a:spAutoFit/>
          </a:bodyPr>
          <a:lstStyle/>
          <a:p>
            <a:r>
              <a:rPr lang="en-US" sz="2800" dirty="0">
                <a:latin typeface="Century Gothic" panose="020B0502020202020204" pitchFamily="34" charset="0"/>
              </a:rPr>
              <a:t>Volume all of occasional rain floods rise mostly and the dates of rain flood maximum in last 40 years have tendency to observed in all seasons. Number of thaw floods rise as well as their dates switch to later period</a:t>
            </a:r>
          </a:p>
        </p:txBody>
      </p:sp>
      <p:sp>
        <p:nvSpPr>
          <p:cNvPr id="184" name="Прямоугольник 183"/>
          <p:cNvSpPr/>
          <p:nvPr/>
        </p:nvSpPr>
        <p:spPr>
          <a:xfrm>
            <a:off x="20446374" y="27862947"/>
            <a:ext cx="7594794" cy="228600"/>
          </a:xfrm>
          <a:prstGeom prst="rect">
            <a:avLst/>
          </a:prstGeom>
          <a:solidFill>
            <a:sysClr val="window" lastClr="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Times New Roman" pitchFamily="18" charset="0"/>
                <a:cs typeface="Times New Roman" pitchFamily="18" charset="0"/>
              </a:rPr>
              <a:t>Number of thaw occasional floods                                                       Date of maximum discharge of thaw occasional floods</a:t>
            </a:r>
            <a:endParaRPr lang="ru-RU" sz="1600" dirty="0">
              <a:solidFill>
                <a:schemeClr val="tx1"/>
              </a:solidFill>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40B8589D-E81F-6646-858B-311E0210A0C2}"/>
              </a:ext>
            </a:extLst>
          </p:cNvPr>
          <p:cNvSpPr/>
          <p:nvPr/>
        </p:nvSpPr>
        <p:spPr>
          <a:xfrm>
            <a:off x="18095169" y="16053267"/>
            <a:ext cx="7015061" cy="297517"/>
          </a:xfrm>
          <a:prstGeom prst="rect">
            <a:avLst/>
          </a:prstGeom>
        </p:spPr>
        <p:txBody>
          <a:bodyPr wrap="none">
            <a:spAutoFit/>
          </a:bodyPr>
          <a:lstStyle/>
          <a:p>
            <a:pPr algn="ctr"/>
            <a:r>
              <a:rPr lang="en-US" dirty="0"/>
              <a:t>The study has been carried out with the support of the Russian Science Foundation [Project No. 19-77-10032]</a:t>
            </a:r>
            <a:r>
              <a:rPr lang="en-US" sz="2000" dirty="0"/>
              <a:t> </a:t>
            </a:r>
          </a:p>
        </p:txBody>
      </p:sp>
      <p:sp>
        <p:nvSpPr>
          <p:cNvPr id="5" name="TextBox 4">
            <a:extLst>
              <a:ext uri="{FF2B5EF4-FFF2-40B4-BE49-F238E27FC236}">
                <a16:creationId xmlns:a16="http://schemas.microsoft.com/office/drawing/2014/main" id="{FEB87564-FCA2-374B-B20E-99841BA85F44}"/>
              </a:ext>
            </a:extLst>
          </p:cNvPr>
          <p:cNvSpPr txBox="1"/>
          <p:nvPr/>
        </p:nvSpPr>
        <p:spPr>
          <a:xfrm>
            <a:off x="28634742" y="31166026"/>
            <a:ext cx="13808588" cy="872034"/>
          </a:xfrm>
          <a:prstGeom prst="rect">
            <a:avLst/>
          </a:prstGeom>
          <a:noFill/>
        </p:spPr>
        <p:txBody>
          <a:bodyPr wrap="none" rtlCol="0">
            <a:spAutoFit/>
          </a:bodyPr>
          <a:lstStyle/>
          <a:p>
            <a:r>
              <a:rPr lang="en-US" sz="3600" dirty="0"/>
              <a:t>The study has been carried out with the support of the Russian Science Foundation [Project No. 19-77-10032]</a:t>
            </a:r>
            <a:r>
              <a:rPr lang="en-US" sz="4000" dirty="0"/>
              <a:t> </a:t>
            </a:r>
          </a:p>
          <a:p>
            <a:endParaRPr lang="ru-RU" sz="3600" dirty="0"/>
          </a:p>
        </p:txBody>
      </p:sp>
      <p:pic>
        <p:nvPicPr>
          <p:cNvPr id="111" name="Picture 2" descr="C:\Users\Maryk\Documents\Конференции и статьи\Прага 2015\презентация\ИВП.jpg">
            <a:extLst>
              <a:ext uri="{FF2B5EF4-FFF2-40B4-BE49-F238E27FC236}">
                <a16:creationId xmlns:a16="http://schemas.microsoft.com/office/drawing/2014/main" id="{E8D8C6D1-ACAE-CB42-A404-BE48F5659628}"/>
              </a:ext>
            </a:extLst>
          </p:cNvPr>
          <p:cNvPicPr>
            <a:picLocks noChangeAspect="1" noChangeArrowheads="1"/>
          </p:cNvPicPr>
          <p:nvPr/>
        </p:nvPicPr>
        <p:blipFill>
          <a:blip r:embed="rId30" cstate="print"/>
          <a:srcRect/>
          <a:stretch>
            <a:fillRect/>
          </a:stretch>
        </p:blipFill>
        <p:spPr bwMode="auto">
          <a:xfrm>
            <a:off x="38947725" y="425757"/>
            <a:ext cx="3360253" cy="337834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1">
  <a:themeElements>
    <a:clrScheme name="Бриз">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Бриз">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Бриз">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2751</TotalTime>
  <Words>705</Words>
  <Application>Microsoft Macintosh PowerPoint</Application>
  <PresentationFormat>Произвольный</PresentationFormat>
  <Paragraphs>88</Paragraphs>
  <Slides>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vt:i4>
      </vt:variant>
    </vt:vector>
  </HeadingPairs>
  <TitlesOfParts>
    <vt:vector size="9" baseType="lpstr">
      <vt:lpstr>Arial</vt:lpstr>
      <vt:lpstr>Calibri</vt:lpstr>
      <vt:lpstr>Century Gothic</vt:lpstr>
      <vt:lpstr>Georgia</vt:lpstr>
      <vt:lpstr>News Gothic MT</vt:lpstr>
      <vt:lpstr>Times New Roman</vt:lpstr>
      <vt:lpstr>Wingdings 2</vt:lpstr>
      <vt:lpstr>Презентация1</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Nadya'sMac</dc:creator>
  <cp:lastModifiedBy>Microsoft Office User</cp:lastModifiedBy>
  <cp:revision>159</cp:revision>
  <cp:lastPrinted>2019-12-03T01:25:42Z</cp:lastPrinted>
  <dcterms:created xsi:type="dcterms:W3CDTF">2015-06-17T17:24:37Z</dcterms:created>
  <dcterms:modified xsi:type="dcterms:W3CDTF">2020-05-04T19:28:27Z</dcterms:modified>
</cp:coreProperties>
</file>