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37" d="100"/>
          <a:sy n="37" d="100"/>
        </p:scale>
        <p:origin x="9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3B55-0E60-4400-BE40-43FED571E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B20E7-D980-4A3A-B355-6175DFC0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DCE59-DAD0-4052-855E-2F20395C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C80F-5CD5-48FE-8E9D-2089EEF7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C65AF-C115-4AB3-9528-8025F016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62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CECA-652A-43C4-9D1D-EF3C0DFA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8B634-AC95-47F8-A452-528461F13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67E9-9C35-4A4D-82C3-F09A28FD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CF14F-84E8-47DD-B083-39F87EDB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52E1D-D130-4DF0-AE5F-E4ECA687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5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3CBF5-AE3B-4973-9DAD-6A19B4FB7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0E192-7EF3-4C3F-8ECC-1BBFE524C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3B298-B77D-44D3-8260-A5C11EDF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D485-3E92-4289-9F53-524F8D23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37B50-6FFA-4E4C-A904-AF47B6A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31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9A4F-6D0A-4C62-9F7E-FE66B3AB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BA2D-2D67-4F4C-952E-5202642BC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1DA86-A524-48EC-80E1-CAB2DDC6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571C8-4DDB-4C5A-BBD8-2FCA9975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02C1E-A368-48C0-8994-07407147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6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83DE-4A80-40C6-A30F-AF34E262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BC851-3C60-4CB0-9F68-A0156082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450D-5F07-4A6D-9E81-A50E0A92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205D-FCB6-40D6-AF1B-1250AFDC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D2CB-495E-40C6-B1B8-916BFED8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398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4A2C-CD20-49BE-BD49-2E796B54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BA969-E17C-4C5D-8532-563DC8C89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F0B34-73E4-458E-A7B1-016A787B6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75E6C-F4C9-4938-A5A5-9F47C751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1DA10-B888-4BAB-AC22-522CA7DA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DFFC3-312B-4254-8A9E-B4B5F224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31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CC80-FAE0-4F6B-9119-D3271FA7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B9406-B317-4C64-93C9-350649DFA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A55D2-6523-40ED-9D0E-839A7AB11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F922F-AD3D-4E07-BED5-BE1E0FC48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B865E-496C-4F1E-9BD2-E09B78DFA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06AB0-F17F-4AFD-8C40-DEC57962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11388-6166-49C5-A6F1-761AD4B3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4DE04-F8EE-4721-9A71-72C5F992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95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8561-5FE3-4C97-8D15-03D5C25D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1581E-A425-4F7C-8B77-11CC5DF9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E6E94-B265-4E9F-8AA8-627F6F77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0D1D-A3B8-4ED6-809E-BED9AE35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87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A5F8C-E37E-4F72-B268-1409FB4B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BA794-2282-44AC-9913-07EF09A7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C9AAA-CA31-464E-8E34-A57023B8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8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1059-5856-4D8D-A586-2D472DF5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F23BE-72A8-4B40-917B-CE343A28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E971B-ABB8-4118-AF03-F5E3BF4A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4D244-8F70-416B-BADD-01A6FE3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E6F72-5DB7-42C9-AF7B-A1B3C229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4D4D1-2395-4B0D-8970-490AA4BB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74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5CC1-C94C-4365-90AE-75B1A42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80CD3-142A-4129-A866-E40B95529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92F1A-9413-4AF6-B1CE-C6D5BD313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51C79-FCAE-4334-8076-CCC1CD09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4F319-39AE-4791-981B-3FBB460D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1713F-D9F2-4FD6-96B8-DF668B2C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17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9F729-9213-420C-9169-3B1DC536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7DF6-A83F-45C9-ACF1-930DDEABB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ADE6-42BE-43FA-9605-0FE649832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E361-B49B-4E3D-81AD-CF61C0E42A93}" type="datetimeFigureOut">
              <a:rPr lang="nb-NO" smtClean="0"/>
              <a:t>18.04.2020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C284-53FF-434A-A862-525BE58C6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BA077-DED4-466D-8300-135D290D2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9EB2-1D58-4517-A9D8-E409A94785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73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one wall&#10;&#10;Description automatically generated">
            <a:extLst>
              <a:ext uri="{FF2B5EF4-FFF2-40B4-BE49-F238E27FC236}">
                <a16:creationId xmlns:a16="http://schemas.microsoft.com/office/drawing/2014/main" id="{FD166E70-9F4F-46DF-B639-3C82F52C0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D88A67-5C62-4245-8CFA-8AA87630C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 signatures in fractured media</a:t>
            </a:r>
            <a:br>
              <a:rPr lang="nb-NO">
                <a:solidFill>
                  <a:srgbClr val="FFFFFF"/>
                </a:solidFill>
              </a:rPr>
            </a:b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49991-AB02-4AFC-8A34-887B6811D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Alexey Stovas and Song Jin,</a:t>
            </a:r>
          </a:p>
          <a:p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NTNU, Trondheim, Norway</a:t>
            </a:r>
            <a:endParaRPr lang="nb-NO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D8ED-99FE-45DF-A521-F6FE649E3D63}"/>
              </a:ext>
            </a:extLst>
          </p:cNvPr>
          <p:cNvSpPr txBox="1"/>
          <p:nvPr/>
        </p:nvSpPr>
        <p:spPr>
          <a:xfrm>
            <a:off x="3605845" y="6124755"/>
            <a:ext cx="811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EGU General Assembly 2020, GD8.2, 07.05.2020</a:t>
            </a:r>
            <a:endParaRPr lang="nb-NO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49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ECB3E-0D39-4FA4-9BE7-0647FDBE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b-N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3BC7-C01C-48FB-8FE1-49FFDDFFC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525089" cy="4930246"/>
          </a:xfrm>
        </p:spPr>
        <p:txBody>
          <a:bodyPr anchor="ctr">
            <a:normAutofit/>
          </a:bodyPr>
          <a:lstStyle/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Fractured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. Linear slip.</a:t>
            </a:r>
          </a:p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anisotropy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PP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F9F7-A24C-41B0-8590-4301A35A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Model.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anisotropy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DFCD4BA-E117-4AD7-B65E-FFF70BF2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73" y="0"/>
            <a:ext cx="4191000" cy="342900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A46A32-1371-4EAE-AC8E-4EFE9798F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147312"/>
              </p:ext>
            </p:extLst>
          </p:nvPr>
        </p:nvGraphicFramePr>
        <p:xfrm>
          <a:off x="471484" y="1466840"/>
          <a:ext cx="6781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2260600" imgH="292100" progId="Equation.DSMT4">
                  <p:embed/>
                </p:oleObj>
              </mc:Choice>
              <mc:Fallback>
                <p:oleObj name="Equation" r:id="rId4" imgW="22606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4" y="1466840"/>
                        <a:ext cx="67818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D77D8F7-2DB4-4025-B1F7-FE2F80846552}"/>
              </a:ext>
            </a:extLst>
          </p:cNvPr>
          <p:cNvSpPr txBox="1"/>
          <p:nvPr/>
        </p:nvSpPr>
        <p:spPr>
          <a:xfrm>
            <a:off x="386079" y="2459345"/>
            <a:ext cx="741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Linear slip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Schoenberg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Helbig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(1997)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04DC2-B635-4BA2-9704-EAB12ED21A58}"/>
              </a:ext>
            </a:extLst>
          </p:cNvPr>
          <p:cNvSpPr txBox="1"/>
          <p:nvPr/>
        </p:nvSpPr>
        <p:spPr>
          <a:xfrm>
            <a:off x="240531" y="3899075"/>
            <a:ext cx="11750242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Isotropic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Transversely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isotropic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Horizontal&amp;Vertical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Orthorhombic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Horizontal&amp;2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orthogonal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Monoclinic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Horizontal&amp;2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Vertical&amp;Oblique</a:t>
            </a:r>
            <a:r>
              <a:rPr lang="nb-NO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Triclinic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8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5313-3305-4A37-95A1-091A9F79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PP </a:t>
            </a:r>
            <a:r>
              <a:rPr lang="nb-NO" dirty="0" err="1"/>
              <a:t>wave</a:t>
            </a:r>
            <a:r>
              <a:rPr lang="nb-NO" dirty="0"/>
              <a:t> </a:t>
            </a:r>
            <a:r>
              <a:rPr lang="nb-NO" dirty="0" err="1"/>
              <a:t>reflection</a:t>
            </a:r>
            <a:r>
              <a:rPr lang="nb-NO" dirty="0"/>
              <a:t> </a:t>
            </a:r>
            <a:r>
              <a:rPr lang="nb-NO" dirty="0" err="1"/>
              <a:t>coefficient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BC1F1B-B41C-46C2-8643-A45EEAD38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6" y="1690689"/>
            <a:ext cx="2300630" cy="1953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21C-B587-4B50-8896-84F87FB92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08" y="1690688"/>
            <a:ext cx="2302564" cy="195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90465F-541D-4B22-9099-EC7991252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01" y="1692000"/>
            <a:ext cx="2302564" cy="195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7C5CF-A5F8-457A-A723-C956CF836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31" y="1692000"/>
            <a:ext cx="2302564" cy="195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8BE8FF-2B75-4594-AED2-3E80CD2362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831" y="1692000"/>
            <a:ext cx="2370286" cy="1954800"/>
          </a:xfrm>
          <a:prstGeom prst="rect">
            <a:avLst/>
          </a:prstGeom>
        </p:spPr>
      </p:pic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77C11B08-BF28-4BE1-8F9A-AD6C66C1E4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31" y="3986587"/>
            <a:ext cx="2434348" cy="195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ED04C-F43D-41B2-AF04-B4456E2614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95" y="3958326"/>
            <a:ext cx="2443500" cy="195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CB21AC-4193-452D-859A-73E73FB14A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51" y="3939312"/>
            <a:ext cx="2443500" cy="195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D54E46-F214-4566-8B0D-69DBC6B545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71" y="3972155"/>
            <a:ext cx="2434348" cy="195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23ED9C-5FC1-45EE-98B5-18A82B6E3F91}"/>
              </a:ext>
            </a:extLst>
          </p:cNvPr>
          <p:cNvSpPr txBox="1"/>
          <p:nvPr/>
        </p:nvSpPr>
        <p:spPr>
          <a:xfrm>
            <a:off x="6877365" y="6155235"/>
            <a:ext cx="516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Jin&amp;Stovas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2019a,b; 2020a,b,c</a:t>
            </a:r>
            <a:endParaRPr lang="nb-NO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9D53-6331-41A3-BF15-728B133C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7EBE0-5E11-4150-A9FE-1E272A79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Azimuthal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amplitudes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be used as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Amplitudes Versus Angles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converted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839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Equation</vt:lpstr>
      <vt:lpstr>Amplitude signatures in fractured media </vt:lpstr>
      <vt:lpstr>OUTLINE</vt:lpstr>
      <vt:lpstr>Model. Effective anisotropy</vt:lpstr>
      <vt:lpstr>PP wave reflection coefficient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Amplitude signatures in fractured media </dc:title>
  <dc:creator>Alexey Stovas</dc:creator>
  <cp:lastModifiedBy>Alexey Stovas</cp:lastModifiedBy>
  <cp:revision>12</cp:revision>
  <dcterms:created xsi:type="dcterms:W3CDTF">2020-04-16T08:36:52Z</dcterms:created>
  <dcterms:modified xsi:type="dcterms:W3CDTF">2020-04-18T14:29:01Z</dcterms:modified>
</cp:coreProperties>
</file>