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053" r:id="rId3"/>
    <p:sldId id="766" r:id="rId4"/>
    <p:sldId id="2048" r:id="rId5"/>
    <p:sldId id="2051" r:id="rId6"/>
    <p:sldId id="299" r:id="rId7"/>
    <p:sldId id="326" r:id="rId8"/>
    <p:sldId id="331" r:id="rId9"/>
    <p:sldId id="2050" r:id="rId10"/>
    <p:sldId id="2056" r:id="rId11"/>
    <p:sldId id="769" r:id="rId12"/>
    <p:sldId id="2054" r:id="rId13"/>
    <p:sldId id="2055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58D52-86CF-1F43-84D8-EBEDB9F56A08}" v="6" dt="2020-05-06T13:48:13.816"/>
    <p1510:client id="{737084AA-A655-744F-B143-963EDCCD8F4F}" v="65" dt="2020-05-06T10:38:48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6"/>
    <p:restoredTop sz="95401"/>
  </p:normalViewPr>
  <p:slideViewPr>
    <p:cSldViewPr snapToGrid="0" snapToObjects="1">
      <p:cViewPr varScale="1">
        <p:scale>
          <a:sx n="111" d="100"/>
          <a:sy n="111" d="100"/>
        </p:scale>
        <p:origin x="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08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 Sandven" userId="89ff3c26-5608-4b48-8944-20edb51874bf" providerId="ADAL" clId="{737084AA-A655-744F-B143-963EDCCD8F4F}"/>
    <pc:docChg chg="undo custSel delSld modSld modMainMaster">
      <pc:chgData name="Stein Sandven" userId="89ff3c26-5608-4b48-8944-20edb51874bf" providerId="ADAL" clId="{737084AA-A655-744F-B143-963EDCCD8F4F}" dt="2020-05-06T11:35:45.410" v="718" actId="20577"/>
      <pc:docMkLst>
        <pc:docMk/>
      </pc:docMkLst>
      <pc:sldChg chg="modSp">
        <pc:chgData name="Stein Sandven" userId="89ff3c26-5608-4b48-8944-20edb51874bf" providerId="ADAL" clId="{737084AA-A655-744F-B143-963EDCCD8F4F}" dt="2020-05-06T10:42:46.062" v="688" actId="20577"/>
        <pc:sldMkLst>
          <pc:docMk/>
          <pc:sldMk cId="2054232018" sldId="256"/>
        </pc:sldMkLst>
        <pc:spChg chg="mod">
          <ac:chgData name="Stein Sandven" userId="89ff3c26-5608-4b48-8944-20edb51874bf" providerId="ADAL" clId="{737084AA-A655-744F-B143-963EDCCD8F4F}" dt="2020-05-05T10:56:39.343" v="540" actId="115"/>
          <ac:spMkLst>
            <pc:docMk/>
            <pc:sldMk cId="2054232018" sldId="256"/>
            <ac:spMk id="2" creationId="{06BFAB56-225E-4A40-8675-D97ECC82534E}"/>
          </ac:spMkLst>
        </pc:spChg>
        <pc:spChg chg="mod">
          <ac:chgData name="Stein Sandven" userId="89ff3c26-5608-4b48-8944-20edb51874bf" providerId="ADAL" clId="{737084AA-A655-744F-B143-963EDCCD8F4F}" dt="2020-05-06T10:42:46.062" v="688" actId="20577"/>
          <ac:spMkLst>
            <pc:docMk/>
            <pc:sldMk cId="2054232018" sldId="256"/>
            <ac:spMk id="3" creationId="{704DAE57-E514-B049-8D19-AB0AD384A2D8}"/>
          </ac:spMkLst>
        </pc:spChg>
        <pc:picChg chg="mod">
          <ac:chgData name="Stein Sandven" userId="89ff3c26-5608-4b48-8944-20edb51874bf" providerId="ADAL" clId="{737084AA-A655-744F-B143-963EDCCD8F4F}" dt="2020-05-05T10:09:49.654" v="136" actId="14100"/>
          <ac:picMkLst>
            <pc:docMk/>
            <pc:sldMk cId="2054232018" sldId="256"/>
            <ac:picMk id="4" creationId="{6B5691CE-D106-E243-9C46-DD7B20B29EC8}"/>
          </ac:picMkLst>
        </pc:picChg>
        <pc:picChg chg="mod">
          <ac:chgData name="Stein Sandven" userId="89ff3c26-5608-4b48-8944-20edb51874bf" providerId="ADAL" clId="{737084AA-A655-744F-B143-963EDCCD8F4F}" dt="2020-05-05T10:09:42.695" v="134" actId="1076"/>
          <ac:picMkLst>
            <pc:docMk/>
            <pc:sldMk cId="2054232018" sldId="256"/>
            <ac:picMk id="5" creationId="{B3B532FE-DE08-E74F-95D8-C04223A9B1E2}"/>
          </ac:picMkLst>
        </pc:picChg>
      </pc:sldChg>
      <pc:sldChg chg="modSp del setBg">
        <pc:chgData name="Stein Sandven" userId="89ff3c26-5608-4b48-8944-20edb51874bf" providerId="ADAL" clId="{737084AA-A655-744F-B143-963EDCCD8F4F}" dt="2020-05-06T10:35:52.590" v="608" actId="2696"/>
        <pc:sldMkLst>
          <pc:docMk/>
          <pc:sldMk cId="3687466481" sldId="275"/>
        </pc:sldMkLst>
        <pc:spChg chg="mod">
          <ac:chgData name="Stein Sandven" userId="89ff3c26-5608-4b48-8944-20edb51874bf" providerId="ADAL" clId="{737084AA-A655-744F-B143-963EDCCD8F4F}" dt="2020-05-05T09:29:17.006" v="54" actId="1076"/>
          <ac:spMkLst>
            <pc:docMk/>
            <pc:sldMk cId="3687466481" sldId="275"/>
            <ac:spMk id="2" creationId="{E563F1D2-5FD5-D947-91DB-EF19662DE8FE}"/>
          </ac:spMkLst>
        </pc:spChg>
        <pc:spChg chg="mod">
          <ac:chgData name="Stein Sandven" userId="89ff3c26-5608-4b48-8944-20edb51874bf" providerId="ADAL" clId="{737084AA-A655-744F-B143-963EDCCD8F4F}" dt="2020-05-05T10:40:06.123" v="273" actId="1076"/>
          <ac:spMkLst>
            <pc:docMk/>
            <pc:sldMk cId="3687466481" sldId="275"/>
            <ac:spMk id="4" creationId="{C2D61CEB-739D-474F-9FB6-FCE8B4B03661}"/>
          </ac:spMkLst>
        </pc:spChg>
        <pc:picChg chg="mod">
          <ac:chgData name="Stein Sandven" userId="89ff3c26-5608-4b48-8944-20edb51874bf" providerId="ADAL" clId="{737084AA-A655-744F-B143-963EDCCD8F4F}" dt="2020-05-05T09:29:14.554" v="53" actId="1076"/>
          <ac:picMkLst>
            <pc:docMk/>
            <pc:sldMk cId="3687466481" sldId="275"/>
            <ac:picMk id="6" creationId="{C91C1848-D8AE-4D49-AA22-DDB2A277D697}"/>
          </ac:picMkLst>
        </pc:picChg>
      </pc:sldChg>
      <pc:sldChg chg="modSp">
        <pc:chgData name="Stein Sandven" userId="89ff3c26-5608-4b48-8944-20edb51874bf" providerId="ADAL" clId="{737084AA-A655-744F-B143-963EDCCD8F4F}" dt="2020-05-05T10:57:18.545" v="555" actId="20577"/>
        <pc:sldMkLst>
          <pc:docMk/>
          <pc:sldMk cId="3494220303" sldId="299"/>
        </pc:sldMkLst>
        <pc:spChg chg="mod">
          <ac:chgData name="Stein Sandven" userId="89ff3c26-5608-4b48-8944-20edb51874bf" providerId="ADAL" clId="{737084AA-A655-744F-B143-963EDCCD8F4F}" dt="2020-05-05T10:34:49.416" v="199" actId="14100"/>
          <ac:spMkLst>
            <pc:docMk/>
            <pc:sldMk cId="3494220303" sldId="299"/>
            <ac:spMk id="2" creationId="{9759330A-812F-AB44-8DE6-05F26E4C85CE}"/>
          </ac:spMkLst>
        </pc:spChg>
        <pc:spChg chg="mod">
          <ac:chgData name="Stein Sandven" userId="89ff3c26-5608-4b48-8944-20edb51874bf" providerId="ADAL" clId="{737084AA-A655-744F-B143-963EDCCD8F4F}" dt="2020-05-05T10:35:28.672" v="205" actId="1076"/>
          <ac:spMkLst>
            <pc:docMk/>
            <pc:sldMk cId="3494220303" sldId="299"/>
            <ac:spMk id="22533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7:18.545" v="555" actId="20577"/>
          <ac:spMkLst>
            <pc:docMk/>
            <pc:sldMk cId="3494220303" sldId="299"/>
            <ac:spMk id="22535" creationId="{00000000-0000-0000-0000-000000000000}"/>
          </ac:spMkLst>
        </pc:spChg>
      </pc:sldChg>
      <pc:sldChg chg="modSp">
        <pc:chgData name="Stein Sandven" userId="89ff3c26-5608-4b48-8944-20edb51874bf" providerId="ADAL" clId="{737084AA-A655-744F-B143-963EDCCD8F4F}" dt="2020-05-05T10:48:37.390" v="414" actId="404"/>
        <pc:sldMkLst>
          <pc:docMk/>
          <pc:sldMk cId="2954945118" sldId="326"/>
        </pc:sldMkLst>
        <pc:spChg chg="mod">
          <ac:chgData name="Stein Sandven" userId="89ff3c26-5608-4b48-8944-20edb51874bf" providerId="ADAL" clId="{737084AA-A655-744F-B143-963EDCCD8F4F}" dt="2020-05-05T10:48:37.390" v="414" actId="404"/>
          <ac:spMkLst>
            <pc:docMk/>
            <pc:sldMk cId="2954945118" sldId="326"/>
            <ac:spMk id="3" creationId="{E9C1313C-A5B2-4A49-A5C0-9B85F0D76F89}"/>
          </ac:spMkLst>
        </pc:spChg>
        <pc:spChg chg="mod">
          <ac:chgData name="Stein Sandven" userId="89ff3c26-5608-4b48-8944-20edb51874bf" providerId="ADAL" clId="{737084AA-A655-744F-B143-963EDCCD8F4F}" dt="2020-05-05T10:48:10.841" v="409" actId="113"/>
          <ac:spMkLst>
            <pc:docMk/>
            <pc:sldMk cId="2954945118" sldId="326"/>
            <ac:spMk id="4" creationId="{00000000-0000-0000-0000-000000000000}"/>
          </ac:spMkLst>
        </pc:spChg>
        <pc:picChg chg="mod">
          <ac:chgData name="Stein Sandven" userId="89ff3c26-5608-4b48-8944-20edb51874bf" providerId="ADAL" clId="{737084AA-A655-744F-B143-963EDCCD8F4F}" dt="2020-05-05T10:36:37.625" v="238" actId="1036"/>
          <ac:picMkLst>
            <pc:docMk/>
            <pc:sldMk cId="2954945118" sldId="326"/>
            <ac:picMk id="6" creationId="{12C8FB96-2D70-4747-9347-0CEFD404C4FE}"/>
          </ac:picMkLst>
        </pc:picChg>
        <pc:picChg chg="mod">
          <ac:chgData name="Stein Sandven" userId="89ff3c26-5608-4b48-8944-20edb51874bf" providerId="ADAL" clId="{737084AA-A655-744F-B143-963EDCCD8F4F}" dt="2020-05-05T10:36:26.112" v="226" actId="1076"/>
          <ac:picMkLst>
            <pc:docMk/>
            <pc:sldMk cId="2954945118" sldId="326"/>
            <ac:picMk id="8" creationId="{D9E99928-FC5B-564C-801B-BED10F3051C7}"/>
          </ac:picMkLst>
        </pc:picChg>
      </pc:sldChg>
      <pc:sldChg chg="modSp">
        <pc:chgData name="Stein Sandven" userId="89ff3c26-5608-4b48-8944-20edb51874bf" providerId="ADAL" clId="{737084AA-A655-744F-B143-963EDCCD8F4F}" dt="2020-05-05T10:55:55.030" v="534" actId="1076"/>
        <pc:sldMkLst>
          <pc:docMk/>
          <pc:sldMk cId="782785334" sldId="327"/>
        </pc:sldMkLst>
        <pc:spChg chg="mod">
          <ac:chgData name="Stein Sandven" userId="89ff3c26-5608-4b48-8944-20edb51874bf" providerId="ADAL" clId="{737084AA-A655-744F-B143-963EDCCD8F4F}" dt="2020-05-05T10:55:10.822" v="519" actId="2711"/>
          <ac:spMkLst>
            <pc:docMk/>
            <pc:sldMk cId="782785334" sldId="327"/>
            <ac:spMk id="3" creationId="{8B4459B3-4428-B145-9063-F9B22B94743F}"/>
          </ac:spMkLst>
        </pc:spChg>
        <pc:spChg chg="mod">
          <ac:chgData name="Stein Sandven" userId="89ff3c26-5608-4b48-8944-20edb51874bf" providerId="ADAL" clId="{737084AA-A655-744F-B143-963EDCCD8F4F}" dt="2020-05-05T10:55:55.030" v="534" actId="1076"/>
          <ac:spMkLst>
            <pc:docMk/>
            <pc:sldMk cId="782785334" sldId="327"/>
            <ac:spMk id="15" creationId="{00000000-0000-0000-0000-000000000000}"/>
          </ac:spMkLst>
        </pc:spChg>
        <pc:graphicFrameChg chg="mod modGraphic">
          <ac:chgData name="Stein Sandven" userId="89ff3c26-5608-4b48-8944-20edb51874bf" providerId="ADAL" clId="{737084AA-A655-744F-B143-963EDCCD8F4F}" dt="2020-05-05T10:54:27.971" v="478" actId="1076"/>
          <ac:graphicFrameMkLst>
            <pc:docMk/>
            <pc:sldMk cId="782785334" sldId="327"/>
            <ac:graphicFrameMk id="4" creationId="{B4901FCC-AB41-814E-B451-789A56986645}"/>
          </ac:graphicFrameMkLst>
        </pc:graphicFrame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13" creationId="{59CD7EE8-92E3-FF46-89B6-7D332505C396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14" creationId="{79736358-8E56-9344-BE9F-5A95F4250CBB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19" creationId="{92E6538E-B660-974D-9685-2A5428F914B3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0" creationId="{942828A2-B066-A44C-BB18-029EA6781B02}"/>
          </ac:picMkLst>
        </pc:picChg>
        <pc:picChg chg="mod">
          <ac:chgData name="Stein Sandven" userId="89ff3c26-5608-4b48-8944-20edb51874bf" providerId="ADAL" clId="{737084AA-A655-744F-B143-963EDCCD8F4F}" dt="2020-05-05T10:54:59.399" v="518" actId="1038"/>
          <ac:picMkLst>
            <pc:docMk/>
            <pc:sldMk cId="782785334" sldId="327"/>
            <ac:picMk id="21" creationId="{FE8DFAB5-79DF-EE40-8A61-6B38D969AA8E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4" creationId="{C0188841-EA8D-B742-BA10-A9983EAC0223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6" creationId="{503190FC-5A40-D542-83BD-626407600B86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7" creationId="{985D23B1-658A-CF4C-A747-0CABC60A750E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8" creationId="{9C20945E-4102-D14F-8902-A5E6790C2923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9" creationId="{1BAD7566-277D-3745-9901-398B95FAA81D}"/>
          </ac:picMkLst>
        </pc:picChg>
      </pc:sldChg>
      <pc:sldChg chg="modSp">
        <pc:chgData name="Stein Sandven" userId="89ff3c26-5608-4b48-8944-20edb51874bf" providerId="ADAL" clId="{737084AA-A655-744F-B143-963EDCCD8F4F}" dt="2020-05-06T10:40:23.268" v="660" actId="1038"/>
        <pc:sldMkLst>
          <pc:docMk/>
          <pc:sldMk cId="1272782432" sldId="331"/>
        </pc:sldMkLst>
        <pc:spChg chg="mod">
          <ac:chgData name="Stein Sandven" userId="89ff3c26-5608-4b48-8944-20edb51874bf" providerId="ADAL" clId="{737084AA-A655-744F-B143-963EDCCD8F4F}" dt="2020-05-06T10:39:10.173" v="640" actId="20577"/>
          <ac:spMkLst>
            <pc:docMk/>
            <pc:sldMk cId="1272782432" sldId="331"/>
            <ac:spMk id="8" creationId="{8040634F-AEF4-734E-B565-B454FA868567}"/>
          </ac:spMkLst>
        </pc:spChg>
        <pc:picChg chg="mod">
          <ac:chgData name="Stein Sandven" userId="89ff3c26-5608-4b48-8944-20edb51874bf" providerId="ADAL" clId="{737084AA-A655-744F-B143-963EDCCD8F4F}" dt="2020-05-06T10:40:14.678" v="652" actId="1038"/>
          <ac:picMkLst>
            <pc:docMk/>
            <pc:sldMk cId="1272782432" sldId="331"/>
            <ac:picMk id="4" creationId="{6637DCF1-21FA-F848-ABA8-60BA47910A28}"/>
          </ac:picMkLst>
        </pc:picChg>
        <pc:picChg chg="mod">
          <ac:chgData name="Stein Sandven" userId="89ff3c26-5608-4b48-8944-20edb51874bf" providerId="ADAL" clId="{737084AA-A655-744F-B143-963EDCCD8F4F}" dt="2020-05-06T10:40:23.268" v="660" actId="1038"/>
          <ac:picMkLst>
            <pc:docMk/>
            <pc:sldMk cId="1272782432" sldId="331"/>
            <ac:picMk id="5" creationId="{BCE5D389-403E-6F46-92F2-D4E9DF4596B9}"/>
          </ac:picMkLst>
        </pc:picChg>
        <pc:picChg chg="mod">
          <ac:chgData name="Stein Sandven" userId="89ff3c26-5608-4b48-8944-20edb51874bf" providerId="ADAL" clId="{737084AA-A655-744F-B143-963EDCCD8F4F}" dt="2020-05-06T10:40:14.678" v="652" actId="1038"/>
          <ac:picMkLst>
            <pc:docMk/>
            <pc:sldMk cId="1272782432" sldId="331"/>
            <ac:picMk id="7" creationId="{9A0ACBB7-0B05-7746-9413-EF470E9452A3}"/>
          </ac:picMkLst>
        </pc:picChg>
        <pc:picChg chg="mod">
          <ac:chgData name="Stein Sandven" userId="89ff3c26-5608-4b48-8944-20edb51874bf" providerId="ADAL" clId="{737084AA-A655-744F-B143-963EDCCD8F4F}" dt="2020-05-06T10:38:58.497" v="639" actId="14100"/>
          <ac:picMkLst>
            <pc:docMk/>
            <pc:sldMk cId="1272782432" sldId="331"/>
            <ac:picMk id="10" creationId="{62173A59-258D-C84D-8A53-A8B84D554243}"/>
          </ac:picMkLst>
        </pc:picChg>
        <pc:picChg chg="mod">
          <ac:chgData name="Stein Sandven" userId="89ff3c26-5608-4b48-8944-20edb51874bf" providerId="ADAL" clId="{737084AA-A655-744F-B143-963EDCCD8F4F}" dt="2020-05-06T10:38:48.403" v="637" actId="207"/>
          <ac:picMkLst>
            <pc:docMk/>
            <pc:sldMk cId="1272782432" sldId="331"/>
            <ac:picMk id="11" creationId="{FF3B8FA5-4BAD-2545-816C-7943198F9520}"/>
          </ac:picMkLst>
        </pc:picChg>
        <pc:picChg chg="mod">
          <ac:chgData name="Stein Sandven" userId="89ff3c26-5608-4b48-8944-20edb51874bf" providerId="ADAL" clId="{737084AA-A655-744F-B143-963EDCCD8F4F}" dt="2020-05-06T10:38:37.468" v="636" actId="14100"/>
          <ac:picMkLst>
            <pc:docMk/>
            <pc:sldMk cId="1272782432" sldId="331"/>
            <ac:picMk id="12" creationId="{F29EA845-A55E-5042-AFB1-82FECF1E5FFB}"/>
          </ac:picMkLst>
        </pc:picChg>
      </pc:sldChg>
      <pc:sldChg chg="modSp">
        <pc:chgData name="Stein Sandven" userId="89ff3c26-5608-4b48-8944-20edb51874bf" providerId="ADAL" clId="{737084AA-A655-744F-B143-963EDCCD8F4F}" dt="2020-05-05T10:33:23.879" v="188" actId="20577"/>
        <pc:sldMkLst>
          <pc:docMk/>
          <pc:sldMk cId="1961131162" sldId="766"/>
        </pc:sldMkLst>
        <pc:spChg chg="mod">
          <ac:chgData name="Stein Sandven" userId="89ff3c26-5608-4b48-8944-20edb51874bf" providerId="ADAL" clId="{737084AA-A655-744F-B143-963EDCCD8F4F}" dt="2020-05-05T09:24:28.999" v="3" actId="14100"/>
          <ac:spMkLst>
            <pc:docMk/>
            <pc:sldMk cId="1961131162" sldId="766"/>
            <ac:spMk id="2" creationId="{190C5A89-7400-6449-ABB9-BF224E7B2CDE}"/>
          </ac:spMkLst>
        </pc:spChg>
        <pc:spChg chg="mod">
          <ac:chgData name="Stein Sandven" userId="89ff3c26-5608-4b48-8944-20edb51874bf" providerId="ADAL" clId="{737084AA-A655-744F-B143-963EDCCD8F4F}" dt="2020-05-05T10:33:23.879" v="188" actId="20577"/>
          <ac:spMkLst>
            <pc:docMk/>
            <pc:sldMk cId="1961131162" sldId="766"/>
            <ac:spMk id="3" creationId="{6CC945BB-07DE-0D42-8130-C4ADE28FA9F5}"/>
          </ac:spMkLst>
        </pc:spChg>
      </pc:sldChg>
      <pc:sldChg chg="modSp">
        <pc:chgData name="Stein Sandven" userId="89ff3c26-5608-4b48-8944-20edb51874bf" providerId="ADAL" clId="{737084AA-A655-744F-B143-963EDCCD8F4F}" dt="2020-05-05T09:28:26.765" v="47" actId="113"/>
        <pc:sldMkLst>
          <pc:docMk/>
          <pc:sldMk cId="2085469267" sldId="769"/>
        </pc:sldMkLst>
        <pc:spChg chg="mod">
          <ac:chgData name="Stein Sandven" userId="89ff3c26-5608-4b48-8944-20edb51874bf" providerId="ADAL" clId="{737084AA-A655-744F-B143-963EDCCD8F4F}" dt="2020-05-05T09:28:26.765" v="47" actId="113"/>
          <ac:spMkLst>
            <pc:docMk/>
            <pc:sldMk cId="2085469267" sldId="769"/>
            <ac:spMk id="2" creationId="{45DF3CC4-E643-E04E-AEF3-F1A134028759}"/>
          </ac:spMkLst>
        </pc:spChg>
      </pc:sldChg>
      <pc:sldChg chg="modSp">
        <pc:chgData name="Stein Sandven" userId="89ff3c26-5608-4b48-8944-20edb51874bf" providerId="ADAL" clId="{737084AA-A655-744F-B143-963EDCCD8F4F}" dt="2020-05-05T10:58:32.274" v="599" actId="1037"/>
        <pc:sldMkLst>
          <pc:docMk/>
          <pc:sldMk cId="575703446" sldId="2047"/>
        </pc:sldMkLst>
        <pc:spChg chg="mod">
          <ac:chgData name="Stein Sandven" userId="89ff3c26-5608-4b48-8944-20edb51874bf" providerId="ADAL" clId="{737084AA-A655-744F-B143-963EDCCD8F4F}" dt="2020-05-05T10:49:53.545" v="418" actId="404"/>
          <ac:spMkLst>
            <pc:docMk/>
            <pc:sldMk cId="575703446" sldId="2047"/>
            <ac:spMk id="3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2:13.040" v="474" actId="14100"/>
          <ac:spMkLst>
            <pc:docMk/>
            <pc:sldMk cId="575703446" sldId="2047"/>
            <ac:spMk id="9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49:58.962" v="419" actId="1076"/>
          <ac:spMkLst>
            <pc:docMk/>
            <pc:sldMk cId="575703446" sldId="2047"/>
            <ac:spMk id="14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8:23.847" v="579" actId="1037"/>
          <ac:spMkLst>
            <pc:docMk/>
            <pc:sldMk cId="575703446" sldId="2047"/>
            <ac:spMk id="16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2:53.711" v="475" actId="14100"/>
          <ac:spMkLst>
            <pc:docMk/>
            <pc:sldMk cId="575703446" sldId="2047"/>
            <ac:spMk id="17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0:12.992" v="427" actId="1036"/>
          <ac:spMkLst>
            <pc:docMk/>
            <pc:sldMk cId="575703446" sldId="2047"/>
            <ac:spMk id="18" creationId="{C38784E2-CEE7-9042-B880-D409E37C32D2}"/>
          </ac:spMkLst>
        </pc:spChg>
        <pc:grpChg chg="mod">
          <ac:chgData name="Stein Sandven" userId="89ff3c26-5608-4b48-8944-20edb51874bf" providerId="ADAL" clId="{737084AA-A655-744F-B143-963EDCCD8F4F}" dt="2020-05-05T10:50:02.763" v="420" actId="1076"/>
          <ac:grpSpMkLst>
            <pc:docMk/>
            <pc:sldMk cId="575703446" sldId="2047"/>
            <ac:grpSpMk id="10" creationId="{6F3E0925-FB51-6D4B-B4FD-961751A336D8}"/>
          </ac:grpSpMkLst>
        </pc:grpChg>
        <pc:picChg chg="mod">
          <ac:chgData name="Stein Sandven" userId="89ff3c26-5608-4b48-8944-20edb51874bf" providerId="ADAL" clId="{737084AA-A655-744F-B143-963EDCCD8F4F}" dt="2020-05-05T09:27:50.821" v="43" actId="14100"/>
          <ac:picMkLst>
            <pc:docMk/>
            <pc:sldMk cId="575703446" sldId="2047"/>
            <ac:picMk id="13" creationId="{00000000-0000-0000-0000-000000000000}"/>
          </ac:picMkLst>
        </pc:picChg>
        <pc:picChg chg="mod">
          <ac:chgData name="Stein Sandven" userId="89ff3c26-5608-4b48-8944-20edb51874bf" providerId="ADAL" clId="{737084AA-A655-744F-B143-963EDCCD8F4F}" dt="2020-05-05T10:58:32.274" v="599" actId="1037"/>
          <ac:picMkLst>
            <pc:docMk/>
            <pc:sldMk cId="575703446" sldId="2047"/>
            <ac:picMk id="27" creationId="{DE43AD8E-FA43-DF48-9067-14D39F8EA29C}"/>
          </ac:picMkLst>
        </pc:picChg>
        <pc:picChg chg="mod">
          <ac:chgData name="Stein Sandven" userId="89ff3c26-5608-4b48-8944-20edb51874bf" providerId="ADAL" clId="{737084AA-A655-744F-B143-963EDCCD8F4F}" dt="2020-05-05T10:58:32.274" v="599" actId="1037"/>
          <ac:picMkLst>
            <pc:docMk/>
            <pc:sldMk cId="575703446" sldId="2047"/>
            <ac:picMk id="28" creationId="{72844A19-719A-0F4B-9A18-6C3180678A68}"/>
          </ac:picMkLst>
        </pc:picChg>
      </pc:sldChg>
      <pc:sldChg chg="modSp">
        <pc:chgData name="Stein Sandven" userId="89ff3c26-5608-4b48-8944-20edb51874bf" providerId="ADAL" clId="{737084AA-A655-744F-B143-963EDCCD8F4F}" dt="2020-05-06T10:34:34.716" v="605" actId="20577"/>
        <pc:sldMkLst>
          <pc:docMk/>
          <pc:sldMk cId="2995187071" sldId="2048"/>
        </pc:sldMkLst>
        <pc:spChg chg="mod">
          <ac:chgData name="Stein Sandven" userId="89ff3c26-5608-4b48-8944-20edb51874bf" providerId="ADAL" clId="{737084AA-A655-744F-B143-963EDCCD8F4F}" dt="2020-05-05T10:34:12.361" v="192" actId="1076"/>
          <ac:spMkLst>
            <pc:docMk/>
            <pc:sldMk cId="2995187071" sldId="2048"/>
            <ac:spMk id="2" creationId="{CECE58B9-34E3-3046-A0E2-5D8AD906BF3B}"/>
          </ac:spMkLst>
        </pc:spChg>
        <pc:spChg chg="mod">
          <ac:chgData name="Stein Sandven" userId="89ff3c26-5608-4b48-8944-20edb51874bf" providerId="ADAL" clId="{737084AA-A655-744F-B143-963EDCCD8F4F}" dt="2020-05-06T10:34:34.716" v="605" actId="20577"/>
          <ac:spMkLst>
            <pc:docMk/>
            <pc:sldMk cId="2995187071" sldId="2048"/>
            <ac:spMk id="3" creationId="{BDAB3BC5-251E-804B-BC57-80CF8DB05846}"/>
          </ac:spMkLst>
        </pc:spChg>
      </pc:sldChg>
      <pc:sldChg chg="addSp delSp modSp">
        <pc:chgData name="Stein Sandven" userId="89ff3c26-5608-4b48-8944-20edb51874bf" providerId="ADAL" clId="{737084AA-A655-744F-B143-963EDCCD8F4F}" dt="2020-05-05T10:58:05.522" v="574" actId="14100"/>
        <pc:sldMkLst>
          <pc:docMk/>
          <pc:sldMk cId="667698479" sldId="2050"/>
        </pc:sldMkLst>
        <pc:spChg chg="mod">
          <ac:chgData name="Stein Sandven" userId="89ff3c26-5608-4b48-8944-20edb51874bf" providerId="ADAL" clId="{737084AA-A655-744F-B143-963EDCCD8F4F}" dt="2020-05-05T10:38:01.131" v="251" actId="1076"/>
          <ac:spMkLst>
            <pc:docMk/>
            <pc:sldMk cId="667698479" sldId="2050"/>
            <ac:spMk id="2" creationId="{C844B155-8AB1-6A40-A10A-E0A74A8EBDC4}"/>
          </ac:spMkLst>
        </pc:spChg>
        <pc:spChg chg="add del mod">
          <ac:chgData name="Stein Sandven" userId="89ff3c26-5608-4b48-8944-20edb51874bf" providerId="ADAL" clId="{737084AA-A655-744F-B143-963EDCCD8F4F}" dt="2020-05-05T09:26:41.304" v="16" actId="478"/>
          <ac:spMkLst>
            <pc:docMk/>
            <pc:sldMk cId="667698479" sldId="2050"/>
            <ac:spMk id="4" creationId="{2C9AB4C6-F9E3-EC4B-9D86-EBD2A0AD42B5}"/>
          </ac:spMkLst>
        </pc:spChg>
        <pc:spChg chg="mod">
          <ac:chgData name="Stein Sandven" userId="89ff3c26-5608-4b48-8944-20edb51874bf" providerId="ADAL" clId="{737084AA-A655-744F-B143-963EDCCD8F4F}" dt="2020-05-05T10:58:05.522" v="574" actId="14100"/>
          <ac:spMkLst>
            <pc:docMk/>
            <pc:sldMk cId="667698479" sldId="2050"/>
            <ac:spMk id="6" creationId="{8E9719CC-92D7-2E43-B862-923285B848D1}"/>
          </ac:spMkLst>
        </pc:spChg>
        <pc:spChg chg="del">
          <ac:chgData name="Stein Sandven" userId="89ff3c26-5608-4b48-8944-20edb51874bf" providerId="ADAL" clId="{737084AA-A655-744F-B143-963EDCCD8F4F}" dt="2020-05-05T09:26:32.704" v="15" actId="478"/>
          <ac:spMkLst>
            <pc:docMk/>
            <pc:sldMk cId="667698479" sldId="2050"/>
            <ac:spMk id="22" creationId="{F10AE556-7954-7A46-A61E-E382896F6CF3}"/>
          </ac:spMkLst>
        </pc:spChg>
        <pc:picChg chg="del mod">
          <ac:chgData name="Stein Sandven" userId="89ff3c26-5608-4b48-8944-20edb51874bf" providerId="ADAL" clId="{737084AA-A655-744F-B143-963EDCCD8F4F}" dt="2020-05-05T09:26:29.818" v="14" actId="478"/>
          <ac:picMkLst>
            <pc:docMk/>
            <pc:sldMk cId="667698479" sldId="2050"/>
            <ac:picMk id="5" creationId="{A01145B0-4852-104B-A623-7E4F38D46074}"/>
          </ac:picMkLst>
        </pc:picChg>
        <pc:picChg chg="mod">
          <ac:chgData name="Stein Sandven" userId="89ff3c26-5608-4b48-8944-20edb51874bf" providerId="ADAL" clId="{737084AA-A655-744F-B143-963EDCCD8F4F}" dt="2020-05-05T10:57:59.449" v="572" actId="1038"/>
          <ac:picMkLst>
            <pc:docMk/>
            <pc:sldMk cId="667698479" sldId="2050"/>
            <ac:picMk id="24" creationId="{B7FF72B8-BAE4-6D44-91FE-D6D204960AC4}"/>
          </ac:picMkLst>
        </pc:picChg>
      </pc:sldChg>
      <pc:sldChg chg="modSp">
        <pc:chgData name="Stein Sandven" userId="89ff3c26-5608-4b48-8944-20edb51874bf" providerId="ADAL" clId="{737084AA-A655-744F-B143-963EDCCD8F4F}" dt="2020-05-06T10:34:45.017" v="607" actId="20577"/>
        <pc:sldMkLst>
          <pc:docMk/>
          <pc:sldMk cId="1329297795" sldId="2051"/>
        </pc:sldMkLst>
        <pc:spChg chg="mod">
          <ac:chgData name="Stein Sandven" userId="89ff3c26-5608-4b48-8944-20edb51874bf" providerId="ADAL" clId="{737084AA-A655-744F-B143-963EDCCD8F4F}" dt="2020-05-05T09:25:16.164" v="5" actId="14100"/>
          <ac:spMkLst>
            <pc:docMk/>
            <pc:sldMk cId="1329297795" sldId="2051"/>
            <ac:spMk id="2" creationId="{190C5A89-7400-6449-ABB9-BF224E7B2CDE}"/>
          </ac:spMkLst>
        </pc:spChg>
        <pc:spChg chg="mod">
          <ac:chgData name="Stein Sandven" userId="89ff3c26-5608-4b48-8944-20edb51874bf" providerId="ADAL" clId="{737084AA-A655-744F-B143-963EDCCD8F4F}" dt="2020-05-06T10:34:45.017" v="607" actId="20577"/>
          <ac:spMkLst>
            <pc:docMk/>
            <pc:sldMk cId="1329297795" sldId="2051"/>
            <ac:spMk id="3" creationId="{6CC945BB-07DE-0D42-8130-C4ADE28FA9F5}"/>
          </ac:spMkLst>
        </pc:spChg>
      </pc:sldChg>
      <pc:sldChg chg="modSp setBg">
        <pc:chgData name="Stein Sandven" userId="89ff3c26-5608-4b48-8944-20edb51874bf" providerId="ADAL" clId="{737084AA-A655-744F-B143-963EDCCD8F4F}" dt="2020-05-05T10:54:14.878" v="477"/>
        <pc:sldMkLst>
          <pc:docMk/>
          <pc:sldMk cId="4249017412" sldId="2052"/>
        </pc:sldMkLst>
        <pc:spChg chg="mod">
          <ac:chgData name="Stein Sandven" userId="89ff3c26-5608-4b48-8944-20edb51874bf" providerId="ADAL" clId="{737084AA-A655-744F-B143-963EDCCD8F4F}" dt="2020-05-05T09:29:25.896" v="55" actId="113"/>
          <ac:spMkLst>
            <pc:docMk/>
            <pc:sldMk cId="4249017412" sldId="2052"/>
            <ac:spMk id="2" creationId="{49584362-4FF0-5747-AF14-CED58FCFB163}"/>
          </ac:spMkLst>
        </pc:spChg>
        <pc:spChg chg="mod">
          <ac:chgData name="Stein Sandven" userId="89ff3c26-5608-4b48-8944-20edb51874bf" providerId="ADAL" clId="{737084AA-A655-744F-B143-963EDCCD8F4F}" dt="2020-05-05T10:39:54.684" v="272" actId="403"/>
          <ac:spMkLst>
            <pc:docMk/>
            <pc:sldMk cId="4249017412" sldId="2052"/>
            <ac:spMk id="3" creationId="{7101E9E4-C25F-C847-942E-99C28579D5BB}"/>
          </ac:spMkLst>
        </pc:spChg>
      </pc:sldChg>
      <pc:sldChg chg="addSp modSp">
        <pc:chgData name="Stein Sandven" userId="89ff3c26-5608-4b48-8944-20edb51874bf" providerId="ADAL" clId="{737084AA-A655-744F-B143-963EDCCD8F4F}" dt="2020-05-06T11:35:45.410" v="718" actId="20577"/>
        <pc:sldMkLst>
          <pc:docMk/>
          <pc:sldMk cId="1074846004" sldId="2053"/>
        </pc:sldMkLst>
        <pc:spChg chg="mod">
          <ac:chgData name="Stein Sandven" userId="89ff3c26-5608-4b48-8944-20edb51874bf" providerId="ADAL" clId="{737084AA-A655-744F-B143-963EDCCD8F4F}" dt="2020-05-05T09:24:16.195" v="1" actId="1076"/>
          <ac:spMkLst>
            <pc:docMk/>
            <pc:sldMk cId="1074846004" sldId="2053"/>
            <ac:spMk id="2" creationId="{190C5A89-7400-6449-ABB9-BF224E7B2CDE}"/>
          </ac:spMkLst>
        </pc:spChg>
        <pc:spChg chg="mod">
          <ac:chgData name="Stein Sandven" userId="89ff3c26-5608-4b48-8944-20edb51874bf" providerId="ADAL" clId="{737084AA-A655-744F-B143-963EDCCD8F4F}" dt="2020-05-05T10:44:41.380" v="297" actId="1076"/>
          <ac:spMkLst>
            <pc:docMk/>
            <pc:sldMk cId="1074846004" sldId="2053"/>
            <ac:spMk id="3" creationId="{6CC945BB-07DE-0D42-8130-C4ADE28FA9F5}"/>
          </ac:spMkLst>
        </pc:spChg>
        <pc:spChg chg="add mod">
          <ac:chgData name="Stein Sandven" userId="89ff3c26-5608-4b48-8944-20edb51874bf" providerId="ADAL" clId="{737084AA-A655-744F-B143-963EDCCD8F4F}" dt="2020-05-05T10:46:34.417" v="382" actId="164"/>
          <ac:spMkLst>
            <pc:docMk/>
            <pc:sldMk cId="1074846004" sldId="2053"/>
            <ac:spMk id="4" creationId="{AADED7F4-A2DF-6044-896C-B8EC343CB4EA}"/>
          </ac:spMkLst>
        </pc:spChg>
        <pc:spChg chg="add mod">
          <ac:chgData name="Stein Sandven" userId="89ff3c26-5608-4b48-8944-20edb51874bf" providerId="ADAL" clId="{737084AA-A655-744F-B143-963EDCCD8F4F}" dt="2020-05-06T11:35:45.410" v="718" actId="20577"/>
          <ac:spMkLst>
            <pc:docMk/>
            <pc:sldMk cId="1074846004" sldId="2053"/>
            <ac:spMk id="8" creationId="{70577EF6-FEC7-0046-9D1D-5A6C84AA61FE}"/>
          </ac:spMkLst>
        </pc:spChg>
        <pc:grpChg chg="add mod">
          <ac:chgData name="Stein Sandven" userId="89ff3c26-5608-4b48-8944-20edb51874bf" providerId="ADAL" clId="{737084AA-A655-744F-B143-963EDCCD8F4F}" dt="2020-05-05T10:46:34.417" v="382" actId="164"/>
          <ac:grpSpMkLst>
            <pc:docMk/>
            <pc:sldMk cId="1074846004" sldId="2053"/>
            <ac:grpSpMk id="6" creationId="{5195AEA3-095D-B248-8BA5-60B0B64006BD}"/>
          </ac:grpSpMkLst>
        </pc:grpChg>
        <pc:picChg chg="mod">
          <ac:chgData name="Stein Sandven" userId="89ff3c26-5608-4b48-8944-20edb51874bf" providerId="ADAL" clId="{737084AA-A655-744F-B143-963EDCCD8F4F}" dt="2020-05-05T10:46:34.417" v="382" actId="164"/>
          <ac:picMkLst>
            <pc:docMk/>
            <pc:sldMk cId="1074846004" sldId="2053"/>
            <ac:picMk id="5" creationId="{EEB29BFB-FEF6-A941-938B-CF8FD889D25C}"/>
          </ac:picMkLst>
        </pc:picChg>
        <pc:picChg chg="mod">
          <ac:chgData name="Stein Sandven" userId="89ff3c26-5608-4b48-8944-20edb51874bf" providerId="ADAL" clId="{737084AA-A655-744F-B143-963EDCCD8F4F}" dt="2020-05-05T10:44:52.733" v="329" actId="1035"/>
          <ac:picMkLst>
            <pc:docMk/>
            <pc:sldMk cId="1074846004" sldId="2053"/>
            <ac:picMk id="7" creationId="{89B9F5A9-AD34-E645-A170-48E3B82538A0}"/>
          </ac:picMkLst>
        </pc:picChg>
      </pc:sldChg>
      <pc:sldChg chg="del">
        <pc:chgData name="Stein Sandven" userId="89ff3c26-5608-4b48-8944-20edb51874bf" providerId="ADAL" clId="{737084AA-A655-744F-B143-963EDCCD8F4F}" dt="2020-05-05T09:29:51.940" v="57" actId="2696"/>
        <pc:sldMkLst>
          <pc:docMk/>
          <pc:sldMk cId="3262975221" sldId="2054"/>
        </pc:sldMkLst>
      </pc:sldChg>
      <pc:sldMasterChg chg="addSp modSp modSldLayout">
        <pc:chgData name="Stein Sandven" userId="89ff3c26-5608-4b48-8944-20edb51874bf" providerId="ADAL" clId="{737084AA-A655-744F-B143-963EDCCD8F4F}" dt="2020-05-05T10:44:12.946" v="296" actId="1035"/>
        <pc:sldMasterMkLst>
          <pc:docMk/>
          <pc:sldMasterMk cId="3752206915" sldId="2147483648"/>
        </pc:sldMasterMkLst>
        <pc:picChg chg="add mod">
          <ac:chgData name="Stein Sandven" userId="89ff3c26-5608-4b48-8944-20edb51874bf" providerId="ADAL" clId="{737084AA-A655-744F-B143-963EDCCD8F4F}" dt="2020-05-05T10:44:12.946" v="296" actId="1035"/>
          <ac:picMkLst>
            <pc:docMk/>
            <pc:sldMasterMk cId="3752206915" sldId="2147483648"/>
            <ac:picMk id="8" creationId="{0F0B9C7B-0CAB-D34A-9084-B44597D485CD}"/>
          </ac:picMkLst>
        </pc:picChg>
        <pc:sldLayoutChg chg="addSp delSp modSp">
          <pc:chgData name="Stein Sandven" userId="89ff3c26-5608-4b48-8944-20edb51874bf" providerId="ADAL" clId="{737084AA-A655-744F-B143-963EDCCD8F4F}" dt="2020-05-05T10:08:51.110" v="121"/>
          <pc:sldLayoutMkLst>
            <pc:docMk/>
            <pc:sldMasterMk cId="3752206915" sldId="2147483648"/>
            <pc:sldLayoutMk cId="2232780633" sldId="2147483649"/>
          </pc:sldLayoutMkLst>
          <pc:spChg chg="add del mod">
            <ac:chgData name="Stein Sandven" userId="89ff3c26-5608-4b48-8944-20edb51874bf" providerId="ADAL" clId="{737084AA-A655-744F-B143-963EDCCD8F4F}" dt="2020-05-05T10:08:51.110" v="121"/>
            <ac:spMkLst>
              <pc:docMk/>
              <pc:sldMasterMk cId="3752206915" sldId="2147483648"/>
              <pc:sldLayoutMk cId="2232780633" sldId="2147483649"/>
              <ac:spMk id="7" creationId="{356A2489-1A7F-2941-BF8C-1CE437C137CE}"/>
            </ac:spMkLst>
          </pc:spChg>
        </pc:sldLayoutChg>
      </pc:sldMasterChg>
    </pc:docChg>
  </pc:docChgLst>
  <pc:docChgLst>
    <pc:chgData name="Stein Sandven" userId="89ff3c26-5608-4b48-8944-20edb51874bf" providerId="ADAL" clId="{01D58D52-86CF-1F43-84D8-EBEDB9F56A08}"/>
    <pc:docChg chg="addSld delSld modSld">
      <pc:chgData name="Stein Sandven" userId="89ff3c26-5608-4b48-8944-20edb51874bf" providerId="ADAL" clId="{01D58D52-86CF-1F43-84D8-EBEDB9F56A08}" dt="2020-05-06T13:48:38.645" v="32" actId="2711"/>
      <pc:docMkLst>
        <pc:docMk/>
      </pc:docMkLst>
      <pc:sldChg chg="modSp">
        <pc:chgData name="Stein Sandven" userId="89ff3c26-5608-4b48-8944-20edb51874bf" providerId="ADAL" clId="{01D58D52-86CF-1F43-84D8-EBEDB9F56A08}" dt="2020-05-06T13:47:12.624" v="18" actId="20577"/>
        <pc:sldMkLst>
          <pc:docMk/>
          <pc:sldMk cId="2054232018" sldId="256"/>
        </pc:sldMkLst>
        <pc:spChg chg="mod">
          <ac:chgData name="Stein Sandven" userId="89ff3c26-5608-4b48-8944-20edb51874bf" providerId="ADAL" clId="{01D58D52-86CF-1F43-84D8-EBEDB9F56A08}" dt="2020-05-06T13:47:12.624" v="18" actId="20577"/>
          <ac:spMkLst>
            <pc:docMk/>
            <pc:sldMk cId="2054232018" sldId="256"/>
            <ac:spMk id="3" creationId="{704DAE57-E514-B049-8D19-AB0AD384A2D8}"/>
          </ac:spMkLst>
        </pc:spChg>
      </pc:sldChg>
      <pc:sldChg chg="del">
        <pc:chgData name="Stein Sandven" userId="89ff3c26-5608-4b48-8944-20edb51874bf" providerId="ADAL" clId="{01D58D52-86CF-1F43-84D8-EBEDB9F56A08}" dt="2020-05-06T13:45:44.493" v="1" actId="2696"/>
        <pc:sldMkLst>
          <pc:docMk/>
          <pc:sldMk cId="782785334" sldId="327"/>
        </pc:sldMkLst>
      </pc:sldChg>
      <pc:sldChg chg="del">
        <pc:chgData name="Stein Sandven" userId="89ff3c26-5608-4b48-8944-20edb51874bf" providerId="ADAL" clId="{01D58D52-86CF-1F43-84D8-EBEDB9F56A08}" dt="2020-05-06T13:45:54.474" v="4" actId="2696"/>
        <pc:sldMkLst>
          <pc:docMk/>
          <pc:sldMk cId="575703446" sldId="2047"/>
        </pc:sldMkLst>
      </pc:sldChg>
      <pc:sldChg chg="del">
        <pc:chgData name="Stein Sandven" userId="89ff3c26-5608-4b48-8944-20edb51874bf" providerId="ADAL" clId="{01D58D52-86CF-1F43-84D8-EBEDB9F56A08}" dt="2020-05-06T13:45:44.496" v="2" actId="2696"/>
        <pc:sldMkLst>
          <pc:docMk/>
          <pc:sldMk cId="4249017412" sldId="2052"/>
        </pc:sldMkLst>
      </pc:sldChg>
      <pc:sldChg chg="add setBg">
        <pc:chgData name="Stein Sandven" userId="89ff3c26-5608-4b48-8944-20edb51874bf" providerId="ADAL" clId="{01D58D52-86CF-1F43-84D8-EBEDB9F56A08}" dt="2020-05-06T13:48:02.250" v="19"/>
        <pc:sldMkLst>
          <pc:docMk/>
          <pc:sldMk cId="3078679586" sldId="2054"/>
        </pc:sldMkLst>
      </pc:sldChg>
      <pc:sldChg chg="modSp add setBg">
        <pc:chgData name="Stein Sandven" userId="89ff3c26-5608-4b48-8944-20edb51874bf" providerId="ADAL" clId="{01D58D52-86CF-1F43-84D8-EBEDB9F56A08}" dt="2020-05-06T13:48:38.645" v="32" actId="2711"/>
        <pc:sldMkLst>
          <pc:docMk/>
          <pc:sldMk cId="674997612" sldId="2055"/>
        </pc:sldMkLst>
        <pc:spChg chg="mod">
          <ac:chgData name="Stein Sandven" userId="89ff3c26-5608-4b48-8944-20edb51874bf" providerId="ADAL" clId="{01D58D52-86CF-1F43-84D8-EBEDB9F56A08}" dt="2020-05-06T13:48:38.645" v="32" actId="2711"/>
          <ac:spMkLst>
            <pc:docMk/>
            <pc:sldMk cId="674997612" sldId="2055"/>
            <ac:spMk id="6" creationId="{AD209AAD-F058-334B-80D9-75BC4D3F6AF8}"/>
          </ac:spMkLst>
        </pc:spChg>
        <pc:picChg chg="mod">
          <ac:chgData name="Stein Sandven" userId="89ff3c26-5608-4b48-8944-20edb51874bf" providerId="ADAL" clId="{01D58D52-86CF-1F43-84D8-EBEDB9F56A08}" dt="2020-05-06T13:48:31.223" v="31" actId="1035"/>
          <ac:picMkLst>
            <pc:docMk/>
            <pc:sldMk cId="674997612" sldId="2055"/>
            <ac:picMk id="4" creationId="{EEFE6ABA-A07C-EC41-9C47-42F37C5DA1EF}"/>
          </ac:picMkLst>
        </pc:picChg>
        <pc:picChg chg="mod">
          <ac:chgData name="Stein Sandven" userId="89ff3c26-5608-4b48-8944-20edb51874bf" providerId="ADAL" clId="{01D58D52-86CF-1F43-84D8-EBEDB9F56A08}" dt="2020-05-06T13:48:20.270" v="21" actId="1076"/>
          <ac:picMkLst>
            <pc:docMk/>
            <pc:sldMk cId="674997612" sldId="2055"/>
            <ac:picMk id="7" creationId="{4FC7524B-9A24-2E46-BC6E-6383800F21D8}"/>
          </ac:picMkLst>
        </pc:picChg>
      </pc:sldChg>
      <pc:sldChg chg="add">
        <pc:chgData name="Stein Sandven" userId="89ff3c26-5608-4b48-8944-20edb51874bf" providerId="ADAL" clId="{01D58D52-86CF-1F43-84D8-EBEDB9F56A08}" dt="2020-05-06T13:45:49.899" v="3"/>
        <pc:sldMkLst>
          <pc:docMk/>
          <pc:sldMk cId="2497986899" sldId="20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321A4-8FDC-8641-85BE-BFDFB47D0CA2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7C339-C9A9-5649-8CDA-41C0D55A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CANAPE &amp; </a:t>
            </a:r>
            <a:r>
              <a:rPr lang="en-US" dirty="0" err="1"/>
              <a:t>Fram</a:t>
            </a:r>
            <a:r>
              <a:rPr lang="en-US" dirty="0"/>
              <a:t> Strait experiments testing the multipurpose acoustic system concept using mid frequency source (In period 2008-2016)</a:t>
            </a:r>
          </a:p>
          <a:p>
            <a:endParaRPr lang="en-US" dirty="0"/>
          </a:p>
          <a:p>
            <a:r>
              <a:rPr lang="en-US" dirty="0"/>
              <a:t>CAATEX – passive acoustics and basin wide thermometry using low frequency source (ONGOING)</a:t>
            </a:r>
          </a:p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99F3F0-F88D-AE44-A460-E925E198F7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7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Detailed slide, will take time to explain.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89C-53DF-AD49-95FD-582A051061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8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52EA-0F38-E248-80C6-9470B5B95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AB89-A02C-7249-AC22-1F74EE038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347A-9F03-2445-87F1-50D5D590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B9422-3AD3-8441-839C-2E689CAC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FA525-2EAE-8949-8982-AF0AF775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22738-B5F6-3943-B9A9-BF5BE107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247F4-1976-6D4F-B601-DED8CB10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A7054-92BF-674D-ADC6-0611EC9DA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6D2A4-D0C2-5A43-86AC-E1CDC1BB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DC5F-6959-2241-B14E-76304BCE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E850D-362F-EE4F-A199-152DBEEBC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58F31-D85B-E343-9705-29183EA78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D11F-9288-8346-931F-CF7BA3C3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AA94A-2AD9-4242-8FFE-0C131007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197AA-A7CB-5249-8D54-1D44DB7C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15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710100"/>
          </a:xfrm>
        </p:spPr>
        <p:txBody>
          <a:bodyPr anchor="t"/>
          <a:lstStyle>
            <a:lvl1pPr>
              <a:defRPr cap="none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089061"/>
            <a:ext cx="10566400" cy="4625939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4871-CE8D-8D4B-8B55-2FFDCB8281EF}" type="datetime1">
              <a:rPr lang="en-US" smtClean="0"/>
              <a:t>5/6/20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32AC-7ACF-D841-B12D-1B6347179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9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3332-5E38-C347-B534-F6360F35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642A2-4DC0-E94B-B9A9-4346063D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99372-C1AD-7844-92E3-B68BC2AE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3888E-9DF1-7C4E-AB54-31110823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ACBF-BDFC-6B4C-A6DF-5004A8E6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8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8476-FBC7-DA4E-A51C-1CCADDAD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F48A6-AB57-ED48-8C14-1CD5FA86F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0B91-CD39-7248-80FD-2CD13818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E6969-5B37-BF40-B091-1C3A27A6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85465-F687-8346-9CE3-E5FAE275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5A77-4E31-9B49-97CC-F22DA365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714E3-2C35-4542-A03C-0E050A08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96372-C6F7-B54F-A331-7F12106B9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D3296-8F40-2F43-A42A-38156C09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AD2E1-536A-4748-8196-6924FD64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238A6-5836-424C-9DA6-776EE58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2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0881-EC58-7A41-81E1-0248ABCD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94944-8AC5-9F41-9157-47BC8A8A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BFFC4-8C18-3F47-9748-8AF7EFF8F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E709A-B496-CF40-92C8-0CD8C56BD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0A3D-53CF-554B-9A07-D8CE40429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704E7-F33C-144F-B1C4-977B841B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F14FA-86F8-5146-ABCA-09BEDEFF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2E7755-14F2-AC4E-B82F-50ACB7A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5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9717-E8DD-9444-A39D-0D9330A4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851FF-126A-2B40-A214-FD27A91F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B6B9C-A4DB-0F44-B725-A8C1CE58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25F04-2ECF-434D-ADCF-69A1AE00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837FB-5D92-6840-AA8F-67947276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55F46-12EF-5841-BFA6-156FB8C3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27651-D5BC-144A-B3D0-B0E7CC7F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1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A3E0-3FBB-6F49-9E11-FC18E494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0481-1E6F-094B-999F-7420DCE1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69A38-9582-1F41-A8A4-A84000A6A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0E6F1-F79E-ED40-9A61-5AA14928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4B013-6674-5A40-866C-77F8E50B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7E594-8559-204F-B0AD-D8BA495A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7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96B7-CE7F-724C-A11C-36D1434F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BA631-AD39-C249-A473-682EEA627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D4146-D833-D448-AC09-96A635B63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70C36-56D0-F34B-BAD8-855F9573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EFED8-703B-9049-8841-EDE16D43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5EDA5-F0E7-5743-994A-0C924BC6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5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4A7917-4032-DE40-9B1E-FF05CED1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A180F-0BE1-BC49-AE3F-879C01F7D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001B5-32B6-C74E-9301-B562D36E1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31C68-11CD-8D46-8788-3A68EB05734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F60A-BFD9-074F-B994-677386D8F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F62FC-8286-D84D-AF06-0FBAEED3D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F0B9C7B-0CAB-D34A-9084-B44597D485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520" y="6177948"/>
            <a:ext cx="108455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0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meetingorganizer.copernicus.org/EGU2020/EGU2020-20347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AB56-225E-4A40-8675-D97ECC825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457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b="1" dirty="0">
                <a:hlinkClick r:id="rId2"/>
              </a:rPr>
              <a:t>Implementation of a multipurpose Arctic Ocean Observing System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DAE57-E514-B049-8D19-AB0AD384A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19" y="3484737"/>
            <a:ext cx="9899374" cy="1655762"/>
          </a:xfrm>
        </p:spPr>
        <p:txBody>
          <a:bodyPr>
            <a:normAutofit/>
          </a:bodyPr>
          <a:lstStyle/>
          <a:p>
            <a:r>
              <a:rPr lang="nb-NO" b="1" dirty="0"/>
              <a:t>Hanne Sagen</a:t>
            </a:r>
            <a:r>
              <a:rPr lang="nb-NO" dirty="0"/>
              <a:t>, Stein Sandven, Agnieszka </a:t>
            </a:r>
            <a:r>
              <a:rPr lang="nb-NO" dirty="0" err="1"/>
              <a:t>Beszczynska-Möller</a:t>
            </a:r>
            <a:r>
              <a:rPr lang="nb-NO" dirty="0"/>
              <a:t>, Marie-</a:t>
            </a:r>
            <a:r>
              <a:rPr lang="nb-NO" dirty="0" err="1"/>
              <a:t>Noelle</a:t>
            </a:r>
            <a:r>
              <a:rPr lang="nb-NO" dirty="0"/>
              <a:t> </a:t>
            </a:r>
            <a:r>
              <a:rPr lang="nb-NO" dirty="0" err="1"/>
              <a:t>Houssais</a:t>
            </a:r>
            <a:r>
              <a:rPr lang="nb-NO" dirty="0"/>
              <a:t>, Mathilde Sørensen, Mikael Kristian </a:t>
            </a:r>
            <a:r>
              <a:rPr lang="nb-NO" dirty="0" err="1"/>
              <a:t>Sejr</a:t>
            </a:r>
            <a:r>
              <a:rPr lang="nb-NO" dirty="0"/>
              <a:t>, Matthew </a:t>
            </a:r>
            <a:r>
              <a:rPr lang="nb-NO" dirty="0" err="1"/>
              <a:t>Dzieciuch</a:t>
            </a:r>
            <a:r>
              <a:rPr lang="nb-NO" dirty="0"/>
              <a:t>, Peter Worcester, Espen Storheim, Florian </a:t>
            </a:r>
            <a:r>
              <a:rPr lang="nb-NO" dirty="0" err="1"/>
              <a:t>Geyer</a:t>
            </a:r>
            <a:r>
              <a:rPr lang="nb-NO" dirty="0"/>
              <a:t> and Bjørn Rønning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6B5691CE-D106-E243-9C46-DD7B20B29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968" y="5820034"/>
            <a:ext cx="2570022" cy="63041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B3B532FE-DE08-E74F-95D8-C04223A9B1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47" y="5726550"/>
            <a:ext cx="48006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32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9" y="21233"/>
            <a:ext cx="1371600" cy="770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06446" y="3722842"/>
            <a:ext cx="6664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/>
              <a:t>Telecom + science, shared infrastructure, $  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400" b="1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Cable repeaters host sensors, not to interfere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Potential: global spanning, trans-ocean, 1+ Gm</a:t>
            </a:r>
          </a:p>
          <a:p>
            <a:r>
              <a:rPr lang="en-US" sz="2400" dirty="0"/>
              <a:t>	~10,000+ repeaters (~100 km)    </a:t>
            </a:r>
          </a:p>
          <a:p>
            <a:r>
              <a:rPr lang="en-US" sz="2400" dirty="0"/>
              <a:t>	10-25 year refresh cycle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Initially: </a:t>
            </a:r>
            <a:r>
              <a:rPr lang="en-US" sz="2400" b="1" dirty="0"/>
              <a:t>bottom pressure, temperature and acceleration</a:t>
            </a:r>
            <a:r>
              <a:rPr lang="en-US" sz="2400" dirty="0"/>
              <a:t>; supplement later (fiber sensing…)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688" y="2289236"/>
            <a:ext cx="5992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SMART cables: first order addition to the ocean-earth observing system, with unique contributions that will strengthen and complement satellite and in-situ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735" y="1076122"/>
            <a:ext cx="6803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Climate, Oceans, Sea Level       </a:t>
            </a:r>
          </a:p>
          <a:p>
            <a:r>
              <a:rPr lang="en-US" sz="3200" b="1" dirty="0"/>
              <a:t>Earthquakes, Tsunamis      Global array</a:t>
            </a:r>
          </a:p>
          <a:p>
            <a:endParaRPr lang="en-US" sz="36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07919" y="-31864"/>
            <a:ext cx="10752331" cy="86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chemeClr val="tx1"/>
                </a:solidFill>
                <a:effectLst>
                  <a:outerShdw algn="tl">
                    <a:schemeClr val="tx1"/>
                  </a:outerShdw>
                </a:effectLst>
              </a:rPr>
              <a:t>SMART Cables - Basic Concepts (Howe et al, 2019)</a:t>
            </a:r>
            <a:endParaRPr lang="en-GB" altLang="en-US" sz="3600" b="1" dirty="0">
              <a:solidFill>
                <a:schemeClr val="tx1"/>
              </a:solidFill>
              <a:effectLst>
                <a:outerShdw algn="tl">
                  <a:schemeClr val="tx1"/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11644" y="3211102"/>
            <a:ext cx="156903" cy="3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23992" y="6453336"/>
            <a:ext cx="7118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highlight>
                  <a:srgbClr val="75B9FD"/>
                </a:highlight>
              </a:rPr>
              <a:t>John You, Nature, 2010 – </a:t>
            </a:r>
            <a:r>
              <a:rPr lang="en-US" i="1" dirty="0">
                <a:highlight>
                  <a:srgbClr val="75B9FD"/>
                </a:highlight>
              </a:rPr>
              <a:t>Harnessing telecoms cables for science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784E2-CEE7-9042-B880-D409E37C32D2}"/>
              </a:ext>
            </a:extLst>
          </p:cNvPr>
          <p:cNvSpPr/>
          <p:nvPr/>
        </p:nvSpPr>
        <p:spPr>
          <a:xfrm>
            <a:off x="36318" y="6580115"/>
            <a:ext cx="580903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www.itu.int</a:t>
            </a:r>
            <a:r>
              <a:rPr lang="en-US" sz="1400"/>
              <a:t>/</a:t>
            </a:r>
            <a:r>
              <a:rPr lang="en-US" sz="1400" err="1"/>
              <a:t>en</a:t>
            </a:r>
            <a:r>
              <a:rPr lang="en-US" sz="1400"/>
              <a:t>/ITU-T/</a:t>
            </a:r>
            <a:r>
              <a:rPr lang="en-US" sz="1400" err="1"/>
              <a:t>climatechange</a:t>
            </a:r>
            <a:r>
              <a:rPr lang="en-US" sz="1400"/>
              <a:t>/task-force-</a:t>
            </a:r>
            <a:r>
              <a:rPr lang="en-US" sz="1400" err="1"/>
              <a:t>sc</a:t>
            </a:r>
            <a:r>
              <a:rPr lang="en-US" sz="1400"/>
              <a:t>/Pages/</a:t>
            </a:r>
            <a:r>
              <a:rPr lang="en-US" sz="1400" err="1"/>
              <a:t>default.aspx</a:t>
            </a:r>
            <a:endParaRPr lang="en-US" sz="1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3E0925-FB51-6D4B-B4FD-961751A336D8}"/>
              </a:ext>
            </a:extLst>
          </p:cNvPr>
          <p:cNvGrpSpPr/>
          <p:nvPr/>
        </p:nvGrpSpPr>
        <p:grpSpPr>
          <a:xfrm>
            <a:off x="382984" y="4032760"/>
            <a:ext cx="4981496" cy="2330910"/>
            <a:chOff x="382984" y="4032760"/>
            <a:chExt cx="4981496" cy="23309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A71F3C-209F-C147-8022-1C8ED2DFF67B}"/>
                </a:ext>
              </a:extLst>
            </p:cNvPr>
            <p:cNvGrpSpPr/>
            <p:nvPr/>
          </p:nvGrpSpPr>
          <p:grpSpPr>
            <a:xfrm>
              <a:off x="382984" y="4032760"/>
              <a:ext cx="4981496" cy="2330910"/>
              <a:chOff x="146735" y="4307092"/>
              <a:chExt cx="4981496" cy="23309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46735" y="6089036"/>
                <a:ext cx="3177849" cy="548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Install routinely on new cables</a:t>
                </a:r>
              </a:p>
              <a:p>
                <a:r>
                  <a:rPr lang="en-US"/>
                  <a:t>Deploy by cable ship, no maintenance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12274" y="4307092"/>
                <a:ext cx="11340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Repeater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675135-4EE8-9341-B307-D99D1E480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274" y="4707202"/>
                <a:ext cx="4679047" cy="107618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362114" y="5730294"/>
                <a:ext cx="176041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Sensor Module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566AD8-4981-9848-87FD-700E684336A8}"/>
                  </a:ext>
                </a:extLst>
              </p:cNvPr>
              <p:cNvSpPr txBox="1"/>
              <p:nvPr/>
            </p:nvSpPr>
            <p:spPr>
              <a:xfrm>
                <a:off x="4361674" y="4758148"/>
                <a:ext cx="7665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Cable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E83CF7-039C-C641-BFF6-6750266F7BD2}"/>
                </a:ext>
              </a:extLst>
            </p:cNvPr>
            <p:cNvSpPr txBox="1"/>
            <p:nvPr/>
          </p:nvSpPr>
          <p:spPr>
            <a:xfrm>
              <a:off x="3777880" y="5375331"/>
              <a:ext cx="15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One approach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E5CB69-B787-284B-A1A4-C5DF4C303D2E}"/>
                </a:ext>
              </a:extLst>
            </p:cNvPr>
            <p:cNvSpPr txBox="1"/>
            <p:nvPr/>
          </p:nvSpPr>
          <p:spPr>
            <a:xfrm>
              <a:off x="2603862" y="4127217"/>
              <a:ext cx="1655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One approach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81FA2F1-9F17-BF43-9DBD-B4CD1B8F1D35}"/>
              </a:ext>
            </a:extLst>
          </p:cNvPr>
          <p:cNvSpPr txBox="1"/>
          <p:nvPr/>
        </p:nvSpPr>
        <p:spPr>
          <a:xfrm rot="5400000">
            <a:off x="11563287" y="3811000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➜  </a:t>
            </a:r>
            <a:endParaRPr lang="en-US" sz="2400"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E43AD8E-FA43-DF48-9067-14D39F8E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62" y="836052"/>
            <a:ext cx="5403842" cy="287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72844A19-719A-0F4B-9A18-6C3180678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046" y="3072372"/>
            <a:ext cx="850576" cy="5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3CC4-E643-E04E-AEF3-F1A13402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Cables –recommendations from OceanObs19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BC4EB-998C-F546-8380-358194C02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At OceanObs19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recommended</a:t>
            </a:r>
            <a:r>
              <a:rPr lang="nb-NO" dirty="0"/>
              <a:t> to </a:t>
            </a:r>
            <a:r>
              <a:rPr lang="nb-NO" dirty="0" err="1"/>
              <a:t>transition</a:t>
            </a:r>
            <a:r>
              <a:rPr lang="nb-NO" dirty="0"/>
              <a:t> (</a:t>
            </a:r>
            <a:r>
              <a:rPr lang="nb-NO" dirty="0" err="1"/>
              <a:t>telecom+sensing</a:t>
            </a:r>
            <a:r>
              <a:rPr lang="nb-NO" dirty="0"/>
              <a:t>) SMART </a:t>
            </a:r>
            <a:r>
              <a:rPr lang="nb-NO" dirty="0" err="1"/>
              <a:t>subsea</a:t>
            </a:r>
            <a:r>
              <a:rPr lang="nb-NO" dirty="0"/>
              <a:t> </a:t>
            </a:r>
            <a:r>
              <a:rPr lang="nb-NO" dirty="0" err="1"/>
              <a:t>cable</a:t>
            </a:r>
            <a:r>
              <a:rPr lang="nb-NO" dirty="0"/>
              <a:t> systems from present pilots to trans-</a:t>
            </a:r>
            <a:r>
              <a:rPr lang="nb-NO" dirty="0" err="1"/>
              <a:t>ocean</a:t>
            </a:r>
            <a:r>
              <a:rPr lang="nb-NO" dirty="0"/>
              <a:t> </a:t>
            </a:r>
            <a:r>
              <a:rPr lang="nb-NO" dirty="0" err="1"/>
              <a:t>implementation</a:t>
            </a:r>
            <a:r>
              <a:rPr lang="nb-NO" dirty="0"/>
              <a:t>, to </a:t>
            </a:r>
            <a:r>
              <a:rPr lang="nb-NO" dirty="0" err="1"/>
              <a:t>address</a:t>
            </a:r>
            <a:r>
              <a:rPr lang="nb-NO" dirty="0"/>
              <a:t> </a:t>
            </a:r>
            <a:r>
              <a:rPr lang="nb-NO" dirty="0" err="1"/>
              <a:t>climate</a:t>
            </a:r>
            <a:r>
              <a:rPr lang="nb-NO" dirty="0"/>
              <a:t>, </a:t>
            </a:r>
            <a:r>
              <a:rPr lang="nb-NO" dirty="0" err="1"/>
              <a:t>ocean</a:t>
            </a:r>
            <a:r>
              <a:rPr lang="nb-NO" dirty="0"/>
              <a:t> </a:t>
            </a:r>
            <a:r>
              <a:rPr lang="nb-NO" dirty="0" err="1"/>
              <a:t>circulation</a:t>
            </a:r>
            <a:r>
              <a:rPr lang="nb-NO" dirty="0"/>
              <a:t>, </a:t>
            </a:r>
            <a:r>
              <a:rPr lang="nb-NO" dirty="0" err="1"/>
              <a:t>sea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, tsunami and </a:t>
            </a:r>
            <a:r>
              <a:rPr lang="nb-NO" dirty="0" err="1"/>
              <a:t>earthquake</a:t>
            </a:r>
            <a:r>
              <a:rPr lang="nb-NO" dirty="0"/>
              <a:t> </a:t>
            </a:r>
            <a:r>
              <a:rPr lang="nb-NO" dirty="0" err="1"/>
              <a:t>early</a:t>
            </a:r>
            <a:r>
              <a:rPr lang="nb-NO" dirty="0"/>
              <a:t> </a:t>
            </a:r>
            <a:r>
              <a:rPr lang="nb-NO" dirty="0" err="1"/>
              <a:t>warning</a:t>
            </a:r>
            <a:r>
              <a:rPr lang="nb-NO" dirty="0"/>
              <a:t>, </a:t>
            </a:r>
            <a:r>
              <a:rPr lang="nb-NO" dirty="0" err="1"/>
              <a:t>ultimately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global </a:t>
            </a:r>
            <a:r>
              <a:rPr lang="nb-NO" dirty="0" err="1"/>
              <a:t>coverage</a:t>
            </a:r>
            <a:r>
              <a:rPr lang="nb-NO" dirty="0"/>
              <a:t>. </a:t>
            </a:r>
          </a:p>
          <a:p>
            <a:r>
              <a:rPr lang="nb-NO" dirty="0" err="1"/>
              <a:t>Cabled</a:t>
            </a:r>
            <a:r>
              <a:rPr lang="nb-NO" dirty="0"/>
              <a:t> </a:t>
            </a:r>
            <a:r>
              <a:rPr lang="nb-NO" dirty="0" err="1"/>
              <a:t>observatories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stand </a:t>
            </a:r>
            <a:r>
              <a:rPr lang="nb-NO" dirty="0" err="1"/>
              <a:t>alone</a:t>
            </a:r>
            <a:r>
              <a:rPr lang="nb-NO" dirty="0"/>
              <a:t> or </a:t>
            </a:r>
            <a:r>
              <a:rPr lang="nb-NO" dirty="0" err="1"/>
              <a:t>branching</a:t>
            </a:r>
            <a:r>
              <a:rPr lang="nb-NO" dirty="0"/>
              <a:t> from a hybrid system, </a:t>
            </a:r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dirty="0" err="1"/>
              <a:t>power</a:t>
            </a:r>
            <a:r>
              <a:rPr lang="nb-NO" dirty="0"/>
              <a:t> and real time </a:t>
            </a:r>
            <a:r>
              <a:rPr lang="nb-NO" dirty="0" err="1"/>
              <a:t>communication</a:t>
            </a:r>
            <a:r>
              <a:rPr lang="nb-NO" dirty="0"/>
              <a:t> to support </a:t>
            </a:r>
            <a:r>
              <a:rPr lang="nb-NO" dirty="0" err="1"/>
              <a:t>connected</a:t>
            </a:r>
            <a:r>
              <a:rPr lang="nb-NO" dirty="0"/>
              <a:t> water </a:t>
            </a:r>
            <a:r>
              <a:rPr lang="nb-NO" dirty="0" err="1"/>
              <a:t>column</a:t>
            </a:r>
            <a:r>
              <a:rPr lang="nb-NO" dirty="0"/>
              <a:t> </a:t>
            </a:r>
            <a:r>
              <a:rPr lang="nb-NO" dirty="0" err="1"/>
              <a:t>moorings</a:t>
            </a:r>
            <a:r>
              <a:rPr lang="nb-NO" dirty="0"/>
              <a:t> and </a:t>
            </a:r>
            <a:r>
              <a:rPr lang="nb-NO" dirty="0" err="1"/>
              <a:t>sea</a:t>
            </a:r>
            <a:r>
              <a:rPr lang="nb-NO" dirty="0"/>
              <a:t> </a:t>
            </a:r>
            <a:r>
              <a:rPr lang="nb-NO" dirty="0" err="1"/>
              <a:t>floor</a:t>
            </a:r>
            <a:r>
              <a:rPr lang="nb-NO" dirty="0"/>
              <a:t> </a:t>
            </a:r>
            <a:r>
              <a:rPr lang="nb-NO" dirty="0" err="1"/>
              <a:t>instrumentation</a:t>
            </a:r>
            <a:r>
              <a:rPr lang="nb-NO" dirty="0"/>
              <a:t> as </a:t>
            </a:r>
            <a:r>
              <a:rPr lang="nb-NO" dirty="0" err="1"/>
              <a:t>well</a:t>
            </a:r>
            <a:r>
              <a:rPr lang="nb-NO" dirty="0"/>
              <a:t> as </a:t>
            </a:r>
            <a:r>
              <a:rPr lang="nb-NO" dirty="0" err="1"/>
              <a:t>docking</a:t>
            </a:r>
            <a:r>
              <a:rPr lang="nb-NO" dirty="0"/>
              <a:t> mobile </a:t>
            </a:r>
            <a:r>
              <a:rPr lang="nb-NO" dirty="0" err="1"/>
              <a:t>platforms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54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4362-4FF0-5747-AF14-CED58FCF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– Arctic Ocean Observing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1E9E4-C25F-C847-942E-99C28579D5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382975"/>
            <a:ext cx="10566400" cy="4625939"/>
          </a:xfrm>
        </p:spPr>
        <p:txBody>
          <a:bodyPr/>
          <a:lstStyle/>
          <a:p>
            <a:r>
              <a:rPr lang="nb-NO" dirty="0"/>
              <a:t>An </a:t>
            </a:r>
            <a:r>
              <a:rPr lang="nb-NO" dirty="0" err="1"/>
              <a:t>international</a:t>
            </a:r>
            <a:r>
              <a:rPr lang="nb-NO" dirty="0"/>
              <a:t> </a:t>
            </a:r>
            <a:r>
              <a:rPr lang="nb-NO" dirty="0" err="1"/>
              <a:t>consortium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leading</a:t>
            </a:r>
            <a:r>
              <a:rPr lang="nb-NO" dirty="0"/>
              <a:t> scientists in </a:t>
            </a:r>
            <a:r>
              <a:rPr lang="nb-NO" dirty="0" err="1"/>
              <a:t>ocean</a:t>
            </a:r>
            <a:r>
              <a:rPr lang="nb-NO" dirty="0"/>
              <a:t> </a:t>
            </a:r>
            <a:r>
              <a:rPr lang="nb-NO" dirty="0" err="1"/>
              <a:t>observing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in state-</a:t>
            </a:r>
            <a:r>
              <a:rPr lang="nb-NO" dirty="0" err="1"/>
              <a:t>of</a:t>
            </a:r>
            <a:r>
              <a:rPr lang="nb-NO" dirty="0"/>
              <a:t>-</a:t>
            </a:r>
            <a:r>
              <a:rPr lang="nb-NO" dirty="0" err="1"/>
              <a:t>the</a:t>
            </a:r>
            <a:r>
              <a:rPr lang="nb-NO" dirty="0"/>
              <a:t>-art </a:t>
            </a:r>
            <a:r>
              <a:rPr lang="nb-NO" dirty="0" err="1"/>
              <a:t>technologies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platforms</a:t>
            </a:r>
            <a:r>
              <a:rPr lang="nb-NO" dirty="0"/>
              <a:t>, sensors, </a:t>
            </a:r>
            <a:r>
              <a:rPr lang="nb-NO" dirty="0" err="1"/>
              <a:t>subsea</a:t>
            </a:r>
            <a:r>
              <a:rPr lang="nb-NO" dirty="0"/>
              <a:t> </a:t>
            </a:r>
            <a:r>
              <a:rPr lang="nb-NO" dirty="0" err="1"/>
              <a:t>cable</a:t>
            </a:r>
            <a:r>
              <a:rPr lang="nb-NO" dirty="0"/>
              <a:t> </a:t>
            </a:r>
            <a:r>
              <a:rPr lang="nb-NO" dirty="0" err="1"/>
              <a:t>technology</a:t>
            </a:r>
            <a:r>
              <a:rPr lang="nb-NO" dirty="0"/>
              <a:t>, </a:t>
            </a:r>
            <a:r>
              <a:rPr lang="nb-NO" dirty="0" err="1"/>
              <a:t>acoustic</a:t>
            </a:r>
            <a:r>
              <a:rPr lang="nb-NO" dirty="0"/>
              <a:t> </a:t>
            </a:r>
            <a:r>
              <a:rPr lang="nb-NO" dirty="0" err="1"/>
              <a:t>communication</a:t>
            </a:r>
            <a:r>
              <a:rPr lang="nb-NO" dirty="0"/>
              <a:t> and data </a:t>
            </a:r>
            <a:r>
              <a:rPr lang="nb-NO" dirty="0" err="1"/>
              <a:t>transmission</a:t>
            </a:r>
            <a:r>
              <a:rPr lang="nb-NO" dirty="0"/>
              <a:t> plan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formed</a:t>
            </a:r>
            <a:r>
              <a:rPr lang="nb-NO" dirty="0"/>
              <a:t> as a </a:t>
            </a:r>
            <a:r>
              <a:rPr lang="nb-NO" dirty="0" err="1"/>
              <a:t>recommendation</a:t>
            </a:r>
            <a:r>
              <a:rPr lang="nb-NO" dirty="0"/>
              <a:t> from OceanObs19 Research </a:t>
            </a:r>
            <a:r>
              <a:rPr lang="nb-NO" dirty="0" err="1"/>
              <a:t>Coordination</a:t>
            </a:r>
            <a:r>
              <a:rPr lang="nb-NO" dirty="0"/>
              <a:t> Network (</a:t>
            </a:r>
            <a:r>
              <a:rPr lang="nb-NO" dirty="0" err="1"/>
              <a:t>Pearlman</a:t>
            </a:r>
            <a:r>
              <a:rPr lang="nb-NO" dirty="0"/>
              <a:t> et al. 2020) </a:t>
            </a:r>
          </a:p>
          <a:p>
            <a:r>
              <a:rPr lang="nb-NO" dirty="0"/>
              <a:t>The INTAROS </a:t>
            </a:r>
            <a:r>
              <a:rPr lang="nb-NO" dirty="0" err="1"/>
              <a:t>project</a:t>
            </a:r>
            <a:r>
              <a:rPr lang="nb-NO" dirty="0"/>
              <a:t> is </a:t>
            </a:r>
            <a:r>
              <a:rPr lang="nb-NO" dirty="0" err="1"/>
              <a:t>presently</a:t>
            </a:r>
            <a:r>
              <a:rPr lang="nb-NO" dirty="0"/>
              <a:t> </a:t>
            </a:r>
            <a:r>
              <a:rPr lang="nb-NO" dirty="0" err="1"/>
              <a:t>developing</a:t>
            </a:r>
            <a:r>
              <a:rPr lang="nb-NO" dirty="0"/>
              <a:t> a </a:t>
            </a:r>
            <a:r>
              <a:rPr lang="nb-NO" dirty="0" err="1"/>
              <a:t>Roadmap</a:t>
            </a:r>
            <a:r>
              <a:rPr lang="nb-NO" dirty="0"/>
              <a:t> for an </a:t>
            </a:r>
            <a:r>
              <a:rPr lang="nb-NO" dirty="0" err="1"/>
              <a:t>integrated</a:t>
            </a:r>
            <a:r>
              <a:rPr lang="nb-NO" dirty="0"/>
              <a:t> Arctic </a:t>
            </a:r>
            <a:r>
              <a:rPr lang="nb-NO" dirty="0" err="1"/>
              <a:t>Observing</a:t>
            </a:r>
            <a:r>
              <a:rPr lang="nb-NO" dirty="0"/>
              <a:t> System,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multipurpose</a:t>
            </a:r>
            <a:r>
              <a:rPr lang="nb-NO" dirty="0"/>
              <a:t> </a:t>
            </a:r>
            <a:r>
              <a:rPr lang="nb-NO" dirty="0" err="1"/>
              <a:t>ocean</a:t>
            </a:r>
            <a:r>
              <a:rPr lang="nb-NO" dirty="0"/>
              <a:t> </a:t>
            </a:r>
            <a:r>
              <a:rPr lang="nb-NO" dirty="0" err="1"/>
              <a:t>observing</a:t>
            </a:r>
            <a:r>
              <a:rPr lang="nb-NO" dirty="0"/>
              <a:t> systems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component</a:t>
            </a:r>
            <a:r>
              <a:rPr lang="nb-NO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4C2F-32F1-3547-B266-F54465A1E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EEFE6ABA-A07C-EC41-9C47-42F37C5DA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67" y="1516076"/>
            <a:ext cx="11026066" cy="1662661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5C0145FF-ABC0-874A-A648-7125EA222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094" y="5235111"/>
            <a:ext cx="4003642" cy="9597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09AAD-F058-334B-80D9-75BC4D3F6AF8}"/>
              </a:ext>
            </a:extLst>
          </p:cNvPr>
          <p:cNvSpPr/>
          <p:nvPr/>
        </p:nvSpPr>
        <p:spPr>
          <a:xfrm>
            <a:off x="1909594" y="4259620"/>
            <a:ext cx="8372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dirty="0">
                <a:latin typeface="Times" pitchFamily="2" charset="0"/>
              </a:rPr>
              <a:t> </a:t>
            </a:r>
            <a:r>
              <a:rPr lang="nb-NO" sz="2000" i="1" dirty="0"/>
              <a:t>INTAROS has </a:t>
            </a:r>
            <a:r>
              <a:rPr lang="nb-NO" sz="2000" i="1" dirty="0" err="1"/>
              <a:t>received</a:t>
            </a:r>
            <a:r>
              <a:rPr lang="nb-NO" sz="2000" i="1" dirty="0"/>
              <a:t> </a:t>
            </a:r>
            <a:r>
              <a:rPr lang="nb-NO" sz="2000" i="1" dirty="0" err="1"/>
              <a:t>funding</a:t>
            </a:r>
            <a:r>
              <a:rPr lang="nb-NO" sz="2000" i="1" dirty="0"/>
              <a:t> from </a:t>
            </a:r>
            <a:r>
              <a:rPr lang="nb-NO" sz="2000" i="1" dirty="0" err="1"/>
              <a:t>the</a:t>
            </a:r>
            <a:r>
              <a:rPr lang="nb-NO" sz="2000" i="1" dirty="0"/>
              <a:t> European </a:t>
            </a:r>
            <a:r>
              <a:rPr lang="nb-NO" sz="2000" i="1" dirty="0" err="1"/>
              <a:t>Union’s</a:t>
            </a:r>
            <a:r>
              <a:rPr lang="nb-NO" sz="2000" i="1" dirty="0"/>
              <a:t> </a:t>
            </a:r>
            <a:r>
              <a:rPr lang="nb-NO" sz="2000" i="1" dirty="0" err="1"/>
              <a:t>Horizon</a:t>
            </a:r>
            <a:r>
              <a:rPr lang="nb-NO" sz="2000" i="1" dirty="0"/>
              <a:t> 2020 </a:t>
            </a:r>
            <a:r>
              <a:rPr lang="nb-NO" sz="2000" i="1" dirty="0" err="1"/>
              <a:t>research</a:t>
            </a:r>
            <a:r>
              <a:rPr lang="nb-NO" sz="2000" i="1" dirty="0"/>
              <a:t> and </a:t>
            </a:r>
            <a:r>
              <a:rPr lang="nb-NO" sz="2000" i="1" dirty="0" err="1"/>
              <a:t>innovationprogram</a:t>
            </a:r>
            <a:r>
              <a:rPr lang="nb-NO" sz="2000" i="1" dirty="0"/>
              <a:t> under Grant Agreement No. 727890.</a:t>
            </a:r>
            <a:endParaRPr lang="nb-NO" sz="2000" i="1" dirty="0">
              <a:effectLst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4FC7524B-9A24-2E46-BC6E-6383800F21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067" y="5390119"/>
            <a:ext cx="965859" cy="64976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9645085-4D1E-EF47-938B-7DDA97A824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929" y="3428723"/>
            <a:ext cx="1231196" cy="563292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CE6BC4C6-F7B3-D34E-9351-A8541B9F11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395" y="3527787"/>
            <a:ext cx="2524943" cy="4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5A89-7400-6449-ABB9-BF224E7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89" y="-36459"/>
            <a:ext cx="11502821" cy="1325563"/>
          </a:xfrm>
        </p:spPr>
        <p:txBody>
          <a:bodyPr/>
          <a:lstStyle/>
          <a:p>
            <a:r>
              <a:rPr lang="en-US" b="1" dirty="0"/>
              <a:t>The central Arctic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45BB-07DE-0D42-8130-C4ADE28F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13" y="1026122"/>
            <a:ext cx="11654972" cy="5435599"/>
          </a:xfrm>
        </p:spPr>
        <p:txBody>
          <a:bodyPr>
            <a:normAutofit/>
          </a:bodyPr>
          <a:lstStyle/>
          <a:p>
            <a:r>
              <a:rPr lang="en-US" sz="2400" dirty="0"/>
              <a:t>The central Arctic Ocean is one of the least observed oceans in the world. This ice-covered region is challenging for ocean observing with respect to technology, logistics and costs.</a:t>
            </a:r>
          </a:p>
          <a:p>
            <a:r>
              <a:rPr lang="en-US" sz="2400" dirty="0"/>
              <a:t>Many physical, biogeochemical, biological, and geophysical processes in the water column and sea floor under the sea ice are difficult to observe and therefore poorly understood. </a:t>
            </a:r>
          </a:p>
          <a:p>
            <a:pPr marL="0" indent="0">
              <a:buNone/>
            </a:pPr>
            <a:endParaRPr lang="en-US" sz="3200" cap="al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9F5A9-AD34-E645-A170-48E3B825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477" y="2768673"/>
            <a:ext cx="2789465" cy="37192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95AEA3-095D-B248-8BA5-60B0B64006BD}"/>
              </a:ext>
            </a:extLst>
          </p:cNvPr>
          <p:cNvGrpSpPr/>
          <p:nvPr/>
        </p:nvGrpSpPr>
        <p:grpSpPr>
          <a:xfrm>
            <a:off x="1700784" y="2768672"/>
            <a:ext cx="4947088" cy="3734456"/>
            <a:chOff x="1700784" y="2768672"/>
            <a:chExt cx="4947088" cy="37344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B29BFB-FEF6-A941-938B-CF8FD889D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027"/>
            <a:stretch/>
          </p:blipFill>
          <p:spPr>
            <a:xfrm>
              <a:off x="1714728" y="2768672"/>
              <a:ext cx="4805128" cy="371928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DED7F4-A2DF-6044-896C-B8EC343CB4EA}"/>
                </a:ext>
              </a:extLst>
            </p:cNvPr>
            <p:cNvSpPr txBox="1"/>
            <p:nvPr/>
          </p:nvSpPr>
          <p:spPr>
            <a:xfrm>
              <a:off x="1700784" y="6195351"/>
              <a:ext cx="49470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http://</a:t>
              </a:r>
              <a:r>
                <a:rPr lang="en-US" sz="1400" dirty="0" err="1"/>
                <a:t>iabp.apl.washington.edu</a:t>
              </a:r>
              <a:r>
                <a:rPr lang="en-US" sz="1400" dirty="0"/>
                <a:t>/</a:t>
              </a:r>
              <a:r>
                <a:rPr lang="en-US" sz="1400" dirty="0" err="1"/>
                <a:t>maps_daily_oceanbuoys.html</a:t>
              </a:r>
              <a:endParaRPr lang="en-NO" sz="14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0577EF6-FEC7-0046-9D1D-5A6C84AA61FE}"/>
              </a:ext>
            </a:extLst>
          </p:cNvPr>
          <p:cNvSpPr txBox="1"/>
          <p:nvPr/>
        </p:nvSpPr>
        <p:spPr>
          <a:xfrm>
            <a:off x="6868477" y="6195351"/>
            <a:ext cx="27894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O" sz="1400"/>
              <a:t>Photo: NERSC</a:t>
            </a:r>
            <a:endParaRPr lang="en-NO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7484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5A89-7400-6449-ABB9-BF224E7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7" y="365125"/>
            <a:ext cx="11520871" cy="1325563"/>
          </a:xfrm>
        </p:spPr>
        <p:txBody>
          <a:bodyPr/>
          <a:lstStyle/>
          <a:p>
            <a:r>
              <a:rPr lang="en-US" b="1" dirty="0"/>
              <a:t>Recommendation from OceanObs19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45BB-07DE-0D42-8130-C4ADE28F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422400"/>
            <a:ext cx="11654972" cy="5435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cap="all" dirty="0"/>
          </a:p>
          <a:p>
            <a:r>
              <a:rPr lang="en-US" sz="3200" dirty="0"/>
              <a:t>By 2029 the Arctic should prominently demonstrate that it has a fully developed, implemented, and sustained ocean observing systems that meets at a minimum, earth system prediction needs-but also meets other Arctic critical Arctic Societal Benefit Needs</a:t>
            </a:r>
            <a:r>
              <a:rPr lang="en-US" sz="3200" cap="all" dirty="0"/>
              <a:t> (L</a:t>
            </a:r>
            <a:r>
              <a:rPr lang="en-US" sz="3200" dirty="0"/>
              <a:t>ee et al. 2019)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113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58B9-34E3-3046-A0E2-5D8AD906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91"/>
            <a:ext cx="10515600" cy="1325563"/>
          </a:xfrm>
        </p:spPr>
        <p:txBody>
          <a:bodyPr/>
          <a:lstStyle/>
          <a:p>
            <a:r>
              <a:rPr lang="en-US" b="1" dirty="0"/>
              <a:t>Challenges (technology and sustainability)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B3BC5-251E-804B-BC57-80CF8DB0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1" y="1402454"/>
            <a:ext cx="10515600" cy="4351338"/>
          </a:xfrm>
        </p:spPr>
        <p:txBody>
          <a:bodyPr/>
          <a:lstStyle/>
          <a:p>
            <a:r>
              <a:rPr lang="en-US" dirty="0"/>
              <a:t>Autonomous observing platforms used in the ice-free oceans such as Argo floats, gliders, and autonomous surface vehicles cannot yet be used operationally in ice-covered Arctic regions.</a:t>
            </a:r>
          </a:p>
          <a:p>
            <a:r>
              <a:rPr lang="en-US" dirty="0"/>
              <a:t>Real time data from ocean under the ice is limited to a few drifting ITPs. ITPs have to be replaced on a regular basis.</a:t>
            </a:r>
          </a:p>
          <a:p>
            <a:r>
              <a:rPr lang="en-US" dirty="0"/>
              <a:t>Year-round ocean data from fixed moorings are available in delayed mode. Moorings need to be recovered to be refurbished and for download of the data. </a:t>
            </a:r>
          </a:p>
          <a:p>
            <a:r>
              <a:rPr lang="en-US" dirty="0"/>
              <a:t>Operationalization of the data chain from instruments into the data repositories</a:t>
            </a:r>
          </a:p>
          <a:p>
            <a:endParaRPr lang="en-US" dirty="0">
              <a:latin typeface="Times" pitchFamily="2" charset="0"/>
            </a:endParaRPr>
          </a:p>
          <a:p>
            <a:endParaRPr 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8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5A89-7400-6449-ABB9-BF224E7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65125"/>
            <a:ext cx="11471176" cy="1325563"/>
          </a:xfrm>
        </p:spPr>
        <p:txBody>
          <a:bodyPr/>
          <a:lstStyle/>
          <a:p>
            <a:r>
              <a:rPr lang="en-US" b="1" dirty="0"/>
              <a:t>Recommendation from OceanObs19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45BB-07DE-0D42-8130-C4ADE28F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1422400"/>
            <a:ext cx="10992678" cy="543559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nb-NO" dirty="0"/>
              <a:t>To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Arctic Ocean </a:t>
            </a:r>
            <a:r>
              <a:rPr lang="nb-NO" dirty="0" err="1"/>
              <a:t>Observing</a:t>
            </a:r>
            <a:r>
              <a:rPr lang="nb-NO" dirty="0"/>
              <a:t> </a:t>
            </a:r>
            <a:r>
              <a:rPr lang="nb-NO" dirty="0" err="1"/>
              <a:t>capability</a:t>
            </a:r>
            <a:r>
              <a:rPr lang="nb-NO" dirty="0"/>
              <a:t> OceanObs19 </a:t>
            </a:r>
            <a:r>
              <a:rPr lang="nb-NO" dirty="0" err="1"/>
              <a:t>recommended</a:t>
            </a:r>
            <a:r>
              <a:rPr lang="nb-NO" dirty="0"/>
              <a:t> ‘to pilot a </a:t>
            </a:r>
            <a:r>
              <a:rPr lang="nb-NO" dirty="0" err="1"/>
              <a:t>sustained</a:t>
            </a:r>
            <a:r>
              <a:rPr lang="nb-NO" dirty="0"/>
              <a:t> </a:t>
            </a:r>
            <a:r>
              <a:rPr lang="nb-NO" dirty="0" err="1"/>
              <a:t>multipurpose</a:t>
            </a:r>
            <a:r>
              <a:rPr lang="nb-NO" dirty="0"/>
              <a:t> </a:t>
            </a:r>
            <a:r>
              <a:rPr lang="nb-NO" dirty="0" err="1"/>
              <a:t>acoustic</a:t>
            </a:r>
            <a:r>
              <a:rPr lang="nb-NO" dirty="0"/>
              <a:t> </a:t>
            </a:r>
            <a:r>
              <a:rPr lang="nb-NO" dirty="0" err="1"/>
              <a:t>network</a:t>
            </a:r>
            <a:r>
              <a:rPr lang="nb-NO" dirty="0"/>
              <a:t> for </a:t>
            </a:r>
            <a:r>
              <a:rPr lang="nb-NO" dirty="0" err="1"/>
              <a:t>positioning</a:t>
            </a:r>
            <a:r>
              <a:rPr lang="nb-NO" dirty="0"/>
              <a:t>, </a:t>
            </a:r>
            <a:r>
              <a:rPr lang="nb-NO" dirty="0" err="1"/>
              <a:t>tomography</a:t>
            </a:r>
            <a:r>
              <a:rPr lang="nb-NO" dirty="0"/>
              <a:t>, passive </a:t>
            </a:r>
            <a:r>
              <a:rPr lang="nb-NO" dirty="0" err="1"/>
              <a:t>acoustics</a:t>
            </a:r>
            <a:r>
              <a:rPr lang="nb-NO" dirty="0"/>
              <a:t>, and </a:t>
            </a:r>
            <a:r>
              <a:rPr lang="nb-NO" dirty="0" err="1"/>
              <a:t>communication</a:t>
            </a:r>
            <a:r>
              <a:rPr lang="nb-NO" dirty="0"/>
              <a:t> in an </a:t>
            </a:r>
            <a:r>
              <a:rPr lang="nb-NO" dirty="0" err="1"/>
              <a:t>integrated</a:t>
            </a:r>
            <a:r>
              <a:rPr lang="nb-NO" dirty="0"/>
              <a:t> Arctic </a:t>
            </a:r>
            <a:r>
              <a:rPr lang="nb-NO" dirty="0" err="1"/>
              <a:t>Observing</a:t>
            </a:r>
            <a:r>
              <a:rPr lang="nb-NO" dirty="0"/>
              <a:t> System,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eventual</a:t>
            </a:r>
            <a:r>
              <a:rPr lang="nb-NO" dirty="0"/>
              <a:t> </a:t>
            </a:r>
            <a:r>
              <a:rPr lang="nb-NO" dirty="0" err="1"/>
              <a:t>transition</a:t>
            </a:r>
            <a:r>
              <a:rPr lang="nb-NO" dirty="0"/>
              <a:t> to global </a:t>
            </a:r>
            <a:r>
              <a:rPr lang="nb-NO" dirty="0" err="1"/>
              <a:t>coverage</a:t>
            </a:r>
            <a:r>
              <a:rPr lang="nb-NO" dirty="0"/>
              <a:t>’ </a:t>
            </a:r>
            <a:r>
              <a:rPr lang="en-US" sz="2000" dirty="0"/>
              <a:t> </a:t>
            </a:r>
            <a:r>
              <a:rPr lang="en-US" dirty="0"/>
              <a:t>(Howe et al. 2019).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929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ram_Strait_Concept_Figure_ver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046" y="1242494"/>
            <a:ext cx="8824059" cy="422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292087" y="49214"/>
            <a:ext cx="91079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Multipurpose Acoustic Networks in the Integrated Arctic Ocean Observing System</a:t>
            </a:r>
            <a:endParaRPr lang="en-US" sz="3200" b="1" dirty="0">
              <a:latin typeface="+mj-lt"/>
              <a:cs typeface="Ariel"/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1292087" y="5991780"/>
            <a:ext cx="10899913" cy="646331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A future underwater acoustic network – UW-GPS for floats and gliders, listening system, and to  measure  averaged temperature and current. (Ref. </a:t>
            </a:r>
            <a:r>
              <a:rPr lang="en-US" dirty="0" err="1"/>
              <a:t>Mikhalevsky</a:t>
            </a:r>
            <a:r>
              <a:rPr lang="en-US" dirty="0"/>
              <a:t>, Sagen, Worcester et al.2015, Howe et al. 2019, Lee et al.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0C7E-32DD-1647-943F-399864646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806" y="1087228"/>
            <a:ext cx="5005862" cy="4735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9330A-812F-AB44-8DE6-05F26E4C85CE}"/>
              </a:ext>
            </a:extLst>
          </p:cNvPr>
          <p:cNvSpPr/>
          <p:nvPr/>
        </p:nvSpPr>
        <p:spPr>
          <a:xfrm>
            <a:off x="159026" y="2551837"/>
            <a:ext cx="1177787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nb-NO" sz="2400" dirty="0">
                <a:latin typeface="Open Sans"/>
              </a:rPr>
              <a:t>Acoustic </a:t>
            </a:r>
            <a:r>
              <a:rPr lang="nb-NO" sz="2400" dirty="0" err="1">
                <a:latin typeface="Open Sans"/>
              </a:rPr>
              <a:t>networks</a:t>
            </a:r>
            <a:r>
              <a:rPr lang="nb-NO" sz="2400" dirty="0">
                <a:latin typeface="Open Sans"/>
              </a:rPr>
              <a:t> have </a:t>
            </a:r>
            <a:r>
              <a:rPr lang="nb-NO" sz="2400" dirty="0" err="1">
                <a:latin typeface="Open Sans"/>
              </a:rPr>
              <a:t>been</a:t>
            </a:r>
            <a:r>
              <a:rPr lang="nb-NO" sz="2400" dirty="0">
                <a:latin typeface="Open Sans"/>
              </a:rPr>
              <a:t> used </a:t>
            </a:r>
            <a:r>
              <a:rPr lang="nb-NO" sz="2400" dirty="0" err="1">
                <a:latin typeface="Open Sans"/>
              </a:rPr>
              <a:t>locally</a:t>
            </a:r>
            <a:r>
              <a:rPr lang="nb-NO" sz="2400" dirty="0">
                <a:latin typeface="Open Sans"/>
              </a:rPr>
              <a:t> and </a:t>
            </a:r>
            <a:r>
              <a:rPr lang="nb-NO" sz="2400" dirty="0" err="1">
                <a:latin typeface="Open Sans"/>
              </a:rPr>
              <a:t>regionally</a:t>
            </a:r>
            <a:r>
              <a:rPr lang="nb-NO" sz="2400" dirty="0">
                <a:latin typeface="Open Sans"/>
              </a:rPr>
              <a:t> in </a:t>
            </a:r>
            <a:r>
              <a:rPr lang="nb-NO" sz="2400" dirty="0" err="1">
                <a:latin typeface="Open Sans"/>
              </a:rPr>
              <a:t>the</a:t>
            </a:r>
            <a:r>
              <a:rPr lang="nb-NO" sz="2400" dirty="0">
                <a:latin typeface="Open Sans"/>
              </a:rPr>
              <a:t> Arctic for underwater </a:t>
            </a:r>
            <a:r>
              <a:rPr lang="nb-NO" sz="2400" dirty="0" err="1">
                <a:latin typeface="Open Sans"/>
              </a:rPr>
              <a:t>acoustic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thermometry</a:t>
            </a:r>
            <a:r>
              <a:rPr lang="nb-NO" sz="2400" dirty="0">
                <a:latin typeface="Open Sans"/>
              </a:rPr>
              <a:t>, </a:t>
            </a:r>
            <a:r>
              <a:rPr lang="nb-NO" sz="2400" dirty="0" err="1">
                <a:latin typeface="Open Sans"/>
              </a:rPr>
              <a:t>geo-positioning</a:t>
            </a:r>
            <a:r>
              <a:rPr lang="nb-NO" sz="2400" dirty="0">
                <a:latin typeface="Open Sans"/>
              </a:rPr>
              <a:t> for floats and gliders, and passive </a:t>
            </a:r>
            <a:r>
              <a:rPr lang="nb-NO" sz="2400" dirty="0" err="1">
                <a:latin typeface="Open Sans"/>
              </a:rPr>
              <a:t>acoustic</a:t>
            </a:r>
            <a:r>
              <a:rPr lang="nb-NO" sz="2400" dirty="0">
                <a:latin typeface="Open Sans"/>
              </a:rPr>
              <a:t>. The </a:t>
            </a:r>
            <a:r>
              <a:rPr lang="nb-NO" sz="2400" dirty="0" err="1">
                <a:latin typeface="Open Sans"/>
              </a:rPr>
              <a:t>Coordinated</a:t>
            </a:r>
            <a:r>
              <a:rPr lang="nb-NO" sz="2400" dirty="0">
                <a:latin typeface="Open Sans"/>
              </a:rPr>
              <a:t> Arctic Acoustic </a:t>
            </a:r>
            <a:r>
              <a:rPr lang="nb-NO" sz="2400" dirty="0" err="1">
                <a:latin typeface="Open Sans"/>
              </a:rPr>
              <a:t>Thermometry</a:t>
            </a:r>
            <a:r>
              <a:rPr lang="nb-NO" sz="2400" dirty="0">
                <a:latin typeface="Open Sans"/>
              </a:rPr>
              <a:t> Experiment (CAATEX) is a first </a:t>
            </a:r>
            <a:r>
              <a:rPr lang="nb-NO" sz="2400" dirty="0" err="1">
                <a:latin typeface="Open Sans"/>
              </a:rPr>
              <a:t>step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toward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developing</a:t>
            </a:r>
            <a:r>
              <a:rPr lang="nb-NO" sz="2400" dirty="0">
                <a:latin typeface="Open Sans"/>
              </a:rPr>
              <a:t> a </a:t>
            </a:r>
            <a:r>
              <a:rPr lang="nb-NO" sz="2400" dirty="0" err="1">
                <a:latin typeface="Open Sans"/>
              </a:rPr>
              <a:t>basin-scale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multipurpose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acoustic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network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using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modern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instrumentation</a:t>
            </a:r>
            <a:r>
              <a:rPr lang="nb-NO" sz="2400" dirty="0">
                <a:latin typeface="Open Sans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42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82867" y="2006357"/>
            <a:ext cx="508683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400" dirty="0" err="1"/>
              <a:t>Collect</a:t>
            </a:r>
            <a:r>
              <a:rPr lang="nb-NO" sz="2400" dirty="0"/>
              <a:t> </a:t>
            </a:r>
            <a:r>
              <a:rPr lang="nb-NO" sz="2400" dirty="0" err="1"/>
              <a:t>new</a:t>
            </a:r>
            <a:r>
              <a:rPr lang="nb-NO" sz="2400" dirty="0"/>
              <a:t> </a:t>
            </a:r>
            <a:r>
              <a:rPr lang="nb-NO" sz="2400" dirty="0" err="1"/>
              <a:t>ocean</a:t>
            </a:r>
            <a:r>
              <a:rPr lang="nb-NO" sz="2400" dirty="0"/>
              <a:t> </a:t>
            </a:r>
            <a:r>
              <a:rPr lang="nb-NO" sz="2400" dirty="0" err="1"/>
              <a:t>observations</a:t>
            </a:r>
            <a:r>
              <a:rPr lang="nb-NO" sz="2400" dirty="0"/>
              <a:t> </a:t>
            </a:r>
            <a:r>
              <a:rPr lang="nb-NO" sz="2400" dirty="0" err="1"/>
              <a:t>covering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central</a:t>
            </a:r>
            <a:r>
              <a:rPr lang="nb-NO" sz="2400" dirty="0"/>
              <a:t> Arctic Ocean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400" dirty="0"/>
              <a:t> </a:t>
            </a:r>
            <a:r>
              <a:rPr lang="nb-NO" sz="2400" dirty="0" err="1"/>
              <a:t>Obtain</a:t>
            </a:r>
            <a:r>
              <a:rPr lang="nb-NO" sz="2400" dirty="0"/>
              <a:t> </a:t>
            </a:r>
            <a:r>
              <a:rPr lang="nb-NO" sz="2400" dirty="0" err="1"/>
              <a:t>new</a:t>
            </a:r>
            <a:r>
              <a:rPr lang="nb-NO" sz="2400" dirty="0"/>
              <a:t> </a:t>
            </a:r>
            <a:r>
              <a:rPr lang="nb-NO" sz="2400" dirty="0" err="1"/>
              <a:t>knowledge</a:t>
            </a:r>
            <a:r>
              <a:rPr lang="nb-NO" sz="2400" dirty="0"/>
              <a:t> </a:t>
            </a:r>
            <a:r>
              <a:rPr lang="nb-NO" sz="2400" dirty="0" err="1"/>
              <a:t>about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decadal</a:t>
            </a:r>
            <a:r>
              <a:rPr lang="nb-NO" sz="2400" dirty="0"/>
              <a:t> </a:t>
            </a:r>
            <a:r>
              <a:rPr lang="nb-NO" sz="2400" dirty="0" err="1"/>
              <a:t>changes</a:t>
            </a:r>
            <a:r>
              <a:rPr lang="nb-NO" sz="2400" dirty="0"/>
              <a:t> in heat </a:t>
            </a:r>
            <a:r>
              <a:rPr lang="nb-NO" sz="2400" dirty="0" err="1"/>
              <a:t>content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central</a:t>
            </a:r>
            <a:r>
              <a:rPr lang="nb-NO" sz="2400" dirty="0"/>
              <a:t> Arctic Ocean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400" dirty="0" err="1"/>
              <a:t>Improve</a:t>
            </a:r>
            <a:r>
              <a:rPr lang="nb-NO" sz="2400" dirty="0"/>
              <a:t> </a:t>
            </a:r>
            <a:r>
              <a:rPr lang="nb-NO" sz="2400" dirty="0" err="1"/>
              <a:t>our</a:t>
            </a:r>
            <a:r>
              <a:rPr lang="nb-NO" sz="2400" dirty="0"/>
              <a:t> </a:t>
            </a:r>
            <a:r>
              <a:rPr lang="nb-NO" sz="2400" dirty="0" err="1"/>
              <a:t>understanding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uncertainties</a:t>
            </a:r>
            <a:r>
              <a:rPr lang="nb-NO" sz="2400" dirty="0"/>
              <a:t> in heat </a:t>
            </a:r>
            <a:r>
              <a:rPr lang="nb-NO" sz="2400" dirty="0" err="1"/>
              <a:t>content</a:t>
            </a:r>
            <a:r>
              <a:rPr lang="nb-NO" sz="2400" dirty="0"/>
              <a:t> </a:t>
            </a:r>
            <a:r>
              <a:rPr lang="nb-NO" sz="2400" dirty="0" err="1"/>
              <a:t>estimates</a:t>
            </a:r>
            <a:r>
              <a:rPr lang="nb-NO" sz="2400" dirty="0"/>
              <a:t> from </a:t>
            </a:r>
            <a:r>
              <a:rPr lang="nb-NO" sz="2400" dirty="0" err="1"/>
              <a:t>climate</a:t>
            </a:r>
            <a:r>
              <a:rPr lang="nb-NO" sz="2400" dirty="0"/>
              <a:t> </a:t>
            </a:r>
            <a:r>
              <a:rPr lang="nb-NO" sz="2400" dirty="0" err="1"/>
              <a:t>models</a:t>
            </a:r>
            <a:endParaRPr lang="nb-NO" sz="24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1313C-A5B2-4A49-A5C0-9B85F0D76F89}"/>
              </a:ext>
            </a:extLst>
          </p:cNvPr>
          <p:cNvSpPr txBox="1"/>
          <p:nvPr/>
        </p:nvSpPr>
        <p:spPr>
          <a:xfrm>
            <a:off x="6096000" y="6368559"/>
            <a:ext cx="5436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Ice concentration map from University of Bremen (G. </a:t>
            </a:r>
            <a:r>
              <a:rPr lang="en-US" sz="1600" dirty="0" err="1"/>
              <a:t>Heygster</a:t>
            </a:r>
            <a:r>
              <a:rPr lang="en-US" sz="16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8FB96-2D70-4747-9347-0CEFD404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952" y="954156"/>
            <a:ext cx="6226766" cy="545415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D9E99928-FC5B-564C-801B-BED10F3051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16" y="120109"/>
            <a:ext cx="6299132" cy="9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C7C0-347A-FD4F-893C-3FA71A8D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untitled.mp4">
            <a:hlinkClick r:id="" action="ppaction://media"/>
            <a:extLst>
              <a:ext uri="{FF2B5EF4-FFF2-40B4-BE49-F238E27FC236}">
                <a16:creationId xmlns:a16="http://schemas.microsoft.com/office/drawing/2014/main" id="{6637DCF1-21FA-F848-ABA8-60BA47910A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28" y="69493"/>
            <a:ext cx="12068730" cy="67885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5D389-403E-6F46-92F2-D4E9DF45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459" y="4318576"/>
            <a:ext cx="3704898" cy="246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ACBB7-0B05-7746-9413-EF470E945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0" y="142488"/>
            <a:ext cx="3418114" cy="179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F28B4-3026-5F44-B670-7BF0B76C6D10}"/>
              </a:ext>
            </a:extLst>
          </p:cNvPr>
          <p:cNvSpPr txBox="1"/>
          <p:nvPr/>
        </p:nvSpPr>
        <p:spPr>
          <a:xfrm>
            <a:off x="147619" y="1956079"/>
            <a:ext cx="2139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</a:rPr>
              <a:t>USCGC Healy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Cruise period 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3.9-14.10 2019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Lead: M. </a:t>
            </a:r>
            <a:r>
              <a:rPr lang="en-US" sz="2000" dirty="0" err="1">
                <a:solidFill>
                  <a:schemeClr val="bg1"/>
                </a:solidFill>
              </a:rPr>
              <a:t>Dzieciuch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kstSylinder 1">
            <a:extLst>
              <a:ext uri="{FF2B5EF4-FFF2-40B4-BE49-F238E27FC236}">
                <a16:creationId xmlns:a16="http://schemas.microsoft.com/office/drawing/2014/main" id="{8040634F-AEF4-734E-B565-B454FA868567}"/>
              </a:ext>
            </a:extLst>
          </p:cNvPr>
          <p:cNvSpPr txBox="1"/>
          <p:nvPr/>
        </p:nvSpPr>
        <p:spPr>
          <a:xfrm>
            <a:off x="9536757" y="159252"/>
            <a:ext cx="23903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KV Svalbard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Departure/Return Longyearbyen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14.08 2019- 9.9 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/>
              </a:rPr>
              <a:t>Lead: Hanne Sagen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2173A59-258D-C84D-8A53-A8B84D5542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40" y="3600275"/>
            <a:ext cx="1909777" cy="873754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FF3B8FA5-4BAD-2545-816C-7943198F95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165" y="2487168"/>
            <a:ext cx="2347392" cy="4315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F29EA845-A55E-5042-AFB1-82FECF1E5F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335" y="3189514"/>
            <a:ext cx="1167999" cy="7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B155-8AB1-6A40-A10A-E0A74A8E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69" y="31816"/>
            <a:ext cx="11452762" cy="905224"/>
          </a:xfrm>
        </p:spPr>
        <p:txBody>
          <a:bodyPr/>
          <a:lstStyle/>
          <a:p>
            <a:r>
              <a:rPr lang="en-US" b="1" dirty="0"/>
              <a:t>Future Fixed Multi-purpose observing networks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719CC-92D7-2E43-B862-923285B848D1}"/>
              </a:ext>
            </a:extLst>
          </p:cNvPr>
          <p:cNvSpPr txBox="1"/>
          <p:nvPr/>
        </p:nvSpPr>
        <p:spPr>
          <a:xfrm>
            <a:off x="287069" y="816120"/>
            <a:ext cx="730961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Acoustic network combined with multidisciplinary sensors.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Acoustic network will provide acoustic thermometry, underwater geo-positioning system, and vertical receiver arrays for passive acoustics.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Acoustic networks (regional and basin wide) will support extension of ARGO program into the central Arctic Basin, as well as provide infrastructure for use of gliders in key regions.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Oceanographic instruments integrated into the acoustic moorings will provide multi disciplinary point measurements at each fixed mooring location.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Challenge: Subsurface moorings deliver data in delayed mode.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9AFF7C-8D99-4A4B-B364-E707EA28EB54}"/>
              </a:ext>
            </a:extLst>
          </p:cNvPr>
          <p:cNvGrpSpPr/>
          <p:nvPr/>
        </p:nvGrpSpPr>
        <p:grpSpPr>
          <a:xfrm>
            <a:off x="6013450" y="2679700"/>
            <a:ext cx="4375150" cy="1879600"/>
            <a:chOff x="6013450" y="3225800"/>
            <a:chExt cx="4375150" cy="1879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DCDD846-76B0-8D47-8269-328EECEC80FD}"/>
                </a:ext>
              </a:extLst>
            </p:cNvPr>
            <p:cNvCxnSpPr/>
            <p:nvPr/>
          </p:nvCxnSpPr>
          <p:spPr>
            <a:xfrm flipV="1">
              <a:off x="10198100" y="3225800"/>
              <a:ext cx="19050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8237A3-4500-1044-93DE-6AB51D8205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90100" y="4559300"/>
              <a:ext cx="88900" cy="101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B06342-5266-9944-BC2F-E797E4DCA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26600" y="4622800"/>
              <a:ext cx="88900" cy="101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28E83C-A604-A541-9E79-ED613324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3450" y="3422650"/>
              <a:ext cx="165100" cy="12700"/>
            </a:xfrm>
            <a:prstGeom prst="rect">
              <a:avLst/>
            </a:prstGeom>
          </p:spPr>
        </p:pic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9C57BA35-BC2E-AE41-807F-0B0AC0BE2B84}"/>
                </a:ext>
              </a:extLst>
            </p:cNvPr>
            <p:cNvSpPr/>
            <p:nvPr/>
          </p:nvSpPr>
          <p:spPr>
            <a:xfrm>
              <a:off x="9198426" y="4775200"/>
              <a:ext cx="293916" cy="330200"/>
            </a:xfrm>
            <a:prstGeom prst="trapezoid">
              <a:avLst/>
            </a:prstGeom>
            <a:solidFill>
              <a:srgbClr val="4472C4">
                <a:alpha val="27059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B7FF72B8-BAE4-6D44-91FE-D6D204960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693" y="783084"/>
            <a:ext cx="4619716" cy="5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11230</TotalTime>
  <Words>991</Words>
  <Application>Microsoft Macintosh PowerPoint</Application>
  <PresentationFormat>Widescreen</PresentationFormat>
  <Paragraphs>74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Times</vt:lpstr>
      <vt:lpstr>Times New Roman</vt:lpstr>
      <vt:lpstr>Office Theme</vt:lpstr>
      <vt:lpstr>Implementation of a multipurpose Arctic Ocean Observing System</vt:lpstr>
      <vt:lpstr>The central Arctic Ocean</vt:lpstr>
      <vt:lpstr>Recommendation from OceanObs19</vt:lpstr>
      <vt:lpstr>Challenges (technology and sustainability)</vt:lpstr>
      <vt:lpstr>Recommendation from OceanObs19</vt:lpstr>
      <vt:lpstr>PowerPoint Presentation</vt:lpstr>
      <vt:lpstr>PowerPoint Presentation</vt:lpstr>
      <vt:lpstr>PowerPoint Presentation</vt:lpstr>
      <vt:lpstr>Future Fixed Multi-purpose observing networks</vt:lpstr>
      <vt:lpstr>PowerPoint Presentation</vt:lpstr>
      <vt:lpstr>Cables –recommendations from OceanObs19</vt:lpstr>
      <vt:lpstr>Future – Arctic Ocean Observing System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 Sagen</dc:creator>
  <cp:lastModifiedBy>Stein Sandven</cp:lastModifiedBy>
  <cp:revision>101</cp:revision>
  <dcterms:created xsi:type="dcterms:W3CDTF">2020-01-24T12:55:26Z</dcterms:created>
  <dcterms:modified xsi:type="dcterms:W3CDTF">2020-05-06T13:48:38Z</dcterms:modified>
</cp:coreProperties>
</file>