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4" r:id="rId2"/>
    <p:sldId id="256" r:id="rId3"/>
    <p:sldId id="258" r:id="rId4"/>
    <p:sldId id="264" r:id="rId5"/>
    <p:sldId id="265" r:id="rId6"/>
    <p:sldId id="271" r:id="rId7"/>
    <p:sldId id="276" r:id="rId8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0" autoAdjust="0"/>
  </p:normalViewPr>
  <p:slideViewPr>
    <p:cSldViewPr snapToGrid="0">
      <p:cViewPr varScale="1">
        <p:scale>
          <a:sx n="81" d="100"/>
          <a:sy n="81" d="100"/>
        </p:scale>
        <p:origin x="802" y="7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2C90-54C0-434A-8E20-3414E0937447}" type="datetimeFigureOut">
              <a:rPr lang="it-IT" smtClean="0"/>
              <a:pPr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973C-FD6A-444E-A241-7342BCA2A7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54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1973C-FD6A-444E-A241-7342BCA2A70B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49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624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52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298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8986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3269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496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01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1B0E3692-6E90-4E0A-A7C9-CB9ABB870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6" y="0"/>
            <a:ext cx="9150531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98E558A-0DDB-4578-94B7-46340C5DA68B}"/>
              </a:ext>
            </a:extLst>
          </p:cNvPr>
          <p:cNvSpPr/>
          <p:nvPr userDrawn="1"/>
        </p:nvSpPr>
        <p:spPr>
          <a:xfrm>
            <a:off x="0" y="6291263"/>
            <a:ext cx="9144000" cy="5667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3E4B55-2D45-4311-9BD6-C2B03561BBC2}"/>
              </a:ext>
            </a:extLst>
          </p:cNvPr>
          <p:cNvSpPr/>
          <p:nvPr userDrawn="1"/>
        </p:nvSpPr>
        <p:spPr>
          <a:xfrm>
            <a:off x="0" y="6227763"/>
            <a:ext cx="9142413" cy="63500"/>
          </a:xfrm>
          <a:prstGeom prst="rect">
            <a:avLst/>
          </a:prstGeom>
          <a:solidFill>
            <a:srgbClr val="282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8370AD3-A5D2-418C-9EC5-B64CCC3A13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1263"/>
            <a:ext cx="2051613" cy="566737"/>
          </a:xfrm>
          <a:prstGeom prst="rect">
            <a:avLst/>
          </a:prstGeom>
        </p:spPr>
      </p:pic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2EB1CD8E-8864-4358-99B1-4B33BA1304A2}"/>
              </a:ext>
            </a:extLst>
          </p:cNvPr>
          <p:cNvSpPr/>
          <p:nvPr userDrawn="1"/>
        </p:nvSpPr>
        <p:spPr>
          <a:xfrm flipV="1">
            <a:off x="6531" y="548680"/>
            <a:ext cx="9143999" cy="0"/>
          </a:xfrm>
          <a:custGeom>
            <a:avLst/>
            <a:gdLst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76313 w 2759200"/>
              <a:gd name="connsiteY6" fmla="*/ 1145357 h 3139126"/>
              <a:gd name="connsiteX7" fmla="*/ 1333893 w 2759200"/>
              <a:gd name="connsiteY7" fmla="*/ 1126503 h 3139126"/>
              <a:gd name="connsiteX8" fmla="*/ 768285 w 2759200"/>
              <a:gd name="connsiteY8" fmla="*/ 933254 h 3139126"/>
              <a:gd name="connsiteX9" fmla="*/ 659876 w 2759200"/>
              <a:gd name="connsiteY9" fmla="*/ 796565 h 3139126"/>
              <a:gd name="connsiteX10" fmla="*/ 669303 w 2759200"/>
              <a:gd name="connsiteY10" fmla="*/ 768285 h 3139126"/>
              <a:gd name="connsiteX11" fmla="*/ 989814 w 2759200"/>
              <a:gd name="connsiteY11" fmla="*/ 683443 h 3139126"/>
              <a:gd name="connsiteX12" fmla="*/ 1998482 w 2759200"/>
              <a:gd name="connsiteY12" fmla="*/ 655163 h 3139126"/>
              <a:gd name="connsiteX13" fmla="*/ 2714920 w 2759200"/>
              <a:gd name="connsiteY13" fmla="*/ 480767 h 3139126"/>
              <a:gd name="connsiteX14" fmla="*/ 2559377 w 2759200"/>
              <a:gd name="connsiteY14" fmla="*/ 348792 h 3139126"/>
              <a:gd name="connsiteX15" fmla="*/ 1555423 w 2759200"/>
              <a:gd name="connsiteY15" fmla="*/ 221530 h 3139126"/>
              <a:gd name="connsiteX16" fmla="*/ 0 w 2759200"/>
              <a:gd name="connsiteY16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989814 w 2759200"/>
              <a:gd name="connsiteY9" fmla="*/ 683443 h 3139126"/>
              <a:gd name="connsiteX10" fmla="*/ 1998482 w 2759200"/>
              <a:gd name="connsiteY10" fmla="*/ 655163 h 3139126"/>
              <a:gd name="connsiteX11" fmla="*/ 2714920 w 2759200"/>
              <a:gd name="connsiteY11" fmla="*/ 480767 h 3139126"/>
              <a:gd name="connsiteX12" fmla="*/ 2559377 w 2759200"/>
              <a:gd name="connsiteY12" fmla="*/ 348792 h 3139126"/>
              <a:gd name="connsiteX13" fmla="*/ 1555423 w 2759200"/>
              <a:gd name="connsiteY13" fmla="*/ 221530 h 3139126"/>
              <a:gd name="connsiteX14" fmla="*/ 0 w 2759200"/>
              <a:gd name="connsiteY14" fmla="*/ 0 h 313912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259237 w 2759200"/>
              <a:gd name="connsiteY2" fmla="*/ 2106891 h 3196276"/>
              <a:gd name="connsiteX3" fmla="*/ 125916 w 2759200"/>
              <a:gd name="connsiteY3" fmla="*/ 1846750 h 3196276"/>
              <a:gd name="connsiteX4" fmla="*/ 353505 w 2759200"/>
              <a:gd name="connsiteY4" fmla="*/ 1720392 h 3196276"/>
              <a:gd name="connsiteX5" fmla="*/ 1272619 w 2759200"/>
              <a:gd name="connsiteY5" fmla="*/ 1447015 h 3196276"/>
              <a:gd name="connsiteX6" fmla="*/ 1333893 w 2759200"/>
              <a:gd name="connsiteY6" fmla="*/ 1126503 h 3196276"/>
              <a:gd name="connsiteX7" fmla="*/ 768285 w 2759200"/>
              <a:gd name="connsiteY7" fmla="*/ 933254 h 3196276"/>
              <a:gd name="connsiteX8" fmla="*/ 659876 w 2759200"/>
              <a:gd name="connsiteY8" fmla="*/ 796565 h 3196276"/>
              <a:gd name="connsiteX9" fmla="*/ 989814 w 2759200"/>
              <a:gd name="connsiteY9" fmla="*/ 683443 h 3196276"/>
              <a:gd name="connsiteX10" fmla="*/ 1998482 w 2759200"/>
              <a:gd name="connsiteY10" fmla="*/ 655163 h 3196276"/>
              <a:gd name="connsiteX11" fmla="*/ 2714920 w 2759200"/>
              <a:gd name="connsiteY11" fmla="*/ 480767 h 3196276"/>
              <a:gd name="connsiteX12" fmla="*/ 2559377 w 2759200"/>
              <a:gd name="connsiteY12" fmla="*/ 348792 h 3196276"/>
              <a:gd name="connsiteX13" fmla="*/ 1555423 w 2759200"/>
              <a:gd name="connsiteY13" fmla="*/ 221530 h 3196276"/>
              <a:gd name="connsiteX14" fmla="*/ 0 w 2759200"/>
              <a:gd name="connsiteY14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5916 w 2759200"/>
              <a:gd name="connsiteY2" fmla="*/ 1846750 h 3196276"/>
              <a:gd name="connsiteX3" fmla="*/ 353505 w 2759200"/>
              <a:gd name="connsiteY3" fmla="*/ 1720392 h 3196276"/>
              <a:gd name="connsiteX4" fmla="*/ 1272619 w 2759200"/>
              <a:gd name="connsiteY4" fmla="*/ 1447015 h 3196276"/>
              <a:gd name="connsiteX5" fmla="*/ 1333893 w 2759200"/>
              <a:gd name="connsiteY5" fmla="*/ 1126503 h 3196276"/>
              <a:gd name="connsiteX6" fmla="*/ 768285 w 2759200"/>
              <a:gd name="connsiteY6" fmla="*/ 933254 h 3196276"/>
              <a:gd name="connsiteX7" fmla="*/ 659876 w 2759200"/>
              <a:gd name="connsiteY7" fmla="*/ 796565 h 3196276"/>
              <a:gd name="connsiteX8" fmla="*/ 989814 w 2759200"/>
              <a:gd name="connsiteY8" fmla="*/ 683443 h 3196276"/>
              <a:gd name="connsiteX9" fmla="*/ 1998482 w 2759200"/>
              <a:gd name="connsiteY9" fmla="*/ 655163 h 3196276"/>
              <a:gd name="connsiteX10" fmla="*/ 2714920 w 2759200"/>
              <a:gd name="connsiteY10" fmla="*/ 480767 h 3196276"/>
              <a:gd name="connsiteX11" fmla="*/ 2559377 w 2759200"/>
              <a:gd name="connsiteY11" fmla="*/ 348792 h 3196276"/>
              <a:gd name="connsiteX12" fmla="*/ 1555423 w 2759200"/>
              <a:gd name="connsiteY12" fmla="*/ 221530 h 3196276"/>
              <a:gd name="connsiteX13" fmla="*/ 0 w 2759200"/>
              <a:gd name="connsiteY13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353505 w 2759200"/>
              <a:gd name="connsiteY2" fmla="*/ 1720392 h 3196276"/>
              <a:gd name="connsiteX3" fmla="*/ 1272619 w 2759200"/>
              <a:gd name="connsiteY3" fmla="*/ 1447015 h 3196276"/>
              <a:gd name="connsiteX4" fmla="*/ 1333893 w 2759200"/>
              <a:gd name="connsiteY4" fmla="*/ 1126503 h 3196276"/>
              <a:gd name="connsiteX5" fmla="*/ 768285 w 2759200"/>
              <a:gd name="connsiteY5" fmla="*/ 933254 h 3196276"/>
              <a:gd name="connsiteX6" fmla="*/ 659876 w 2759200"/>
              <a:gd name="connsiteY6" fmla="*/ 796565 h 3196276"/>
              <a:gd name="connsiteX7" fmla="*/ 989814 w 2759200"/>
              <a:gd name="connsiteY7" fmla="*/ 683443 h 3196276"/>
              <a:gd name="connsiteX8" fmla="*/ 1998482 w 2759200"/>
              <a:gd name="connsiteY8" fmla="*/ 655163 h 3196276"/>
              <a:gd name="connsiteX9" fmla="*/ 2714920 w 2759200"/>
              <a:gd name="connsiteY9" fmla="*/ 480767 h 3196276"/>
              <a:gd name="connsiteX10" fmla="*/ 2559377 w 2759200"/>
              <a:gd name="connsiteY10" fmla="*/ 348792 h 3196276"/>
              <a:gd name="connsiteX11" fmla="*/ 1555423 w 2759200"/>
              <a:gd name="connsiteY11" fmla="*/ 221530 h 3196276"/>
              <a:gd name="connsiteX12" fmla="*/ 0 w 2759200"/>
              <a:gd name="connsiteY12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72619 w 2759200"/>
              <a:gd name="connsiteY2" fmla="*/ 1447015 h 3196276"/>
              <a:gd name="connsiteX3" fmla="*/ 1333893 w 2759200"/>
              <a:gd name="connsiteY3" fmla="*/ 1126503 h 3196276"/>
              <a:gd name="connsiteX4" fmla="*/ 768285 w 2759200"/>
              <a:gd name="connsiteY4" fmla="*/ 933254 h 3196276"/>
              <a:gd name="connsiteX5" fmla="*/ 659876 w 2759200"/>
              <a:gd name="connsiteY5" fmla="*/ 796565 h 3196276"/>
              <a:gd name="connsiteX6" fmla="*/ 989814 w 2759200"/>
              <a:gd name="connsiteY6" fmla="*/ 683443 h 3196276"/>
              <a:gd name="connsiteX7" fmla="*/ 1998482 w 2759200"/>
              <a:gd name="connsiteY7" fmla="*/ 655163 h 3196276"/>
              <a:gd name="connsiteX8" fmla="*/ 2714920 w 2759200"/>
              <a:gd name="connsiteY8" fmla="*/ 480767 h 3196276"/>
              <a:gd name="connsiteX9" fmla="*/ 2559377 w 2759200"/>
              <a:gd name="connsiteY9" fmla="*/ 348792 h 3196276"/>
              <a:gd name="connsiteX10" fmla="*/ 1555423 w 2759200"/>
              <a:gd name="connsiteY10" fmla="*/ 221530 h 3196276"/>
              <a:gd name="connsiteX11" fmla="*/ 0 w 2759200"/>
              <a:gd name="connsiteY11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333893 w 2759200"/>
              <a:gd name="connsiteY2" fmla="*/ 1126503 h 3196276"/>
              <a:gd name="connsiteX3" fmla="*/ 768285 w 2759200"/>
              <a:gd name="connsiteY3" fmla="*/ 933254 h 3196276"/>
              <a:gd name="connsiteX4" fmla="*/ 659876 w 2759200"/>
              <a:gd name="connsiteY4" fmla="*/ 796565 h 3196276"/>
              <a:gd name="connsiteX5" fmla="*/ 989814 w 2759200"/>
              <a:gd name="connsiteY5" fmla="*/ 683443 h 3196276"/>
              <a:gd name="connsiteX6" fmla="*/ 1998482 w 2759200"/>
              <a:gd name="connsiteY6" fmla="*/ 655163 h 3196276"/>
              <a:gd name="connsiteX7" fmla="*/ 2714920 w 2759200"/>
              <a:gd name="connsiteY7" fmla="*/ 480767 h 3196276"/>
              <a:gd name="connsiteX8" fmla="*/ 2559377 w 2759200"/>
              <a:gd name="connsiteY8" fmla="*/ 348792 h 3196276"/>
              <a:gd name="connsiteX9" fmla="*/ 1555423 w 2759200"/>
              <a:gd name="connsiteY9" fmla="*/ 221530 h 3196276"/>
              <a:gd name="connsiteX10" fmla="*/ 0 w 2759200"/>
              <a:gd name="connsiteY10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768285 w 2759200"/>
              <a:gd name="connsiteY2" fmla="*/ 933254 h 3196276"/>
              <a:gd name="connsiteX3" fmla="*/ 659876 w 2759200"/>
              <a:gd name="connsiteY3" fmla="*/ 796565 h 3196276"/>
              <a:gd name="connsiteX4" fmla="*/ 989814 w 2759200"/>
              <a:gd name="connsiteY4" fmla="*/ 683443 h 3196276"/>
              <a:gd name="connsiteX5" fmla="*/ 1998482 w 2759200"/>
              <a:gd name="connsiteY5" fmla="*/ 655163 h 3196276"/>
              <a:gd name="connsiteX6" fmla="*/ 2714920 w 2759200"/>
              <a:gd name="connsiteY6" fmla="*/ 480767 h 3196276"/>
              <a:gd name="connsiteX7" fmla="*/ 2559377 w 2759200"/>
              <a:gd name="connsiteY7" fmla="*/ 348792 h 3196276"/>
              <a:gd name="connsiteX8" fmla="*/ 1555423 w 2759200"/>
              <a:gd name="connsiteY8" fmla="*/ 221530 h 3196276"/>
              <a:gd name="connsiteX9" fmla="*/ 0 w 2759200"/>
              <a:gd name="connsiteY9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659876 w 2759200"/>
              <a:gd name="connsiteY2" fmla="*/ 796565 h 3196276"/>
              <a:gd name="connsiteX3" fmla="*/ 989814 w 2759200"/>
              <a:gd name="connsiteY3" fmla="*/ 683443 h 3196276"/>
              <a:gd name="connsiteX4" fmla="*/ 1998482 w 2759200"/>
              <a:gd name="connsiteY4" fmla="*/ 655163 h 3196276"/>
              <a:gd name="connsiteX5" fmla="*/ 2714920 w 2759200"/>
              <a:gd name="connsiteY5" fmla="*/ 480767 h 3196276"/>
              <a:gd name="connsiteX6" fmla="*/ 2559377 w 2759200"/>
              <a:gd name="connsiteY6" fmla="*/ 348792 h 3196276"/>
              <a:gd name="connsiteX7" fmla="*/ 1555423 w 2759200"/>
              <a:gd name="connsiteY7" fmla="*/ 221530 h 3196276"/>
              <a:gd name="connsiteX8" fmla="*/ 0 w 2759200"/>
              <a:gd name="connsiteY8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989814 w 2759200"/>
              <a:gd name="connsiteY2" fmla="*/ 683443 h 3196276"/>
              <a:gd name="connsiteX3" fmla="*/ 1998482 w 2759200"/>
              <a:gd name="connsiteY3" fmla="*/ 655163 h 3196276"/>
              <a:gd name="connsiteX4" fmla="*/ 2714920 w 2759200"/>
              <a:gd name="connsiteY4" fmla="*/ 480767 h 3196276"/>
              <a:gd name="connsiteX5" fmla="*/ 2559377 w 2759200"/>
              <a:gd name="connsiteY5" fmla="*/ 348792 h 3196276"/>
              <a:gd name="connsiteX6" fmla="*/ 1555423 w 2759200"/>
              <a:gd name="connsiteY6" fmla="*/ 221530 h 3196276"/>
              <a:gd name="connsiteX7" fmla="*/ 0 w 2759200"/>
              <a:gd name="connsiteY7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998482 w 2759200"/>
              <a:gd name="connsiteY2" fmla="*/ 655163 h 3196276"/>
              <a:gd name="connsiteX3" fmla="*/ 2714920 w 2759200"/>
              <a:gd name="connsiteY3" fmla="*/ 480767 h 3196276"/>
              <a:gd name="connsiteX4" fmla="*/ 2559377 w 2759200"/>
              <a:gd name="connsiteY4" fmla="*/ 348792 h 3196276"/>
              <a:gd name="connsiteX5" fmla="*/ 1555423 w 2759200"/>
              <a:gd name="connsiteY5" fmla="*/ 221530 h 3196276"/>
              <a:gd name="connsiteX6" fmla="*/ 0 w 2759200"/>
              <a:gd name="connsiteY6" fmla="*/ 0 h 3196276"/>
              <a:gd name="connsiteX0" fmla="*/ 2367 w 3734289"/>
              <a:gd name="connsiteY0" fmla="*/ 3544891 h 3544891"/>
              <a:gd name="connsiteX1" fmla="*/ 2374969 w 3734289"/>
              <a:gd name="connsiteY1" fmla="*/ 2686639 h 3544891"/>
              <a:gd name="connsiteX2" fmla="*/ 2973571 w 3734289"/>
              <a:gd name="connsiteY2" fmla="*/ 655163 h 3544891"/>
              <a:gd name="connsiteX3" fmla="*/ 3690009 w 3734289"/>
              <a:gd name="connsiteY3" fmla="*/ 480767 h 3544891"/>
              <a:gd name="connsiteX4" fmla="*/ 3534466 w 3734289"/>
              <a:gd name="connsiteY4" fmla="*/ 348792 h 3544891"/>
              <a:gd name="connsiteX5" fmla="*/ 2530512 w 3734289"/>
              <a:gd name="connsiteY5" fmla="*/ 221530 h 3544891"/>
              <a:gd name="connsiteX6" fmla="*/ 975089 w 3734289"/>
              <a:gd name="connsiteY6" fmla="*/ 0 h 3544891"/>
              <a:gd name="connsiteX0" fmla="*/ 2963 w 3734885"/>
              <a:gd name="connsiteY0" fmla="*/ 3544891 h 3544891"/>
              <a:gd name="connsiteX1" fmla="*/ 1969800 w 3734885"/>
              <a:gd name="connsiteY1" fmla="*/ 2023699 h 3544891"/>
              <a:gd name="connsiteX2" fmla="*/ 2974167 w 3734885"/>
              <a:gd name="connsiteY2" fmla="*/ 655163 h 3544891"/>
              <a:gd name="connsiteX3" fmla="*/ 3690605 w 3734885"/>
              <a:gd name="connsiteY3" fmla="*/ 480767 h 3544891"/>
              <a:gd name="connsiteX4" fmla="*/ 3535062 w 3734885"/>
              <a:gd name="connsiteY4" fmla="*/ 348792 h 3544891"/>
              <a:gd name="connsiteX5" fmla="*/ 2531108 w 3734885"/>
              <a:gd name="connsiteY5" fmla="*/ 221530 h 3544891"/>
              <a:gd name="connsiteX6" fmla="*/ 975685 w 3734885"/>
              <a:gd name="connsiteY6" fmla="*/ 0 h 3544891"/>
              <a:gd name="connsiteX0" fmla="*/ 3198 w 3809456"/>
              <a:gd name="connsiteY0" fmla="*/ 3544891 h 3544891"/>
              <a:gd name="connsiteX1" fmla="*/ 1970035 w 3809456"/>
              <a:gd name="connsiteY1" fmla="*/ 2023699 h 3544891"/>
              <a:gd name="connsiteX2" fmla="*/ 3690840 w 3809456"/>
              <a:gd name="connsiteY2" fmla="*/ 480767 h 3544891"/>
              <a:gd name="connsiteX3" fmla="*/ 3535297 w 3809456"/>
              <a:gd name="connsiteY3" fmla="*/ 348792 h 3544891"/>
              <a:gd name="connsiteX4" fmla="*/ 2531343 w 3809456"/>
              <a:gd name="connsiteY4" fmla="*/ 221530 h 3544891"/>
              <a:gd name="connsiteX5" fmla="*/ 975920 w 3809456"/>
              <a:gd name="connsiteY5" fmla="*/ 0 h 3544891"/>
              <a:gd name="connsiteX0" fmla="*/ 3124 w 3661219"/>
              <a:gd name="connsiteY0" fmla="*/ 3544891 h 3544891"/>
              <a:gd name="connsiteX1" fmla="*/ 1969961 w 3661219"/>
              <a:gd name="connsiteY1" fmla="*/ 2023699 h 3544891"/>
              <a:gd name="connsiteX2" fmla="*/ 3473596 w 3661219"/>
              <a:gd name="connsiteY2" fmla="*/ 1029407 h 3544891"/>
              <a:gd name="connsiteX3" fmla="*/ 3535223 w 3661219"/>
              <a:gd name="connsiteY3" fmla="*/ 348792 h 3544891"/>
              <a:gd name="connsiteX4" fmla="*/ 2531269 w 3661219"/>
              <a:gd name="connsiteY4" fmla="*/ 221530 h 3544891"/>
              <a:gd name="connsiteX5" fmla="*/ 975846 w 3661219"/>
              <a:gd name="connsiteY5" fmla="*/ 0 h 3544891"/>
              <a:gd name="connsiteX0" fmla="*/ 3124 w 3659033"/>
              <a:gd name="connsiteY0" fmla="*/ 3544891 h 3544891"/>
              <a:gd name="connsiteX1" fmla="*/ 1969961 w 3659033"/>
              <a:gd name="connsiteY1" fmla="*/ 2023699 h 3544891"/>
              <a:gd name="connsiteX2" fmla="*/ 3473596 w 3659033"/>
              <a:gd name="connsiteY2" fmla="*/ 1029407 h 3544891"/>
              <a:gd name="connsiteX3" fmla="*/ 3535223 w 3659033"/>
              <a:gd name="connsiteY3" fmla="*/ 348792 h 3544891"/>
              <a:gd name="connsiteX4" fmla="*/ 2565559 w 3659033"/>
              <a:gd name="connsiteY4" fmla="*/ 147235 h 3544891"/>
              <a:gd name="connsiteX5" fmla="*/ 975846 w 3659033"/>
              <a:gd name="connsiteY5" fmla="*/ 0 h 3544891"/>
              <a:gd name="connsiteX0" fmla="*/ 2692 w 3643958"/>
              <a:gd name="connsiteY0" fmla="*/ 3544891 h 3544891"/>
              <a:gd name="connsiteX1" fmla="*/ 2215274 w 3643958"/>
              <a:gd name="connsiteY1" fmla="*/ 2212294 h 3544891"/>
              <a:gd name="connsiteX2" fmla="*/ 3473164 w 3643958"/>
              <a:gd name="connsiteY2" fmla="*/ 1029407 h 3544891"/>
              <a:gd name="connsiteX3" fmla="*/ 3534791 w 3643958"/>
              <a:gd name="connsiteY3" fmla="*/ 348792 h 3544891"/>
              <a:gd name="connsiteX4" fmla="*/ 2565127 w 3643958"/>
              <a:gd name="connsiteY4" fmla="*/ 147235 h 3544891"/>
              <a:gd name="connsiteX5" fmla="*/ 975414 w 3643958"/>
              <a:gd name="connsiteY5" fmla="*/ 0 h 3544891"/>
              <a:gd name="connsiteX0" fmla="*/ 2716 w 3701452"/>
              <a:gd name="connsiteY0" fmla="*/ 3544891 h 3544891"/>
              <a:gd name="connsiteX1" fmla="*/ 2215298 w 3701452"/>
              <a:gd name="connsiteY1" fmla="*/ 2212294 h 3544891"/>
              <a:gd name="connsiteX2" fmla="*/ 3570343 w 3701452"/>
              <a:gd name="connsiteY2" fmla="*/ 1309442 h 3544891"/>
              <a:gd name="connsiteX3" fmla="*/ 3534815 w 3701452"/>
              <a:gd name="connsiteY3" fmla="*/ 348792 h 3544891"/>
              <a:gd name="connsiteX4" fmla="*/ 2565151 w 3701452"/>
              <a:gd name="connsiteY4" fmla="*/ 147235 h 3544891"/>
              <a:gd name="connsiteX5" fmla="*/ 975438 w 3701452"/>
              <a:gd name="connsiteY5" fmla="*/ 0 h 3544891"/>
              <a:gd name="connsiteX0" fmla="*/ 2797 w 3705158"/>
              <a:gd name="connsiteY0" fmla="*/ 3544891 h 3544891"/>
              <a:gd name="connsiteX1" fmla="*/ 2163944 w 3705158"/>
              <a:gd name="connsiteY1" fmla="*/ 2195149 h 3544891"/>
              <a:gd name="connsiteX2" fmla="*/ 3570424 w 3705158"/>
              <a:gd name="connsiteY2" fmla="*/ 1309442 h 3544891"/>
              <a:gd name="connsiteX3" fmla="*/ 3534896 w 3705158"/>
              <a:gd name="connsiteY3" fmla="*/ 348792 h 3544891"/>
              <a:gd name="connsiteX4" fmla="*/ 2565232 w 3705158"/>
              <a:gd name="connsiteY4" fmla="*/ 147235 h 3544891"/>
              <a:gd name="connsiteX5" fmla="*/ 975519 w 3705158"/>
              <a:gd name="connsiteY5" fmla="*/ 0 h 3544891"/>
              <a:gd name="connsiteX0" fmla="*/ 2797 w 3705158"/>
              <a:gd name="connsiteY0" fmla="*/ 3584896 h 3584896"/>
              <a:gd name="connsiteX1" fmla="*/ 2163944 w 3705158"/>
              <a:gd name="connsiteY1" fmla="*/ 2195149 h 3584896"/>
              <a:gd name="connsiteX2" fmla="*/ 3570424 w 3705158"/>
              <a:gd name="connsiteY2" fmla="*/ 1309442 h 3584896"/>
              <a:gd name="connsiteX3" fmla="*/ 3534896 w 3705158"/>
              <a:gd name="connsiteY3" fmla="*/ 348792 h 3584896"/>
              <a:gd name="connsiteX4" fmla="*/ 2565232 w 3705158"/>
              <a:gd name="connsiteY4" fmla="*/ 147235 h 3584896"/>
              <a:gd name="connsiteX5" fmla="*/ 975519 w 3705158"/>
              <a:gd name="connsiteY5" fmla="*/ 0 h 3584896"/>
              <a:gd name="connsiteX0" fmla="*/ 0 w 3702361"/>
              <a:gd name="connsiteY0" fmla="*/ 3584896 h 3584896"/>
              <a:gd name="connsiteX1" fmla="*/ 2161147 w 3702361"/>
              <a:gd name="connsiteY1" fmla="*/ 2195149 h 3584896"/>
              <a:gd name="connsiteX2" fmla="*/ 3567627 w 3702361"/>
              <a:gd name="connsiteY2" fmla="*/ 1309442 h 3584896"/>
              <a:gd name="connsiteX3" fmla="*/ 3532099 w 3702361"/>
              <a:gd name="connsiteY3" fmla="*/ 348792 h 3584896"/>
              <a:gd name="connsiteX4" fmla="*/ 2562435 w 3702361"/>
              <a:gd name="connsiteY4" fmla="*/ 147235 h 3584896"/>
              <a:gd name="connsiteX5" fmla="*/ 972722 w 3702361"/>
              <a:gd name="connsiteY5" fmla="*/ 0 h 3584896"/>
              <a:gd name="connsiteX0" fmla="*/ 0 w 3794169"/>
              <a:gd name="connsiteY0" fmla="*/ 3584896 h 3584896"/>
              <a:gd name="connsiteX1" fmla="*/ 2161147 w 3794169"/>
              <a:gd name="connsiteY1" fmla="*/ 2195149 h 3584896"/>
              <a:gd name="connsiteX2" fmla="*/ 3567627 w 3794169"/>
              <a:gd name="connsiteY2" fmla="*/ 1309442 h 3584896"/>
              <a:gd name="connsiteX3" fmla="*/ 3692119 w 3794169"/>
              <a:gd name="connsiteY3" fmla="*/ 325932 h 3584896"/>
              <a:gd name="connsiteX4" fmla="*/ 2562435 w 3794169"/>
              <a:gd name="connsiteY4" fmla="*/ 147235 h 3584896"/>
              <a:gd name="connsiteX5" fmla="*/ 972722 w 3794169"/>
              <a:gd name="connsiteY5" fmla="*/ 0 h 3584896"/>
              <a:gd name="connsiteX0" fmla="*/ 0 w 3746215"/>
              <a:gd name="connsiteY0" fmla="*/ 3584896 h 3584896"/>
              <a:gd name="connsiteX1" fmla="*/ 2161147 w 3746215"/>
              <a:gd name="connsiteY1" fmla="*/ 2195149 h 3584896"/>
              <a:gd name="connsiteX2" fmla="*/ 3567627 w 3746215"/>
              <a:gd name="connsiteY2" fmla="*/ 1309442 h 3584896"/>
              <a:gd name="connsiteX3" fmla="*/ 3692119 w 3746215"/>
              <a:gd name="connsiteY3" fmla="*/ 325932 h 3584896"/>
              <a:gd name="connsiteX4" fmla="*/ 2562435 w 3746215"/>
              <a:gd name="connsiteY4" fmla="*/ 147235 h 3584896"/>
              <a:gd name="connsiteX5" fmla="*/ 972722 w 3746215"/>
              <a:gd name="connsiteY5" fmla="*/ 0 h 3584896"/>
              <a:gd name="connsiteX0" fmla="*/ 0 w 3704522"/>
              <a:gd name="connsiteY0" fmla="*/ 3584896 h 3584896"/>
              <a:gd name="connsiteX1" fmla="*/ 2161147 w 3704522"/>
              <a:gd name="connsiteY1" fmla="*/ 2195149 h 3584896"/>
              <a:gd name="connsiteX2" fmla="*/ 3567627 w 3704522"/>
              <a:gd name="connsiteY2" fmla="*/ 1309442 h 3584896"/>
              <a:gd name="connsiteX3" fmla="*/ 3692119 w 3704522"/>
              <a:gd name="connsiteY3" fmla="*/ 325932 h 3584896"/>
              <a:gd name="connsiteX4" fmla="*/ 2562435 w 3704522"/>
              <a:gd name="connsiteY4" fmla="*/ 147235 h 3584896"/>
              <a:gd name="connsiteX5" fmla="*/ 972722 w 3704522"/>
              <a:gd name="connsiteY5" fmla="*/ 0 h 3584896"/>
              <a:gd name="connsiteX0" fmla="*/ 0 w 3748522"/>
              <a:gd name="connsiteY0" fmla="*/ 3584896 h 3584896"/>
              <a:gd name="connsiteX1" fmla="*/ 2161147 w 3748522"/>
              <a:gd name="connsiteY1" fmla="*/ 2195149 h 3584896"/>
              <a:gd name="connsiteX2" fmla="*/ 3567627 w 3748522"/>
              <a:gd name="connsiteY2" fmla="*/ 1309442 h 3584896"/>
              <a:gd name="connsiteX3" fmla="*/ 3692119 w 3748522"/>
              <a:gd name="connsiteY3" fmla="*/ 325932 h 3584896"/>
              <a:gd name="connsiteX4" fmla="*/ 2562435 w 3748522"/>
              <a:gd name="connsiteY4" fmla="*/ 147235 h 3584896"/>
              <a:gd name="connsiteX5" fmla="*/ 972722 w 3748522"/>
              <a:gd name="connsiteY5" fmla="*/ 0 h 3584896"/>
              <a:gd name="connsiteX0" fmla="*/ 0 w 3732454"/>
              <a:gd name="connsiteY0" fmla="*/ 3584896 h 3584896"/>
              <a:gd name="connsiteX1" fmla="*/ 2161147 w 3732454"/>
              <a:gd name="connsiteY1" fmla="*/ 2195149 h 3584896"/>
              <a:gd name="connsiteX2" fmla="*/ 3567627 w 3732454"/>
              <a:gd name="connsiteY2" fmla="*/ 1309442 h 3584896"/>
              <a:gd name="connsiteX3" fmla="*/ 3692119 w 3732454"/>
              <a:gd name="connsiteY3" fmla="*/ 325932 h 3584896"/>
              <a:gd name="connsiteX4" fmla="*/ 2562435 w 3732454"/>
              <a:gd name="connsiteY4" fmla="*/ 147235 h 3584896"/>
              <a:gd name="connsiteX5" fmla="*/ 972722 w 3732454"/>
              <a:gd name="connsiteY5" fmla="*/ 0 h 3584896"/>
              <a:gd name="connsiteX0" fmla="*/ 0 w 3766333"/>
              <a:gd name="connsiteY0" fmla="*/ 3584896 h 3584896"/>
              <a:gd name="connsiteX1" fmla="*/ 2161147 w 3766333"/>
              <a:gd name="connsiteY1" fmla="*/ 2195149 h 3584896"/>
              <a:gd name="connsiteX2" fmla="*/ 3527622 w 3766333"/>
              <a:gd name="connsiteY2" fmla="*/ 1280867 h 3584896"/>
              <a:gd name="connsiteX3" fmla="*/ 3692119 w 3766333"/>
              <a:gd name="connsiteY3" fmla="*/ 325932 h 3584896"/>
              <a:gd name="connsiteX4" fmla="*/ 2562435 w 3766333"/>
              <a:gd name="connsiteY4" fmla="*/ 147235 h 3584896"/>
              <a:gd name="connsiteX5" fmla="*/ 972722 w 3766333"/>
              <a:gd name="connsiteY5" fmla="*/ 0 h 3584896"/>
              <a:gd name="connsiteX0" fmla="*/ 0 w 3772213"/>
              <a:gd name="connsiteY0" fmla="*/ 3584896 h 3584896"/>
              <a:gd name="connsiteX1" fmla="*/ 2309737 w 3772213"/>
              <a:gd name="connsiteY1" fmla="*/ 2212294 h 3584896"/>
              <a:gd name="connsiteX2" fmla="*/ 3527622 w 3772213"/>
              <a:gd name="connsiteY2" fmla="*/ 1280867 h 3584896"/>
              <a:gd name="connsiteX3" fmla="*/ 3692119 w 3772213"/>
              <a:gd name="connsiteY3" fmla="*/ 325932 h 3584896"/>
              <a:gd name="connsiteX4" fmla="*/ 2562435 w 3772213"/>
              <a:gd name="connsiteY4" fmla="*/ 147235 h 3584896"/>
              <a:gd name="connsiteX5" fmla="*/ 972722 w 3772213"/>
              <a:gd name="connsiteY5" fmla="*/ 0 h 3584896"/>
              <a:gd name="connsiteX0" fmla="*/ 0 w 3697918"/>
              <a:gd name="connsiteY0" fmla="*/ 3647761 h 3647761"/>
              <a:gd name="connsiteX1" fmla="*/ 2235442 w 3697918"/>
              <a:gd name="connsiteY1" fmla="*/ 2212294 h 3647761"/>
              <a:gd name="connsiteX2" fmla="*/ 3453327 w 3697918"/>
              <a:gd name="connsiteY2" fmla="*/ 1280867 h 3647761"/>
              <a:gd name="connsiteX3" fmla="*/ 3617824 w 3697918"/>
              <a:gd name="connsiteY3" fmla="*/ 325932 h 3647761"/>
              <a:gd name="connsiteX4" fmla="*/ 2488140 w 3697918"/>
              <a:gd name="connsiteY4" fmla="*/ 147235 h 3647761"/>
              <a:gd name="connsiteX5" fmla="*/ 898427 w 3697918"/>
              <a:gd name="connsiteY5" fmla="*/ 0 h 3647761"/>
              <a:gd name="connsiteX0" fmla="*/ 0 w 3715783"/>
              <a:gd name="connsiteY0" fmla="*/ 3647761 h 3647761"/>
              <a:gd name="connsiteX1" fmla="*/ 2235442 w 3715783"/>
              <a:gd name="connsiteY1" fmla="*/ 2212294 h 3647761"/>
              <a:gd name="connsiteX2" fmla="*/ 3500461 w 3715783"/>
              <a:gd name="connsiteY2" fmla="*/ 1337428 h 3647761"/>
              <a:gd name="connsiteX3" fmla="*/ 3617824 w 3715783"/>
              <a:gd name="connsiteY3" fmla="*/ 325932 h 3647761"/>
              <a:gd name="connsiteX4" fmla="*/ 2488140 w 3715783"/>
              <a:gd name="connsiteY4" fmla="*/ 147235 h 3647761"/>
              <a:gd name="connsiteX5" fmla="*/ 898427 w 3715783"/>
              <a:gd name="connsiteY5" fmla="*/ 0 h 3647761"/>
              <a:gd name="connsiteX0" fmla="*/ 0 w 3748776"/>
              <a:gd name="connsiteY0" fmla="*/ 3699608 h 3699608"/>
              <a:gd name="connsiteX1" fmla="*/ 2268435 w 3748776"/>
              <a:gd name="connsiteY1" fmla="*/ 2212294 h 3699608"/>
              <a:gd name="connsiteX2" fmla="*/ 3533454 w 3748776"/>
              <a:gd name="connsiteY2" fmla="*/ 1337428 h 3699608"/>
              <a:gd name="connsiteX3" fmla="*/ 3650817 w 3748776"/>
              <a:gd name="connsiteY3" fmla="*/ 325932 h 3699608"/>
              <a:gd name="connsiteX4" fmla="*/ 2521133 w 3748776"/>
              <a:gd name="connsiteY4" fmla="*/ 147235 h 3699608"/>
              <a:gd name="connsiteX5" fmla="*/ 931420 w 3748776"/>
              <a:gd name="connsiteY5" fmla="*/ 0 h 3699608"/>
              <a:gd name="connsiteX0" fmla="*/ 0 w 3786876"/>
              <a:gd name="connsiteY0" fmla="*/ 3715801 h 3715801"/>
              <a:gd name="connsiteX1" fmla="*/ 2306535 w 3786876"/>
              <a:gd name="connsiteY1" fmla="*/ 2212294 h 3715801"/>
              <a:gd name="connsiteX2" fmla="*/ 3571554 w 3786876"/>
              <a:gd name="connsiteY2" fmla="*/ 1337428 h 3715801"/>
              <a:gd name="connsiteX3" fmla="*/ 3688917 w 3786876"/>
              <a:gd name="connsiteY3" fmla="*/ 325932 h 3715801"/>
              <a:gd name="connsiteX4" fmla="*/ 2559233 w 3786876"/>
              <a:gd name="connsiteY4" fmla="*/ 147235 h 3715801"/>
              <a:gd name="connsiteX5" fmla="*/ 969520 w 3786876"/>
              <a:gd name="connsiteY5" fmla="*/ 0 h 3715801"/>
              <a:gd name="connsiteX0" fmla="*/ 0 w 3760206"/>
              <a:gd name="connsiteY0" fmla="*/ 3698656 h 3698656"/>
              <a:gd name="connsiteX1" fmla="*/ 2279865 w 3760206"/>
              <a:gd name="connsiteY1" fmla="*/ 2212294 h 3698656"/>
              <a:gd name="connsiteX2" fmla="*/ 3544884 w 3760206"/>
              <a:gd name="connsiteY2" fmla="*/ 1337428 h 3698656"/>
              <a:gd name="connsiteX3" fmla="*/ 3662247 w 3760206"/>
              <a:gd name="connsiteY3" fmla="*/ 325932 h 3698656"/>
              <a:gd name="connsiteX4" fmla="*/ 2532563 w 3760206"/>
              <a:gd name="connsiteY4" fmla="*/ 147235 h 3698656"/>
              <a:gd name="connsiteX5" fmla="*/ 942850 w 3760206"/>
              <a:gd name="connsiteY5" fmla="*/ 0 h 3698656"/>
              <a:gd name="connsiteX0" fmla="*/ 0 w 3773541"/>
              <a:gd name="connsiteY0" fmla="*/ 3712943 h 3712943"/>
              <a:gd name="connsiteX1" fmla="*/ 2293200 w 3773541"/>
              <a:gd name="connsiteY1" fmla="*/ 2212294 h 3712943"/>
              <a:gd name="connsiteX2" fmla="*/ 3558219 w 3773541"/>
              <a:gd name="connsiteY2" fmla="*/ 1337428 h 3712943"/>
              <a:gd name="connsiteX3" fmla="*/ 3675582 w 3773541"/>
              <a:gd name="connsiteY3" fmla="*/ 325932 h 3712943"/>
              <a:gd name="connsiteX4" fmla="*/ 2545898 w 3773541"/>
              <a:gd name="connsiteY4" fmla="*/ 147235 h 3712943"/>
              <a:gd name="connsiteX5" fmla="*/ 956185 w 3773541"/>
              <a:gd name="connsiteY5" fmla="*/ 0 h 3712943"/>
              <a:gd name="connsiteX0" fmla="*/ 0 w 3773541"/>
              <a:gd name="connsiteY0" fmla="*/ 3712943 h 3712943"/>
              <a:gd name="connsiteX1" fmla="*/ 3558219 w 3773541"/>
              <a:gd name="connsiteY1" fmla="*/ 1337428 h 3712943"/>
              <a:gd name="connsiteX2" fmla="*/ 3675582 w 3773541"/>
              <a:gd name="connsiteY2" fmla="*/ 325932 h 3712943"/>
              <a:gd name="connsiteX3" fmla="*/ 2545898 w 3773541"/>
              <a:gd name="connsiteY3" fmla="*/ 147235 h 3712943"/>
              <a:gd name="connsiteX4" fmla="*/ 956185 w 3773541"/>
              <a:gd name="connsiteY4" fmla="*/ 0 h 3712943"/>
              <a:gd name="connsiteX0" fmla="*/ 0 w 3675582"/>
              <a:gd name="connsiteY0" fmla="*/ 3712943 h 3712943"/>
              <a:gd name="connsiteX1" fmla="*/ 3675582 w 3675582"/>
              <a:gd name="connsiteY1" fmla="*/ 325932 h 3712943"/>
              <a:gd name="connsiteX2" fmla="*/ 2545898 w 3675582"/>
              <a:gd name="connsiteY2" fmla="*/ 147235 h 3712943"/>
              <a:gd name="connsiteX3" fmla="*/ 956185 w 3675582"/>
              <a:gd name="connsiteY3" fmla="*/ 0 h 3712943"/>
              <a:gd name="connsiteX0" fmla="*/ 0 w 3683436"/>
              <a:gd name="connsiteY0" fmla="*/ 3756774 h 3756774"/>
              <a:gd name="connsiteX1" fmla="*/ 3675582 w 3683436"/>
              <a:gd name="connsiteY1" fmla="*/ 369763 h 3756774"/>
              <a:gd name="connsiteX2" fmla="*/ 956185 w 3683436"/>
              <a:gd name="connsiteY2" fmla="*/ 43831 h 3756774"/>
              <a:gd name="connsiteX0" fmla="*/ 0 w 3675582"/>
              <a:gd name="connsiteY0" fmla="*/ 3387011 h 3387011"/>
              <a:gd name="connsiteX1" fmla="*/ 3675582 w 3675582"/>
              <a:gd name="connsiteY1" fmla="*/ 0 h 338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5582" h="3387011">
                <a:moveTo>
                  <a:pt x="0" y="3387011"/>
                </a:moveTo>
                <a:lnTo>
                  <a:pt x="3675582" y="0"/>
                </a:lnTo>
              </a:path>
            </a:pathLst>
          </a:custGeom>
          <a:noFill/>
          <a:ln w="76200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2" name="Immagine 1">
            <a:extLst>
              <a:ext uri="{FF2B5EF4-FFF2-40B4-BE49-F238E27FC236}">
                <a16:creationId xmlns:a16="http://schemas.microsoft.com/office/drawing/2014/main" id="{3363B5D5-260F-4DF9-BCBB-3D235A50773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0967"/>
          <a:stretch/>
        </p:blipFill>
        <p:spPr bwMode="auto">
          <a:xfrm>
            <a:off x="7398528" y="6291263"/>
            <a:ext cx="1555362" cy="5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36B1252-C59E-49EE-B349-04341E3136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99" y="6331106"/>
            <a:ext cx="1392061" cy="4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99581" y="6381029"/>
            <a:ext cx="3143249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EGU 2020</a:t>
            </a:r>
            <a:endParaRPr lang="it-IT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3E4B55-2D45-4311-9BD6-C2B03561BBC2}"/>
              </a:ext>
            </a:extLst>
          </p:cNvPr>
          <p:cNvSpPr/>
          <p:nvPr userDrawn="1"/>
        </p:nvSpPr>
        <p:spPr>
          <a:xfrm>
            <a:off x="0" y="6227763"/>
            <a:ext cx="9142413" cy="63500"/>
          </a:xfrm>
          <a:prstGeom prst="rect">
            <a:avLst/>
          </a:prstGeom>
          <a:solidFill>
            <a:srgbClr val="282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8370AD3-A5D2-418C-9EC5-B64CCC3A1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1263"/>
            <a:ext cx="2051613" cy="566737"/>
          </a:xfrm>
          <a:prstGeom prst="rect">
            <a:avLst/>
          </a:prstGeom>
        </p:spPr>
      </p:pic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2EB1CD8E-8864-4358-99B1-4B33BA1304A2}"/>
              </a:ext>
            </a:extLst>
          </p:cNvPr>
          <p:cNvSpPr/>
          <p:nvPr userDrawn="1"/>
        </p:nvSpPr>
        <p:spPr>
          <a:xfrm flipV="1">
            <a:off x="6531" y="548680"/>
            <a:ext cx="9143999" cy="0"/>
          </a:xfrm>
          <a:custGeom>
            <a:avLst/>
            <a:gdLst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76313 w 2759200"/>
              <a:gd name="connsiteY6" fmla="*/ 1145357 h 3139126"/>
              <a:gd name="connsiteX7" fmla="*/ 1333893 w 2759200"/>
              <a:gd name="connsiteY7" fmla="*/ 1126503 h 3139126"/>
              <a:gd name="connsiteX8" fmla="*/ 768285 w 2759200"/>
              <a:gd name="connsiteY8" fmla="*/ 933254 h 3139126"/>
              <a:gd name="connsiteX9" fmla="*/ 659876 w 2759200"/>
              <a:gd name="connsiteY9" fmla="*/ 796565 h 3139126"/>
              <a:gd name="connsiteX10" fmla="*/ 669303 w 2759200"/>
              <a:gd name="connsiteY10" fmla="*/ 768285 h 3139126"/>
              <a:gd name="connsiteX11" fmla="*/ 989814 w 2759200"/>
              <a:gd name="connsiteY11" fmla="*/ 683443 h 3139126"/>
              <a:gd name="connsiteX12" fmla="*/ 1998482 w 2759200"/>
              <a:gd name="connsiteY12" fmla="*/ 655163 h 3139126"/>
              <a:gd name="connsiteX13" fmla="*/ 2714920 w 2759200"/>
              <a:gd name="connsiteY13" fmla="*/ 480767 h 3139126"/>
              <a:gd name="connsiteX14" fmla="*/ 2559377 w 2759200"/>
              <a:gd name="connsiteY14" fmla="*/ 348792 h 3139126"/>
              <a:gd name="connsiteX15" fmla="*/ 1555423 w 2759200"/>
              <a:gd name="connsiteY15" fmla="*/ 221530 h 3139126"/>
              <a:gd name="connsiteX16" fmla="*/ 0 w 2759200"/>
              <a:gd name="connsiteY16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989814 w 2759200"/>
              <a:gd name="connsiteY9" fmla="*/ 683443 h 3139126"/>
              <a:gd name="connsiteX10" fmla="*/ 1998482 w 2759200"/>
              <a:gd name="connsiteY10" fmla="*/ 655163 h 3139126"/>
              <a:gd name="connsiteX11" fmla="*/ 2714920 w 2759200"/>
              <a:gd name="connsiteY11" fmla="*/ 480767 h 3139126"/>
              <a:gd name="connsiteX12" fmla="*/ 2559377 w 2759200"/>
              <a:gd name="connsiteY12" fmla="*/ 348792 h 3139126"/>
              <a:gd name="connsiteX13" fmla="*/ 1555423 w 2759200"/>
              <a:gd name="connsiteY13" fmla="*/ 221530 h 3139126"/>
              <a:gd name="connsiteX14" fmla="*/ 0 w 2759200"/>
              <a:gd name="connsiteY14" fmla="*/ 0 h 313912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259237 w 2759200"/>
              <a:gd name="connsiteY2" fmla="*/ 2106891 h 3196276"/>
              <a:gd name="connsiteX3" fmla="*/ 125916 w 2759200"/>
              <a:gd name="connsiteY3" fmla="*/ 1846750 h 3196276"/>
              <a:gd name="connsiteX4" fmla="*/ 353505 w 2759200"/>
              <a:gd name="connsiteY4" fmla="*/ 1720392 h 3196276"/>
              <a:gd name="connsiteX5" fmla="*/ 1272619 w 2759200"/>
              <a:gd name="connsiteY5" fmla="*/ 1447015 h 3196276"/>
              <a:gd name="connsiteX6" fmla="*/ 1333893 w 2759200"/>
              <a:gd name="connsiteY6" fmla="*/ 1126503 h 3196276"/>
              <a:gd name="connsiteX7" fmla="*/ 768285 w 2759200"/>
              <a:gd name="connsiteY7" fmla="*/ 933254 h 3196276"/>
              <a:gd name="connsiteX8" fmla="*/ 659876 w 2759200"/>
              <a:gd name="connsiteY8" fmla="*/ 796565 h 3196276"/>
              <a:gd name="connsiteX9" fmla="*/ 989814 w 2759200"/>
              <a:gd name="connsiteY9" fmla="*/ 683443 h 3196276"/>
              <a:gd name="connsiteX10" fmla="*/ 1998482 w 2759200"/>
              <a:gd name="connsiteY10" fmla="*/ 655163 h 3196276"/>
              <a:gd name="connsiteX11" fmla="*/ 2714920 w 2759200"/>
              <a:gd name="connsiteY11" fmla="*/ 480767 h 3196276"/>
              <a:gd name="connsiteX12" fmla="*/ 2559377 w 2759200"/>
              <a:gd name="connsiteY12" fmla="*/ 348792 h 3196276"/>
              <a:gd name="connsiteX13" fmla="*/ 1555423 w 2759200"/>
              <a:gd name="connsiteY13" fmla="*/ 221530 h 3196276"/>
              <a:gd name="connsiteX14" fmla="*/ 0 w 2759200"/>
              <a:gd name="connsiteY14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5916 w 2759200"/>
              <a:gd name="connsiteY2" fmla="*/ 1846750 h 3196276"/>
              <a:gd name="connsiteX3" fmla="*/ 353505 w 2759200"/>
              <a:gd name="connsiteY3" fmla="*/ 1720392 h 3196276"/>
              <a:gd name="connsiteX4" fmla="*/ 1272619 w 2759200"/>
              <a:gd name="connsiteY4" fmla="*/ 1447015 h 3196276"/>
              <a:gd name="connsiteX5" fmla="*/ 1333893 w 2759200"/>
              <a:gd name="connsiteY5" fmla="*/ 1126503 h 3196276"/>
              <a:gd name="connsiteX6" fmla="*/ 768285 w 2759200"/>
              <a:gd name="connsiteY6" fmla="*/ 933254 h 3196276"/>
              <a:gd name="connsiteX7" fmla="*/ 659876 w 2759200"/>
              <a:gd name="connsiteY7" fmla="*/ 796565 h 3196276"/>
              <a:gd name="connsiteX8" fmla="*/ 989814 w 2759200"/>
              <a:gd name="connsiteY8" fmla="*/ 683443 h 3196276"/>
              <a:gd name="connsiteX9" fmla="*/ 1998482 w 2759200"/>
              <a:gd name="connsiteY9" fmla="*/ 655163 h 3196276"/>
              <a:gd name="connsiteX10" fmla="*/ 2714920 w 2759200"/>
              <a:gd name="connsiteY10" fmla="*/ 480767 h 3196276"/>
              <a:gd name="connsiteX11" fmla="*/ 2559377 w 2759200"/>
              <a:gd name="connsiteY11" fmla="*/ 348792 h 3196276"/>
              <a:gd name="connsiteX12" fmla="*/ 1555423 w 2759200"/>
              <a:gd name="connsiteY12" fmla="*/ 221530 h 3196276"/>
              <a:gd name="connsiteX13" fmla="*/ 0 w 2759200"/>
              <a:gd name="connsiteY13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353505 w 2759200"/>
              <a:gd name="connsiteY2" fmla="*/ 1720392 h 3196276"/>
              <a:gd name="connsiteX3" fmla="*/ 1272619 w 2759200"/>
              <a:gd name="connsiteY3" fmla="*/ 1447015 h 3196276"/>
              <a:gd name="connsiteX4" fmla="*/ 1333893 w 2759200"/>
              <a:gd name="connsiteY4" fmla="*/ 1126503 h 3196276"/>
              <a:gd name="connsiteX5" fmla="*/ 768285 w 2759200"/>
              <a:gd name="connsiteY5" fmla="*/ 933254 h 3196276"/>
              <a:gd name="connsiteX6" fmla="*/ 659876 w 2759200"/>
              <a:gd name="connsiteY6" fmla="*/ 796565 h 3196276"/>
              <a:gd name="connsiteX7" fmla="*/ 989814 w 2759200"/>
              <a:gd name="connsiteY7" fmla="*/ 683443 h 3196276"/>
              <a:gd name="connsiteX8" fmla="*/ 1998482 w 2759200"/>
              <a:gd name="connsiteY8" fmla="*/ 655163 h 3196276"/>
              <a:gd name="connsiteX9" fmla="*/ 2714920 w 2759200"/>
              <a:gd name="connsiteY9" fmla="*/ 480767 h 3196276"/>
              <a:gd name="connsiteX10" fmla="*/ 2559377 w 2759200"/>
              <a:gd name="connsiteY10" fmla="*/ 348792 h 3196276"/>
              <a:gd name="connsiteX11" fmla="*/ 1555423 w 2759200"/>
              <a:gd name="connsiteY11" fmla="*/ 221530 h 3196276"/>
              <a:gd name="connsiteX12" fmla="*/ 0 w 2759200"/>
              <a:gd name="connsiteY12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72619 w 2759200"/>
              <a:gd name="connsiteY2" fmla="*/ 1447015 h 3196276"/>
              <a:gd name="connsiteX3" fmla="*/ 1333893 w 2759200"/>
              <a:gd name="connsiteY3" fmla="*/ 1126503 h 3196276"/>
              <a:gd name="connsiteX4" fmla="*/ 768285 w 2759200"/>
              <a:gd name="connsiteY4" fmla="*/ 933254 h 3196276"/>
              <a:gd name="connsiteX5" fmla="*/ 659876 w 2759200"/>
              <a:gd name="connsiteY5" fmla="*/ 796565 h 3196276"/>
              <a:gd name="connsiteX6" fmla="*/ 989814 w 2759200"/>
              <a:gd name="connsiteY6" fmla="*/ 683443 h 3196276"/>
              <a:gd name="connsiteX7" fmla="*/ 1998482 w 2759200"/>
              <a:gd name="connsiteY7" fmla="*/ 655163 h 3196276"/>
              <a:gd name="connsiteX8" fmla="*/ 2714920 w 2759200"/>
              <a:gd name="connsiteY8" fmla="*/ 480767 h 3196276"/>
              <a:gd name="connsiteX9" fmla="*/ 2559377 w 2759200"/>
              <a:gd name="connsiteY9" fmla="*/ 348792 h 3196276"/>
              <a:gd name="connsiteX10" fmla="*/ 1555423 w 2759200"/>
              <a:gd name="connsiteY10" fmla="*/ 221530 h 3196276"/>
              <a:gd name="connsiteX11" fmla="*/ 0 w 2759200"/>
              <a:gd name="connsiteY11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333893 w 2759200"/>
              <a:gd name="connsiteY2" fmla="*/ 1126503 h 3196276"/>
              <a:gd name="connsiteX3" fmla="*/ 768285 w 2759200"/>
              <a:gd name="connsiteY3" fmla="*/ 933254 h 3196276"/>
              <a:gd name="connsiteX4" fmla="*/ 659876 w 2759200"/>
              <a:gd name="connsiteY4" fmla="*/ 796565 h 3196276"/>
              <a:gd name="connsiteX5" fmla="*/ 989814 w 2759200"/>
              <a:gd name="connsiteY5" fmla="*/ 683443 h 3196276"/>
              <a:gd name="connsiteX6" fmla="*/ 1998482 w 2759200"/>
              <a:gd name="connsiteY6" fmla="*/ 655163 h 3196276"/>
              <a:gd name="connsiteX7" fmla="*/ 2714920 w 2759200"/>
              <a:gd name="connsiteY7" fmla="*/ 480767 h 3196276"/>
              <a:gd name="connsiteX8" fmla="*/ 2559377 w 2759200"/>
              <a:gd name="connsiteY8" fmla="*/ 348792 h 3196276"/>
              <a:gd name="connsiteX9" fmla="*/ 1555423 w 2759200"/>
              <a:gd name="connsiteY9" fmla="*/ 221530 h 3196276"/>
              <a:gd name="connsiteX10" fmla="*/ 0 w 2759200"/>
              <a:gd name="connsiteY10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768285 w 2759200"/>
              <a:gd name="connsiteY2" fmla="*/ 933254 h 3196276"/>
              <a:gd name="connsiteX3" fmla="*/ 659876 w 2759200"/>
              <a:gd name="connsiteY3" fmla="*/ 796565 h 3196276"/>
              <a:gd name="connsiteX4" fmla="*/ 989814 w 2759200"/>
              <a:gd name="connsiteY4" fmla="*/ 683443 h 3196276"/>
              <a:gd name="connsiteX5" fmla="*/ 1998482 w 2759200"/>
              <a:gd name="connsiteY5" fmla="*/ 655163 h 3196276"/>
              <a:gd name="connsiteX6" fmla="*/ 2714920 w 2759200"/>
              <a:gd name="connsiteY6" fmla="*/ 480767 h 3196276"/>
              <a:gd name="connsiteX7" fmla="*/ 2559377 w 2759200"/>
              <a:gd name="connsiteY7" fmla="*/ 348792 h 3196276"/>
              <a:gd name="connsiteX8" fmla="*/ 1555423 w 2759200"/>
              <a:gd name="connsiteY8" fmla="*/ 221530 h 3196276"/>
              <a:gd name="connsiteX9" fmla="*/ 0 w 2759200"/>
              <a:gd name="connsiteY9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659876 w 2759200"/>
              <a:gd name="connsiteY2" fmla="*/ 796565 h 3196276"/>
              <a:gd name="connsiteX3" fmla="*/ 989814 w 2759200"/>
              <a:gd name="connsiteY3" fmla="*/ 683443 h 3196276"/>
              <a:gd name="connsiteX4" fmla="*/ 1998482 w 2759200"/>
              <a:gd name="connsiteY4" fmla="*/ 655163 h 3196276"/>
              <a:gd name="connsiteX5" fmla="*/ 2714920 w 2759200"/>
              <a:gd name="connsiteY5" fmla="*/ 480767 h 3196276"/>
              <a:gd name="connsiteX6" fmla="*/ 2559377 w 2759200"/>
              <a:gd name="connsiteY6" fmla="*/ 348792 h 3196276"/>
              <a:gd name="connsiteX7" fmla="*/ 1555423 w 2759200"/>
              <a:gd name="connsiteY7" fmla="*/ 221530 h 3196276"/>
              <a:gd name="connsiteX8" fmla="*/ 0 w 2759200"/>
              <a:gd name="connsiteY8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989814 w 2759200"/>
              <a:gd name="connsiteY2" fmla="*/ 683443 h 3196276"/>
              <a:gd name="connsiteX3" fmla="*/ 1998482 w 2759200"/>
              <a:gd name="connsiteY3" fmla="*/ 655163 h 3196276"/>
              <a:gd name="connsiteX4" fmla="*/ 2714920 w 2759200"/>
              <a:gd name="connsiteY4" fmla="*/ 480767 h 3196276"/>
              <a:gd name="connsiteX5" fmla="*/ 2559377 w 2759200"/>
              <a:gd name="connsiteY5" fmla="*/ 348792 h 3196276"/>
              <a:gd name="connsiteX6" fmla="*/ 1555423 w 2759200"/>
              <a:gd name="connsiteY6" fmla="*/ 221530 h 3196276"/>
              <a:gd name="connsiteX7" fmla="*/ 0 w 2759200"/>
              <a:gd name="connsiteY7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998482 w 2759200"/>
              <a:gd name="connsiteY2" fmla="*/ 655163 h 3196276"/>
              <a:gd name="connsiteX3" fmla="*/ 2714920 w 2759200"/>
              <a:gd name="connsiteY3" fmla="*/ 480767 h 3196276"/>
              <a:gd name="connsiteX4" fmla="*/ 2559377 w 2759200"/>
              <a:gd name="connsiteY4" fmla="*/ 348792 h 3196276"/>
              <a:gd name="connsiteX5" fmla="*/ 1555423 w 2759200"/>
              <a:gd name="connsiteY5" fmla="*/ 221530 h 3196276"/>
              <a:gd name="connsiteX6" fmla="*/ 0 w 2759200"/>
              <a:gd name="connsiteY6" fmla="*/ 0 h 3196276"/>
              <a:gd name="connsiteX0" fmla="*/ 2367 w 3734289"/>
              <a:gd name="connsiteY0" fmla="*/ 3544891 h 3544891"/>
              <a:gd name="connsiteX1" fmla="*/ 2374969 w 3734289"/>
              <a:gd name="connsiteY1" fmla="*/ 2686639 h 3544891"/>
              <a:gd name="connsiteX2" fmla="*/ 2973571 w 3734289"/>
              <a:gd name="connsiteY2" fmla="*/ 655163 h 3544891"/>
              <a:gd name="connsiteX3" fmla="*/ 3690009 w 3734289"/>
              <a:gd name="connsiteY3" fmla="*/ 480767 h 3544891"/>
              <a:gd name="connsiteX4" fmla="*/ 3534466 w 3734289"/>
              <a:gd name="connsiteY4" fmla="*/ 348792 h 3544891"/>
              <a:gd name="connsiteX5" fmla="*/ 2530512 w 3734289"/>
              <a:gd name="connsiteY5" fmla="*/ 221530 h 3544891"/>
              <a:gd name="connsiteX6" fmla="*/ 975089 w 3734289"/>
              <a:gd name="connsiteY6" fmla="*/ 0 h 3544891"/>
              <a:gd name="connsiteX0" fmla="*/ 2963 w 3734885"/>
              <a:gd name="connsiteY0" fmla="*/ 3544891 h 3544891"/>
              <a:gd name="connsiteX1" fmla="*/ 1969800 w 3734885"/>
              <a:gd name="connsiteY1" fmla="*/ 2023699 h 3544891"/>
              <a:gd name="connsiteX2" fmla="*/ 2974167 w 3734885"/>
              <a:gd name="connsiteY2" fmla="*/ 655163 h 3544891"/>
              <a:gd name="connsiteX3" fmla="*/ 3690605 w 3734885"/>
              <a:gd name="connsiteY3" fmla="*/ 480767 h 3544891"/>
              <a:gd name="connsiteX4" fmla="*/ 3535062 w 3734885"/>
              <a:gd name="connsiteY4" fmla="*/ 348792 h 3544891"/>
              <a:gd name="connsiteX5" fmla="*/ 2531108 w 3734885"/>
              <a:gd name="connsiteY5" fmla="*/ 221530 h 3544891"/>
              <a:gd name="connsiteX6" fmla="*/ 975685 w 3734885"/>
              <a:gd name="connsiteY6" fmla="*/ 0 h 3544891"/>
              <a:gd name="connsiteX0" fmla="*/ 3198 w 3809456"/>
              <a:gd name="connsiteY0" fmla="*/ 3544891 h 3544891"/>
              <a:gd name="connsiteX1" fmla="*/ 1970035 w 3809456"/>
              <a:gd name="connsiteY1" fmla="*/ 2023699 h 3544891"/>
              <a:gd name="connsiteX2" fmla="*/ 3690840 w 3809456"/>
              <a:gd name="connsiteY2" fmla="*/ 480767 h 3544891"/>
              <a:gd name="connsiteX3" fmla="*/ 3535297 w 3809456"/>
              <a:gd name="connsiteY3" fmla="*/ 348792 h 3544891"/>
              <a:gd name="connsiteX4" fmla="*/ 2531343 w 3809456"/>
              <a:gd name="connsiteY4" fmla="*/ 221530 h 3544891"/>
              <a:gd name="connsiteX5" fmla="*/ 975920 w 3809456"/>
              <a:gd name="connsiteY5" fmla="*/ 0 h 3544891"/>
              <a:gd name="connsiteX0" fmla="*/ 3124 w 3661219"/>
              <a:gd name="connsiteY0" fmla="*/ 3544891 h 3544891"/>
              <a:gd name="connsiteX1" fmla="*/ 1969961 w 3661219"/>
              <a:gd name="connsiteY1" fmla="*/ 2023699 h 3544891"/>
              <a:gd name="connsiteX2" fmla="*/ 3473596 w 3661219"/>
              <a:gd name="connsiteY2" fmla="*/ 1029407 h 3544891"/>
              <a:gd name="connsiteX3" fmla="*/ 3535223 w 3661219"/>
              <a:gd name="connsiteY3" fmla="*/ 348792 h 3544891"/>
              <a:gd name="connsiteX4" fmla="*/ 2531269 w 3661219"/>
              <a:gd name="connsiteY4" fmla="*/ 221530 h 3544891"/>
              <a:gd name="connsiteX5" fmla="*/ 975846 w 3661219"/>
              <a:gd name="connsiteY5" fmla="*/ 0 h 3544891"/>
              <a:gd name="connsiteX0" fmla="*/ 3124 w 3659033"/>
              <a:gd name="connsiteY0" fmla="*/ 3544891 h 3544891"/>
              <a:gd name="connsiteX1" fmla="*/ 1969961 w 3659033"/>
              <a:gd name="connsiteY1" fmla="*/ 2023699 h 3544891"/>
              <a:gd name="connsiteX2" fmla="*/ 3473596 w 3659033"/>
              <a:gd name="connsiteY2" fmla="*/ 1029407 h 3544891"/>
              <a:gd name="connsiteX3" fmla="*/ 3535223 w 3659033"/>
              <a:gd name="connsiteY3" fmla="*/ 348792 h 3544891"/>
              <a:gd name="connsiteX4" fmla="*/ 2565559 w 3659033"/>
              <a:gd name="connsiteY4" fmla="*/ 147235 h 3544891"/>
              <a:gd name="connsiteX5" fmla="*/ 975846 w 3659033"/>
              <a:gd name="connsiteY5" fmla="*/ 0 h 3544891"/>
              <a:gd name="connsiteX0" fmla="*/ 2692 w 3643958"/>
              <a:gd name="connsiteY0" fmla="*/ 3544891 h 3544891"/>
              <a:gd name="connsiteX1" fmla="*/ 2215274 w 3643958"/>
              <a:gd name="connsiteY1" fmla="*/ 2212294 h 3544891"/>
              <a:gd name="connsiteX2" fmla="*/ 3473164 w 3643958"/>
              <a:gd name="connsiteY2" fmla="*/ 1029407 h 3544891"/>
              <a:gd name="connsiteX3" fmla="*/ 3534791 w 3643958"/>
              <a:gd name="connsiteY3" fmla="*/ 348792 h 3544891"/>
              <a:gd name="connsiteX4" fmla="*/ 2565127 w 3643958"/>
              <a:gd name="connsiteY4" fmla="*/ 147235 h 3544891"/>
              <a:gd name="connsiteX5" fmla="*/ 975414 w 3643958"/>
              <a:gd name="connsiteY5" fmla="*/ 0 h 3544891"/>
              <a:gd name="connsiteX0" fmla="*/ 2716 w 3701452"/>
              <a:gd name="connsiteY0" fmla="*/ 3544891 h 3544891"/>
              <a:gd name="connsiteX1" fmla="*/ 2215298 w 3701452"/>
              <a:gd name="connsiteY1" fmla="*/ 2212294 h 3544891"/>
              <a:gd name="connsiteX2" fmla="*/ 3570343 w 3701452"/>
              <a:gd name="connsiteY2" fmla="*/ 1309442 h 3544891"/>
              <a:gd name="connsiteX3" fmla="*/ 3534815 w 3701452"/>
              <a:gd name="connsiteY3" fmla="*/ 348792 h 3544891"/>
              <a:gd name="connsiteX4" fmla="*/ 2565151 w 3701452"/>
              <a:gd name="connsiteY4" fmla="*/ 147235 h 3544891"/>
              <a:gd name="connsiteX5" fmla="*/ 975438 w 3701452"/>
              <a:gd name="connsiteY5" fmla="*/ 0 h 3544891"/>
              <a:gd name="connsiteX0" fmla="*/ 2797 w 3705158"/>
              <a:gd name="connsiteY0" fmla="*/ 3544891 h 3544891"/>
              <a:gd name="connsiteX1" fmla="*/ 2163944 w 3705158"/>
              <a:gd name="connsiteY1" fmla="*/ 2195149 h 3544891"/>
              <a:gd name="connsiteX2" fmla="*/ 3570424 w 3705158"/>
              <a:gd name="connsiteY2" fmla="*/ 1309442 h 3544891"/>
              <a:gd name="connsiteX3" fmla="*/ 3534896 w 3705158"/>
              <a:gd name="connsiteY3" fmla="*/ 348792 h 3544891"/>
              <a:gd name="connsiteX4" fmla="*/ 2565232 w 3705158"/>
              <a:gd name="connsiteY4" fmla="*/ 147235 h 3544891"/>
              <a:gd name="connsiteX5" fmla="*/ 975519 w 3705158"/>
              <a:gd name="connsiteY5" fmla="*/ 0 h 3544891"/>
              <a:gd name="connsiteX0" fmla="*/ 2797 w 3705158"/>
              <a:gd name="connsiteY0" fmla="*/ 3584896 h 3584896"/>
              <a:gd name="connsiteX1" fmla="*/ 2163944 w 3705158"/>
              <a:gd name="connsiteY1" fmla="*/ 2195149 h 3584896"/>
              <a:gd name="connsiteX2" fmla="*/ 3570424 w 3705158"/>
              <a:gd name="connsiteY2" fmla="*/ 1309442 h 3584896"/>
              <a:gd name="connsiteX3" fmla="*/ 3534896 w 3705158"/>
              <a:gd name="connsiteY3" fmla="*/ 348792 h 3584896"/>
              <a:gd name="connsiteX4" fmla="*/ 2565232 w 3705158"/>
              <a:gd name="connsiteY4" fmla="*/ 147235 h 3584896"/>
              <a:gd name="connsiteX5" fmla="*/ 975519 w 3705158"/>
              <a:gd name="connsiteY5" fmla="*/ 0 h 3584896"/>
              <a:gd name="connsiteX0" fmla="*/ 0 w 3702361"/>
              <a:gd name="connsiteY0" fmla="*/ 3584896 h 3584896"/>
              <a:gd name="connsiteX1" fmla="*/ 2161147 w 3702361"/>
              <a:gd name="connsiteY1" fmla="*/ 2195149 h 3584896"/>
              <a:gd name="connsiteX2" fmla="*/ 3567627 w 3702361"/>
              <a:gd name="connsiteY2" fmla="*/ 1309442 h 3584896"/>
              <a:gd name="connsiteX3" fmla="*/ 3532099 w 3702361"/>
              <a:gd name="connsiteY3" fmla="*/ 348792 h 3584896"/>
              <a:gd name="connsiteX4" fmla="*/ 2562435 w 3702361"/>
              <a:gd name="connsiteY4" fmla="*/ 147235 h 3584896"/>
              <a:gd name="connsiteX5" fmla="*/ 972722 w 3702361"/>
              <a:gd name="connsiteY5" fmla="*/ 0 h 3584896"/>
              <a:gd name="connsiteX0" fmla="*/ 0 w 3794169"/>
              <a:gd name="connsiteY0" fmla="*/ 3584896 h 3584896"/>
              <a:gd name="connsiteX1" fmla="*/ 2161147 w 3794169"/>
              <a:gd name="connsiteY1" fmla="*/ 2195149 h 3584896"/>
              <a:gd name="connsiteX2" fmla="*/ 3567627 w 3794169"/>
              <a:gd name="connsiteY2" fmla="*/ 1309442 h 3584896"/>
              <a:gd name="connsiteX3" fmla="*/ 3692119 w 3794169"/>
              <a:gd name="connsiteY3" fmla="*/ 325932 h 3584896"/>
              <a:gd name="connsiteX4" fmla="*/ 2562435 w 3794169"/>
              <a:gd name="connsiteY4" fmla="*/ 147235 h 3584896"/>
              <a:gd name="connsiteX5" fmla="*/ 972722 w 3794169"/>
              <a:gd name="connsiteY5" fmla="*/ 0 h 3584896"/>
              <a:gd name="connsiteX0" fmla="*/ 0 w 3746215"/>
              <a:gd name="connsiteY0" fmla="*/ 3584896 h 3584896"/>
              <a:gd name="connsiteX1" fmla="*/ 2161147 w 3746215"/>
              <a:gd name="connsiteY1" fmla="*/ 2195149 h 3584896"/>
              <a:gd name="connsiteX2" fmla="*/ 3567627 w 3746215"/>
              <a:gd name="connsiteY2" fmla="*/ 1309442 h 3584896"/>
              <a:gd name="connsiteX3" fmla="*/ 3692119 w 3746215"/>
              <a:gd name="connsiteY3" fmla="*/ 325932 h 3584896"/>
              <a:gd name="connsiteX4" fmla="*/ 2562435 w 3746215"/>
              <a:gd name="connsiteY4" fmla="*/ 147235 h 3584896"/>
              <a:gd name="connsiteX5" fmla="*/ 972722 w 3746215"/>
              <a:gd name="connsiteY5" fmla="*/ 0 h 3584896"/>
              <a:gd name="connsiteX0" fmla="*/ 0 w 3704522"/>
              <a:gd name="connsiteY0" fmla="*/ 3584896 h 3584896"/>
              <a:gd name="connsiteX1" fmla="*/ 2161147 w 3704522"/>
              <a:gd name="connsiteY1" fmla="*/ 2195149 h 3584896"/>
              <a:gd name="connsiteX2" fmla="*/ 3567627 w 3704522"/>
              <a:gd name="connsiteY2" fmla="*/ 1309442 h 3584896"/>
              <a:gd name="connsiteX3" fmla="*/ 3692119 w 3704522"/>
              <a:gd name="connsiteY3" fmla="*/ 325932 h 3584896"/>
              <a:gd name="connsiteX4" fmla="*/ 2562435 w 3704522"/>
              <a:gd name="connsiteY4" fmla="*/ 147235 h 3584896"/>
              <a:gd name="connsiteX5" fmla="*/ 972722 w 3704522"/>
              <a:gd name="connsiteY5" fmla="*/ 0 h 3584896"/>
              <a:gd name="connsiteX0" fmla="*/ 0 w 3748522"/>
              <a:gd name="connsiteY0" fmla="*/ 3584896 h 3584896"/>
              <a:gd name="connsiteX1" fmla="*/ 2161147 w 3748522"/>
              <a:gd name="connsiteY1" fmla="*/ 2195149 h 3584896"/>
              <a:gd name="connsiteX2" fmla="*/ 3567627 w 3748522"/>
              <a:gd name="connsiteY2" fmla="*/ 1309442 h 3584896"/>
              <a:gd name="connsiteX3" fmla="*/ 3692119 w 3748522"/>
              <a:gd name="connsiteY3" fmla="*/ 325932 h 3584896"/>
              <a:gd name="connsiteX4" fmla="*/ 2562435 w 3748522"/>
              <a:gd name="connsiteY4" fmla="*/ 147235 h 3584896"/>
              <a:gd name="connsiteX5" fmla="*/ 972722 w 3748522"/>
              <a:gd name="connsiteY5" fmla="*/ 0 h 3584896"/>
              <a:gd name="connsiteX0" fmla="*/ 0 w 3732454"/>
              <a:gd name="connsiteY0" fmla="*/ 3584896 h 3584896"/>
              <a:gd name="connsiteX1" fmla="*/ 2161147 w 3732454"/>
              <a:gd name="connsiteY1" fmla="*/ 2195149 h 3584896"/>
              <a:gd name="connsiteX2" fmla="*/ 3567627 w 3732454"/>
              <a:gd name="connsiteY2" fmla="*/ 1309442 h 3584896"/>
              <a:gd name="connsiteX3" fmla="*/ 3692119 w 3732454"/>
              <a:gd name="connsiteY3" fmla="*/ 325932 h 3584896"/>
              <a:gd name="connsiteX4" fmla="*/ 2562435 w 3732454"/>
              <a:gd name="connsiteY4" fmla="*/ 147235 h 3584896"/>
              <a:gd name="connsiteX5" fmla="*/ 972722 w 3732454"/>
              <a:gd name="connsiteY5" fmla="*/ 0 h 3584896"/>
              <a:gd name="connsiteX0" fmla="*/ 0 w 3766333"/>
              <a:gd name="connsiteY0" fmla="*/ 3584896 h 3584896"/>
              <a:gd name="connsiteX1" fmla="*/ 2161147 w 3766333"/>
              <a:gd name="connsiteY1" fmla="*/ 2195149 h 3584896"/>
              <a:gd name="connsiteX2" fmla="*/ 3527622 w 3766333"/>
              <a:gd name="connsiteY2" fmla="*/ 1280867 h 3584896"/>
              <a:gd name="connsiteX3" fmla="*/ 3692119 w 3766333"/>
              <a:gd name="connsiteY3" fmla="*/ 325932 h 3584896"/>
              <a:gd name="connsiteX4" fmla="*/ 2562435 w 3766333"/>
              <a:gd name="connsiteY4" fmla="*/ 147235 h 3584896"/>
              <a:gd name="connsiteX5" fmla="*/ 972722 w 3766333"/>
              <a:gd name="connsiteY5" fmla="*/ 0 h 3584896"/>
              <a:gd name="connsiteX0" fmla="*/ 0 w 3772213"/>
              <a:gd name="connsiteY0" fmla="*/ 3584896 h 3584896"/>
              <a:gd name="connsiteX1" fmla="*/ 2309737 w 3772213"/>
              <a:gd name="connsiteY1" fmla="*/ 2212294 h 3584896"/>
              <a:gd name="connsiteX2" fmla="*/ 3527622 w 3772213"/>
              <a:gd name="connsiteY2" fmla="*/ 1280867 h 3584896"/>
              <a:gd name="connsiteX3" fmla="*/ 3692119 w 3772213"/>
              <a:gd name="connsiteY3" fmla="*/ 325932 h 3584896"/>
              <a:gd name="connsiteX4" fmla="*/ 2562435 w 3772213"/>
              <a:gd name="connsiteY4" fmla="*/ 147235 h 3584896"/>
              <a:gd name="connsiteX5" fmla="*/ 972722 w 3772213"/>
              <a:gd name="connsiteY5" fmla="*/ 0 h 3584896"/>
              <a:gd name="connsiteX0" fmla="*/ 0 w 3697918"/>
              <a:gd name="connsiteY0" fmla="*/ 3647761 h 3647761"/>
              <a:gd name="connsiteX1" fmla="*/ 2235442 w 3697918"/>
              <a:gd name="connsiteY1" fmla="*/ 2212294 h 3647761"/>
              <a:gd name="connsiteX2" fmla="*/ 3453327 w 3697918"/>
              <a:gd name="connsiteY2" fmla="*/ 1280867 h 3647761"/>
              <a:gd name="connsiteX3" fmla="*/ 3617824 w 3697918"/>
              <a:gd name="connsiteY3" fmla="*/ 325932 h 3647761"/>
              <a:gd name="connsiteX4" fmla="*/ 2488140 w 3697918"/>
              <a:gd name="connsiteY4" fmla="*/ 147235 h 3647761"/>
              <a:gd name="connsiteX5" fmla="*/ 898427 w 3697918"/>
              <a:gd name="connsiteY5" fmla="*/ 0 h 3647761"/>
              <a:gd name="connsiteX0" fmla="*/ 0 w 3715783"/>
              <a:gd name="connsiteY0" fmla="*/ 3647761 h 3647761"/>
              <a:gd name="connsiteX1" fmla="*/ 2235442 w 3715783"/>
              <a:gd name="connsiteY1" fmla="*/ 2212294 h 3647761"/>
              <a:gd name="connsiteX2" fmla="*/ 3500461 w 3715783"/>
              <a:gd name="connsiteY2" fmla="*/ 1337428 h 3647761"/>
              <a:gd name="connsiteX3" fmla="*/ 3617824 w 3715783"/>
              <a:gd name="connsiteY3" fmla="*/ 325932 h 3647761"/>
              <a:gd name="connsiteX4" fmla="*/ 2488140 w 3715783"/>
              <a:gd name="connsiteY4" fmla="*/ 147235 h 3647761"/>
              <a:gd name="connsiteX5" fmla="*/ 898427 w 3715783"/>
              <a:gd name="connsiteY5" fmla="*/ 0 h 3647761"/>
              <a:gd name="connsiteX0" fmla="*/ 0 w 3748776"/>
              <a:gd name="connsiteY0" fmla="*/ 3699608 h 3699608"/>
              <a:gd name="connsiteX1" fmla="*/ 2268435 w 3748776"/>
              <a:gd name="connsiteY1" fmla="*/ 2212294 h 3699608"/>
              <a:gd name="connsiteX2" fmla="*/ 3533454 w 3748776"/>
              <a:gd name="connsiteY2" fmla="*/ 1337428 h 3699608"/>
              <a:gd name="connsiteX3" fmla="*/ 3650817 w 3748776"/>
              <a:gd name="connsiteY3" fmla="*/ 325932 h 3699608"/>
              <a:gd name="connsiteX4" fmla="*/ 2521133 w 3748776"/>
              <a:gd name="connsiteY4" fmla="*/ 147235 h 3699608"/>
              <a:gd name="connsiteX5" fmla="*/ 931420 w 3748776"/>
              <a:gd name="connsiteY5" fmla="*/ 0 h 3699608"/>
              <a:gd name="connsiteX0" fmla="*/ 0 w 3786876"/>
              <a:gd name="connsiteY0" fmla="*/ 3715801 h 3715801"/>
              <a:gd name="connsiteX1" fmla="*/ 2306535 w 3786876"/>
              <a:gd name="connsiteY1" fmla="*/ 2212294 h 3715801"/>
              <a:gd name="connsiteX2" fmla="*/ 3571554 w 3786876"/>
              <a:gd name="connsiteY2" fmla="*/ 1337428 h 3715801"/>
              <a:gd name="connsiteX3" fmla="*/ 3688917 w 3786876"/>
              <a:gd name="connsiteY3" fmla="*/ 325932 h 3715801"/>
              <a:gd name="connsiteX4" fmla="*/ 2559233 w 3786876"/>
              <a:gd name="connsiteY4" fmla="*/ 147235 h 3715801"/>
              <a:gd name="connsiteX5" fmla="*/ 969520 w 3786876"/>
              <a:gd name="connsiteY5" fmla="*/ 0 h 3715801"/>
              <a:gd name="connsiteX0" fmla="*/ 0 w 3760206"/>
              <a:gd name="connsiteY0" fmla="*/ 3698656 h 3698656"/>
              <a:gd name="connsiteX1" fmla="*/ 2279865 w 3760206"/>
              <a:gd name="connsiteY1" fmla="*/ 2212294 h 3698656"/>
              <a:gd name="connsiteX2" fmla="*/ 3544884 w 3760206"/>
              <a:gd name="connsiteY2" fmla="*/ 1337428 h 3698656"/>
              <a:gd name="connsiteX3" fmla="*/ 3662247 w 3760206"/>
              <a:gd name="connsiteY3" fmla="*/ 325932 h 3698656"/>
              <a:gd name="connsiteX4" fmla="*/ 2532563 w 3760206"/>
              <a:gd name="connsiteY4" fmla="*/ 147235 h 3698656"/>
              <a:gd name="connsiteX5" fmla="*/ 942850 w 3760206"/>
              <a:gd name="connsiteY5" fmla="*/ 0 h 3698656"/>
              <a:gd name="connsiteX0" fmla="*/ 0 w 3773541"/>
              <a:gd name="connsiteY0" fmla="*/ 3712943 h 3712943"/>
              <a:gd name="connsiteX1" fmla="*/ 2293200 w 3773541"/>
              <a:gd name="connsiteY1" fmla="*/ 2212294 h 3712943"/>
              <a:gd name="connsiteX2" fmla="*/ 3558219 w 3773541"/>
              <a:gd name="connsiteY2" fmla="*/ 1337428 h 3712943"/>
              <a:gd name="connsiteX3" fmla="*/ 3675582 w 3773541"/>
              <a:gd name="connsiteY3" fmla="*/ 325932 h 3712943"/>
              <a:gd name="connsiteX4" fmla="*/ 2545898 w 3773541"/>
              <a:gd name="connsiteY4" fmla="*/ 147235 h 3712943"/>
              <a:gd name="connsiteX5" fmla="*/ 956185 w 3773541"/>
              <a:gd name="connsiteY5" fmla="*/ 0 h 3712943"/>
              <a:gd name="connsiteX0" fmla="*/ 0 w 3773541"/>
              <a:gd name="connsiteY0" fmla="*/ 3712943 h 3712943"/>
              <a:gd name="connsiteX1" fmla="*/ 3558219 w 3773541"/>
              <a:gd name="connsiteY1" fmla="*/ 1337428 h 3712943"/>
              <a:gd name="connsiteX2" fmla="*/ 3675582 w 3773541"/>
              <a:gd name="connsiteY2" fmla="*/ 325932 h 3712943"/>
              <a:gd name="connsiteX3" fmla="*/ 2545898 w 3773541"/>
              <a:gd name="connsiteY3" fmla="*/ 147235 h 3712943"/>
              <a:gd name="connsiteX4" fmla="*/ 956185 w 3773541"/>
              <a:gd name="connsiteY4" fmla="*/ 0 h 3712943"/>
              <a:gd name="connsiteX0" fmla="*/ 0 w 3675582"/>
              <a:gd name="connsiteY0" fmla="*/ 3712943 h 3712943"/>
              <a:gd name="connsiteX1" fmla="*/ 3675582 w 3675582"/>
              <a:gd name="connsiteY1" fmla="*/ 325932 h 3712943"/>
              <a:gd name="connsiteX2" fmla="*/ 2545898 w 3675582"/>
              <a:gd name="connsiteY2" fmla="*/ 147235 h 3712943"/>
              <a:gd name="connsiteX3" fmla="*/ 956185 w 3675582"/>
              <a:gd name="connsiteY3" fmla="*/ 0 h 3712943"/>
              <a:gd name="connsiteX0" fmla="*/ 0 w 3683436"/>
              <a:gd name="connsiteY0" fmla="*/ 3756774 h 3756774"/>
              <a:gd name="connsiteX1" fmla="*/ 3675582 w 3683436"/>
              <a:gd name="connsiteY1" fmla="*/ 369763 h 3756774"/>
              <a:gd name="connsiteX2" fmla="*/ 956185 w 3683436"/>
              <a:gd name="connsiteY2" fmla="*/ 43831 h 3756774"/>
              <a:gd name="connsiteX0" fmla="*/ 0 w 3675582"/>
              <a:gd name="connsiteY0" fmla="*/ 3387011 h 3387011"/>
              <a:gd name="connsiteX1" fmla="*/ 3675582 w 3675582"/>
              <a:gd name="connsiteY1" fmla="*/ 0 h 338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5582" h="3387011">
                <a:moveTo>
                  <a:pt x="0" y="3387011"/>
                </a:moveTo>
                <a:lnTo>
                  <a:pt x="3675582" y="0"/>
                </a:lnTo>
              </a:path>
            </a:pathLst>
          </a:custGeom>
          <a:noFill/>
          <a:ln w="76200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26" name="Immagine 1">
            <a:extLst>
              <a:ext uri="{FF2B5EF4-FFF2-40B4-BE49-F238E27FC236}">
                <a16:creationId xmlns:a16="http://schemas.microsoft.com/office/drawing/2014/main" id="{FE989EBC-B7F5-4A70-9562-D41F26185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0967"/>
          <a:stretch/>
        </p:blipFill>
        <p:spPr bwMode="auto">
          <a:xfrm>
            <a:off x="7398528" y="6291263"/>
            <a:ext cx="1555362" cy="5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1F7C1F-30EE-4F0B-B155-CAF3484794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99" y="6331106"/>
            <a:ext cx="1392061" cy="4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5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99581" y="6381029"/>
            <a:ext cx="314324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ARGEO – C7, 29</a:t>
            </a:r>
            <a:r>
              <a:rPr lang="en-US" baseline="30000" dirty="0"/>
              <a:t>th</a:t>
            </a:r>
            <a:r>
              <a:rPr lang="en-US" dirty="0"/>
              <a:t> October – 4</a:t>
            </a:r>
            <a:r>
              <a:rPr lang="en-US" baseline="30000" dirty="0"/>
              <a:t>th</a:t>
            </a:r>
            <a:r>
              <a:rPr lang="en-US" dirty="0"/>
              <a:t> November 2018</a:t>
            </a:r>
            <a:endParaRPr lang="it-IT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3E4B55-2D45-4311-9BD6-C2B03561BBC2}"/>
              </a:ext>
            </a:extLst>
          </p:cNvPr>
          <p:cNvSpPr/>
          <p:nvPr userDrawn="1"/>
        </p:nvSpPr>
        <p:spPr>
          <a:xfrm>
            <a:off x="0" y="6227763"/>
            <a:ext cx="9142413" cy="63500"/>
          </a:xfrm>
          <a:prstGeom prst="rect">
            <a:avLst/>
          </a:prstGeom>
          <a:solidFill>
            <a:srgbClr val="282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8370AD3-A5D2-418C-9EC5-B64CCC3A1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1263"/>
            <a:ext cx="2051613" cy="5667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74FA79-72B3-4D70-B4DC-F3EA2AEC3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6370710"/>
            <a:ext cx="2277826" cy="473328"/>
          </a:xfrm>
          <a:prstGeom prst="rect">
            <a:avLst/>
          </a:prstGeom>
        </p:spPr>
      </p:pic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2EB1CD8E-8864-4358-99B1-4B33BA1304A2}"/>
              </a:ext>
            </a:extLst>
          </p:cNvPr>
          <p:cNvSpPr/>
          <p:nvPr userDrawn="1"/>
        </p:nvSpPr>
        <p:spPr>
          <a:xfrm flipV="1">
            <a:off x="6531" y="548680"/>
            <a:ext cx="9143999" cy="0"/>
          </a:xfrm>
          <a:custGeom>
            <a:avLst/>
            <a:gdLst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76313 w 2759200"/>
              <a:gd name="connsiteY6" fmla="*/ 1145357 h 3139126"/>
              <a:gd name="connsiteX7" fmla="*/ 1333893 w 2759200"/>
              <a:gd name="connsiteY7" fmla="*/ 1126503 h 3139126"/>
              <a:gd name="connsiteX8" fmla="*/ 768285 w 2759200"/>
              <a:gd name="connsiteY8" fmla="*/ 933254 h 3139126"/>
              <a:gd name="connsiteX9" fmla="*/ 659876 w 2759200"/>
              <a:gd name="connsiteY9" fmla="*/ 796565 h 3139126"/>
              <a:gd name="connsiteX10" fmla="*/ 669303 w 2759200"/>
              <a:gd name="connsiteY10" fmla="*/ 768285 h 3139126"/>
              <a:gd name="connsiteX11" fmla="*/ 989814 w 2759200"/>
              <a:gd name="connsiteY11" fmla="*/ 683443 h 3139126"/>
              <a:gd name="connsiteX12" fmla="*/ 1998482 w 2759200"/>
              <a:gd name="connsiteY12" fmla="*/ 655163 h 3139126"/>
              <a:gd name="connsiteX13" fmla="*/ 2714920 w 2759200"/>
              <a:gd name="connsiteY13" fmla="*/ 480767 h 3139126"/>
              <a:gd name="connsiteX14" fmla="*/ 2559377 w 2759200"/>
              <a:gd name="connsiteY14" fmla="*/ 348792 h 3139126"/>
              <a:gd name="connsiteX15" fmla="*/ 1555423 w 2759200"/>
              <a:gd name="connsiteY15" fmla="*/ 221530 h 3139126"/>
              <a:gd name="connsiteX16" fmla="*/ 0 w 2759200"/>
              <a:gd name="connsiteY16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989814 w 2759200"/>
              <a:gd name="connsiteY9" fmla="*/ 683443 h 3139126"/>
              <a:gd name="connsiteX10" fmla="*/ 1998482 w 2759200"/>
              <a:gd name="connsiteY10" fmla="*/ 655163 h 3139126"/>
              <a:gd name="connsiteX11" fmla="*/ 2714920 w 2759200"/>
              <a:gd name="connsiteY11" fmla="*/ 480767 h 3139126"/>
              <a:gd name="connsiteX12" fmla="*/ 2559377 w 2759200"/>
              <a:gd name="connsiteY12" fmla="*/ 348792 h 3139126"/>
              <a:gd name="connsiteX13" fmla="*/ 1555423 w 2759200"/>
              <a:gd name="connsiteY13" fmla="*/ 221530 h 3139126"/>
              <a:gd name="connsiteX14" fmla="*/ 0 w 2759200"/>
              <a:gd name="connsiteY14" fmla="*/ 0 h 313912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259237 w 2759200"/>
              <a:gd name="connsiteY2" fmla="*/ 2106891 h 3196276"/>
              <a:gd name="connsiteX3" fmla="*/ 125916 w 2759200"/>
              <a:gd name="connsiteY3" fmla="*/ 1846750 h 3196276"/>
              <a:gd name="connsiteX4" fmla="*/ 353505 w 2759200"/>
              <a:gd name="connsiteY4" fmla="*/ 1720392 h 3196276"/>
              <a:gd name="connsiteX5" fmla="*/ 1272619 w 2759200"/>
              <a:gd name="connsiteY5" fmla="*/ 1447015 h 3196276"/>
              <a:gd name="connsiteX6" fmla="*/ 1333893 w 2759200"/>
              <a:gd name="connsiteY6" fmla="*/ 1126503 h 3196276"/>
              <a:gd name="connsiteX7" fmla="*/ 768285 w 2759200"/>
              <a:gd name="connsiteY7" fmla="*/ 933254 h 3196276"/>
              <a:gd name="connsiteX8" fmla="*/ 659876 w 2759200"/>
              <a:gd name="connsiteY8" fmla="*/ 796565 h 3196276"/>
              <a:gd name="connsiteX9" fmla="*/ 989814 w 2759200"/>
              <a:gd name="connsiteY9" fmla="*/ 683443 h 3196276"/>
              <a:gd name="connsiteX10" fmla="*/ 1998482 w 2759200"/>
              <a:gd name="connsiteY10" fmla="*/ 655163 h 3196276"/>
              <a:gd name="connsiteX11" fmla="*/ 2714920 w 2759200"/>
              <a:gd name="connsiteY11" fmla="*/ 480767 h 3196276"/>
              <a:gd name="connsiteX12" fmla="*/ 2559377 w 2759200"/>
              <a:gd name="connsiteY12" fmla="*/ 348792 h 3196276"/>
              <a:gd name="connsiteX13" fmla="*/ 1555423 w 2759200"/>
              <a:gd name="connsiteY13" fmla="*/ 221530 h 3196276"/>
              <a:gd name="connsiteX14" fmla="*/ 0 w 2759200"/>
              <a:gd name="connsiteY14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5916 w 2759200"/>
              <a:gd name="connsiteY2" fmla="*/ 1846750 h 3196276"/>
              <a:gd name="connsiteX3" fmla="*/ 353505 w 2759200"/>
              <a:gd name="connsiteY3" fmla="*/ 1720392 h 3196276"/>
              <a:gd name="connsiteX4" fmla="*/ 1272619 w 2759200"/>
              <a:gd name="connsiteY4" fmla="*/ 1447015 h 3196276"/>
              <a:gd name="connsiteX5" fmla="*/ 1333893 w 2759200"/>
              <a:gd name="connsiteY5" fmla="*/ 1126503 h 3196276"/>
              <a:gd name="connsiteX6" fmla="*/ 768285 w 2759200"/>
              <a:gd name="connsiteY6" fmla="*/ 933254 h 3196276"/>
              <a:gd name="connsiteX7" fmla="*/ 659876 w 2759200"/>
              <a:gd name="connsiteY7" fmla="*/ 796565 h 3196276"/>
              <a:gd name="connsiteX8" fmla="*/ 989814 w 2759200"/>
              <a:gd name="connsiteY8" fmla="*/ 683443 h 3196276"/>
              <a:gd name="connsiteX9" fmla="*/ 1998482 w 2759200"/>
              <a:gd name="connsiteY9" fmla="*/ 655163 h 3196276"/>
              <a:gd name="connsiteX10" fmla="*/ 2714920 w 2759200"/>
              <a:gd name="connsiteY10" fmla="*/ 480767 h 3196276"/>
              <a:gd name="connsiteX11" fmla="*/ 2559377 w 2759200"/>
              <a:gd name="connsiteY11" fmla="*/ 348792 h 3196276"/>
              <a:gd name="connsiteX12" fmla="*/ 1555423 w 2759200"/>
              <a:gd name="connsiteY12" fmla="*/ 221530 h 3196276"/>
              <a:gd name="connsiteX13" fmla="*/ 0 w 2759200"/>
              <a:gd name="connsiteY13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353505 w 2759200"/>
              <a:gd name="connsiteY2" fmla="*/ 1720392 h 3196276"/>
              <a:gd name="connsiteX3" fmla="*/ 1272619 w 2759200"/>
              <a:gd name="connsiteY3" fmla="*/ 1447015 h 3196276"/>
              <a:gd name="connsiteX4" fmla="*/ 1333893 w 2759200"/>
              <a:gd name="connsiteY4" fmla="*/ 1126503 h 3196276"/>
              <a:gd name="connsiteX5" fmla="*/ 768285 w 2759200"/>
              <a:gd name="connsiteY5" fmla="*/ 933254 h 3196276"/>
              <a:gd name="connsiteX6" fmla="*/ 659876 w 2759200"/>
              <a:gd name="connsiteY6" fmla="*/ 796565 h 3196276"/>
              <a:gd name="connsiteX7" fmla="*/ 989814 w 2759200"/>
              <a:gd name="connsiteY7" fmla="*/ 683443 h 3196276"/>
              <a:gd name="connsiteX8" fmla="*/ 1998482 w 2759200"/>
              <a:gd name="connsiteY8" fmla="*/ 655163 h 3196276"/>
              <a:gd name="connsiteX9" fmla="*/ 2714920 w 2759200"/>
              <a:gd name="connsiteY9" fmla="*/ 480767 h 3196276"/>
              <a:gd name="connsiteX10" fmla="*/ 2559377 w 2759200"/>
              <a:gd name="connsiteY10" fmla="*/ 348792 h 3196276"/>
              <a:gd name="connsiteX11" fmla="*/ 1555423 w 2759200"/>
              <a:gd name="connsiteY11" fmla="*/ 221530 h 3196276"/>
              <a:gd name="connsiteX12" fmla="*/ 0 w 2759200"/>
              <a:gd name="connsiteY12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72619 w 2759200"/>
              <a:gd name="connsiteY2" fmla="*/ 1447015 h 3196276"/>
              <a:gd name="connsiteX3" fmla="*/ 1333893 w 2759200"/>
              <a:gd name="connsiteY3" fmla="*/ 1126503 h 3196276"/>
              <a:gd name="connsiteX4" fmla="*/ 768285 w 2759200"/>
              <a:gd name="connsiteY4" fmla="*/ 933254 h 3196276"/>
              <a:gd name="connsiteX5" fmla="*/ 659876 w 2759200"/>
              <a:gd name="connsiteY5" fmla="*/ 796565 h 3196276"/>
              <a:gd name="connsiteX6" fmla="*/ 989814 w 2759200"/>
              <a:gd name="connsiteY6" fmla="*/ 683443 h 3196276"/>
              <a:gd name="connsiteX7" fmla="*/ 1998482 w 2759200"/>
              <a:gd name="connsiteY7" fmla="*/ 655163 h 3196276"/>
              <a:gd name="connsiteX8" fmla="*/ 2714920 w 2759200"/>
              <a:gd name="connsiteY8" fmla="*/ 480767 h 3196276"/>
              <a:gd name="connsiteX9" fmla="*/ 2559377 w 2759200"/>
              <a:gd name="connsiteY9" fmla="*/ 348792 h 3196276"/>
              <a:gd name="connsiteX10" fmla="*/ 1555423 w 2759200"/>
              <a:gd name="connsiteY10" fmla="*/ 221530 h 3196276"/>
              <a:gd name="connsiteX11" fmla="*/ 0 w 2759200"/>
              <a:gd name="connsiteY11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333893 w 2759200"/>
              <a:gd name="connsiteY2" fmla="*/ 1126503 h 3196276"/>
              <a:gd name="connsiteX3" fmla="*/ 768285 w 2759200"/>
              <a:gd name="connsiteY3" fmla="*/ 933254 h 3196276"/>
              <a:gd name="connsiteX4" fmla="*/ 659876 w 2759200"/>
              <a:gd name="connsiteY4" fmla="*/ 796565 h 3196276"/>
              <a:gd name="connsiteX5" fmla="*/ 989814 w 2759200"/>
              <a:gd name="connsiteY5" fmla="*/ 683443 h 3196276"/>
              <a:gd name="connsiteX6" fmla="*/ 1998482 w 2759200"/>
              <a:gd name="connsiteY6" fmla="*/ 655163 h 3196276"/>
              <a:gd name="connsiteX7" fmla="*/ 2714920 w 2759200"/>
              <a:gd name="connsiteY7" fmla="*/ 480767 h 3196276"/>
              <a:gd name="connsiteX8" fmla="*/ 2559377 w 2759200"/>
              <a:gd name="connsiteY8" fmla="*/ 348792 h 3196276"/>
              <a:gd name="connsiteX9" fmla="*/ 1555423 w 2759200"/>
              <a:gd name="connsiteY9" fmla="*/ 221530 h 3196276"/>
              <a:gd name="connsiteX10" fmla="*/ 0 w 2759200"/>
              <a:gd name="connsiteY10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768285 w 2759200"/>
              <a:gd name="connsiteY2" fmla="*/ 933254 h 3196276"/>
              <a:gd name="connsiteX3" fmla="*/ 659876 w 2759200"/>
              <a:gd name="connsiteY3" fmla="*/ 796565 h 3196276"/>
              <a:gd name="connsiteX4" fmla="*/ 989814 w 2759200"/>
              <a:gd name="connsiteY4" fmla="*/ 683443 h 3196276"/>
              <a:gd name="connsiteX5" fmla="*/ 1998482 w 2759200"/>
              <a:gd name="connsiteY5" fmla="*/ 655163 h 3196276"/>
              <a:gd name="connsiteX6" fmla="*/ 2714920 w 2759200"/>
              <a:gd name="connsiteY6" fmla="*/ 480767 h 3196276"/>
              <a:gd name="connsiteX7" fmla="*/ 2559377 w 2759200"/>
              <a:gd name="connsiteY7" fmla="*/ 348792 h 3196276"/>
              <a:gd name="connsiteX8" fmla="*/ 1555423 w 2759200"/>
              <a:gd name="connsiteY8" fmla="*/ 221530 h 3196276"/>
              <a:gd name="connsiteX9" fmla="*/ 0 w 2759200"/>
              <a:gd name="connsiteY9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659876 w 2759200"/>
              <a:gd name="connsiteY2" fmla="*/ 796565 h 3196276"/>
              <a:gd name="connsiteX3" fmla="*/ 989814 w 2759200"/>
              <a:gd name="connsiteY3" fmla="*/ 683443 h 3196276"/>
              <a:gd name="connsiteX4" fmla="*/ 1998482 w 2759200"/>
              <a:gd name="connsiteY4" fmla="*/ 655163 h 3196276"/>
              <a:gd name="connsiteX5" fmla="*/ 2714920 w 2759200"/>
              <a:gd name="connsiteY5" fmla="*/ 480767 h 3196276"/>
              <a:gd name="connsiteX6" fmla="*/ 2559377 w 2759200"/>
              <a:gd name="connsiteY6" fmla="*/ 348792 h 3196276"/>
              <a:gd name="connsiteX7" fmla="*/ 1555423 w 2759200"/>
              <a:gd name="connsiteY7" fmla="*/ 221530 h 3196276"/>
              <a:gd name="connsiteX8" fmla="*/ 0 w 2759200"/>
              <a:gd name="connsiteY8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989814 w 2759200"/>
              <a:gd name="connsiteY2" fmla="*/ 683443 h 3196276"/>
              <a:gd name="connsiteX3" fmla="*/ 1998482 w 2759200"/>
              <a:gd name="connsiteY3" fmla="*/ 655163 h 3196276"/>
              <a:gd name="connsiteX4" fmla="*/ 2714920 w 2759200"/>
              <a:gd name="connsiteY4" fmla="*/ 480767 h 3196276"/>
              <a:gd name="connsiteX5" fmla="*/ 2559377 w 2759200"/>
              <a:gd name="connsiteY5" fmla="*/ 348792 h 3196276"/>
              <a:gd name="connsiteX6" fmla="*/ 1555423 w 2759200"/>
              <a:gd name="connsiteY6" fmla="*/ 221530 h 3196276"/>
              <a:gd name="connsiteX7" fmla="*/ 0 w 2759200"/>
              <a:gd name="connsiteY7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998482 w 2759200"/>
              <a:gd name="connsiteY2" fmla="*/ 655163 h 3196276"/>
              <a:gd name="connsiteX3" fmla="*/ 2714920 w 2759200"/>
              <a:gd name="connsiteY3" fmla="*/ 480767 h 3196276"/>
              <a:gd name="connsiteX4" fmla="*/ 2559377 w 2759200"/>
              <a:gd name="connsiteY4" fmla="*/ 348792 h 3196276"/>
              <a:gd name="connsiteX5" fmla="*/ 1555423 w 2759200"/>
              <a:gd name="connsiteY5" fmla="*/ 221530 h 3196276"/>
              <a:gd name="connsiteX6" fmla="*/ 0 w 2759200"/>
              <a:gd name="connsiteY6" fmla="*/ 0 h 3196276"/>
              <a:gd name="connsiteX0" fmla="*/ 2367 w 3734289"/>
              <a:gd name="connsiteY0" fmla="*/ 3544891 h 3544891"/>
              <a:gd name="connsiteX1" fmla="*/ 2374969 w 3734289"/>
              <a:gd name="connsiteY1" fmla="*/ 2686639 h 3544891"/>
              <a:gd name="connsiteX2" fmla="*/ 2973571 w 3734289"/>
              <a:gd name="connsiteY2" fmla="*/ 655163 h 3544891"/>
              <a:gd name="connsiteX3" fmla="*/ 3690009 w 3734289"/>
              <a:gd name="connsiteY3" fmla="*/ 480767 h 3544891"/>
              <a:gd name="connsiteX4" fmla="*/ 3534466 w 3734289"/>
              <a:gd name="connsiteY4" fmla="*/ 348792 h 3544891"/>
              <a:gd name="connsiteX5" fmla="*/ 2530512 w 3734289"/>
              <a:gd name="connsiteY5" fmla="*/ 221530 h 3544891"/>
              <a:gd name="connsiteX6" fmla="*/ 975089 w 3734289"/>
              <a:gd name="connsiteY6" fmla="*/ 0 h 3544891"/>
              <a:gd name="connsiteX0" fmla="*/ 2963 w 3734885"/>
              <a:gd name="connsiteY0" fmla="*/ 3544891 h 3544891"/>
              <a:gd name="connsiteX1" fmla="*/ 1969800 w 3734885"/>
              <a:gd name="connsiteY1" fmla="*/ 2023699 h 3544891"/>
              <a:gd name="connsiteX2" fmla="*/ 2974167 w 3734885"/>
              <a:gd name="connsiteY2" fmla="*/ 655163 h 3544891"/>
              <a:gd name="connsiteX3" fmla="*/ 3690605 w 3734885"/>
              <a:gd name="connsiteY3" fmla="*/ 480767 h 3544891"/>
              <a:gd name="connsiteX4" fmla="*/ 3535062 w 3734885"/>
              <a:gd name="connsiteY4" fmla="*/ 348792 h 3544891"/>
              <a:gd name="connsiteX5" fmla="*/ 2531108 w 3734885"/>
              <a:gd name="connsiteY5" fmla="*/ 221530 h 3544891"/>
              <a:gd name="connsiteX6" fmla="*/ 975685 w 3734885"/>
              <a:gd name="connsiteY6" fmla="*/ 0 h 3544891"/>
              <a:gd name="connsiteX0" fmla="*/ 3198 w 3809456"/>
              <a:gd name="connsiteY0" fmla="*/ 3544891 h 3544891"/>
              <a:gd name="connsiteX1" fmla="*/ 1970035 w 3809456"/>
              <a:gd name="connsiteY1" fmla="*/ 2023699 h 3544891"/>
              <a:gd name="connsiteX2" fmla="*/ 3690840 w 3809456"/>
              <a:gd name="connsiteY2" fmla="*/ 480767 h 3544891"/>
              <a:gd name="connsiteX3" fmla="*/ 3535297 w 3809456"/>
              <a:gd name="connsiteY3" fmla="*/ 348792 h 3544891"/>
              <a:gd name="connsiteX4" fmla="*/ 2531343 w 3809456"/>
              <a:gd name="connsiteY4" fmla="*/ 221530 h 3544891"/>
              <a:gd name="connsiteX5" fmla="*/ 975920 w 3809456"/>
              <a:gd name="connsiteY5" fmla="*/ 0 h 3544891"/>
              <a:gd name="connsiteX0" fmla="*/ 3124 w 3661219"/>
              <a:gd name="connsiteY0" fmla="*/ 3544891 h 3544891"/>
              <a:gd name="connsiteX1" fmla="*/ 1969961 w 3661219"/>
              <a:gd name="connsiteY1" fmla="*/ 2023699 h 3544891"/>
              <a:gd name="connsiteX2" fmla="*/ 3473596 w 3661219"/>
              <a:gd name="connsiteY2" fmla="*/ 1029407 h 3544891"/>
              <a:gd name="connsiteX3" fmla="*/ 3535223 w 3661219"/>
              <a:gd name="connsiteY3" fmla="*/ 348792 h 3544891"/>
              <a:gd name="connsiteX4" fmla="*/ 2531269 w 3661219"/>
              <a:gd name="connsiteY4" fmla="*/ 221530 h 3544891"/>
              <a:gd name="connsiteX5" fmla="*/ 975846 w 3661219"/>
              <a:gd name="connsiteY5" fmla="*/ 0 h 3544891"/>
              <a:gd name="connsiteX0" fmla="*/ 3124 w 3659033"/>
              <a:gd name="connsiteY0" fmla="*/ 3544891 h 3544891"/>
              <a:gd name="connsiteX1" fmla="*/ 1969961 w 3659033"/>
              <a:gd name="connsiteY1" fmla="*/ 2023699 h 3544891"/>
              <a:gd name="connsiteX2" fmla="*/ 3473596 w 3659033"/>
              <a:gd name="connsiteY2" fmla="*/ 1029407 h 3544891"/>
              <a:gd name="connsiteX3" fmla="*/ 3535223 w 3659033"/>
              <a:gd name="connsiteY3" fmla="*/ 348792 h 3544891"/>
              <a:gd name="connsiteX4" fmla="*/ 2565559 w 3659033"/>
              <a:gd name="connsiteY4" fmla="*/ 147235 h 3544891"/>
              <a:gd name="connsiteX5" fmla="*/ 975846 w 3659033"/>
              <a:gd name="connsiteY5" fmla="*/ 0 h 3544891"/>
              <a:gd name="connsiteX0" fmla="*/ 2692 w 3643958"/>
              <a:gd name="connsiteY0" fmla="*/ 3544891 h 3544891"/>
              <a:gd name="connsiteX1" fmla="*/ 2215274 w 3643958"/>
              <a:gd name="connsiteY1" fmla="*/ 2212294 h 3544891"/>
              <a:gd name="connsiteX2" fmla="*/ 3473164 w 3643958"/>
              <a:gd name="connsiteY2" fmla="*/ 1029407 h 3544891"/>
              <a:gd name="connsiteX3" fmla="*/ 3534791 w 3643958"/>
              <a:gd name="connsiteY3" fmla="*/ 348792 h 3544891"/>
              <a:gd name="connsiteX4" fmla="*/ 2565127 w 3643958"/>
              <a:gd name="connsiteY4" fmla="*/ 147235 h 3544891"/>
              <a:gd name="connsiteX5" fmla="*/ 975414 w 3643958"/>
              <a:gd name="connsiteY5" fmla="*/ 0 h 3544891"/>
              <a:gd name="connsiteX0" fmla="*/ 2716 w 3701452"/>
              <a:gd name="connsiteY0" fmla="*/ 3544891 h 3544891"/>
              <a:gd name="connsiteX1" fmla="*/ 2215298 w 3701452"/>
              <a:gd name="connsiteY1" fmla="*/ 2212294 h 3544891"/>
              <a:gd name="connsiteX2" fmla="*/ 3570343 w 3701452"/>
              <a:gd name="connsiteY2" fmla="*/ 1309442 h 3544891"/>
              <a:gd name="connsiteX3" fmla="*/ 3534815 w 3701452"/>
              <a:gd name="connsiteY3" fmla="*/ 348792 h 3544891"/>
              <a:gd name="connsiteX4" fmla="*/ 2565151 w 3701452"/>
              <a:gd name="connsiteY4" fmla="*/ 147235 h 3544891"/>
              <a:gd name="connsiteX5" fmla="*/ 975438 w 3701452"/>
              <a:gd name="connsiteY5" fmla="*/ 0 h 3544891"/>
              <a:gd name="connsiteX0" fmla="*/ 2797 w 3705158"/>
              <a:gd name="connsiteY0" fmla="*/ 3544891 h 3544891"/>
              <a:gd name="connsiteX1" fmla="*/ 2163944 w 3705158"/>
              <a:gd name="connsiteY1" fmla="*/ 2195149 h 3544891"/>
              <a:gd name="connsiteX2" fmla="*/ 3570424 w 3705158"/>
              <a:gd name="connsiteY2" fmla="*/ 1309442 h 3544891"/>
              <a:gd name="connsiteX3" fmla="*/ 3534896 w 3705158"/>
              <a:gd name="connsiteY3" fmla="*/ 348792 h 3544891"/>
              <a:gd name="connsiteX4" fmla="*/ 2565232 w 3705158"/>
              <a:gd name="connsiteY4" fmla="*/ 147235 h 3544891"/>
              <a:gd name="connsiteX5" fmla="*/ 975519 w 3705158"/>
              <a:gd name="connsiteY5" fmla="*/ 0 h 3544891"/>
              <a:gd name="connsiteX0" fmla="*/ 2797 w 3705158"/>
              <a:gd name="connsiteY0" fmla="*/ 3584896 h 3584896"/>
              <a:gd name="connsiteX1" fmla="*/ 2163944 w 3705158"/>
              <a:gd name="connsiteY1" fmla="*/ 2195149 h 3584896"/>
              <a:gd name="connsiteX2" fmla="*/ 3570424 w 3705158"/>
              <a:gd name="connsiteY2" fmla="*/ 1309442 h 3584896"/>
              <a:gd name="connsiteX3" fmla="*/ 3534896 w 3705158"/>
              <a:gd name="connsiteY3" fmla="*/ 348792 h 3584896"/>
              <a:gd name="connsiteX4" fmla="*/ 2565232 w 3705158"/>
              <a:gd name="connsiteY4" fmla="*/ 147235 h 3584896"/>
              <a:gd name="connsiteX5" fmla="*/ 975519 w 3705158"/>
              <a:gd name="connsiteY5" fmla="*/ 0 h 3584896"/>
              <a:gd name="connsiteX0" fmla="*/ 0 w 3702361"/>
              <a:gd name="connsiteY0" fmla="*/ 3584896 h 3584896"/>
              <a:gd name="connsiteX1" fmla="*/ 2161147 w 3702361"/>
              <a:gd name="connsiteY1" fmla="*/ 2195149 h 3584896"/>
              <a:gd name="connsiteX2" fmla="*/ 3567627 w 3702361"/>
              <a:gd name="connsiteY2" fmla="*/ 1309442 h 3584896"/>
              <a:gd name="connsiteX3" fmla="*/ 3532099 w 3702361"/>
              <a:gd name="connsiteY3" fmla="*/ 348792 h 3584896"/>
              <a:gd name="connsiteX4" fmla="*/ 2562435 w 3702361"/>
              <a:gd name="connsiteY4" fmla="*/ 147235 h 3584896"/>
              <a:gd name="connsiteX5" fmla="*/ 972722 w 3702361"/>
              <a:gd name="connsiteY5" fmla="*/ 0 h 3584896"/>
              <a:gd name="connsiteX0" fmla="*/ 0 w 3794169"/>
              <a:gd name="connsiteY0" fmla="*/ 3584896 h 3584896"/>
              <a:gd name="connsiteX1" fmla="*/ 2161147 w 3794169"/>
              <a:gd name="connsiteY1" fmla="*/ 2195149 h 3584896"/>
              <a:gd name="connsiteX2" fmla="*/ 3567627 w 3794169"/>
              <a:gd name="connsiteY2" fmla="*/ 1309442 h 3584896"/>
              <a:gd name="connsiteX3" fmla="*/ 3692119 w 3794169"/>
              <a:gd name="connsiteY3" fmla="*/ 325932 h 3584896"/>
              <a:gd name="connsiteX4" fmla="*/ 2562435 w 3794169"/>
              <a:gd name="connsiteY4" fmla="*/ 147235 h 3584896"/>
              <a:gd name="connsiteX5" fmla="*/ 972722 w 3794169"/>
              <a:gd name="connsiteY5" fmla="*/ 0 h 3584896"/>
              <a:gd name="connsiteX0" fmla="*/ 0 w 3746215"/>
              <a:gd name="connsiteY0" fmla="*/ 3584896 h 3584896"/>
              <a:gd name="connsiteX1" fmla="*/ 2161147 w 3746215"/>
              <a:gd name="connsiteY1" fmla="*/ 2195149 h 3584896"/>
              <a:gd name="connsiteX2" fmla="*/ 3567627 w 3746215"/>
              <a:gd name="connsiteY2" fmla="*/ 1309442 h 3584896"/>
              <a:gd name="connsiteX3" fmla="*/ 3692119 w 3746215"/>
              <a:gd name="connsiteY3" fmla="*/ 325932 h 3584896"/>
              <a:gd name="connsiteX4" fmla="*/ 2562435 w 3746215"/>
              <a:gd name="connsiteY4" fmla="*/ 147235 h 3584896"/>
              <a:gd name="connsiteX5" fmla="*/ 972722 w 3746215"/>
              <a:gd name="connsiteY5" fmla="*/ 0 h 3584896"/>
              <a:gd name="connsiteX0" fmla="*/ 0 w 3704522"/>
              <a:gd name="connsiteY0" fmla="*/ 3584896 h 3584896"/>
              <a:gd name="connsiteX1" fmla="*/ 2161147 w 3704522"/>
              <a:gd name="connsiteY1" fmla="*/ 2195149 h 3584896"/>
              <a:gd name="connsiteX2" fmla="*/ 3567627 w 3704522"/>
              <a:gd name="connsiteY2" fmla="*/ 1309442 h 3584896"/>
              <a:gd name="connsiteX3" fmla="*/ 3692119 w 3704522"/>
              <a:gd name="connsiteY3" fmla="*/ 325932 h 3584896"/>
              <a:gd name="connsiteX4" fmla="*/ 2562435 w 3704522"/>
              <a:gd name="connsiteY4" fmla="*/ 147235 h 3584896"/>
              <a:gd name="connsiteX5" fmla="*/ 972722 w 3704522"/>
              <a:gd name="connsiteY5" fmla="*/ 0 h 3584896"/>
              <a:gd name="connsiteX0" fmla="*/ 0 w 3748522"/>
              <a:gd name="connsiteY0" fmla="*/ 3584896 h 3584896"/>
              <a:gd name="connsiteX1" fmla="*/ 2161147 w 3748522"/>
              <a:gd name="connsiteY1" fmla="*/ 2195149 h 3584896"/>
              <a:gd name="connsiteX2" fmla="*/ 3567627 w 3748522"/>
              <a:gd name="connsiteY2" fmla="*/ 1309442 h 3584896"/>
              <a:gd name="connsiteX3" fmla="*/ 3692119 w 3748522"/>
              <a:gd name="connsiteY3" fmla="*/ 325932 h 3584896"/>
              <a:gd name="connsiteX4" fmla="*/ 2562435 w 3748522"/>
              <a:gd name="connsiteY4" fmla="*/ 147235 h 3584896"/>
              <a:gd name="connsiteX5" fmla="*/ 972722 w 3748522"/>
              <a:gd name="connsiteY5" fmla="*/ 0 h 3584896"/>
              <a:gd name="connsiteX0" fmla="*/ 0 w 3732454"/>
              <a:gd name="connsiteY0" fmla="*/ 3584896 h 3584896"/>
              <a:gd name="connsiteX1" fmla="*/ 2161147 w 3732454"/>
              <a:gd name="connsiteY1" fmla="*/ 2195149 h 3584896"/>
              <a:gd name="connsiteX2" fmla="*/ 3567627 w 3732454"/>
              <a:gd name="connsiteY2" fmla="*/ 1309442 h 3584896"/>
              <a:gd name="connsiteX3" fmla="*/ 3692119 w 3732454"/>
              <a:gd name="connsiteY3" fmla="*/ 325932 h 3584896"/>
              <a:gd name="connsiteX4" fmla="*/ 2562435 w 3732454"/>
              <a:gd name="connsiteY4" fmla="*/ 147235 h 3584896"/>
              <a:gd name="connsiteX5" fmla="*/ 972722 w 3732454"/>
              <a:gd name="connsiteY5" fmla="*/ 0 h 3584896"/>
              <a:gd name="connsiteX0" fmla="*/ 0 w 3766333"/>
              <a:gd name="connsiteY0" fmla="*/ 3584896 h 3584896"/>
              <a:gd name="connsiteX1" fmla="*/ 2161147 w 3766333"/>
              <a:gd name="connsiteY1" fmla="*/ 2195149 h 3584896"/>
              <a:gd name="connsiteX2" fmla="*/ 3527622 w 3766333"/>
              <a:gd name="connsiteY2" fmla="*/ 1280867 h 3584896"/>
              <a:gd name="connsiteX3" fmla="*/ 3692119 w 3766333"/>
              <a:gd name="connsiteY3" fmla="*/ 325932 h 3584896"/>
              <a:gd name="connsiteX4" fmla="*/ 2562435 w 3766333"/>
              <a:gd name="connsiteY4" fmla="*/ 147235 h 3584896"/>
              <a:gd name="connsiteX5" fmla="*/ 972722 w 3766333"/>
              <a:gd name="connsiteY5" fmla="*/ 0 h 3584896"/>
              <a:gd name="connsiteX0" fmla="*/ 0 w 3772213"/>
              <a:gd name="connsiteY0" fmla="*/ 3584896 h 3584896"/>
              <a:gd name="connsiteX1" fmla="*/ 2309737 w 3772213"/>
              <a:gd name="connsiteY1" fmla="*/ 2212294 h 3584896"/>
              <a:gd name="connsiteX2" fmla="*/ 3527622 w 3772213"/>
              <a:gd name="connsiteY2" fmla="*/ 1280867 h 3584896"/>
              <a:gd name="connsiteX3" fmla="*/ 3692119 w 3772213"/>
              <a:gd name="connsiteY3" fmla="*/ 325932 h 3584896"/>
              <a:gd name="connsiteX4" fmla="*/ 2562435 w 3772213"/>
              <a:gd name="connsiteY4" fmla="*/ 147235 h 3584896"/>
              <a:gd name="connsiteX5" fmla="*/ 972722 w 3772213"/>
              <a:gd name="connsiteY5" fmla="*/ 0 h 3584896"/>
              <a:gd name="connsiteX0" fmla="*/ 0 w 3697918"/>
              <a:gd name="connsiteY0" fmla="*/ 3647761 h 3647761"/>
              <a:gd name="connsiteX1" fmla="*/ 2235442 w 3697918"/>
              <a:gd name="connsiteY1" fmla="*/ 2212294 h 3647761"/>
              <a:gd name="connsiteX2" fmla="*/ 3453327 w 3697918"/>
              <a:gd name="connsiteY2" fmla="*/ 1280867 h 3647761"/>
              <a:gd name="connsiteX3" fmla="*/ 3617824 w 3697918"/>
              <a:gd name="connsiteY3" fmla="*/ 325932 h 3647761"/>
              <a:gd name="connsiteX4" fmla="*/ 2488140 w 3697918"/>
              <a:gd name="connsiteY4" fmla="*/ 147235 h 3647761"/>
              <a:gd name="connsiteX5" fmla="*/ 898427 w 3697918"/>
              <a:gd name="connsiteY5" fmla="*/ 0 h 3647761"/>
              <a:gd name="connsiteX0" fmla="*/ 0 w 3715783"/>
              <a:gd name="connsiteY0" fmla="*/ 3647761 h 3647761"/>
              <a:gd name="connsiteX1" fmla="*/ 2235442 w 3715783"/>
              <a:gd name="connsiteY1" fmla="*/ 2212294 h 3647761"/>
              <a:gd name="connsiteX2" fmla="*/ 3500461 w 3715783"/>
              <a:gd name="connsiteY2" fmla="*/ 1337428 h 3647761"/>
              <a:gd name="connsiteX3" fmla="*/ 3617824 w 3715783"/>
              <a:gd name="connsiteY3" fmla="*/ 325932 h 3647761"/>
              <a:gd name="connsiteX4" fmla="*/ 2488140 w 3715783"/>
              <a:gd name="connsiteY4" fmla="*/ 147235 h 3647761"/>
              <a:gd name="connsiteX5" fmla="*/ 898427 w 3715783"/>
              <a:gd name="connsiteY5" fmla="*/ 0 h 3647761"/>
              <a:gd name="connsiteX0" fmla="*/ 0 w 3748776"/>
              <a:gd name="connsiteY0" fmla="*/ 3699608 h 3699608"/>
              <a:gd name="connsiteX1" fmla="*/ 2268435 w 3748776"/>
              <a:gd name="connsiteY1" fmla="*/ 2212294 h 3699608"/>
              <a:gd name="connsiteX2" fmla="*/ 3533454 w 3748776"/>
              <a:gd name="connsiteY2" fmla="*/ 1337428 h 3699608"/>
              <a:gd name="connsiteX3" fmla="*/ 3650817 w 3748776"/>
              <a:gd name="connsiteY3" fmla="*/ 325932 h 3699608"/>
              <a:gd name="connsiteX4" fmla="*/ 2521133 w 3748776"/>
              <a:gd name="connsiteY4" fmla="*/ 147235 h 3699608"/>
              <a:gd name="connsiteX5" fmla="*/ 931420 w 3748776"/>
              <a:gd name="connsiteY5" fmla="*/ 0 h 3699608"/>
              <a:gd name="connsiteX0" fmla="*/ 0 w 3786876"/>
              <a:gd name="connsiteY0" fmla="*/ 3715801 h 3715801"/>
              <a:gd name="connsiteX1" fmla="*/ 2306535 w 3786876"/>
              <a:gd name="connsiteY1" fmla="*/ 2212294 h 3715801"/>
              <a:gd name="connsiteX2" fmla="*/ 3571554 w 3786876"/>
              <a:gd name="connsiteY2" fmla="*/ 1337428 h 3715801"/>
              <a:gd name="connsiteX3" fmla="*/ 3688917 w 3786876"/>
              <a:gd name="connsiteY3" fmla="*/ 325932 h 3715801"/>
              <a:gd name="connsiteX4" fmla="*/ 2559233 w 3786876"/>
              <a:gd name="connsiteY4" fmla="*/ 147235 h 3715801"/>
              <a:gd name="connsiteX5" fmla="*/ 969520 w 3786876"/>
              <a:gd name="connsiteY5" fmla="*/ 0 h 3715801"/>
              <a:gd name="connsiteX0" fmla="*/ 0 w 3760206"/>
              <a:gd name="connsiteY0" fmla="*/ 3698656 h 3698656"/>
              <a:gd name="connsiteX1" fmla="*/ 2279865 w 3760206"/>
              <a:gd name="connsiteY1" fmla="*/ 2212294 h 3698656"/>
              <a:gd name="connsiteX2" fmla="*/ 3544884 w 3760206"/>
              <a:gd name="connsiteY2" fmla="*/ 1337428 h 3698656"/>
              <a:gd name="connsiteX3" fmla="*/ 3662247 w 3760206"/>
              <a:gd name="connsiteY3" fmla="*/ 325932 h 3698656"/>
              <a:gd name="connsiteX4" fmla="*/ 2532563 w 3760206"/>
              <a:gd name="connsiteY4" fmla="*/ 147235 h 3698656"/>
              <a:gd name="connsiteX5" fmla="*/ 942850 w 3760206"/>
              <a:gd name="connsiteY5" fmla="*/ 0 h 3698656"/>
              <a:gd name="connsiteX0" fmla="*/ 0 w 3773541"/>
              <a:gd name="connsiteY0" fmla="*/ 3712943 h 3712943"/>
              <a:gd name="connsiteX1" fmla="*/ 2293200 w 3773541"/>
              <a:gd name="connsiteY1" fmla="*/ 2212294 h 3712943"/>
              <a:gd name="connsiteX2" fmla="*/ 3558219 w 3773541"/>
              <a:gd name="connsiteY2" fmla="*/ 1337428 h 3712943"/>
              <a:gd name="connsiteX3" fmla="*/ 3675582 w 3773541"/>
              <a:gd name="connsiteY3" fmla="*/ 325932 h 3712943"/>
              <a:gd name="connsiteX4" fmla="*/ 2545898 w 3773541"/>
              <a:gd name="connsiteY4" fmla="*/ 147235 h 3712943"/>
              <a:gd name="connsiteX5" fmla="*/ 956185 w 3773541"/>
              <a:gd name="connsiteY5" fmla="*/ 0 h 3712943"/>
              <a:gd name="connsiteX0" fmla="*/ 0 w 3773541"/>
              <a:gd name="connsiteY0" fmla="*/ 3712943 h 3712943"/>
              <a:gd name="connsiteX1" fmla="*/ 3558219 w 3773541"/>
              <a:gd name="connsiteY1" fmla="*/ 1337428 h 3712943"/>
              <a:gd name="connsiteX2" fmla="*/ 3675582 w 3773541"/>
              <a:gd name="connsiteY2" fmla="*/ 325932 h 3712943"/>
              <a:gd name="connsiteX3" fmla="*/ 2545898 w 3773541"/>
              <a:gd name="connsiteY3" fmla="*/ 147235 h 3712943"/>
              <a:gd name="connsiteX4" fmla="*/ 956185 w 3773541"/>
              <a:gd name="connsiteY4" fmla="*/ 0 h 3712943"/>
              <a:gd name="connsiteX0" fmla="*/ 0 w 3675582"/>
              <a:gd name="connsiteY0" fmla="*/ 3712943 h 3712943"/>
              <a:gd name="connsiteX1" fmla="*/ 3675582 w 3675582"/>
              <a:gd name="connsiteY1" fmla="*/ 325932 h 3712943"/>
              <a:gd name="connsiteX2" fmla="*/ 2545898 w 3675582"/>
              <a:gd name="connsiteY2" fmla="*/ 147235 h 3712943"/>
              <a:gd name="connsiteX3" fmla="*/ 956185 w 3675582"/>
              <a:gd name="connsiteY3" fmla="*/ 0 h 3712943"/>
              <a:gd name="connsiteX0" fmla="*/ 0 w 3683436"/>
              <a:gd name="connsiteY0" fmla="*/ 3756774 h 3756774"/>
              <a:gd name="connsiteX1" fmla="*/ 3675582 w 3683436"/>
              <a:gd name="connsiteY1" fmla="*/ 369763 h 3756774"/>
              <a:gd name="connsiteX2" fmla="*/ 956185 w 3683436"/>
              <a:gd name="connsiteY2" fmla="*/ 43831 h 3756774"/>
              <a:gd name="connsiteX0" fmla="*/ 0 w 3675582"/>
              <a:gd name="connsiteY0" fmla="*/ 3387011 h 3387011"/>
              <a:gd name="connsiteX1" fmla="*/ 3675582 w 3675582"/>
              <a:gd name="connsiteY1" fmla="*/ 0 h 338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5582" h="3387011">
                <a:moveTo>
                  <a:pt x="0" y="3387011"/>
                </a:moveTo>
                <a:lnTo>
                  <a:pt x="3675582" y="0"/>
                </a:lnTo>
              </a:path>
            </a:pathLst>
          </a:custGeom>
          <a:noFill/>
          <a:ln w="76200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76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6BD093D-3552-4080-BED6-C2D059BAD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9BE1A24-135D-46AF-905D-A9EFE781C0F3}"/>
              </a:ext>
            </a:extLst>
          </p:cNvPr>
          <p:cNvSpPr/>
          <p:nvPr userDrawn="1"/>
        </p:nvSpPr>
        <p:spPr>
          <a:xfrm>
            <a:off x="0" y="6291263"/>
            <a:ext cx="9144000" cy="5667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99581" y="6381029"/>
            <a:ext cx="314324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ARGEO – C7, 29</a:t>
            </a:r>
            <a:r>
              <a:rPr lang="en-US" baseline="30000" dirty="0"/>
              <a:t>th</a:t>
            </a:r>
            <a:r>
              <a:rPr lang="en-US" dirty="0"/>
              <a:t> October – 4</a:t>
            </a:r>
            <a:r>
              <a:rPr lang="en-US" baseline="30000" dirty="0"/>
              <a:t>th</a:t>
            </a:r>
            <a:r>
              <a:rPr lang="en-US" dirty="0"/>
              <a:t> November 2018</a:t>
            </a:r>
            <a:endParaRPr lang="it-IT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3E4B55-2D45-4311-9BD6-C2B03561BBC2}"/>
              </a:ext>
            </a:extLst>
          </p:cNvPr>
          <p:cNvSpPr/>
          <p:nvPr userDrawn="1"/>
        </p:nvSpPr>
        <p:spPr>
          <a:xfrm>
            <a:off x="0" y="6227763"/>
            <a:ext cx="9142413" cy="63500"/>
          </a:xfrm>
          <a:prstGeom prst="rect">
            <a:avLst/>
          </a:prstGeom>
          <a:solidFill>
            <a:srgbClr val="282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8370AD3-A5D2-418C-9EC5-B64CCC3A13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1263"/>
            <a:ext cx="2051613" cy="5667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74FA79-72B3-4D70-B4DC-F3EA2AEC3F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6370710"/>
            <a:ext cx="2277826" cy="473328"/>
          </a:xfrm>
          <a:prstGeom prst="rect">
            <a:avLst/>
          </a:prstGeom>
        </p:spPr>
      </p:pic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2EB1CD8E-8864-4358-99B1-4B33BA1304A2}"/>
              </a:ext>
            </a:extLst>
          </p:cNvPr>
          <p:cNvSpPr/>
          <p:nvPr userDrawn="1"/>
        </p:nvSpPr>
        <p:spPr>
          <a:xfrm flipV="1">
            <a:off x="6531" y="548680"/>
            <a:ext cx="9143999" cy="0"/>
          </a:xfrm>
          <a:custGeom>
            <a:avLst/>
            <a:gdLst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76313 w 2759200"/>
              <a:gd name="connsiteY6" fmla="*/ 1145357 h 3139126"/>
              <a:gd name="connsiteX7" fmla="*/ 1333893 w 2759200"/>
              <a:gd name="connsiteY7" fmla="*/ 1126503 h 3139126"/>
              <a:gd name="connsiteX8" fmla="*/ 768285 w 2759200"/>
              <a:gd name="connsiteY8" fmla="*/ 933254 h 3139126"/>
              <a:gd name="connsiteX9" fmla="*/ 659876 w 2759200"/>
              <a:gd name="connsiteY9" fmla="*/ 796565 h 3139126"/>
              <a:gd name="connsiteX10" fmla="*/ 669303 w 2759200"/>
              <a:gd name="connsiteY10" fmla="*/ 768285 h 3139126"/>
              <a:gd name="connsiteX11" fmla="*/ 989814 w 2759200"/>
              <a:gd name="connsiteY11" fmla="*/ 683443 h 3139126"/>
              <a:gd name="connsiteX12" fmla="*/ 1998482 w 2759200"/>
              <a:gd name="connsiteY12" fmla="*/ 655163 h 3139126"/>
              <a:gd name="connsiteX13" fmla="*/ 2714920 w 2759200"/>
              <a:gd name="connsiteY13" fmla="*/ 480767 h 3139126"/>
              <a:gd name="connsiteX14" fmla="*/ 2559377 w 2759200"/>
              <a:gd name="connsiteY14" fmla="*/ 348792 h 3139126"/>
              <a:gd name="connsiteX15" fmla="*/ 1555423 w 2759200"/>
              <a:gd name="connsiteY15" fmla="*/ 221530 h 3139126"/>
              <a:gd name="connsiteX16" fmla="*/ 0 w 2759200"/>
              <a:gd name="connsiteY16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64969 w 2759200"/>
              <a:gd name="connsiteY3" fmla="*/ 184294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669303 w 2759200"/>
              <a:gd name="connsiteY9" fmla="*/ 768285 h 3139126"/>
              <a:gd name="connsiteX10" fmla="*/ 989814 w 2759200"/>
              <a:gd name="connsiteY10" fmla="*/ 683443 h 3139126"/>
              <a:gd name="connsiteX11" fmla="*/ 1998482 w 2759200"/>
              <a:gd name="connsiteY11" fmla="*/ 655163 h 3139126"/>
              <a:gd name="connsiteX12" fmla="*/ 2714920 w 2759200"/>
              <a:gd name="connsiteY12" fmla="*/ 480767 h 3139126"/>
              <a:gd name="connsiteX13" fmla="*/ 2559377 w 2759200"/>
              <a:gd name="connsiteY13" fmla="*/ 348792 h 3139126"/>
              <a:gd name="connsiteX14" fmla="*/ 1555423 w 2759200"/>
              <a:gd name="connsiteY14" fmla="*/ 221530 h 3139126"/>
              <a:gd name="connsiteX15" fmla="*/ 0 w 2759200"/>
              <a:gd name="connsiteY15" fmla="*/ 0 h 3139126"/>
              <a:gd name="connsiteX0" fmla="*/ 1819373 w 2759200"/>
              <a:gd name="connsiteY0" fmla="*/ 3139126 h 3139126"/>
              <a:gd name="connsiteX1" fmla="*/ 1399880 w 2759200"/>
              <a:gd name="connsiteY1" fmla="*/ 2686639 h 3139126"/>
              <a:gd name="connsiteX2" fmla="*/ 259237 w 2759200"/>
              <a:gd name="connsiteY2" fmla="*/ 2106891 h 3139126"/>
              <a:gd name="connsiteX3" fmla="*/ 125916 w 2759200"/>
              <a:gd name="connsiteY3" fmla="*/ 1846750 h 3139126"/>
              <a:gd name="connsiteX4" fmla="*/ 353505 w 2759200"/>
              <a:gd name="connsiteY4" fmla="*/ 1720392 h 3139126"/>
              <a:gd name="connsiteX5" fmla="*/ 1272619 w 2759200"/>
              <a:gd name="connsiteY5" fmla="*/ 1447015 h 3139126"/>
              <a:gd name="connsiteX6" fmla="*/ 1333893 w 2759200"/>
              <a:gd name="connsiteY6" fmla="*/ 1126503 h 3139126"/>
              <a:gd name="connsiteX7" fmla="*/ 768285 w 2759200"/>
              <a:gd name="connsiteY7" fmla="*/ 933254 h 3139126"/>
              <a:gd name="connsiteX8" fmla="*/ 659876 w 2759200"/>
              <a:gd name="connsiteY8" fmla="*/ 796565 h 3139126"/>
              <a:gd name="connsiteX9" fmla="*/ 989814 w 2759200"/>
              <a:gd name="connsiteY9" fmla="*/ 683443 h 3139126"/>
              <a:gd name="connsiteX10" fmla="*/ 1998482 w 2759200"/>
              <a:gd name="connsiteY10" fmla="*/ 655163 h 3139126"/>
              <a:gd name="connsiteX11" fmla="*/ 2714920 w 2759200"/>
              <a:gd name="connsiteY11" fmla="*/ 480767 h 3139126"/>
              <a:gd name="connsiteX12" fmla="*/ 2559377 w 2759200"/>
              <a:gd name="connsiteY12" fmla="*/ 348792 h 3139126"/>
              <a:gd name="connsiteX13" fmla="*/ 1555423 w 2759200"/>
              <a:gd name="connsiteY13" fmla="*/ 221530 h 3139126"/>
              <a:gd name="connsiteX14" fmla="*/ 0 w 2759200"/>
              <a:gd name="connsiteY14" fmla="*/ 0 h 313912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259237 w 2759200"/>
              <a:gd name="connsiteY2" fmla="*/ 2106891 h 3196276"/>
              <a:gd name="connsiteX3" fmla="*/ 125916 w 2759200"/>
              <a:gd name="connsiteY3" fmla="*/ 1846750 h 3196276"/>
              <a:gd name="connsiteX4" fmla="*/ 353505 w 2759200"/>
              <a:gd name="connsiteY4" fmla="*/ 1720392 h 3196276"/>
              <a:gd name="connsiteX5" fmla="*/ 1272619 w 2759200"/>
              <a:gd name="connsiteY5" fmla="*/ 1447015 h 3196276"/>
              <a:gd name="connsiteX6" fmla="*/ 1333893 w 2759200"/>
              <a:gd name="connsiteY6" fmla="*/ 1126503 h 3196276"/>
              <a:gd name="connsiteX7" fmla="*/ 768285 w 2759200"/>
              <a:gd name="connsiteY7" fmla="*/ 933254 h 3196276"/>
              <a:gd name="connsiteX8" fmla="*/ 659876 w 2759200"/>
              <a:gd name="connsiteY8" fmla="*/ 796565 h 3196276"/>
              <a:gd name="connsiteX9" fmla="*/ 989814 w 2759200"/>
              <a:gd name="connsiteY9" fmla="*/ 683443 h 3196276"/>
              <a:gd name="connsiteX10" fmla="*/ 1998482 w 2759200"/>
              <a:gd name="connsiteY10" fmla="*/ 655163 h 3196276"/>
              <a:gd name="connsiteX11" fmla="*/ 2714920 w 2759200"/>
              <a:gd name="connsiteY11" fmla="*/ 480767 h 3196276"/>
              <a:gd name="connsiteX12" fmla="*/ 2559377 w 2759200"/>
              <a:gd name="connsiteY12" fmla="*/ 348792 h 3196276"/>
              <a:gd name="connsiteX13" fmla="*/ 1555423 w 2759200"/>
              <a:gd name="connsiteY13" fmla="*/ 221530 h 3196276"/>
              <a:gd name="connsiteX14" fmla="*/ 0 w 2759200"/>
              <a:gd name="connsiteY14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5916 w 2759200"/>
              <a:gd name="connsiteY2" fmla="*/ 1846750 h 3196276"/>
              <a:gd name="connsiteX3" fmla="*/ 353505 w 2759200"/>
              <a:gd name="connsiteY3" fmla="*/ 1720392 h 3196276"/>
              <a:gd name="connsiteX4" fmla="*/ 1272619 w 2759200"/>
              <a:gd name="connsiteY4" fmla="*/ 1447015 h 3196276"/>
              <a:gd name="connsiteX5" fmla="*/ 1333893 w 2759200"/>
              <a:gd name="connsiteY5" fmla="*/ 1126503 h 3196276"/>
              <a:gd name="connsiteX6" fmla="*/ 768285 w 2759200"/>
              <a:gd name="connsiteY6" fmla="*/ 933254 h 3196276"/>
              <a:gd name="connsiteX7" fmla="*/ 659876 w 2759200"/>
              <a:gd name="connsiteY7" fmla="*/ 796565 h 3196276"/>
              <a:gd name="connsiteX8" fmla="*/ 989814 w 2759200"/>
              <a:gd name="connsiteY8" fmla="*/ 683443 h 3196276"/>
              <a:gd name="connsiteX9" fmla="*/ 1998482 w 2759200"/>
              <a:gd name="connsiteY9" fmla="*/ 655163 h 3196276"/>
              <a:gd name="connsiteX10" fmla="*/ 2714920 w 2759200"/>
              <a:gd name="connsiteY10" fmla="*/ 480767 h 3196276"/>
              <a:gd name="connsiteX11" fmla="*/ 2559377 w 2759200"/>
              <a:gd name="connsiteY11" fmla="*/ 348792 h 3196276"/>
              <a:gd name="connsiteX12" fmla="*/ 1555423 w 2759200"/>
              <a:gd name="connsiteY12" fmla="*/ 221530 h 3196276"/>
              <a:gd name="connsiteX13" fmla="*/ 0 w 2759200"/>
              <a:gd name="connsiteY13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353505 w 2759200"/>
              <a:gd name="connsiteY2" fmla="*/ 1720392 h 3196276"/>
              <a:gd name="connsiteX3" fmla="*/ 1272619 w 2759200"/>
              <a:gd name="connsiteY3" fmla="*/ 1447015 h 3196276"/>
              <a:gd name="connsiteX4" fmla="*/ 1333893 w 2759200"/>
              <a:gd name="connsiteY4" fmla="*/ 1126503 h 3196276"/>
              <a:gd name="connsiteX5" fmla="*/ 768285 w 2759200"/>
              <a:gd name="connsiteY5" fmla="*/ 933254 h 3196276"/>
              <a:gd name="connsiteX6" fmla="*/ 659876 w 2759200"/>
              <a:gd name="connsiteY6" fmla="*/ 796565 h 3196276"/>
              <a:gd name="connsiteX7" fmla="*/ 989814 w 2759200"/>
              <a:gd name="connsiteY7" fmla="*/ 683443 h 3196276"/>
              <a:gd name="connsiteX8" fmla="*/ 1998482 w 2759200"/>
              <a:gd name="connsiteY8" fmla="*/ 655163 h 3196276"/>
              <a:gd name="connsiteX9" fmla="*/ 2714920 w 2759200"/>
              <a:gd name="connsiteY9" fmla="*/ 480767 h 3196276"/>
              <a:gd name="connsiteX10" fmla="*/ 2559377 w 2759200"/>
              <a:gd name="connsiteY10" fmla="*/ 348792 h 3196276"/>
              <a:gd name="connsiteX11" fmla="*/ 1555423 w 2759200"/>
              <a:gd name="connsiteY11" fmla="*/ 221530 h 3196276"/>
              <a:gd name="connsiteX12" fmla="*/ 0 w 2759200"/>
              <a:gd name="connsiteY12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272619 w 2759200"/>
              <a:gd name="connsiteY2" fmla="*/ 1447015 h 3196276"/>
              <a:gd name="connsiteX3" fmla="*/ 1333893 w 2759200"/>
              <a:gd name="connsiteY3" fmla="*/ 1126503 h 3196276"/>
              <a:gd name="connsiteX4" fmla="*/ 768285 w 2759200"/>
              <a:gd name="connsiteY4" fmla="*/ 933254 h 3196276"/>
              <a:gd name="connsiteX5" fmla="*/ 659876 w 2759200"/>
              <a:gd name="connsiteY5" fmla="*/ 796565 h 3196276"/>
              <a:gd name="connsiteX6" fmla="*/ 989814 w 2759200"/>
              <a:gd name="connsiteY6" fmla="*/ 683443 h 3196276"/>
              <a:gd name="connsiteX7" fmla="*/ 1998482 w 2759200"/>
              <a:gd name="connsiteY7" fmla="*/ 655163 h 3196276"/>
              <a:gd name="connsiteX8" fmla="*/ 2714920 w 2759200"/>
              <a:gd name="connsiteY8" fmla="*/ 480767 h 3196276"/>
              <a:gd name="connsiteX9" fmla="*/ 2559377 w 2759200"/>
              <a:gd name="connsiteY9" fmla="*/ 348792 h 3196276"/>
              <a:gd name="connsiteX10" fmla="*/ 1555423 w 2759200"/>
              <a:gd name="connsiteY10" fmla="*/ 221530 h 3196276"/>
              <a:gd name="connsiteX11" fmla="*/ 0 w 2759200"/>
              <a:gd name="connsiteY11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333893 w 2759200"/>
              <a:gd name="connsiteY2" fmla="*/ 1126503 h 3196276"/>
              <a:gd name="connsiteX3" fmla="*/ 768285 w 2759200"/>
              <a:gd name="connsiteY3" fmla="*/ 933254 h 3196276"/>
              <a:gd name="connsiteX4" fmla="*/ 659876 w 2759200"/>
              <a:gd name="connsiteY4" fmla="*/ 796565 h 3196276"/>
              <a:gd name="connsiteX5" fmla="*/ 989814 w 2759200"/>
              <a:gd name="connsiteY5" fmla="*/ 683443 h 3196276"/>
              <a:gd name="connsiteX6" fmla="*/ 1998482 w 2759200"/>
              <a:gd name="connsiteY6" fmla="*/ 655163 h 3196276"/>
              <a:gd name="connsiteX7" fmla="*/ 2714920 w 2759200"/>
              <a:gd name="connsiteY7" fmla="*/ 480767 h 3196276"/>
              <a:gd name="connsiteX8" fmla="*/ 2559377 w 2759200"/>
              <a:gd name="connsiteY8" fmla="*/ 348792 h 3196276"/>
              <a:gd name="connsiteX9" fmla="*/ 1555423 w 2759200"/>
              <a:gd name="connsiteY9" fmla="*/ 221530 h 3196276"/>
              <a:gd name="connsiteX10" fmla="*/ 0 w 2759200"/>
              <a:gd name="connsiteY10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768285 w 2759200"/>
              <a:gd name="connsiteY2" fmla="*/ 933254 h 3196276"/>
              <a:gd name="connsiteX3" fmla="*/ 659876 w 2759200"/>
              <a:gd name="connsiteY3" fmla="*/ 796565 h 3196276"/>
              <a:gd name="connsiteX4" fmla="*/ 989814 w 2759200"/>
              <a:gd name="connsiteY4" fmla="*/ 683443 h 3196276"/>
              <a:gd name="connsiteX5" fmla="*/ 1998482 w 2759200"/>
              <a:gd name="connsiteY5" fmla="*/ 655163 h 3196276"/>
              <a:gd name="connsiteX6" fmla="*/ 2714920 w 2759200"/>
              <a:gd name="connsiteY6" fmla="*/ 480767 h 3196276"/>
              <a:gd name="connsiteX7" fmla="*/ 2559377 w 2759200"/>
              <a:gd name="connsiteY7" fmla="*/ 348792 h 3196276"/>
              <a:gd name="connsiteX8" fmla="*/ 1555423 w 2759200"/>
              <a:gd name="connsiteY8" fmla="*/ 221530 h 3196276"/>
              <a:gd name="connsiteX9" fmla="*/ 0 w 2759200"/>
              <a:gd name="connsiteY9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659876 w 2759200"/>
              <a:gd name="connsiteY2" fmla="*/ 796565 h 3196276"/>
              <a:gd name="connsiteX3" fmla="*/ 989814 w 2759200"/>
              <a:gd name="connsiteY3" fmla="*/ 683443 h 3196276"/>
              <a:gd name="connsiteX4" fmla="*/ 1998482 w 2759200"/>
              <a:gd name="connsiteY4" fmla="*/ 655163 h 3196276"/>
              <a:gd name="connsiteX5" fmla="*/ 2714920 w 2759200"/>
              <a:gd name="connsiteY5" fmla="*/ 480767 h 3196276"/>
              <a:gd name="connsiteX6" fmla="*/ 2559377 w 2759200"/>
              <a:gd name="connsiteY6" fmla="*/ 348792 h 3196276"/>
              <a:gd name="connsiteX7" fmla="*/ 1555423 w 2759200"/>
              <a:gd name="connsiteY7" fmla="*/ 221530 h 3196276"/>
              <a:gd name="connsiteX8" fmla="*/ 0 w 2759200"/>
              <a:gd name="connsiteY8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989814 w 2759200"/>
              <a:gd name="connsiteY2" fmla="*/ 683443 h 3196276"/>
              <a:gd name="connsiteX3" fmla="*/ 1998482 w 2759200"/>
              <a:gd name="connsiteY3" fmla="*/ 655163 h 3196276"/>
              <a:gd name="connsiteX4" fmla="*/ 2714920 w 2759200"/>
              <a:gd name="connsiteY4" fmla="*/ 480767 h 3196276"/>
              <a:gd name="connsiteX5" fmla="*/ 2559377 w 2759200"/>
              <a:gd name="connsiteY5" fmla="*/ 348792 h 3196276"/>
              <a:gd name="connsiteX6" fmla="*/ 1555423 w 2759200"/>
              <a:gd name="connsiteY6" fmla="*/ 221530 h 3196276"/>
              <a:gd name="connsiteX7" fmla="*/ 0 w 2759200"/>
              <a:gd name="connsiteY7" fmla="*/ 0 h 3196276"/>
              <a:gd name="connsiteX0" fmla="*/ 1856203 w 2759200"/>
              <a:gd name="connsiteY0" fmla="*/ 3196276 h 3196276"/>
              <a:gd name="connsiteX1" fmla="*/ 1399880 w 2759200"/>
              <a:gd name="connsiteY1" fmla="*/ 2686639 h 3196276"/>
              <a:gd name="connsiteX2" fmla="*/ 1998482 w 2759200"/>
              <a:gd name="connsiteY2" fmla="*/ 655163 h 3196276"/>
              <a:gd name="connsiteX3" fmla="*/ 2714920 w 2759200"/>
              <a:gd name="connsiteY3" fmla="*/ 480767 h 3196276"/>
              <a:gd name="connsiteX4" fmla="*/ 2559377 w 2759200"/>
              <a:gd name="connsiteY4" fmla="*/ 348792 h 3196276"/>
              <a:gd name="connsiteX5" fmla="*/ 1555423 w 2759200"/>
              <a:gd name="connsiteY5" fmla="*/ 221530 h 3196276"/>
              <a:gd name="connsiteX6" fmla="*/ 0 w 2759200"/>
              <a:gd name="connsiteY6" fmla="*/ 0 h 3196276"/>
              <a:gd name="connsiteX0" fmla="*/ 2367 w 3734289"/>
              <a:gd name="connsiteY0" fmla="*/ 3544891 h 3544891"/>
              <a:gd name="connsiteX1" fmla="*/ 2374969 w 3734289"/>
              <a:gd name="connsiteY1" fmla="*/ 2686639 h 3544891"/>
              <a:gd name="connsiteX2" fmla="*/ 2973571 w 3734289"/>
              <a:gd name="connsiteY2" fmla="*/ 655163 h 3544891"/>
              <a:gd name="connsiteX3" fmla="*/ 3690009 w 3734289"/>
              <a:gd name="connsiteY3" fmla="*/ 480767 h 3544891"/>
              <a:gd name="connsiteX4" fmla="*/ 3534466 w 3734289"/>
              <a:gd name="connsiteY4" fmla="*/ 348792 h 3544891"/>
              <a:gd name="connsiteX5" fmla="*/ 2530512 w 3734289"/>
              <a:gd name="connsiteY5" fmla="*/ 221530 h 3544891"/>
              <a:gd name="connsiteX6" fmla="*/ 975089 w 3734289"/>
              <a:gd name="connsiteY6" fmla="*/ 0 h 3544891"/>
              <a:gd name="connsiteX0" fmla="*/ 2963 w 3734885"/>
              <a:gd name="connsiteY0" fmla="*/ 3544891 h 3544891"/>
              <a:gd name="connsiteX1" fmla="*/ 1969800 w 3734885"/>
              <a:gd name="connsiteY1" fmla="*/ 2023699 h 3544891"/>
              <a:gd name="connsiteX2" fmla="*/ 2974167 w 3734885"/>
              <a:gd name="connsiteY2" fmla="*/ 655163 h 3544891"/>
              <a:gd name="connsiteX3" fmla="*/ 3690605 w 3734885"/>
              <a:gd name="connsiteY3" fmla="*/ 480767 h 3544891"/>
              <a:gd name="connsiteX4" fmla="*/ 3535062 w 3734885"/>
              <a:gd name="connsiteY4" fmla="*/ 348792 h 3544891"/>
              <a:gd name="connsiteX5" fmla="*/ 2531108 w 3734885"/>
              <a:gd name="connsiteY5" fmla="*/ 221530 h 3544891"/>
              <a:gd name="connsiteX6" fmla="*/ 975685 w 3734885"/>
              <a:gd name="connsiteY6" fmla="*/ 0 h 3544891"/>
              <a:gd name="connsiteX0" fmla="*/ 3198 w 3809456"/>
              <a:gd name="connsiteY0" fmla="*/ 3544891 h 3544891"/>
              <a:gd name="connsiteX1" fmla="*/ 1970035 w 3809456"/>
              <a:gd name="connsiteY1" fmla="*/ 2023699 h 3544891"/>
              <a:gd name="connsiteX2" fmla="*/ 3690840 w 3809456"/>
              <a:gd name="connsiteY2" fmla="*/ 480767 h 3544891"/>
              <a:gd name="connsiteX3" fmla="*/ 3535297 w 3809456"/>
              <a:gd name="connsiteY3" fmla="*/ 348792 h 3544891"/>
              <a:gd name="connsiteX4" fmla="*/ 2531343 w 3809456"/>
              <a:gd name="connsiteY4" fmla="*/ 221530 h 3544891"/>
              <a:gd name="connsiteX5" fmla="*/ 975920 w 3809456"/>
              <a:gd name="connsiteY5" fmla="*/ 0 h 3544891"/>
              <a:gd name="connsiteX0" fmla="*/ 3124 w 3661219"/>
              <a:gd name="connsiteY0" fmla="*/ 3544891 h 3544891"/>
              <a:gd name="connsiteX1" fmla="*/ 1969961 w 3661219"/>
              <a:gd name="connsiteY1" fmla="*/ 2023699 h 3544891"/>
              <a:gd name="connsiteX2" fmla="*/ 3473596 w 3661219"/>
              <a:gd name="connsiteY2" fmla="*/ 1029407 h 3544891"/>
              <a:gd name="connsiteX3" fmla="*/ 3535223 w 3661219"/>
              <a:gd name="connsiteY3" fmla="*/ 348792 h 3544891"/>
              <a:gd name="connsiteX4" fmla="*/ 2531269 w 3661219"/>
              <a:gd name="connsiteY4" fmla="*/ 221530 h 3544891"/>
              <a:gd name="connsiteX5" fmla="*/ 975846 w 3661219"/>
              <a:gd name="connsiteY5" fmla="*/ 0 h 3544891"/>
              <a:gd name="connsiteX0" fmla="*/ 3124 w 3659033"/>
              <a:gd name="connsiteY0" fmla="*/ 3544891 h 3544891"/>
              <a:gd name="connsiteX1" fmla="*/ 1969961 w 3659033"/>
              <a:gd name="connsiteY1" fmla="*/ 2023699 h 3544891"/>
              <a:gd name="connsiteX2" fmla="*/ 3473596 w 3659033"/>
              <a:gd name="connsiteY2" fmla="*/ 1029407 h 3544891"/>
              <a:gd name="connsiteX3" fmla="*/ 3535223 w 3659033"/>
              <a:gd name="connsiteY3" fmla="*/ 348792 h 3544891"/>
              <a:gd name="connsiteX4" fmla="*/ 2565559 w 3659033"/>
              <a:gd name="connsiteY4" fmla="*/ 147235 h 3544891"/>
              <a:gd name="connsiteX5" fmla="*/ 975846 w 3659033"/>
              <a:gd name="connsiteY5" fmla="*/ 0 h 3544891"/>
              <a:gd name="connsiteX0" fmla="*/ 2692 w 3643958"/>
              <a:gd name="connsiteY0" fmla="*/ 3544891 h 3544891"/>
              <a:gd name="connsiteX1" fmla="*/ 2215274 w 3643958"/>
              <a:gd name="connsiteY1" fmla="*/ 2212294 h 3544891"/>
              <a:gd name="connsiteX2" fmla="*/ 3473164 w 3643958"/>
              <a:gd name="connsiteY2" fmla="*/ 1029407 h 3544891"/>
              <a:gd name="connsiteX3" fmla="*/ 3534791 w 3643958"/>
              <a:gd name="connsiteY3" fmla="*/ 348792 h 3544891"/>
              <a:gd name="connsiteX4" fmla="*/ 2565127 w 3643958"/>
              <a:gd name="connsiteY4" fmla="*/ 147235 h 3544891"/>
              <a:gd name="connsiteX5" fmla="*/ 975414 w 3643958"/>
              <a:gd name="connsiteY5" fmla="*/ 0 h 3544891"/>
              <a:gd name="connsiteX0" fmla="*/ 2716 w 3701452"/>
              <a:gd name="connsiteY0" fmla="*/ 3544891 h 3544891"/>
              <a:gd name="connsiteX1" fmla="*/ 2215298 w 3701452"/>
              <a:gd name="connsiteY1" fmla="*/ 2212294 h 3544891"/>
              <a:gd name="connsiteX2" fmla="*/ 3570343 w 3701452"/>
              <a:gd name="connsiteY2" fmla="*/ 1309442 h 3544891"/>
              <a:gd name="connsiteX3" fmla="*/ 3534815 w 3701452"/>
              <a:gd name="connsiteY3" fmla="*/ 348792 h 3544891"/>
              <a:gd name="connsiteX4" fmla="*/ 2565151 w 3701452"/>
              <a:gd name="connsiteY4" fmla="*/ 147235 h 3544891"/>
              <a:gd name="connsiteX5" fmla="*/ 975438 w 3701452"/>
              <a:gd name="connsiteY5" fmla="*/ 0 h 3544891"/>
              <a:gd name="connsiteX0" fmla="*/ 2797 w 3705158"/>
              <a:gd name="connsiteY0" fmla="*/ 3544891 h 3544891"/>
              <a:gd name="connsiteX1" fmla="*/ 2163944 w 3705158"/>
              <a:gd name="connsiteY1" fmla="*/ 2195149 h 3544891"/>
              <a:gd name="connsiteX2" fmla="*/ 3570424 w 3705158"/>
              <a:gd name="connsiteY2" fmla="*/ 1309442 h 3544891"/>
              <a:gd name="connsiteX3" fmla="*/ 3534896 w 3705158"/>
              <a:gd name="connsiteY3" fmla="*/ 348792 h 3544891"/>
              <a:gd name="connsiteX4" fmla="*/ 2565232 w 3705158"/>
              <a:gd name="connsiteY4" fmla="*/ 147235 h 3544891"/>
              <a:gd name="connsiteX5" fmla="*/ 975519 w 3705158"/>
              <a:gd name="connsiteY5" fmla="*/ 0 h 3544891"/>
              <a:gd name="connsiteX0" fmla="*/ 2797 w 3705158"/>
              <a:gd name="connsiteY0" fmla="*/ 3584896 h 3584896"/>
              <a:gd name="connsiteX1" fmla="*/ 2163944 w 3705158"/>
              <a:gd name="connsiteY1" fmla="*/ 2195149 h 3584896"/>
              <a:gd name="connsiteX2" fmla="*/ 3570424 w 3705158"/>
              <a:gd name="connsiteY2" fmla="*/ 1309442 h 3584896"/>
              <a:gd name="connsiteX3" fmla="*/ 3534896 w 3705158"/>
              <a:gd name="connsiteY3" fmla="*/ 348792 h 3584896"/>
              <a:gd name="connsiteX4" fmla="*/ 2565232 w 3705158"/>
              <a:gd name="connsiteY4" fmla="*/ 147235 h 3584896"/>
              <a:gd name="connsiteX5" fmla="*/ 975519 w 3705158"/>
              <a:gd name="connsiteY5" fmla="*/ 0 h 3584896"/>
              <a:gd name="connsiteX0" fmla="*/ 0 w 3702361"/>
              <a:gd name="connsiteY0" fmla="*/ 3584896 h 3584896"/>
              <a:gd name="connsiteX1" fmla="*/ 2161147 w 3702361"/>
              <a:gd name="connsiteY1" fmla="*/ 2195149 h 3584896"/>
              <a:gd name="connsiteX2" fmla="*/ 3567627 w 3702361"/>
              <a:gd name="connsiteY2" fmla="*/ 1309442 h 3584896"/>
              <a:gd name="connsiteX3" fmla="*/ 3532099 w 3702361"/>
              <a:gd name="connsiteY3" fmla="*/ 348792 h 3584896"/>
              <a:gd name="connsiteX4" fmla="*/ 2562435 w 3702361"/>
              <a:gd name="connsiteY4" fmla="*/ 147235 h 3584896"/>
              <a:gd name="connsiteX5" fmla="*/ 972722 w 3702361"/>
              <a:gd name="connsiteY5" fmla="*/ 0 h 3584896"/>
              <a:gd name="connsiteX0" fmla="*/ 0 w 3794169"/>
              <a:gd name="connsiteY0" fmla="*/ 3584896 h 3584896"/>
              <a:gd name="connsiteX1" fmla="*/ 2161147 w 3794169"/>
              <a:gd name="connsiteY1" fmla="*/ 2195149 h 3584896"/>
              <a:gd name="connsiteX2" fmla="*/ 3567627 w 3794169"/>
              <a:gd name="connsiteY2" fmla="*/ 1309442 h 3584896"/>
              <a:gd name="connsiteX3" fmla="*/ 3692119 w 3794169"/>
              <a:gd name="connsiteY3" fmla="*/ 325932 h 3584896"/>
              <a:gd name="connsiteX4" fmla="*/ 2562435 w 3794169"/>
              <a:gd name="connsiteY4" fmla="*/ 147235 h 3584896"/>
              <a:gd name="connsiteX5" fmla="*/ 972722 w 3794169"/>
              <a:gd name="connsiteY5" fmla="*/ 0 h 3584896"/>
              <a:gd name="connsiteX0" fmla="*/ 0 w 3746215"/>
              <a:gd name="connsiteY0" fmla="*/ 3584896 h 3584896"/>
              <a:gd name="connsiteX1" fmla="*/ 2161147 w 3746215"/>
              <a:gd name="connsiteY1" fmla="*/ 2195149 h 3584896"/>
              <a:gd name="connsiteX2" fmla="*/ 3567627 w 3746215"/>
              <a:gd name="connsiteY2" fmla="*/ 1309442 h 3584896"/>
              <a:gd name="connsiteX3" fmla="*/ 3692119 w 3746215"/>
              <a:gd name="connsiteY3" fmla="*/ 325932 h 3584896"/>
              <a:gd name="connsiteX4" fmla="*/ 2562435 w 3746215"/>
              <a:gd name="connsiteY4" fmla="*/ 147235 h 3584896"/>
              <a:gd name="connsiteX5" fmla="*/ 972722 w 3746215"/>
              <a:gd name="connsiteY5" fmla="*/ 0 h 3584896"/>
              <a:gd name="connsiteX0" fmla="*/ 0 w 3704522"/>
              <a:gd name="connsiteY0" fmla="*/ 3584896 h 3584896"/>
              <a:gd name="connsiteX1" fmla="*/ 2161147 w 3704522"/>
              <a:gd name="connsiteY1" fmla="*/ 2195149 h 3584896"/>
              <a:gd name="connsiteX2" fmla="*/ 3567627 w 3704522"/>
              <a:gd name="connsiteY2" fmla="*/ 1309442 h 3584896"/>
              <a:gd name="connsiteX3" fmla="*/ 3692119 w 3704522"/>
              <a:gd name="connsiteY3" fmla="*/ 325932 h 3584896"/>
              <a:gd name="connsiteX4" fmla="*/ 2562435 w 3704522"/>
              <a:gd name="connsiteY4" fmla="*/ 147235 h 3584896"/>
              <a:gd name="connsiteX5" fmla="*/ 972722 w 3704522"/>
              <a:gd name="connsiteY5" fmla="*/ 0 h 3584896"/>
              <a:gd name="connsiteX0" fmla="*/ 0 w 3748522"/>
              <a:gd name="connsiteY0" fmla="*/ 3584896 h 3584896"/>
              <a:gd name="connsiteX1" fmla="*/ 2161147 w 3748522"/>
              <a:gd name="connsiteY1" fmla="*/ 2195149 h 3584896"/>
              <a:gd name="connsiteX2" fmla="*/ 3567627 w 3748522"/>
              <a:gd name="connsiteY2" fmla="*/ 1309442 h 3584896"/>
              <a:gd name="connsiteX3" fmla="*/ 3692119 w 3748522"/>
              <a:gd name="connsiteY3" fmla="*/ 325932 h 3584896"/>
              <a:gd name="connsiteX4" fmla="*/ 2562435 w 3748522"/>
              <a:gd name="connsiteY4" fmla="*/ 147235 h 3584896"/>
              <a:gd name="connsiteX5" fmla="*/ 972722 w 3748522"/>
              <a:gd name="connsiteY5" fmla="*/ 0 h 3584896"/>
              <a:gd name="connsiteX0" fmla="*/ 0 w 3732454"/>
              <a:gd name="connsiteY0" fmla="*/ 3584896 h 3584896"/>
              <a:gd name="connsiteX1" fmla="*/ 2161147 w 3732454"/>
              <a:gd name="connsiteY1" fmla="*/ 2195149 h 3584896"/>
              <a:gd name="connsiteX2" fmla="*/ 3567627 w 3732454"/>
              <a:gd name="connsiteY2" fmla="*/ 1309442 h 3584896"/>
              <a:gd name="connsiteX3" fmla="*/ 3692119 w 3732454"/>
              <a:gd name="connsiteY3" fmla="*/ 325932 h 3584896"/>
              <a:gd name="connsiteX4" fmla="*/ 2562435 w 3732454"/>
              <a:gd name="connsiteY4" fmla="*/ 147235 h 3584896"/>
              <a:gd name="connsiteX5" fmla="*/ 972722 w 3732454"/>
              <a:gd name="connsiteY5" fmla="*/ 0 h 3584896"/>
              <a:gd name="connsiteX0" fmla="*/ 0 w 3766333"/>
              <a:gd name="connsiteY0" fmla="*/ 3584896 h 3584896"/>
              <a:gd name="connsiteX1" fmla="*/ 2161147 w 3766333"/>
              <a:gd name="connsiteY1" fmla="*/ 2195149 h 3584896"/>
              <a:gd name="connsiteX2" fmla="*/ 3527622 w 3766333"/>
              <a:gd name="connsiteY2" fmla="*/ 1280867 h 3584896"/>
              <a:gd name="connsiteX3" fmla="*/ 3692119 w 3766333"/>
              <a:gd name="connsiteY3" fmla="*/ 325932 h 3584896"/>
              <a:gd name="connsiteX4" fmla="*/ 2562435 w 3766333"/>
              <a:gd name="connsiteY4" fmla="*/ 147235 h 3584896"/>
              <a:gd name="connsiteX5" fmla="*/ 972722 w 3766333"/>
              <a:gd name="connsiteY5" fmla="*/ 0 h 3584896"/>
              <a:gd name="connsiteX0" fmla="*/ 0 w 3772213"/>
              <a:gd name="connsiteY0" fmla="*/ 3584896 h 3584896"/>
              <a:gd name="connsiteX1" fmla="*/ 2309737 w 3772213"/>
              <a:gd name="connsiteY1" fmla="*/ 2212294 h 3584896"/>
              <a:gd name="connsiteX2" fmla="*/ 3527622 w 3772213"/>
              <a:gd name="connsiteY2" fmla="*/ 1280867 h 3584896"/>
              <a:gd name="connsiteX3" fmla="*/ 3692119 w 3772213"/>
              <a:gd name="connsiteY3" fmla="*/ 325932 h 3584896"/>
              <a:gd name="connsiteX4" fmla="*/ 2562435 w 3772213"/>
              <a:gd name="connsiteY4" fmla="*/ 147235 h 3584896"/>
              <a:gd name="connsiteX5" fmla="*/ 972722 w 3772213"/>
              <a:gd name="connsiteY5" fmla="*/ 0 h 3584896"/>
              <a:gd name="connsiteX0" fmla="*/ 0 w 3697918"/>
              <a:gd name="connsiteY0" fmla="*/ 3647761 h 3647761"/>
              <a:gd name="connsiteX1" fmla="*/ 2235442 w 3697918"/>
              <a:gd name="connsiteY1" fmla="*/ 2212294 h 3647761"/>
              <a:gd name="connsiteX2" fmla="*/ 3453327 w 3697918"/>
              <a:gd name="connsiteY2" fmla="*/ 1280867 h 3647761"/>
              <a:gd name="connsiteX3" fmla="*/ 3617824 w 3697918"/>
              <a:gd name="connsiteY3" fmla="*/ 325932 h 3647761"/>
              <a:gd name="connsiteX4" fmla="*/ 2488140 w 3697918"/>
              <a:gd name="connsiteY4" fmla="*/ 147235 h 3647761"/>
              <a:gd name="connsiteX5" fmla="*/ 898427 w 3697918"/>
              <a:gd name="connsiteY5" fmla="*/ 0 h 3647761"/>
              <a:gd name="connsiteX0" fmla="*/ 0 w 3715783"/>
              <a:gd name="connsiteY0" fmla="*/ 3647761 h 3647761"/>
              <a:gd name="connsiteX1" fmla="*/ 2235442 w 3715783"/>
              <a:gd name="connsiteY1" fmla="*/ 2212294 h 3647761"/>
              <a:gd name="connsiteX2" fmla="*/ 3500461 w 3715783"/>
              <a:gd name="connsiteY2" fmla="*/ 1337428 h 3647761"/>
              <a:gd name="connsiteX3" fmla="*/ 3617824 w 3715783"/>
              <a:gd name="connsiteY3" fmla="*/ 325932 h 3647761"/>
              <a:gd name="connsiteX4" fmla="*/ 2488140 w 3715783"/>
              <a:gd name="connsiteY4" fmla="*/ 147235 h 3647761"/>
              <a:gd name="connsiteX5" fmla="*/ 898427 w 3715783"/>
              <a:gd name="connsiteY5" fmla="*/ 0 h 3647761"/>
              <a:gd name="connsiteX0" fmla="*/ 0 w 3748776"/>
              <a:gd name="connsiteY0" fmla="*/ 3699608 h 3699608"/>
              <a:gd name="connsiteX1" fmla="*/ 2268435 w 3748776"/>
              <a:gd name="connsiteY1" fmla="*/ 2212294 h 3699608"/>
              <a:gd name="connsiteX2" fmla="*/ 3533454 w 3748776"/>
              <a:gd name="connsiteY2" fmla="*/ 1337428 h 3699608"/>
              <a:gd name="connsiteX3" fmla="*/ 3650817 w 3748776"/>
              <a:gd name="connsiteY3" fmla="*/ 325932 h 3699608"/>
              <a:gd name="connsiteX4" fmla="*/ 2521133 w 3748776"/>
              <a:gd name="connsiteY4" fmla="*/ 147235 h 3699608"/>
              <a:gd name="connsiteX5" fmla="*/ 931420 w 3748776"/>
              <a:gd name="connsiteY5" fmla="*/ 0 h 3699608"/>
              <a:gd name="connsiteX0" fmla="*/ 0 w 3786876"/>
              <a:gd name="connsiteY0" fmla="*/ 3715801 h 3715801"/>
              <a:gd name="connsiteX1" fmla="*/ 2306535 w 3786876"/>
              <a:gd name="connsiteY1" fmla="*/ 2212294 h 3715801"/>
              <a:gd name="connsiteX2" fmla="*/ 3571554 w 3786876"/>
              <a:gd name="connsiteY2" fmla="*/ 1337428 h 3715801"/>
              <a:gd name="connsiteX3" fmla="*/ 3688917 w 3786876"/>
              <a:gd name="connsiteY3" fmla="*/ 325932 h 3715801"/>
              <a:gd name="connsiteX4" fmla="*/ 2559233 w 3786876"/>
              <a:gd name="connsiteY4" fmla="*/ 147235 h 3715801"/>
              <a:gd name="connsiteX5" fmla="*/ 969520 w 3786876"/>
              <a:gd name="connsiteY5" fmla="*/ 0 h 3715801"/>
              <a:gd name="connsiteX0" fmla="*/ 0 w 3760206"/>
              <a:gd name="connsiteY0" fmla="*/ 3698656 h 3698656"/>
              <a:gd name="connsiteX1" fmla="*/ 2279865 w 3760206"/>
              <a:gd name="connsiteY1" fmla="*/ 2212294 h 3698656"/>
              <a:gd name="connsiteX2" fmla="*/ 3544884 w 3760206"/>
              <a:gd name="connsiteY2" fmla="*/ 1337428 h 3698656"/>
              <a:gd name="connsiteX3" fmla="*/ 3662247 w 3760206"/>
              <a:gd name="connsiteY3" fmla="*/ 325932 h 3698656"/>
              <a:gd name="connsiteX4" fmla="*/ 2532563 w 3760206"/>
              <a:gd name="connsiteY4" fmla="*/ 147235 h 3698656"/>
              <a:gd name="connsiteX5" fmla="*/ 942850 w 3760206"/>
              <a:gd name="connsiteY5" fmla="*/ 0 h 3698656"/>
              <a:gd name="connsiteX0" fmla="*/ 0 w 3773541"/>
              <a:gd name="connsiteY0" fmla="*/ 3712943 h 3712943"/>
              <a:gd name="connsiteX1" fmla="*/ 2293200 w 3773541"/>
              <a:gd name="connsiteY1" fmla="*/ 2212294 h 3712943"/>
              <a:gd name="connsiteX2" fmla="*/ 3558219 w 3773541"/>
              <a:gd name="connsiteY2" fmla="*/ 1337428 h 3712943"/>
              <a:gd name="connsiteX3" fmla="*/ 3675582 w 3773541"/>
              <a:gd name="connsiteY3" fmla="*/ 325932 h 3712943"/>
              <a:gd name="connsiteX4" fmla="*/ 2545898 w 3773541"/>
              <a:gd name="connsiteY4" fmla="*/ 147235 h 3712943"/>
              <a:gd name="connsiteX5" fmla="*/ 956185 w 3773541"/>
              <a:gd name="connsiteY5" fmla="*/ 0 h 3712943"/>
              <a:gd name="connsiteX0" fmla="*/ 0 w 3773541"/>
              <a:gd name="connsiteY0" fmla="*/ 3712943 h 3712943"/>
              <a:gd name="connsiteX1" fmla="*/ 3558219 w 3773541"/>
              <a:gd name="connsiteY1" fmla="*/ 1337428 h 3712943"/>
              <a:gd name="connsiteX2" fmla="*/ 3675582 w 3773541"/>
              <a:gd name="connsiteY2" fmla="*/ 325932 h 3712943"/>
              <a:gd name="connsiteX3" fmla="*/ 2545898 w 3773541"/>
              <a:gd name="connsiteY3" fmla="*/ 147235 h 3712943"/>
              <a:gd name="connsiteX4" fmla="*/ 956185 w 3773541"/>
              <a:gd name="connsiteY4" fmla="*/ 0 h 3712943"/>
              <a:gd name="connsiteX0" fmla="*/ 0 w 3675582"/>
              <a:gd name="connsiteY0" fmla="*/ 3712943 h 3712943"/>
              <a:gd name="connsiteX1" fmla="*/ 3675582 w 3675582"/>
              <a:gd name="connsiteY1" fmla="*/ 325932 h 3712943"/>
              <a:gd name="connsiteX2" fmla="*/ 2545898 w 3675582"/>
              <a:gd name="connsiteY2" fmla="*/ 147235 h 3712943"/>
              <a:gd name="connsiteX3" fmla="*/ 956185 w 3675582"/>
              <a:gd name="connsiteY3" fmla="*/ 0 h 3712943"/>
              <a:gd name="connsiteX0" fmla="*/ 0 w 3683436"/>
              <a:gd name="connsiteY0" fmla="*/ 3756774 h 3756774"/>
              <a:gd name="connsiteX1" fmla="*/ 3675582 w 3683436"/>
              <a:gd name="connsiteY1" fmla="*/ 369763 h 3756774"/>
              <a:gd name="connsiteX2" fmla="*/ 956185 w 3683436"/>
              <a:gd name="connsiteY2" fmla="*/ 43831 h 3756774"/>
              <a:gd name="connsiteX0" fmla="*/ 0 w 3675582"/>
              <a:gd name="connsiteY0" fmla="*/ 3387011 h 3387011"/>
              <a:gd name="connsiteX1" fmla="*/ 3675582 w 3675582"/>
              <a:gd name="connsiteY1" fmla="*/ 0 h 338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5582" h="3387011">
                <a:moveTo>
                  <a:pt x="0" y="3387011"/>
                </a:moveTo>
                <a:lnTo>
                  <a:pt x="3675582" y="0"/>
                </a:lnTo>
              </a:path>
            </a:pathLst>
          </a:custGeom>
          <a:noFill/>
          <a:ln w="76200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75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2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6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638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537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6A976-3899-489F-B83B-8FE7B283E12D}" type="datetimeFigureOut">
              <a:rPr lang="it-IT" smtClean="0"/>
              <a:pPr/>
              <a:t>20/04/2020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BB26-7687-4276-8881-058F6A03FE0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43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74" r:id="rId5"/>
    <p:sldLayoutId id="214748367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team-group.net/" TargetMode="External"/><Relationship Id="rId5" Type="http://schemas.openxmlformats.org/officeDocument/2006/relationships/hyperlink" Target="mailto:info@steam-group.net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rba, esterni, cielo, natura&#10;&#10;Descrizione generata con affidabilità molto elevata">
            <a:extLst>
              <a:ext uri="{FF2B5EF4-FFF2-40B4-BE49-F238E27FC236}">
                <a16:creationId xmlns:a16="http://schemas.microsoft.com/office/drawing/2014/main" id="{7B9E696C-B4EE-46E4-A806-F8B5406D6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1583"/>
            <a:ext cx="9144000" cy="552681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D9724E1-B12A-404E-B14D-080ECA2886FB}"/>
              </a:ext>
            </a:extLst>
          </p:cNvPr>
          <p:cNvSpPr/>
          <p:nvPr/>
        </p:nvSpPr>
        <p:spPr>
          <a:xfrm>
            <a:off x="3205113" y="39687"/>
            <a:ext cx="593888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Session ERE2.6 </a:t>
            </a:r>
            <a:r>
              <a:rPr lang="en-GB" dirty="0"/>
              <a:t>“Exploration, utilization and monitoring of </a:t>
            </a:r>
          </a:p>
          <a:p>
            <a:pPr algn="ctr"/>
            <a:r>
              <a:rPr lang="en-GB" dirty="0"/>
              <a:t>conventional and unconventional geothermal resources</a:t>
            </a:r>
            <a:r>
              <a:rPr lang="it-IT" dirty="0"/>
              <a:t>”</a:t>
            </a:r>
            <a:endParaRPr lang="it-IT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598F539-E896-43DE-81C0-DB1F32943BC5}"/>
              </a:ext>
            </a:extLst>
          </p:cNvPr>
          <p:cNvSpPr/>
          <p:nvPr/>
        </p:nvSpPr>
        <p:spPr>
          <a:xfrm>
            <a:off x="145696" y="1771041"/>
            <a:ext cx="8819090" cy="2308324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Feasibility, Design and Authorization of a Zero Emission </a:t>
            </a:r>
          </a:p>
          <a:p>
            <a:pPr algn="ctr"/>
            <a:r>
              <a:rPr lang="en-US" sz="3600" b="1" dirty="0"/>
              <a:t>Geothermal Power Plant in Italy </a:t>
            </a:r>
          </a:p>
          <a:p>
            <a:pPr algn="ctr"/>
            <a:r>
              <a:rPr lang="en-US" sz="3600" b="1" dirty="0"/>
              <a:t>Case Study: “</a:t>
            </a:r>
            <a:r>
              <a:rPr lang="en-US" sz="3600" b="1" dirty="0" err="1"/>
              <a:t>Montenero</a:t>
            </a:r>
            <a:r>
              <a:rPr lang="en-US" sz="3600" b="1" dirty="0"/>
              <a:t>” Project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9246370-6214-456F-A711-61822B9676A3}"/>
              </a:ext>
            </a:extLst>
          </p:cNvPr>
          <p:cNvSpPr/>
          <p:nvPr/>
        </p:nvSpPr>
        <p:spPr>
          <a:xfrm>
            <a:off x="2028610" y="4093253"/>
            <a:ext cx="5053262" cy="307777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it-IT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Basile P., Brogi R., Favaro L., Mazzoni T.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CB23A5-A300-4F10-BFAB-CB79454A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0" y="0"/>
            <a:ext cx="3312918" cy="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5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F936ACBD-4419-491F-B6CB-F81D6AA1F12F}"/>
              </a:ext>
            </a:extLst>
          </p:cNvPr>
          <p:cNvPicPr/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817"/>
          <a:stretch/>
        </p:blipFill>
        <p:spPr bwMode="auto">
          <a:xfrm>
            <a:off x="251436" y="1415087"/>
            <a:ext cx="1709761" cy="2023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627897A-EBC9-4694-8190-32E32148A4EF}"/>
              </a:ext>
            </a:extLst>
          </p:cNvPr>
          <p:cNvSpPr/>
          <p:nvPr/>
        </p:nvSpPr>
        <p:spPr>
          <a:xfrm>
            <a:off x="251436" y="741999"/>
            <a:ext cx="8487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Montenero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Research Permit (RP) is located in Tuscany (Italy), on the west edge of the great geothermal anomaly of Mt. </a:t>
            </a:r>
            <a:r>
              <a:rPr lang="en-US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Amiata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E2426415-C3D1-40E8-8ED4-D27FD3B24A50}"/>
              </a:ext>
            </a:extLst>
          </p:cNvPr>
          <p:cNvSpPr/>
          <p:nvPr/>
        </p:nvSpPr>
        <p:spPr>
          <a:xfrm>
            <a:off x="-36512" y="45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7A9E1"/>
              </a:buClr>
            </a:pPr>
            <a:r>
              <a:rPr lang="en-US" sz="28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Area</a:t>
            </a:r>
            <a:endParaRPr lang="it-IT" sz="28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97F92CA-DAFC-4974-A0FC-3861B5F2AB61}"/>
              </a:ext>
            </a:extLst>
          </p:cNvPr>
          <p:cNvSpPr/>
          <p:nvPr/>
        </p:nvSpPr>
        <p:spPr>
          <a:xfrm>
            <a:off x="4729609" y="1560712"/>
            <a:ext cx="400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Italy's nickname is “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Bel </a:t>
            </a:r>
            <a:r>
              <a:rPr lang="en-US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Paese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meaning </a:t>
            </a:r>
          </a:p>
          <a:p>
            <a:pPr algn="ctr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beautiful country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97B3737-B7C6-4F03-AE6C-619849D4A0C6}"/>
              </a:ext>
            </a:extLst>
          </p:cNvPr>
          <p:cNvSpPr/>
          <p:nvPr/>
        </p:nvSpPr>
        <p:spPr>
          <a:xfrm>
            <a:off x="4846139" y="2121417"/>
            <a:ext cx="2401556" cy="30777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heritage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97AB665-0F62-4EA2-81A9-7758C1BC8687}"/>
              </a:ext>
            </a:extLst>
          </p:cNvPr>
          <p:cNvSpPr/>
          <p:nvPr/>
        </p:nvSpPr>
        <p:spPr>
          <a:xfrm>
            <a:off x="4846139" y="2393772"/>
            <a:ext cx="1885510" cy="30777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B61084-75BB-4DD2-A920-C3B0812BBD53}"/>
              </a:ext>
            </a:extLst>
          </p:cNvPr>
          <p:cNvSpPr/>
          <p:nvPr/>
        </p:nvSpPr>
        <p:spPr>
          <a:xfrm>
            <a:off x="4846139" y="3015081"/>
            <a:ext cx="3898375" cy="30777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agriculture, food and wine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22F1A5-BFD2-4012-8EE7-898508AA7024}"/>
              </a:ext>
            </a:extLst>
          </p:cNvPr>
          <p:cNvSpPr/>
          <p:nvPr/>
        </p:nvSpPr>
        <p:spPr>
          <a:xfrm>
            <a:off x="4846139" y="2693508"/>
            <a:ext cx="2241551" cy="30777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A9C83C3-6E56-423D-9B03-2C97CC292FFF}"/>
              </a:ext>
            </a:extLst>
          </p:cNvPr>
          <p:cNvSpPr/>
          <p:nvPr/>
        </p:nvSpPr>
        <p:spPr>
          <a:xfrm>
            <a:off x="251436" y="3793683"/>
            <a:ext cx="8487211" cy="1487587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 and local authorities, living around the project site, are very sensitive to any possible transformation of the present economic and social activities, dominated by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tourism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production and sale of excellent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products and famous wine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750"/>
              </a:spcAft>
            </a:pP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authorities are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worried about the possible emission of Carbon Dioxide (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and, pollutants in the atmosphere such as Hydrogen </a:t>
            </a:r>
            <a:r>
              <a:rPr lang="en-US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Sulphide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Mercury (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land occupation and visual impact.</a:t>
            </a:r>
          </a:p>
        </p:txBody>
      </p:sp>
      <p:pic>
        <p:nvPicPr>
          <p:cNvPr id="13" name="Immagine 12" descr="Immagine che contiene esterni, cielo, erba, natura&#10;&#10;Descrizione generata con affidabilità molto elevata">
            <a:extLst>
              <a:ext uri="{FF2B5EF4-FFF2-40B4-BE49-F238E27FC236}">
                <a16:creationId xmlns:a16="http://schemas.microsoft.com/office/drawing/2014/main" id="{3ED360FD-5BAC-4985-82FF-9F9E8E249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8" t="46070" r="32584" b="43616"/>
          <a:stretch/>
        </p:blipFill>
        <p:spPr>
          <a:xfrm>
            <a:off x="3901140" y="4921095"/>
            <a:ext cx="4950708" cy="136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CC0C4B-0087-4FE6-B91B-34BC42AE1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5" b="2689"/>
          <a:stretch/>
        </p:blipFill>
        <p:spPr>
          <a:xfrm>
            <a:off x="1775877" y="1265219"/>
            <a:ext cx="2953732" cy="24174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5EA8AB-B24B-4DCA-B1CB-00A8DBA28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6947554" y="13239"/>
            <a:ext cx="2196445" cy="4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387EE57-FE67-4882-952D-1FB9ACC5CAFA}"/>
              </a:ext>
            </a:extLst>
          </p:cNvPr>
          <p:cNvSpPr/>
          <p:nvPr/>
        </p:nvSpPr>
        <p:spPr>
          <a:xfrm>
            <a:off x="241796" y="723406"/>
            <a:ext cx="6118536" cy="2609497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project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acceptability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by the Authorities,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adopting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technological solutions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as: </a:t>
            </a:r>
          </a:p>
          <a:p>
            <a:pPr marL="214313" indent="-214313" algn="just">
              <a:lnSpc>
                <a:spcPct val="150000"/>
              </a:lnSpc>
              <a:spcAft>
                <a:spcPts val="500"/>
              </a:spcAft>
              <a:buFontTx/>
              <a:buChar char="-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reinjection of geothermal fluid (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GHG Emissions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14313" indent="-214313" algn="just">
              <a:lnSpc>
                <a:spcPct val="150000"/>
              </a:lnSpc>
              <a:spcAft>
                <a:spcPts val="500"/>
              </a:spcAft>
              <a:buFontTx/>
              <a:buChar char="-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impact mitigation, using appropriate technological solutions;</a:t>
            </a:r>
          </a:p>
          <a:p>
            <a:pPr marL="214313" indent="-214313" algn="just">
              <a:lnSpc>
                <a:spcPct val="150000"/>
              </a:lnSpc>
              <a:spcAft>
                <a:spcPts val="500"/>
              </a:spcAft>
              <a:buFontTx/>
              <a:buChar char="-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geothermal fluid production settling in well electrical submersible pumps (ESP);</a:t>
            </a:r>
          </a:p>
          <a:p>
            <a:pPr marL="214313" indent="-214313" algn="just">
              <a:lnSpc>
                <a:spcPct val="150000"/>
              </a:lnSpc>
              <a:spcAft>
                <a:spcPts val="500"/>
              </a:spcAft>
              <a:buFontTx/>
              <a:buChar char="-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pipelines at high pressure and spill detection.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9FBDDBE-5272-4776-90E3-5DDD2B0522F3}"/>
              </a:ext>
            </a:extLst>
          </p:cNvPr>
          <p:cNvSpPr/>
          <p:nvPr/>
        </p:nvSpPr>
        <p:spPr>
          <a:xfrm>
            <a:off x="-36512" y="45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7A9E1"/>
              </a:buClr>
            </a:pPr>
            <a:r>
              <a:rPr lang="it-IT" sz="28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28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it-IT" sz="28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8AB255D-5F24-442A-AA55-D4FC08CDA2E4}"/>
              </a:ext>
            </a:extLst>
          </p:cNvPr>
          <p:cNvSpPr/>
          <p:nvPr/>
        </p:nvSpPr>
        <p:spPr>
          <a:xfrm>
            <a:off x="3516198" y="3754072"/>
            <a:ext cx="5386006" cy="1461939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production well pad (MN1) with 3 wells (1 Vertical and 2 Deviated);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ORC power plant;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reinjection well pad (MN2) with 3 wells (1 Vertical and 2 Deviated).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7F31C28-08DA-4968-847D-446CD4B9791E}"/>
              </a:ext>
            </a:extLst>
          </p:cNvPr>
          <p:cNvSpPr/>
          <p:nvPr/>
        </p:nvSpPr>
        <p:spPr>
          <a:xfrm>
            <a:off x="3520034" y="5298926"/>
            <a:ext cx="5386006" cy="738664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ORC plant will be installed next to the production well pad. The reinjection well pad will be located approximately 1.5 km away from the production area.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2A41A7D-8159-470E-8C4B-8D830219D686}"/>
              </a:ext>
            </a:extLst>
          </p:cNvPr>
          <p:cNvSpPr/>
          <p:nvPr/>
        </p:nvSpPr>
        <p:spPr>
          <a:xfrm>
            <a:off x="259551" y="3423870"/>
            <a:ext cx="6734039" cy="307777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‘‘</a:t>
            </a:r>
            <a:r>
              <a:rPr lang="en-US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Montenero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 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produce a net power of 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9610BAA-C4AE-4CC3-8799-7F8EF85D440E}"/>
              </a:ext>
            </a:extLst>
          </p:cNvPr>
          <p:cNvGrpSpPr/>
          <p:nvPr/>
        </p:nvGrpSpPr>
        <p:grpSpPr>
          <a:xfrm>
            <a:off x="6507335" y="645555"/>
            <a:ext cx="2394869" cy="3052291"/>
            <a:chOff x="6507335" y="645555"/>
            <a:chExt cx="2394869" cy="305229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DE0FABB-C682-476B-9C38-622B4D491D9C}"/>
                </a:ext>
              </a:extLst>
            </p:cNvPr>
            <p:cNvGrpSpPr/>
            <p:nvPr/>
          </p:nvGrpSpPr>
          <p:grpSpPr>
            <a:xfrm>
              <a:off x="6507335" y="645555"/>
              <a:ext cx="2394869" cy="3052291"/>
              <a:chOff x="6507335" y="645555"/>
              <a:chExt cx="2394869" cy="3052291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2E0D3BEE-18D9-4156-A356-156C4A11FD48}"/>
                  </a:ext>
                </a:extLst>
              </p:cNvPr>
              <p:cNvGrpSpPr/>
              <p:nvPr/>
            </p:nvGrpSpPr>
            <p:grpSpPr>
              <a:xfrm>
                <a:off x="6507335" y="645555"/>
                <a:ext cx="2394869" cy="3052291"/>
                <a:chOff x="6507335" y="645555"/>
                <a:chExt cx="2394869" cy="3052291"/>
              </a:xfrm>
            </p:grpSpPr>
            <p:pic>
              <p:nvPicPr>
                <p:cNvPr id="7" name="Immagine 6">
                  <a:extLst>
                    <a:ext uri="{FF2B5EF4-FFF2-40B4-BE49-F238E27FC236}">
                      <a16:creationId xmlns:a16="http://schemas.microsoft.com/office/drawing/2014/main" id="{6B3E02C1-55B9-4E82-BC4A-56156144CC91}"/>
                    </a:ext>
                  </a:extLst>
                </p:cNvPr>
                <p:cNvPicPr/>
                <p:nvPr/>
              </p:nvPicPr>
              <p:blipFill rotWithShape="1">
                <a:blip r:embed="rId2" cstate="print"/>
                <a:srcRect l="10005" t="15731" r="27401" b="4194"/>
                <a:stretch/>
              </p:blipFill>
              <p:spPr bwMode="auto">
                <a:xfrm>
                  <a:off x="6507335" y="645555"/>
                  <a:ext cx="2394869" cy="3052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8AA0DD6D-97D5-476B-8192-632E3D20D557}"/>
                    </a:ext>
                  </a:extLst>
                </p:cNvPr>
                <p:cNvSpPr txBox="1"/>
                <p:nvPr/>
              </p:nvSpPr>
              <p:spPr>
                <a:xfrm>
                  <a:off x="8067040" y="813688"/>
                  <a:ext cx="57912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b="1" dirty="0"/>
                    <a:t>ORC</a:t>
                  </a:r>
                  <a:r>
                    <a:rPr lang="it-IT" sz="1000" dirty="0"/>
                    <a:t> </a:t>
                  </a:r>
                </a:p>
              </p:txBody>
            </p:sp>
          </p:grp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2DB255F-7CCC-4503-955E-E49941A8F4B9}"/>
                  </a:ext>
                </a:extLst>
              </p:cNvPr>
              <p:cNvSpPr txBox="1"/>
              <p:nvPr/>
            </p:nvSpPr>
            <p:spPr>
              <a:xfrm>
                <a:off x="6507335" y="1546998"/>
                <a:ext cx="10972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b="1" dirty="0"/>
                  <a:t>Production Wells</a:t>
                </a:r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E06FAF4-4525-4411-9F90-6BF5C92AB508}"/>
                </a:ext>
              </a:extLst>
            </p:cNvPr>
            <p:cNvSpPr txBox="1"/>
            <p:nvPr/>
          </p:nvSpPr>
          <p:spPr>
            <a:xfrm>
              <a:off x="6523668" y="3049863"/>
              <a:ext cx="116491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b="1" dirty="0"/>
                <a:t>Reinjection Wells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961739DC-4E15-47AF-90AB-D7A191B35722}"/>
              </a:ext>
            </a:extLst>
          </p:cNvPr>
          <p:cNvGrpSpPr/>
          <p:nvPr/>
        </p:nvGrpSpPr>
        <p:grpSpPr>
          <a:xfrm>
            <a:off x="497681" y="3785758"/>
            <a:ext cx="2859263" cy="2348836"/>
            <a:chOff x="497681" y="3785758"/>
            <a:chExt cx="2859263" cy="2348836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96454B36-2E4E-4AC3-AD5C-40E58220C8E4}"/>
                </a:ext>
              </a:extLst>
            </p:cNvPr>
            <p:cNvGrpSpPr/>
            <p:nvPr/>
          </p:nvGrpSpPr>
          <p:grpSpPr>
            <a:xfrm>
              <a:off x="497681" y="3785758"/>
              <a:ext cx="2859263" cy="2348836"/>
              <a:chOff x="497681" y="3785758"/>
              <a:chExt cx="2859263" cy="2348836"/>
            </a:xfrm>
          </p:grpSpPr>
          <p:pic>
            <p:nvPicPr>
              <p:cNvPr id="15" name="Picture 7">
                <a:extLst>
                  <a:ext uri="{FF2B5EF4-FFF2-40B4-BE49-F238E27FC236}">
                    <a16:creationId xmlns:a16="http://schemas.microsoft.com/office/drawing/2014/main" id="{7441FE0E-7684-4BC9-83FF-9236B1833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67" t="24690" r="27963" b="11138"/>
              <a:stretch/>
            </p:blipFill>
            <p:spPr bwMode="auto">
              <a:xfrm>
                <a:off x="497681" y="3785758"/>
                <a:ext cx="2803422" cy="234883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31087F0-DB60-47C8-9F05-2FC1C24891E4}"/>
                  </a:ext>
                </a:extLst>
              </p:cNvPr>
              <p:cNvSpPr txBox="1"/>
              <p:nvPr/>
            </p:nvSpPr>
            <p:spPr>
              <a:xfrm>
                <a:off x="2673577" y="3922133"/>
                <a:ext cx="68336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00" b="1" dirty="0"/>
                  <a:t>MN2</a:t>
                </a:r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43926C1-92D2-40FB-8627-B10CD5F83744}"/>
                </a:ext>
              </a:extLst>
            </p:cNvPr>
            <p:cNvSpPr txBox="1"/>
            <p:nvPr/>
          </p:nvSpPr>
          <p:spPr>
            <a:xfrm>
              <a:off x="525673" y="5608940"/>
              <a:ext cx="68336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b="1" dirty="0"/>
                <a:t>MN 1 - ORC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995DD5E1-048B-4483-9998-9D580DB74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6947554" y="13239"/>
            <a:ext cx="2196445" cy="4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1418087-74CC-4DA3-8C14-44DF12250288}"/>
              </a:ext>
            </a:extLst>
          </p:cNvPr>
          <p:cNvSpPr/>
          <p:nvPr/>
        </p:nvSpPr>
        <p:spPr>
          <a:xfrm>
            <a:off x="214378" y="776625"/>
            <a:ext cx="8642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aspects connected to geothermal project developments are receiving increasing attention in Europe and in particular in Italy (“</a:t>
            </a:r>
            <a:r>
              <a:rPr lang="en-US" sz="1400" b="1" i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 for the usage of medium and high enthalpy geothermal resources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Ministry of Economic Development and the Ministry of the Environment July 2016)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2344E8A-766B-44F9-9173-70A751D5890B}"/>
              </a:ext>
            </a:extLst>
          </p:cNvPr>
          <p:cNvSpPr/>
          <p:nvPr/>
        </p:nvSpPr>
        <p:spPr>
          <a:xfrm>
            <a:off x="3769020" y="1805846"/>
            <a:ext cx="128112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Emission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8FA9B26-D505-40EE-B999-5DB6F2C68E9A}"/>
              </a:ext>
            </a:extLst>
          </p:cNvPr>
          <p:cNvSpPr/>
          <p:nvPr/>
        </p:nvSpPr>
        <p:spPr>
          <a:xfrm>
            <a:off x="3540572" y="3042103"/>
            <a:ext cx="204414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Impacts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502B083-AC90-439A-8E3F-54FBCF39A2E8}"/>
              </a:ext>
            </a:extLst>
          </p:cNvPr>
          <p:cNvSpPr/>
          <p:nvPr/>
        </p:nvSpPr>
        <p:spPr>
          <a:xfrm>
            <a:off x="-9353" y="45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7A9E1"/>
              </a:buClr>
            </a:pPr>
            <a:r>
              <a:rPr lang="it-IT" sz="28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B566EC5-E389-48FD-A38B-B8842BFE4315}"/>
              </a:ext>
            </a:extLst>
          </p:cNvPr>
          <p:cNvSpPr/>
          <p:nvPr/>
        </p:nvSpPr>
        <p:spPr>
          <a:xfrm>
            <a:off x="214378" y="2278696"/>
            <a:ext cx="8642164" cy="523220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Geothermal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Plant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reinjection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plant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operations, 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gaseous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pollutants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 the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A99BCC-FFDF-4736-A0D7-07BAA130A6B6}"/>
              </a:ext>
            </a:extLst>
          </p:cNvPr>
          <p:cNvSpPr/>
          <p:nvPr/>
        </p:nvSpPr>
        <p:spPr>
          <a:xfrm>
            <a:off x="214378" y="3479704"/>
            <a:ext cx="8642164" cy="73866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numerical model has been developed using the software Tough2</a:t>
            </a:r>
            <a:r>
              <a:rPr lang="en-US" sz="1400" baseline="300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evaluate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and temperature variations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reservoir due to the production of 450 t/h at 180 °C and reinjection of 450 t/h at 100 °C.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510DFE5-5E1E-4A20-89F4-F86A3A9E1A61}"/>
              </a:ext>
            </a:extLst>
          </p:cNvPr>
          <p:cNvSpPr/>
          <p:nvPr/>
        </p:nvSpPr>
        <p:spPr>
          <a:xfrm>
            <a:off x="214378" y="4324725"/>
            <a:ext cx="5554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simulation results predict a variation of +/- 4.5 bar near reinjection and production wells respectively after 30 years of production/reinjection. 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D756CA7-55A3-459B-B905-A1AAA4DC94AF}"/>
              </a:ext>
            </a:extLst>
          </p:cNvPr>
          <p:cNvSpPr/>
          <p:nvPr/>
        </p:nvSpPr>
        <p:spPr>
          <a:xfrm>
            <a:off x="214378" y="5013233"/>
            <a:ext cx="5554826" cy="1169551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model estimated a 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production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0.5 °C, 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both 30 and 50 years of fluid reinjection at 100 °C. </a:t>
            </a:r>
          </a:p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the </a:t>
            </a:r>
            <a:r>
              <a:rPr 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effects due to re-injection can be </a:t>
            </a:r>
            <a:r>
              <a:rPr lang="it-IT" sz="1400" b="1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neglected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CB2244-592C-4894-8FC8-9A2E78177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155" y="4065143"/>
            <a:ext cx="2898387" cy="21176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487BF9-15F9-43B3-AE4D-2A9454B97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6947554" y="13239"/>
            <a:ext cx="2196445" cy="4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02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310DDBD-8D42-40D5-B7F3-6744C34398F2}"/>
              </a:ext>
            </a:extLst>
          </p:cNvPr>
          <p:cNvSpPr/>
          <p:nvPr/>
        </p:nvSpPr>
        <p:spPr>
          <a:xfrm>
            <a:off x="3488930" y="741963"/>
            <a:ext cx="204414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Impacts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1000803-528F-4EFF-9981-1706A5CE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0" y="1421569"/>
            <a:ext cx="828349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 (</a:t>
            </a:r>
            <a:r>
              <a:rPr lang="it-IT" alt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potential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sz="1400" baseline="-250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effect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following Lay and Wallace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(1995)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>
              <a:latin typeface="Arial" panose="020B0604020202020204" pitchFamily="34" charset="0"/>
            </a:endParaRPr>
          </a:p>
        </p:txBody>
      </p:sp>
      <p:pic>
        <p:nvPicPr>
          <p:cNvPr id="11" name="Immagine 3">
            <a:extLst>
              <a:ext uri="{FF2B5EF4-FFF2-40B4-BE49-F238E27FC236}">
                <a16:creationId xmlns:a16="http://schemas.microsoft.com/office/drawing/2014/main" id="{32FFDB3F-7ADB-424E-86AF-C118D0B6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07" y="2003953"/>
            <a:ext cx="1935358" cy="50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1F1143F7-EE04-43FF-8F75-68E4D78C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978" y="2090520"/>
            <a:ext cx="6596744" cy="28469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solution 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it-IT" sz="1400" b="1" baseline="-250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it-IT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– 4.7 (negative)</a:t>
            </a:r>
            <a:r>
              <a:rPr lang="en-US" alt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BD3DEB9-A46E-4D77-B54C-CFC0AB44C529}"/>
              </a:ext>
            </a:extLst>
          </p:cNvPr>
          <p:cNvSpPr/>
          <p:nvPr/>
        </p:nvSpPr>
        <p:spPr>
          <a:xfrm>
            <a:off x="241540" y="3040837"/>
            <a:ext cx="6135481" cy="62581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Subsidence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evaluated</a:t>
            </a:r>
            <a:r>
              <a:rPr lang="en-US" sz="140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400" b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 </a:t>
            </a:r>
            <a:r>
              <a:rPr lang="en-US" sz="140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soil elevation </a:t>
            </a:r>
          </a:p>
          <a:p>
            <a:pPr algn="just">
              <a:spcAft>
                <a:spcPts val="750"/>
              </a:spcAft>
            </a:pPr>
            <a:r>
              <a:rPr lang="en-US" sz="140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 after </a:t>
            </a:r>
            <a:r>
              <a:rPr lang="en-US" sz="1400" b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years </a:t>
            </a:r>
            <a:r>
              <a:rPr lang="en-US" sz="140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production nearby the production wells. 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2FE9CD1-1A1F-4C7B-ADAA-9A763DAEAFCB}"/>
              </a:ext>
            </a:extLst>
          </p:cNvPr>
          <p:cNvSpPr/>
          <p:nvPr/>
        </p:nvSpPr>
        <p:spPr>
          <a:xfrm>
            <a:off x="241540" y="989943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Seismicity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8327189-6577-46AF-AC83-C9BF7A2E7ED5}"/>
              </a:ext>
            </a:extLst>
          </p:cNvPr>
          <p:cNvSpPr/>
          <p:nvPr/>
        </p:nvSpPr>
        <p:spPr>
          <a:xfrm>
            <a:off x="241540" y="2691653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Subsidence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7D21D0-0FA4-4659-AF88-446D4E57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138" y="2513687"/>
            <a:ext cx="1209775" cy="102556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76172AEE-32B6-46C5-9004-03CA647E3CC9}"/>
              </a:ext>
            </a:extLst>
          </p:cNvPr>
          <p:cNvSpPr/>
          <p:nvPr/>
        </p:nvSpPr>
        <p:spPr>
          <a:xfrm>
            <a:off x="241540" y="4332273"/>
            <a:ext cx="5291539" cy="159017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plant layout has been designed </a:t>
            </a:r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limit its land footprint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750"/>
              </a:spcAft>
            </a:pP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6 wells (3 productive and 3 re-injective) will be drilled over two drilling pads for a total of 16.000 m</a:t>
            </a:r>
            <a:r>
              <a:rPr lang="en-US" sz="1400" baseline="300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land utilizing one vertical and two deviated wells in each pad. </a:t>
            </a:r>
          </a:p>
          <a:p>
            <a:pPr algn="just"/>
            <a:r>
              <a:rPr lang="en-US" sz="1400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mentioned, the reinjection pipeline will be underground to reduce visual impact.</a:t>
            </a:r>
            <a:endParaRPr lang="it-IT" sz="1400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DC92736-73E7-4FBA-A06B-11048B3412CF}"/>
              </a:ext>
            </a:extLst>
          </p:cNvPr>
          <p:cNvSpPr/>
          <p:nvPr/>
        </p:nvSpPr>
        <p:spPr>
          <a:xfrm>
            <a:off x="3388022" y="3842174"/>
            <a:ext cx="236795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take and Landscape</a:t>
            </a:r>
            <a:endParaRPr lang="it-IT" sz="1400" b="1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D9FEA3A-FB5A-4713-9992-9CB6A8300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287" y="4072139"/>
            <a:ext cx="3061173" cy="192609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4F8FD88-09C3-4DD9-98E4-B16DB171E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6947554" y="13239"/>
            <a:ext cx="2196445" cy="47840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9AE495EA-6C45-4F72-8D6F-2D72927D638E}"/>
              </a:ext>
            </a:extLst>
          </p:cNvPr>
          <p:cNvSpPr/>
          <p:nvPr/>
        </p:nvSpPr>
        <p:spPr>
          <a:xfrm>
            <a:off x="-9353" y="45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7A9E1"/>
              </a:buClr>
            </a:pPr>
            <a:r>
              <a:rPr lang="it-IT" sz="28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307904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DF83A16-7545-4AED-9DA4-5E6D95224E20}"/>
              </a:ext>
            </a:extLst>
          </p:cNvPr>
          <p:cNvSpPr/>
          <p:nvPr/>
        </p:nvSpPr>
        <p:spPr>
          <a:xfrm>
            <a:off x="476161" y="3786386"/>
            <a:ext cx="8191678" cy="1405513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solutions present in the </a:t>
            </a:r>
            <a:r>
              <a:rPr lang="en-US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Montenero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</a:t>
            </a:r>
            <a:r>
              <a:rPr lang="en-US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verified 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improved with the implementation of the operation.</a:t>
            </a:r>
          </a:p>
          <a:p>
            <a:pPr algn="just">
              <a:spcAft>
                <a:spcPts val="750"/>
              </a:spcAft>
            </a:pPr>
            <a:endParaRPr lang="en-US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expect the Power plant to be commissioned by the end of 2020.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4D6159-D490-4CBB-8089-946E2046EECA}"/>
              </a:ext>
            </a:extLst>
          </p:cNvPr>
          <p:cNvSpPr/>
          <p:nvPr/>
        </p:nvSpPr>
        <p:spPr>
          <a:xfrm>
            <a:off x="409114" y="1052266"/>
            <a:ext cx="8371937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these </a:t>
            </a:r>
            <a:r>
              <a:rPr lang="en-US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solutions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“</a:t>
            </a:r>
            <a:r>
              <a:rPr lang="en-US" dirty="0" err="1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Montenero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project obtained:</a:t>
            </a:r>
          </a:p>
          <a:p>
            <a:pPr algn="just">
              <a:spcAft>
                <a:spcPts val="750"/>
              </a:spcAft>
            </a:pPr>
            <a:endParaRPr lang="en-US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acknowledgment of </a:t>
            </a:r>
            <a:r>
              <a:rPr lang="en-US" sz="20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Interest</a:t>
            </a:r>
            <a:r>
              <a:rPr lang="en-US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geothermal exploitation; 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authorization 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 national procedure;</a:t>
            </a:r>
          </a:p>
          <a:p>
            <a:pPr marL="28575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direct </a:t>
            </a:r>
            <a:r>
              <a:rPr lang="en-US" sz="2000" b="1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Feed In Tariff </a:t>
            </a:r>
            <a:r>
              <a:rPr lang="en-US" dirty="0">
                <a:solidFill>
                  <a:srgbClr val="282D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(FIT) system.</a:t>
            </a:r>
            <a:endParaRPr lang="it-IT" dirty="0">
              <a:solidFill>
                <a:srgbClr val="282D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89BCA8-D352-4AA4-8DCF-1590347F9703}"/>
              </a:ext>
            </a:extLst>
          </p:cNvPr>
          <p:cNvSpPr/>
          <p:nvPr/>
        </p:nvSpPr>
        <p:spPr>
          <a:xfrm>
            <a:off x="-9353" y="455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rgbClr val="282D65"/>
                </a:solidFill>
                <a:latin typeface="Calibri Light" panose="020F0302020204030204" pitchFamily="34" charset="0"/>
              </a:rPr>
              <a:t>Conclusion</a:t>
            </a:r>
            <a:endParaRPr lang="it-IT" sz="3200" dirty="0">
              <a:solidFill>
                <a:srgbClr val="282D65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958AD0B-96B2-401B-A172-12AFC5C4E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6947554" y="13239"/>
            <a:ext cx="2196445" cy="4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9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erba, esterni, cielo, natura&#10;&#10;Descrizione generata con affidabilità molto elevata">
            <a:extLst>
              <a:ext uri="{FF2B5EF4-FFF2-40B4-BE49-F238E27FC236}">
                <a16:creationId xmlns:a16="http://schemas.microsoft.com/office/drawing/2014/main" id="{530C3C9E-B882-4819-BBBA-D5058E9CD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1583"/>
            <a:ext cx="9144000" cy="552681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D306BC2-1181-40B7-83E5-AB9E50361F29}"/>
              </a:ext>
            </a:extLst>
          </p:cNvPr>
          <p:cNvSpPr/>
          <p:nvPr/>
        </p:nvSpPr>
        <p:spPr>
          <a:xfrm>
            <a:off x="1010011" y="697086"/>
            <a:ext cx="7275569" cy="70788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/>
              <a:t>Thanks for your attention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52E7EDB-2849-41C6-89B0-509A4F06A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r="70213" b="3979"/>
          <a:stretch/>
        </p:blipFill>
        <p:spPr>
          <a:xfrm>
            <a:off x="3671900" y="1350051"/>
            <a:ext cx="1800200" cy="175237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EE75698-B5FC-4F7D-80D7-FA144AEEF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9" t="13904" r="1904" b="19018"/>
          <a:stretch/>
        </p:blipFill>
        <p:spPr>
          <a:xfrm>
            <a:off x="3300803" y="3129608"/>
            <a:ext cx="2541577" cy="696883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F7B6AAAE-DDAE-47C0-B3BC-5EE2054947CD}"/>
              </a:ext>
            </a:extLst>
          </p:cNvPr>
          <p:cNvSpPr/>
          <p:nvPr/>
        </p:nvSpPr>
        <p:spPr>
          <a:xfrm>
            <a:off x="3104567" y="3944084"/>
            <a:ext cx="2934866" cy="1754326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Via Ponte a </a:t>
            </a:r>
            <a:r>
              <a:rPr lang="it-IT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Piglieri</a:t>
            </a: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8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56122 Pisa, </a:t>
            </a:r>
            <a:r>
              <a:rPr lang="it-IT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Italy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Tel.: +39 050 9711664</a:t>
            </a:r>
            <a:b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Fax: +39 050 3136505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info@steam-group.net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www.steam-group.net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8A8955C-1040-4B63-B61F-5F6F9AE089DE}"/>
              </a:ext>
            </a:extLst>
          </p:cNvPr>
          <p:cNvSpPr/>
          <p:nvPr/>
        </p:nvSpPr>
        <p:spPr>
          <a:xfrm>
            <a:off x="3205113" y="39687"/>
            <a:ext cx="593888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Session ERE2.6 </a:t>
            </a:r>
            <a:r>
              <a:rPr lang="en-GB" dirty="0"/>
              <a:t>“Exploration, utilization and monitoring of </a:t>
            </a:r>
          </a:p>
          <a:p>
            <a:pPr algn="ctr"/>
            <a:r>
              <a:rPr lang="en-GB" dirty="0"/>
              <a:t>conventional and unconventional geothermal resources</a:t>
            </a:r>
            <a:r>
              <a:rPr lang="it-IT" dirty="0"/>
              <a:t>”</a:t>
            </a:r>
            <a:endParaRPr lang="it-IT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9D0A392-D9CD-426D-AD9D-F76EE500D5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2" b="39159"/>
          <a:stretch/>
        </p:blipFill>
        <p:spPr>
          <a:xfrm>
            <a:off x="0" y="0"/>
            <a:ext cx="3312918" cy="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0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2752</TotalTime>
  <Words>812</Words>
  <Application>Microsoft Office PowerPoint</Application>
  <PresentationFormat>Presentazione su schermo (4:3)</PresentationFormat>
  <Paragraphs>72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Basile</dc:creator>
  <cp:lastModifiedBy>Paolo Basile</cp:lastModifiedBy>
  <cp:revision>104</cp:revision>
  <cp:lastPrinted>2018-10-18T14:18:05Z</cp:lastPrinted>
  <dcterms:created xsi:type="dcterms:W3CDTF">2018-10-02T10:39:21Z</dcterms:created>
  <dcterms:modified xsi:type="dcterms:W3CDTF">2020-04-20T12:07:38Z</dcterms:modified>
</cp:coreProperties>
</file>