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</p:sldMasterIdLst>
  <p:notesMasterIdLst>
    <p:notesMasterId r:id="rId18"/>
  </p:notesMasterIdLst>
  <p:handoutMasterIdLst>
    <p:handoutMasterId r:id="rId19"/>
  </p:handoutMasterIdLst>
  <p:sldIdLst>
    <p:sldId id="269" r:id="rId6"/>
    <p:sldId id="2128" r:id="rId7"/>
    <p:sldId id="270" r:id="rId8"/>
    <p:sldId id="2126" r:id="rId9"/>
    <p:sldId id="259" r:id="rId10"/>
    <p:sldId id="651" r:id="rId11"/>
    <p:sldId id="273" r:id="rId12"/>
    <p:sldId id="277" r:id="rId13"/>
    <p:sldId id="279" r:id="rId14"/>
    <p:sldId id="275" r:id="rId15"/>
    <p:sldId id="280" r:id="rId16"/>
    <p:sldId id="258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55A3"/>
    <a:srgbClr val="00579C"/>
    <a:srgbClr val="005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D7D07-BC0A-409A-92A9-C691D368B0D8}" v="208" dt="2020-05-05T11:14:36.015"/>
    <p1510:client id="{5FFE2F06-A39D-4309-A0EB-567C163DB3FD}" v="1" dt="2020-05-05T15:03:42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752" autoAdjust="0"/>
  </p:normalViewPr>
  <p:slideViewPr>
    <p:cSldViewPr snapToGrid="0" snapToObjects="1">
      <p:cViewPr varScale="1">
        <p:scale>
          <a:sx n="87" d="100"/>
          <a:sy n="87" d="100"/>
        </p:scale>
        <p:origin x="43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3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ERS Edward" userId="68718f9d-8a35-4ba1-a7d1-07d918f3f216" providerId="ADAL" clId="{5FFE2F06-A39D-4309-A0EB-567C163DB3FD}"/>
    <pc:docChg chg="undo custSel addSld delSld modSld">
      <pc:chgData name="BYERS Edward" userId="68718f9d-8a35-4ba1-a7d1-07d918f3f216" providerId="ADAL" clId="{5FFE2F06-A39D-4309-A0EB-567C163DB3FD}" dt="2020-05-05T15:10:02.728" v="19" actId="1076"/>
      <pc:docMkLst>
        <pc:docMk/>
      </pc:docMkLst>
      <pc:sldChg chg="addSp modSp add del mod">
        <pc:chgData name="BYERS Edward" userId="68718f9d-8a35-4ba1-a7d1-07d918f3f216" providerId="ADAL" clId="{5FFE2F06-A39D-4309-A0EB-567C163DB3FD}" dt="2020-05-05T15:08:56.521" v="14" actId="47"/>
        <pc:sldMkLst>
          <pc:docMk/>
          <pc:sldMk cId="428443925" sldId="269"/>
        </pc:sldMkLst>
        <pc:picChg chg="add mod">
          <ac:chgData name="BYERS Edward" userId="68718f9d-8a35-4ba1-a7d1-07d918f3f216" providerId="ADAL" clId="{5FFE2F06-A39D-4309-A0EB-567C163DB3FD}" dt="2020-05-05T15:08:20.761" v="12" actId="1076"/>
          <ac:picMkLst>
            <pc:docMk/>
            <pc:sldMk cId="428443925" sldId="269"/>
            <ac:picMk id="4" creationId="{74107066-5143-4EB0-B33B-A9DEBD38D60E}"/>
          </ac:picMkLst>
        </pc:picChg>
      </pc:sldChg>
      <pc:sldChg chg="delSp modSp mod">
        <pc:chgData name="BYERS Edward" userId="68718f9d-8a35-4ba1-a7d1-07d918f3f216" providerId="ADAL" clId="{5FFE2F06-A39D-4309-A0EB-567C163DB3FD}" dt="2020-05-05T15:10:02.728" v="19" actId="1076"/>
        <pc:sldMkLst>
          <pc:docMk/>
          <pc:sldMk cId="3936298013" sldId="280"/>
        </pc:sldMkLst>
        <pc:spChg chg="mod">
          <ac:chgData name="BYERS Edward" userId="68718f9d-8a35-4ba1-a7d1-07d918f3f216" providerId="ADAL" clId="{5FFE2F06-A39D-4309-A0EB-567C163DB3FD}" dt="2020-05-05T15:10:02.728" v="19" actId="1076"/>
          <ac:spMkLst>
            <pc:docMk/>
            <pc:sldMk cId="3936298013" sldId="280"/>
            <ac:spMk id="9" creationId="{4484DA25-A742-4328-B6FA-E9485E54DA17}"/>
          </ac:spMkLst>
        </pc:spChg>
        <pc:spChg chg="del">
          <ac:chgData name="BYERS Edward" userId="68718f9d-8a35-4ba1-a7d1-07d918f3f216" providerId="ADAL" clId="{5FFE2F06-A39D-4309-A0EB-567C163DB3FD}" dt="2020-05-05T15:09:56.888" v="17" actId="478"/>
          <ac:spMkLst>
            <pc:docMk/>
            <pc:sldMk cId="3936298013" sldId="280"/>
            <ac:spMk id="18" creationId="{9C35FC46-2ADC-4C19-A2D9-F14D289A8C39}"/>
          </ac:spMkLst>
        </pc:spChg>
        <pc:picChg chg="mod">
          <ac:chgData name="BYERS Edward" userId="68718f9d-8a35-4ba1-a7d1-07d918f3f216" providerId="ADAL" clId="{5FFE2F06-A39D-4309-A0EB-567C163DB3FD}" dt="2020-05-05T15:09:58.816" v="18" actId="1076"/>
          <ac:picMkLst>
            <pc:docMk/>
            <pc:sldMk cId="3936298013" sldId="280"/>
            <ac:picMk id="8" creationId="{3D2E4161-6462-4080-8D29-BCACB0DD0978}"/>
          </ac:picMkLst>
        </pc:picChg>
        <pc:picChg chg="del">
          <ac:chgData name="BYERS Edward" userId="68718f9d-8a35-4ba1-a7d1-07d918f3f216" providerId="ADAL" clId="{5FFE2F06-A39D-4309-A0EB-567C163DB3FD}" dt="2020-05-05T15:09:53.437" v="16" actId="478"/>
          <ac:picMkLst>
            <pc:docMk/>
            <pc:sldMk cId="3936298013" sldId="280"/>
            <ac:picMk id="15" creationId="{D8681E8F-EA80-4C40-8E2A-7EB230F14AD5}"/>
          </ac:picMkLst>
        </pc:picChg>
      </pc:sldChg>
      <pc:sldChg chg="del">
        <pc:chgData name="BYERS Edward" userId="68718f9d-8a35-4ba1-a7d1-07d918f3f216" providerId="ADAL" clId="{5FFE2F06-A39D-4309-A0EB-567C163DB3FD}" dt="2020-05-05T15:08:58.120" v="15" actId="47"/>
        <pc:sldMkLst>
          <pc:docMk/>
          <pc:sldMk cId="2410422982" sldId="2127"/>
        </pc:sldMkLst>
      </pc:sldChg>
      <pc:sldChg chg="modSp mod">
        <pc:chgData name="BYERS Edward" userId="68718f9d-8a35-4ba1-a7d1-07d918f3f216" providerId="ADAL" clId="{5FFE2F06-A39D-4309-A0EB-567C163DB3FD}" dt="2020-05-05T15:02:01.877" v="5" actId="20577"/>
        <pc:sldMkLst>
          <pc:docMk/>
          <pc:sldMk cId="1254372017" sldId="2128"/>
        </pc:sldMkLst>
        <pc:spChg chg="mod">
          <ac:chgData name="BYERS Edward" userId="68718f9d-8a35-4ba1-a7d1-07d918f3f216" providerId="ADAL" clId="{5FFE2F06-A39D-4309-A0EB-567C163DB3FD}" dt="2020-05-05T15:02:01.877" v="5" actId="20577"/>
          <ac:spMkLst>
            <pc:docMk/>
            <pc:sldMk cId="1254372017" sldId="2128"/>
            <ac:spMk id="12" creationId="{8D9D4E33-E9A2-4050-AADF-F1F93050CA6E}"/>
          </ac:spMkLst>
        </pc:spChg>
      </pc:sldChg>
    </pc:docChg>
  </pc:docChgLst>
  <pc:docChgLst>
    <pc:chgData name="BYERS Edward" userId="68718f9d-8a35-4ba1-a7d1-07d918f3f216" providerId="ADAL" clId="{1C9D7D07-BC0A-409A-92A9-C691D368B0D8}"/>
    <pc:docChg chg="undo custSel addSld delSld modSld sldOrd">
      <pc:chgData name="BYERS Edward" userId="68718f9d-8a35-4ba1-a7d1-07d918f3f216" providerId="ADAL" clId="{1C9D7D07-BC0A-409A-92A9-C691D368B0D8}" dt="2020-05-05T11:19:44.657" v="2161" actId="47"/>
      <pc:docMkLst>
        <pc:docMk/>
      </pc:docMkLst>
      <pc:sldChg chg="del">
        <pc:chgData name="BYERS Edward" userId="68718f9d-8a35-4ba1-a7d1-07d918f3f216" providerId="ADAL" clId="{1C9D7D07-BC0A-409A-92A9-C691D368B0D8}" dt="2020-05-05T09:19:40.040" v="47" actId="47"/>
        <pc:sldMkLst>
          <pc:docMk/>
          <pc:sldMk cId="2739159210" sldId="257"/>
        </pc:sldMkLst>
      </pc:sldChg>
      <pc:sldChg chg="addSp delSp modSp mod">
        <pc:chgData name="BYERS Edward" userId="68718f9d-8a35-4ba1-a7d1-07d918f3f216" providerId="ADAL" clId="{1C9D7D07-BC0A-409A-92A9-C691D368B0D8}" dt="2020-05-05T11:12:37.553" v="2055" actId="20577"/>
        <pc:sldMkLst>
          <pc:docMk/>
          <pc:sldMk cId="98875362" sldId="258"/>
        </pc:sldMkLst>
        <pc:spChg chg="mod">
          <ac:chgData name="BYERS Edward" userId="68718f9d-8a35-4ba1-a7d1-07d918f3f216" providerId="ADAL" clId="{1C9D7D07-BC0A-409A-92A9-C691D368B0D8}" dt="2020-05-05T11:11:58.140" v="2013" actId="20577"/>
          <ac:spMkLst>
            <pc:docMk/>
            <pc:sldMk cId="98875362" sldId="258"/>
            <ac:spMk id="7" creationId="{C547A728-470D-DD4C-B25D-8FA003B4B04D}"/>
          </ac:spMkLst>
        </pc:spChg>
        <pc:spChg chg="mod">
          <ac:chgData name="BYERS Edward" userId="68718f9d-8a35-4ba1-a7d1-07d918f3f216" providerId="ADAL" clId="{1C9D7D07-BC0A-409A-92A9-C691D368B0D8}" dt="2020-05-05T11:11:50.204" v="2007" actId="1076"/>
          <ac:spMkLst>
            <pc:docMk/>
            <pc:sldMk cId="98875362" sldId="258"/>
            <ac:spMk id="8" creationId="{448C746E-366C-DB4A-B639-D75934F8A8B9}"/>
          </ac:spMkLst>
        </pc:spChg>
        <pc:spChg chg="mod">
          <ac:chgData name="BYERS Edward" userId="68718f9d-8a35-4ba1-a7d1-07d918f3f216" providerId="ADAL" clId="{1C9D7D07-BC0A-409A-92A9-C691D368B0D8}" dt="2020-05-05T11:12:37.553" v="2055" actId="20577"/>
          <ac:spMkLst>
            <pc:docMk/>
            <pc:sldMk cId="98875362" sldId="258"/>
            <ac:spMk id="9" creationId="{2BD5F9E9-B034-8E41-B1A0-51D1AD708286}"/>
          </ac:spMkLst>
        </pc:spChg>
        <pc:picChg chg="add del mod modCrop">
          <ac:chgData name="BYERS Edward" userId="68718f9d-8a35-4ba1-a7d1-07d918f3f216" providerId="ADAL" clId="{1C9D7D07-BC0A-409A-92A9-C691D368B0D8}" dt="2020-05-05T11:08:31.555" v="1910" actId="478"/>
          <ac:picMkLst>
            <pc:docMk/>
            <pc:sldMk cId="98875362" sldId="258"/>
            <ac:picMk id="5" creationId="{4E3C4759-4298-4F9C-993C-2E17C015ACC1}"/>
          </ac:picMkLst>
        </pc:picChg>
        <pc:picChg chg="add mod">
          <ac:chgData name="BYERS Edward" userId="68718f9d-8a35-4ba1-a7d1-07d918f3f216" providerId="ADAL" clId="{1C9D7D07-BC0A-409A-92A9-C691D368B0D8}" dt="2020-05-05T11:08:55.445" v="1912" actId="2085"/>
          <ac:picMkLst>
            <pc:docMk/>
            <pc:sldMk cId="98875362" sldId="258"/>
            <ac:picMk id="6" creationId="{A6D8DFE1-42F3-45E7-BD31-BBB32668E3CC}"/>
          </ac:picMkLst>
        </pc:picChg>
      </pc:sldChg>
      <pc:sldChg chg="addSp delSp modSp mod ord">
        <pc:chgData name="BYERS Edward" userId="68718f9d-8a35-4ba1-a7d1-07d918f3f216" providerId="ADAL" clId="{1C9D7D07-BC0A-409A-92A9-C691D368B0D8}" dt="2020-05-05T11:18:31.289" v="2145"/>
        <pc:sldMkLst>
          <pc:docMk/>
          <pc:sldMk cId="1218758399" sldId="259"/>
        </pc:sldMkLst>
        <pc:spChg chg="del mod">
          <ac:chgData name="BYERS Edward" userId="68718f9d-8a35-4ba1-a7d1-07d918f3f216" providerId="ADAL" clId="{1C9D7D07-BC0A-409A-92A9-C691D368B0D8}" dt="2020-05-05T09:25:23.902" v="142" actId="478"/>
          <ac:spMkLst>
            <pc:docMk/>
            <pc:sldMk cId="1218758399" sldId="259"/>
            <ac:spMk id="2" creationId="{F9DC85D3-3235-497B-BA35-4F277CC8332F}"/>
          </ac:spMkLst>
        </pc:spChg>
        <pc:spChg chg="add del mod">
          <ac:chgData name="BYERS Edward" userId="68718f9d-8a35-4ba1-a7d1-07d918f3f216" providerId="ADAL" clId="{1C9D7D07-BC0A-409A-92A9-C691D368B0D8}" dt="2020-05-05T09:25:26.492" v="143" actId="478"/>
          <ac:spMkLst>
            <pc:docMk/>
            <pc:sldMk cId="1218758399" sldId="259"/>
            <ac:spMk id="8" creationId="{68DD12F3-F4C9-4E69-82C7-53B8BD98C98C}"/>
          </ac:spMkLst>
        </pc:spChg>
        <pc:spChg chg="add mod">
          <ac:chgData name="BYERS Edward" userId="68718f9d-8a35-4ba1-a7d1-07d918f3f216" providerId="ADAL" clId="{1C9D7D07-BC0A-409A-92A9-C691D368B0D8}" dt="2020-05-05T09:25:13.512" v="141"/>
          <ac:spMkLst>
            <pc:docMk/>
            <pc:sldMk cId="1218758399" sldId="259"/>
            <ac:spMk id="12" creationId="{7A101473-2CE1-4D09-B710-27B5B5C76AAA}"/>
          </ac:spMkLst>
        </pc:spChg>
        <pc:spChg chg="del">
          <ac:chgData name="BYERS Edward" userId="68718f9d-8a35-4ba1-a7d1-07d918f3f216" providerId="ADAL" clId="{1C9D7D07-BC0A-409A-92A9-C691D368B0D8}" dt="2020-05-05T09:23:52.741" v="73"/>
          <ac:spMkLst>
            <pc:docMk/>
            <pc:sldMk cId="1218758399" sldId="259"/>
            <ac:spMk id="28" creationId="{BB55F07B-CA2A-4DDA-A38C-46BBF5224D79}"/>
          </ac:spMkLst>
        </pc:spChg>
        <pc:picChg chg="mod">
          <ac:chgData name="BYERS Edward" userId="68718f9d-8a35-4ba1-a7d1-07d918f3f216" providerId="ADAL" clId="{1C9D7D07-BC0A-409A-92A9-C691D368B0D8}" dt="2020-05-05T09:25:51.946" v="153" actId="1035"/>
          <ac:picMkLst>
            <pc:docMk/>
            <pc:sldMk cId="1218758399" sldId="259"/>
            <ac:picMk id="5" creationId="{67580230-2560-44B3-8F3E-0D10B55B9B8D}"/>
          </ac:picMkLst>
        </pc:picChg>
        <pc:picChg chg="add mod ord modCrop">
          <ac:chgData name="BYERS Edward" userId="68718f9d-8a35-4ba1-a7d1-07d918f3f216" providerId="ADAL" clId="{1C9D7D07-BC0A-409A-92A9-C691D368B0D8}" dt="2020-05-05T09:25:40.798" v="148" actId="166"/>
          <ac:picMkLst>
            <pc:docMk/>
            <pc:sldMk cId="1218758399" sldId="259"/>
            <ac:picMk id="6" creationId="{1B91A609-D392-4D08-959E-0694F23EB4C8}"/>
          </ac:picMkLst>
        </pc:picChg>
        <pc:picChg chg="mod">
          <ac:chgData name="BYERS Edward" userId="68718f9d-8a35-4ba1-a7d1-07d918f3f216" providerId="ADAL" clId="{1C9D7D07-BC0A-409A-92A9-C691D368B0D8}" dt="2020-05-05T09:24:04.209" v="79" actId="1076"/>
          <ac:picMkLst>
            <pc:docMk/>
            <pc:sldMk cId="1218758399" sldId="259"/>
            <ac:picMk id="17" creationId="{8BAD1270-B747-4117-8E33-DC1EA54DE0C5}"/>
          </ac:picMkLst>
        </pc:picChg>
      </pc:sldChg>
      <pc:sldChg chg="addSp modSp del mod">
        <pc:chgData name="BYERS Edward" userId="68718f9d-8a35-4ba1-a7d1-07d918f3f216" providerId="ADAL" clId="{1C9D7D07-BC0A-409A-92A9-C691D368B0D8}" dt="2020-05-05T09:53:04.432" v="356" actId="47"/>
        <pc:sldMkLst>
          <pc:docMk/>
          <pc:sldMk cId="4019360614" sldId="262"/>
        </pc:sldMkLst>
        <pc:spChg chg="mod">
          <ac:chgData name="BYERS Edward" userId="68718f9d-8a35-4ba1-a7d1-07d918f3f216" providerId="ADAL" clId="{1C9D7D07-BC0A-409A-92A9-C691D368B0D8}" dt="2020-05-05T09:27:09.714" v="159" actId="1076"/>
          <ac:spMkLst>
            <pc:docMk/>
            <pc:sldMk cId="4019360614" sldId="262"/>
            <ac:spMk id="2" creationId="{A8964CB5-9D09-45C7-8421-0A2CAD43E695}"/>
          </ac:spMkLst>
        </pc:spChg>
        <pc:spChg chg="add mod">
          <ac:chgData name="BYERS Edward" userId="68718f9d-8a35-4ba1-a7d1-07d918f3f216" providerId="ADAL" clId="{1C9D7D07-BC0A-409A-92A9-C691D368B0D8}" dt="2020-05-05T09:27:06.699" v="158"/>
          <ac:spMkLst>
            <pc:docMk/>
            <pc:sldMk cId="4019360614" sldId="262"/>
            <ac:spMk id="4" creationId="{8347E5AE-54CF-4F34-A7A4-581B29D8A956}"/>
          </ac:spMkLst>
        </pc:spChg>
        <pc:picChg chg="mod">
          <ac:chgData name="BYERS Edward" userId="68718f9d-8a35-4ba1-a7d1-07d918f3f216" providerId="ADAL" clId="{1C9D7D07-BC0A-409A-92A9-C691D368B0D8}" dt="2020-05-05T09:50:13.810" v="320" actId="14100"/>
          <ac:picMkLst>
            <pc:docMk/>
            <pc:sldMk cId="4019360614" sldId="262"/>
            <ac:picMk id="1026" creationId="{FF61BF32-8CA5-4908-BD22-0E6515F80607}"/>
          </ac:picMkLst>
        </pc:picChg>
      </pc:sldChg>
      <pc:sldChg chg="addSp delSp modSp mod">
        <pc:chgData name="BYERS Edward" userId="68718f9d-8a35-4ba1-a7d1-07d918f3f216" providerId="ADAL" clId="{1C9D7D07-BC0A-409A-92A9-C691D368B0D8}" dt="2020-05-05T11:14:26.415" v="2074" actId="404"/>
        <pc:sldMkLst>
          <pc:docMk/>
          <pc:sldMk cId="428443925" sldId="269"/>
        </pc:sldMkLst>
        <pc:spChg chg="mod">
          <ac:chgData name="BYERS Edward" userId="68718f9d-8a35-4ba1-a7d1-07d918f3f216" providerId="ADAL" clId="{1C9D7D07-BC0A-409A-92A9-C691D368B0D8}" dt="2020-05-05T11:14:03.671" v="2071" actId="1035"/>
          <ac:spMkLst>
            <pc:docMk/>
            <pc:sldMk cId="428443925" sldId="269"/>
            <ac:spMk id="2" creationId="{A4C92E07-6AC0-4B2D-9967-BED2F185B1E6}"/>
          </ac:spMkLst>
        </pc:spChg>
        <pc:spChg chg="del">
          <ac:chgData name="BYERS Edward" userId="68718f9d-8a35-4ba1-a7d1-07d918f3f216" providerId="ADAL" clId="{1C9D7D07-BC0A-409A-92A9-C691D368B0D8}" dt="2020-05-05T11:12:57.691" v="2056" actId="478"/>
          <ac:spMkLst>
            <pc:docMk/>
            <pc:sldMk cId="428443925" sldId="269"/>
            <ac:spMk id="3" creationId="{5365D82A-5B08-496A-AE46-F79399F5A034}"/>
          </ac:spMkLst>
        </pc:spChg>
        <pc:spChg chg="mod">
          <ac:chgData name="BYERS Edward" userId="68718f9d-8a35-4ba1-a7d1-07d918f3f216" providerId="ADAL" clId="{1C9D7D07-BC0A-409A-92A9-C691D368B0D8}" dt="2020-05-05T09:27:51.362" v="169" actId="14100"/>
          <ac:spMkLst>
            <pc:docMk/>
            <pc:sldMk cId="428443925" sldId="269"/>
            <ac:spMk id="5" creationId="{780ACF5D-4603-AB44-A047-18BAB3DD2506}"/>
          </ac:spMkLst>
        </pc:spChg>
        <pc:spChg chg="mod">
          <ac:chgData name="BYERS Edward" userId="68718f9d-8a35-4ba1-a7d1-07d918f3f216" providerId="ADAL" clId="{1C9D7D07-BC0A-409A-92A9-C691D368B0D8}" dt="2020-05-05T11:14:26.415" v="2074" actId="404"/>
          <ac:spMkLst>
            <pc:docMk/>
            <pc:sldMk cId="428443925" sldId="269"/>
            <ac:spMk id="7" creationId="{DB521E69-9A45-594C-920E-8EC56FE3A537}"/>
          </ac:spMkLst>
        </pc:spChg>
        <pc:spChg chg="add mod">
          <ac:chgData name="BYERS Edward" userId="68718f9d-8a35-4ba1-a7d1-07d918f3f216" providerId="ADAL" clId="{1C9D7D07-BC0A-409A-92A9-C691D368B0D8}" dt="2020-05-05T11:14:18.522" v="2072" actId="2711"/>
          <ac:spMkLst>
            <pc:docMk/>
            <pc:sldMk cId="428443925" sldId="269"/>
            <ac:spMk id="9" creationId="{3A6076B1-9A84-483F-BACE-C6F6F3285438}"/>
          </ac:spMkLst>
        </pc:spChg>
      </pc:sldChg>
      <pc:sldChg chg="modSp mod">
        <pc:chgData name="BYERS Edward" userId="68718f9d-8a35-4ba1-a7d1-07d918f3f216" providerId="ADAL" clId="{1C9D7D07-BC0A-409A-92A9-C691D368B0D8}" dt="2020-05-05T11:19:08.933" v="2149" actId="113"/>
        <pc:sldMkLst>
          <pc:docMk/>
          <pc:sldMk cId="2799851547" sldId="270"/>
        </pc:sldMkLst>
        <pc:spChg chg="mod">
          <ac:chgData name="BYERS Edward" userId="68718f9d-8a35-4ba1-a7d1-07d918f3f216" providerId="ADAL" clId="{1C9D7D07-BC0A-409A-92A9-C691D368B0D8}" dt="2020-05-05T11:19:08.933" v="2149" actId="113"/>
          <ac:spMkLst>
            <pc:docMk/>
            <pc:sldMk cId="2799851547" sldId="270"/>
            <ac:spMk id="2" creationId="{9A65E1DF-2749-E248-AD62-44A88833D6F3}"/>
          </ac:spMkLst>
        </pc:spChg>
        <pc:spChg chg="mod">
          <ac:chgData name="BYERS Edward" userId="68718f9d-8a35-4ba1-a7d1-07d918f3f216" providerId="ADAL" clId="{1C9D7D07-BC0A-409A-92A9-C691D368B0D8}" dt="2020-05-05T10:55:10.278" v="1324" actId="20577"/>
          <ac:spMkLst>
            <pc:docMk/>
            <pc:sldMk cId="2799851547" sldId="270"/>
            <ac:spMk id="4" creationId="{E2583E90-4468-BE45-8228-5B922248A229}"/>
          </ac:spMkLst>
        </pc:spChg>
      </pc:sldChg>
      <pc:sldChg chg="del modTransition">
        <pc:chgData name="BYERS Edward" userId="68718f9d-8a35-4ba1-a7d1-07d918f3f216" providerId="ADAL" clId="{1C9D7D07-BC0A-409A-92A9-C691D368B0D8}" dt="2020-05-05T11:19:44.657" v="2161" actId="47"/>
        <pc:sldMkLst>
          <pc:docMk/>
          <pc:sldMk cId="1829050563" sldId="271"/>
        </pc:sldMkLst>
      </pc:sldChg>
      <pc:sldChg chg="del">
        <pc:chgData name="BYERS Edward" userId="68718f9d-8a35-4ba1-a7d1-07d918f3f216" providerId="ADAL" clId="{1C9D7D07-BC0A-409A-92A9-C691D368B0D8}" dt="2020-05-05T09:18:16.442" v="24" actId="47"/>
        <pc:sldMkLst>
          <pc:docMk/>
          <pc:sldMk cId="101517332" sldId="272"/>
        </pc:sldMkLst>
      </pc:sldChg>
      <pc:sldChg chg="addSp delSp modSp mod ord">
        <pc:chgData name="BYERS Edward" userId="68718f9d-8a35-4ba1-a7d1-07d918f3f216" providerId="ADAL" clId="{1C9D7D07-BC0A-409A-92A9-C691D368B0D8}" dt="2020-05-05T11:18:52.742" v="2147" actId="6549"/>
        <pc:sldMkLst>
          <pc:docMk/>
          <pc:sldMk cId="3623206644" sldId="273"/>
        </pc:sldMkLst>
        <pc:spChg chg="mod">
          <ac:chgData name="BYERS Edward" userId="68718f9d-8a35-4ba1-a7d1-07d918f3f216" providerId="ADAL" clId="{1C9D7D07-BC0A-409A-92A9-C691D368B0D8}" dt="2020-05-05T09:49:25.451" v="311" actId="20577"/>
          <ac:spMkLst>
            <pc:docMk/>
            <pc:sldMk cId="3623206644" sldId="273"/>
            <ac:spMk id="2" creationId="{8DFCDFC4-1E1D-4135-B34F-62AD2C9064BF}"/>
          </ac:spMkLst>
        </pc:spChg>
        <pc:spChg chg="mod">
          <ac:chgData name="BYERS Edward" userId="68718f9d-8a35-4ba1-a7d1-07d918f3f216" providerId="ADAL" clId="{1C9D7D07-BC0A-409A-92A9-C691D368B0D8}" dt="2020-05-05T11:18:52.742" v="2147" actId="6549"/>
          <ac:spMkLst>
            <pc:docMk/>
            <pc:sldMk cId="3623206644" sldId="273"/>
            <ac:spMk id="3" creationId="{4A1329D3-5ECD-4756-AB36-32201BF7D671}"/>
          </ac:spMkLst>
        </pc:spChg>
        <pc:spChg chg="mod">
          <ac:chgData name="BYERS Edward" userId="68718f9d-8a35-4ba1-a7d1-07d918f3f216" providerId="ADAL" clId="{1C9D7D07-BC0A-409A-92A9-C691D368B0D8}" dt="2020-05-05T11:16:51.769" v="2115" actId="1035"/>
          <ac:spMkLst>
            <pc:docMk/>
            <pc:sldMk cId="3623206644" sldId="273"/>
            <ac:spMk id="4" creationId="{5B7CE292-EAC2-4E9D-910C-792A6F2125B5}"/>
          </ac:spMkLst>
        </pc:spChg>
        <pc:spChg chg="mod">
          <ac:chgData name="BYERS Edward" userId="68718f9d-8a35-4ba1-a7d1-07d918f3f216" providerId="ADAL" clId="{1C9D7D07-BC0A-409A-92A9-C691D368B0D8}" dt="2020-05-05T11:15:26.872" v="2095" actId="2711"/>
          <ac:spMkLst>
            <pc:docMk/>
            <pc:sldMk cId="3623206644" sldId="273"/>
            <ac:spMk id="5" creationId="{CA03C65E-BA48-493B-A5B1-1BEBC645AAE2}"/>
          </ac:spMkLst>
        </pc:spChg>
        <pc:spChg chg="add del mod">
          <ac:chgData name="BYERS Edward" userId="68718f9d-8a35-4ba1-a7d1-07d918f3f216" providerId="ADAL" clId="{1C9D7D07-BC0A-409A-92A9-C691D368B0D8}" dt="2020-05-05T09:32:41.160" v="171"/>
          <ac:spMkLst>
            <pc:docMk/>
            <pc:sldMk cId="3623206644" sldId="273"/>
            <ac:spMk id="6" creationId="{966CF5BB-33F3-4ED1-8242-55D65C8D642B}"/>
          </ac:spMkLst>
        </pc:spChg>
        <pc:spChg chg="add mod">
          <ac:chgData name="BYERS Edward" userId="68718f9d-8a35-4ba1-a7d1-07d918f3f216" providerId="ADAL" clId="{1C9D7D07-BC0A-409A-92A9-C691D368B0D8}" dt="2020-05-05T09:32:42.557" v="172"/>
          <ac:spMkLst>
            <pc:docMk/>
            <pc:sldMk cId="3623206644" sldId="273"/>
            <ac:spMk id="7" creationId="{14441803-ABEB-4A37-BD15-55B6E7E526EB}"/>
          </ac:spMkLst>
        </pc:spChg>
      </pc:sldChg>
      <pc:sldChg chg="delSp del mod modTransition delAnim">
        <pc:chgData name="BYERS Edward" userId="68718f9d-8a35-4ba1-a7d1-07d918f3f216" providerId="ADAL" clId="{1C9D7D07-BC0A-409A-92A9-C691D368B0D8}" dt="2020-05-05T11:19:41.691" v="2160" actId="47"/>
        <pc:sldMkLst>
          <pc:docMk/>
          <pc:sldMk cId="3105612720" sldId="274"/>
        </pc:sldMkLst>
        <pc:spChg chg="del">
          <ac:chgData name="BYERS Edward" userId="68718f9d-8a35-4ba1-a7d1-07d918f3f216" providerId="ADAL" clId="{1C9D7D07-BC0A-409A-92A9-C691D368B0D8}" dt="2020-05-05T09:20:11.448" v="49" actId="478"/>
          <ac:spMkLst>
            <pc:docMk/>
            <pc:sldMk cId="3105612720" sldId="274"/>
            <ac:spMk id="6" creationId="{35934168-426D-4908-9961-1046A4E52437}"/>
          </ac:spMkLst>
        </pc:spChg>
      </pc:sldChg>
      <pc:sldChg chg="addSp delSp modSp mod modAnim">
        <pc:chgData name="BYERS Edward" userId="68718f9d-8a35-4ba1-a7d1-07d918f3f216" providerId="ADAL" clId="{1C9D7D07-BC0A-409A-92A9-C691D368B0D8}" dt="2020-05-05T11:19:32.522" v="2159" actId="1037"/>
        <pc:sldMkLst>
          <pc:docMk/>
          <pc:sldMk cId="1339332994" sldId="275"/>
        </pc:sldMkLst>
        <pc:spChg chg="add del mod">
          <ac:chgData name="BYERS Edward" userId="68718f9d-8a35-4ba1-a7d1-07d918f3f216" providerId="ADAL" clId="{1C9D7D07-BC0A-409A-92A9-C691D368B0D8}" dt="2020-05-05T09:54:06.231" v="395"/>
          <ac:spMkLst>
            <pc:docMk/>
            <pc:sldMk cId="1339332994" sldId="275"/>
            <ac:spMk id="5" creationId="{E23A90FC-B3FA-432F-9F44-FE7F26600E08}"/>
          </ac:spMkLst>
        </pc:spChg>
        <pc:spChg chg="add mod">
          <ac:chgData name="BYERS Edward" userId="68718f9d-8a35-4ba1-a7d1-07d918f3f216" providerId="ADAL" clId="{1C9D7D07-BC0A-409A-92A9-C691D368B0D8}" dt="2020-05-05T09:54:09.633" v="396"/>
          <ac:spMkLst>
            <pc:docMk/>
            <pc:sldMk cId="1339332994" sldId="275"/>
            <ac:spMk id="15" creationId="{5BB71FAF-8821-43D5-B197-C1602B40A79B}"/>
          </ac:spMkLst>
        </pc:spChg>
        <pc:spChg chg="add mod">
          <ac:chgData name="BYERS Edward" userId="68718f9d-8a35-4ba1-a7d1-07d918f3f216" providerId="ADAL" clId="{1C9D7D07-BC0A-409A-92A9-C691D368B0D8}" dt="2020-05-05T11:19:32.522" v="2159" actId="1037"/>
          <ac:spMkLst>
            <pc:docMk/>
            <pc:sldMk cId="1339332994" sldId="275"/>
            <ac:spMk id="16" creationId="{D9B5A391-1159-4674-8FDC-B8DD29402963}"/>
          </ac:spMkLst>
        </pc:spChg>
        <pc:picChg chg="mod">
          <ac:chgData name="BYERS Edward" userId="68718f9d-8a35-4ba1-a7d1-07d918f3f216" providerId="ADAL" clId="{1C9D7D07-BC0A-409A-92A9-C691D368B0D8}" dt="2020-05-05T09:53:54.371" v="391" actId="1076"/>
          <ac:picMkLst>
            <pc:docMk/>
            <pc:sldMk cId="1339332994" sldId="275"/>
            <ac:picMk id="4" creationId="{9C9352F8-BF32-4D25-A1C1-AD1463EFA84E}"/>
          </ac:picMkLst>
        </pc:picChg>
        <pc:picChg chg="mod">
          <ac:chgData name="BYERS Edward" userId="68718f9d-8a35-4ba1-a7d1-07d918f3f216" providerId="ADAL" clId="{1C9D7D07-BC0A-409A-92A9-C691D368B0D8}" dt="2020-05-05T09:54:41.844" v="439" actId="1440"/>
          <ac:picMkLst>
            <pc:docMk/>
            <pc:sldMk cId="1339332994" sldId="275"/>
            <ac:picMk id="7" creationId="{A0576900-8E1C-4436-913E-2C9826D92401}"/>
          </ac:picMkLst>
        </pc:picChg>
        <pc:picChg chg="add mod">
          <ac:chgData name="BYERS Edward" userId="68718f9d-8a35-4ba1-a7d1-07d918f3f216" providerId="ADAL" clId="{1C9D7D07-BC0A-409A-92A9-C691D368B0D8}" dt="2020-05-05T09:54:25.308" v="433" actId="1036"/>
          <ac:picMkLst>
            <pc:docMk/>
            <pc:sldMk cId="1339332994" sldId="275"/>
            <ac:picMk id="12" creationId="{C2A64C8F-2254-4FB3-888E-9981D748F49D}"/>
          </ac:picMkLst>
        </pc:picChg>
        <pc:picChg chg="add mod">
          <ac:chgData name="BYERS Edward" userId="68718f9d-8a35-4ba1-a7d1-07d918f3f216" providerId="ADAL" clId="{1C9D7D07-BC0A-409A-92A9-C691D368B0D8}" dt="2020-05-05T09:54:22.020" v="416" actId="1036"/>
          <ac:picMkLst>
            <pc:docMk/>
            <pc:sldMk cId="1339332994" sldId="275"/>
            <ac:picMk id="13" creationId="{66609726-6038-47A2-9F10-77F769677002}"/>
          </ac:picMkLst>
        </pc:picChg>
        <pc:picChg chg="mod">
          <ac:chgData name="BYERS Edward" userId="68718f9d-8a35-4ba1-a7d1-07d918f3f216" providerId="ADAL" clId="{1C9D7D07-BC0A-409A-92A9-C691D368B0D8}" dt="2020-05-05T09:53:55.859" v="392" actId="1076"/>
          <ac:picMkLst>
            <pc:docMk/>
            <pc:sldMk cId="1339332994" sldId="275"/>
            <ac:picMk id="46" creationId="{23CB2975-8551-4E2D-9EB5-AF3875C6D999}"/>
          </ac:picMkLst>
        </pc:picChg>
      </pc:sldChg>
      <pc:sldChg chg="del">
        <pc:chgData name="BYERS Edward" userId="68718f9d-8a35-4ba1-a7d1-07d918f3f216" providerId="ADAL" clId="{1C9D7D07-BC0A-409A-92A9-C691D368B0D8}" dt="2020-05-05T09:19:21.464" v="46" actId="47"/>
        <pc:sldMkLst>
          <pc:docMk/>
          <pc:sldMk cId="1439493035" sldId="276"/>
        </pc:sldMkLst>
      </pc:sldChg>
      <pc:sldChg chg="addSp modSp mod">
        <pc:chgData name="BYERS Edward" userId="68718f9d-8a35-4ba1-a7d1-07d918f3f216" providerId="ADAL" clId="{1C9D7D07-BC0A-409A-92A9-C691D368B0D8}" dt="2020-05-05T11:03:05.743" v="1773" actId="20577"/>
        <pc:sldMkLst>
          <pc:docMk/>
          <pc:sldMk cId="3430572761" sldId="277"/>
        </pc:sldMkLst>
        <pc:spChg chg="mod">
          <ac:chgData name="BYERS Edward" userId="68718f9d-8a35-4ba1-a7d1-07d918f3f216" providerId="ADAL" clId="{1C9D7D07-BC0A-409A-92A9-C691D368B0D8}" dt="2020-05-05T11:03:05.743" v="1773" actId="20577"/>
          <ac:spMkLst>
            <pc:docMk/>
            <pc:sldMk cId="3430572761" sldId="277"/>
            <ac:spMk id="3" creationId="{19CA18DF-196B-4097-B7A1-09BD905F2C86}"/>
          </ac:spMkLst>
        </pc:spChg>
        <pc:picChg chg="add mod">
          <ac:chgData name="BYERS Edward" userId="68718f9d-8a35-4ba1-a7d1-07d918f3f216" providerId="ADAL" clId="{1C9D7D07-BC0A-409A-92A9-C691D368B0D8}" dt="2020-05-05T11:02:37.378" v="1770" actId="1076"/>
          <ac:picMkLst>
            <pc:docMk/>
            <pc:sldMk cId="3430572761" sldId="277"/>
            <ac:picMk id="12" creationId="{9AACC6C9-14FD-4630-8342-F974E9B74CB9}"/>
          </ac:picMkLst>
        </pc:picChg>
      </pc:sldChg>
      <pc:sldChg chg="addSp modSp add del mod modAnim">
        <pc:chgData name="BYERS Edward" userId="68718f9d-8a35-4ba1-a7d1-07d918f3f216" providerId="ADAL" clId="{1C9D7D07-BC0A-409A-92A9-C691D368B0D8}" dt="2020-05-05T09:54:49.537" v="440" actId="47"/>
        <pc:sldMkLst>
          <pc:docMk/>
          <pc:sldMk cId="1499090701" sldId="278"/>
        </pc:sldMkLst>
        <pc:spChg chg="mod">
          <ac:chgData name="BYERS Edward" userId="68718f9d-8a35-4ba1-a7d1-07d918f3f216" providerId="ADAL" clId="{1C9D7D07-BC0A-409A-92A9-C691D368B0D8}" dt="2020-05-05T09:53:29.564" v="379" actId="20577"/>
          <ac:spMkLst>
            <pc:docMk/>
            <pc:sldMk cId="1499090701" sldId="278"/>
            <ac:spMk id="2" creationId="{6A71821B-4738-4307-8DCC-10601373951C}"/>
          </ac:spMkLst>
        </pc:spChg>
        <pc:spChg chg="mod">
          <ac:chgData name="BYERS Edward" userId="68718f9d-8a35-4ba1-a7d1-07d918f3f216" providerId="ADAL" clId="{1C9D7D07-BC0A-409A-92A9-C691D368B0D8}" dt="2020-05-05T09:50:59.755" v="330" actId="1076"/>
          <ac:spMkLst>
            <pc:docMk/>
            <pc:sldMk cId="1499090701" sldId="278"/>
            <ac:spMk id="4" creationId="{AD3D6180-B473-4C81-BC83-38B6B7A32136}"/>
          </ac:spMkLst>
        </pc:spChg>
        <pc:picChg chg="mod ord">
          <ac:chgData name="BYERS Edward" userId="68718f9d-8a35-4ba1-a7d1-07d918f3f216" providerId="ADAL" clId="{1C9D7D07-BC0A-409A-92A9-C691D368B0D8}" dt="2020-05-05T09:51:06.372" v="332" actId="1076"/>
          <ac:picMkLst>
            <pc:docMk/>
            <pc:sldMk cId="1499090701" sldId="278"/>
            <ac:picMk id="5" creationId="{5B849A72-4CC3-4CDE-A2BE-23307D398FD7}"/>
          </ac:picMkLst>
        </pc:picChg>
        <pc:picChg chg="add mod">
          <ac:chgData name="BYERS Edward" userId="68718f9d-8a35-4ba1-a7d1-07d918f3f216" providerId="ADAL" clId="{1C9D7D07-BC0A-409A-92A9-C691D368B0D8}" dt="2020-05-05T09:50:30.834" v="326" actId="14100"/>
          <ac:picMkLst>
            <pc:docMk/>
            <pc:sldMk cId="1499090701" sldId="278"/>
            <ac:picMk id="6" creationId="{A8B10734-C524-429C-933F-F56249A4F66E}"/>
          </ac:picMkLst>
        </pc:picChg>
      </pc:sldChg>
      <pc:sldChg chg="addSp modSp mod">
        <pc:chgData name="BYERS Edward" userId="68718f9d-8a35-4ba1-a7d1-07d918f3f216" providerId="ADAL" clId="{1C9D7D07-BC0A-409A-92A9-C691D368B0D8}" dt="2020-05-05T10:14:37.126" v="503" actId="27636"/>
        <pc:sldMkLst>
          <pc:docMk/>
          <pc:sldMk cId="3936298013" sldId="280"/>
        </pc:sldMkLst>
        <pc:spChg chg="mod">
          <ac:chgData name="BYERS Edward" userId="68718f9d-8a35-4ba1-a7d1-07d918f3f216" providerId="ADAL" clId="{1C9D7D07-BC0A-409A-92A9-C691D368B0D8}" dt="2020-05-05T09:55:22.379" v="443" actId="1076"/>
          <ac:spMkLst>
            <pc:docMk/>
            <pc:sldMk cId="3936298013" sldId="280"/>
            <ac:spMk id="2" creationId="{A9688DE5-9B6F-420F-976F-B8BE74BC4B9D}"/>
          </ac:spMkLst>
        </pc:spChg>
        <pc:spChg chg="mod">
          <ac:chgData name="BYERS Edward" userId="68718f9d-8a35-4ba1-a7d1-07d918f3f216" providerId="ADAL" clId="{1C9D7D07-BC0A-409A-92A9-C691D368B0D8}" dt="2020-05-05T10:14:37.126" v="503" actId="27636"/>
          <ac:spMkLst>
            <pc:docMk/>
            <pc:sldMk cId="3936298013" sldId="280"/>
            <ac:spMk id="4" creationId="{C2172530-4211-4E46-8CAB-733FB55856F7}"/>
          </ac:spMkLst>
        </pc:spChg>
        <pc:spChg chg="mod">
          <ac:chgData name="BYERS Edward" userId="68718f9d-8a35-4ba1-a7d1-07d918f3f216" providerId="ADAL" clId="{1C9D7D07-BC0A-409A-92A9-C691D368B0D8}" dt="2020-05-05T09:56:32.396" v="499" actId="1076"/>
          <ac:spMkLst>
            <pc:docMk/>
            <pc:sldMk cId="3936298013" sldId="280"/>
            <ac:spMk id="6" creationId="{2C4CCAE0-ED76-4313-8BE0-FC0EAA9A6267}"/>
          </ac:spMkLst>
        </pc:spChg>
        <pc:spChg chg="mod">
          <ac:chgData name="BYERS Edward" userId="68718f9d-8a35-4ba1-a7d1-07d918f3f216" providerId="ADAL" clId="{1C9D7D07-BC0A-409A-92A9-C691D368B0D8}" dt="2020-05-05T09:56:32.396" v="499" actId="1076"/>
          <ac:spMkLst>
            <pc:docMk/>
            <pc:sldMk cId="3936298013" sldId="280"/>
            <ac:spMk id="11" creationId="{F1A313A0-F7AC-4EEE-B031-B4E44B0A3AD6}"/>
          </ac:spMkLst>
        </pc:spChg>
        <pc:spChg chg="mod">
          <ac:chgData name="BYERS Edward" userId="68718f9d-8a35-4ba1-a7d1-07d918f3f216" providerId="ADAL" clId="{1C9D7D07-BC0A-409A-92A9-C691D368B0D8}" dt="2020-05-05T09:56:32.396" v="499" actId="1076"/>
          <ac:spMkLst>
            <pc:docMk/>
            <pc:sldMk cId="3936298013" sldId="280"/>
            <ac:spMk id="12" creationId="{A9BB000A-F15D-4C19-B144-2AD86B5D0C5C}"/>
          </ac:spMkLst>
        </pc:spChg>
        <pc:spChg chg="mod">
          <ac:chgData name="BYERS Edward" userId="68718f9d-8a35-4ba1-a7d1-07d918f3f216" providerId="ADAL" clId="{1C9D7D07-BC0A-409A-92A9-C691D368B0D8}" dt="2020-05-05T09:56:32.396" v="499" actId="1076"/>
          <ac:spMkLst>
            <pc:docMk/>
            <pc:sldMk cId="3936298013" sldId="280"/>
            <ac:spMk id="14" creationId="{9C70E82D-7172-4CFD-81F6-AF2F93CE900A}"/>
          </ac:spMkLst>
        </pc:spChg>
        <pc:spChg chg="add mod">
          <ac:chgData name="BYERS Edward" userId="68718f9d-8a35-4ba1-a7d1-07d918f3f216" providerId="ADAL" clId="{1C9D7D07-BC0A-409A-92A9-C691D368B0D8}" dt="2020-05-05T09:56:25.313" v="496" actId="571"/>
          <ac:spMkLst>
            <pc:docMk/>
            <pc:sldMk cId="3936298013" sldId="280"/>
            <ac:spMk id="16" creationId="{847E6B39-055D-453F-B0CA-BDBEB21C38BA}"/>
          </ac:spMkLst>
        </pc:spChg>
        <pc:spChg chg="add mod">
          <ac:chgData name="BYERS Edward" userId="68718f9d-8a35-4ba1-a7d1-07d918f3f216" providerId="ADAL" clId="{1C9D7D07-BC0A-409A-92A9-C691D368B0D8}" dt="2020-05-05T09:56:25.313" v="496" actId="571"/>
          <ac:spMkLst>
            <pc:docMk/>
            <pc:sldMk cId="3936298013" sldId="280"/>
            <ac:spMk id="17" creationId="{1F91D16C-AAD2-4395-9E73-16AB10986725}"/>
          </ac:spMkLst>
        </pc:spChg>
        <pc:spChg chg="add mod">
          <ac:chgData name="BYERS Edward" userId="68718f9d-8a35-4ba1-a7d1-07d918f3f216" providerId="ADAL" clId="{1C9D7D07-BC0A-409A-92A9-C691D368B0D8}" dt="2020-05-05T09:56:25.313" v="496" actId="571"/>
          <ac:spMkLst>
            <pc:docMk/>
            <pc:sldMk cId="3936298013" sldId="280"/>
            <ac:spMk id="19" creationId="{E44DBAD6-94DD-4F59-A656-ED1106E18CCE}"/>
          </ac:spMkLst>
        </pc:spChg>
        <pc:grpChg chg="mod">
          <ac:chgData name="BYERS Edward" userId="68718f9d-8a35-4ba1-a7d1-07d918f3f216" providerId="ADAL" clId="{1C9D7D07-BC0A-409A-92A9-C691D368B0D8}" dt="2020-05-05T09:56:19.940" v="492" actId="1076"/>
          <ac:grpSpMkLst>
            <pc:docMk/>
            <pc:sldMk cId="3936298013" sldId="280"/>
            <ac:grpSpMk id="5" creationId="{661617B3-9153-4023-968B-31CF674F3BBE}"/>
          </ac:grpSpMkLst>
        </pc:grpChg>
        <pc:picChg chg="mod">
          <ac:chgData name="BYERS Edward" userId="68718f9d-8a35-4ba1-a7d1-07d918f3f216" providerId="ADAL" clId="{1C9D7D07-BC0A-409A-92A9-C691D368B0D8}" dt="2020-05-05T09:56:19.940" v="492" actId="1076"/>
          <ac:picMkLst>
            <pc:docMk/>
            <pc:sldMk cId="3936298013" sldId="280"/>
            <ac:picMk id="7" creationId="{3A78EFDD-3F35-4E54-A7CE-DD6D5F34948F}"/>
          </ac:picMkLst>
        </pc:picChg>
        <pc:picChg chg="mod">
          <ac:chgData name="BYERS Edward" userId="68718f9d-8a35-4ba1-a7d1-07d918f3f216" providerId="ADAL" clId="{1C9D7D07-BC0A-409A-92A9-C691D368B0D8}" dt="2020-05-05T09:56:19.940" v="492" actId="1076"/>
          <ac:picMkLst>
            <pc:docMk/>
            <pc:sldMk cId="3936298013" sldId="280"/>
            <ac:picMk id="1030" creationId="{29B68A63-47F1-4452-91BE-65ABFFD907B7}"/>
          </ac:picMkLst>
        </pc:picChg>
      </pc:sldChg>
      <pc:sldChg chg="del">
        <pc:chgData name="BYERS Edward" userId="68718f9d-8a35-4ba1-a7d1-07d918f3f216" providerId="ADAL" clId="{1C9D7D07-BC0A-409A-92A9-C691D368B0D8}" dt="2020-05-05T09:19:43.784" v="48" actId="47"/>
        <pc:sldMkLst>
          <pc:docMk/>
          <pc:sldMk cId="3318408589" sldId="281"/>
        </pc:sldMkLst>
      </pc:sldChg>
      <pc:sldChg chg="modSp add mod ord">
        <pc:chgData name="BYERS Edward" userId="68718f9d-8a35-4ba1-a7d1-07d918f3f216" providerId="ADAL" clId="{1C9D7D07-BC0A-409A-92A9-C691D368B0D8}" dt="2020-05-05T11:18:23.432" v="2143"/>
        <pc:sldMkLst>
          <pc:docMk/>
          <pc:sldMk cId="3495710521" sldId="651"/>
        </pc:sldMkLst>
        <pc:spChg chg="mod">
          <ac:chgData name="BYERS Edward" userId="68718f9d-8a35-4ba1-a7d1-07d918f3f216" providerId="ADAL" clId="{1C9D7D07-BC0A-409A-92A9-C691D368B0D8}" dt="2020-05-05T11:17:25.200" v="2136" actId="1036"/>
          <ac:spMkLst>
            <pc:docMk/>
            <pc:sldMk cId="3495710521" sldId="651"/>
            <ac:spMk id="5" creationId="{F0E2B3DF-C166-44A5-907F-78B75D1041E5}"/>
          </ac:spMkLst>
        </pc:spChg>
        <pc:spChg chg="mod">
          <ac:chgData name="BYERS Edward" userId="68718f9d-8a35-4ba1-a7d1-07d918f3f216" providerId="ADAL" clId="{1C9D7D07-BC0A-409A-92A9-C691D368B0D8}" dt="2020-05-05T11:17:36.031" v="2139" actId="14100"/>
          <ac:spMkLst>
            <pc:docMk/>
            <pc:sldMk cId="3495710521" sldId="651"/>
            <ac:spMk id="7" creationId="{00000000-0000-0000-0000-000000000000}"/>
          </ac:spMkLst>
        </pc:spChg>
      </pc:sldChg>
      <pc:sldChg chg="modSp add mod ord">
        <pc:chgData name="BYERS Edward" userId="68718f9d-8a35-4ba1-a7d1-07d918f3f216" providerId="ADAL" clId="{1C9D7D07-BC0A-409A-92A9-C691D368B0D8}" dt="2020-05-05T11:18:23.432" v="2143"/>
        <pc:sldMkLst>
          <pc:docMk/>
          <pc:sldMk cId="1279476416" sldId="2126"/>
        </pc:sldMkLst>
        <pc:spChg chg="mod">
          <ac:chgData name="BYERS Edward" userId="68718f9d-8a35-4ba1-a7d1-07d918f3f216" providerId="ADAL" clId="{1C9D7D07-BC0A-409A-92A9-C691D368B0D8}" dt="2020-05-05T09:46:36.905" v="176" actId="14100"/>
          <ac:spMkLst>
            <pc:docMk/>
            <pc:sldMk cId="1279476416" sldId="2126"/>
            <ac:spMk id="4" creationId="{00000000-0000-0000-0000-000000000000}"/>
          </ac:spMkLst>
        </pc:spChg>
      </pc:sldChg>
      <pc:sldChg chg="addSp delSp modSp new mod modTransition">
        <pc:chgData name="BYERS Edward" userId="68718f9d-8a35-4ba1-a7d1-07d918f3f216" providerId="ADAL" clId="{1C9D7D07-BC0A-409A-92A9-C691D368B0D8}" dt="2020-05-05T11:14:36.015" v="2075"/>
        <pc:sldMkLst>
          <pc:docMk/>
          <pc:sldMk cId="2410422982" sldId="2127"/>
        </pc:sldMkLst>
        <pc:spChg chg="del">
          <ac:chgData name="BYERS Edward" userId="68718f9d-8a35-4ba1-a7d1-07d918f3f216" providerId="ADAL" clId="{1C9D7D07-BC0A-409A-92A9-C691D368B0D8}" dt="2020-05-05T10:25:02.025" v="560"/>
          <ac:spMkLst>
            <pc:docMk/>
            <pc:sldMk cId="2410422982" sldId="2127"/>
            <ac:spMk id="2" creationId="{F6A22925-8714-4016-B807-09A7BDB89A4C}"/>
          </ac:spMkLst>
        </pc:spChg>
        <pc:spChg chg="del">
          <ac:chgData name="BYERS Edward" userId="68718f9d-8a35-4ba1-a7d1-07d918f3f216" providerId="ADAL" clId="{1C9D7D07-BC0A-409A-92A9-C691D368B0D8}" dt="2020-05-05T10:25:02.025" v="560"/>
          <ac:spMkLst>
            <pc:docMk/>
            <pc:sldMk cId="2410422982" sldId="2127"/>
            <ac:spMk id="3" creationId="{6D4CDF1C-5A5F-4E2A-B14D-DB982F01C558}"/>
          </ac:spMkLst>
        </pc:spChg>
        <pc:spChg chg="mod">
          <ac:chgData name="BYERS Edward" userId="68718f9d-8a35-4ba1-a7d1-07d918f3f216" providerId="ADAL" clId="{1C9D7D07-BC0A-409A-92A9-C691D368B0D8}" dt="2020-05-05T10:25:05.439" v="561"/>
          <ac:spMkLst>
            <pc:docMk/>
            <pc:sldMk cId="2410422982" sldId="2127"/>
            <ac:spMk id="4" creationId="{A41698E6-5E68-4D26-9CB7-ABF477A4239D}"/>
          </ac:spMkLst>
        </pc:spChg>
        <pc:spChg chg="del mod">
          <ac:chgData name="BYERS Edward" userId="68718f9d-8a35-4ba1-a7d1-07d918f3f216" providerId="ADAL" clId="{1C9D7D07-BC0A-409A-92A9-C691D368B0D8}" dt="2020-05-05T10:31:28.058" v="628" actId="478"/>
          <ac:spMkLst>
            <pc:docMk/>
            <pc:sldMk cId="2410422982" sldId="2127"/>
            <ac:spMk id="5" creationId="{A81D496F-E7F7-46AF-B406-AD2C539DA2A1}"/>
          </ac:spMkLst>
        </pc:spChg>
        <pc:spChg chg="del mod">
          <ac:chgData name="BYERS Edward" userId="68718f9d-8a35-4ba1-a7d1-07d918f3f216" providerId="ADAL" clId="{1C9D7D07-BC0A-409A-92A9-C691D368B0D8}" dt="2020-05-05T10:31:26.809" v="627" actId="478"/>
          <ac:spMkLst>
            <pc:docMk/>
            <pc:sldMk cId="2410422982" sldId="2127"/>
            <ac:spMk id="6" creationId="{7739B9A6-B4F4-413C-A19E-A1AD41B18771}"/>
          </ac:spMkLst>
        </pc:spChg>
        <pc:spChg chg="add del mod">
          <ac:chgData name="BYERS Edward" userId="68718f9d-8a35-4ba1-a7d1-07d918f3f216" providerId="ADAL" clId="{1C9D7D07-BC0A-409A-92A9-C691D368B0D8}" dt="2020-05-05T10:25:05.439" v="561"/>
          <ac:spMkLst>
            <pc:docMk/>
            <pc:sldMk cId="2410422982" sldId="2127"/>
            <ac:spMk id="7" creationId="{76821DB3-063E-4829-868F-B01C9BAB75C8}"/>
          </ac:spMkLst>
        </pc:spChg>
        <pc:spChg chg="add del mod">
          <ac:chgData name="BYERS Edward" userId="68718f9d-8a35-4ba1-a7d1-07d918f3f216" providerId="ADAL" clId="{1C9D7D07-BC0A-409A-92A9-C691D368B0D8}" dt="2020-05-05T10:25:05.439" v="561"/>
          <ac:spMkLst>
            <pc:docMk/>
            <pc:sldMk cId="2410422982" sldId="2127"/>
            <ac:spMk id="8" creationId="{8854D8DA-8FA3-4188-8C8F-DCADADAD8CB5}"/>
          </ac:spMkLst>
        </pc:spChg>
        <pc:picChg chg="add mod">
          <ac:chgData name="BYERS Edward" userId="68718f9d-8a35-4ba1-a7d1-07d918f3f216" providerId="ADAL" clId="{1C9D7D07-BC0A-409A-92A9-C691D368B0D8}" dt="2020-05-05T10:31:58.736" v="633" actId="1076"/>
          <ac:picMkLst>
            <pc:docMk/>
            <pc:sldMk cId="2410422982" sldId="2127"/>
            <ac:picMk id="2050" creationId="{42F9F4E4-0DD4-4A67-BAA0-CCE05BEEC212}"/>
          </ac:picMkLst>
        </pc:picChg>
        <pc:picChg chg="add mod">
          <ac:chgData name="BYERS Edward" userId="68718f9d-8a35-4ba1-a7d1-07d918f3f216" providerId="ADAL" clId="{1C9D7D07-BC0A-409A-92A9-C691D368B0D8}" dt="2020-05-05T10:32:06.424" v="635" actId="1076"/>
          <ac:picMkLst>
            <pc:docMk/>
            <pc:sldMk cId="2410422982" sldId="2127"/>
            <ac:picMk id="2052" creationId="{0F3DF708-1819-4056-A5DD-C16BB163FFA6}"/>
          </ac:picMkLst>
        </pc:picChg>
        <pc:picChg chg="add mod">
          <ac:chgData name="BYERS Edward" userId="68718f9d-8a35-4ba1-a7d1-07d918f3f216" providerId="ADAL" clId="{1C9D7D07-BC0A-409A-92A9-C691D368B0D8}" dt="2020-05-05T10:32:18.777" v="636" actId="1076"/>
          <ac:picMkLst>
            <pc:docMk/>
            <pc:sldMk cId="2410422982" sldId="2127"/>
            <ac:picMk id="2054" creationId="{BB2E7D51-4C8E-4E3F-821A-883379D4C859}"/>
          </ac:picMkLst>
        </pc:picChg>
        <pc:picChg chg="add mod">
          <ac:chgData name="BYERS Edward" userId="68718f9d-8a35-4ba1-a7d1-07d918f3f216" providerId="ADAL" clId="{1C9D7D07-BC0A-409A-92A9-C691D368B0D8}" dt="2020-05-05T10:29:54.656" v="587" actId="14100"/>
          <ac:picMkLst>
            <pc:docMk/>
            <pc:sldMk cId="2410422982" sldId="2127"/>
            <ac:picMk id="2056" creationId="{930D1827-C62E-478A-A261-4E6612BDDEC0}"/>
          </ac:picMkLst>
        </pc:picChg>
      </pc:sldChg>
      <pc:sldChg chg="addSp delSp modSp new mod">
        <pc:chgData name="BYERS Edward" userId="68718f9d-8a35-4ba1-a7d1-07d918f3f216" providerId="ADAL" clId="{1C9D7D07-BC0A-409A-92A9-C691D368B0D8}" dt="2020-05-05T11:15:16.386" v="2094" actId="5793"/>
        <pc:sldMkLst>
          <pc:docMk/>
          <pc:sldMk cId="1254372017" sldId="2128"/>
        </pc:sldMkLst>
        <pc:spChg chg="del">
          <ac:chgData name="BYERS Edward" userId="68718f9d-8a35-4ba1-a7d1-07d918f3f216" providerId="ADAL" clId="{1C9D7D07-BC0A-409A-92A9-C691D368B0D8}" dt="2020-05-05T10:39:57.654" v="677" actId="478"/>
          <ac:spMkLst>
            <pc:docMk/>
            <pc:sldMk cId="1254372017" sldId="2128"/>
            <ac:spMk id="3" creationId="{263E7F08-1505-44C6-B44C-6C0E7ABB0B8A}"/>
          </ac:spMkLst>
        </pc:spChg>
        <pc:spChg chg="del">
          <ac:chgData name="BYERS Edward" userId="68718f9d-8a35-4ba1-a7d1-07d918f3f216" providerId="ADAL" clId="{1C9D7D07-BC0A-409A-92A9-C691D368B0D8}" dt="2020-05-05T10:39:56.220" v="676" actId="478"/>
          <ac:spMkLst>
            <pc:docMk/>
            <pc:sldMk cId="1254372017" sldId="2128"/>
            <ac:spMk id="4" creationId="{2C839475-2321-4310-A7C6-ABA21A774FE7}"/>
          </ac:spMkLst>
        </pc:spChg>
        <pc:spChg chg="add mod">
          <ac:chgData name="BYERS Edward" userId="68718f9d-8a35-4ba1-a7d1-07d918f3f216" providerId="ADAL" clId="{1C9D7D07-BC0A-409A-92A9-C691D368B0D8}" dt="2020-05-05T11:14:49.518" v="2078" actId="14100"/>
          <ac:spMkLst>
            <pc:docMk/>
            <pc:sldMk cId="1254372017" sldId="2128"/>
            <ac:spMk id="9" creationId="{4EA94CDB-62E5-4914-8148-85DE4E5D11B7}"/>
          </ac:spMkLst>
        </pc:spChg>
        <pc:spChg chg="add mod">
          <ac:chgData name="BYERS Edward" userId="68718f9d-8a35-4ba1-a7d1-07d918f3f216" providerId="ADAL" clId="{1C9D7D07-BC0A-409A-92A9-C691D368B0D8}" dt="2020-05-05T11:15:16.386" v="2094" actId="5793"/>
          <ac:spMkLst>
            <pc:docMk/>
            <pc:sldMk cId="1254372017" sldId="2128"/>
            <ac:spMk id="10" creationId="{3974C738-DC29-402B-8CBB-BC934EBD9FC0}"/>
          </ac:spMkLst>
        </pc:spChg>
        <pc:spChg chg="add mod">
          <ac:chgData name="BYERS Edward" userId="68718f9d-8a35-4ba1-a7d1-07d918f3f216" providerId="ADAL" clId="{1C9D7D07-BC0A-409A-92A9-C691D368B0D8}" dt="2020-05-05T11:15:02.297" v="2080" actId="2711"/>
          <ac:spMkLst>
            <pc:docMk/>
            <pc:sldMk cId="1254372017" sldId="2128"/>
            <ac:spMk id="11" creationId="{3077C479-CA93-41C3-9A3A-656CC52BA105}"/>
          </ac:spMkLst>
        </pc:spChg>
        <pc:spChg chg="add mod">
          <ac:chgData name="BYERS Edward" userId="68718f9d-8a35-4ba1-a7d1-07d918f3f216" providerId="ADAL" clId="{1C9D7D07-BC0A-409A-92A9-C691D368B0D8}" dt="2020-05-05T11:15:07.697" v="2081" actId="2711"/>
          <ac:spMkLst>
            <pc:docMk/>
            <pc:sldMk cId="1254372017" sldId="2128"/>
            <ac:spMk id="12" creationId="{8D9D4E33-E9A2-4050-AADF-F1F93050CA6E}"/>
          </ac:spMkLst>
        </pc:spChg>
        <pc:picChg chg="add mod">
          <ac:chgData name="BYERS Edward" userId="68718f9d-8a35-4ba1-a7d1-07d918f3f216" providerId="ADAL" clId="{1C9D7D07-BC0A-409A-92A9-C691D368B0D8}" dt="2020-05-05T10:51:45.152" v="1308" actId="1037"/>
          <ac:picMkLst>
            <pc:docMk/>
            <pc:sldMk cId="1254372017" sldId="2128"/>
            <ac:picMk id="5" creationId="{D2FDA88C-7EFE-4015-9BDA-C411FD0D9AFE}"/>
          </ac:picMkLst>
        </pc:picChg>
        <pc:picChg chg="add mod">
          <ac:chgData name="BYERS Edward" userId="68718f9d-8a35-4ba1-a7d1-07d918f3f216" providerId="ADAL" clId="{1C9D7D07-BC0A-409A-92A9-C691D368B0D8}" dt="2020-05-05T10:51:45.152" v="1308" actId="1037"/>
          <ac:picMkLst>
            <pc:docMk/>
            <pc:sldMk cId="1254372017" sldId="2128"/>
            <ac:picMk id="6" creationId="{4766506D-9F61-48AF-AFC9-7AEF9F613F0D}"/>
          </ac:picMkLst>
        </pc:picChg>
        <pc:picChg chg="add mod">
          <ac:chgData name="BYERS Edward" userId="68718f9d-8a35-4ba1-a7d1-07d918f3f216" providerId="ADAL" clId="{1C9D7D07-BC0A-409A-92A9-C691D368B0D8}" dt="2020-05-05T10:51:45.152" v="1308" actId="1037"/>
          <ac:picMkLst>
            <pc:docMk/>
            <pc:sldMk cId="1254372017" sldId="2128"/>
            <ac:picMk id="7" creationId="{23BD59A5-FDD2-4B60-ABE5-B1ABA9406EF2}"/>
          </ac:picMkLst>
        </pc:picChg>
        <pc:picChg chg="add mod">
          <ac:chgData name="BYERS Edward" userId="68718f9d-8a35-4ba1-a7d1-07d918f3f216" providerId="ADAL" clId="{1C9D7D07-BC0A-409A-92A9-C691D368B0D8}" dt="2020-05-05T10:39:44.683" v="675" actId="1076"/>
          <ac:picMkLst>
            <pc:docMk/>
            <pc:sldMk cId="1254372017" sldId="2128"/>
            <ac:picMk id="8" creationId="{FD7D436D-33EF-4C29-B1B2-7B45C423E9AB}"/>
          </ac:picMkLst>
        </pc:picChg>
      </pc:sldChg>
      <pc:sldMasterChg chg="delSldLayout">
        <pc:chgData name="BYERS Edward" userId="68718f9d-8a35-4ba1-a7d1-07d918f3f216" providerId="ADAL" clId="{1C9D7D07-BC0A-409A-92A9-C691D368B0D8}" dt="2020-05-05T09:19:21.464" v="46" actId="47"/>
        <pc:sldMasterMkLst>
          <pc:docMk/>
          <pc:sldMasterMk cId="687543376" sldId="2147483660"/>
        </pc:sldMasterMkLst>
        <pc:sldLayoutChg chg="del">
          <pc:chgData name="BYERS Edward" userId="68718f9d-8a35-4ba1-a7d1-07d918f3f216" providerId="ADAL" clId="{1C9D7D07-BC0A-409A-92A9-C691D368B0D8}" dt="2020-05-05T09:19:21.464" v="46" actId="47"/>
          <pc:sldLayoutMkLst>
            <pc:docMk/>
            <pc:sldMasterMk cId="687543376" sldId="2147483660"/>
            <pc:sldLayoutMk cId="1763657140" sldId="21474836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ey\Downloads\web_databases_stats_2020_APR-202004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Unique Monthly Visitors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T"/>
        </a:p>
      </c:txPr>
    </c:title>
    <c:autoTitleDeleted val="0"/>
    <c:plotArea>
      <c:layout>
        <c:manualLayout>
          <c:layoutTarget val="inner"/>
          <c:xMode val="edge"/>
          <c:yMode val="edge"/>
          <c:x val="9.5632332282205385E-2"/>
          <c:y val="0.1143755063686845"/>
          <c:w val="0.87202775686847012"/>
          <c:h val="0.72236383075540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VisitorFig!$B$1</c:f>
              <c:strCache>
                <c:ptCount val="1"/>
                <c:pt idx="0">
                  <c:v>Unique visitors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VisitorFig!$A$2:$A$88</c:f>
              <c:numCache>
                <c:formatCode>mmm\-yy</c:formatCode>
                <c:ptCount val="87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</c:numCache>
            </c:numRef>
          </c:cat>
          <c:val>
            <c:numRef>
              <c:f>VisitorFig!$B$2:$B$88</c:f>
              <c:numCache>
                <c:formatCode>General</c:formatCode>
                <c:ptCount val="87"/>
                <c:pt idx="0">
                  <c:v>691</c:v>
                </c:pt>
                <c:pt idx="1">
                  <c:v>1039</c:v>
                </c:pt>
                <c:pt idx="2">
                  <c:v>858</c:v>
                </c:pt>
                <c:pt idx="3">
                  <c:v>1236</c:v>
                </c:pt>
                <c:pt idx="4">
                  <c:v>1599</c:v>
                </c:pt>
                <c:pt idx="5">
                  <c:v>1872</c:v>
                </c:pt>
                <c:pt idx="6">
                  <c:v>1552</c:v>
                </c:pt>
                <c:pt idx="7">
                  <c:v>1307</c:v>
                </c:pt>
                <c:pt idx="8">
                  <c:v>1873</c:v>
                </c:pt>
                <c:pt idx="9">
                  <c:v>2570</c:v>
                </c:pt>
                <c:pt idx="10">
                  <c:v>2570</c:v>
                </c:pt>
                <c:pt idx="11">
                  <c:v>2004</c:v>
                </c:pt>
                <c:pt idx="12" formatCode="#,##0">
                  <c:v>2050</c:v>
                </c:pt>
                <c:pt idx="13" formatCode="#,##0">
                  <c:v>2216</c:v>
                </c:pt>
                <c:pt idx="14" formatCode="#,##0">
                  <c:v>2462</c:v>
                </c:pt>
                <c:pt idx="15" formatCode="#,##0">
                  <c:v>2431</c:v>
                </c:pt>
                <c:pt idx="16" formatCode="#,##0">
                  <c:v>2310</c:v>
                </c:pt>
                <c:pt idx="17" formatCode="#,##0">
                  <c:v>2201</c:v>
                </c:pt>
                <c:pt idx="18" formatCode="#,##0">
                  <c:v>2028</c:v>
                </c:pt>
                <c:pt idx="19" formatCode="#,##0">
                  <c:v>1873</c:v>
                </c:pt>
                <c:pt idx="20" formatCode="#,##0">
                  <c:v>2191</c:v>
                </c:pt>
                <c:pt idx="21" formatCode="#,##0">
                  <c:v>2410</c:v>
                </c:pt>
                <c:pt idx="22" formatCode="#,##0">
                  <c:v>2651</c:v>
                </c:pt>
                <c:pt idx="23" formatCode="#,##0">
                  <c:v>2346</c:v>
                </c:pt>
                <c:pt idx="24" formatCode="#,##0">
                  <c:v>2261</c:v>
                </c:pt>
                <c:pt idx="25" formatCode="#,##0">
                  <c:v>2516</c:v>
                </c:pt>
                <c:pt idx="26" formatCode="#,##0">
                  <c:v>2899</c:v>
                </c:pt>
                <c:pt idx="27" formatCode="#,##0">
                  <c:v>2634</c:v>
                </c:pt>
                <c:pt idx="28" formatCode="#,##0">
                  <c:v>2548</c:v>
                </c:pt>
                <c:pt idx="29" formatCode="#,##0">
                  <c:v>2323</c:v>
                </c:pt>
                <c:pt idx="30" formatCode="#,##0">
                  <c:v>2199</c:v>
                </c:pt>
                <c:pt idx="31" formatCode="#,##0">
                  <c:v>2117</c:v>
                </c:pt>
                <c:pt idx="32" formatCode="#,##0">
                  <c:v>2487</c:v>
                </c:pt>
                <c:pt idx="33" formatCode="#,##0">
                  <c:v>3318</c:v>
                </c:pt>
                <c:pt idx="34" formatCode="#,##0">
                  <c:v>4114</c:v>
                </c:pt>
                <c:pt idx="35" formatCode="#,##0">
                  <c:v>3483</c:v>
                </c:pt>
                <c:pt idx="36">
                  <c:v>3484</c:v>
                </c:pt>
                <c:pt idx="37">
                  <c:v>3792</c:v>
                </c:pt>
                <c:pt idx="38">
                  <c:v>4249</c:v>
                </c:pt>
                <c:pt idx="39">
                  <c:v>4388</c:v>
                </c:pt>
                <c:pt idx="40">
                  <c:v>4729</c:v>
                </c:pt>
                <c:pt idx="41">
                  <c:v>4485</c:v>
                </c:pt>
                <c:pt idx="42">
                  <c:v>3744</c:v>
                </c:pt>
                <c:pt idx="43">
                  <c:v>4246</c:v>
                </c:pt>
                <c:pt idx="44">
                  <c:v>4637</c:v>
                </c:pt>
                <c:pt idx="45">
                  <c:v>5438</c:v>
                </c:pt>
                <c:pt idx="46">
                  <c:v>7972</c:v>
                </c:pt>
                <c:pt idx="47">
                  <c:v>5525</c:v>
                </c:pt>
                <c:pt idx="48">
                  <c:v>5523</c:v>
                </c:pt>
                <c:pt idx="49">
                  <c:v>5888</c:v>
                </c:pt>
                <c:pt idx="50">
                  <c:v>9318</c:v>
                </c:pt>
                <c:pt idx="51">
                  <c:v>7846</c:v>
                </c:pt>
                <c:pt idx="52">
                  <c:v>6859</c:v>
                </c:pt>
                <c:pt idx="53">
                  <c:v>7804</c:v>
                </c:pt>
                <c:pt idx="54">
                  <c:v>6493</c:v>
                </c:pt>
                <c:pt idx="55">
                  <c:v>7088</c:v>
                </c:pt>
                <c:pt idx="56">
                  <c:v>6991</c:v>
                </c:pt>
                <c:pt idx="57">
                  <c:v>7065</c:v>
                </c:pt>
                <c:pt idx="58">
                  <c:v>9824</c:v>
                </c:pt>
                <c:pt idx="59">
                  <c:v>7761</c:v>
                </c:pt>
                <c:pt idx="60" formatCode="#,##0">
                  <c:v>8058</c:v>
                </c:pt>
                <c:pt idx="61" formatCode="#,##0">
                  <c:v>7436</c:v>
                </c:pt>
                <c:pt idx="62" formatCode="#,##0">
                  <c:v>8899</c:v>
                </c:pt>
                <c:pt idx="63" formatCode="#,##0">
                  <c:v>9157</c:v>
                </c:pt>
                <c:pt idx="64" formatCode="#,##0">
                  <c:v>9598</c:v>
                </c:pt>
                <c:pt idx="65" formatCode="#,##0">
                  <c:v>11241</c:v>
                </c:pt>
                <c:pt idx="66" formatCode="#,##0">
                  <c:v>8367</c:v>
                </c:pt>
                <c:pt idx="67" formatCode="#,##0">
                  <c:v>8060</c:v>
                </c:pt>
                <c:pt idx="68" formatCode="#,##0">
                  <c:v>8245</c:v>
                </c:pt>
                <c:pt idx="69" formatCode="#,##0">
                  <c:v>10924</c:v>
                </c:pt>
                <c:pt idx="70" formatCode="#,##0">
                  <c:v>12202</c:v>
                </c:pt>
                <c:pt idx="71" formatCode="#,##0">
                  <c:v>10932</c:v>
                </c:pt>
                <c:pt idx="72">
                  <c:v>9309</c:v>
                </c:pt>
                <c:pt idx="73">
                  <c:v>9175</c:v>
                </c:pt>
                <c:pt idx="74">
                  <c:v>9491</c:v>
                </c:pt>
                <c:pt idx="75">
                  <c:v>9106</c:v>
                </c:pt>
                <c:pt idx="76">
                  <c:v>9384</c:v>
                </c:pt>
                <c:pt idx="77">
                  <c:v>9826</c:v>
                </c:pt>
                <c:pt idx="78">
                  <c:v>8300</c:v>
                </c:pt>
                <c:pt idx="79">
                  <c:v>7875</c:v>
                </c:pt>
                <c:pt idx="80">
                  <c:v>8615</c:v>
                </c:pt>
                <c:pt idx="81">
                  <c:v>9500</c:v>
                </c:pt>
                <c:pt idx="82">
                  <c:v>11676</c:v>
                </c:pt>
                <c:pt idx="83">
                  <c:v>8683</c:v>
                </c:pt>
                <c:pt idx="84">
                  <c:v>9286</c:v>
                </c:pt>
                <c:pt idx="85">
                  <c:v>9599</c:v>
                </c:pt>
                <c:pt idx="86">
                  <c:v>9976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CE-46D4-BF6A-4FB901E1B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5792720"/>
        <c:axId val="605793112"/>
      </c:barChart>
      <c:dateAx>
        <c:axId val="6057927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AT"/>
          </a:p>
        </c:txPr>
        <c:crossAx val="605793112"/>
        <c:crosses val="autoZero"/>
        <c:auto val="1"/>
        <c:lblOffset val="100"/>
        <c:baseTimeUnit val="months"/>
        <c:majorUnit val="3"/>
        <c:majorTimeUnit val="months"/>
      </c:dateAx>
      <c:valAx>
        <c:axId val="60579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AT"/>
          </a:p>
        </c:txPr>
        <c:crossAx val="605792720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AT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8CE3CE-7885-5440-B7D2-D1C38EEAB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54EA1-D6B4-7C47-AF7F-6ED3655198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2D56F-4014-E440-B414-1949875DC54A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AEB30-D659-F04F-8BCA-7E5755820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60766-B385-064C-89E0-D696CB68E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C23E2-02F7-644F-99F5-08AC3BA5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332E-8893-FE4E-9A25-93BB30EFA0DA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A1DD-B70C-B048-99CA-ED854228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</a:t>
            </a:r>
            <a:r>
              <a:rPr lang="en-US" baseline="0"/>
              <a:t> the past years, the ENE program has developed a number of data dissemination tools. On the one hand, we host a number of web-databases which are mostly addressing the scientific community; examples include: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/>
              <a:t>Representative Concentration Pathway (RCP) database which hosts emissions, land use data, both as regional and gridded data, for the IPCC AR5 process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/>
              <a:t>Global Energy Assessment (GEA) scenario database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/>
              <a:t>Several databases for modeling comparison projects of the integrated assessment modeling community</a:t>
            </a: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C87D8-7E61-4898-B90C-2F3B2AD0D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9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9EE1E-AF4B-4539-AFC8-34CE524AF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5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6113" y="987427"/>
            <a:ext cx="7485887" cy="487362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EF8D4-5B50-564A-8E71-ACB42B8E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8DE6F-BC6E-364C-91D6-6B9C603C2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9228810-255C-0747-AA61-5D5198D3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AD2DE6-E43E-6044-9983-6D2115FA619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60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7"/>
            <a:ext cx="109880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BCE835-694B-EC4D-AD29-A3BF23C07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58B064A-C26D-E948-B1F9-58944195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031FA7-02D1-0645-9048-0AAD35E90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84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23777"/>
            <a:ext cx="2628900" cy="5553186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FA3B52-24C6-BC49-B1FB-EF1DE3CE3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7668D43-9CA0-B748-8221-476079634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7BDEB2-5457-E84E-8E88-F426D3C1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3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Thank you for your time.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4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00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en-US"/>
              <a:t>IIASA, April 3rd , 2019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Scenario Database and exploration tools for WG3 AR6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49" y="1439013"/>
            <a:ext cx="11497077" cy="47124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765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06AE-579F-4609-B39A-139AA757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282F0-19CC-408D-8A08-26FFBBF13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FFDAF-FBD6-4D79-85F7-780540AA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79F33-0D73-4E08-8603-0E249719C943}" type="datetimeFigureOut">
              <a:rPr lang="en-AT" smtClean="0"/>
              <a:t>05/05/2020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2E6BB-3840-43CA-AA09-3817DD30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8285C-F76F-4BEF-9760-81F1AD41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262D-9405-4454-88EA-A2FBF03B38E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53356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de-DE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11495912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178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lai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/>
              <a:t>Click to add claim</a:t>
            </a:r>
            <a:br>
              <a:rPr lang="en-US" noProof="0"/>
            </a:br>
            <a:r>
              <a:rPr lang="en-US" noProof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IIASA, April 3rd , 2019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noProof="0"/>
              <a:t>Scenario Database and exploration tools for WG3 AR6</a:t>
            </a:r>
            <a:endParaRPr lang="en-GB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173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654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blue">
    <p:bg>
      <p:bgPr>
        <a:solidFill>
          <a:srgbClr val="2455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658179"/>
            <a:ext cx="9610344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D36E0-C784-AE4E-B42C-F7764C6BD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83D7C-0821-A040-BE0C-B5DB8952D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69E957-E916-EA41-8D86-9462424C7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23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919986"/>
            <a:ext cx="9610344" cy="59093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54AF39-23DB-0740-938A-1A583332B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748E00D-B3B4-FE4D-A3E5-E8C8A25C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4E4032-E757-2144-A88B-ABFF9C4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718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782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604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9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24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5CED-483C-A348-8E33-D2AA0F23C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53A157-7BBA-5749-8237-8C990161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953BB51-3F9C-E747-ACA8-03C6016E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247E92-8FF0-A341-9976-E6095D27E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073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34238B-024D-294E-AD4C-68C413D97E1A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572D3F-74B7-B64C-800D-13CA52163C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7F9956-5A00-5A40-8899-32D1F879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031E1D5-F0A3-EF45-84AA-C0225E10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05433C-0038-FC49-AAE7-4AE15259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303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92FE64-D177-274B-901F-D336A79314A8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B989F8-C842-5E4D-A070-A6209E35FC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9E4815-2057-AE40-A83C-99001B97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E2EF048-87C8-2B43-AA12-7E550A2A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0068E4E-9680-554C-B740-1BBB27554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120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0DF604-D9D6-5045-B588-839447328165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C0CE20-2FA8-D441-A594-2E5923E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AD1BB0-F11D-AB4E-A5C2-D6877E27F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2982180-1554-0149-9361-2E4524F2E5A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5AC00-972C-AE42-811E-B2A50B01A5A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EDE99-ADAF-CC49-8A11-DA767186AC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C88BB-6435-5741-AECC-C64CD1B8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470C4FCD-395E-D94C-AECA-9EC451BFD0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6DBF9A0-D8B4-7745-ACB6-B5E35D85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340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E42FE-DE83-0941-9540-20EEB4918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3F04A-47D7-6D44-AF92-CB4F029D3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0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A2C8-6FAC-B54C-9845-66F221B9B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FA112B-E57E-7B4A-8833-D3D8FEC4E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10591185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C8EE7-3B3F-3F41-B5AD-671859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44BCAD86-58E8-C64B-B919-51804E09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4675424-66C5-6140-A915-8C73CF29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19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0A26F-514F-5A42-ACE3-70A01C872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47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6BA4D8-F3B1-6640-9CB5-BB9AE0CA8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E4AF7-5B90-4A4A-9190-EF7AF1E8A7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DBDDF-7B8D-E049-BE5A-2AC650B2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7FBAFA6-39D8-1045-BD48-582B3322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7990A56-77DE-384E-846A-6EC505691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7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596321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FC52E0-46F2-2443-B309-D4A67BCEE7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B7B320-CA87-A342-9115-47E9E4F9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8D14D24-78FD-A045-8D62-111F0EEE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93BEA1-60BB-9942-B17D-B28C0344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25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11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532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9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071B-8956-1F45-8413-D77E45140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7A5CF-4029-5441-9751-E360C7BA0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A39AD3-F023-5741-9EB7-A0EBA453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26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05F8A-53F2-9A4F-89B7-679F5D96A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9F830C8-3B22-4D44-AD5B-EAC20E22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1969A2-10C2-C546-977D-603DF985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6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3" y="987427"/>
            <a:ext cx="6949439" cy="4873625"/>
          </a:xfrm>
        </p:spPr>
        <p:txBody>
          <a:bodyPr/>
          <a:lstStyle>
            <a:lvl1pPr>
              <a:defRPr sz="2400"/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ED4CC-B694-4F4C-8AC8-7D4040D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4412EC-2A2F-F34F-AFA3-D552E85C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C3DC-0931-ED45-859D-7DC2E02D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3CEEAF4-4B04-7F42-81A2-3D647498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9A40C2-EB4C-F849-86CB-ACD53C9F5B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6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77042"/>
            <a:ext cx="1065885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4BBBCD-90CB-2F47-9BDE-CEED80DD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29416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20DCE6-B4EA-8444-92C3-D609C5C13BC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4" r:id="rId13"/>
    <p:sldLayoutId id="2147483685" r:id="rId14"/>
    <p:sldLayoutId id="2147483690" r:id="rId15"/>
    <p:sldLayoutId id="2147483691" r:id="rId16"/>
    <p:sldLayoutId id="2147483692" r:id="rId17"/>
    <p:sldLayoutId id="2147483693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6"/>
            <a:ext cx="106588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8510D3-7480-FA40-B714-28425739D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8C025A19-EC4F-5D46-BAED-915B844A7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01290F5-EF9B-6848-BD94-0DC63C614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73F24A-72E1-514B-A669-66B08B94475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6" r:id="rId10"/>
    <p:sldLayoutId id="2147483687" r:id="rId11"/>
    <p:sldLayoutId id="2147483688" r:id="rId12"/>
    <p:sldLayoutId id="214748368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oi.org/10.5194/egusphere-egu2020-2056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data.ene.iiasa.ac.at/iamc-1.5c-explorer/#/workspaces/2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yers@iiasa.ac.at" TargetMode="External"/><Relationship Id="rId2" Type="http://schemas.openxmlformats.org/officeDocument/2006/relationships/hyperlink" Target="https://data.ene.iiasa.ac.at/ar6-scenario-submiss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58-018-0317-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hyperlink" Target="https://tntcat.iiasa.ac.at/SspDb/" TargetMode="External"/><Relationship Id="rId5" Type="http://schemas.openxmlformats.org/officeDocument/2006/relationships/hyperlink" Target="http://tntcat.iiasa.ac.at/RcpDb/" TargetMode="External"/><Relationship Id="rId10" Type="http://schemas.openxmlformats.org/officeDocument/2006/relationships/hyperlink" Target="https://data.ene.iiasa.ac.at/iamc-1.5c-explorer/" TargetMode="External"/><Relationship Id="rId4" Type="http://schemas.openxmlformats.org/officeDocument/2006/relationships/hyperlink" Target="https://secure.iiasa.ac.at/web-apps/ene/AR5DB" TargetMode="Externa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ne.iiasa.ac.at/ar6-scenario-submission/#/abou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hyperlink" Target="http://www.ipcc.ch/report/sr15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hyperlink" Target="https://data.ene.iiasa.ac.at/iamc-1.5c-explorer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80ACF5D-4603-AB44-A047-18BAB3DD2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28" y="1089891"/>
            <a:ext cx="10778548" cy="2420072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Systematic scenario process to support analysis of long‐term emissions scenarios and  transformation pathways for the IPCC WG3 6th Assessment Report</a:t>
            </a:r>
            <a:endParaRPr lang="en-GB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B521E69-9A45-594C-920E-8EC56FE3A5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99200" y="5486400"/>
            <a:ext cx="5892800" cy="117779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EGU General Assembly 2020 </a:t>
            </a:r>
            <a:r>
              <a:rPr lang="en-GB" dirty="0"/>
              <a:t>ITS3.4/CL3.4</a:t>
            </a:r>
          </a:p>
          <a:p>
            <a:pPr marL="0" indent="0" algn="r">
              <a:buNone/>
            </a:pPr>
            <a:r>
              <a:rPr lang="en-GB" sz="1800" dirty="0"/>
              <a:t>07/05/2020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C92E07-6AC0-4B2D-9967-BED2F185B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27" y="3808360"/>
            <a:ext cx="8530065" cy="18774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Edward A. Byers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Keywan Riahi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Elmar Kriegler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2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Volker Krey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Roberto Schaeffer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3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Detlef van Vuuren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4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Matthew Gidden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5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Daniel Huppmann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Jarmo Kikstra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1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Robin Lamboll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6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Malte Meinshausen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7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Zebedee Nicholls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7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, and Joeri Rogelj</a:t>
            </a:r>
            <a:r>
              <a:rPr kumimoji="0" lang="en-US" altLang="en-US" sz="1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IIASA, IIASA, Laxenburg, Austria (byers@iiasa.ac.at)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Potsdam Institute for Climate Impacts Research, Potsdam, Germany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COPPE, Federal University of Rio de Janeiro, Brazil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Netherlands Environmental Assessment Agency, The Hague, Netherlands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Climate Analytics, Berlin, Germany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Imperial College London, London, UK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/>
              </a:rPr>
              <a:t>Climate Energy College, University of Melbourne, Australia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076B1-9A84-483F-BACE-C6F6F3285438}"/>
              </a:ext>
            </a:extLst>
          </p:cNvPr>
          <p:cNvSpPr/>
          <p:nvPr/>
        </p:nvSpPr>
        <p:spPr>
          <a:xfrm>
            <a:off x="5003800" y="64795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https://doi.org/10.5194/egusphere-egu2020-20564</a:t>
            </a:r>
            <a:endParaRPr lang="en-GB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07066-5143-4EB0-B33B-A9DEBD38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6131861"/>
            <a:ext cx="1888233" cy="6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6D9D-22BF-47CC-9F5E-73466D11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9" y="1296537"/>
            <a:ext cx="4220967" cy="1907840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Snapshot download</a:t>
            </a:r>
            <a:endParaRPr lang="en-AT" sz="4800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352F8-BF32-4D25-A1C1-AD1463EFA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4" t="12801" r="39844"/>
          <a:stretch/>
        </p:blipFill>
        <p:spPr>
          <a:xfrm>
            <a:off x="7120611" y="804096"/>
            <a:ext cx="4837061" cy="32722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76378-8381-47FF-9956-2F2A65CBE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8" y="3428999"/>
            <a:ext cx="4623662" cy="2741213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Different snapshots depending on your focus: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-  World</a:t>
            </a:r>
          </a:p>
          <a:p>
            <a:pPr>
              <a:buFontTx/>
              <a:buChar char="-"/>
            </a:pPr>
            <a:r>
              <a:rPr lang="en-US" sz="1900" dirty="0">
                <a:solidFill>
                  <a:schemeClr val="bg1"/>
                </a:solidFill>
              </a:rPr>
              <a:t>R5/R10 regions</a:t>
            </a:r>
          </a:p>
          <a:p>
            <a:pPr>
              <a:buFontTx/>
              <a:buChar char="-"/>
            </a:pPr>
            <a:r>
              <a:rPr lang="en-US" sz="1900" dirty="0">
                <a:solidFill>
                  <a:schemeClr val="bg1"/>
                </a:solidFill>
              </a:rPr>
              <a:t>National</a:t>
            </a:r>
          </a:p>
          <a:p>
            <a:pPr>
              <a:buFontTx/>
              <a:buChar char="-"/>
            </a:pPr>
            <a:r>
              <a:rPr lang="en-US" sz="1900" dirty="0">
                <a:solidFill>
                  <a:schemeClr val="bg1"/>
                </a:solidFill>
              </a:rPr>
              <a:t>ISO countries</a:t>
            </a:r>
          </a:p>
          <a:p>
            <a:pPr>
              <a:buFontTx/>
              <a:buChar char="-"/>
            </a:pPr>
            <a:r>
              <a:rPr lang="en-US" sz="1900" dirty="0">
                <a:solidFill>
                  <a:schemeClr val="bg1"/>
                </a:solidFill>
              </a:rPr>
              <a:t>Native regions</a:t>
            </a:r>
          </a:p>
          <a:p>
            <a:pPr>
              <a:buFontTx/>
              <a:buChar char="-"/>
            </a:pPr>
            <a:r>
              <a:rPr lang="en-US" sz="1900" dirty="0">
                <a:solidFill>
                  <a:schemeClr val="bg1"/>
                </a:solidFill>
              </a:rPr>
              <a:t>Buildings</a:t>
            </a:r>
          </a:p>
          <a:p>
            <a:pPr>
              <a:buFontTx/>
              <a:buChar char="-"/>
            </a:pPr>
            <a:r>
              <a:rPr lang="en-US" sz="1900" dirty="0">
                <a:solidFill>
                  <a:schemeClr val="bg1"/>
                </a:solidFill>
              </a:rPr>
              <a:t>… </a:t>
            </a:r>
            <a:r>
              <a:rPr lang="en-US" sz="1900" i="1" dirty="0">
                <a:solidFill>
                  <a:schemeClr val="bg1"/>
                </a:solidFill>
              </a:rPr>
              <a:t>more</a:t>
            </a:r>
            <a:endParaRPr lang="en-AT" sz="1900" dirty="0">
              <a:solidFill>
                <a:schemeClr val="bg1"/>
              </a:solidFill>
            </a:endParaRPr>
          </a:p>
        </p:txBody>
      </p:sp>
      <p:pic>
        <p:nvPicPr>
          <p:cNvPr id="7" name="Grafik 11">
            <a:extLst>
              <a:ext uri="{FF2B5EF4-FFF2-40B4-BE49-F238E27FC236}">
                <a16:creationId xmlns:a16="http://schemas.microsoft.com/office/drawing/2014/main" id="{A0576900-8E1C-4436-913E-2C9826D92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160943" y="4728369"/>
            <a:ext cx="5962505" cy="1863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Picture 2" descr="Excel, 2013 Free Icon of Simply Styled Icons">
            <a:extLst>
              <a:ext uri="{FF2B5EF4-FFF2-40B4-BE49-F238E27FC236}">
                <a16:creationId xmlns:a16="http://schemas.microsoft.com/office/drawing/2014/main" id="{23CB2975-8551-4E2D-9EB5-AF3875C6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69" y="1846550"/>
            <a:ext cx="593676" cy="5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2A64C8F-2254-4FB3-888E-9981D748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5" y="3607549"/>
            <a:ext cx="5800725" cy="2812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609726-6038-47A2-9F10-77F769677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2" y="880096"/>
            <a:ext cx="6987116" cy="3533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BB71FAF-8821-43D5-B197-C1602B40A79B}"/>
              </a:ext>
            </a:extLst>
          </p:cNvPr>
          <p:cNvSpPr txBox="1">
            <a:spLocks/>
          </p:cNvSpPr>
          <p:nvPr/>
        </p:nvSpPr>
        <p:spPr>
          <a:xfrm>
            <a:off x="136237" y="88035"/>
            <a:ext cx="10515600" cy="73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b="1" dirty="0"/>
              <a:t>Analysis </a:t>
            </a:r>
            <a:r>
              <a:rPr lang="en-US" b="1" i="1" dirty="0"/>
              <a:t>your way</a:t>
            </a:r>
            <a:endParaRPr lang="en-AT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B5A391-1159-4674-8FDC-B8DD29402963}"/>
              </a:ext>
            </a:extLst>
          </p:cNvPr>
          <p:cNvSpPr/>
          <p:nvPr/>
        </p:nvSpPr>
        <p:spPr>
          <a:xfrm>
            <a:off x="93807" y="6475237"/>
            <a:ext cx="9056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See an example at: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https://data.ene.iiasa.ac.at/iamc-1.5c-explorer/#/workspaces/2</a:t>
            </a:r>
            <a:endParaRPr lang="en-AT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DE5-9B6F-420F-976F-B8BE74BC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-65670"/>
            <a:ext cx="10515600" cy="1325563"/>
          </a:xfrm>
        </p:spPr>
        <p:txBody>
          <a:bodyPr/>
          <a:lstStyle/>
          <a:p>
            <a:r>
              <a:rPr lang="en-US" b="1" dirty="0"/>
              <a:t>Post-processing assessment pipeline</a:t>
            </a:r>
            <a:endParaRPr lang="en-AT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1617B3-9153-4023-968B-31CF674F3BBE}"/>
              </a:ext>
            </a:extLst>
          </p:cNvPr>
          <p:cNvGrpSpPr/>
          <p:nvPr/>
        </p:nvGrpSpPr>
        <p:grpSpPr>
          <a:xfrm rot="5400000">
            <a:off x="-713692" y="2085614"/>
            <a:ext cx="2688145" cy="802177"/>
            <a:chOff x="2299857" y="1988590"/>
            <a:chExt cx="7048926" cy="1440409"/>
          </a:xfrm>
        </p:grpSpPr>
        <p:pic>
          <p:nvPicPr>
            <p:cNvPr id="1030" name="Picture 6" descr="Mario Pipe Png - Super Mario Pipe Png, Transparent Png - kindpng">
              <a:extLst>
                <a:ext uri="{FF2B5EF4-FFF2-40B4-BE49-F238E27FC236}">
                  <a16:creationId xmlns:a16="http://schemas.microsoft.com/office/drawing/2014/main" id="{29B68A63-47F1-4452-91BE-65ABFFD90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9" t="3367" r="33356" b="4809"/>
            <a:stretch/>
          </p:blipFill>
          <p:spPr bwMode="auto">
            <a:xfrm rot="16200000">
              <a:off x="3391567" y="896880"/>
              <a:ext cx="1440409" cy="3623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Mario Pipe Png - Super Mario Pipe Png, Transparent Png - kindpng">
              <a:extLst>
                <a:ext uri="{FF2B5EF4-FFF2-40B4-BE49-F238E27FC236}">
                  <a16:creationId xmlns:a16="http://schemas.microsoft.com/office/drawing/2014/main" id="{3A78EFDD-3F35-4E54-A7CE-DD6D5F3494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9" t="3368" r="33356" b="7738"/>
            <a:stretch/>
          </p:blipFill>
          <p:spPr bwMode="auto">
            <a:xfrm rot="5400000" flipH="1">
              <a:off x="6874465" y="954681"/>
              <a:ext cx="1440409" cy="350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72530-4211-4E46-8CAB-733FB5585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83" y="1181570"/>
            <a:ext cx="8104217" cy="268814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Data QC (names, units, regions, region aggregation, data type)</a:t>
            </a:r>
          </a:p>
          <a:p>
            <a:r>
              <a:rPr lang="en-US" sz="2400" dirty="0"/>
              <a:t>Climate assessment </a:t>
            </a:r>
            <a:r>
              <a:rPr lang="en-US" sz="1800" i="1" dirty="0"/>
              <a:t>– from emissions to surface temperature</a:t>
            </a:r>
            <a:endParaRPr lang="en-US" sz="2400" i="1" dirty="0"/>
          </a:p>
          <a:p>
            <a:pPr lvl="1"/>
            <a:r>
              <a:rPr lang="en-US" sz="2000" dirty="0"/>
              <a:t>Harmonization (CEDS CMIP6) + infilling, </a:t>
            </a:r>
          </a:p>
          <a:p>
            <a:pPr lvl="1"/>
            <a:r>
              <a:rPr lang="en-US" sz="2000" dirty="0"/>
              <a:t>Simple climate models (OpenSCM – MAGICC7, FAIR,…)</a:t>
            </a:r>
          </a:p>
          <a:p>
            <a:pPr lvl="1"/>
            <a:r>
              <a:rPr lang="en-US" sz="2000" dirty="0"/>
              <a:t>Probabilistic assessment updated to WGI distributions</a:t>
            </a:r>
          </a:p>
          <a:p>
            <a:r>
              <a:rPr lang="en-US" sz="2400" dirty="0"/>
              <a:t>Feasibility assessment categorization</a:t>
            </a:r>
          </a:p>
          <a:p>
            <a:r>
              <a:rPr lang="en-US" sz="2400" dirty="0"/>
              <a:t>SDG indicators and climate impacts</a:t>
            </a:r>
            <a:endParaRPr lang="en-AT" sz="2400" dirty="0"/>
          </a:p>
          <a:p>
            <a:r>
              <a:rPr lang="en-US" sz="2400" dirty="0"/>
              <a:t>Avoided macroeconomic impacts and social cost of carbon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CCAE0-ED76-4313-8BE0-FC0EAA9A6267}"/>
              </a:ext>
            </a:extLst>
          </p:cNvPr>
          <p:cNvSpPr txBox="1"/>
          <p:nvPr/>
        </p:nvSpPr>
        <p:spPr>
          <a:xfrm>
            <a:off x="8950727" y="1316493"/>
            <a:ext cx="3123335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Edward Byers, Jarmo Kikstra, Zeb Nicholls, Robin Lamboll, Matt Gidden, Chris Smith, Daniel </a:t>
            </a:r>
            <a:r>
              <a:rPr lang="en-US" sz="1200" dirty="0" err="1"/>
              <a:t>Huppmann</a:t>
            </a:r>
            <a:r>
              <a:rPr lang="en-US" sz="1200" dirty="0"/>
              <a:t>, Jared Lewis, Malte </a:t>
            </a:r>
            <a:r>
              <a:rPr lang="en-US" sz="1200" dirty="0" err="1"/>
              <a:t>Meinhshausen</a:t>
            </a:r>
            <a:r>
              <a:rPr lang="en-US" sz="1200" dirty="0"/>
              <a:t>, Joeri Rogelj, Keywan Riahi,.. </a:t>
            </a:r>
            <a:r>
              <a:rPr lang="en-US" sz="1200" i="1" dirty="0"/>
              <a:t>+ more</a:t>
            </a:r>
            <a:endParaRPr lang="en-AT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313A0-F7AC-4EEE-B031-B4E44B0A3AD6}"/>
              </a:ext>
            </a:extLst>
          </p:cNvPr>
          <p:cNvSpPr txBox="1"/>
          <p:nvPr/>
        </p:nvSpPr>
        <p:spPr>
          <a:xfrm>
            <a:off x="8948478" y="2701412"/>
            <a:ext cx="312333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Max Tavoni, Elina </a:t>
            </a:r>
            <a:r>
              <a:rPr lang="en-US" sz="1200" dirty="0" err="1"/>
              <a:t>Brutschin</a:t>
            </a:r>
            <a:r>
              <a:rPr lang="en-US" sz="1200" dirty="0"/>
              <a:t>, Giacomo Marangoni ,…</a:t>
            </a:r>
            <a:endParaRPr lang="en-AT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B000A-F15D-4C19-B144-2AD86B5D0C5C}"/>
              </a:ext>
            </a:extLst>
          </p:cNvPr>
          <p:cNvSpPr txBox="1"/>
          <p:nvPr/>
        </p:nvSpPr>
        <p:spPr>
          <a:xfrm>
            <a:off x="8948478" y="3809607"/>
            <a:ext cx="3123335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Laurent Drouet, Max Tavoni ,…</a:t>
            </a:r>
            <a:endParaRPr lang="en-AT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0E82D-7172-4CFD-81F6-AF2F93CE900A}"/>
              </a:ext>
            </a:extLst>
          </p:cNvPr>
          <p:cNvSpPr txBox="1"/>
          <p:nvPr/>
        </p:nvSpPr>
        <p:spPr>
          <a:xfrm>
            <a:off x="8948478" y="3245504"/>
            <a:ext cx="312333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Volker </a:t>
            </a:r>
            <a:r>
              <a:rPr lang="en-US" sz="1200" dirty="0" err="1"/>
              <a:t>Krey</a:t>
            </a:r>
            <a:r>
              <a:rPr lang="en-US" sz="1200" dirty="0"/>
              <a:t>, Bas van </a:t>
            </a:r>
            <a:r>
              <a:rPr lang="en-US" sz="1200" dirty="0" err="1"/>
              <a:t>Ruijven</a:t>
            </a:r>
            <a:r>
              <a:rPr lang="en-US" sz="1200" dirty="0"/>
              <a:t>, Ed Byers, Shinichiro Fujimori,…</a:t>
            </a:r>
            <a:endParaRPr lang="en-AT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E4161-6462-4080-8D29-BCACB0DD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56" y="4086606"/>
            <a:ext cx="6973075" cy="2370886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4DA25-A742-4328-B6FA-E9485E54DA17}"/>
              </a:ext>
            </a:extLst>
          </p:cNvPr>
          <p:cNvSpPr txBox="1"/>
          <p:nvPr/>
        </p:nvSpPr>
        <p:spPr>
          <a:xfrm>
            <a:off x="2607197" y="6535885"/>
            <a:ext cx="3667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Multidimensional feasibility prototype: Marangoni et al.</a:t>
            </a:r>
            <a:endParaRPr lang="en-AT" sz="1200" dirty="0"/>
          </a:p>
        </p:txBody>
      </p:sp>
    </p:spTree>
    <p:extLst>
      <p:ext uri="{BB962C8B-B14F-4D97-AF65-F5344CB8AC3E}">
        <p14:creationId xmlns:p14="http://schemas.microsoft.com/office/powerpoint/2010/main" val="393629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47A728-470D-DD4C-B25D-8FA003B4B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0" y="2076299"/>
            <a:ext cx="4901880" cy="12544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Get in touch if there are scenarios that should be part of the AR6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48C746E-366C-DB4A-B639-D75934F8A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9300" y="4035193"/>
            <a:ext cx="4558980" cy="13961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https://data.ene.iiasa.ac.at/ar6-scenario-submission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D5F9E9-B034-8E41-B1A0-51D1AD708286}"/>
              </a:ext>
            </a:extLst>
          </p:cNvPr>
          <p:cNvSpPr txBox="1">
            <a:spLocks/>
          </p:cNvSpPr>
          <p:nvPr/>
        </p:nvSpPr>
        <p:spPr>
          <a:xfrm>
            <a:off x="6927851" y="5245923"/>
            <a:ext cx="5264150" cy="13961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800" b="1" noProof="0" dirty="0">
                <a:solidFill>
                  <a:schemeClr val="accent1"/>
                </a:solidFill>
              </a:rPr>
              <a:t>Dr Edward Byers</a:t>
            </a:r>
            <a:br>
              <a:rPr lang="en-GB" sz="1800" noProof="0" dirty="0">
                <a:solidFill>
                  <a:schemeClr val="accent1"/>
                </a:solidFill>
              </a:rPr>
            </a:br>
            <a:r>
              <a:rPr lang="en-GB" sz="1800" noProof="0" dirty="0">
                <a:solidFill>
                  <a:schemeClr val="accent1"/>
                </a:solidFill>
              </a:rPr>
              <a:t>International Institute for Applied Systems Analysis</a:t>
            </a:r>
            <a:br>
              <a:rPr lang="en-GB" sz="1800" noProof="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  <a:hlinkClick r:id="rId3"/>
              </a:rPr>
              <a:t>byers@iiasa.ac.at</a:t>
            </a:r>
            <a:br>
              <a:rPr lang="en-GB" sz="1800" dirty="0">
                <a:solidFill>
                  <a:schemeClr val="accent1"/>
                </a:solidFill>
              </a:rPr>
            </a:br>
            <a:r>
              <a:rPr lang="en-GB" sz="1800" dirty="0">
                <a:solidFill>
                  <a:schemeClr val="accent1"/>
                </a:solidFill>
              </a:rPr>
              <a:t>@</a:t>
            </a:r>
            <a:r>
              <a:rPr lang="en-GB" sz="1800" dirty="0" err="1">
                <a:solidFill>
                  <a:schemeClr val="accent1"/>
                </a:solidFill>
              </a:rPr>
              <a:t>edwardbyers</a:t>
            </a:r>
            <a:endParaRPr lang="en-GB" sz="1800" noProof="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D8DFE1-42F3-45E7-BD31-BBB32668E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639"/>
          <a:stretch/>
        </p:blipFill>
        <p:spPr>
          <a:xfrm>
            <a:off x="0" y="622404"/>
            <a:ext cx="6476233" cy="54354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7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16360-B0B6-4968-ACC6-23D2834A6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DA88C-7EFE-4015-9BDA-C411FD0D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1" y="34037"/>
            <a:ext cx="4436287" cy="2246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6506D-9F61-48AF-AFC9-7AEF9F613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4" y="2280510"/>
            <a:ext cx="4399313" cy="2226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D59A5-FDD2-4B60-ABE5-B1ABA940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8" y="4577527"/>
            <a:ext cx="4394712" cy="2147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D436D-33EF-4C29-B1B2-7B45C423E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684" y="0"/>
            <a:ext cx="4622502" cy="1214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A94CDB-62E5-4914-8148-85DE4E5D11B7}"/>
              </a:ext>
            </a:extLst>
          </p:cNvPr>
          <p:cNvSpPr txBox="1"/>
          <p:nvPr/>
        </p:nvSpPr>
        <p:spPr>
          <a:xfrm>
            <a:off x="5041900" y="1590520"/>
            <a:ext cx="699437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IPCC Special Report 1.5°C (Ch2)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74C738-DC29-402B-8CBB-BC934EBD9FC0}"/>
              </a:ext>
            </a:extLst>
          </p:cNvPr>
          <p:cNvSpPr txBox="1"/>
          <p:nvPr/>
        </p:nvSpPr>
        <p:spPr>
          <a:xfrm>
            <a:off x="5299224" y="2363293"/>
            <a:ext cx="6270475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400+ Global Scenarios to 2100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&amp; Final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&amp; GDP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Land-use, agriculture and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more…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77C479-CA93-41C3-9A3A-656CC52BA105}"/>
              </a:ext>
            </a:extLst>
          </p:cNvPr>
          <p:cNvSpPr txBox="1"/>
          <p:nvPr/>
        </p:nvSpPr>
        <p:spPr>
          <a:xfrm>
            <a:off x="5210324" y="4549676"/>
            <a:ext cx="3374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control &amp; vetting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control and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D4E33-E9A2-4050-AADF-F1F93050CA6E}"/>
              </a:ext>
            </a:extLst>
          </p:cNvPr>
          <p:cNvSpPr txBox="1"/>
          <p:nvPr/>
        </p:nvSpPr>
        <p:spPr>
          <a:xfrm>
            <a:off x="8661400" y="4570942"/>
            <a:ext cx="3374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control &amp; vetting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biases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Emissions-Temp.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Transparency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7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65E1DF-2749-E248-AD62-44A88833D6F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87916" y="2256149"/>
            <a:ext cx="11504084" cy="40966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Defining the scope of scenarios collection</a:t>
            </a:r>
          </a:p>
          <a:p>
            <a:r>
              <a:rPr lang="en-US" sz="2800" dirty="0"/>
              <a:t>Calls for scenarios (open)</a:t>
            </a:r>
          </a:p>
          <a:p>
            <a:r>
              <a:rPr lang="en-US" sz="2800" dirty="0"/>
              <a:t>AR6 scenario submission portal</a:t>
            </a:r>
          </a:p>
          <a:p>
            <a:r>
              <a:rPr lang="en-US" sz="2800" dirty="0"/>
              <a:t>Quality control and vetting</a:t>
            </a:r>
          </a:p>
          <a:p>
            <a:r>
              <a:rPr lang="en-US" sz="2800" dirty="0"/>
              <a:t>Climate assessment and categorization</a:t>
            </a:r>
          </a:p>
          <a:p>
            <a:r>
              <a:rPr lang="en-US" sz="2800" dirty="0"/>
              <a:t>Debiasing and identifying Illustrative Pathways</a:t>
            </a:r>
          </a:p>
          <a:p>
            <a:r>
              <a:rPr lang="en-US" sz="2800" dirty="0"/>
              <a:t>Meta-data processing and Model report cards</a:t>
            </a:r>
          </a:p>
          <a:p>
            <a:r>
              <a:rPr lang="en-US" sz="2800" dirty="0"/>
              <a:t>Report, workflows and database publication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GB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GB" sz="28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583E90-4468-BE45-8228-5B922248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-26285"/>
            <a:ext cx="10515600" cy="1325563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The scenarios process for AR6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2C32B-9DAD-2D45-8C31-317E3ABB92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2" y="961117"/>
            <a:ext cx="8985135" cy="996407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AB710591-D5AA-A14A-841B-1A4F80C6F376}"/>
              </a:ext>
            </a:extLst>
          </p:cNvPr>
          <p:cNvSpPr/>
          <p:nvPr/>
        </p:nvSpPr>
        <p:spPr>
          <a:xfrm>
            <a:off x="8679743" y="961117"/>
            <a:ext cx="3366105" cy="8470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en-US" sz="7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 from</a:t>
            </a:r>
            <a:br>
              <a:rPr lang="en-US" sz="7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Huppmann et al. (2018).</a:t>
            </a:r>
            <a:b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10.1038/s41558-018-0317-4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None/>
            </a:pPr>
            <a:endParaRPr lang="en-US" sz="700" kern="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5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712" y="711773"/>
            <a:ext cx="10676763" cy="612000"/>
          </a:xfrm>
        </p:spPr>
        <p:txBody>
          <a:bodyPr>
            <a:noAutofit/>
          </a:bodyPr>
          <a:lstStyle/>
          <a:p>
            <a:r>
              <a:rPr lang="en-US" b="1" dirty="0"/>
              <a:t>Services for IPCC and Scientific Community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93" y="4476395"/>
            <a:ext cx="237744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606057" y="1852467"/>
            <a:ext cx="26164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IPCC AR5 database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06057" y="3739433"/>
            <a:ext cx="30969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/>
              </a:rPr>
              <a:t>https://secure.iiasa.ac.at/web-apps/ene/AR5DB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0745" y="5930637"/>
            <a:ext cx="20669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/>
              </a:rPr>
              <a:t>http://tntcat.iiasa.ac.at/RcpDb/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r="50000" b="4235"/>
          <a:stretch/>
        </p:blipFill>
        <p:spPr bwMode="auto">
          <a:xfrm>
            <a:off x="6702293" y="2228279"/>
            <a:ext cx="2377440" cy="148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588600" y="4144863"/>
            <a:ext cx="279554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RCP database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F1022208-5E47-4788-8BFB-FE0E019804B6}"/>
              </a:ext>
            </a:extLst>
          </p:cNvPr>
          <p:cNvGraphicFramePr>
            <a:graphicFrameLocks/>
          </p:cNvGraphicFramePr>
          <p:nvPr/>
        </p:nvGraphicFramePr>
        <p:xfrm>
          <a:off x="310244" y="1435010"/>
          <a:ext cx="6318292" cy="486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862CDAA-C89F-40CB-8C9C-68850BD28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4316" y="4477067"/>
            <a:ext cx="2281284" cy="147851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2C58B-8F3E-4FC3-9070-5CF4268B7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316" y="2223280"/>
            <a:ext cx="2327466" cy="151632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1411C-7F81-4B72-A3FA-464597EB1751}"/>
              </a:ext>
            </a:extLst>
          </p:cNvPr>
          <p:cNvSpPr/>
          <p:nvPr/>
        </p:nvSpPr>
        <p:spPr>
          <a:xfrm>
            <a:off x="9437834" y="5922960"/>
            <a:ext cx="27079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https://data.ene.iiasa.ac.at/iamc-1.5c-explorer/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82433C-898D-4E4F-A0CE-AF8BCAE7E9B1}"/>
              </a:ext>
            </a:extLst>
          </p:cNvPr>
          <p:cNvSpPr/>
          <p:nvPr/>
        </p:nvSpPr>
        <p:spPr>
          <a:xfrm>
            <a:off x="9396455" y="1853043"/>
            <a:ext cx="279554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SSP database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1E94EC-63B6-4983-AB83-354C4C52CBCF}"/>
              </a:ext>
            </a:extLst>
          </p:cNvPr>
          <p:cNvSpPr/>
          <p:nvPr/>
        </p:nvSpPr>
        <p:spPr>
          <a:xfrm>
            <a:off x="9370678" y="4171228"/>
            <a:ext cx="26164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SR1.5 scenario explorer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42F42B-9A4F-4B1B-B28B-C0622B3F3CBB}"/>
              </a:ext>
            </a:extLst>
          </p:cNvPr>
          <p:cNvSpPr/>
          <p:nvPr/>
        </p:nvSpPr>
        <p:spPr>
          <a:xfrm>
            <a:off x="9437835" y="3731738"/>
            <a:ext cx="20669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https://tntcat.iiasa.ac.at/SspDb/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B318E6-D80B-4AFE-A040-7125A775C24A}"/>
              </a:ext>
            </a:extLst>
          </p:cNvPr>
          <p:cNvSpPr/>
          <p:nvPr/>
        </p:nvSpPr>
        <p:spPr>
          <a:xfrm>
            <a:off x="6588600" y="6304318"/>
            <a:ext cx="279554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many more …</a:t>
            </a:r>
          </a:p>
        </p:txBody>
      </p:sp>
    </p:spTree>
    <p:extLst>
      <p:ext uri="{BB962C8B-B14F-4D97-AF65-F5344CB8AC3E}">
        <p14:creationId xmlns:p14="http://schemas.microsoft.com/office/powerpoint/2010/main" val="127947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580230-2560-44B3-8F3E-0D10B55B9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" t="-206" r="14" b="15588"/>
          <a:stretch/>
        </p:blipFill>
        <p:spPr>
          <a:xfrm>
            <a:off x="207451" y="1165933"/>
            <a:ext cx="10465242" cy="3896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A58B47-387D-43C0-95CF-657069511B30}"/>
              </a:ext>
            </a:extLst>
          </p:cNvPr>
          <p:cNvSpPr/>
          <p:nvPr/>
        </p:nvSpPr>
        <p:spPr>
          <a:xfrm>
            <a:off x="2984376" y="6485793"/>
            <a:ext cx="5931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https://data.ene.iiasa.ac.at/ar6-scenario-submission/#/about</a:t>
            </a:r>
            <a:endParaRPr lang="en-AT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AD1270-B747-4117-8E33-DC1EA54DE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38"/>
          <a:stretch/>
        </p:blipFill>
        <p:spPr>
          <a:xfrm>
            <a:off x="0" y="5210180"/>
            <a:ext cx="1881557" cy="164782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7A101473-2CE1-4D09-B710-27B5B5C76AAA}"/>
              </a:ext>
            </a:extLst>
          </p:cNvPr>
          <p:cNvSpPr txBox="1">
            <a:spLocks/>
          </p:cNvSpPr>
          <p:nvPr/>
        </p:nvSpPr>
        <p:spPr>
          <a:xfrm>
            <a:off x="679939" y="-26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Calling out to the community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91A609-D392-4D08-959E-0694F23EB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tretch/>
        </p:blipFill>
        <p:spPr>
          <a:xfrm>
            <a:off x="8305800" y="1158875"/>
            <a:ext cx="3678749" cy="5217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75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B0777-827F-8D42-90B1-61394C340E65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8748" y="533505"/>
            <a:ext cx="8059752" cy="684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Building upon the Scenario Explorer for SR1.5 and the AR5 databases</a:t>
            </a:r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17" y="2702261"/>
            <a:ext cx="6752606" cy="374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7E0FFB59-A1E8-A54D-B1AD-AFCAC3A92CC0}"/>
              </a:ext>
            </a:extLst>
          </p:cNvPr>
          <p:cNvSpPr txBox="1">
            <a:spLocks/>
          </p:cNvSpPr>
          <p:nvPr/>
        </p:nvSpPr>
        <p:spPr>
          <a:xfrm>
            <a:off x="5314950" y="6461909"/>
            <a:ext cx="6636673" cy="350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R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defTabSz="8953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defTabSz="714375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 the Scenario Explorer at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https://data.ene.iiasa.ac.at/iamc-1.5c-explorer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C1AF4B78-CB5B-A648-9BA8-2B3230B07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44" y="125698"/>
            <a:ext cx="2504601" cy="3252098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AB710591-D5AA-A14A-841B-1A4F80C6F376}"/>
              </a:ext>
            </a:extLst>
          </p:cNvPr>
          <p:cNvSpPr/>
          <p:nvPr/>
        </p:nvSpPr>
        <p:spPr>
          <a:xfrm rot="16200000">
            <a:off x="10135869" y="999456"/>
            <a:ext cx="2525085" cy="6176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Report on Global Warming  of 1.5°C </a:t>
            </a:r>
            <a:b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(IPCC SR15, 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http://www.ipcc.ch/report/sr15/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8" name="Picture 2" descr="http://www.globalchange.umd.edu/iamc/files/2012/06/logo-small.png">
            <a:extLst>
              <a:ext uri="{FF2B5EF4-FFF2-40B4-BE49-F238E27FC236}">
                <a16:creationId xmlns:a16="http://schemas.microsoft.com/office/drawing/2014/main" id="{BDC00C1E-437E-B54F-A952-9A568CC6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6" y="1542495"/>
            <a:ext cx="1038954" cy="10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2B3DF-C166-44A5-907F-78B75D1041E5}"/>
              </a:ext>
            </a:extLst>
          </p:cNvPr>
          <p:cNvSpPr txBox="1"/>
          <p:nvPr/>
        </p:nvSpPr>
        <p:spPr>
          <a:xfrm>
            <a:off x="257629" y="2689286"/>
            <a:ext cx="48120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Facilitate collection of scenarios from the community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Facilitates data sharing and analysis during report writing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 internally consistent, quality-controlled and comparable data 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Data-security during report writing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transparency on publication</a:t>
            </a:r>
          </a:p>
        </p:txBody>
      </p:sp>
    </p:spTree>
    <p:extLst>
      <p:ext uri="{BB962C8B-B14F-4D97-AF65-F5344CB8AC3E}">
        <p14:creationId xmlns:p14="http://schemas.microsoft.com/office/powerpoint/2010/main" val="34957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DFC4-1E1D-4135-B34F-62AD2C90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Curating more scenarios from the community</a:t>
            </a:r>
            <a:endParaRPr lang="en-A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29D3-5ECD-4756-AB36-32201BF7D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1" y="1690688"/>
            <a:ext cx="10771908" cy="45157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Targeted calls to get more sectoral models –:</a:t>
            </a:r>
          </a:p>
          <a:p>
            <a:r>
              <a:rPr lang="en-US" dirty="0"/>
              <a:t>Global / long term emissions(Ch 3)</a:t>
            </a:r>
          </a:p>
          <a:p>
            <a:r>
              <a:rPr lang="en-US" dirty="0"/>
              <a:t>National / short-term emissions (Ch 4)</a:t>
            </a:r>
          </a:p>
          <a:p>
            <a:r>
              <a:rPr lang="en-US" dirty="0"/>
              <a:t>Demand &amp; service levels (Ch 5)</a:t>
            </a:r>
          </a:p>
          <a:p>
            <a:r>
              <a:rPr lang="en-US" dirty="0"/>
              <a:t>Energy systems (Ch 6)</a:t>
            </a:r>
          </a:p>
          <a:p>
            <a:r>
              <a:rPr lang="en-US" dirty="0"/>
              <a:t>Buildings (Ch 9)</a:t>
            </a:r>
          </a:p>
          <a:p>
            <a:r>
              <a:rPr lang="en-US" dirty="0"/>
              <a:t>Transport (Ch 10)</a:t>
            </a:r>
          </a:p>
          <a:p>
            <a:r>
              <a:rPr lang="en-US" dirty="0"/>
              <a:t>EDGAR historical emissions (Ch2)</a:t>
            </a:r>
            <a:endParaRPr lang="en-A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CE292-EAC2-4E9D-910C-792A6F2125B5}"/>
              </a:ext>
            </a:extLst>
          </p:cNvPr>
          <p:cNvSpPr txBox="1"/>
          <p:nvPr/>
        </p:nvSpPr>
        <p:spPr>
          <a:xfrm>
            <a:off x="1" y="6145622"/>
            <a:ext cx="12191999" cy="756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IPCC scenario database beyond global integrated assessment scenarios</a:t>
            </a:r>
            <a:endParaRPr lang="en-AT" sz="2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3C65E-BA48-493B-A5B1-1BEBC645AAE2}"/>
              </a:ext>
            </a:extLst>
          </p:cNvPr>
          <p:cNvSpPr txBox="1"/>
          <p:nvPr/>
        </p:nvSpPr>
        <p:spPr>
          <a:xfrm>
            <a:off x="6619875" y="2517386"/>
            <a:ext cx="5572125" cy="286232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Approximately 2000 variables to accommodate high resolution information across many sectors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41803-ABEB-4A37-BD15-55B6E7E526E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0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5ED-8F52-4A05-8B9C-03D2829E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6" y="269324"/>
            <a:ext cx="5384800" cy="2369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Scenario upload couldn’t be simpler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18DF-196B-4097-B7A1-09BD905F2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09" y="4219575"/>
            <a:ext cx="4171994" cy="187642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Data must be in the correct format</a:t>
            </a:r>
          </a:p>
          <a:p>
            <a:pPr marL="0" indent="0">
              <a:buNone/>
            </a:pPr>
            <a:r>
              <a:rPr lang="en-US" sz="2400" dirty="0"/>
              <a:t> - it is a database</a:t>
            </a:r>
          </a:p>
          <a:p>
            <a:pPr marL="0" indent="0">
              <a:buNone/>
            </a:pPr>
            <a:r>
              <a:rPr lang="en-US" sz="2400" dirty="0"/>
              <a:t> - important for quality control (names, regions, units)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2422D-40F3-4117-A447-3277F9AE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26" y="3063208"/>
            <a:ext cx="11636748" cy="73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5512D8-A0D7-4B94-90AC-FFE0DF1B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4" b="-1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pic>
        <p:nvPicPr>
          <p:cNvPr id="1026" name="Picture 2" descr="Excel, 2013 Free Icon of Simply Styled Icons">
            <a:extLst>
              <a:ext uri="{FF2B5EF4-FFF2-40B4-BE49-F238E27FC236}">
                <a16:creationId xmlns:a16="http://schemas.microsoft.com/office/drawing/2014/main" id="{9E0D72B6-5EAB-4A01-B53D-8520B78B2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2" y="6190064"/>
            <a:ext cx="593676" cy="5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globalchange.umd.edu/iamc/files/2012/06/logo-small.png">
            <a:extLst>
              <a:ext uri="{FF2B5EF4-FFF2-40B4-BE49-F238E27FC236}">
                <a16:creationId xmlns:a16="http://schemas.microsoft.com/office/drawing/2014/main" id="{9AACC6C9-14FD-4630-8342-F974E9B7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" y="6223946"/>
            <a:ext cx="593676" cy="5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5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mo_upload_fast2_with comments">
            <a:hlinkClick r:id="" action="ppaction://media"/>
            <a:extLst>
              <a:ext uri="{FF2B5EF4-FFF2-40B4-BE49-F238E27FC236}">
                <a16:creationId xmlns:a16="http://schemas.microsoft.com/office/drawing/2014/main" id="{1B480008-10B2-4FCE-B302-95DA97772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7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54A1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2F41CB60-87CF-8D48-BA3B-12F69730358A}" vid="{3529B047-C679-7C47-A885-56C46C976CDC}"/>
    </a:ext>
  </a:extLst>
</a:theme>
</file>

<file path=ppt/theme/theme2.xml><?xml version="1.0" encoding="utf-8"?>
<a:theme xmlns:a="http://schemas.openxmlformats.org/drawingml/2006/main" name="IIASA alternatives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2F41CB60-87CF-8D48-BA3B-12F69730358A}" vid="{277F160F-5B48-354E-BCB5-A75D265C5F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9464012-d9cb-45da-ae78-73f3b8a0861c">
      <UserInfo>
        <DisplayName>SMILOVIC Mikhail</DisplayName>
        <AccountId>693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0E000306B5C847B712DB84D14C5A8D" ma:contentTypeVersion="13" ma:contentTypeDescription="Ein neues Dokument erstellen." ma:contentTypeScope="" ma:versionID="80d6ac5d77ebd8572d1781a4040e60ed">
  <xsd:schema xmlns:xsd="http://www.w3.org/2001/XMLSchema" xmlns:xs="http://www.w3.org/2001/XMLSchema" xmlns:p="http://schemas.microsoft.com/office/2006/metadata/properties" xmlns:ns3="39464012-d9cb-45da-ae78-73f3b8a0861c" xmlns:ns4="b6a65c32-d6c0-464e-969d-221317539678" targetNamespace="http://schemas.microsoft.com/office/2006/metadata/properties" ma:root="true" ma:fieldsID="f3065f85e1fdea6da7659d1074b435dd" ns3:_="" ns4:_="">
    <xsd:import namespace="39464012-d9cb-45da-ae78-73f3b8a0861c"/>
    <xsd:import namespace="b6a65c32-d6c0-464e-969d-22131753967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64012-d9cb-45da-ae78-73f3b8a086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65c32-d6c0-464e-969d-2213175396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794EA7-8E28-4624-885F-9EF05194D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D93C57-A7ED-44E6-88BF-DA3984EE19E6}">
  <ds:schemaRefs>
    <ds:schemaRef ds:uri="http://schemas.microsoft.com/office/2006/metadata/properties"/>
    <ds:schemaRef ds:uri="http://schemas.microsoft.com/office/infopath/2007/PartnerControls"/>
    <ds:schemaRef ds:uri="39464012-d9cb-45da-ae78-73f3b8a0861c"/>
  </ds:schemaRefs>
</ds:datastoreItem>
</file>

<file path=customXml/itemProps3.xml><?xml version="1.0" encoding="utf-8"?>
<ds:datastoreItem xmlns:ds="http://schemas.openxmlformats.org/officeDocument/2006/customXml" ds:itemID="{228FFAB1-0361-44AC-9338-C44CE983A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464012-d9cb-45da-ae78-73f3b8a0861c"/>
    <ds:schemaRef ds:uri="b6a65c32-d6c0-464e-969d-2213175396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Presentation 16-9</Template>
  <TotalTime>0</TotalTime>
  <Words>894</Words>
  <Application>Microsoft Office PowerPoint</Application>
  <PresentationFormat>Widescreen</PresentationFormat>
  <Paragraphs>124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Cambria</vt:lpstr>
      <vt:lpstr>Courier New</vt:lpstr>
      <vt:lpstr>Open Sans</vt:lpstr>
      <vt:lpstr>Tahoma</vt:lpstr>
      <vt:lpstr>Times New Roman</vt:lpstr>
      <vt:lpstr>Wingdings</vt:lpstr>
      <vt:lpstr>Office Theme</vt:lpstr>
      <vt:lpstr>IIASA alternatives</vt:lpstr>
      <vt:lpstr>Systematic scenario process to support analysis of long‐term emissions scenarios and  transformation pathways for the IPCC WG3 6th Assessment Report</vt:lpstr>
      <vt:lpstr>PowerPoint Presentation</vt:lpstr>
      <vt:lpstr>The scenarios process for AR6</vt:lpstr>
      <vt:lpstr>Services for IPCC and Scientific Community</vt:lpstr>
      <vt:lpstr>PowerPoint Presentation</vt:lpstr>
      <vt:lpstr>Building upon the Scenario Explorer for SR1.5 and the AR5 databases</vt:lpstr>
      <vt:lpstr>Curating more scenarios from the community</vt:lpstr>
      <vt:lpstr>Scenario upload couldn’t be simpler</vt:lpstr>
      <vt:lpstr>PowerPoint Presentation</vt:lpstr>
      <vt:lpstr>Snapshot download</vt:lpstr>
      <vt:lpstr>Post-processing assessment pipeline</vt:lpstr>
      <vt:lpstr>Get in touch if there are scenarios that should be part of the AR6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Systematic scenario process to support analysis of long‐term emissions scenarios and transformation pathways for the IPCC WG3 6th Assessment Report</dc:title>
  <dc:creator>BYERS Edward</dc:creator>
  <cp:lastModifiedBy>BYERS Edward</cp:lastModifiedBy>
  <cp:revision>1</cp:revision>
  <cp:lastPrinted>2018-09-04T06:30:47Z</cp:lastPrinted>
  <dcterms:created xsi:type="dcterms:W3CDTF">2020-05-05T09:05:03Z</dcterms:created>
  <dcterms:modified xsi:type="dcterms:W3CDTF">2020-05-05T15:10:02Z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0x0101009E0E000306B5C847B712DB84D14C5A8D</vt:lpwstr>
  </property>
  <property fmtid="{D5CDD505-2E9C-101B-9397-08002B2CF9AE}" pid="3" name="_dlc_DocIdItemGuid">
    <vt:lpwstr>21d70297-cd61-47d2-9611-414a1fcff47b</vt:lpwstr>
  </property>
</Properties>
</file>