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Lst>
  <p:sldIdLst>
    <p:sldId id="266" r:id="rId6"/>
    <p:sldId id="308" r:id="rId7"/>
    <p:sldId id="309" r:id="rId8"/>
    <p:sldId id="310" r:id="rId9"/>
    <p:sldId id="311" r:id="rId10"/>
    <p:sldId id="307" r:id="rId11"/>
    <p:sldId id="312" r:id="rId12"/>
    <p:sldId id="271" r:id="rId13"/>
    <p:sldId id="290" r:id="rId14"/>
    <p:sldId id="299" r:id="rId15"/>
    <p:sldId id="296" r:id="rId16"/>
    <p:sldId id="294" r:id="rId17"/>
    <p:sldId id="298" r:id="rId18"/>
    <p:sldId id="300" r:id="rId19"/>
    <p:sldId id="30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350" y="78"/>
      </p:cViewPr>
      <p:guideLst/>
    </p:cSldViewPr>
  </p:slideViewPr>
  <p:notesTextViewPr>
    <p:cViewPr>
      <p:scale>
        <a:sx n="1" d="1"/>
        <a:sy n="1" d="1"/>
      </p:scale>
      <p:origin x="0" y="0"/>
    </p:cViewPr>
  </p:notesTextViewPr>
  <p:sorterViewPr>
    <p:cViewPr>
      <p:scale>
        <a:sx n="100" d="100"/>
        <a:sy n="100" d="100"/>
      </p:scale>
      <p:origin x="0" y="-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4" name="Picture 6" descr="horizon.png"/>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pl-PL"/>
              <a:t>Kliknij, aby edytować styl</a:t>
            </a:r>
            <a:endParaRPr lang="en-US" dirty="0"/>
          </a:p>
        </p:txBody>
      </p:sp>
      <p:sp>
        <p:nvSpPr>
          <p:cNvPr id="5" name="Date Placeholder 3"/>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dirty="0"/>
          </a:p>
        </p:txBody>
      </p:sp>
      <p:sp>
        <p:nvSpPr>
          <p:cNvPr id="6" name="Footer Placeholder 4"/>
          <p:cNvSpPr>
            <a:spLocks noGrp="1"/>
          </p:cNvSpPr>
          <p:nvPr>
            <p:ph type="ftr" sz="quarter" idx="11"/>
          </p:nvPr>
        </p:nvSpPr>
        <p:spPr/>
        <p:txBody>
          <a:bodyPr/>
          <a:lstStyle>
            <a:lvl1pPr fontAlgn="base">
              <a:spcBef>
                <a:spcPct val="0"/>
              </a:spcBef>
              <a:spcAft>
                <a:spcPct val="0"/>
              </a:spcAft>
              <a:defRPr>
                <a:solidFill>
                  <a:srgbClr val="7E97AD">
                    <a:tint val="20000"/>
                  </a:srgbClr>
                </a:solidFill>
                <a:latin typeface="Times New Roman"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2FA9CD41-0B5F-4888-BBC1-693A30427569}" type="slidenum">
              <a:rPr lang="en-US" altLang="pl-PL"/>
              <a:pPr>
                <a:defRPr/>
              </a:pPr>
              <a:t>‹#›</a:t>
            </a:fld>
            <a:endParaRPr lang="en-US" altLang="pl-PL"/>
          </a:p>
        </p:txBody>
      </p:sp>
    </p:spTree>
    <p:extLst>
      <p:ext uri="{BB962C8B-B14F-4D97-AF65-F5344CB8AC3E}">
        <p14:creationId xmlns:p14="http://schemas.microsoft.com/office/powerpoint/2010/main" val="3031676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B07328C1-147A-4729-B484-FAD01DE70661}" type="slidenum">
              <a:rPr lang="en-US" altLang="pl-PL"/>
              <a:pPr>
                <a:defRPr/>
              </a:pPr>
              <a:t>‹#›</a:t>
            </a:fld>
            <a:endParaRPr lang="en-US" altLang="pl-PL"/>
          </a:p>
        </p:txBody>
      </p:sp>
    </p:spTree>
    <p:extLst>
      <p:ext uri="{BB962C8B-B14F-4D97-AF65-F5344CB8AC3E}">
        <p14:creationId xmlns:p14="http://schemas.microsoft.com/office/powerpoint/2010/main" val="3145176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8BE823C4-07A6-4919-852A-A0C6FF02384F}" type="slidenum">
              <a:rPr lang="en-US" altLang="pl-PL"/>
              <a:pPr>
                <a:defRPr/>
              </a:pPr>
              <a:t>‹#›</a:t>
            </a:fld>
            <a:endParaRPr lang="en-US" altLang="pl-PL"/>
          </a:p>
        </p:txBody>
      </p:sp>
    </p:spTree>
    <p:extLst>
      <p:ext uri="{BB962C8B-B14F-4D97-AF65-F5344CB8AC3E}">
        <p14:creationId xmlns:p14="http://schemas.microsoft.com/office/powerpoint/2010/main" val="2820725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352874C5-64F6-4375-82C3-4A1BE394A02D}" type="datetime">
              <a:rPr lang="en-GB" spc="58" smtClean="0">
                <a:solidFill>
                  <a:srgbClr val="FFFFFF"/>
                </a:solidFill>
                <a:uFill>
                  <a:solidFill>
                    <a:srgbClr val="FFFFFF"/>
                  </a:solidFill>
                </a:uFill>
              </a:rPr>
              <a:pPr/>
              <a:t>04/05/2020</a:t>
            </a:fld>
            <a:endParaRPr lang="en-GB" sz="1400" spc="-1">
              <a:solidFill>
                <a:srgbClr val="FFFFFF"/>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en-GB" sz="2400" spc="-1">
              <a:solidFill>
                <a:srgbClr val="FFFFFF"/>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fld id="{E37F9B91-BFAE-4738-A885-5DDDB80E6040}" type="slidenum">
              <a:rPr lang="en-GB" spc="-1" smtClean="0">
                <a:solidFill>
                  <a:srgbClr val="FFFFFF"/>
                </a:solidFill>
                <a:uFill>
                  <a:solidFill>
                    <a:srgbClr val="FFFFFF"/>
                  </a:solidFill>
                </a:uFill>
              </a:rPr>
              <a:pPr/>
              <a:t>‹#›</a:t>
            </a:fld>
            <a:endParaRPr lang="en-GB" sz="1400" spc="-1">
              <a:solidFill>
                <a:srgbClr val="FFFFFF"/>
              </a:solidFill>
              <a:uFill>
                <a:solidFill>
                  <a:srgbClr val="FFFFFF"/>
                </a:solidFill>
              </a:uFill>
              <a:latin typeface="Times New Roman"/>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pl-PL"/>
              <a:t>Kliknij, aby edytować styl</a:t>
            </a:r>
            <a:endParaRPr lang="en-US" dirty="0"/>
          </a:p>
        </p:txBody>
      </p:sp>
    </p:spTree>
    <p:extLst>
      <p:ext uri="{BB962C8B-B14F-4D97-AF65-F5344CB8AC3E}">
        <p14:creationId xmlns:p14="http://schemas.microsoft.com/office/powerpoint/2010/main" val="2525180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4" name="Date Placeholder 3"/>
          <p:cNvSpPr>
            <a:spLocks noGrp="1"/>
          </p:cNvSpPr>
          <p:nvPr>
            <p:ph type="dt" sz="half" idx="10"/>
          </p:nvPr>
        </p:nvSpPr>
        <p:spPr/>
        <p:txBody>
          <a:bodyPr/>
          <a:lstStyle/>
          <a:p>
            <a:fld id="{352874C5-64F6-4375-82C3-4A1BE394A02D}" type="datetime">
              <a:rPr lang="en-GB" spc="58" smtClean="0">
                <a:solidFill>
                  <a:srgbClr val="FFFFFF"/>
                </a:solidFill>
                <a:uFill>
                  <a:solidFill>
                    <a:srgbClr val="FFFFFF"/>
                  </a:solidFill>
                </a:uFill>
              </a:rPr>
              <a:pPr/>
              <a:t>04/05/2020</a:t>
            </a:fld>
            <a:endParaRPr lang="en-GB" sz="1400" spc="-1">
              <a:solidFill>
                <a:srgbClr val="FFFFFF"/>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en-GB" sz="2400" spc="-1">
              <a:solidFill>
                <a:srgbClr val="FFFFFF"/>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fld id="{E37F9B91-BFAE-4738-A885-5DDDB80E6040}" type="slidenum">
              <a:rPr lang="en-GB" spc="-1" smtClean="0">
                <a:solidFill>
                  <a:srgbClr val="FFFFFF"/>
                </a:solidFill>
                <a:uFill>
                  <a:solidFill>
                    <a:srgbClr val="FFFFFF"/>
                  </a:solidFill>
                </a:uFill>
              </a:rPr>
              <a:pPr/>
              <a:t>‹#›</a:t>
            </a:fld>
            <a:endParaRPr lang="en-GB" sz="1400" spc="-1">
              <a:solidFill>
                <a:srgbClr val="FFFFFF"/>
              </a:solidFill>
              <a:uFill>
                <a:solidFill>
                  <a:srgbClr val="FFFFFF"/>
                </a:solidFill>
              </a:uFill>
              <a:latin typeface="Times New Roman"/>
            </a:endParaRPr>
          </a:p>
        </p:txBody>
      </p:sp>
      <p:sp>
        <p:nvSpPr>
          <p:cNvPr id="8" name="Content Placeholder 7"/>
          <p:cNvSpPr>
            <a:spLocks noGrp="1"/>
          </p:cNvSpPr>
          <p:nvPr>
            <p:ph sz="quarter" idx="13"/>
          </p:nvPr>
        </p:nvSpPr>
        <p:spPr>
          <a:xfrm>
            <a:off x="609600" y="1600200"/>
            <a:ext cx="7924800" cy="4114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Tree>
    <p:extLst>
      <p:ext uri="{BB962C8B-B14F-4D97-AF65-F5344CB8AC3E}">
        <p14:creationId xmlns:p14="http://schemas.microsoft.com/office/powerpoint/2010/main" val="3484869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pl-PL"/>
              <a:t>Kliknij, aby edytować styl</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352874C5-64F6-4375-82C3-4A1BE394A02D}" type="datetime">
              <a:rPr lang="en-GB" spc="58" smtClean="0">
                <a:solidFill>
                  <a:srgbClr val="FFFFFF"/>
                </a:solidFill>
                <a:uFill>
                  <a:solidFill>
                    <a:srgbClr val="FFFFFF"/>
                  </a:solidFill>
                </a:uFill>
              </a:rPr>
              <a:pPr/>
              <a:t>04/05/2020</a:t>
            </a:fld>
            <a:endParaRPr lang="en-GB" sz="1400" spc="-1">
              <a:solidFill>
                <a:srgbClr val="FFFFFF"/>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en-GB" sz="2400" spc="-1">
              <a:solidFill>
                <a:srgbClr val="FFFFFF"/>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fld id="{E37F9B91-BFAE-4738-A885-5DDDB80E6040}" type="slidenum">
              <a:rPr lang="en-GB" spc="-1" smtClean="0">
                <a:solidFill>
                  <a:srgbClr val="FFFFFF"/>
                </a:solidFill>
                <a:uFill>
                  <a:solidFill>
                    <a:srgbClr val="FFFFFF"/>
                  </a:solidFill>
                </a:uFill>
              </a:rPr>
              <a:pPr/>
              <a:t>‹#›</a:t>
            </a:fld>
            <a:endParaRPr lang="en-GB" sz="1400" spc="-1">
              <a:solidFill>
                <a:srgbClr val="FFFFFF"/>
              </a:solidFill>
              <a:uFill>
                <a:solidFill>
                  <a:srgbClr val="FFFFFF"/>
                </a:solidFill>
              </a:uFill>
              <a:latin typeface="Times New Roman"/>
            </a:endParaRPr>
          </a:p>
        </p:txBody>
      </p:sp>
    </p:spTree>
    <p:extLst>
      <p:ext uri="{BB962C8B-B14F-4D97-AF65-F5344CB8AC3E}">
        <p14:creationId xmlns:p14="http://schemas.microsoft.com/office/powerpoint/2010/main" val="3897565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5" name="Date Placeholder 4"/>
          <p:cNvSpPr>
            <a:spLocks noGrp="1"/>
          </p:cNvSpPr>
          <p:nvPr>
            <p:ph type="dt" sz="half" idx="10"/>
          </p:nvPr>
        </p:nvSpPr>
        <p:spPr/>
        <p:txBody>
          <a:bodyPr/>
          <a:lstStyle/>
          <a:p>
            <a:fld id="{352874C5-64F6-4375-82C3-4A1BE394A02D}" type="datetime">
              <a:rPr lang="en-GB" spc="58" smtClean="0">
                <a:solidFill>
                  <a:srgbClr val="FFFFFF"/>
                </a:solidFill>
                <a:uFill>
                  <a:solidFill>
                    <a:srgbClr val="FFFFFF"/>
                  </a:solidFill>
                </a:uFill>
              </a:rPr>
              <a:pPr/>
              <a:t>04/05/2020</a:t>
            </a:fld>
            <a:endParaRPr lang="en-GB" sz="1400" spc="-1">
              <a:solidFill>
                <a:srgbClr val="FFFFFF"/>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en-GB" sz="2400" spc="-1">
              <a:solidFill>
                <a:srgbClr val="FFFFFF"/>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fld id="{E37F9B91-BFAE-4738-A885-5DDDB80E6040}" type="slidenum">
              <a:rPr lang="en-GB" spc="-1" smtClean="0">
                <a:solidFill>
                  <a:srgbClr val="FFFFFF"/>
                </a:solidFill>
                <a:uFill>
                  <a:solidFill>
                    <a:srgbClr val="FFFFFF"/>
                  </a:solidFill>
                </a:uFill>
              </a:rPr>
              <a:pPr/>
              <a:t>‹#›</a:t>
            </a:fld>
            <a:endParaRPr lang="en-GB" sz="1400" spc="-1">
              <a:solidFill>
                <a:srgbClr val="FFFFFF"/>
              </a:solidFill>
              <a:uFill>
                <a:solidFill>
                  <a:srgbClr val="FFFFFF"/>
                </a:solidFill>
              </a:uFill>
              <a:latin typeface="Times New Roman"/>
            </a:endParaRPr>
          </a:p>
        </p:txBody>
      </p:sp>
    </p:spTree>
    <p:extLst>
      <p:ext uri="{BB962C8B-B14F-4D97-AF65-F5344CB8AC3E}">
        <p14:creationId xmlns:p14="http://schemas.microsoft.com/office/powerpoint/2010/main" val="3551416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7" name="Date Placeholder 6"/>
          <p:cNvSpPr>
            <a:spLocks noGrp="1"/>
          </p:cNvSpPr>
          <p:nvPr>
            <p:ph type="dt" sz="half" idx="10"/>
          </p:nvPr>
        </p:nvSpPr>
        <p:spPr/>
        <p:txBody>
          <a:bodyPr/>
          <a:lstStyle/>
          <a:p>
            <a:fld id="{352874C5-64F6-4375-82C3-4A1BE394A02D}" type="datetime">
              <a:rPr lang="en-GB" spc="58" smtClean="0">
                <a:solidFill>
                  <a:srgbClr val="FFFFFF"/>
                </a:solidFill>
                <a:uFill>
                  <a:solidFill>
                    <a:srgbClr val="FFFFFF"/>
                  </a:solidFill>
                </a:uFill>
              </a:rPr>
              <a:pPr/>
              <a:t>04/05/2020</a:t>
            </a:fld>
            <a:endParaRPr lang="en-GB" sz="1400" spc="-1">
              <a:solidFill>
                <a:srgbClr val="FFFFFF"/>
              </a:solidFill>
              <a:uFill>
                <a:solidFill>
                  <a:srgbClr val="FFFFFF"/>
                </a:solidFill>
              </a:uFill>
              <a:latin typeface="Times New Roman"/>
            </a:endParaRPr>
          </a:p>
        </p:txBody>
      </p:sp>
      <p:sp>
        <p:nvSpPr>
          <p:cNvPr id="8" name="Footer Placeholder 7"/>
          <p:cNvSpPr>
            <a:spLocks noGrp="1"/>
          </p:cNvSpPr>
          <p:nvPr>
            <p:ph type="ftr" sz="quarter" idx="11"/>
          </p:nvPr>
        </p:nvSpPr>
        <p:spPr/>
        <p:txBody>
          <a:bodyPr/>
          <a:lstStyle/>
          <a:p>
            <a:endParaRPr lang="en-GB" sz="2400" spc="-1">
              <a:solidFill>
                <a:srgbClr val="FFFFFF"/>
              </a:solidFill>
              <a:uFill>
                <a:solidFill>
                  <a:srgbClr val="FFFFFF"/>
                </a:solidFill>
              </a:uFill>
              <a:latin typeface="Times New Roman"/>
            </a:endParaRPr>
          </a:p>
        </p:txBody>
      </p:sp>
      <p:sp>
        <p:nvSpPr>
          <p:cNvPr id="9" name="Slide Number Placeholder 8"/>
          <p:cNvSpPr>
            <a:spLocks noGrp="1"/>
          </p:cNvSpPr>
          <p:nvPr>
            <p:ph type="sldNum" sz="quarter" idx="12"/>
          </p:nvPr>
        </p:nvSpPr>
        <p:spPr/>
        <p:txBody>
          <a:bodyPr/>
          <a:lstStyle/>
          <a:p>
            <a:fld id="{E37F9B91-BFAE-4738-A885-5DDDB80E6040}" type="slidenum">
              <a:rPr lang="en-GB" spc="-1" smtClean="0">
                <a:solidFill>
                  <a:srgbClr val="FFFFFF"/>
                </a:solidFill>
                <a:uFill>
                  <a:solidFill>
                    <a:srgbClr val="FFFFFF"/>
                  </a:solidFill>
                </a:uFill>
              </a:rPr>
              <a:pPr/>
              <a:t>‹#›</a:t>
            </a:fld>
            <a:endParaRPr lang="en-GB" sz="1400" spc="-1">
              <a:solidFill>
                <a:srgbClr val="FFFFFF"/>
              </a:solidFill>
              <a:uFill>
                <a:solidFill>
                  <a:srgbClr val="FFFFFF"/>
                </a:solidFill>
              </a:uFill>
              <a:latin typeface="Times New Roman"/>
            </a:endParaRPr>
          </a:p>
        </p:txBody>
      </p:sp>
    </p:spTree>
    <p:extLst>
      <p:ext uri="{BB962C8B-B14F-4D97-AF65-F5344CB8AC3E}">
        <p14:creationId xmlns:p14="http://schemas.microsoft.com/office/powerpoint/2010/main" val="1715099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352874C5-64F6-4375-82C3-4A1BE394A02D}" type="datetime">
              <a:rPr lang="en-GB" spc="58" smtClean="0">
                <a:solidFill>
                  <a:srgbClr val="FFFFFF"/>
                </a:solidFill>
                <a:uFill>
                  <a:solidFill>
                    <a:srgbClr val="FFFFFF"/>
                  </a:solidFill>
                </a:uFill>
              </a:rPr>
              <a:pPr/>
              <a:t>04/05/2020</a:t>
            </a:fld>
            <a:endParaRPr lang="en-GB" sz="1400" spc="-1">
              <a:solidFill>
                <a:srgbClr val="FFFFFF"/>
              </a:solidFill>
              <a:uFill>
                <a:solidFill>
                  <a:srgbClr val="FFFFFF"/>
                </a:solidFill>
              </a:uFill>
              <a:latin typeface="Times New Roman"/>
            </a:endParaRPr>
          </a:p>
        </p:txBody>
      </p:sp>
      <p:sp>
        <p:nvSpPr>
          <p:cNvPr id="4" name="Footer Placeholder 3"/>
          <p:cNvSpPr>
            <a:spLocks noGrp="1"/>
          </p:cNvSpPr>
          <p:nvPr>
            <p:ph type="ftr" sz="quarter" idx="11"/>
          </p:nvPr>
        </p:nvSpPr>
        <p:spPr/>
        <p:txBody>
          <a:bodyPr/>
          <a:lstStyle/>
          <a:p>
            <a:endParaRPr lang="en-GB" sz="2400" spc="-1">
              <a:solidFill>
                <a:srgbClr val="FFFFFF"/>
              </a:solidFill>
              <a:uFill>
                <a:solidFill>
                  <a:srgbClr val="FFFFFF"/>
                </a:solidFill>
              </a:uFill>
              <a:latin typeface="Times New Roman"/>
            </a:endParaRPr>
          </a:p>
        </p:txBody>
      </p:sp>
      <p:sp>
        <p:nvSpPr>
          <p:cNvPr id="5" name="Slide Number Placeholder 4"/>
          <p:cNvSpPr>
            <a:spLocks noGrp="1"/>
          </p:cNvSpPr>
          <p:nvPr>
            <p:ph type="sldNum" sz="quarter" idx="12"/>
          </p:nvPr>
        </p:nvSpPr>
        <p:spPr/>
        <p:txBody>
          <a:bodyPr/>
          <a:lstStyle/>
          <a:p>
            <a:fld id="{E37F9B91-BFAE-4738-A885-5DDDB80E6040}" type="slidenum">
              <a:rPr lang="en-GB" spc="-1" smtClean="0">
                <a:solidFill>
                  <a:srgbClr val="FFFFFF"/>
                </a:solidFill>
                <a:uFill>
                  <a:solidFill>
                    <a:srgbClr val="FFFFFF"/>
                  </a:solidFill>
                </a:uFill>
              </a:rPr>
              <a:pPr/>
              <a:t>‹#›</a:t>
            </a:fld>
            <a:endParaRPr lang="en-GB" sz="1400" spc="-1">
              <a:solidFill>
                <a:srgbClr val="FFFFFF"/>
              </a:solidFill>
              <a:uFill>
                <a:solidFill>
                  <a:srgbClr val="FFFFFF"/>
                </a:solidFill>
              </a:uFill>
              <a:latin typeface="Times New Roman"/>
            </a:endParaRPr>
          </a:p>
        </p:txBody>
      </p:sp>
    </p:spTree>
    <p:extLst>
      <p:ext uri="{BB962C8B-B14F-4D97-AF65-F5344CB8AC3E}">
        <p14:creationId xmlns:p14="http://schemas.microsoft.com/office/powerpoint/2010/main" val="3460276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2874C5-64F6-4375-82C3-4A1BE394A02D}" type="datetime">
              <a:rPr lang="en-GB" spc="58" smtClean="0">
                <a:solidFill>
                  <a:srgbClr val="FFFFFF"/>
                </a:solidFill>
                <a:uFill>
                  <a:solidFill>
                    <a:srgbClr val="FFFFFF"/>
                  </a:solidFill>
                </a:uFill>
              </a:rPr>
              <a:pPr/>
              <a:t>04/05/2020</a:t>
            </a:fld>
            <a:endParaRPr lang="en-GB" sz="1400" spc="-1">
              <a:solidFill>
                <a:srgbClr val="FFFFFF"/>
              </a:solidFill>
              <a:uFill>
                <a:solidFill>
                  <a:srgbClr val="FFFFFF"/>
                </a:solidFill>
              </a:uFill>
              <a:latin typeface="Times New Roman"/>
            </a:endParaRPr>
          </a:p>
        </p:txBody>
      </p:sp>
      <p:sp>
        <p:nvSpPr>
          <p:cNvPr id="3" name="Footer Placeholder 2"/>
          <p:cNvSpPr>
            <a:spLocks noGrp="1"/>
          </p:cNvSpPr>
          <p:nvPr>
            <p:ph type="ftr" sz="quarter" idx="11"/>
          </p:nvPr>
        </p:nvSpPr>
        <p:spPr/>
        <p:txBody>
          <a:bodyPr/>
          <a:lstStyle/>
          <a:p>
            <a:endParaRPr lang="en-GB" sz="2400" spc="-1">
              <a:solidFill>
                <a:srgbClr val="FFFFFF"/>
              </a:solidFill>
              <a:uFill>
                <a:solidFill>
                  <a:srgbClr val="FFFFFF"/>
                </a:solidFill>
              </a:uFill>
              <a:latin typeface="Times New Roman"/>
            </a:endParaRPr>
          </a:p>
        </p:txBody>
      </p:sp>
      <p:sp>
        <p:nvSpPr>
          <p:cNvPr id="4" name="Slide Number Placeholder 3"/>
          <p:cNvSpPr>
            <a:spLocks noGrp="1"/>
          </p:cNvSpPr>
          <p:nvPr>
            <p:ph type="sldNum" sz="quarter" idx="12"/>
          </p:nvPr>
        </p:nvSpPr>
        <p:spPr/>
        <p:txBody>
          <a:bodyPr/>
          <a:lstStyle/>
          <a:p>
            <a:fld id="{E37F9B91-BFAE-4738-A885-5DDDB80E6040}" type="slidenum">
              <a:rPr lang="en-GB" spc="-1" smtClean="0">
                <a:solidFill>
                  <a:srgbClr val="FFFFFF"/>
                </a:solidFill>
                <a:uFill>
                  <a:solidFill>
                    <a:srgbClr val="FFFFFF"/>
                  </a:solidFill>
                </a:uFill>
              </a:rPr>
              <a:pPr/>
              <a:t>‹#›</a:t>
            </a:fld>
            <a:endParaRPr lang="en-GB" sz="1400" spc="-1">
              <a:solidFill>
                <a:srgbClr val="FFFFFF"/>
              </a:solidFill>
              <a:uFill>
                <a:solidFill>
                  <a:srgbClr val="FFFFFF"/>
                </a:solidFill>
              </a:uFill>
              <a:latin typeface="Times New Roman"/>
            </a:endParaRPr>
          </a:p>
        </p:txBody>
      </p:sp>
    </p:spTree>
    <p:extLst>
      <p:ext uri="{BB962C8B-B14F-4D97-AF65-F5344CB8AC3E}">
        <p14:creationId xmlns:p14="http://schemas.microsoft.com/office/powerpoint/2010/main" val="1089653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pl-PL"/>
              <a:t>Kliknij, aby edytować styl</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52874C5-64F6-4375-82C3-4A1BE394A02D}" type="datetime">
              <a:rPr lang="en-GB" spc="58" smtClean="0">
                <a:solidFill>
                  <a:srgbClr val="FFFFFF"/>
                </a:solidFill>
                <a:uFill>
                  <a:solidFill>
                    <a:srgbClr val="FFFFFF"/>
                  </a:solidFill>
                </a:uFill>
              </a:rPr>
              <a:pPr/>
              <a:t>04/05/2020</a:t>
            </a:fld>
            <a:endParaRPr lang="en-GB" sz="1400" spc="-1">
              <a:solidFill>
                <a:srgbClr val="FFFFFF"/>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en-GB" sz="2400" spc="-1">
              <a:solidFill>
                <a:srgbClr val="FFFFFF"/>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fld id="{E37F9B91-BFAE-4738-A885-5DDDB80E6040}" type="slidenum">
              <a:rPr lang="en-GB" spc="-1" smtClean="0">
                <a:solidFill>
                  <a:srgbClr val="FFFFFF"/>
                </a:solidFill>
                <a:uFill>
                  <a:solidFill>
                    <a:srgbClr val="FFFFFF"/>
                  </a:solidFill>
                </a:uFill>
              </a:rPr>
              <a:pPr/>
              <a:t>‹#›</a:t>
            </a:fld>
            <a:endParaRPr lang="en-GB" sz="1400" spc="-1">
              <a:solidFill>
                <a:srgbClr val="FFFFFF"/>
              </a:solidFill>
              <a:uFill>
                <a:solidFill>
                  <a:srgbClr val="FFFFFF"/>
                </a:solidFill>
              </a:uFill>
              <a:latin typeface="Times New Roman"/>
            </a:endParaRPr>
          </a:p>
        </p:txBody>
      </p:sp>
    </p:spTree>
    <p:extLst>
      <p:ext uri="{BB962C8B-B14F-4D97-AF65-F5344CB8AC3E}">
        <p14:creationId xmlns:p14="http://schemas.microsoft.com/office/powerpoint/2010/main" val="2295556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4"/>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p:cNvSpPr>
            <a:spLocks noGrp="1"/>
          </p:cNvSpPr>
          <p:nvPr>
            <p:ph type="ftr" sz="quarter" idx="15"/>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p:cNvSpPr>
            <a:spLocks noGrp="1"/>
          </p:cNvSpPr>
          <p:nvPr>
            <p:ph type="sldNum" sz="quarter" idx="16"/>
          </p:nvPr>
        </p:nvSpPr>
        <p:spPr/>
        <p:txBody>
          <a:bodyPr/>
          <a:lstStyle>
            <a:lvl1pPr>
              <a:defRPr smtClean="0">
                <a:latin typeface="Times New Roman" panose="02020603050405020304" pitchFamily="18" charset="0"/>
              </a:defRPr>
            </a:lvl1pPr>
          </a:lstStyle>
          <a:p>
            <a:pPr>
              <a:defRPr/>
            </a:pPr>
            <a:fld id="{44B54B43-3046-4292-AF8D-0A2E35C94B82}" type="slidenum">
              <a:rPr lang="en-US" altLang="pl-PL"/>
              <a:pPr>
                <a:defRPr/>
              </a:pPr>
              <a:t>‹#›</a:t>
            </a:fld>
            <a:endParaRPr lang="en-US" altLang="pl-PL"/>
          </a:p>
        </p:txBody>
      </p:sp>
    </p:spTree>
    <p:extLst>
      <p:ext uri="{BB962C8B-B14F-4D97-AF65-F5344CB8AC3E}">
        <p14:creationId xmlns:p14="http://schemas.microsoft.com/office/powerpoint/2010/main" val="232816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pl-PL"/>
              <a:t>Kliknij, aby edytować styl</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52874C5-64F6-4375-82C3-4A1BE394A02D}" type="datetime">
              <a:rPr lang="en-GB" spc="58" smtClean="0">
                <a:solidFill>
                  <a:srgbClr val="FFFFFF"/>
                </a:solidFill>
                <a:uFill>
                  <a:solidFill>
                    <a:srgbClr val="FFFFFF"/>
                  </a:solidFill>
                </a:uFill>
              </a:rPr>
              <a:pPr/>
              <a:t>04/05/2020</a:t>
            </a:fld>
            <a:endParaRPr lang="en-GB" sz="1400" spc="-1">
              <a:solidFill>
                <a:srgbClr val="FFFFFF"/>
              </a:solidFill>
              <a:uFill>
                <a:solidFill>
                  <a:srgbClr val="FFFFFF"/>
                </a:solidFill>
              </a:uFill>
              <a:latin typeface="Times New Roman"/>
            </a:endParaRPr>
          </a:p>
        </p:txBody>
      </p:sp>
      <p:sp>
        <p:nvSpPr>
          <p:cNvPr id="6" name="Footer Placeholder 5"/>
          <p:cNvSpPr>
            <a:spLocks noGrp="1"/>
          </p:cNvSpPr>
          <p:nvPr>
            <p:ph type="ftr" sz="quarter" idx="11"/>
          </p:nvPr>
        </p:nvSpPr>
        <p:spPr/>
        <p:txBody>
          <a:bodyPr/>
          <a:lstStyle/>
          <a:p>
            <a:endParaRPr lang="en-GB" sz="2400" spc="-1">
              <a:solidFill>
                <a:srgbClr val="FFFFFF"/>
              </a:solidFill>
              <a:uFill>
                <a:solidFill>
                  <a:srgbClr val="FFFFFF"/>
                </a:solidFill>
              </a:uFill>
              <a:latin typeface="Times New Roman"/>
            </a:endParaRPr>
          </a:p>
        </p:txBody>
      </p:sp>
      <p:sp>
        <p:nvSpPr>
          <p:cNvPr id="7" name="Slide Number Placeholder 6"/>
          <p:cNvSpPr>
            <a:spLocks noGrp="1"/>
          </p:cNvSpPr>
          <p:nvPr>
            <p:ph type="sldNum" sz="quarter" idx="12"/>
          </p:nvPr>
        </p:nvSpPr>
        <p:spPr/>
        <p:txBody>
          <a:bodyPr/>
          <a:lstStyle/>
          <a:p>
            <a:fld id="{E37F9B91-BFAE-4738-A885-5DDDB80E6040}" type="slidenum">
              <a:rPr lang="en-GB" spc="-1" smtClean="0">
                <a:solidFill>
                  <a:srgbClr val="FFFFFF"/>
                </a:solidFill>
                <a:uFill>
                  <a:solidFill>
                    <a:srgbClr val="FFFFFF"/>
                  </a:solidFill>
                </a:uFill>
              </a:rPr>
              <a:pPr/>
              <a:t>‹#›</a:t>
            </a:fld>
            <a:endParaRPr lang="en-GB" sz="1400" spc="-1">
              <a:solidFill>
                <a:srgbClr val="FFFFFF"/>
              </a:solidFill>
              <a:uFill>
                <a:solidFill>
                  <a:srgbClr val="FFFFFF"/>
                </a:solidFill>
              </a:uFill>
              <a:latin typeface="Times New Roman"/>
            </a:endParaRPr>
          </a:p>
        </p:txBody>
      </p:sp>
    </p:spTree>
    <p:extLst>
      <p:ext uri="{BB962C8B-B14F-4D97-AF65-F5344CB8AC3E}">
        <p14:creationId xmlns:p14="http://schemas.microsoft.com/office/powerpoint/2010/main" val="2812272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352874C5-64F6-4375-82C3-4A1BE394A02D}" type="datetime">
              <a:rPr lang="en-GB" spc="58" smtClean="0">
                <a:solidFill>
                  <a:srgbClr val="FFFFFF"/>
                </a:solidFill>
                <a:uFill>
                  <a:solidFill>
                    <a:srgbClr val="FFFFFF"/>
                  </a:solidFill>
                </a:uFill>
              </a:rPr>
              <a:pPr/>
              <a:t>04/05/2020</a:t>
            </a:fld>
            <a:endParaRPr lang="en-GB" sz="1400" spc="-1">
              <a:solidFill>
                <a:srgbClr val="FFFFFF"/>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en-GB" sz="2400" spc="-1">
              <a:solidFill>
                <a:srgbClr val="FFFFFF"/>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fld id="{E37F9B91-BFAE-4738-A885-5DDDB80E6040}" type="slidenum">
              <a:rPr lang="en-GB" spc="-1" smtClean="0">
                <a:solidFill>
                  <a:srgbClr val="FFFFFF"/>
                </a:solidFill>
                <a:uFill>
                  <a:solidFill>
                    <a:srgbClr val="FFFFFF"/>
                  </a:solidFill>
                </a:uFill>
              </a:rPr>
              <a:pPr/>
              <a:t>‹#›</a:t>
            </a:fld>
            <a:endParaRPr lang="en-GB" sz="1400" spc="-1">
              <a:solidFill>
                <a:srgbClr val="FFFFFF"/>
              </a:solidFill>
              <a:uFill>
                <a:solidFill>
                  <a:srgbClr val="FFFFFF"/>
                </a:solidFill>
              </a:uFill>
              <a:latin typeface="Times New Roman"/>
            </a:endParaRPr>
          </a:p>
        </p:txBody>
      </p:sp>
    </p:spTree>
    <p:extLst>
      <p:ext uri="{BB962C8B-B14F-4D97-AF65-F5344CB8AC3E}">
        <p14:creationId xmlns:p14="http://schemas.microsoft.com/office/powerpoint/2010/main" val="2785477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352874C5-64F6-4375-82C3-4A1BE394A02D}" type="datetime">
              <a:rPr lang="en-GB" spc="58" smtClean="0">
                <a:solidFill>
                  <a:srgbClr val="FFFFFF"/>
                </a:solidFill>
                <a:uFill>
                  <a:solidFill>
                    <a:srgbClr val="FFFFFF"/>
                  </a:solidFill>
                </a:uFill>
              </a:rPr>
              <a:pPr/>
              <a:t>04/05/2020</a:t>
            </a:fld>
            <a:endParaRPr lang="en-GB" sz="1400" spc="-1">
              <a:solidFill>
                <a:srgbClr val="FFFFFF"/>
              </a:solidFill>
              <a:uFill>
                <a:solidFill>
                  <a:srgbClr val="FFFFFF"/>
                </a:solidFill>
              </a:uFill>
              <a:latin typeface="Times New Roman"/>
            </a:endParaRPr>
          </a:p>
        </p:txBody>
      </p:sp>
      <p:sp>
        <p:nvSpPr>
          <p:cNvPr id="5" name="Footer Placeholder 4"/>
          <p:cNvSpPr>
            <a:spLocks noGrp="1"/>
          </p:cNvSpPr>
          <p:nvPr>
            <p:ph type="ftr" sz="quarter" idx="11"/>
          </p:nvPr>
        </p:nvSpPr>
        <p:spPr/>
        <p:txBody>
          <a:bodyPr/>
          <a:lstStyle/>
          <a:p>
            <a:endParaRPr lang="en-GB" sz="2400" spc="-1">
              <a:solidFill>
                <a:srgbClr val="FFFFFF"/>
              </a:solidFill>
              <a:uFill>
                <a:solidFill>
                  <a:srgbClr val="FFFFFF"/>
                </a:solidFill>
              </a:uFill>
              <a:latin typeface="Times New Roman"/>
            </a:endParaRPr>
          </a:p>
        </p:txBody>
      </p:sp>
      <p:sp>
        <p:nvSpPr>
          <p:cNvPr id="6" name="Slide Number Placeholder 5"/>
          <p:cNvSpPr>
            <a:spLocks noGrp="1"/>
          </p:cNvSpPr>
          <p:nvPr>
            <p:ph type="sldNum" sz="quarter" idx="12"/>
          </p:nvPr>
        </p:nvSpPr>
        <p:spPr/>
        <p:txBody>
          <a:bodyPr/>
          <a:lstStyle/>
          <a:p>
            <a:fld id="{E37F9B91-BFAE-4738-A885-5DDDB80E6040}" type="slidenum">
              <a:rPr lang="en-GB" spc="-1" smtClean="0">
                <a:solidFill>
                  <a:srgbClr val="FFFFFF"/>
                </a:solidFill>
                <a:uFill>
                  <a:solidFill>
                    <a:srgbClr val="FFFFFF"/>
                  </a:solidFill>
                </a:uFill>
              </a:rPr>
              <a:pPr/>
              <a:t>‹#›</a:t>
            </a:fld>
            <a:endParaRPr lang="en-GB" sz="1400" spc="-1">
              <a:solidFill>
                <a:srgbClr val="FFFFFF"/>
              </a:solidFill>
              <a:uFill>
                <a:solidFill>
                  <a:srgbClr val="FFFFFF"/>
                </a:solidFill>
              </a:uFill>
              <a:latin typeface="Times New Roman"/>
            </a:endParaRPr>
          </a:p>
        </p:txBody>
      </p:sp>
    </p:spTree>
    <p:extLst>
      <p:ext uri="{BB962C8B-B14F-4D97-AF65-F5344CB8AC3E}">
        <p14:creationId xmlns:p14="http://schemas.microsoft.com/office/powerpoint/2010/main" val="3236237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DBB7ED-A959-48AB-A1A8-8F0D2F59D604}"/>
              </a:ext>
            </a:extLst>
          </p:cNvPr>
          <p:cNvSpPr>
            <a:spLocks noGrp="1"/>
          </p:cNvSpPr>
          <p:nvPr>
            <p:ph type="ctrTitle"/>
          </p:nvPr>
        </p:nvSpPr>
        <p:spPr>
          <a:xfrm>
            <a:off x="1143000" y="1122363"/>
            <a:ext cx="6858000" cy="2387600"/>
          </a:xfrm>
        </p:spPr>
        <p:txBody>
          <a:bodyPr anchor="b"/>
          <a:lstStyle>
            <a:lvl1pPr algn="ctr">
              <a:defRPr sz="4500"/>
            </a:lvl1pPr>
          </a:lstStyle>
          <a:p>
            <a:r>
              <a:rPr lang="pl-PL"/>
              <a:t>Kliknij, aby edytować styl</a:t>
            </a:r>
          </a:p>
        </p:txBody>
      </p:sp>
      <p:sp>
        <p:nvSpPr>
          <p:cNvPr id="3" name="Podtytuł 2">
            <a:extLst>
              <a:ext uri="{FF2B5EF4-FFF2-40B4-BE49-F238E27FC236}">
                <a16:creationId xmlns:a16="http://schemas.microsoft.com/office/drawing/2014/main" id="{EA146913-0590-49C2-9224-F7EEA6B371E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a16="http://schemas.microsoft.com/office/drawing/2014/main" id="{54BDB741-4F43-4175-A67F-469BFF31CCD2}"/>
              </a:ext>
            </a:extLst>
          </p:cNvPr>
          <p:cNvSpPr>
            <a:spLocks noGrp="1"/>
          </p:cNvSpPr>
          <p:nvPr>
            <p:ph type="dt" sz="half" idx="10"/>
          </p:nvPr>
        </p:nvSpPr>
        <p:spPr/>
        <p:txBody>
          <a:bodyPr/>
          <a:lstStyle/>
          <a:p>
            <a:fld id="{985C4514-4BC7-4582-93AB-E6BABE34118E}" type="datetimeFigureOut">
              <a:rPr lang="pl-PL" smtClean="0"/>
              <a:t>04.05.2020</a:t>
            </a:fld>
            <a:endParaRPr lang="pl-PL"/>
          </a:p>
        </p:txBody>
      </p:sp>
      <p:sp>
        <p:nvSpPr>
          <p:cNvPr id="5" name="Symbol zastępczy stopki 4">
            <a:extLst>
              <a:ext uri="{FF2B5EF4-FFF2-40B4-BE49-F238E27FC236}">
                <a16:creationId xmlns:a16="http://schemas.microsoft.com/office/drawing/2014/main" id="{2BB7D095-B210-42E5-A96C-D7A1C8E8CAE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B44936F-3DFE-4189-BCBA-161718A33974}"/>
              </a:ext>
            </a:extLst>
          </p:cNvPr>
          <p:cNvSpPr>
            <a:spLocks noGrp="1"/>
          </p:cNvSpPr>
          <p:nvPr>
            <p:ph type="sldNum" sz="quarter" idx="12"/>
          </p:nvPr>
        </p:nvSpPr>
        <p:spPr/>
        <p:txBody>
          <a:bodyPr/>
          <a:lstStyle/>
          <a:p>
            <a:fld id="{F321B805-55A6-4594-A36C-A4D9EE96330E}" type="slidenum">
              <a:rPr lang="pl-PL" smtClean="0"/>
              <a:t>‹#›</a:t>
            </a:fld>
            <a:endParaRPr lang="pl-PL"/>
          </a:p>
        </p:txBody>
      </p:sp>
    </p:spTree>
    <p:extLst>
      <p:ext uri="{BB962C8B-B14F-4D97-AF65-F5344CB8AC3E}">
        <p14:creationId xmlns:p14="http://schemas.microsoft.com/office/powerpoint/2010/main" val="1389643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C2E4EB-161E-40F8-99DA-2C3A5D4B1FC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B00E41B8-2784-46F4-B162-79582136499D}"/>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665DE0D-35EA-4AF7-BC6D-BAC03082F15F}"/>
              </a:ext>
            </a:extLst>
          </p:cNvPr>
          <p:cNvSpPr>
            <a:spLocks noGrp="1"/>
          </p:cNvSpPr>
          <p:nvPr>
            <p:ph type="dt" sz="half" idx="10"/>
          </p:nvPr>
        </p:nvSpPr>
        <p:spPr/>
        <p:txBody>
          <a:bodyPr/>
          <a:lstStyle/>
          <a:p>
            <a:fld id="{985C4514-4BC7-4582-93AB-E6BABE34118E}" type="datetimeFigureOut">
              <a:rPr lang="pl-PL" smtClean="0"/>
              <a:t>04.05.2020</a:t>
            </a:fld>
            <a:endParaRPr lang="pl-PL"/>
          </a:p>
        </p:txBody>
      </p:sp>
      <p:sp>
        <p:nvSpPr>
          <p:cNvPr id="5" name="Symbol zastępczy stopki 4">
            <a:extLst>
              <a:ext uri="{FF2B5EF4-FFF2-40B4-BE49-F238E27FC236}">
                <a16:creationId xmlns:a16="http://schemas.microsoft.com/office/drawing/2014/main" id="{5DF2E7C4-BABA-46AB-A122-818FF0D32E0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E23A6F0-4900-4608-A6D6-D3FF4EB109C1}"/>
              </a:ext>
            </a:extLst>
          </p:cNvPr>
          <p:cNvSpPr>
            <a:spLocks noGrp="1"/>
          </p:cNvSpPr>
          <p:nvPr>
            <p:ph type="sldNum" sz="quarter" idx="12"/>
          </p:nvPr>
        </p:nvSpPr>
        <p:spPr/>
        <p:txBody>
          <a:bodyPr/>
          <a:lstStyle/>
          <a:p>
            <a:fld id="{F321B805-55A6-4594-A36C-A4D9EE96330E}" type="slidenum">
              <a:rPr lang="pl-PL" smtClean="0"/>
              <a:t>‹#›</a:t>
            </a:fld>
            <a:endParaRPr lang="pl-PL"/>
          </a:p>
        </p:txBody>
      </p:sp>
    </p:spTree>
    <p:extLst>
      <p:ext uri="{BB962C8B-B14F-4D97-AF65-F5344CB8AC3E}">
        <p14:creationId xmlns:p14="http://schemas.microsoft.com/office/powerpoint/2010/main" val="2472951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6D36C6-8851-4E2A-A1EC-21619296D170}"/>
              </a:ext>
            </a:extLst>
          </p:cNvPr>
          <p:cNvSpPr>
            <a:spLocks noGrp="1"/>
          </p:cNvSpPr>
          <p:nvPr>
            <p:ph type="title"/>
          </p:nvPr>
        </p:nvSpPr>
        <p:spPr>
          <a:xfrm>
            <a:off x="623888" y="1709739"/>
            <a:ext cx="7886700" cy="2852737"/>
          </a:xfrm>
        </p:spPr>
        <p:txBody>
          <a:bodyPr anchor="b"/>
          <a:lstStyle>
            <a:lvl1pPr>
              <a:defRPr sz="4500"/>
            </a:lvl1pPr>
          </a:lstStyle>
          <a:p>
            <a:r>
              <a:rPr lang="pl-PL"/>
              <a:t>Kliknij, aby edytować styl</a:t>
            </a:r>
          </a:p>
        </p:txBody>
      </p:sp>
      <p:sp>
        <p:nvSpPr>
          <p:cNvPr id="3" name="Symbol zastępczy tekstu 2">
            <a:extLst>
              <a:ext uri="{FF2B5EF4-FFF2-40B4-BE49-F238E27FC236}">
                <a16:creationId xmlns:a16="http://schemas.microsoft.com/office/drawing/2014/main" id="{2A6EC181-0A83-4F34-BCBC-48BFBC2E485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4D092697-CAD6-4CD5-8DB6-1071010C4CA0}"/>
              </a:ext>
            </a:extLst>
          </p:cNvPr>
          <p:cNvSpPr>
            <a:spLocks noGrp="1"/>
          </p:cNvSpPr>
          <p:nvPr>
            <p:ph type="dt" sz="half" idx="10"/>
          </p:nvPr>
        </p:nvSpPr>
        <p:spPr/>
        <p:txBody>
          <a:bodyPr/>
          <a:lstStyle/>
          <a:p>
            <a:fld id="{985C4514-4BC7-4582-93AB-E6BABE34118E}" type="datetimeFigureOut">
              <a:rPr lang="pl-PL" smtClean="0"/>
              <a:t>04.05.2020</a:t>
            </a:fld>
            <a:endParaRPr lang="pl-PL"/>
          </a:p>
        </p:txBody>
      </p:sp>
      <p:sp>
        <p:nvSpPr>
          <p:cNvPr id="5" name="Symbol zastępczy stopki 4">
            <a:extLst>
              <a:ext uri="{FF2B5EF4-FFF2-40B4-BE49-F238E27FC236}">
                <a16:creationId xmlns:a16="http://schemas.microsoft.com/office/drawing/2014/main" id="{77747AF8-A982-46AC-AB08-C6464B7C5BD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03F342D-65FC-49D6-AB80-128E41450CB6}"/>
              </a:ext>
            </a:extLst>
          </p:cNvPr>
          <p:cNvSpPr>
            <a:spLocks noGrp="1"/>
          </p:cNvSpPr>
          <p:nvPr>
            <p:ph type="sldNum" sz="quarter" idx="12"/>
          </p:nvPr>
        </p:nvSpPr>
        <p:spPr/>
        <p:txBody>
          <a:bodyPr/>
          <a:lstStyle/>
          <a:p>
            <a:fld id="{F321B805-55A6-4594-A36C-A4D9EE96330E}" type="slidenum">
              <a:rPr lang="pl-PL" smtClean="0"/>
              <a:t>‹#›</a:t>
            </a:fld>
            <a:endParaRPr lang="pl-PL"/>
          </a:p>
        </p:txBody>
      </p:sp>
    </p:spTree>
    <p:extLst>
      <p:ext uri="{BB962C8B-B14F-4D97-AF65-F5344CB8AC3E}">
        <p14:creationId xmlns:p14="http://schemas.microsoft.com/office/powerpoint/2010/main" val="2903290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4FBC8C-A31A-4D24-A77D-0394F858F62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758C121-9C8A-4A6F-BA5E-7562B3DE3699}"/>
              </a:ext>
            </a:extLst>
          </p:cNvPr>
          <p:cNvSpPr>
            <a:spLocks noGrp="1"/>
          </p:cNvSpPr>
          <p:nvPr>
            <p:ph sz="half" idx="1"/>
          </p:nvPr>
        </p:nvSpPr>
        <p:spPr>
          <a:xfrm>
            <a:off x="6286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942E6405-D38F-4612-B62E-094F976FB3E8}"/>
              </a:ext>
            </a:extLst>
          </p:cNvPr>
          <p:cNvSpPr>
            <a:spLocks noGrp="1"/>
          </p:cNvSpPr>
          <p:nvPr>
            <p:ph sz="half" idx="2"/>
          </p:nvPr>
        </p:nvSpPr>
        <p:spPr>
          <a:xfrm>
            <a:off x="4629150" y="1825625"/>
            <a:ext cx="38862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CED1852E-E494-4DBE-997C-5AE561C5ACFC}"/>
              </a:ext>
            </a:extLst>
          </p:cNvPr>
          <p:cNvSpPr>
            <a:spLocks noGrp="1"/>
          </p:cNvSpPr>
          <p:nvPr>
            <p:ph type="dt" sz="half" idx="10"/>
          </p:nvPr>
        </p:nvSpPr>
        <p:spPr/>
        <p:txBody>
          <a:bodyPr/>
          <a:lstStyle/>
          <a:p>
            <a:fld id="{985C4514-4BC7-4582-93AB-E6BABE34118E}" type="datetimeFigureOut">
              <a:rPr lang="pl-PL" smtClean="0"/>
              <a:t>04.05.2020</a:t>
            </a:fld>
            <a:endParaRPr lang="pl-PL"/>
          </a:p>
        </p:txBody>
      </p:sp>
      <p:sp>
        <p:nvSpPr>
          <p:cNvPr id="6" name="Symbol zastępczy stopki 5">
            <a:extLst>
              <a:ext uri="{FF2B5EF4-FFF2-40B4-BE49-F238E27FC236}">
                <a16:creationId xmlns:a16="http://schemas.microsoft.com/office/drawing/2014/main" id="{66B362EA-AABC-4704-9149-890D17B7833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1E73F1DD-37F6-410D-990F-8C9453ABB348}"/>
              </a:ext>
            </a:extLst>
          </p:cNvPr>
          <p:cNvSpPr>
            <a:spLocks noGrp="1"/>
          </p:cNvSpPr>
          <p:nvPr>
            <p:ph type="sldNum" sz="quarter" idx="12"/>
          </p:nvPr>
        </p:nvSpPr>
        <p:spPr/>
        <p:txBody>
          <a:bodyPr/>
          <a:lstStyle/>
          <a:p>
            <a:fld id="{F321B805-55A6-4594-A36C-A4D9EE96330E}" type="slidenum">
              <a:rPr lang="pl-PL" smtClean="0"/>
              <a:t>‹#›</a:t>
            </a:fld>
            <a:endParaRPr lang="pl-PL"/>
          </a:p>
        </p:txBody>
      </p:sp>
    </p:spTree>
    <p:extLst>
      <p:ext uri="{BB962C8B-B14F-4D97-AF65-F5344CB8AC3E}">
        <p14:creationId xmlns:p14="http://schemas.microsoft.com/office/powerpoint/2010/main" val="1880951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D83EB1-999E-4C04-86D7-3405FB8BAD16}"/>
              </a:ext>
            </a:extLst>
          </p:cNvPr>
          <p:cNvSpPr>
            <a:spLocks noGrp="1"/>
          </p:cNvSpPr>
          <p:nvPr>
            <p:ph type="title"/>
          </p:nvPr>
        </p:nvSpPr>
        <p:spPr>
          <a:xfrm>
            <a:off x="629841" y="365126"/>
            <a:ext cx="78867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AB545319-8BAD-4C99-A235-4167C6B0602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4C48388C-67E6-47F7-ACF5-1C4624E35275}"/>
              </a:ext>
            </a:extLst>
          </p:cNvPr>
          <p:cNvSpPr>
            <a:spLocks noGrp="1"/>
          </p:cNvSpPr>
          <p:nvPr>
            <p:ph sz="half" idx="2"/>
          </p:nvPr>
        </p:nvSpPr>
        <p:spPr>
          <a:xfrm>
            <a:off x="629842" y="2505075"/>
            <a:ext cx="3868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02D1B44B-3DD3-4CF1-AEAA-86119841C59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5C572A1A-AEFF-4B83-B91C-CEA583E4ADE2}"/>
              </a:ext>
            </a:extLst>
          </p:cNvPr>
          <p:cNvSpPr>
            <a:spLocks noGrp="1"/>
          </p:cNvSpPr>
          <p:nvPr>
            <p:ph sz="quarter" idx="4"/>
          </p:nvPr>
        </p:nvSpPr>
        <p:spPr>
          <a:xfrm>
            <a:off x="4629150" y="2505075"/>
            <a:ext cx="3887391"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99705C13-B262-4937-9997-0DB0D9E48CB5}"/>
              </a:ext>
            </a:extLst>
          </p:cNvPr>
          <p:cNvSpPr>
            <a:spLocks noGrp="1"/>
          </p:cNvSpPr>
          <p:nvPr>
            <p:ph type="dt" sz="half" idx="10"/>
          </p:nvPr>
        </p:nvSpPr>
        <p:spPr/>
        <p:txBody>
          <a:bodyPr/>
          <a:lstStyle/>
          <a:p>
            <a:fld id="{985C4514-4BC7-4582-93AB-E6BABE34118E}" type="datetimeFigureOut">
              <a:rPr lang="pl-PL" smtClean="0"/>
              <a:t>04.05.2020</a:t>
            </a:fld>
            <a:endParaRPr lang="pl-PL"/>
          </a:p>
        </p:txBody>
      </p:sp>
      <p:sp>
        <p:nvSpPr>
          <p:cNvPr id="8" name="Symbol zastępczy stopki 7">
            <a:extLst>
              <a:ext uri="{FF2B5EF4-FFF2-40B4-BE49-F238E27FC236}">
                <a16:creationId xmlns:a16="http://schemas.microsoft.com/office/drawing/2014/main" id="{AE23E18E-C9B8-44E9-BE8C-607510D33027}"/>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70A1FC6C-295D-4718-B8D7-EC4BD6F24A71}"/>
              </a:ext>
            </a:extLst>
          </p:cNvPr>
          <p:cNvSpPr>
            <a:spLocks noGrp="1"/>
          </p:cNvSpPr>
          <p:nvPr>
            <p:ph type="sldNum" sz="quarter" idx="12"/>
          </p:nvPr>
        </p:nvSpPr>
        <p:spPr/>
        <p:txBody>
          <a:bodyPr/>
          <a:lstStyle/>
          <a:p>
            <a:fld id="{F321B805-55A6-4594-A36C-A4D9EE96330E}" type="slidenum">
              <a:rPr lang="pl-PL" smtClean="0"/>
              <a:t>‹#›</a:t>
            </a:fld>
            <a:endParaRPr lang="pl-PL"/>
          </a:p>
        </p:txBody>
      </p:sp>
    </p:spTree>
    <p:extLst>
      <p:ext uri="{BB962C8B-B14F-4D97-AF65-F5344CB8AC3E}">
        <p14:creationId xmlns:p14="http://schemas.microsoft.com/office/powerpoint/2010/main" val="1307189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4C5314-DCE9-4107-A3FE-48E64C9666ED}"/>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D621660C-D2EF-4E25-A4E3-6361806460C0}"/>
              </a:ext>
            </a:extLst>
          </p:cNvPr>
          <p:cNvSpPr>
            <a:spLocks noGrp="1"/>
          </p:cNvSpPr>
          <p:nvPr>
            <p:ph type="dt" sz="half" idx="10"/>
          </p:nvPr>
        </p:nvSpPr>
        <p:spPr/>
        <p:txBody>
          <a:bodyPr/>
          <a:lstStyle/>
          <a:p>
            <a:fld id="{985C4514-4BC7-4582-93AB-E6BABE34118E}" type="datetimeFigureOut">
              <a:rPr lang="pl-PL" smtClean="0"/>
              <a:t>04.05.2020</a:t>
            </a:fld>
            <a:endParaRPr lang="pl-PL"/>
          </a:p>
        </p:txBody>
      </p:sp>
      <p:sp>
        <p:nvSpPr>
          <p:cNvPr id="4" name="Symbol zastępczy stopki 3">
            <a:extLst>
              <a:ext uri="{FF2B5EF4-FFF2-40B4-BE49-F238E27FC236}">
                <a16:creationId xmlns:a16="http://schemas.microsoft.com/office/drawing/2014/main" id="{BBC601E5-75AB-41D2-97DF-B1DD9E036534}"/>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D528EF91-3F54-4E77-93CF-EC135BBF5BAB}"/>
              </a:ext>
            </a:extLst>
          </p:cNvPr>
          <p:cNvSpPr>
            <a:spLocks noGrp="1"/>
          </p:cNvSpPr>
          <p:nvPr>
            <p:ph type="sldNum" sz="quarter" idx="12"/>
          </p:nvPr>
        </p:nvSpPr>
        <p:spPr/>
        <p:txBody>
          <a:bodyPr/>
          <a:lstStyle/>
          <a:p>
            <a:fld id="{F321B805-55A6-4594-A36C-A4D9EE96330E}" type="slidenum">
              <a:rPr lang="pl-PL" smtClean="0"/>
              <a:t>‹#›</a:t>
            </a:fld>
            <a:endParaRPr lang="pl-PL"/>
          </a:p>
        </p:txBody>
      </p:sp>
    </p:spTree>
    <p:extLst>
      <p:ext uri="{BB962C8B-B14F-4D97-AF65-F5344CB8AC3E}">
        <p14:creationId xmlns:p14="http://schemas.microsoft.com/office/powerpoint/2010/main" val="1043636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880B996D-02F4-48F2-80E3-048E05105974}"/>
              </a:ext>
            </a:extLst>
          </p:cNvPr>
          <p:cNvSpPr>
            <a:spLocks noGrp="1"/>
          </p:cNvSpPr>
          <p:nvPr>
            <p:ph type="dt" sz="half" idx="10"/>
          </p:nvPr>
        </p:nvSpPr>
        <p:spPr/>
        <p:txBody>
          <a:bodyPr/>
          <a:lstStyle/>
          <a:p>
            <a:fld id="{985C4514-4BC7-4582-93AB-E6BABE34118E}" type="datetimeFigureOut">
              <a:rPr lang="pl-PL" smtClean="0"/>
              <a:t>04.05.2020</a:t>
            </a:fld>
            <a:endParaRPr lang="pl-PL"/>
          </a:p>
        </p:txBody>
      </p:sp>
      <p:sp>
        <p:nvSpPr>
          <p:cNvPr id="3" name="Symbol zastępczy stopki 2">
            <a:extLst>
              <a:ext uri="{FF2B5EF4-FFF2-40B4-BE49-F238E27FC236}">
                <a16:creationId xmlns:a16="http://schemas.microsoft.com/office/drawing/2014/main" id="{1D4C82F7-E876-4B05-B164-6C8771CD69C6}"/>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8C788BC1-80D3-4956-A0D1-CCC98F230195}"/>
              </a:ext>
            </a:extLst>
          </p:cNvPr>
          <p:cNvSpPr>
            <a:spLocks noGrp="1"/>
          </p:cNvSpPr>
          <p:nvPr>
            <p:ph type="sldNum" sz="quarter" idx="12"/>
          </p:nvPr>
        </p:nvSpPr>
        <p:spPr/>
        <p:txBody>
          <a:bodyPr/>
          <a:lstStyle/>
          <a:p>
            <a:fld id="{F321B805-55A6-4594-A36C-A4D9EE96330E}" type="slidenum">
              <a:rPr lang="pl-PL" smtClean="0"/>
              <a:t>‹#›</a:t>
            </a:fld>
            <a:endParaRPr lang="pl-PL"/>
          </a:p>
        </p:txBody>
      </p:sp>
    </p:spTree>
    <p:extLst>
      <p:ext uri="{BB962C8B-B14F-4D97-AF65-F5344CB8AC3E}">
        <p14:creationId xmlns:p14="http://schemas.microsoft.com/office/powerpoint/2010/main" val="1071176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pl-PL"/>
              <a:t>Kliknij, aby edytować styl</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241B221F-DBAC-4A4E-96D3-E3CA30F5E93B}" type="slidenum">
              <a:rPr lang="en-US" altLang="pl-PL"/>
              <a:pPr>
                <a:defRPr/>
              </a:pPr>
              <a:t>‹#›</a:t>
            </a:fld>
            <a:endParaRPr lang="en-US" altLang="pl-PL"/>
          </a:p>
        </p:txBody>
      </p:sp>
    </p:spTree>
    <p:extLst>
      <p:ext uri="{BB962C8B-B14F-4D97-AF65-F5344CB8AC3E}">
        <p14:creationId xmlns:p14="http://schemas.microsoft.com/office/powerpoint/2010/main" val="2165497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6B6643-B6A8-419A-B968-314715DAA8F1}"/>
              </a:ext>
            </a:extLst>
          </p:cNvPr>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zawartości 2">
            <a:extLst>
              <a:ext uri="{FF2B5EF4-FFF2-40B4-BE49-F238E27FC236}">
                <a16:creationId xmlns:a16="http://schemas.microsoft.com/office/drawing/2014/main" id="{B9193F8F-C0D5-4993-AB8D-67F71CE70E0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0485BF7B-7664-447A-BB9A-C3EA35B767D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9612AA8-96A7-40ED-B984-FD1BA6B6F1B0}"/>
              </a:ext>
            </a:extLst>
          </p:cNvPr>
          <p:cNvSpPr>
            <a:spLocks noGrp="1"/>
          </p:cNvSpPr>
          <p:nvPr>
            <p:ph type="dt" sz="half" idx="10"/>
          </p:nvPr>
        </p:nvSpPr>
        <p:spPr/>
        <p:txBody>
          <a:bodyPr/>
          <a:lstStyle/>
          <a:p>
            <a:fld id="{985C4514-4BC7-4582-93AB-E6BABE34118E}" type="datetimeFigureOut">
              <a:rPr lang="pl-PL" smtClean="0"/>
              <a:t>04.05.2020</a:t>
            </a:fld>
            <a:endParaRPr lang="pl-PL"/>
          </a:p>
        </p:txBody>
      </p:sp>
      <p:sp>
        <p:nvSpPr>
          <p:cNvPr id="6" name="Symbol zastępczy stopki 5">
            <a:extLst>
              <a:ext uri="{FF2B5EF4-FFF2-40B4-BE49-F238E27FC236}">
                <a16:creationId xmlns:a16="http://schemas.microsoft.com/office/drawing/2014/main" id="{9BB9C3BE-D178-4A7D-8ADB-147CBCD8A3B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F319A79-6337-47E7-8C5B-AC8E679CDEF1}"/>
              </a:ext>
            </a:extLst>
          </p:cNvPr>
          <p:cNvSpPr>
            <a:spLocks noGrp="1"/>
          </p:cNvSpPr>
          <p:nvPr>
            <p:ph type="sldNum" sz="quarter" idx="12"/>
          </p:nvPr>
        </p:nvSpPr>
        <p:spPr/>
        <p:txBody>
          <a:bodyPr/>
          <a:lstStyle/>
          <a:p>
            <a:fld id="{F321B805-55A6-4594-A36C-A4D9EE96330E}" type="slidenum">
              <a:rPr lang="pl-PL" smtClean="0"/>
              <a:t>‹#›</a:t>
            </a:fld>
            <a:endParaRPr lang="pl-PL"/>
          </a:p>
        </p:txBody>
      </p:sp>
    </p:spTree>
    <p:extLst>
      <p:ext uri="{BB962C8B-B14F-4D97-AF65-F5344CB8AC3E}">
        <p14:creationId xmlns:p14="http://schemas.microsoft.com/office/powerpoint/2010/main" val="3314150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E31C9E-DAEA-4BBB-8BEA-D3371671352B}"/>
              </a:ext>
            </a:extLst>
          </p:cNvPr>
          <p:cNvSpPr>
            <a:spLocks noGrp="1"/>
          </p:cNvSpPr>
          <p:nvPr>
            <p:ph type="title"/>
          </p:nvPr>
        </p:nvSpPr>
        <p:spPr>
          <a:xfrm>
            <a:off x="629841" y="457200"/>
            <a:ext cx="2949178" cy="1600200"/>
          </a:xfrm>
        </p:spPr>
        <p:txBody>
          <a:bodyPr anchor="b"/>
          <a:lstStyle>
            <a:lvl1pPr>
              <a:defRPr sz="2400"/>
            </a:lvl1pPr>
          </a:lstStyle>
          <a:p>
            <a:r>
              <a:rPr lang="pl-PL"/>
              <a:t>Kliknij, aby edytować styl</a:t>
            </a:r>
          </a:p>
        </p:txBody>
      </p:sp>
      <p:sp>
        <p:nvSpPr>
          <p:cNvPr id="3" name="Symbol zastępczy obrazu 2">
            <a:extLst>
              <a:ext uri="{FF2B5EF4-FFF2-40B4-BE49-F238E27FC236}">
                <a16:creationId xmlns:a16="http://schemas.microsoft.com/office/drawing/2014/main" id="{5CA32CFA-B674-469E-92A0-3C259A2D9E2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a:extLst>
              <a:ext uri="{FF2B5EF4-FFF2-40B4-BE49-F238E27FC236}">
                <a16:creationId xmlns:a16="http://schemas.microsoft.com/office/drawing/2014/main" id="{BB2D9A79-4270-48B1-9205-8EF66D4B199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40A649E-D523-40A1-B8FE-79C5E0164513}"/>
              </a:ext>
            </a:extLst>
          </p:cNvPr>
          <p:cNvSpPr>
            <a:spLocks noGrp="1"/>
          </p:cNvSpPr>
          <p:nvPr>
            <p:ph type="dt" sz="half" idx="10"/>
          </p:nvPr>
        </p:nvSpPr>
        <p:spPr/>
        <p:txBody>
          <a:bodyPr/>
          <a:lstStyle/>
          <a:p>
            <a:fld id="{985C4514-4BC7-4582-93AB-E6BABE34118E}" type="datetimeFigureOut">
              <a:rPr lang="pl-PL" smtClean="0"/>
              <a:t>04.05.2020</a:t>
            </a:fld>
            <a:endParaRPr lang="pl-PL"/>
          </a:p>
        </p:txBody>
      </p:sp>
      <p:sp>
        <p:nvSpPr>
          <p:cNvPr id="6" name="Symbol zastępczy stopki 5">
            <a:extLst>
              <a:ext uri="{FF2B5EF4-FFF2-40B4-BE49-F238E27FC236}">
                <a16:creationId xmlns:a16="http://schemas.microsoft.com/office/drawing/2014/main" id="{49335D1A-3C8C-4936-BCB2-3C5DAD7C872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12D7DCD-0E89-4EBB-BE65-18DD02382CD9}"/>
              </a:ext>
            </a:extLst>
          </p:cNvPr>
          <p:cNvSpPr>
            <a:spLocks noGrp="1"/>
          </p:cNvSpPr>
          <p:nvPr>
            <p:ph type="sldNum" sz="quarter" idx="12"/>
          </p:nvPr>
        </p:nvSpPr>
        <p:spPr/>
        <p:txBody>
          <a:bodyPr/>
          <a:lstStyle/>
          <a:p>
            <a:fld id="{F321B805-55A6-4594-A36C-A4D9EE96330E}" type="slidenum">
              <a:rPr lang="pl-PL" smtClean="0"/>
              <a:t>‹#›</a:t>
            </a:fld>
            <a:endParaRPr lang="pl-PL"/>
          </a:p>
        </p:txBody>
      </p:sp>
    </p:spTree>
    <p:extLst>
      <p:ext uri="{BB962C8B-B14F-4D97-AF65-F5344CB8AC3E}">
        <p14:creationId xmlns:p14="http://schemas.microsoft.com/office/powerpoint/2010/main" val="2746415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507B95-CAF7-4519-A339-8FBA2BB6971E}"/>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57EF765A-CA8B-45CC-B270-D4F15C8AD368}"/>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06B804E-E1AC-4EE2-9D26-16D4786DF837}"/>
              </a:ext>
            </a:extLst>
          </p:cNvPr>
          <p:cNvSpPr>
            <a:spLocks noGrp="1"/>
          </p:cNvSpPr>
          <p:nvPr>
            <p:ph type="dt" sz="half" idx="10"/>
          </p:nvPr>
        </p:nvSpPr>
        <p:spPr/>
        <p:txBody>
          <a:bodyPr/>
          <a:lstStyle/>
          <a:p>
            <a:fld id="{985C4514-4BC7-4582-93AB-E6BABE34118E}" type="datetimeFigureOut">
              <a:rPr lang="pl-PL" smtClean="0"/>
              <a:t>04.05.2020</a:t>
            </a:fld>
            <a:endParaRPr lang="pl-PL"/>
          </a:p>
        </p:txBody>
      </p:sp>
      <p:sp>
        <p:nvSpPr>
          <p:cNvPr id="5" name="Symbol zastępczy stopki 4">
            <a:extLst>
              <a:ext uri="{FF2B5EF4-FFF2-40B4-BE49-F238E27FC236}">
                <a16:creationId xmlns:a16="http://schemas.microsoft.com/office/drawing/2014/main" id="{041E4219-7763-40AD-A8BE-E115EB61A7C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91960EC-6EAC-4E3F-AE61-0B48FD802377}"/>
              </a:ext>
            </a:extLst>
          </p:cNvPr>
          <p:cNvSpPr>
            <a:spLocks noGrp="1"/>
          </p:cNvSpPr>
          <p:nvPr>
            <p:ph type="sldNum" sz="quarter" idx="12"/>
          </p:nvPr>
        </p:nvSpPr>
        <p:spPr/>
        <p:txBody>
          <a:bodyPr/>
          <a:lstStyle/>
          <a:p>
            <a:fld id="{F321B805-55A6-4594-A36C-A4D9EE96330E}" type="slidenum">
              <a:rPr lang="pl-PL" smtClean="0"/>
              <a:t>‹#›</a:t>
            </a:fld>
            <a:endParaRPr lang="pl-PL"/>
          </a:p>
        </p:txBody>
      </p:sp>
    </p:spTree>
    <p:extLst>
      <p:ext uri="{BB962C8B-B14F-4D97-AF65-F5344CB8AC3E}">
        <p14:creationId xmlns:p14="http://schemas.microsoft.com/office/powerpoint/2010/main" val="2202760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8D7B36C0-01FD-4D35-B247-FA0B4CDA0B6B}"/>
              </a:ext>
            </a:extLst>
          </p:cNvPr>
          <p:cNvSpPr>
            <a:spLocks noGrp="1"/>
          </p:cNvSpPr>
          <p:nvPr>
            <p:ph type="title" orient="vert"/>
          </p:nvPr>
        </p:nvSpPr>
        <p:spPr>
          <a:xfrm>
            <a:off x="6543675" y="365125"/>
            <a:ext cx="1971675"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D52DFA4F-3D35-445D-A88A-0FD11CCF69BC}"/>
              </a:ext>
            </a:extLst>
          </p:cNvPr>
          <p:cNvSpPr>
            <a:spLocks noGrp="1"/>
          </p:cNvSpPr>
          <p:nvPr>
            <p:ph type="body" orient="vert" idx="1"/>
          </p:nvPr>
        </p:nvSpPr>
        <p:spPr>
          <a:xfrm>
            <a:off x="628650"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6BE4630-19D5-4DFA-AF4C-04048026E8E9}"/>
              </a:ext>
            </a:extLst>
          </p:cNvPr>
          <p:cNvSpPr>
            <a:spLocks noGrp="1"/>
          </p:cNvSpPr>
          <p:nvPr>
            <p:ph type="dt" sz="half" idx="10"/>
          </p:nvPr>
        </p:nvSpPr>
        <p:spPr/>
        <p:txBody>
          <a:bodyPr/>
          <a:lstStyle/>
          <a:p>
            <a:fld id="{985C4514-4BC7-4582-93AB-E6BABE34118E}" type="datetimeFigureOut">
              <a:rPr lang="pl-PL" smtClean="0"/>
              <a:t>04.05.2020</a:t>
            </a:fld>
            <a:endParaRPr lang="pl-PL"/>
          </a:p>
        </p:txBody>
      </p:sp>
      <p:sp>
        <p:nvSpPr>
          <p:cNvPr id="5" name="Symbol zastępczy stopki 4">
            <a:extLst>
              <a:ext uri="{FF2B5EF4-FFF2-40B4-BE49-F238E27FC236}">
                <a16:creationId xmlns:a16="http://schemas.microsoft.com/office/drawing/2014/main" id="{FAA06BEF-B6F4-4DA8-9A07-581F6516338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A5CD1BA-1FC4-4007-BD8E-1557D1DE9994}"/>
              </a:ext>
            </a:extLst>
          </p:cNvPr>
          <p:cNvSpPr>
            <a:spLocks noGrp="1"/>
          </p:cNvSpPr>
          <p:nvPr>
            <p:ph type="sldNum" sz="quarter" idx="12"/>
          </p:nvPr>
        </p:nvSpPr>
        <p:spPr/>
        <p:txBody>
          <a:bodyPr/>
          <a:lstStyle/>
          <a:p>
            <a:fld id="{F321B805-55A6-4594-A36C-A4D9EE96330E}" type="slidenum">
              <a:rPr lang="pl-PL" smtClean="0"/>
              <a:t>‹#›</a:t>
            </a:fld>
            <a:endParaRPr lang="pl-PL"/>
          </a:p>
        </p:txBody>
      </p:sp>
    </p:spTree>
    <p:extLst>
      <p:ext uri="{BB962C8B-B14F-4D97-AF65-F5344CB8AC3E}">
        <p14:creationId xmlns:p14="http://schemas.microsoft.com/office/powerpoint/2010/main" val="3381767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4" name="Picture 6" descr="horizon.png">
            <a:extLst>
              <a:ext uri="{FF2B5EF4-FFF2-40B4-BE49-F238E27FC236}">
                <a16:creationId xmlns:a16="http://schemas.microsoft.com/office/drawing/2014/main" id="{C5ADE60E-1D16-4339-A615-43C789F98A98}"/>
              </a:ext>
            </a:extLst>
          </p:cNvPr>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pl-PL"/>
              <a:t>Kliknij, aby edytować styl</a:t>
            </a:r>
            <a:endParaRPr lang="en-US" dirty="0"/>
          </a:p>
        </p:txBody>
      </p:sp>
      <p:sp>
        <p:nvSpPr>
          <p:cNvPr id="5" name="Date Placeholder 3">
            <a:extLst>
              <a:ext uri="{FF2B5EF4-FFF2-40B4-BE49-F238E27FC236}">
                <a16:creationId xmlns:a16="http://schemas.microsoft.com/office/drawing/2014/main" id="{A9D172DB-F1A8-4AAA-BF24-B1EC7715786E}"/>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dirty="0"/>
          </a:p>
        </p:txBody>
      </p:sp>
      <p:sp>
        <p:nvSpPr>
          <p:cNvPr id="6" name="Footer Placeholder 4">
            <a:extLst>
              <a:ext uri="{FF2B5EF4-FFF2-40B4-BE49-F238E27FC236}">
                <a16:creationId xmlns:a16="http://schemas.microsoft.com/office/drawing/2014/main" id="{58BEAB75-258A-4FD2-8D97-0456DDDD7975}"/>
              </a:ext>
            </a:extLst>
          </p:cNvPr>
          <p:cNvSpPr>
            <a:spLocks noGrp="1"/>
          </p:cNvSpPr>
          <p:nvPr>
            <p:ph type="ftr" sz="quarter" idx="11"/>
          </p:nvPr>
        </p:nvSpPr>
        <p:spPr/>
        <p:txBody>
          <a:bodyPr/>
          <a:lstStyle>
            <a:lvl1pPr fontAlgn="base">
              <a:spcBef>
                <a:spcPct val="0"/>
              </a:spcBef>
              <a:spcAft>
                <a:spcPct val="0"/>
              </a:spcAft>
              <a:defRPr>
                <a:solidFill>
                  <a:srgbClr val="7E97AD">
                    <a:tint val="20000"/>
                  </a:srgbClr>
                </a:solidFill>
                <a:latin typeface="Times New Roman" charset="0"/>
              </a:defRPr>
            </a:lvl1pPr>
          </a:lstStyle>
          <a:p>
            <a:pPr>
              <a:defRPr/>
            </a:pPr>
            <a:endParaRPr lang="en-US"/>
          </a:p>
        </p:txBody>
      </p:sp>
      <p:sp>
        <p:nvSpPr>
          <p:cNvPr id="7" name="Slide Number Placeholder 5">
            <a:extLst>
              <a:ext uri="{FF2B5EF4-FFF2-40B4-BE49-F238E27FC236}">
                <a16:creationId xmlns:a16="http://schemas.microsoft.com/office/drawing/2014/main" id="{8F3D6C84-D41A-4D03-8D08-5ACB74C1BB86}"/>
              </a:ext>
            </a:extLst>
          </p:cNvPr>
          <p:cNvSpPr>
            <a:spLocks noGrp="1"/>
          </p:cNvSpPr>
          <p:nvPr>
            <p:ph type="sldNum" sz="quarter" idx="12"/>
          </p:nvPr>
        </p:nvSpPr>
        <p:spPr/>
        <p:txBody>
          <a:bodyPr/>
          <a:lstStyle>
            <a:lvl1pPr>
              <a:defRPr>
                <a:latin typeface="Times New Roman" panose="02020603050405020304" pitchFamily="18" charset="0"/>
              </a:defRPr>
            </a:lvl1pPr>
          </a:lstStyle>
          <a:p>
            <a:fld id="{2D32F955-9C74-47D0-A581-0A1F3C67C117}" type="slidenum">
              <a:rPr lang="en-US" altLang="pl-PL"/>
              <a:pPr/>
              <a:t>‹#›</a:t>
            </a:fld>
            <a:endParaRPr lang="en-US" altLang="pl-PL"/>
          </a:p>
        </p:txBody>
      </p:sp>
    </p:spTree>
    <p:extLst>
      <p:ext uri="{BB962C8B-B14F-4D97-AF65-F5344CB8AC3E}">
        <p14:creationId xmlns:p14="http://schemas.microsoft.com/office/powerpoint/2010/main" val="1060001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a:extLst>
              <a:ext uri="{FF2B5EF4-FFF2-40B4-BE49-F238E27FC236}">
                <a16:creationId xmlns:a16="http://schemas.microsoft.com/office/drawing/2014/main" id="{71A32525-9ADB-4BDF-8780-5F4A05CE3216}"/>
              </a:ext>
            </a:extLst>
          </p:cNvPr>
          <p:cNvSpPr>
            <a:spLocks noGrp="1"/>
          </p:cNvSpPr>
          <p:nvPr>
            <p:ph type="dt" sz="half" idx="14"/>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a:extLst>
              <a:ext uri="{FF2B5EF4-FFF2-40B4-BE49-F238E27FC236}">
                <a16:creationId xmlns:a16="http://schemas.microsoft.com/office/drawing/2014/main" id="{9A709BF0-9F2F-4859-A7D9-9C5EAC548DE8}"/>
              </a:ext>
            </a:extLst>
          </p:cNvPr>
          <p:cNvSpPr>
            <a:spLocks noGrp="1"/>
          </p:cNvSpPr>
          <p:nvPr>
            <p:ph type="ftr" sz="quarter" idx="15"/>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1B2B0FA6-F3E7-4480-8283-22B08E8C07DC}"/>
              </a:ext>
            </a:extLst>
          </p:cNvPr>
          <p:cNvSpPr>
            <a:spLocks noGrp="1"/>
          </p:cNvSpPr>
          <p:nvPr>
            <p:ph type="sldNum" sz="quarter" idx="16"/>
          </p:nvPr>
        </p:nvSpPr>
        <p:spPr/>
        <p:txBody>
          <a:bodyPr/>
          <a:lstStyle>
            <a:lvl1pPr>
              <a:defRPr>
                <a:latin typeface="Times New Roman" panose="02020603050405020304" pitchFamily="18" charset="0"/>
              </a:defRPr>
            </a:lvl1pPr>
          </a:lstStyle>
          <a:p>
            <a:fld id="{B5DE7AFC-46A8-4BBF-9350-AA77EA392559}" type="slidenum">
              <a:rPr lang="en-US" altLang="pl-PL"/>
              <a:pPr/>
              <a:t>‹#›</a:t>
            </a:fld>
            <a:endParaRPr lang="en-US" altLang="pl-PL"/>
          </a:p>
        </p:txBody>
      </p:sp>
    </p:spTree>
    <p:extLst>
      <p:ext uri="{BB962C8B-B14F-4D97-AF65-F5344CB8AC3E}">
        <p14:creationId xmlns:p14="http://schemas.microsoft.com/office/powerpoint/2010/main" val="789177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pl-PL"/>
              <a:t>Kliknij, aby edytować styl</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a:extLst>
              <a:ext uri="{FF2B5EF4-FFF2-40B4-BE49-F238E27FC236}">
                <a16:creationId xmlns:a16="http://schemas.microsoft.com/office/drawing/2014/main" id="{486D7812-78B0-4B82-A797-9135AA1A64A4}"/>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a:extLst>
              <a:ext uri="{FF2B5EF4-FFF2-40B4-BE49-F238E27FC236}">
                <a16:creationId xmlns:a16="http://schemas.microsoft.com/office/drawing/2014/main" id="{9C618504-5C21-4081-90FF-F26BEDB0806F}"/>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BA54F3A5-93E9-46ED-B9CA-37101E669707}"/>
              </a:ext>
            </a:extLst>
          </p:cNvPr>
          <p:cNvSpPr>
            <a:spLocks noGrp="1"/>
          </p:cNvSpPr>
          <p:nvPr>
            <p:ph type="sldNum" sz="quarter" idx="12"/>
          </p:nvPr>
        </p:nvSpPr>
        <p:spPr/>
        <p:txBody>
          <a:bodyPr/>
          <a:lstStyle>
            <a:lvl1pPr>
              <a:defRPr>
                <a:latin typeface="Times New Roman" panose="02020603050405020304" pitchFamily="18" charset="0"/>
              </a:defRPr>
            </a:lvl1pPr>
          </a:lstStyle>
          <a:p>
            <a:fld id="{A21D3D95-35E4-45B9-B229-CE1BDBF1C551}" type="slidenum">
              <a:rPr lang="en-US" altLang="pl-PL"/>
              <a:pPr/>
              <a:t>‹#›</a:t>
            </a:fld>
            <a:endParaRPr lang="en-US" altLang="pl-PL"/>
          </a:p>
        </p:txBody>
      </p:sp>
    </p:spTree>
    <p:extLst>
      <p:ext uri="{BB962C8B-B14F-4D97-AF65-F5344CB8AC3E}">
        <p14:creationId xmlns:p14="http://schemas.microsoft.com/office/powerpoint/2010/main" val="3738113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5" name="Date Placeholder 4">
            <a:extLst>
              <a:ext uri="{FF2B5EF4-FFF2-40B4-BE49-F238E27FC236}">
                <a16:creationId xmlns:a16="http://schemas.microsoft.com/office/drawing/2014/main" id="{61B6E80E-84E4-445F-9E50-D74413598BEC}"/>
              </a:ext>
            </a:extLst>
          </p:cNvPr>
          <p:cNvSpPr>
            <a:spLocks noGrp="1"/>
          </p:cNvSpPr>
          <p:nvPr>
            <p:ph type="dt" sz="half" idx="15"/>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6" name="Footer Placeholder 5">
            <a:extLst>
              <a:ext uri="{FF2B5EF4-FFF2-40B4-BE49-F238E27FC236}">
                <a16:creationId xmlns:a16="http://schemas.microsoft.com/office/drawing/2014/main" id="{6F499278-B3BE-46E2-BF78-926C5037CDBD}"/>
              </a:ext>
            </a:extLst>
          </p:cNvPr>
          <p:cNvSpPr>
            <a:spLocks noGrp="1"/>
          </p:cNvSpPr>
          <p:nvPr>
            <p:ph type="ftr" sz="quarter" idx="16"/>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B142A31B-8B54-4411-8DA9-8547525C31C6}"/>
              </a:ext>
            </a:extLst>
          </p:cNvPr>
          <p:cNvSpPr>
            <a:spLocks noGrp="1"/>
          </p:cNvSpPr>
          <p:nvPr>
            <p:ph type="sldNum" sz="quarter" idx="17"/>
          </p:nvPr>
        </p:nvSpPr>
        <p:spPr/>
        <p:txBody>
          <a:bodyPr/>
          <a:lstStyle>
            <a:lvl1pPr>
              <a:defRPr>
                <a:latin typeface="Times New Roman" panose="02020603050405020304" pitchFamily="18" charset="0"/>
              </a:defRPr>
            </a:lvl1pPr>
          </a:lstStyle>
          <a:p>
            <a:fld id="{CE1378BD-AA59-4056-A32E-A526D60B4BD1}" type="slidenum">
              <a:rPr lang="en-US" altLang="pl-PL"/>
              <a:pPr/>
              <a:t>‹#›</a:t>
            </a:fld>
            <a:endParaRPr lang="en-US" altLang="pl-PL"/>
          </a:p>
        </p:txBody>
      </p:sp>
    </p:spTree>
    <p:extLst>
      <p:ext uri="{BB962C8B-B14F-4D97-AF65-F5344CB8AC3E}">
        <p14:creationId xmlns:p14="http://schemas.microsoft.com/office/powerpoint/2010/main" val="2970165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7" name="Date Placeholder 6">
            <a:extLst>
              <a:ext uri="{FF2B5EF4-FFF2-40B4-BE49-F238E27FC236}">
                <a16:creationId xmlns:a16="http://schemas.microsoft.com/office/drawing/2014/main" id="{BA4995AA-EF0C-4A12-B06D-CC6ADD4FF187}"/>
              </a:ext>
            </a:extLst>
          </p:cNvPr>
          <p:cNvSpPr>
            <a:spLocks noGrp="1"/>
          </p:cNvSpPr>
          <p:nvPr>
            <p:ph type="dt" sz="half" idx="15"/>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8" name="Footer Placeholder 7">
            <a:extLst>
              <a:ext uri="{FF2B5EF4-FFF2-40B4-BE49-F238E27FC236}">
                <a16:creationId xmlns:a16="http://schemas.microsoft.com/office/drawing/2014/main" id="{956C30F7-C91D-48E5-A205-202DD37717F4}"/>
              </a:ext>
            </a:extLst>
          </p:cNvPr>
          <p:cNvSpPr>
            <a:spLocks noGrp="1"/>
          </p:cNvSpPr>
          <p:nvPr>
            <p:ph type="ftr" sz="quarter" idx="16"/>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9" name="Slide Number Placeholder 8">
            <a:extLst>
              <a:ext uri="{FF2B5EF4-FFF2-40B4-BE49-F238E27FC236}">
                <a16:creationId xmlns:a16="http://schemas.microsoft.com/office/drawing/2014/main" id="{08F75A3B-B5DD-4928-9A1D-EC543AE29928}"/>
              </a:ext>
            </a:extLst>
          </p:cNvPr>
          <p:cNvSpPr>
            <a:spLocks noGrp="1"/>
          </p:cNvSpPr>
          <p:nvPr>
            <p:ph type="sldNum" sz="quarter" idx="17"/>
          </p:nvPr>
        </p:nvSpPr>
        <p:spPr/>
        <p:txBody>
          <a:bodyPr/>
          <a:lstStyle>
            <a:lvl1pPr>
              <a:defRPr>
                <a:latin typeface="Times New Roman" panose="02020603050405020304" pitchFamily="18" charset="0"/>
              </a:defRPr>
            </a:lvl1pPr>
          </a:lstStyle>
          <a:p>
            <a:fld id="{5583AA7D-C76B-46D4-AA89-7C6364CF4273}" type="slidenum">
              <a:rPr lang="en-US" altLang="pl-PL"/>
              <a:pPr/>
              <a:t>‹#›</a:t>
            </a:fld>
            <a:endParaRPr lang="en-US" altLang="pl-PL"/>
          </a:p>
        </p:txBody>
      </p:sp>
    </p:spTree>
    <p:extLst>
      <p:ext uri="{BB962C8B-B14F-4D97-AF65-F5344CB8AC3E}">
        <p14:creationId xmlns:p14="http://schemas.microsoft.com/office/powerpoint/2010/main" val="4108618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3" name="Date Placeholder 2">
            <a:extLst>
              <a:ext uri="{FF2B5EF4-FFF2-40B4-BE49-F238E27FC236}">
                <a16:creationId xmlns:a16="http://schemas.microsoft.com/office/drawing/2014/main" id="{5F3B422C-5990-44D1-9FFA-CF19468DA205}"/>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4" name="Footer Placeholder 3">
            <a:extLst>
              <a:ext uri="{FF2B5EF4-FFF2-40B4-BE49-F238E27FC236}">
                <a16:creationId xmlns:a16="http://schemas.microsoft.com/office/drawing/2014/main" id="{1A74D554-2E50-4F41-8B6F-10083A595708}"/>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5" name="Slide Number Placeholder 4">
            <a:extLst>
              <a:ext uri="{FF2B5EF4-FFF2-40B4-BE49-F238E27FC236}">
                <a16:creationId xmlns:a16="http://schemas.microsoft.com/office/drawing/2014/main" id="{139C5B3D-67B1-46E0-9943-66A6CABEF267}"/>
              </a:ext>
            </a:extLst>
          </p:cNvPr>
          <p:cNvSpPr>
            <a:spLocks noGrp="1"/>
          </p:cNvSpPr>
          <p:nvPr>
            <p:ph type="sldNum" sz="quarter" idx="12"/>
          </p:nvPr>
        </p:nvSpPr>
        <p:spPr/>
        <p:txBody>
          <a:bodyPr/>
          <a:lstStyle>
            <a:lvl1pPr>
              <a:defRPr>
                <a:latin typeface="Times New Roman" panose="02020603050405020304" pitchFamily="18" charset="0"/>
              </a:defRPr>
            </a:lvl1pPr>
          </a:lstStyle>
          <a:p>
            <a:fld id="{CD86A4C9-AEFD-4188-8BCB-A6422B40AB2E}" type="slidenum">
              <a:rPr lang="en-US" altLang="pl-PL"/>
              <a:pPr/>
              <a:t>‹#›</a:t>
            </a:fld>
            <a:endParaRPr lang="en-US" altLang="pl-PL"/>
          </a:p>
        </p:txBody>
      </p:sp>
    </p:spTree>
    <p:extLst>
      <p:ext uri="{BB962C8B-B14F-4D97-AF65-F5344CB8AC3E}">
        <p14:creationId xmlns:p14="http://schemas.microsoft.com/office/powerpoint/2010/main" val="3996313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5" name="Date Placeholder 4"/>
          <p:cNvSpPr>
            <a:spLocks noGrp="1"/>
          </p:cNvSpPr>
          <p:nvPr>
            <p:ph type="dt" sz="half" idx="15"/>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6" name="Footer Placeholder 5"/>
          <p:cNvSpPr>
            <a:spLocks noGrp="1"/>
          </p:cNvSpPr>
          <p:nvPr>
            <p:ph type="ftr" sz="quarter" idx="16"/>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7" name="Slide Number Placeholder 6"/>
          <p:cNvSpPr>
            <a:spLocks noGrp="1"/>
          </p:cNvSpPr>
          <p:nvPr>
            <p:ph type="sldNum" sz="quarter" idx="17"/>
          </p:nvPr>
        </p:nvSpPr>
        <p:spPr/>
        <p:txBody>
          <a:bodyPr/>
          <a:lstStyle>
            <a:lvl1pPr>
              <a:defRPr smtClean="0">
                <a:latin typeface="Times New Roman" panose="02020603050405020304" pitchFamily="18" charset="0"/>
              </a:defRPr>
            </a:lvl1pPr>
          </a:lstStyle>
          <a:p>
            <a:pPr>
              <a:defRPr/>
            </a:pPr>
            <a:fld id="{CE2D4962-F05D-4FEF-8315-031D57000551}" type="slidenum">
              <a:rPr lang="en-US" altLang="pl-PL"/>
              <a:pPr>
                <a:defRPr/>
              </a:pPr>
              <a:t>‹#›</a:t>
            </a:fld>
            <a:endParaRPr lang="en-US" altLang="pl-PL"/>
          </a:p>
        </p:txBody>
      </p:sp>
    </p:spTree>
    <p:extLst>
      <p:ext uri="{BB962C8B-B14F-4D97-AF65-F5344CB8AC3E}">
        <p14:creationId xmlns:p14="http://schemas.microsoft.com/office/powerpoint/2010/main" val="24211610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F7593F-C284-46DA-9B51-B9C9E5FD59C4}"/>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3" name="Footer Placeholder 2">
            <a:extLst>
              <a:ext uri="{FF2B5EF4-FFF2-40B4-BE49-F238E27FC236}">
                <a16:creationId xmlns:a16="http://schemas.microsoft.com/office/drawing/2014/main" id="{046B6B4E-A52A-40E1-BC11-5B62A8F1744F}"/>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4" name="Slide Number Placeholder 3">
            <a:extLst>
              <a:ext uri="{FF2B5EF4-FFF2-40B4-BE49-F238E27FC236}">
                <a16:creationId xmlns:a16="http://schemas.microsoft.com/office/drawing/2014/main" id="{CB9CD60B-8846-4597-9615-DF6A8042E84A}"/>
              </a:ext>
            </a:extLst>
          </p:cNvPr>
          <p:cNvSpPr>
            <a:spLocks noGrp="1"/>
          </p:cNvSpPr>
          <p:nvPr>
            <p:ph type="sldNum" sz="quarter" idx="12"/>
          </p:nvPr>
        </p:nvSpPr>
        <p:spPr/>
        <p:txBody>
          <a:bodyPr/>
          <a:lstStyle>
            <a:lvl1pPr>
              <a:defRPr>
                <a:latin typeface="Times New Roman" panose="02020603050405020304" pitchFamily="18" charset="0"/>
              </a:defRPr>
            </a:lvl1pPr>
          </a:lstStyle>
          <a:p>
            <a:fld id="{74429747-44AD-4B49-A283-75E7610E7644}" type="slidenum">
              <a:rPr lang="en-US" altLang="pl-PL"/>
              <a:pPr/>
              <a:t>‹#›</a:t>
            </a:fld>
            <a:endParaRPr lang="en-US" altLang="pl-PL"/>
          </a:p>
        </p:txBody>
      </p:sp>
    </p:spTree>
    <p:extLst>
      <p:ext uri="{BB962C8B-B14F-4D97-AF65-F5344CB8AC3E}">
        <p14:creationId xmlns:p14="http://schemas.microsoft.com/office/powerpoint/2010/main" val="1492611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pl-PL"/>
              <a:t>Kliknij, aby edytować styl</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a:extLst>
              <a:ext uri="{FF2B5EF4-FFF2-40B4-BE49-F238E27FC236}">
                <a16:creationId xmlns:a16="http://schemas.microsoft.com/office/drawing/2014/main" id="{60947080-2DD7-4BD3-A6DD-2146A6E78376}"/>
              </a:ext>
            </a:extLst>
          </p:cNvPr>
          <p:cNvSpPr>
            <a:spLocks noGrp="1"/>
          </p:cNvSpPr>
          <p:nvPr>
            <p:ph type="dt" sz="half" idx="14"/>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6" name="Footer Placeholder 5">
            <a:extLst>
              <a:ext uri="{FF2B5EF4-FFF2-40B4-BE49-F238E27FC236}">
                <a16:creationId xmlns:a16="http://schemas.microsoft.com/office/drawing/2014/main" id="{1B4B7F63-5A78-4394-BAFF-36E3B597FCE7}"/>
              </a:ext>
            </a:extLst>
          </p:cNvPr>
          <p:cNvSpPr>
            <a:spLocks noGrp="1"/>
          </p:cNvSpPr>
          <p:nvPr>
            <p:ph type="ftr" sz="quarter" idx="15"/>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A296F240-54C3-4A46-B38F-BC96B1DA6488}"/>
              </a:ext>
            </a:extLst>
          </p:cNvPr>
          <p:cNvSpPr>
            <a:spLocks noGrp="1"/>
          </p:cNvSpPr>
          <p:nvPr>
            <p:ph type="sldNum" sz="quarter" idx="16"/>
          </p:nvPr>
        </p:nvSpPr>
        <p:spPr/>
        <p:txBody>
          <a:bodyPr/>
          <a:lstStyle>
            <a:lvl1pPr>
              <a:defRPr>
                <a:latin typeface="Times New Roman" panose="02020603050405020304" pitchFamily="18" charset="0"/>
              </a:defRPr>
            </a:lvl1pPr>
          </a:lstStyle>
          <a:p>
            <a:fld id="{16325CA9-ABCF-440C-8C87-1F3D1F323E9E}" type="slidenum">
              <a:rPr lang="en-US" altLang="pl-PL"/>
              <a:pPr/>
              <a:t>‹#›</a:t>
            </a:fld>
            <a:endParaRPr lang="en-US" altLang="pl-PL"/>
          </a:p>
        </p:txBody>
      </p:sp>
    </p:spTree>
    <p:extLst>
      <p:ext uri="{BB962C8B-B14F-4D97-AF65-F5344CB8AC3E}">
        <p14:creationId xmlns:p14="http://schemas.microsoft.com/office/powerpoint/2010/main" val="1493945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pic>
        <p:nvPicPr>
          <p:cNvPr id="5" name="Picture 10" descr="horizon.png">
            <a:extLst>
              <a:ext uri="{FF2B5EF4-FFF2-40B4-BE49-F238E27FC236}">
                <a16:creationId xmlns:a16="http://schemas.microsoft.com/office/drawing/2014/main" id="{CFFC4254-9DFD-465B-8B3C-A74894EF11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pl-PL"/>
              <a:t>Kliknij, aby edytować styl</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6" name="Date Placeholder 4">
            <a:extLst>
              <a:ext uri="{FF2B5EF4-FFF2-40B4-BE49-F238E27FC236}">
                <a16:creationId xmlns:a16="http://schemas.microsoft.com/office/drawing/2014/main" id="{7FBAE7D6-819D-4955-8CA8-297014F740F6}"/>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7" name="Footer Placeholder 5">
            <a:extLst>
              <a:ext uri="{FF2B5EF4-FFF2-40B4-BE49-F238E27FC236}">
                <a16:creationId xmlns:a16="http://schemas.microsoft.com/office/drawing/2014/main" id="{04403E9A-7D7B-419F-95AB-5D0592978CA6}"/>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8" name="Slide Number Placeholder 6">
            <a:extLst>
              <a:ext uri="{FF2B5EF4-FFF2-40B4-BE49-F238E27FC236}">
                <a16:creationId xmlns:a16="http://schemas.microsoft.com/office/drawing/2014/main" id="{75FD35B2-64B7-4F88-9F89-5298E7EAD0BF}"/>
              </a:ext>
            </a:extLst>
          </p:cNvPr>
          <p:cNvSpPr>
            <a:spLocks noGrp="1"/>
          </p:cNvSpPr>
          <p:nvPr>
            <p:ph type="sldNum" sz="quarter" idx="12"/>
          </p:nvPr>
        </p:nvSpPr>
        <p:spPr/>
        <p:txBody>
          <a:bodyPr/>
          <a:lstStyle>
            <a:lvl1pPr>
              <a:defRPr>
                <a:latin typeface="Times New Roman" panose="02020603050405020304" pitchFamily="18" charset="0"/>
              </a:defRPr>
            </a:lvl1pPr>
          </a:lstStyle>
          <a:p>
            <a:fld id="{59CDBC66-278B-4BDF-A228-83B6C2768B9B}" type="slidenum">
              <a:rPr lang="en-US" altLang="pl-PL"/>
              <a:pPr/>
              <a:t>‹#›</a:t>
            </a:fld>
            <a:endParaRPr lang="en-US" altLang="pl-PL"/>
          </a:p>
        </p:txBody>
      </p:sp>
    </p:spTree>
    <p:extLst>
      <p:ext uri="{BB962C8B-B14F-4D97-AF65-F5344CB8AC3E}">
        <p14:creationId xmlns:p14="http://schemas.microsoft.com/office/powerpoint/2010/main" val="112521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a:extLst>
              <a:ext uri="{FF2B5EF4-FFF2-40B4-BE49-F238E27FC236}">
                <a16:creationId xmlns:a16="http://schemas.microsoft.com/office/drawing/2014/main" id="{231E4504-E845-4B13-A5F6-26E409D89CCA}"/>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a:extLst>
              <a:ext uri="{FF2B5EF4-FFF2-40B4-BE49-F238E27FC236}">
                <a16:creationId xmlns:a16="http://schemas.microsoft.com/office/drawing/2014/main" id="{4530B58E-8EC0-4170-ADAC-2AC28A11ABAA}"/>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0ED8215-72A4-4D76-A5DB-D21F506E8857}"/>
              </a:ext>
            </a:extLst>
          </p:cNvPr>
          <p:cNvSpPr>
            <a:spLocks noGrp="1"/>
          </p:cNvSpPr>
          <p:nvPr>
            <p:ph type="sldNum" sz="quarter" idx="12"/>
          </p:nvPr>
        </p:nvSpPr>
        <p:spPr/>
        <p:txBody>
          <a:bodyPr/>
          <a:lstStyle>
            <a:lvl1pPr>
              <a:defRPr>
                <a:latin typeface="Times New Roman" panose="02020603050405020304" pitchFamily="18" charset="0"/>
              </a:defRPr>
            </a:lvl1pPr>
          </a:lstStyle>
          <a:p>
            <a:fld id="{0EAE2F1B-63D0-4D94-8DA5-B19C684C98D0}" type="slidenum">
              <a:rPr lang="en-US" altLang="pl-PL"/>
              <a:pPr/>
              <a:t>‹#›</a:t>
            </a:fld>
            <a:endParaRPr lang="en-US" altLang="pl-PL"/>
          </a:p>
        </p:txBody>
      </p:sp>
    </p:spTree>
    <p:extLst>
      <p:ext uri="{BB962C8B-B14F-4D97-AF65-F5344CB8AC3E}">
        <p14:creationId xmlns:p14="http://schemas.microsoft.com/office/powerpoint/2010/main" val="9489853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a:extLst>
              <a:ext uri="{FF2B5EF4-FFF2-40B4-BE49-F238E27FC236}">
                <a16:creationId xmlns:a16="http://schemas.microsoft.com/office/drawing/2014/main" id="{D59BE388-E4DA-4747-AFCB-0466A8D83F41}"/>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a:extLst>
              <a:ext uri="{FF2B5EF4-FFF2-40B4-BE49-F238E27FC236}">
                <a16:creationId xmlns:a16="http://schemas.microsoft.com/office/drawing/2014/main" id="{6D5320A7-BE4F-4BB4-B052-28DFB09EF468}"/>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08104CD4-8255-492A-9C8A-B2053E28D437}"/>
              </a:ext>
            </a:extLst>
          </p:cNvPr>
          <p:cNvSpPr>
            <a:spLocks noGrp="1"/>
          </p:cNvSpPr>
          <p:nvPr>
            <p:ph type="sldNum" sz="quarter" idx="12"/>
          </p:nvPr>
        </p:nvSpPr>
        <p:spPr/>
        <p:txBody>
          <a:bodyPr/>
          <a:lstStyle>
            <a:lvl1pPr>
              <a:defRPr>
                <a:latin typeface="Times New Roman" panose="02020603050405020304" pitchFamily="18" charset="0"/>
              </a:defRPr>
            </a:lvl1pPr>
          </a:lstStyle>
          <a:p>
            <a:fld id="{83592C58-570B-4828-9322-1D11A652CBF9}" type="slidenum">
              <a:rPr lang="en-US" altLang="pl-PL"/>
              <a:pPr/>
              <a:t>‹#›</a:t>
            </a:fld>
            <a:endParaRPr lang="en-US" altLang="pl-PL"/>
          </a:p>
        </p:txBody>
      </p:sp>
    </p:spTree>
    <p:extLst>
      <p:ext uri="{BB962C8B-B14F-4D97-AF65-F5344CB8AC3E}">
        <p14:creationId xmlns:p14="http://schemas.microsoft.com/office/powerpoint/2010/main" val="1705146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4" name="Picture 6" descr="horizon.png">
            <a:extLst>
              <a:ext uri="{FF2B5EF4-FFF2-40B4-BE49-F238E27FC236}">
                <a16:creationId xmlns:a16="http://schemas.microsoft.com/office/drawing/2014/main" id="{11E68365-2269-47D2-A68B-40A749F69252}"/>
              </a:ext>
            </a:extLst>
          </p:cNvPr>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pl-PL"/>
              <a:t>Kliknij, aby edytować styl</a:t>
            </a:r>
            <a:endParaRPr lang="en-US" dirty="0"/>
          </a:p>
        </p:txBody>
      </p:sp>
      <p:sp>
        <p:nvSpPr>
          <p:cNvPr id="5" name="Date Placeholder 3">
            <a:extLst>
              <a:ext uri="{FF2B5EF4-FFF2-40B4-BE49-F238E27FC236}">
                <a16:creationId xmlns:a16="http://schemas.microsoft.com/office/drawing/2014/main" id="{201EE954-1BA0-4B2C-93EC-220F1C6A6934}"/>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dirty="0"/>
          </a:p>
        </p:txBody>
      </p:sp>
      <p:sp>
        <p:nvSpPr>
          <p:cNvPr id="6" name="Footer Placeholder 4">
            <a:extLst>
              <a:ext uri="{FF2B5EF4-FFF2-40B4-BE49-F238E27FC236}">
                <a16:creationId xmlns:a16="http://schemas.microsoft.com/office/drawing/2014/main" id="{B08DCB2B-B9EC-4AA7-9E06-52A130DF4028}"/>
              </a:ext>
            </a:extLst>
          </p:cNvPr>
          <p:cNvSpPr>
            <a:spLocks noGrp="1"/>
          </p:cNvSpPr>
          <p:nvPr>
            <p:ph type="ftr" sz="quarter" idx="11"/>
          </p:nvPr>
        </p:nvSpPr>
        <p:spPr/>
        <p:txBody>
          <a:bodyPr/>
          <a:lstStyle>
            <a:lvl1pPr fontAlgn="base">
              <a:spcBef>
                <a:spcPct val="0"/>
              </a:spcBef>
              <a:spcAft>
                <a:spcPct val="0"/>
              </a:spcAft>
              <a:defRPr>
                <a:solidFill>
                  <a:srgbClr val="7E97AD">
                    <a:tint val="20000"/>
                  </a:srgbClr>
                </a:solidFill>
                <a:latin typeface="Times New Roman" charset="0"/>
              </a:defRPr>
            </a:lvl1pPr>
          </a:lstStyle>
          <a:p>
            <a:pPr>
              <a:defRPr/>
            </a:pPr>
            <a:endParaRPr lang="en-US"/>
          </a:p>
        </p:txBody>
      </p:sp>
      <p:sp>
        <p:nvSpPr>
          <p:cNvPr id="7" name="Slide Number Placeholder 5">
            <a:extLst>
              <a:ext uri="{FF2B5EF4-FFF2-40B4-BE49-F238E27FC236}">
                <a16:creationId xmlns:a16="http://schemas.microsoft.com/office/drawing/2014/main" id="{7FB95533-4820-4EAC-81AD-BA49498C0D61}"/>
              </a:ext>
            </a:extLst>
          </p:cNvPr>
          <p:cNvSpPr>
            <a:spLocks noGrp="1"/>
          </p:cNvSpPr>
          <p:nvPr>
            <p:ph type="sldNum" sz="quarter" idx="12"/>
          </p:nvPr>
        </p:nvSpPr>
        <p:spPr/>
        <p:txBody>
          <a:bodyPr/>
          <a:lstStyle>
            <a:lvl1pPr>
              <a:defRPr>
                <a:latin typeface="Times New Roman" panose="02020603050405020304" pitchFamily="18" charset="0"/>
              </a:defRPr>
            </a:lvl1pPr>
          </a:lstStyle>
          <a:p>
            <a:fld id="{728FFEF1-33B8-4FB4-AEED-4FED4D82713F}" type="slidenum">
              <a:rPr lang="en-US" altLang="pl-PL"/>
              <a:pPr/>
              <a:t>‹#›</a:t>
            </a:fld>
            <a:endParaRPr lang="en-US" altLang="pl-PL"/>
          </a:p>
        </p:txBody>
      </p:sp>
    </p:spTree>
    <p:extLst>
      <p:ext uri="{BB962C8B-B14F-4D97-AF65-F5344CB8AC3E}">
        <p14:creationId xmlns:p14="http://schemas.microsoft.com/office/powerpoint/2010/main" val="4294473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a:extLst>
              <a:ext uri="{FF2B5EF4-FFF2-40B4-BE49-F238E27FC236}">
                <a16:creationId xmlns:a16="http://schemas.microsoft.com/office/drawing/2014/main" id="{934829FB-4448-468B-98D3-3A47CC1FAEE4}"/>
              </a:ext>
            </a:extLst>
          </p:cNvPr>
          <p:cNvSpPr>
            <a:spLocks noGrp="1"/>
          </p:cNvSpPr>
          <p:nvPr>
            <p:ph type="dt" sz="half" idx="14"/>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a:extLst>
              <a:ext uri="{FF2B5EF4-FFF2-40B4-BE49-F238E27FC236}">
                <a16:creationId xmlns:a16="http://schemas.microsoft.com/office/drawing/2014/main" id="{AA3F5229-4B47-4C94-98B0-3485E34758F1}"/>
              </a:ext>
            </a:extLst>
          </p:cNvPr>
          <p:cNvSpPr>
            <a:spLocks noGrp="1"/>
          </p:cNvSpPr>
          <p:nvPr>
            <p:ph type="ftr" sz="quarter" idx="15"/>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450EE791-61E2-4591-BC66-8D511163963B}"/>
              </a:ext>
            </a:extLst>
          </p:cNvPr>
          <p:cNvSpPr>
            <a:spLocks noGrp="1"/>
          </p:cNvSpPr>
          <p:nvPr>
            <p:ph type="sldNum" sz="quarter" idx="16"/>
          </p:nvPr>
        </p:nvSpPr>
        <p:spPr/>
        <p:txBody>
          <a:bodyPr/>
          <a:lstStyle>
            <a:lvl1pPr>
              <a:defRPr>
                <a:latin typeface="Times New Roman" panose="02020603050405020304" pitchFamily="18" charset="0"/>
              </a:defRPr>
            </a:lvl1pPr>
          </a:lstStyle>
          <a:p>
            <a:fld id="{A53050C2-8B30-4C8A-859C-5152ADE9382B}" type="slidenum">
              <a:rPr lang="en-US" altLang="pl-PL"/>
              <a:pPr/>
              <a:t>‹#›</a:t>
            </a:fld>
            <a:endParaRPr lang="en-US" altLang="pl-PL"/>
          </a:p>
        </p:txBody>
      </p:sp>
    </p:spTree>
    <p:extLst>
      <p:ext uri="{BB962C8B-B14F-4D97-AF65-F5344CB8AC3E}">
        <p14:creationId xmlns:p14="http://schemas.microsoft.com/office/powerpoint/2010/main" val="3903000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pl-PL"/>
              <a:t>Kliknij, aby edytować styl</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a:extLst>
              <a:ext uri="{FF2B5EF4-FFF2-40B4-BE49-F238E27FC236}">
                <a16:creationId xmlns:a16="http://schemas.microsoft.com/office/drawing/2014/main" id="{08348E92-0A5E-47AA-BF07-94097E3728A2}"/>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a:extLst>
              <a:ext uri="{FF2B5EF4-FFF2-40B4-BE49-F238E27FC236}">
                <a16:creationId xmlns:a16="http://schemas.microsoft.com/office/drawing/2014/main" id="{A1B64787-18EB-4543-B950-C3518BD64F0E}"/>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67DDAD65-C07F-4D0F-8102-C4A2B28A7394}"/>
              </a:ext>
            </a:extLst>
          </p:cNvPr>
          <p:cNvSpPr>
            <a:spLocks noGrp="1"/>
          </p:cNvSpPr>
          <p:nvPr>
            <p:ph type="sldNum" sz="quarter" idx="12"/>
          </p:nvPr>
        </p:nvSpPr>
        <p:spPr/>
        <p:txBody>
          <a:bodyPr/>
          <a:lstStyle>
            <a:lvl1pPr>
              <a:defRPr>
                <a:latin typeface="Times New Roman" panose="02020603050405020304" pitchFamily="18" charset="0"/>
              </a:defRPr>
            </a:lvl1pPr>
          </a:lstStyle>
          <a:p>
            <a:fld id="{13FB62C5-6C71-43EE-ADDC-F31AB35F6527}" type="slidenum">
              <a:rPr lang="en-US" altLang="pl-PL"/>
              <a:pPr/>
              <a:t>‹#›</a:t>
            </a:fld>
            <a:endParaRPr lang="en-US" altLang="pl-PL"/>
          </a:p>
        </p:txBody>
      </p:sp>
    </p:spTree>
    <p:extLst>
      <p:ext uri="{BB962C8B-B14F-4D97-AF65-F5344CB8AC3E}">
        <p14:creationId xmlns:p14="http://schemas.microsoft.com/office/powerpoint/2010/main" val="3882567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5" name="Date Placeholder 4">
            <a:extLst>
              <a:ext uri="{FF2B5EF4-FFF2-40B4-BE49-F238E27FC236}">
                <a16:creationId xmlns:a16="http://schemas.microsoft.com/office/drawing/2014/main" id="{A737656C-63D2-4CF7-B215-EF0A38D3C773}"/>
              </a:ext>
            </a:extLst>
          </p:cNvPr>
          <p:cNvSpPr>
            <a:spLocks noGrp="1"/>
          </p:cNvSpPr>
          <p:nvPr>
            <p:ph type="dt" sz="half" idx="15"/>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6" name="Footer Placeholder 5">
            <a:extLst>
              <a:ext uri="{FF2B5EF4-FFF2-40B4-BE49-F238E27FC236}">
                <a16:creationId xmlns:a16="http://schemas.microsoft.com/office/drawing/2014/main" id="{20489B23-B29D-467A-89CB-F738BBD0CBA7}"/>
              </a:ext>
            </a:extLst>
          </p:cNvPr>
          <p:cNvSpPr>
            <a:spLocks noGrp="1"/>
          </p:cNvSpPr>
          <p:nvPr>
            <p:ph type="ftr" sz="quarter" idx="16"/>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651F272A-360C-4983-B83C-FC90EDDFD883}"/>
              </a:ext>
            </a:extLst>
          </p:cNvPr>
          <p:cNvSpPr>
            <a:spLocks noGrp="1"/>
          </p:cNvSpPr>
          <p:nvPr>
            <p:ph type="sldNum" sz="quarter" idx="17"/>
          </p:nvPr>
        </p:nvSpPr>
        <p:spPr/>
        <p:txBody>
          <a:bodyPr/>
          <a:lstStyle>
            <a:lvl1pPr>
              <a:defRPr>
                <a:latin typeface="Times New Roman" panose="02020603050405020304" pitchFamily="18" charset="0"/>
              </a:defRPr>
            </a:lvl1pPr>
          </a:lstStyle>
          <a:p>
            <a:fld id="{4F16CB5D-6292-4ED5-AFAB-6F84E8C5D699}" type="slidenum">
              <a:rPr lang="en-US" altLang="pl-PL"/>
              <a:pPr/>
              <a:t>‹#›</a:t>
            </a:fld>
            <a:endParaRPr lang="en-US" altLang="pl-PL"/>
          </a:p>
        </p:txBody>
      </p:sp>
    </p:spTree>
    <p:extLst>
      <p:ext uri="{BB962C8B-B14F-4D97-AF65-F5344CB8AC3E}">
        <p14:creationId xmlns:p14="http://schemas.microsoft.com/office/powerpoint/2010/main" val="2511886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7" name="Date Placeholder 6">
            <a:extLst>
              <a:ext uri="{FF2B5EF4-FFF2-40B4-BE49-F238E27FC236}">
                <a16:creationId xmlns:a16="http://schemas.microsoft.com/office/drawing/2014/main" id="{D58DAF71-E06A-4D80-A3D2-14FF5C8F05D1}"/>
              </a:ext>
            </a:extLst>
          </p:cNvPr>
          <p:cNvSpPr>
            <a:spLocks noGrp="1"/>
          </p:cNvSpPr>
          <p:nvPr>
            <p:ph type="dt" sz="half" idx="15"/>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8" name="Footer Placeholder 7">
            <a:extLst>
              <a:ext uri="{FF2B5EF4-FFF2-40B4-BE49-F238E27FC236}">
                <a16:creationId xmlns:a16="http://schemas.microsoft.com/office/drawing/2014/main" id="{00FFBF8D-5C22-48E4-AB08-C9947FFD1EA0}"/>
              </a:ext>
            </a:extLst>
          </p:cNvPr>
          <p:cNvSpPr>
            <a:spLocks noGrp="1"/>
          </p:cNvSpPr>
          <p:nvPr>
            <p:ph type="ftr" sz="quarter" idx="16"/>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9" name="Slide Number Placeholder 8">
            <a:extLst>
              <a:ext uri="{FF2B5EF4-FFF2-40B4-BE49-F238E27FC236}">
                <a16:creationId xmlns:a16="http://schemas.microsoft.com/office/drawing/2014/main" id="{803A64DC-9788-455B-BB32-3CFAE19828A3}"/>
              </a:ext>
            </a:extLst>
          </p:cNvPr>
          <p:cNvSpPr>
            <a:spLocks noGrp="1"/>
          </p:cNvSpPr>
          <p:nvPr>
            <p:ph type="sldNum" sz="quarter" idx="17"/>
          </p:nvPr>
        </p:nvSpPr>
        <p:spPr/>
        <p:txBody>
          <a:bodyPr/>
          <a:lstStyle>
            <a:lvl1pPr>
              <a:defRPr>
                <a:latin typeface="Times New Roman" panose="02020603050405020304" pitchFamily="18" charset="0"/>
              </a:defRPr>
            </a:lvl1pPr>
          </a:lstStyle>
          <a:p>
            <a:fld id="{8B647186-C027-49DF-8D85-FA95879588A4}" type="slidenum">
              <a:rPr lang="en-US" altLang="pl-PL"/>
              <a:pPr/>
              <a:t>‹#›</a:t>
            </a:fld>
            <a:endParaRPr lang="en-US" altLang="pl-PL"/>
          </a:p>
        </p:txBody>
      </p:sp>
    </p:spTree>
    <p:extLst>
      <p:ext uri="{BB962C8B-B14F-4D97-AF65-F5344CB8AC3E}">
        <p14:creationId xmlns:p14="http://schemas.microsoft.com/office/powerpoint/2010/main" val="309926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7" name="Date Placeholder 6"/>
          <p:cNvSpPr>
            <a:spLocks noGrp="1"/>
          </p:cNvSpPr>
          <p:nvPr>
            <p:ph type="dt" sz="half" idx="15"/>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8" name="Footer Placeholder 7"/>
          <p:cNvSpPr>
            <a:spLocks noGrp="1"/>
          </p:cNvSpPr>
          <p:nvPr>
            <p:ph type="ftr" sz="quarter" idx="16"/>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9" name="Slide Number Placeholder 8"/>
          <p:cNvSpPr>
            <a:spLocks noGrp="1"/>
          </p:cNvSpPr>
          <p:nvPr>
            <p:ph type="sldNum" sz="quarter" idx="17"/>
          </p:nvPr>
        </p:nvSpPr>
        <p:spPr/>
        <p:txBody>
          <a:bodyPr/>
          <a:lstStyle>
            <a:lvl1pPr>
              <a:defRPr smtClean="0">
                <a:latin typeface="Times New Roman" panose="02020603050405020304" pitchFamily="18" charset="0"/>
              </a:defRPr>
            </a:lvl1pPr>
          </a:lstStyle>
          <a:p>
            <a:pPr>
              <a:defRPr/>
            </a:pPr>
            <a:fld id="{EB548B2D-56C0-49CD-8205-56A6253B8415}" type="slidenum">
              <a:rPr lang="en-US" altLang="pl-PL"/>
              <a:pPr>
                <a:defRPr/>
              </a:pPr>
              <a:t>‹#›</a:t>
            </a:fld>
            <a:endParaRPr lang="en-US" altLang="pl-PL"/>
          </a:p>
        </p:txBody>
      </p:sp>
    </p:spTree>
    <p:extLst>
      <p:ext uri="{BB962C8B-B14F-4D97-AF65-F5344CB8AC3E}">
        <p14:creationId xmlns:p14="http://schemas.microsoft.com/office/powerpoint/2010/main" val="2648816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3" name="Date Placeholder 2">
            <a:extLst>
              <a:ext uri="{FF2B5EF4-FFF2-40B4-BE49-F238E27FC236}">
                <a16:creationId xmlns:a16="http://schemas.microsoft.com/office/drawing/2014/main" id="{59EBC420-3ACA-4968-994D-F92A8462A051}"/>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4" name="Footer Placeholder 3">
            <a:extLst>
              <a:ext uri="{FF2B5EF4-FFF2-40B4-BE49-F238E27FC236}">
                <a16:creationId xmlns:a16="http://schemas.microsoft.com/office/drawing/2014/main" id="{E8339E9B-0E76-4AA3-8A45-E6A53C74230F}"/>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5" name="Slide Number Placeholder 4">
            <a:extLst>
              <a:ext uri="{FF2B5EF4-FFF2-40B4-BE49-F238E27FC236}">
                <a16:creationId xmlns:a16="http://schemas.microsoft.com/office/drawing/2014/main" id="{AE1BC5D7-041B-458A-A351-3B155471AA3A}"/>
              </a:ext>
            </a:extLst>
          </p:cNvPr>
          <p:cNvSpPr>
            <a:spLocks noGrp="1"/>
          </p:cNvSpPr>
          <p:nvPr>
            <p:ph type="sldNum" sz="quarter" idx="12"/>
          </p:nvPr>
        </p:nvSpPr>
        <p:spPr/>
        <p:txBody>
          <a:bodyPr/>
          <a:lstStyle>
            <a:lvl1pPr>
              <a:defRPr>
                <a:latin typeface="Times New Roman" panose="02020603050405020304" pitchFamily="18" charset="0"/>
              </a:defRPr>
            </a:lvl1pPr>
          </a:lstStyle>
          <a:p>
            <a:fld id="{6802A25C-C900-4767-BEE2-234DA1CD3F6A}" type="slidenum">
              <a:rPr lang="en-US" altLang="pl-PL"/>
              <a:pPr/>
              <a:t>‹#›</a:t>
            </a:fld>
            <a:endParaRPr lang="en-US" altLang="pl-PL"/>
          </a:p>
        </p:txBody>
      </p:sp>
    </p:spTree>
    <p:extLst>
      <p:ext uri="{BB962C8B-B14F-4D97-AF65-F5344CB8AC3E}">
        <p14:creationId xmlns:p14="http://schemas.microsoft.com/office/powerpoint/2010/main" val="14375823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FEFAC-6868-4687-9399-4C9311C3DAA7}"/>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3" name="Footer Placeholder 2">
            <a:extLst>
              <a:ext uri="{FF2B5EF4-FFF2-40B4-BE49-F238E27FC236}">
                <a16:creationId xmlns:a16="http://schemas.microsoft.com/office/drawing/2014/main" id="{C38972C3-29F6-41EE-A946-DB88CA198D8B}"/>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4" name="Slide Number Placeholder 3">
            <a:extLst>
              <a:ext uri="{FF2B5EF4-FFF2-40B4-BE49-F238E27FC236}">
                <a16:creationId xmlns:a16="http://schemas.microsoft.com/office/drawing/2014/main" id="{AB9D2CB5-C5D0-4C0B-BFBD-37CED31EC70A}"/>
              </a:ext>
            </a:extLst>
          </p:cNvPr>
          <p:cNvSpPr>
            <a:spLocks noGrp="1"/>
          </p:cNvSpPr>
          <p:nvPr>
            <p:ph type="sldNum" sz="quarter" idx="12"/>
          </p:nvPr>
        </p:nvSpPr>
        <p:spPr/>
        <p:txBody>
          <a:bodyPr/>
          <a:lstStyle>
            <a:lvl1pPr>
              <a:defRPr>
                <a:latin typeface="Times New Roman" panose="02020603050405020304" pitchFamily="18" charset="0"/>
              </a:defRPr>
            </a:lvl1pPr>
          </a:lstStyle>
          <a:p>
            <a:fld id="{ED14C9E6-EAF0-4F6B-9321-F07FEC8FCA3E}" type="slidenum">
              <a:rPr lang="en-US" altLang="pl-PL"/>
              <a:pPr/>
              <a:t>‹#›</a:t>
            </a:fld>
            <a:endParaRPr lang="en-US" altLang="pl-PL"/>
          </a:p>
        </p:txBody>
      </p:sp>
    </p:spTree>
    <p:extLst>
      <p:ext uri="{BB962C8B-B14F-4D97-AF65-F5344CB8AC3E}">
        <p14:creationId xmlns:p14="http://schemas.microsoft.com/office/powerpoint/2010/main" val="1004297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pl-PL"/>
              <a:t>Kliknij, aby edytować styl</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a:extLst>
              <a:ext uri="{FF2B5EF4-FFF2-40B4-BE49-F238E27FC236}">
                <a16:creationId xmlns:a16="http://schemas.microsoft.com/office/drawing/2014/main" id="{5D9D483A-13C3-4E1D-A92A-05540B39A1FE}"/>
              </a:ext>
            </a:extLst>
          </p:cNvPr>
          <p:cNvSpPr>
            <a:spLocks noGrp="1"/>
          </p:cNvSpPr>
          <p:nvPr>
            <p:ph type="dt" sz="half" idx="14"/>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6" name="Footer Placeholder 5">
            <a:extLst>
              <a:ext uri="{FF2B5EF4-FFF2-40B4-BE49-F238E27FC236}">
                <a16:creationId xmlns:a16="http://schemas.microsoft.com/office/drawing/2014/main" id="{E57A7865-3035-4AAE-B03B-CD39831B227F}"/>
              </a:ext>
            </a:extLst>
          </p:cNvPr>
          <p:cNvSpPr>
            <a:spLocks noGrp="1"/>
          </p:cNvSpPr>
          <p:nvPr>
            <p:ph type="ftr" sz="quarter" idx="15"/>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0F53A50B-4682-49F9-AAC5-C943C6ACFDEE}"/>
              </a:ext>
            </a:extLst>
          </p:cNvPr>
          <p:cNvSpPr>
            <a:spLocks noGrp="1"/>
          </p:cNvSpPr>
          <p:nvPr>
            <p:ph type="sldNum" sz="quarter" idx="16"/>
          </p:nvPr>
        </p:nvSpPr>
        <p:spPr/>
        <p:txBody>
          <a:bodyPr/>
          <a:lstStyle>
            <a:lvl1pPr>
              <a:defRPr>
                <a:latin typeface="Times New Roman" panose="02020603050405020304" pitchFamily="18" charset="0"/>
              </a:defRPr>
            </a:lvl1pPr>
          </a:lstStyle>
          <a:p>
            <a:fld id="{DFFA05CF-86B5-46FD-9550-ED8BE64C0B8E}" type="slidenum">
              <a:rPr lang="en-US" altLang="pl-PL"/>
              <a:pPr/>
              <a:t>‹#›</a:t>
            </a:fld>
            <a:endParaRPr lang="en-US" altLang="pl-PL"/>
          </a:p>
        </p:txBody>
      </p:sp>
    </p:spTree>
    <p:extLst>
      <p:ext uri="{BB962C8B-B14F-4D97-AF65-F5344CB8AC3E}">
        <p14:creationId xmlns:p14="http://schemas.microsoft.com/office/powerpoint/2010/main" val="469218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pic>
        <p:nvPicPr>
          <p:cNvPr id="5" name="Picture 10" descr="horizon.png">
            <a:extLst>
              <a:ext uri="{FF2B5EF4-FFF2-40B4-BE49-F238E27FC236}">
                <a16:creationId xmlns:a16="http://schemas.microsoft.com/office/drawing/2014/main" id="{626CF798-4816-47BA-BF19-42F80C9A96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pl-PL"/>
              <a:t>Kliknij, aby edytować styl</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6" name="Date Placeholder 4">
            <a:extLst>
              <a:ext uri="{FF2B5EF4-FFF2-40B4-BE49-F238E27FC236}">
                <a16:creationId xmlns:a16="http://schemas.microsoft.com/office/drawing/2014/main" id="{C2D88C0B-77FE-4E08-A16B-DE566FFBF78B}"/>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7" name="Footer Placeholder 5">
            <a:extLst>
              <a:ext uri="{FF2B5EF4-FFF2-40B4-BE49-F238E27FC236}">
                <a16:creationId xmlns:a16="http://schemas.microsoft.com/office/drawing/2014/main" id="{B6116B48-4F0D-497B-8A20-C41AF6084C30}"/>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8" name="Slide Number Placeholder 6">
            <a:extLst>
              <a:ext uri="{FF2B5EF4-FFF2-40B4-BE49-F238E27FC236}">
                <a16:creationId xmlns:a16="http://schemas.microsoft.com/office/drawing/2014/main" id="{8BA5ECAB-8D8A-4AB8-A66E-E8D9D618075F}"/>
              </a:ext>
            </a:extLst>
          </p:cNvPr>
          <p:cNvSpPr>
            <a:spLocks noGrp="1"/>
          </p:cNvSpPr>
          <p:nvPr>
            <p:ph type="sldNum" sz="quarter" idx="12"/>
          </p:nvPr>
        </p:nvSpPr>
        <p:spPr/>
        <p:txBody>
          <a:bodyPr/>
          <a:lstStyle>
            <a:lvl1pPr>
              <a:defRPr>
                <a:latin typeface="Times New Roman" panose="02020603050405020304" pitchFamily="18" charset="0"/>
              </a:defRPr>
            </a:lvl1pPr>
          </a:lstStyle>
          <a:p>
            <a:fld id="{467E2178-9A86-45C3-8BAE-F91BCD90E33B}" type="slidenum">
              <a:rPr lang="en-US" altLang="pl-PL"/>
              <a:pPr/>
              <a:t>‹#›</a:t>
            </a:fld>
            <a:endParaRPr lang="en-US" altLang="pl-PL"/>
          </a:p>
        </p:txBody>
      </p:sp>
    </p:spTree>
    <p:extLst>
      <p:ext uri="{BB962C8B-B14F-4D97-AF65-F5344CB8AC3E}">
        <p14:creationId xmlns:p14="http://schemas.microsoft.com/office/powerpoint/2010/main" val="175049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a:extLst>
              <a:ext uri="{FF2B5EF4-FFF2-40B4-BE49-F238E27FC236}">
                <a16:creationId xmlns:a16="http://schemas.microsoft.com/office/drawing/2014/main" id="{50B0C4B7-F231-42F0-A421-1B2D3132A3AC}"/>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a:extLst>
              <a:ext uri="{FF2B5EF4-FFF2-40B4-BE49-F238E27FC236}">
                <a16:creationId xmlns:a16="http://schemas.microsoft.com/office/drawing/2014/main" id="{DA3921CB-161C-49C4-AB01-79B4C47AF343}"/>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057D7C85-3F56-436A-B42F-C379264BDB92}"/>
              </a:ext>
            </a:extLst>
          </p:cNvPr>
          <p:cNvSpPr>
            <a:spLocks noGrp="1"/>
          </p:cNvSpPr>
          <p:nvPr>
            <p:ph type="sldNum" sz="quarter" idx="12"/>
          </p:nvPr>
        </p:nvSpPr>
        <p:spPr/>
        <p:txBody>
          <a:bodyPr/>
          <a:lstStyle>
            <a:lvl1pPr>
              <a:defRPr>
                <a:latin typeface="Times New Roman" panose="02020603050405020304" pitchFamily="18" charset="0"/>
              </a:defRPr>
            </a:lvl1pPr>
          </a:lstStyle>
          <a:p>
            <a:fld id="{67E68F55-9C60-4F72-BA66-71FAB85D1051}" type="slidenum">
              <a:rPr lang="en-US" altLang="pl-PL"/>
              <a:pPr/>
              <a:t>‹#›</a:t>
            </a:fld>
            <a:endParaRPr lang="en-US" altLang="pl-PL"/>
          </a:p>
        </p:txBody>
      </p:sp>
    </p:spTree>
    <p:extLst>
      <p:ext uri="{BB962C8B-B14F-4D97-AF65-F5344CB8AC3E}">
        <p14:creationId xmlns:p14="http://schemas.microsoft.com/office/powerpoint/2010/main" val="22289933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a:extLst>
              <a:ext uri="{FF2B5EF4-FFF2-40B4-BE49-F238E27FC236}">
                <a16:creationId xmlns:a16="http://schemas.microsoft.com/office/drawing/2014/main" id="{16F5CCE2-9156-4C51-ADE0-4C98670E2A76}"/>
              </a:ext>
            </a:extLst>
          </p:cNvPr>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5" name="Footer Placeholder 4">
            <a:extLst>
              <a:ext uri="{FF2B5EF4-FFF2-40B4-BE49-F238E27FC236}">
                <a16:creationId xmlns:a16="http://schemas.microsoft.com/office/drawing/2014/main" id="{9682F473-F7FF-4E55-889E-3FCC46FA21EC}"/>
              </a:ext>
            </a:extLst>
          </p:cNvPr>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EFD54032-AF59-43F0-89C8-030E398EB0BA}"/>
              </a:ext>
            </a:extLst>
          </p:cNvPr>
          <p:cNvSpPr>
            <a:spLocks noGrp="1"/>
          </p:cNvSpPr>
          <p:nvPr>
            <p:ph type="sldNum" sz="quarter" idx="12"/>
          </p:nvPr>
        </p:nvSpPr>
        <p:spPr/>
        <p:txBody>
          <a:bodyPr/>
          <a:lstStyle>
            <a:lvl1pPr>
              <a:defRPr>
                <a:latin typeface="Times New Roman" panose="02020603050405020304" pitchFamily="18" charset="0"/>
              </a:defRPr>
            </a:lvl1pPr>
          </a:lstStyle>
          <a:p>
            <a:fld id="{31C1A4DB-D991-4627-BA18-B959886EB3CA}" type="slidenum">
              <a:rPr lang="en-US" altLang="pl-PL"/>
              <a:pPr/>
              <a:t>‹#›</a:t>
            </a:fld>
            <a:endParaRPr lang="en-US" altLang="pl-PL"/>
          </a:p>
        </p:txBody>
      </p:sp>
    </p:spTree>
    <p:extLst>
      <p:ext uri="{BB962C8B-B14F-4D97-AF65-F5344CB8AC3E}">
        <p14:creationId xmlns:p14="http://schemas.microsoft.com/office/powerpoint/2010/main" val="954547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6DF929AD-6D78-41F4-9188-2759361030E8}" type="slidenum">
              <a:rPr lang="en-US" altLang="pl-PL"/>
              <a:pPr>
                <a:defRPr/>
              </a:pPr>
              <a:t>‹#›</a:t>
            </a:fld>
            <a:endParaRPr lang="en-US" altLang="pl-PL"/>
          </a:p>
        </p:txBody>
      </p:sp>
    </p:spTree>
    <p:extLst>
      <p:ext uri="{BB962C8B-B14F-4D97-AF65-F5344CB8AC3E}">
        <p14:creationId xmlns:p14="http://schemas.microsoft.com/office/powerpoint/2010/main" val="3472857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36597BFB-DB43-4422-873B-755A42093DC5}" type="slidenum">
              <a:rPr lang="en-US" altLang="pl-PL"/>
              <a:pPr>
                <a:defRPr/>
              </a:pPr>
              <a:t>‹#›</a:t>
            </a:fld>
            <a:endParaRPr lang="en-US" altLang="pl-PL"/>
          </a:p>
        </p:txBody>
      </p:sp>
    </p:spTree>
    <p:extLst>
      <p:ext uri="{BB962C8B-B14F-4D97-AF65-F5344CB8AC3E}">
        <p14:creationId xmlns:p14="http://schemas.microsoft.com/office/powerpoint/2010/main" val="1886552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pl-PL"/>
              <a:t>Kliknij, aby edytować styl</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4"/>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6" name="Footer Placeholder 5"/>
          <p:cNvSpPr>
            <a:spLocks noGrp="1"/>
          </p:cNvSpPr>
          <p:nvPr>
            <p:ph type="ftr" sz="quarter" idx="15"/>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7" name="Slide Number Placeholder 6"/>
          <p:cNvSpPr>
            <a:spLocks noGrp="1"/>
          </p:cNvSpPr>
          <p:nvPr>
            <p:ph type="sldNum" sz="quarter" idx="16"/>
          </p:nvPr>
        </p:nvSpPr>
        <p:spPr/>
        <p:txBody>
          <a:bodyPr/>
          <a:lstStyle>
            <a:lvl1pPr>
              <a:defRPr smtClean="0">
                <a:latin typeface="Times New Roman" panose="02020603050405020304" pitchFamily="18" charset="0"/>
              </a:defRPr>
            </a:lvl1pPr>
          </a:lstStyle>
          <a:p>
            <a:pPr>
              <a:defRPr/>
            </a:pPr>
            <a:fld id="{736E1E35-F6CE-40D5-B009-AF3411022464}" type="slidenum">
              <a:rPr lang="en-US" altLang="pl-PL"/>
              <a:pPr>
                <a:defRPr/>
              </a:pPr>
              <a:t>‹#›</a:t>
            </a:fld>
            <a:endParaRPr lang="en-US" altLang="pl-PL"/>
          </a:p>
        </p:txBody>
      </p:sp>
    </p:spTree>
    <p:extLst>
      <p:ext uri="{BB962C8B-B14F-4D97-AF65-F5344CB8AC3E}">
        <p14:creationId xmlns:p14="http://schemas.microsoft.com/office/powerpoint/2010/main" val="2143246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pic>
        <p:nvPicPr>
          <p:cNvPr id="5" name="Picture 10" descr="horiz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pl-PL"/>
              <a:t>Kliknij, aby edytować styl</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6" name="Date Placeholder 4"/>
          <p:cNvSpPr>
            <a:spLocks noGrp="1"/>
          </p:cNvSpPr>
          <p:nvPr>
            <p:ph type="dt" sz="half" idx="10"/>
          </p:nvPr>
        </p:nvSpPr>
        <p:spPr/>
        <p:txBody>
          <a:bodyPr/>
          <a:lstStyle>
            <a:lvl1pPr fontAlgn="base">
              <a:spcBef>
                <a:spcPct val="0"/>
              </a:spcBef>
              <a:spcAft>
                <a:spcPct val="0"/>
              </a:spcAft>
              <a:defRPr>
                <a:latin typeface="Times New Roman" charset="0"/>
              </a:defRPr>
            </a:lvl1pPr>
          </a:lstStyle>
          <a:p>
            <a:pPr>
              <a:defRPr/>
            </a:pPr>
            <a:fld id="{544213AF-26F6-41FA-8D85-E2C5388D6E58}" type="datetimeFigureOut">
              <a:rPr lang="en-US"/>
              <a:pPr>
                <a:defRPr/>
              </a:pPr>
              <a:t>5/4/2020</a:t>
            </a:fld>
            <a:endParaRPr lang="en-US"/>
          </a:p>
        </p:txBody>
      </p:sp>
      <p:sp>
        <p:nvSpPr>
          <p:cNvPr id="7" name="Footer Placeholder 5"/>
          <p:cNvSpPr>
            <a:spLocks noGrp="1"/>
          </p:cNvSpPr>
          <p:nvPr>
            <p:ph type="ftr" sz="quarter" idx="11"/>
          </p:nvPr>
        </p:nvSpPr>
        <p:spPr/>
        <p:txBody>
          <a:bodyPr/>
          <a:lstStyle>
            <a:lvl1pPr fontAlgn="base">
              <a:spcBef>
                <a:spcPct val="0"/>
              </a:spcBef>
              <a:spcAft>
                <a:spcPct val="0"/>
              </a:spcAft>
              <a:defRPr>
                <a:latin typeface="Times New Roman" charset="0"/>
              </a:defRPr>
            </a:lvl1pPr>
          </a:lstStyle>
          <a:p>
            <a:pPr>
              <a:defRPr/>
            </a:pPr>
            <a:endParaRPr lang="en-US"/>
          </a:p>
        </p:txBody>
      </p:sp>
      <p:sp>
        <p:nvSpPr>
          <p:cNvPr id="8" name="Slide Number Placeholder 6"/>
          <p:cNvSpPr>
            <a:spLocks noGrp="1"/>
          </p:cNvSpPr>
          <p:nvPr>
            <p:ph type="sldNum" sz="quarter" idx="12"/>
          </p:nvPr>
        </p:nvSpPr>
        <p:spPr/>
        <p:txBody>
          <a:bodyPr/>
          <a:lstStyle>
            <a:lvl1pPr>
              <a:defRPr smtClean="0">
                <a:latin typeface="Times New Roman" panose="02020603050405020304" pitchFamily="18" charset="0"/>
              </a:defRPr>
            </a:lvl1pPr>
          </a:lstStyle>
          <a:p>
            <a:pPr>
              <a:defRPr/>
            </a:pPr>
            <a:fld id="{6CF227F3-E63F-4F5B-999C-81CA4E35FB64}" type="slidenum">
              <a:rPr lang="en-US" altLang="pl-PL"/>
              <a:pPr>
                <a:defRPr/>
              </a:pPr>
              <a:t>‹#›</a:t>
            </a:fld>
            <a:endParaRPr lang="en-US" altLang="pl-PL"/>
          </a:p>
        </p:txBody>
      </p:sp>
    </p:spTree>
    <p:extLst>
      <p:ext uri="{BB962C8B-B14F-4D97-AF65-F5344CB8AC3E}">
        <p14:creationId xmlns:p14="http://schemas.microsoft.com/office/powerpoint/2010/main" val="2628329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83838"/>
            </a:gs>
            <a:gs pos="31000">
              <a:srgbClr val="000000"/>
            </a:gs>
            <a:gs pos="100000">
              <a:srgbClr val="000000"/>
            </a:gs>
          </a:gsLst>
          <a:lin ang="5400000"/>
        </a:gradFill>
        <a:effectLst/>
      </p:bgPr>
    </p:bg>
    <p:spTree>
      <p:nvGrpSpPr>
        <p:cNvPr id="1" name=""/>
        <p:cNvGrpSpPr/>
        <p:nvPr/>
      </p:nvGrpSpPr>
      <p:grpSpPr>
        <a:xfrm>
          <a:off x="0" y="0"/>
          <a:ext cx="0" cy="0"/>
          <a:chOff x="0" y="0"/>
          <a:chExt cx="0" cy="0"/>
        </a:xfrm>
      </p:grpSpPr>
      <p:pic>
        <p:nvPicPr>
          <p:cNvPr id="6146" name="Picture 6" descr="horizo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pl-PL"/>
              <a:t>Kliknij, aby edytować styl</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eaLnBrk="1" fontAlgn="auto" hangingPunct="1">
              <a:spcBef>
                <a:spcPts val="0"/>
              </a:spcBef>
              <a:spcAft>
                <a:spcPts val="0"/>
              </a:spcAft>
              <a:defRPr sz="1000" strike="noStrike" spc="60" baseline="0">
                <a:solidFill>
                  <a:srgbClr val="FFFFFF"/>
                </a:solidFill>
                <a:latin typeface="Arial Narrow"/>
              </a:defRPr>
            </a:lvl1pPr>
          </a:lstStyle>
          <a:p>
            <a:pPr>
              <a:defRPr/>
            </a:pPr>
            <a:fld id="{261F45CC-4092-4217-A1CA-FCA281A61789}" type="datetime1">
              <a:rPr lang="en-US"/>
              <a:pPr>
                <a:defRPr/>
              </a:pPr>
              <a:t>5/4/2020</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eaLnBrk="1" fontAlgn="auto" hangingPunct="1">
              <a:spcBef>
                <a:spcPts val="0"/>
              </a:spcBef>
              <a:spcAft>
                <a:spcPts val="0"/>
              </a:spcAft>
              <a:defRPr sz="1000" cap="all" spc="60" baseline="0">
                <a:solidFill>
                  <a:srgbClr val="FFFFFF"/>
                </a:solidFill>
                <a:latin typeface="Arial Narrow"/>
              </a:defRPr>
            </a:lvl1pPr>
          </a:lstStyle>
          <a:p>
            <a:pPr>
              <a:defRPr/>
            </a:pPr>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smtClean="0">
                <a:solidFill>
                  <a:srgbClr val="FFFFFF"/>
                </a:solidFill>
                <a:latin typeface="Arial Narrow" panose="020B0606020202030204" pitchFamily="34" charset="0"/>
              </a:defRPr>
            </a:lvl1pPr>
          </a:lstStyle>
          <a:p>
            <a:pPr fontAlgn="base">
              <a:spcBef>
                <a:spcPct val="0"/>
              </a:spcBef>
              <a:spcAft>
                <a:spcPct val="0"/>
              </a:spcAft>
              <a:defRPr/>
            </a:pPr>
            <a:fld id="{E34D597D-C271-4B43-AF83-7A0508A4EF2D}" type="slidenum">
              <a:rPr lang="en-US" altLang="pl-PL"/>
              <a:pPr fontAlgn="base">
                <a:spcBef>
                  <a:spcPct val="0"/>
                </a:spcBef>
                <a:spcAft>
                  <a:spcPct val="0"/>
                </a:spcAft>
                <a:defRPr/>
              </a:pPr>
              <a:t>‹#›</a:t>
            </a:fld>
            <a:endParaRPr lang="en-US" altLang="pl-PL"/>
          </a:p>
        </p:txBody>
      </p:sp>
    </p:spTree>
    <p:extLst>
      <p:ext uri="{BB962C8B-B14F-4D97-AF65-F5344CB8AC3E}">
        <p14:creationId xmlns:p14="http://schemas.microsoft.com/office/powerpoint/2010/main" val="94455197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pl-PL"/>
              <a:t>Kliknij, aby edytować styl</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solidFill>
                  <a:srgbClr val="FFFFFF"/>
                </a:solidFill>
              </a:rPr>
              <a:pPr/>
              <a:t>5/4/2020</a:t>
            </a:fld>
            <a:endParaRPr lang="en-US" dirty="0">
              <a:solidFill>
                <a:srgbClr val="FFFFFF"/>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solidFill>
                <a:srgbClr val="FFFFFF"/>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0928537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69B081C4-1B65-421A-9C8E-216B2EF1932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D9664AE4-E616-49F6-9893-14F5C5003B5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9F29522-DC23-4C13-BB36-EEC5C0E030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5C4514-4BC7-4582-93AB-E6BABE34118E}" type="datetimeFigureOut">
              <a:rPr lang="pl-PL" smtClean="0"/>
              <a:t>04.05.2020</a:t>
            </a:fld>
            <a:endParaRPr lang="pl-PL"/>
          </a:p>
        </p:txBody>
      </p:sp>
      <p:sp>
        <p:nvSpPr>
          <p:cNvPr id="5" name="Symbol zastępczy stopki 4">
            <a:extLst>
              <a:ext uri="{FF2B5EF4-FFF2-40B4-BE49-F238E27FC236}">
                <a16:creationId xmlns:a16="http://schemas.microsoft.com/office/drawing/2014/main" id="{E6B678E4-939C-4B1C-8736-CE99C536E0B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642C75DF-1BF8-4BD0-BE00-049A1FAB202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21B805-55A6-4594-A36C-A4D9EE96330E}" type="slidenum">
              <a:rPr lang="pl-PL" smtClean="0"/>
              <a:t>‹#›</a:t>
            </a:fld>
            <a:endParaRPr lang="pl-PL"/>
          </a:p>
        </p:txBody>
      </p:sp>
    </p:spTree>
    <p:extLst>
      <p:ext uri="{BB962C8B-B14F-4D97-AF65-F5344CB8AC3E}">
        <p14:creationId xmlns:p14="http://schemas.microsoft.com/office/powerpoint/2010/main" val="11675709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83838"/>
            </a:gs>
            <a:gs pos="31000">
              <a:srgbClr val="000000"/>
            </a:gs>
            <a:gs pos="100000">
              <a:srgbClr val="000000"/>
            </a:gs>
          </a:gsLst>
          <a:lin ang="5400000"/>
        </a:gradFill>
        <a:effectLst/>
      </p:bgPr>
    </p:bg>
    <p:spTree>
      <p:nvGrpSpPr>
        <p:cNvPr id="1" name=""/>
        <p:cNvGrpSpPr/>
        <p:nvPr/>
      </p:nvGrpSpPr>
      <p:grpSpPr>
        <a:xfrm>
          <a:off x="0" y="0"/>
          <a:ext cx="0" cy="0"/>
          <a:chOff x="0" y="0"/>
          <a:chExt cx="0" cy="0"/>
        </a:xfrm>
      </p:grpSpPr>
      <p:pic>
        <p:nvPicPr>
          <p:cNvPr id="1026" name="Picture 6" descr="horizon.png">
            <a:extLst>
              <a:ext uri="{FF2B5EF4-FFF2-40B4-BE49-F238E27FC236}">
                <a16:creationId xmlns:a16="http://schemas.microsoft.com/office/drawing/2014/main" id="{3B88541E-9FC9-43F5-A9BA-3640365ED6A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C718067C-4761-4F62-A287-483608E829AA}"/>
              </a:ext>
            </a:extLst>
          </p:cNvPr>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pl-PL"/>
              <a:t>Kliknij, aby edytować styl</a:t>
            </a:r>
            <a:endParaRPr lang="en-US" dirty="0"/>
          </a:p>
        </p:txBody>
      </p:sp>
      <p:sp>
        <p:nvSpPr>
          <p:cNvPr id="3" name="Text Placeholder 2">
            <a:extLst>
              <a:ext uri="{FF2B5EF4-FFF2-40B4-BE49-F238E27FC236}">
                <a16:creationId xmlns:a16="http://schemas.microsoft.com/office/drawing/2014/main" id="{53A380E8-4EBB-4607-99E7-601C34798C78}"/>
              </a:ext>
            </a:extLst>
          </p:cNvPr>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a:extLst>
              <a:ext uri="{FF2B5EF4-FFF2-40B4-BE49-F238E27FC236}">
                <a16:creationId xmlns:a16="http://schemas.microsoft.com/office/drawing/2014/main" id="{3EFC9E8F-2F21-4871-9E8A-A24162F0A7D8}"/>
              </a:ext>
            </a:extLst>
          </p:cNvPr>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eaLnBrk="1" fontAlgn="auto" hangingPunct="1">
              <a:spcBef>
                <a:spcPts val="0"/>
              </a:spcBef>
              <a:spcAft>
                <a:spcPts val="0"/>
              </a:spcAft>
              <a:defRPr sz="1000" strike="noStrike" spc="60" baseline="0">
                <a:solidFill>
                  <a:srgbClr val="FFFFFF"/>
                </a:solidFill>
                <a:latin typeface="Arial Narrow"/>
                <a:cs typeface="+mn-cs"/>
              </a:defRPr>
            </a:lvl1pPr>
          </a:lstStyle>
          <a:p>
            <a:pPr>
              <a:defRPr/>
            </a:pPr>
            <a:fld id="{42A945C1-C4D7-450A-AB40-F6D8FAF14BB1}" type="datetime1">
              <a:rPr lang="en-US"/>
              <a:pPr>
                <a:defRPr/>
              </a:pPr>
              <a:t>5/4/2020</a:t>
            </a:fld>
            <a:endParaRPr lang="en-US" dirty="0"/>
          </a:p>
        </p:txBody>
      </p:sp>
      <p:sp>
        <p:nvSpPr>
          <p:cNvPr id="5" name="Footer Placeholder 4">
            <a:extLst>
              <a:ext uri="{FF2B5EF4-FFF2-40B4-BE49-F238E27FC236}">
                <a16:creationId xmlns:a16="http://schemas.microsoft.com/office/drawing/2014/main" id="{BAFFE9EA-A9A5-4268-AACD-51E7A7996712}"/>
              </a:ext>
            </a:extLst>
          </p:cNvPr>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eaLnBrk="1" fontAlgn="auto" hangingPunct="1">
              <a:spcBef>
                <a:spcPts val="0"/>
              </a:spcBef>
              <a:spcAft>
                <a:spcPts val="0"/>
              </a:spcAft>
              <a:defRPr sz="1000" cap="all" spc="60" baseline="0">
                <a:solidFill>
                  <a:srgbClr val="FFFFFF"/>
                </a:solidFill>
                <a:latin typeface="Arial Narrow"/>
                <a:cs typeface="+mn-cs"/>
              </a:defRPr>
            </a:lvl1pPr>
          </a:lstStyle>
          <a:p>
            <a:pPr>
              <a:defRPr/>
            </a:pPr>
            <a:endParaRPr lang="en-US"/>
          </a:p>
        </p:txBody>
      </p:sp>
      <p:sp>
        <p:nvSpPr>
          <p:cNvPr id="6" name="Slide Number Placeholder 5">
            <a:extLst>
              <a:ext uri="{FF2B5EF4-FFF2-40B4-BE49-F238E27FC236}">
                <a16:creationId xmlns:a16="http://schemas.microsoft.com/office/drawing/2014/main" id="{E9CEDA5D-ED45-4411-A318-3899FCA4EAD0}"/>
              </a:ext>
            </a:extLst>
          </p:cNvPr>
          <p:cNvSpPr>
            <a:spLocks noGrp="1"/>
          </p:cNvSpPr>
          <p:nvPr>
            <p:ph type="sldNum" sz="quarter" idx="4"/>
          </p:nvPr>
        </p:nvSpPr>
        <p:spPr>
          <a:xfrm>
            <a:off x="7543800" y="6356350"/>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rgbClr val="FFFFFF"/>
                </a:solidFill>
                <a:latin typeface="Arial Narrow" panose="020B0606020202030204" pitchFamily="34" charset="0"/>
              </a:defRPr>
            </a:lvl1pPr>
          </a:lstStyle>
          <a:p>
            <a:fld id="{26459F08-7982-46F4-A663-9BF8F1EC0F40}" type="slidenum">
              <a:rPr lang="en-US" altLang="pl-PL"/>
              <a:pPr/>
              <a:t>‹#›</a:t>
            </a:fld>
            <a:endParaRPr lang="en-US" altLang="pl-PL"/>
          </a:p>
        </p:txBody>
      </p:sp>
    </p:spTree>
    <p:extLst>
      <p:ext uri="{BB962C8B-B14F-4D97-AF65-F5344CB8AC3E}">
        <p14:creationId xmlns:p14="http://schemas.microsoft.com/office/powerpoint/2010/main" val="1621738702"/>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83838"/>
            </a:gs>
            <a:gs pos="31000">
              <a:srgbClr val="000000"/>
            </a:gs>
            <a:gs pos="100000">
              <a:srgbClr val="000000"/>
            </a:gs>
          </a:gsLst>
          <a:lin ang="5400000"/>
        </a:gradFill>
        <a:effectLst/>
      </p:bgPr>
    </p:bg>
    <p:spTree>
      <p:nvGrpSpPr>
        <p:cNvPr id="1" name=""/>
        <p:cNvGrpSpPr/>
        <p:nvPr/>
      </p:nvGrpSpPr>
      <p:grpSpPr>
        <a:xfrm>
          <a:off x="0" y="0"/>
          <a:ext cx="0" cy="0"/>
          <a:chOff x="0" y="0"/>
          <a:chExt cx="0" cy="0"/>
        </a:xfrm>
      </p:grpSpPr>
      <p:pic>
        <p:nvPicPr>
          <p:cNvPr id="1026" name="Picture 6" descr="horizon.png">
            <a:extLst>
              <a:ext uri="{FF2B5EF4-FFF2-40B4-BE49-F238E27FC236}">
                <a16:creationId xmlns:a16="http://schemas.microsoft.com/office/drawing/2014/main" id="{56E0FFDB-907F-4A91-B014-B3237A597C4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B51A1E8A-CE57-4B9E-8018-DC6E3F4C89E0}"/>
              </a:ext>
            </a:extLst>
          </p:cNvPr>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pl-PL"/>
              <a:t>Kliknij, aby edytować styl</a:t>
            </a:r>
            <a:endParaRPr lang="en-US" dirty="0"/>
          </a:p>
        </p:txBody>
      </p:sp>
      <p:sp>
        <p:nvSpPr>
          <p:cNvPr id="3" name="Text Placeholder 2">
            <a:extLst>
              <a:ext uri="{FF2B5EF4-FFF2-40B4-BE49-F238E27FC236}">
                <a16:creationId xmlns:a16="http://schemas.microsoft.com/office/drawing/2014/main" id="{983395A3-98F2-413B-9BED-D3CAF037092F}"/>
              </a:ext>
            </a:extLst>
          </p:cNvPr>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a:extLst>
              <a:ext uri="{FF2B5EF4-FFF2-40B4-BE49-F238E27FC236}">
                <a16:creationId xmlns:a16="http://schemas.microsoft.com/office/drawing/2014/main" id="{2E5BED3B-0E2D-49F6-8326-A47A904A30CD}"/>
              </a:ext>
            </a:extLst>
          </p:cNvPr>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eaLnBrk="1" fontAlgn="auto" hangingPunct="1">
              <a:spcBef>
                <a:spcPts val="0"/>
              </a:spcBef>
              <a:spcAft>
                <a:spcPts val="0"/>
              </a:spcAft>
              <a:defRPr sz="1000" strike="noStrike" spc="60" baseline="0">
                <a:solidFill>
                  <a:srgbClr val="FFFFFF"/>
                </a:solidFill>
                <a:latin typeface="Arial Narrow"/>
                <a:cs typeface="+mn-cs"/>
              </a:defRPr>
            </a:lvl1pPr>
          </a:lstStyle>
          <a:p>
            <a:pPr>
              <a:defRPr/>
            </a:pPr>
            <a:fld id="{9E3A230B-1815-47E9-95F3-3C26E840AD71}" type="datetime1">
              <a:rPr lang="en-US"/>
              <a:pPr>
                <a:defRPr/>
              </a:pPr>
              <a:t>5/4/2020</a:t>
            </a:fld>
            <a:endParaRPr lang="en-US" dirty="0"/>
          </a:p>
        </p:txBody>
      </p:sp>
      <p:sp>
        <p:nvSpPr>
          <p:cNvPr id="5" name="Footer Placeholder 4">
            <a:extLst>
              <a:ext uri="{FF2B5EF4-FFF2-40B4-BE49-F238E27FC236}">
                <a16:creationId xmlns:a16="http://schemas.microsoft.com/office/drawing/2014/main" id="{56B8FCDB-CD3D-4B20-AC27-6B3F99239973}"/>
              </a:ext>
            </a:extLst>
          </p:cNvPr>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eaLnBrk="1" fontAlgn="auto" hangingPunct="1">
              <a:spcBef>
                <a:spcPts val="0"/>
              </a:spcBef>
              <a:spcAft>
                <a:spcPts val="0"/>
              </a:spcAft>
              <a:defRPr sz="1000" cap="all" spc="60" baseline="0">
                <a:solidFill>
                  <a:srgbClr val="FFFFFF"/>
                </a:solidFill>
                <a:latin typeface="Arial Narrow"/>
                <a:cs typeface="+mn-cs"/>
              </a:defRPr>
            </a:lvl1pPr>
          </a:lstStyle>
          <a:p>
            <a:pPr>
              <a:defRPr/>
            </a:pPr>
            <a:endParaRPr lang="en-US"/>
          </a:p>
        </p:txBody>
      </p:sp>
      <p:sp>
        <p:nvSpPr>
          <p:cNvPr id="6" name="Slide Number Placeholder 5">
            <a:extLst>
              <a:ext uri="{FF2B5EF4-FFF2-40B4-BE49-F238E27FC236}">
                <a16:creationId xmlns:a16="http://schemas.microsoft.com/office/drawing/2014/main" id="{C23C5E6F-379B-4BD5-8CD1-18364A44E6D0}"/>
              </a:ext>
            </a:extLst>
          </p:cNvPr>
          <p:cNvSpPr>
            <a:spLocks noGrp="1"/>
          </p:cNvSpPr>
          <p:nvPr>
            <p:ph type="sldNum" sz="quarter" idx="4"/>
          </p:nvPr>
        </p:nvSpPr>
        <p:spPr>
          <a:xfrm>
            <a:off x="7543800" y="6356350"/>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rgbClr val="FFFFFF"/>
                </a:solidFill>
                <a:latin typeface="Arial Narrow" panose="020B0606020202030204" pitchFamily="34" charset="0"/>
              </a:defRPr>
            </a:lvl1pPr>
          </a:lstStyle>
          <a:p>
            <a:fld id="{540C374D-1A11-4818-BDFB-62BC2BB7E6A3}" type="slidenum">
              <a:rPr lang="en-US" altLang="pl-PL"/>
              <a:pPr/>
              <a:t>‹#›</a:t>
            </a:fld>
            <a:endParaRPr lang="en-US" altLang="pl-PL"/>
          </a:p>
        </p:txBody>
      </p:sp>
    </p:spTree>
    <p:extLst>
      <p:ext uri="{BB962C8B-B14F-4D97-AF65-F5344CB8AC3E}">
        <p14:creationId xmlns:p14="http://schemas.microsoft.com/office/powerpoint/2010/main" val="2796223328"/>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czech@op.pl"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7918"/>
            <a:ext cx="9144000" cy="5402163"/>
          </a:xfrm>
          <a:prstGeom prst="rect">
            <a:avLst/>
          </a:prstGeom>
        </p:spPr>
      </p:pic>
      <p:sp>
        <p:nvSpPr>
          <p:cNvPr id="4" name="Prostokąt 3">
            <a:extLst>
              <a:ext uri="{FF2B5EF4-FFF2-40B4-BE49-F238E27FC236}">
                <a16:creationId xmlns:a16="http://schemas.microsoft.com/office/drawing/2014/main" id="{7B8E20D1-6BF4-4559-8495-6993D05C0536}"/>
              </a:ext>
            </a:extLst>
          </p:cNvPr>
          <p:cNvSpPr/>
          <p:nvPr/>
        </p:nvSpPr>
        <p:spPr>
          <a:xfrm>
            <a:off x="455924" y="899751"/>
            <a:ext cx="8232150" cy="1569660"/>
          </a:xfrm>
          <a:prstGeom prst="rect">
            <a:avLst/>
          </a:prstGeom>
        </p:spPr>
        <p:txBody>
          <a:bodyPr wrap="square">
            <a:spAutoFit/>
          </a:bodyPr>
          <a:lstStyle/>
          <a:p>
            <a:pPr algn="ctr"/>
            <a:r>
              <a:rPr lang="en-US" sz="3200" b="1" cap="all" spc="50" dirty="0">
                <a:solidFill>
                  <a:srgbClr val="FFFFFF"/>
                </a:solidFill>
                <a:latin typeface="Times New Roman" panose="02020603050405020304" pitchFamily="18" charset="0"/>
                <a:ea typeface="+mj-ea"/>
                <a:cs typeface="Times New Roman" panose="02020603050405020304" pitchFamily="18" charset="0"/>
              </a:rPr>
              <a:t>Geology of </a:t>
            </a:r>
            <a:r>
              <a:rPr lang="en-US" sz="3200" b="1" cap="all" spc="50" dirty="0" err="1">
                <a:solidFill>
                  <a:srgbClr val="FFFFFF"/>
                </a:solidFill>
                <a:latin typeface="Times New Roman" panose="02020603050405020304" pitchFamily="18" charset="0"/>
                <a:ea typeface="+mj-ea"/>
                <a:cs typeface="Times New Roman" panose="02020603050405020304" pitchFamily="18" charset="0"/>
              </a:rPr>
              <a:t>Isidis</a:t>
            </a:r>
            <a:r>
              <a:rPr lang="en-US" sz="3200" b="1" cap="all" spc="50" dirty="0">
                <a:solidFill>
                  <a:srgbClr val="FFFFFF"/>
                </a:solidFill>
                <a:latin typeface="Times New Roman" panose="02020603050405020304" pitchFamily="18" charset="0"/>
                <a:ea typeface="+mj-ea"/>
                <a:cs typeface="Times New Roman" panose="02020603050405020304" pitchFamily="18" charset="0"/>
              </a:rPr>
              <a:t> </a:t>
            </a:r>
            <a:r>
              <a:rPr lang="pl-PL" sz="3200" b="1" cap="all" spc="50" dirty="0" err="1">
                <a:solidFill>
                  <a:srgbClr val="FFFFFF"/>
                </a:solidFill>
                <a:latin typeface="Times New Roman" panose="02020603050405020304" pitchFamily="18" charset="0"/>
                <a:ea typeface="+mj-ea"/>
                <a:cs typeface="Times New Roman" panose="02020603050405020304" pitchFamily="18" charset="0"/>
              </a:rPr>
              <a:t>Planitia</a:t>
            </a:r>
            <a:r>
              <a:rPr lang="pl-PL" sz="3200" b="1" cap="all" spc="50" dirty="0">
                <a:solidFill>
                  <a:srgbClr val="FFFFFF"/>
                </a:solidFill>
                <a:latin typeface="Times New Roman" panose="02020603050405020304" pitchFamily="18" charset="0"/>
                <a:ea typeface="+mj-ea"/>
                <a:cs typeface="Times New Roman" panose="02020603050405020304" pitchFamily="18" charset="0"/>
              </a:rPr>
              <a:t> </a:t>
            </a:r>
            <a:r>
              <a:rPr lang="en-US" sz="3200" b="1" cap="all" spc="50" dirty="0">
                <a:solidFill>
                  <a:srgbClr val="FFFFFF"/>
                </a:solidFill>
                <a:latin typeface="Times New Roman" panose="02020603050405020304" pitchFamily="18" charset="0"/>
                <a:ea typeface="+mj-ea"/>
                <a:cs typeface="Times New Roman" panose="02020603050405020304" pitchFamily="18" charset="0"/>
              </a:rPr>
              <a:t>based on study of mascon and chains of cones </a:t>
            </a:r>
            <a:endParaRPr lang="pl-PL" b="1" dirty="0">
              <a:latin typeface="Times New Roman" panose="02020603050405020304" pitchFamily="18" charset="0"/>
              <a:cs typeface="Times New Roman" panose="02020603050405020304" pitchFamily="18" charset="0"/>
            </a:endParaRPr>
          </a:p>
        </p:txBody>
      </p:sp>
      <p:sp>
        <p:nvSpPr>
          <p:cNvPr id="5" name="Prostokąt 4">
            <a:extLst>
              <a:ext uri="{FF2B5EF4-FFF2-40B4-BE49-F238E27FC236}">
                <a16:creationId xmlns:a16="http://schemas.microsoft.com/office/drawing/2014/main" id="{34098702-F6F8-4F51-88EB-3130A242969A}"/>
              </a:ext>
            </a:extLst>
          </p:cNvPr>
          <p:cNvSpPr/>
          <p:nvPr/>
        </p:nvSpPr>
        <p:spPr>
          <a:xfrm>
            <a:off x="602253" y="2420438"/>
            <a:ext cx="7937290" cy="3693319"/>
          </a:xfrm>
          <a:prstGeom prst="rect">
            <a:avLst/>
          </a:prstGeom>
        </p:spPr>
        <p:txBody>
          <a:bodyPr wrap="square">
            <a:spAutoFit/>
          </a:bodyPr>
          <a:lstStyle/>
          <a:p>
            <a:r>
              <a:rPr lang="pl-PL" sz="2000" dirty="0">
                <a:solidFill>
                  <a:srgbClr val="FFFF00"/>
                </a:solidFill>
                <a:latin typeface="Times New Roman" panose="02020603050405020304" pitchFamily="18" charset="0"/>
                <a:cs typeface="Times New Roman" panose="02020603050405020304" pitchFamily="18" charset="0"/>
              </a:rPr>
              <a:t>Leszek Czechowski</a:t>
            </a:r>
            <a:r>
              <a:rPr lang="pl-PL" sz="2000" baseline="30000" dirty="0">
                <a:solidFill>
                  <a:srgbClr val="FFFF00"/>
                </a:solidFill>
                <a:latin typeface="Times New Roman" panose="02020603050405020304" pitchFamily="18" charset="0"/>
                <a:cs typeface="Times New Roman" panose="02020603050405020304" pitchFamily="18" charset="0"/>
              </a:rPr>
              <a:t>1</a:t>
            </a:r>
            <a:r>
              <a:rPr lang="pl-PL" sz="2000" dirty="0">
                <a:solidFill>
                  <a:srgbClr val="FFFF00"/>
                </a:solidFill>
                <a:latin typeface="Times New Roman" panose="02020603050405020304" pitchFamily="18" charset="0"/>
                <a:cs typeface="Times New Roman" panose="02020603050405020304" pitchFamily="18" charset="0"/>
              </a:rPr>
              <a:t>, Natalia Zalewska</a:t>
            </a:r>
            <a:r>
              <a:rPr lang="pl-PL" sz="2000" baseline="30000" dirty="0">
                <a:solidFill>
                  <a:srgbClr val="FFFF00"/>
                </a:solidFill>
                <a:latin typeface="Times New Roman" panose="02020603050405020304" pitchFamily="18" charset="0"/>
                <a:cs typeface="Times New Roman" panose="02020603050405020304" pitchFamily="18" charset="0"/>
              </a:rPr>
              <a:t>2</a:t>
            </a:r>
            <a:r>
              <a:rPr lang="pl-PL" sz="2000" dirty="0">
                <a:solidFill>
                  <a:srgbClr val="FFFF00"/>
                </a:solidFill>
                <a:latin typeface="Times New Roman" panose="02020603050405020304" pitchFamily="18" charset="0"/>
                <a:cs typeface="Times New Roman" panose="02020603050405020304" pitchFamily="18" charset="0"/>
              </a:rPr>
              <a:t>,  Jakub Ciążela</a:t>
            </a:r>
            <a:r>
              <a:rPr lang="pl-PL" sz="2000" baseline="30000" dirty="0">
                <a:solidFill>
                  <a:srgbClr val="FFFF00"/>
                </a:solidFill>
                <a:latin typeface="Times New Roman" panose="02020603050405020304" pitchFamily="18" charset="0"/>
                <a:cs typeface="Times New Roman" panose="02020603050405020304" pitchFamily="18" charset="0"/>
              </a:rPr>
              <a:t>2</a:t>
            </a:r>
            <a:r>
              <a:rPr lang="pl-PL" sz="2000" dirty="0">
                <a:solidFill>
                  <a:srgbClr val="FFFF00"/>
                </a:solidFill>
                <a:latin typeface="Times New Roman" panose="02020603050405020304" pitchFamily="18" charset="0"/>
                <a:cs typeface="Times New Roman" panose="02020603050405020304" pitchFamily="18" charset="0"/>
              </a:rPr>
              <a:t>, Mateusz Kuzaj</a:t>
            </a:r>
            <a:r>
              <a:rPr lang="pl-PL" sz="2000" baseline="30000" dirty="0">
                <a:solidFill>
                  <a:srgbClr val="FFFF00"/>
                </a:solidFill>
                <a:latin typeface="Times New Roman" panose="02020603050405020304" pitchFamily="18" charset="0"/>
                <a:cs typeface="Times New Roman" panose="02020603050405020304" pitchFamily="18" charset="0"/>
              </a:rPr>
              <a:t>3</a:t>
            </a:r>
          </a:p>
          <a:p>
            <a:endParaRPr lang="pl-PL" dirty="0">
              <a:solidFill>
                <a:srgbClr val="FFFF00"/>
              </a:solidFill>
            </a:endParaRPr>
          </a:p>
          <a:p>
            <a:endParaRPr lang="pl-PL" dirty="0">
              <a:solidFill>
                <a:srgbClr val="FFFF00"/>
              </a:solidFill>
            </a:endParaRPr>
          </a:p>
          <a:p>
            <a:endParaRPr lang="pl-PL" dirty="0">
              <a:solidFill>
                <a:srgbClr val="FFFF00"/>
              </a:solidFill>
            </a:endParaRPr>
          </a:p>
          <a:p>
            <a:endParaRPr lang="pl-PL" dirty="0">
              <a:solidFill>
                <a:srgbClr val="FFFF00"/>
              </a:solidFill>
            </a:endParaRPr>
          </a:p>
          <a:p>
            <a:endParaRPr lang="pl-PL" dirty="0">
              <a:solidFill>
                <a:srgbClr val="FFFF00"/>
              </a:solidFill>
            </a:endParaRPr>
          </a:p>
          <a:p>
            <a:endParaRPr lang="pl-PL" dirty="0"/>
          </a:p>
          <a:p>
            <a:pPr algn="just">
              <a:spcAft>
                <a:spcPts val="0"/>
              </a:spcAft>
            </a:pPr>
            <a:r>
              <a:rPr lang="en-US" sz="1400" i="1" dirty="0">
                <a:latin typeface="Times New Roman" panose="02020603050405020304" pitchFamily="18" charset="0"/>
                <a:ea typeface="Calibri" panose="020F0502020204030204" pitchFamily="34" charset="0"/>
              </a:rPr>
              <a:t>1</a:t>
            </a:r>
            <a:r>
              <a:rPr lang="pl-PL" sz="1400" i="1" dirty="0">
                <a:latin typeface="Times New Roman" panose="02020603050405020304" pitchFamily="18" charset="0"/>
                <a:ea typeface="Calibri" panose="020F0502020204030204" pitchFamily="34" charset="0"/>
              </a:rPr>
              <a:t>.</a:t>
            </a:r>
            <a:r>
              <a:rPr lang="en-US" sz="1400" i="1" dirty="0">
                <a:latin typeface="Times New Roman" panose="02020603050405020304" pitchFamily="18" charset="0"/>
                <a:ea typeface="Calibri" panose="020F0502020204030204" pitchFamily="34" charset="0"/>
              </a:rPr>
              <a:t>University of Warsaw, Faculty of Physics, Institute of Geophysics, ul. </a:t>
            </a:r>
            <a:r>
              <a:rPr lang="en-US" sz="1400" i="1" dirty="0" err="1">
                <a:latin typeface="Times New Roman" panose="02020603050405020304" pitchFamily="18" charset="0"/>
                <a:ea typeface="Calibri" panose="020F0502020204030204" pitchFamily="34" charset="0"/>
              </a:rPr>
              <a:t>Pasteura</a:t>
            </a:r>
            <a:r>
              <a:rPr lang="en-US" sz="1400" i="1" dirty="0">
                <a:latin typeface="Times New Roman" panose="02020603050405020304" pitchFamily="18" charset="0"/>
                <a:ea typeface="Calibri" panose="020F0502020204030204" pitchFamily="34" charset="0"/>
              </a:rPr>
              <a:t> 5, 02-093 Warszawa, Poland, </a:t>
            </a:r>
            <a:r>
              <a:rPr lang="pl-PL" sz="1400" dirty="0">
                <a:latin typeface="Times New Roman" panose="02020603050405020304" pitchFamily="18" charset="0"/>
                <a:ea typeface="SimSun" panose="02010600030101010101" pitchFamily="2" charset="-122"/>
                <a:hlinkClick r:id="rId3">
                  <a:extLst>
                    <a:ext uri="{A12FA001-AC4F-418D-AE19-62706E023703}">
                      <ahyp:hlinkClr xmlns:ahyp="http://schemas.microsoft.com/office/drawing/2018/hyperlinkcolor" val="tx"/>
                    </a:ext>
                  </a:extLst>
                </a:hlinkClick>
              </a:rPr>
              <a:t>lczech@op.pl</a:t>
            </a:r>
            <a:r>
              <a:rPr lang="pl-PL" sz="1400" dirty="0">
                <a:latin typeface="Times New Roman" panose="02020603050405020304" pitchFamily="18" charset="0"/>
                <a:ea typeface="SimSun" panose="02010600030101010101" pitchFamily="2" charset="-122"/>
              </a:rPr>
              <a:t>.</a:t>
            </a:r>
          </a:p>
          <a:p>
            <a:pPr algn="just">
              <a:spcAft>
                <a:spcPts val="0"/>
              </a:spcAft>
            </a:pPr>
            <a:r>
              <a:rPr lang="en-US" sz="1400" i="1" dirty="0">
                <a:latin typeface="Times New Roman" panose="02020603050405020304" pitchFamily="18" charset="0"/>
                <a:ea typeface="Calibri" panose="020F0502020204030204" pitchFamily="34" charset="0"/>
              </a:rPr>
              <a:t>2</a:t>
            </a:r>
            <a:r>
              <a:rPr lang="pl-PL" sz="1400" i="1" dirty="0">
                <a:latin typeface="Times New Roman" panose="02020603050405020304" pitchFamily="18" charset="0"/>
                <a:ea typeface="Calibri" panose="020F0502020204030204" pitchFamily="34" charset="0"/>
              </a:rPr>
              <a:t>.</a:t>
            </a:r>
            <a:r>
              <a:rPr lang="en-US" sz="1400" i="1" dirty="0">
                <a:latin typeface="Times New Roman" panose="02020603050405020304" pitchFamily="18" charset="0"/>
                <a:ea typeface="Calibri" panose="020F0502020204030204" pitchFamily="34" charset="0"/>
              </a:rPr>
              <a:t> Space Research Centre, Polish Academy of Sciences, ul. </a:t>
            </a:r>
            <a:r>
              <a:rPr lang="en-US" sz="1400" i="1" dirty="0" err="1">
                <a:latin typeface="Times New Roman" panose="02020603050405020304" pitchFamily="18" charset="0"/>
                <a:ea typeface="Calibri" panose="020F0502020204030204" pitchFamily="34" charset="0"/>
              </a:rPr>
              <a:t>Bartycka</a:t>
            </a:r>
            <a:r>
              <a:rPr lang="en-US" sz="1400" i="1" dirty="0">
                <a:latin typeface="Times New Roman" panose="02020603050405020304" pitchFamily="18" charset="0"/>
                <a:ea typeface="Calibri" panose="020F0502020204030204" pitchFamily="34" charset="0"/>
              </a:rPr>
              <a:t> 18A, 00-716 Warszawa, Poland</a:t>
            </a:r>
            <a:endParaRPr lang="pl-PL" sz="1400" i="1" dirty="0">
              <a:latin typeface="Times New Roman" panose="02020603050405020304" pitchFamily="18" charset="0"/>
              <a:ea typeface="Calibri" panose="020F0502020204030204" pitchFamily="34" charset="0"/>
            </a:endParaRPr>
          </a:p>
          <a:p>
            <a:pPr algn="just">
              <a:spcAft>
                <a:spcPts val="0"/>
              </a:spcAft>
            </a:pPr>
            <a:r>
              <a:rPr lang="pl-PL" sz="1400" i="1" dirty="0">
                <a:latin typeface="Times New Roman" panose="02020603050405020304" pitchFamily="18" charset="0"/>
                <a:ea typeface="SimSun" panose="02010600030101010101" pitchFamily="2" charset="-122"/>
              </a:rPr>
              <a:t>3.Wroclaw University of Science and Technology, Wybrzeże Stanisława Wyspiańskiego 27, 50-370 Wrocław, Poland</a:t>
            </a:r>
            <a:endParaRPr lang="pl-PL" sz="1400" dirty="0">
              <a:latin typeface="Times New Roman" panose="02020603050405020304" pitchFamily="18" charset="0"/>
              <a:ea typeface="SimSun" panose="02010600030101010101" pitchFamily="2" charset="-122"/>
            </a:endParaRPr>
          </a:p>
          <a:p>
            <a:endParaRPr lang="pl-PL" dirty="0"/>
          </a:p>
          <a:p>
            <a:endParaRPr lang="pl-PL" dirty="0"/>
          </a:p>
        </p:txBody>
      </p:sp>
      <p:cxnSp>
        <p:nvCxnSpPr>
          <p:cNvPr id="6" name="Łącznik prosty 5">
            <a:extLst>
              <a:ext uri="{FF2B5EF4-FFF2-40B4-BE49-F238E27FC236}">
                <a16:creationId xmlns:a16="http://schemas.microsoft.com/office/drawing/2014/main" id="{0D0021C4-9AD8-4982-A674-AC6AAD319C5A}"/>
              </a:ext>
            </a:extLst>
          </p:cNvPr>
          <p:cNvCxnSpPr/>
          <p:nvPr/>
        </p:nvCxnSpPr>
        <p:spPr>
          <a:xfrm>
            <a:off x="210742" y="5945152"/>
            <a:ext cx="2204883" cy="7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rostokąt 6">
            <a:extLst>
              <a:ext uri="{FF2B5EF4-FFF2-40B4-BE49-F238E27FC236}">
                <a16:creationId xmlns:a16="http://schemas.microsoft.com/office/drawing/2014/main" id="{9DC3E37A-28E7-4870-A8A6-7A667CC071EB}"/>
              </a:ext>
            </a:extLst>
          </p:cNvPr>
          <p:cNvSpPr/>
          <p:nvPr/>
        </p:nvSpPr>
        <p:spPr>
          <a:xfrm>
            <a:off x="981881" y="5637375"/>
            <a:ext cx="587020" cy="307777"/>
          </a:xfrm>
          <a:prstGeom prst="rect">
            <a:avLst/>
          </a:prstGeom>
        </p:spPr>
        <p:txBody>
          <a:bodyPr wrap="none">
            <a:spAutoFit/>
          </a:bodyPr>
          <a:lstStyle/>
          <a:p>
            <a:pPr lvl="0" defTabSz="914400"/>
            <a:r>
              <a:rPr lang="pl-PL" sz="1400" dirty="0">
                <a:solidFill>
                  <a:srgbClr val="FFFFFF"/>
                </a:solidFill>
              </a:rPr>
              <a:t>30 km</a:t>
            </a:r>
          </a:p>
        </p:txBody>
      </p:sp>
    </p:spTree>
    <p:extLst>
      <p:ext uri="{BB962C8B-B14F-4D97-AF65-F5344CB8AC3E}">
        <p14:creationId xmlns:p14="http://schemas.microsoft.com/office/powerpoint/2010/main" val="2893685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2000">
              <a:schemeClr val="accent1">
                <a:lumMod val="45000"/>
                <a:lumOff val="55000"/>
                <a:alpha val="35000"/>
              </a:schemeClr>
            </a:gs>
            <a:gs pos="95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6E899304-A0D3-444D-937A-3D79BF535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3296784" cy="6749716"/>
          </a:xfrm>
          <a:prstGeom prst="rect">
            <a:avLst/>
          </a:prstGeom>
        </p:spPr>
      </p:pic>
      <p:pic>
        <p:nvPicPr>
          <p:cNvPr id="4" name="Obraz 3">
            <a:extLst>
              <a:ext uri="{FF2B5EF4-FFF2-40B4-BE49-F238E27FC236}">
                <a16:creationId xmlns:a16="http://schemas.microsoft.com/office/drawing/2014/main" id="{5791E1C2-4B1C-4B73-8C1E-7E0B19751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784" y="0"/>
            <a:ext cx="4870523" cy="3652892"/>
          </a:xfrm>
          <a:prstGeom prst="rect">
            <a:avLst/>
          </a:prstGeom>
        </p:spPr>
      </p:pic>
      <p:cxnSp>
        <p:nvCxnSpPr>
          <p:cNvPr id="6" name="Łącznik prosty ze strzałką 5">
            <a:extLst>
              <a:ext uri="{FF2B5EF4-FFF2-40B4-BE49-F238E27FC236}">
                <a16:creationId xmlns:a16="http://schemas.microsoft.com/office/drawing/2014/main" id="{01DC6FBF-3177-45D8-8A2E-2AE375F17A73}"/>
              </a:ext>
            </a:extLst>
          </p:cNvPr>
          <p:cNvCxnSpPr/>
          <p:nvPr/>
        </p:nvCxnSpPr>
        <p:spPr>
          <a:xfrm flipV="1">
            <a:off x="2418347" y="1720516"/>
            <a:ext cx="1756611" cy="72189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Prostokąt 6">
            <a:extLst>
              <a:ext uri="{FF2B5EF4-FFF2-40B4-BE49-F238E27FC236}">
                <a16:creationId xmlns:a16="http://schemas.microsoft.com/office/drawing/2014/main" id="{32A52CB7-EACF-4451-AE1B-E3F1DBD20A89}"/>
              </a:ext>
            </a:extLst>
          </p:cNvPr>
          <p:cNvSpPr/>
          <p:nvPr/>
        </p:nvSpPr>
        <p:spPr>
          <a:xfrm>
            <a:off x="3619369" y="4162926"/>
            <a:ext cx="4870523" cy="1477328"/>
          </a:xfrm>
          <a:prstGeom prst="rect">
            <a:avLst/>
          </a:prstGeom>
        </p:spPr>
        <p:txBody>
          <a:bodyPr wrap="square">
            <a:spAutoFit/>
          </a:bodyPr>
          <a:lstStyle/>
          <a:p>
            <a:pPr algn="just"/>
            <a:r>
              <a:rPr lang="en-US" dirty="0">
                <a:solidFill>
                  <a:schemeClr val="bg1"/>
                </a:solidFill>
                <a:latin typeface="Times New Roman" panose="02020603050405020304" pitchFamily="18" charset="0"/>
                <a:ea typeface="Calibri" panose="020F0502020204030204" pitchFamily="34" charset="0"/>
              </a:rPr>
              <a:t>Many of these chain have a characteristic furrow through the center, suggesting that fissure volcanism along circumferential dikes was common </a:t>
            </a:r>
            <a:r>
              <a:rPr lang="pl-PL" dirty="0">
                <a:solidFill>
                  <a:schemeClr val="bg1"/>
                </a:solidFill>
                <a:latin typeface="Times New Roman" panose="02020603050405020304" pitchFamily="18" charset="0"/>
                <a:ea typeface="Calibri" panose="020F0502020204030204" pitchFamily="34" charset="0"/>
              </a:rPr>
              <a:t>in </a:t>
            </a:r>
            <a:r>
              <a:rPr lang="en-US" dirty="0">
                <a:solidFill>
                  <a:schemeClr val="bg1"/>
                </a:solidFill>
                <a:latin typeface="Times New Roman" panose="02020603050405020304" pitchFamily="18" charset="0"/>
                <a:ea typeface="Calibri" panose="020F0502020204030204" pitchFamily="34" charset="0"/>
              </a:rPr>
              <a:t>the </a:t>
            </a:r>
            <a:r>
              <a:rPr lang="en-US" dirty="0" err="1">
                <a:solidFill>
                  <a:schemeClr val="bg1"/>
                </a:solidFill>
                <a:latin typeface="Times New Roman" panose="02020603050405020304" pitchFamily="18" charset="0"/>
                <a:ea typeface="Calibri" panose="020F0502020204030204" pitchFamily="34" charset="0"/>
              </a:rPr>
              <a:t>Isidis</a:t>
            </a:r>
            <a:r>
              <a:rPr lang="en-US" dirty="0">
                <a:solidFill>
                  <a:schemeClr val="bg1"/>
                </a:solidFill>
                <a:latin typeface="Times New Roman" panose="02020603050405020304" pitchFamily="18" charset="0"/>
                <a:ea typeface="Calibri" panose="020F0502020204030204" pitchFamily="34" charset="0"/>
              </a:rPr>
              <a:t> area</a:t>
            </a:r>
            <a:r>
              <a:rPr lang="pl-PL" dirty="0">
                <a:solidFill>
                  <a:schemeClr val="bg1"/>
                </a:solidFill>
                <a:latin typeface="Times New Roman" panose="02020603050405020304" pitchFamily="18" charset="0"/>
                <a:ea typeface="Calibri" panose="020F0502020204030204" pitchFamily="34" charset="0"/>
              </a:rPr>
              <a:t>. </a:t>
            </a:r>
            <a:r>
              <a:rPr lang="en-US" dirty="0">
                <a:solidFill>
                  <a:schemeClr val="bg1"/>
                </a:solidFill>
                <a:latin typeface="Times New Roman" panose="02020603050405020304" pitchFamily="18" charset="0"/>
                <a:ea typeface="Calibri" panose="020F0502020204030204" pitchFamily="34" charset="0"/>
              </a:rPr>
              <a:t>The cones are arranged in arc</a:t>
            </a:r>
            <a:r>
              <a:rPr lang="pl-PL" dirty="0" err="1">
                <a:solidFill>
                  <a:schemeClr val="bg1"/>
                </a:solidFill>
                <a:latin typeface="Times New Roman" panose="02020603050405020304" pitchFamily="18" charset="0"/>
                <a:ea typeface="Calibri" panose="020F0502020204030204" pitchFamily="34" charset="0"/>
              </a:rPr>
              <a:t>uated</a:t>
            </a:r>
            <a:r>
              <a:rPr lang="en-US" dirty="0">
                <a:solidFill>
                  <a:schemeClr val="bg1"/>
                </a:solidFill>
                <a:latin typeface="Times New Roman" panose="02020603050405020304" pitchFamily="18" charset="0"/>
                <a:ea typeface="Calibri" panose="020F0502020204030204" pitchFamily="34" charset="0"/>
              </a:rPr>
              <a:t> parallel chains in many places</a:t>
            </a:r>
            <a:r>
              <a:rPr lang="pl-PL" dirty="0">
                <a:solidFill>
                  <a:schemeClr val="bg1"/>
                </a:solidFill>
                <a:latin typeface="Times New Roman" panose="02020603050405020304" pitchFamily="18" charset="0"/>
                <a:ea typeface="Calibri" panose="020F0502020204030204" pitchFamily="34" charset="0"/>
              </a:rPr>
              <a:t>.</a:t>
            </a:r>
            <a:endParaRPr lang="pl-PL" dirty="0">
              <a:solidFill>
                <a:schemeClr val="bg1"/>
              </a:solidFill>
            </a:endParaRPr>
          </a:p>
        </p:txBody>
      </p:sp>
      <p:pic>
        <p:nvPicPr>
          <p:cNvPr id="2" name="Obraz 1">
            <a:extLst>
              <a:ext uri="{FF2B5EF4-FFF2-40B4-BE49-F238E27FC236}">
                <a16:creationId xmlns:a16="http://schemas.microsoft.com/office/drawing/2014/main" id="{AE7FB3BC-9EE3-46C9-B34E-865442A61F04}"/>
              </a:ext>
            </a:extLst>
          </p:cNvPr>
          <p:cNvPicPr>
            <a:picLocks noChangeAspect="1"/>
          </p:cNvPicPr>
          <p:nvPr/>
        </p:nvPicPr>
        <p:blipFill>
          <a:blip r:embed="rId4"/>
          <a:stretch>
            <a:fillRect/>
          </a:stretch>
        </p:blipFill>
        <p:spPr>
          <a:xfrm>
            <a:off x="6054630" y="3429000"/>
            <a:ext cx="1798476" cy="85943"/>
          </a:xfrm>
          <a:prstGeom prst="rect">
            <a:avLst/>
          </a:prstGeom>
        </p:spPr>
      </p:pic>
      <p:sp>
        <p:nvSpPr>
          <p:cNvPr id="5" name="Prostokąt 4">
            <a:extLst>
              <a:ext uri="{FF2B5EF4-FFF2-40B4-BE49-F238E27FC236}">
                <a16:creationId xmlns:a16="http://schemas.microsoft.com/office/drawing/2014/main" id="{D3C13808-40AE-4EE6-A27D-3B5E7045CDB2}"/>
              </a:ext>
            </a:extLst>
          </p:cNvPr>
          <p:cNvSpPr/>
          <p:nvPr/>
        </p:nvSpPr>
        <p:spPr>
          <a:xfrm>
            <a:off x="6593568" y="3059667"/>
            <a:ext cx="722634" cy="369332"/>
          </a:xfrm>
          <a:prstGeom prst="rect">
            <a:avLst/>
          </a:prstGeom>
        </p:spPr>
        <p:txBody>
          <a:bodyPr wrap="none">
            <a:spAutoFit/>
          </a:bodyPr>
          <a:lstStyle/>
          <a:p>
            <a:pPr lvl="0" defTabSz="914400">
              <a:defRPr/>
            </a:pPr>
            <a:r>
              <a:rPr lang="pl-PL" b="1" spc="-1" dirty="0">
                <a:solidFill>
                  <a:srgbClr val="FFFFFF"/>
                </a:solidFill>
                <a:uFill>
                  <a:solidFill>
                    <a:srgbClr val="FFFFFF"/>
                  </a:solidFill>
                </a:uFill>
              </a:rPr>
              <a:t>500 </a:t>
            </a:r>
            <a:r>
              <a:rPr lang="en-GB" b="1" spc="-1" dirty="0">
                <a:solidFill>
                  <a:srgbClr val="FFFFFF"/>
                </a:solidFill>
                <a:uFill>
                  <a:solidFill>
                    <a:srgbClr val="FFFFFF"/>
                  </a:solidFill>
                </a:uFill>
              </a:rPr>
              <a:t>m</a:t>
            </a:r>
            <a:endParaRPr lang="en-GB" spc="-1" dirty="0">
              <a:solidFill>
                <a:srgbClr val="FFFFFF"/>
              </a:solidFill>
              <a:uFill>
                <a:solidFill>
                  <a:srgbClr val="FFFFFF"/>
                </a:solidFill>
              </a:uFill>
              <a:latin typeface="Arial"/>
            </a:endParaRPr>
          </a:p>
        </p:txBody>
      </p:sp>
      <p:sp>
        <p:nvSpPr>
          <p:cNvPr id="8" name="Prostokąt 7">
            <a:extLst>
              <a:ext uri="{FF2B5EF4-FFF2-40B4-BE49-F238E27FC236}">
                <a16:creationId xmlns:a16="http://schemas.microsoft.com/office/drawing/2014/main" id="{1973B728-344A-469E-9904-5CC088D92707}"/>
              </a:ext>
            </a:extLst>
          </p:cNvPr>
          <p:cNvSpPr/>
          <p:nvPr/>
        </p:nvSpPr>
        <p:spPr>
          <a:xfrm>
            <a:off x="3865402" y="3685988"/>
            <a:ext cx="4068743" cy="307777"/>
          </a:xfrm>
          <a:prstGeom prst="rect">
            <a:avLst/>
          </a:prstGeom>
        </p:spPr>
        <p:txBody>
          <a:bodyPr wrap="none">
            <a:spAutoFit/>
          </a:bodyPr>
          <a:lstStyle/>
          <a:p>
            <a:r>
              <a:rPr lang="en-US" sz="1400" dirty="0">
                <a:solidFill>
                  <a:schemeClr val="bg1"/>
                </a:solidFill>
                <a:latin typeface="Times New Roman" panose="02020603050405020304" pitchFamily="18" charset="0"/>
                <a:cs typeface="Times New Roman" panose="02020603050405020304" pitchFamily="18" charset="0"/>
              </a:rPr>
              <a:t>Generated 3D model of longitudinal cone with furrow</a:t>
            </a:r>
            <a:endParaRPr lang="pl-PL" sz="1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456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 name="Grupa 15">
            <a:extLst>
              <a:ext uri="{FF2B5EF4-FFF2-40B4-BE49-F238E27FC236}">
                <a16:creationId xmlns:a16="http://schemas.microsoft.com/office/drawing/2014/main" id="{AE1C7B29-63DA-48AE-B046-10486FE9BE30}"/>
              </a:ext>
            </a:extLst>
          </p:cNvPr>
          <p:cNvGrpSpPr/>
          <p:nvPr/>
        </p:nvGrpSpPr>
        <p:grpSpPr>
          <a:xfrm>
            <a:off x="183188" y="173330"/>
            <a:ext cx="4729886" cy="4677832"/>
            <a:chOff x="2379310" y="204910"/>
            <a:chExt cx="7527149" cy="7444310"/>
          </a:xfrm>
        </p:grpSpPr>
        <p:pic>
          <p:nvPicPr>
            <p:cNvPr id="5" name="Obraz 4">
              <a:extLst>
                <a:ext uri="{FF2B5EF4-FFF2-40B4-BE49-F238E27FC236}">
                  <a16:creationId xmlns:a16="http://schemas.microsoft.com/office/drawing/2014/main" id="{843F0BC6-5356-42B7-9A5D-78B149B61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310" y="204910"/>
              <a:ext cx="3001673" cy="7444310"/>
            </a:xfrm>
            <a:prstGeom prst="rect">
              <a:avLst/>
            </a:prstGeom>
            <a:ln w="12700">
              <a:solidFill>
                <a:schemeClr val="bg1"/>
              </a:solidFill>
            </a:ln>
          </p:spPr>
        </p:pic>
        <p:pic>
          <p:nvPicPr>
            <p:cNvPr id="6" name="Obraz 5">
              <a:extLst>
                <a:ext uri="{FF2B5EF4-FFF2-40B4-BE49-F238E27FC236}">
                  <a16:creationId xmlns:a16="http://schemas.microsoft.com/office/drawing/2014/main" id="{922CCCFA-CFFE-45FB-9E09-BD5574F6379E}"/>
                </a:ext>
              </a:extLst>
            </p:cNvPr>
            <p:cNvPicPr/>
            <p:nvPr/>
          </p:nvPicPr>
          <p:blipFill rotWithShape="1">
            <a:blip r:embed="rId3"/>
            <a:srcRect l="11448"/>
            <a:stretch/>
          </p:blipFill>
          <p:spPr>
            <a:xfrm>
              <a:off x="5466406" y="204910"/>
              <a:ext cx="1386084" cy="2692400"/>
            </a:xfrm>
            <a:prstGeom prst="rect">
              <a:avLst/>
            </a:prstGeom>
            <a:ln w="12700">
              <a:solidFill>
                <a:schemeClr val="bg1"/>
              </a:solidFill>
            </a:ln>
          </p:spPr>
        </p:pic>
        <p:pic>
          <p:nvPicPr>
            <p:cNvPr id="7" name="Obraz 6">
              <a:extLst>
                <a:ext uri="{FF2B5EF4-FFF2-40B4-BE49-F238E27FC236}">
                  <a16:creationId xmlns:a16="http://schemas.microsoft.com/office/drawing/2014/main" id="{6EE9F37F-192E-453B-B917-ABE994CD3897}"/>
                </a:ext>
              </a:extLst>
            </p:cNvPr>
            <p:cNvPicPr/>
            <p:nvPr/>
          </p:nvPicPr>
          <p:blipFill>
            <a:blip r:embed="rId4"/>
            <a:stretch>
              <a:fillRect/>
            </a:stretch>
          </p:blipFill>
          <p:spPr>
            <a:xfrm>
              <a:off x="6904786" y="204910"/>
              <a:ext cx="3001673" cy="2692400"/>
            </a:xfrm>
            <a:prstGeom prst="rect">
              <a:avLst/>
            </a:prstGeom>
            <a:ln w="12700">
              <a:solidFill>
                <a:schemeClr val="bg1"/>
              </a:solidFill>
            </a:ln>
          </p:spPr>
        </p:pic>
        <p:pic>
          <p:nvPicPr>
            <p:cNvPr id="8" name="Obraz 7">
              <a:extLst>
                <a:ext uri="{FF2B5EF4-FFF2-40B4-BE49-F238E27FC236}">
                  <a16:creationId xmlns:a16="http://schemas.microsoft.com/office/drawing/2014/main" id="{F4C7E5F1-2775-4F13-96CA-51B8C5137639}"/>
                </a:ext>
              </a:extLst>
            </p:cNvPr>
            <p:cNvPicPr>
              <a:picLocks noChangeAspect="1"/>
            </p:cNvPicPr>
            <p:nvPr/>
          </p:nvPicPr>
          <p:blipFill>
            <a:blip r:embed="rId5"/>
            <a:stretch>
              <a:fillRect/>
            </a:stretch>
          </p:blipFill>
          <p:spPr>
            <a:xfrm>
              <a:off x="5466406" y="2952750"/>
              <a:ext cx="4440053" cy="4696470"/>
            </a:xfrm>
            <a:prstGeom prst="rect">
              <a:avLst/>
            </a:prstGeom>
            <a:ln w="12700">
              <a:solidFill>
                <a:schemeClr val="bg1"/>
              </a:solidFill>
            </a:ln>
          </p:spPr>
        </p:pic>
        <p:cxnSp>
          <p:nvCxnSpPr>
            <p:cNvPr id="10" name="Łącznik prosty ze strzałką 9">
              <a:extLst>
                <a:ext uri="{FF2B5EF4-FFF2-40B4-BE49-F238E27FC236}">
                  <a16:creationId xmlns:a16="http://schemas.microsoft.com/office/drawing/2014/main" id="{CD2D2DDD-0837-43B1-9B88-B6B65A8E425A}"/>
                </a:ext>
              </a:extLst>
            </p:cNvPr>
            <p:cNvCxnSpPr/>
            <p:nvPr/>
          </p:nvCxnSpPr>
          <p:spPr>
            <a:xfrm flipV="1">
              <a:off x="2963119" y="1516284"/>
              <a:ext cx="2882096" cy="16204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Łącznik prosty ze strzałką 11">
              <a:extLst>
                <a:ext uri="{FF2B5EF4-FFF2-40B4-BE49-F238E27FC236}">
                  <a16:creationId xmlns:a16="http://schemas.microsoft.com/office/drawing/2014/main" id="{B0FA9103-4A3A-4DC6-8585-8C95A73CD553}"/>
                </a:ext>
              </a:extLst>
            </p:cNvPr>
            <p:cNvCxnSpPr>
              <a:cxnSpLocks/>
            </p:cNvCxnSpPr>
            <p:nvPr/>
          </p:nvCxnSpPr>
          <p:spPr>
            <a:xfrm flipV="1">
              <a:off x="2963119" y="1932972"/>
              <a:ext cx="5139159" cy="435871"/>
            </a:xfrm>
            <a:prstGeom prst="straightConnector1">
              <a:avLst/>
            </a:prstGeom>
            <a:ln w="127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Łącznik prosty ze strzałką 13">
              <a:extLst>
                <a:ext uri="{FF2B5EF4-FFF2-40B4-BE49-F238E27FC236}">
                  <a16:creationId xmlns:a16="http://schemas.microsoft.com/office/drawing/2014/main" id="{0FAFBD30-D57C-4D84-B41C-E741A3857B7D}"/>
                </a:ext>
              </a:extLst>
            </p:cNvPr>
            <p:cNvCxnSpPr>
              <a:cxnSpLocks/>
            </p:cNvCxnSpPr>
            <p:nvPr/>
          </p:nvCxnSpPr>
          <p:spPr>
            <a:xfrm flipV="1">
              <a:off x="3404886" y="5787342"/>
              <a:ext cx="3192684" cy="136000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upa 10">
            <a:extLst>
              <a:ext uri="{FF2B5EF4-FFF2-40B4-BE49-F238E27FC236}">
                <a16:creationId xmlns:a16="http://schemas.microsoft.com/office/drawing/2014/main" id="{2C3E11CB-916C-4CD4-AA99-EC2832CC4563}"/>
              </a:ext>
            </a:extLst>
          </p:cNvPr>
          <p:cNvGrpSpPr/>
          <p:nvPr/>
        </p:nvGrpSpPr>
        <p:grpSpPr>
          <a:xfrm>
            <a:off x="5184739" y="173330"/>
            <a:ext cx="3585469" cy="4677832"/>
            <a:chOff x="460788" y="371475"/>
            <a:chExt cx="4789879" cy="6115050"/>
          </a:xfrm>
        </p:grpSpPr>
        <p:grpSp>
          <p:nvGrpSpPr>
            <p:cNvPr id="13" name="Grupa 12">
              <a:extLst>
                <a:ext uri="{FF2B5EF4-FFF2-40B4-BE49-F238E27FC236}">
                  <a16:creationId xmlns:a16="http://schemas.microsoft.com/office/drawing/2014/main" id="{BC9E8A4D-EE11-4239-ADAB-C736140F29C7}"/>
                </a:ext>
              </a:extLst>
            </p:cNvPr>
            <p:cNvGrpSpPr/>
            <p:nvPr/>
          </p:nvGrpSpPr>
          <p:grpSpPr>
            <a:xfrm>
              <a:off x="460788" y="371475"/>
              <a:ext cx="4789879" cy="6115050"/>
              <a:chOff x="460788" y="371475"/>
              <a:chExt cx="4789879" cy="6115050"/>
            </a:xfrm>
          </p:grpSpPr>
          <p:pic>
            <p:nvPicPr>
              <p:cNvPr id="18" name="Obraz 17" descr="Obraz zawierający krater, przyroda, zewnętrzne&#10;&#10;Opis wygenerowany automatycznie">
                <a:extLst>
                  <a:ext uri="{FF2B5EF4-FFF2-40B4-BE49-F238E27FC236}">
                    <a16:creationId xmlns:a16="http://schemas.microsoft.com/office/drawing/2014/main" id="{82855B55-224A-4255-B6B9-4B2324E30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88" y="371475"/>
                <a:ext cx="2167842" cy="6115050"/>
              </a:xfrm>
              <a:prstGeom prst="rect">
                <a:avLst/>
              </a:prstGeom>
              <a:ln>
                <a:solidFill>
                  <a:schemeClr val="bg1"/>
                </a:solidFill>
              </a:ln>
            </p:spPr>
          </p:pic>
          <p:pic>
            <p:nvPicPr>
              <p:cNvPr id="19" name="Obraz 18">
                <a:extLst>
                  <a:ext uri="{FF2B5EF4-FFF2-40B4-BE49-F238E27FC236}">
                    <a16:creationId xmlns:a16="http://schemas.microsoft.com/office/drawing/2014/main" id="{1656B8F1-6535-4377-8300-BEB7C976D0C1}"/>
                  </a:ext>
                </a:extLst>
              </p:cNvPr>
              <p:cNvPicPr/>
              <p:nvPr/>
            </p:nvPicPr>
            <p:blipFill>
              <a:blip r:embed="rId7"/>
              <a:stretch>
                <a:fillRect/>
              </a:stretch>
            </p:blipFill>
            <p:spPr>
              <a:xfrm>
                <a:off x="2628630" y="371475"/>
                <a:ext cx="2622037" cy="2828607"/>
              </a:xfrm>
              <a:prstGeom prst="rect">
                <a:avLst/>
              </a:prstGeom>
              <a:ln>
                <a:solidFill>
                  <a:schemeClr val="bg1"/>
                </a:solidFill>
              </a:ln>
            </p:spPr>
          </p:pic>
          <p:pic>
            <p:nvPicPr>
              <p:cNvPr id="20" name="Obraz 19">
                <a:extLst>
                  <a:ext uri="{FF2B5EF4-FFF2-40B4-BE49-F238E27FC236}">
                    <a16:creationId xmlns:a16="http://schemas.microsoft.com/office/drawing/2014/main" id="{19D189E0-AFC6-413F-816A-430B4DF4D050}"/>
                  </a:ext>
                </a:extLst>
              </p:cNvPr>
              <p:cNvPicPr/>
              <p:nvPr/>
            </p:nvPicPr>
            <p:blipFill rotWithShape="1">
              <a:blip r:embed="rId8"/>
              <a:srcRect r="2339"/>
              <a:stretch/>
            </p:blipFill>
            <p:spPr>
              <a:xfrm>
                <a:off x="2628630" y="3200082"/>
                <a:ext cx="2622037" cy="3286443"/>
              </a:xfrm>
              <a:prstGeom prst="rect">
                <a:avLst/>
              </a:prstGeom>
              <a:ln>
                <a:solidFill>
                  <a:schemeClr val="bg1"/>
                </a:solidFill>
              </a:ln>
            </p:spPr>
          </p:pic>
        </p:grpSp>
        <p:cxnSp>
          <p:nvCxnSpPr>
            <p:cNvPr id="15" name="Łącznik prosty ze strzałką 14">
              <a:extLst>
                <a:ext uri="{FF2B5EF4-FFF2-40B4-BE49-F238E27FC236}">
                  <a16:creationId xmlns:a16="http://schemas.microsoft.com/office/drawing/2014/main" id="{742FA7E5-8AE2-42BD-826A-261A7CB18A11}"/>
                </a:ext>
              </a:extLst>
            </p:cNvPr>
            <p:cNvCxnSpPr>
              <a:cxnSpLocks/>
            </p:cNvCxnSpPr>
            <p:nvPr/>
          </p:nvCxnSpPr>
          <p:spPr>
            <a:xfrm>
              <a:off x="1476375" y="3124200"/>
              <a:ext cx="1514475" cy="1200150"/>
            </a:xfrm>
            <a:prstGeom prst="straightConnector1">
              <a:avLst/>
            </a:prstGeom>
            <a:ln w="28575">
              <a:solidFill>
                <a:srgbClr val="CCFF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6">
              <a:extLst>
                <a:ext uri="{FF2B5EF4-FFF2-40B4-BE49-F238E27FC236}">
                  <a16:creationId xmlns:a16="http://schemas.microsoft.com/office/drawing/2014/main" id="{D1ACD2F0-22B4-4C3C-8D7F-218F1869CE54}"/>
                </a:ext>
              </a:extLst>
            </p:cNvPr>
            <p:cNvCxnSpPr>
              <a:cxnSpLocks/>
            </p:cNvCxnSpPr>
            <p:nvPr/>
          </p:nvCxnSpPr>
          <p:spPr>
            <a:xfrm flipV="1">
              <a:off x="920563" y="1785778"/>
              <a:ext cx="2261848" cy="214154"/>
            </a:xfrm>
            <a:prstGeom prst="straightConnector1">
              <a:avLst/>
            </a:prstGeom>
            <a:ln w="28575">
              <a:solidFill>
                <a:srgbClr val="CCFF33"/>
              </a:solidFill>
              <a:tailEnd type="triangle"/>
            </a:ln>
          </p:spPr>
          <p:style>
            <a:lnRef idx="1">
              <a:schemeClr val="accent1"/>
            </a:lnRef>
            <a:fillRef idx="0">
              <a:schemeClr val="accent1"/>
            </a:fillRef>
            <a:effectRef idx="0">
              <a:schemeClr val="accent1"/>
            </a:effectRef>
            <a:fontRef idx="minor">
              <a:schemeClr val="tx1"/>
            </a:fontRef>
          </p:style>
        </p:cxnSp>
      </p:grpSp>
      <p:sp>
        <p:nvSpPr>
          <p:cNvPr id="2" name="Prostokąt 1">
            <a:extLst>
              <a:ext uri="{FF2B5EF4-FFF2-40B4-BE49-F238E27FC236}">
                <a16:creationId xmlns:a16="http://schemas.microsoft.com/office/drawing/2014/main" id="{E5F9AC27-4171-41A4-923E-DFC1891FD475}"/>
              </a:ext>
            </a:extLst>
          </p:cNvPr>
          <p:cNvSpPr/>
          <p:nvPr/>
        </p:nvSpPr>
        <p:spPr>
          <a:xfrm>
            <a:off x="550040" y="5498449"/>
            <a:ext cx="8436074" cy="1200329"/>
          </a:xfrm>
          <a:prstGeom prst="rect">
            <a:avLst/>
          </a:prstGeom>
        </p:spPr>
        <p:txBody>
          <a:bodyPr wrap="square">
            <a:spAutoFit/>
          </a:bodyPr>
          <a:lstStyle/>
          <a:p>
            <a:r>
              <a:rPr lang="en-US" dirty="0">
                <a:solidFill>
                  <a:schemeClr val="bg1"/>
                </a:solidFill>
                <a:latin typeface="Times New Roman" panose="02020603050405020304" pitchFamily="18" charset="0"/>
                <a:ea typeface="Calibri" panose="020F0502020204030204" pitchFamily="34" charset="0"/>
              </a:rPr>
              <a:t>The</a:t>
            </a:r>
            <a:r>
              <a:rPr lang="pl-PL" dirty="0">
                <a:solidFill>
                  <a:schemeClr val="bg1"/>
                </a:solidFill>
                <a:latin typeface="Times New Roman" panose="02020603050405020304" pitchFamily="18" charset="0"/>
                <a:ea typeface="Calibri" panose="020F0502020204030204" pitchFamily="34" charset="0"/>
              </a:rPr>
              <a:t> </a:t>
            </a:r>
            <a:r>
              <a:rPr lang="pl-PL" dirty="0" err="1">
                <a:solidFill>
                  <a:schemeClr val="bg1"/>
                </a:solidFill>
                <a:latin typeface="Times New Roman" panose="02020603050405020304" pitchFamily="18" charset="0"/>
                <a:ea typeface="Calibri" panose="020F0502020204030204" pitchFamily="34" charset="0"/>
              </a:rPr>
              <a:t>separated</a:t>
            </a:r>
            <a:r>
              <a:rPr lang="en-US" dirty="0">
                <a:solidFill>
                  <a:schemeClr val="bg1"/>
                </a:solidFill>
                <a:latin typeface="Times New Roman" panose="02020603050405020304" pitchFamily="18" charset="0"/>
                <a:ea typeface="Calibri" panose="020F0502020204030204" pitchFamily="34" charset="0"/>
              </a:rPr>
              <a:t> cones have diameters of 300–500 m and heights of ~30 m. These imply slopes of 7–11° consistent with explosive type of volcanism. </a:t>
            </a:r>
            <a:r>
              <a:rPr lang="pl-PL" b="1" dirty="0">
                <a:solidFill>
                  <a:srgbClr val="FFFF00"/>
                </a:solidFill>
                <a:latin typeface="Times New Roman" panose="02020603050405020304" pitchFamily="18" charset="0"/>
                <a:ea typeface="Calibri" panose="020F0502020204030204" pitchFamily="34" charset="0"/>
              </a:rPr>
              <a:t>As a part of </a:t>
            </a:r>
            <a:r>
              <a:rPr lang="en-US" b="1" dirty="0">
                <a:solidFill>
                  <a:srgbClr val="FFFF00"/>
                </a:solidFill>
                <a:latin typeface="Times New Roman" panose="02020603050405020304" pitchFamily="18" charset="0"/>
                <a:ea typeface="Calibri" panose="020F0502020204030204" pitchFamily="34" charset="0"/>
              </a:rPr>
              <a:t>the </a:t>
            </a:r>
            <a:r>
              <a:rPr lang="en-US" b="1" dirty="0" err="1">
                <a:solidFill>
                  <a:srgbClr val="FFFF00"/>
                </a:solidFill>
                <a:latin typeface="Times New Roman" panose="02020603050405020304" pitchFamily="18" charset="0"/>
                <a:ea typeface="Calibri" panose="020F0502020204030204" pitchFamily="34" charset="0"/>
              </a:rPr>
              <a:t>Isidis</a:t>
            </a:r>
            <a:r>
              <a:rPr lang="en-US" b="1" dirty="0">
                <a:solidFill>
                  <a:srgbClr val="FFFF00"/>
                </a:solidFill>
                <a:latin typeface="Times New Roman" panose="02020603050405020304" pitchFamily="18" charset="0"/>
                <a:ea typeface="Calibri" panose="020F0502020204030204" pitchFamily="34" charset="0"/>
              </a:rPr>
              <a:t> area</a:t>
            </a:r>
            <a:r>
              <a:rPr lang="pl-PL" b="1" dirty="0">
                <a:solidFill>
                  <a:srgbClr val="FFFF00"/>
                </a:solidFill>
                <a:latin typeface="Times New Roman" panose="02020603050405020304" pitchFamily="18" charset="0"/>
                <a:ea typeface="Calibri" panose="020F0502020204030204" pitchFamily="34" charset="0"/>
              </a:rPr>
              <a:t> we </a:t>
            </a:r>
            <a:r>
              <a:rPr lang="pl-PL" b="1" dirty="0" err="1">
                <a:solidFill>
                  <a:srgbClr val="FFFF00"/>
                </a:solidFill>
                <a:latin typeface="Times New Roman" panose="02020603050405020304" pitchFamily="18" charset="0"/>
                <a:ea typeface="Calibri" panose="020F0502020204030204" pitchFamily="34" charset="0"/>
              </a:rPr>
              <a:t>study</a:t>
            </a:r>
            <a:r>
              <a:rPr lang="pl-PL" b="1" dirty="0">
                <a:solidFill>
                  <a:srgbClr val="FFFF00"/>
                </a:solidFill>
                <a:latin typeface="Times New Roman" panose="02020603050405020304" pitchFamily="18" charset="0"/>
                <a:ea typeface="Calibri" panose="020F0502020204030204" pitchFamily="34" charset="0"/>
              </a:rPr>
              <a:t> </a:t>
            </a:r>
            <a:r>
              <a:rPr lang="en-US" b="1" dirty="0">
                <a:solidFill>
                  <a:srgbClr val="FFFF00"/>
                </a:solidFill>
                <a:latin typeface="Times New Roman" panose="02020603050405020304" pitchFamily="18" charset="0"/>
                <a:ea typeface="Calibri" panose="020F0502020204030204" pitchFamily="34" charset="0"/>
              </a:rPr>
              <a:t>separated polygons with a characteristic pattern of cone chains. Each of the separated polygons has its own representative type of cone.</a:t>
            </a:r>
            <a:endParaRPr lang="pl-PL" b="1" dirty="0">
              <a:solidFill>
                <a:srgbClr val="FFFF00"/>
              </a:solidFill>
            </a:endParaRPr>
          </a:p>
        </p:txBody>
      </p:sp>
      <p:sp>
        <p:nvSpPr>
          <p:cNvPr id="3" name="Prostokąt 2">
            <a:extLst>
              <a:ext uri="{FF2B5EF4-FFF2-40B4-BE49-F238E27FC236}">
                <a16:creationId xmlns:a16="http://schemas.microsoft.com/office/drawing/2014/main" id="{3983E985-2837-4CF2-B7DC-08E5CB84C89F}"/>
              </a:ext>
            </a:extLst>
          </p:cNvPr>
          <p:cNvSpPr/>
          <p:nvPr/>
        </p:nvSpPr>
        <p:spPr>
          <a:xfrm>
            <a:off x="208732" y="5016032"/>
            <a:ext cx="4166939" cy="338554"/>
          </a:xfrm>
          <a:prstGeom prst="rect">
            <a:avLst/>
          </a:prstGeom>
        </p:spPr>
        <p:txBody>
          <a:bodyPr wrap="square">
            <a:spAutoFit/>
          </a:bodyPr>
          <a:lstStyle/>
          <a:p>
            <a:r>
              <a:rPr lang="en-US" sz="1600" dirty="0">
                <a:solidFill>
                  <a:schemeClr val="bg1"/>
                </a:solidFill>
                <a:latin typeface="Times New Roman" panose="02020603050405020304" pitchFamily="18" charset="0"/>
                <a:cs typeface="Times New Roman" panose="02020603050405020304" pitchFamily="18" charset="0"/>
              </a:rPr>
              <a:t>Connected cones with the characteristic furrow</a:t>
            </a:r>
            <a:endParaRPr lang="pl-PL" sz="1600" dirty="0">
              <a:solidFill>
                <a:schemeClr val="bg1"/>
              </a:solidFill>
              <a:latin typeface="Times New Roman" panose="02020603050405020304" pitchFamily="18" charset="0"/>
              <a:cs typeface="Times New Roman" panose="02020603050405020304" pitchFamily="18" charset="0"/>
            </a:endParaRPr>
          </a:p>
        </p:txBody>
      </p:sp>
      <p:sp>
        <p:nvSpPr>
          <p:cNvPr id="4" name="Prostokąt 3">
            <a:extLst>
              <a:ext uri="{FF2B5EF4-FFF2-40B4-BE49-F238E27FC236}">
                <a16:creationId xmlns:a16="http://schemas.microsoft.com/office/drawing/2014/main" id="{86029495-1820-4940-8167-6FDD55CF63EB}"/>
              </a:ext>
            </a:extLst>
          </p:cNvPr>
          <p:cNvSpPr/>
          <p:nvPr/>
        </p:nvSpPr>
        <p:spPr>
          <a:xfrm>
            <a:off x="5160105" y="4995025"/>
            <a:ext cx="3374898"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rPr>
              <a:t>Separated cones with central caldera</a:t>
            </a:r>
            <a:r>
              <a:rPr lang="pl-PL" sz="1600" dirty="0">
                <a:solidFill>
                  <a:schemeClr val="bg1"/>
                </a:solidFill>
                <a:latin typeface="Times New Roman" panose="02020603050405020304" pitchFamily="18" charset="0"/>
                <a:cs typeface="Times New Roman" panose="02020603050405020304" pitchFamily="18" charset="0"/>
              </a:rPr>
              <a:t>s</a:t>
            </a:r>
            <a:r>
              <a:rPr lang="en-US" sz="1600" dirty="0">
                <a:solidFill>
                  <a:schemeClr val="bg1"/>
                </a:solidFill>
                <a:latin typeface="Times New Roman" panose="02020603050405020304" pitchFamily="18" charset="0"/>
                <a:cs typeface="Times New Roman" panose="02020603050405020304" pitchFamily="18" charset="0"/>
              </a:rPr>
              <a:t> </a:t>
            </a:r>
            <a:endParaRPr lang="pl-PL"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050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89" y="221314"/>
            <a:ext cx="4078705" cy="2549191"/>
          </a:xfrm>
          <a:prstGeom prst="rect">
            <a:avLst/>
          </a:prstGeom>
        </p:spPr>
      </p:pic>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069" y="3559608"/>
            <a:ext cx="3984859" cy="2490537"/>
          </a:xfrm>
          <a:prstGeom prst="rect">
            <a:avLst/>
          </a:prstGeom>
        </p:spPr>
      </p:pic>
      <p:pic>
        <p:nvPicPr>
          <p:cNvPr id="8" name="Obraz 7">
            <a:extLst>
              <a:ext uri="{FF2B5EF4-FFF2-40B4-BE49-F238E27FC236}">
                <a16:creationId xmlns:a16="http://schemas.microsoft.com/office/drawing/2014/main" id="{70C076EA-7B11-46D0-B517-BA491E54E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044" y="165155"/>
            <a:ext cx="4942884" cy="2781748"/>
          </a:xfrm>
          <a:prstGeom prst="rect">
            <a:avLst/>
          </a:prstGeom>
        </p:spPr>
      </p:pic>
      <p:sp>
        <p:nvSpPr>
          <p:cNvPr id="9" name="Prostokąt 8">
            <a:extLst>
              <a:ext uri="{FF2B5EF4-FFF2-40B4-BE49-F238E27FC236}">
                <a16:creationId xmlns:a16="http://schemas.microsoft.com/office/drawing/2014/main" id="{D66FDBF9-5D77-46F8-A56B-5A76112392DF}"/>
              </a:ext>
            </a:extLst>
          </p:cNvPr>
          <p:cNvSpPr/>
          <p:nvPr/>
        </p:nvSpPr>
        <p:spPr>
          <a:xfrm>
            <a:off x="128376" y="2725921"/>
            <a:ext cx="2999835" cy="861774"/>
          </a:xfrm>
          <a:prstGeom prst="rect">
            <a:avLst/>
          </a:prstGeom>
        </p:spPr>
        <p:txBody>
          <a:bodyPr wrap="square">
            <a:spAutoFit/>
          </a:bodyPr>
          <a:lstStyle/>
          <a:p>
            <a:pPr lvl="0" defTabSz="914400"/>
            <a:r>
              <a:rPr lang="pl-PL" sz="1600" b="1" dirty="0">
                <a:solidFill>
                  <a:srgbClr val="FFFF00"/>
                </a:solidFill>
                <a:latin typeface="Times New Roman" panose="02020603050405020304" pitchFamily="18" charset="0"/>
                <a:cs typeface="Times New Roman" panose="02020603050405020304" pitchFamily="18" charset="0"/>
              </a:rPr>
              <a:t>Holuhraun </a:t>
            </a:r>
            <a:r>
              <a:rPr lang="pl-PL" sz="1600" b="1" dirty="0" err="1">
                <a:solidFill>
                  <a:srgbClr val="FFFF00"/>
                </a:solidFill>
                <a:latin typeface="Times New Roman" panose="02020603050405020304" pitchFamily="18" charset="0"/>
                <a:cs typeface="Times New Roman" panose="02020603050405020304" pitchFamily="18" charset="0"/>
              </a:rPr>
              <a:t>Iceland</a:t>
            </a:r>
            <a:endParaRPr lang="pl-PL" sz="1600" b="1" dirty="0">
              <a:solidFill>
                <a:srgbClr val="FFFF00"/>
              </a:solidFill>
              <a:latin typeface="Times New Roman" panose="02020603050405020304" pitchFamily="18" charset="0"/>
              <a:cs typeface="Times New Roman" panose="02020603050405020304" pitchFamily="18" charset="0"/>
            </a:endParaRPr>
          </a:p>
          <a:p>
            <a:pPr lvl="0" defTabSz="914400"/>
            <a:r>
              <a:rPr lang="pl-PL" sz="1600" b="1" dirty="0">
                <a:solidFill>
                  <a:srgbClr val="FFFF00"/>
                </a:solidFill>
                <a:latin typeface="Times New Roman" panose="02020603050405020304" pitchFamily="18" charset="0"/>
                <a:cs typeface="Times New Roman" panose="02020603050405020304" pitchFamily="18" charset="0"/>
              </a:rPr>
              <a:t>29 </a:t>
            </a:r>
            <a:r>
              <a:rPr lang="pl-PL" sz="1600" b="1" dirty="0" err="1">
                <a:solidFill>
                  <a:srgbClr val="FFFF00"/>
                </a:solidFill>
                <a:latin typeface="Times New Roman" panose="02020603050405020304" pitchFamily="18" charset="0"/>
                <a:cs typeface="Times New Roman" panose="02020603050405020304" pitchFamily="18" charset="0"/>
              </a:rPr>
              <a:t>Aug</a:t>
            </a:r>
            <a:r>
              <a:rPr lang="pl-PL" sz="1600" b="1" dirty="0">
                <a:solidFill>
                  <a:srgbClr val="FFFF00"/>
                </a:solidFill>
                <a:latin typeface="Times New Roman" panose="02020603050405020304" pitchFamily="18" charset="0"/>
                <a:cs typeface="Times New Roman" panose="02020603050405020304" pitchFamily="18" charset="0"/>
              </a:rPr>
              <a:t>. 2014-27 </a:t>
            </a:r>
            <a:r>
              <a:rPr lang="pl-PL" sz="1600" b="1" dirty="0" err="1">
                <a:solidFill>
                  <a:srgbClr val="FFFF00"/>
                </a:solidFill>
                <a:latin typeface="Times New Roman" panose="02020603050405020304" pitchFamily="18" charset="0"/>
                <a:cs typeface="Times New Roman" panose="02020603050405020304" pitchFamily="18" charset="0"/>
              </a:rPr>
              <a:t>Feb</a:t>
            </a:r>
            <a:r>
              <a:rPr lang="pl-PL" sz="1600" b="1" dirty="0">
                <a:solidFill>
                  <a:srgbClr val="FFFF00"/>
                </a:solidFill>
                <a:latin typeface="Times New Roman" panose="02020603050405020304" pitchFamily="18" charset="0"/>
                <a:cs typeface="Times New Roman" panose="02020603050405020304" pitchFamily="18" charset="0"/>
              </a:rPr>
              <a:t>. 2015</a:t>
            </a:r>
          </a:p>
          <a:p>
            <a:pPr lvl="0" defTabSz="914400"/>
            <a:endParaRPr lang="pl-PL" b="1" dirty="0">
              <a:solidFill>
                <a:srgbClr val="FFFF00"/>
              </a:solidFill>
              <a:latin typeface="Times New Roman" panose="02020603050405020304" pitchFamily="18" charset="0"/>
              <a:cs typeface="Times New Roman" panose="02020603050405020304" pitchFamily="18" charset="0"/>
            </a:endParaRPr>
          </a:p>
        </p:txBody>
      </p:sp>
      <p:sp>
        <p:nvSpPr>
          <p:cNvPr id="10" name="Prostokąt 9">
            <a:extLst>
              <a:ext uri="{FF2B5EF4-FFF2-40B4-BE49-F238E27FC236}">
                <a16:creationId xmlns:a16="http://schemas.microsoft.com/office/drawing/2014/main" id="{ADCDE79D-F91D-4D7F-A872-FA3E14FD0D50}"/>
              </a:ext>
            </a:extLst>
          </p:cNvPr>
          <p:cNvSpPr/>
          <p:nvPr/>
        </p:nvSpPr>
        <p:spPr>
          <a:xfrm>
            <a:off x="5659088" y="2946902"/>
            <a:ext cx="1754968" cy="338554"/>
          </a:xfrm>
          <a:prstGeom prst="rect">
            <a:avLst/>
          </a:prstGeom>
        </p:spPr>
        <p:txBody>
          <a:bodyPr wrap="none">
            <a:spAutoFit/>
          </a:bodyPr>
          <a:lstStyle/>
          <a:p>
            <a:r>
              <a:rPr lang="pl-PL" sz="1600" b="1" dirty="0">
                <a:solidFill>
                  <a:srgbClr val="FFFF00"/>
                </a:solidFill>
                <a:latin typeface="Times New Roman" panose="02020603050405020304" pitchFamily="18" charset="0"/>
                <a:cs typeface="Times New Roman" panose="02020603050405020304" pitchFamily="18" charset="0"/>
              </a:rPr>
              <a:t>São Jorge- </a:t>
            </a:r>
            <a:r>
              <a:rPr lang="pl-PL" sz="1600" b="1" dirty="0" err="1">
                <a:solidFill>
                  <a:srgbClr val="FFFF00"/>
                </a:solidFill>
                <a:latin typeface="Times New Roman" panose="02020603050405020304" pitchFamily="18" charset="0"/>
                <a:cs typeface="Times New Roman" panose="02020603050405020304" pitchFamily="18" charset="0"/>
              </a:rPr>
              <a:t>Azores</a:t>
            </a:r>
            <a:endParaRPr lang="pl-PL" sz="1600" b="1" dirty="0">
              <a:solidFill>
                <a:srgbClr val="FFFF00"/>
              </a:solidFill>
              <a:latin typeface="Times New Roman" panose="02020603050405020304" pitchFamily="18" charset="0"/>
              <a:cs typeface="Times New Roman" panose="02020603050405020304" pitchFamily="18" charset="0"/>
            </a:endParaRPr>
          </a:p>
        </p:txBody>
      </p:sp>
      <p:sp>
        <p:nvSpPr>
          <p:cNvPr id="11" name="Prostokąt 10">
            <a:extLst>
              <a:ext uri="{FF2B5EF4-FFF2-40B4-BE49-F238E27FC236}">
                <a16:creationId xmlns:a16="http://schemas.microsoft.com/office/drawing/2014/main" id="{9991117A-72FF-419F-A90C-355AEC52BC16}"/>
              </a:ext>
            </a:extLst>
          </p:cNvPr>
          <p:cNvSpPr/>
          <p:nvPr/>
        </p:nvSpPr>
        <p:spPr>
          <a:xfrm>
            <a:off x="5109044" y="6009516"/>
            <a:ext cx="2545890" cy="338554"/>
          </a:xfrm>
          <a:prstGeom prst="rect">
            <a:avLst/>
          </a:prstGeom>
        </p:spPr>
        <p:txBody>
          <a:bodyPr wrap="none">
            <a:spAutoFit/>
          </a:bodyPr>
          <a:lstStyle/>
          <a:p>
            <a:pPr lvl="0" defTabSz="914400"/>
            <a:r>
              <a:rPr lang="pl-PL" sz="1600" b="1" dirty="0">
                <a:solidFill>
                  <a:srgbClr val="FFFF00"/>
                </a:solidFill>
                <a:latin typeface="Times New Roman" panose="02020603050405020304" pitchFamily="18" charset="0"/>
                <a:cs typeface="Times New Roman" panose="02020603050405020304" pitchFamily="18" charset="0"/>
              </a:rPr>
              <a:t>Laki – </a:t>
            </a:r>
            <a:r>
              <a:rPr lang="pl-PL" sz="1600" b="1" dirty="0" err="1">
                <a:solidFill>
                  <a:srgbClr val="FFFF00"/>
                </a:solidFill>
                <a:latin typeface="Times New Roman" panose="02020603050405020304" pitchFamily="18" charset="0"/>
                <a:cs typeface="Times New Roman" panose="02020603050405020304" pitchFamily="18" charset="0"/>
              </a:rPr>
              <a:t>Iceland</a:t>
            </a:r>
            <a:r>
              <a:rPr lang="pl-PL" sz="1600" b="1" dirty="0">
                <a:solidFill>
                  <a:srgbClr val="FFFF00"/>
                </a:solidFill>
                <a:latin typeface="Times New Roman" panose="02020603050405020304" pitchFamily="18" charset="0"/>
                <a:cs typeface="Times New Roman" panose="02020603050405020304" pitchFamily="18" charset="0"/>
              </a:rPr>
              <a:t>  1783-1784  </a:t>
            </a:r>
          </a:p>
        </p:txBody>
      </p:sp>
      <p:sp>
        <p:nvSpPr>
          <p:cNvPr id="12" name="Prostokąt 11">
            <a:extLst>
              <a:ext uri="{FF2B5EF4-FFF2-40B4-BE49-F238E27FC236}">
                <a16:creationId xmlns:a16="http://schemas.microsoft.com/office/drawing/2014/main" id="{885705B8-17B6-441A-854F-E72CE0739F3F}"/>
              </a:ext>
            </a:extLst>
          </p:cNvPr>
          <p:cNvSpPr/>
          <p:nvPr/>
        </p:nvSpPr>
        <p:spPr>
          <a:xfrm>
            <a:off x="152439" y="3429000"/>
            <a:ext cx="4439348" cy="313932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Similar cones are known from Iceland (64°03′53″N 18°13′34″)</a:t>
            </a:r>
            <a:r>
              <a:rPr lang="pl-PL"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We recognize this type of volcanism on </a:t>
            </a:r>
            <a:r>
              <a:rPr lang="pl-PL" dirty="0">
                <a:latin typeface="Times New Roman" panose="02020603050405020304" pitchFamily="18" charset="0"/>
                <a:cs typeface="Times New Roman" panose="02020603050405020304" pitchFamily="18" charset="0"/>
              </a:rPr>
              <a:t>Lanzarote </a:t>
            </a:r>
            <a:r>
              <a:rPr lang="en-US" dirty="0">
                <a:latin typeface="Times New Roman" panose="02020603050405020304" pitchFamily="18" charset="0"/>
                <a:cs typeface="Times New Roman" panose="02020603050405020304" pitchFamily="18" charset="0"/>
              </a:rPr>
              <a:t>on Lanzarote (Canary Islands) and Sao Jorge (Azores). Whereas many dikes controlling the cones are situated in the rift zones, some are controlled by stress field of central volcanoes and these could be the best analogues for the Martian dikes and related volcanic cones. Prime examples of such dikes on Iceland are documented by </a:t>
            </a:r>
            <a:r>
              <a:rPr lang="en-US" dirty="0" err="1">
                <a:latin typeface="Times New Roman" panose="02020603050405020304" pitchFamily="18" charset="0"/>
                <a:cs typeface="Times New Roman" panose="02020603050405020304" pitchFamily="18" charset="0"/>
              </a:rPr>
              <a:t>Gudmundson</a:t>
            </a:r>
            <a:r>
              <a:rPr lang="en-US" dirty="0">
                <a:latin typeface="Times New Roman" panose="02020603050405020304" pitchFamily="18" charset="0"/>
                <a:cs typeface="Times New Roman" panose="02020603050405020304" pitchFamily="18" charset="0"/>
              </a:rPr>
              <a:t> et al. (2009).</a:t>
            </a:r>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5466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D5C5F4D6-4B44-453A-A5F4-09651328892C}"/>
              </a:ext>
            </a:extLst>
          </p:cNvPr>
          <p:cNvPicPr>
            <a:picLocks noChangeAspect="1"/>
          </p:cNvPicPr>
          <p:nvPr/>
        </p:nvPicPr>
        <p:blipFill>
          <a:blip r:embed="rId2"/>
          <a:stretch>
            <a:fillRect/>
          </a:stretch>
        </p:blipFill>
        <p:spPr>
          <a:xfrm>
            <a:off x="1380227" y="1195000"/>
            <a:ext cx="5998118" cy="3017803"/>
          </a:xfrm>
          <a:prstGeom prst="rect">
            <a:avLst/>
          </a:prstGeom>
        </p:spPr>
      </p:pic>
      <p:sp>
        <p:nvSpPr>
          <p:cNvPr id="3" name="Prostokąt 2">
            <a:extLst>
              <a:ext uri="{FF2B5EF4-FFF2-40B4-BE49-F238E27FC236}">
                <a16:creationId xmlns:a16="http://schemas.microsoft.com/office/drawing/2014/main" id="{B380AC4E-F5F7-4F36-8E2A-B58C9BE2E0A9}"/>
              </a:ext>
            </a:extLst>
          </p:cNvPr>
          <p:cNvSpPr/>
          <p:nvPr/>
        </p:nvSpPr>
        <p:spPr>
          <a:xfrm>
            <a:off x="172278" y="4593302"/>
            <a:ext cx="8799443" cy="1323439"/>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Possible geometries of centrally-inclined sheet swarms resulting from internal excess magma pressure: A. radial planar sheets from a spherical magma chamber; B. concave-upward</a:t>
            </a:r>
            <a:r>
              <a:rPr lang="pl-PL"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(bowl-shaped) sheets from a spherical magma chamber; C. concave-downward (trumpet-shaped) sheets from a sill-shaped magma chamber; and D. planar parallel sheets from a</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laccolith-like</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chamber</a:t>
            </a:r>
            <a:r>
              <a:rPr lang="pl-PL" sz="1600" dirty="0">
                <a:latin typeface="Times New Roman" panose="02020603050405020304" pitchFamily="18" charset="0"/>
                <a:cs typeface="Times New Roman" panose="02020603050405020304" pitchFamily="18" charset="0"/>
              </a:rPr>
              <a:t>.</a:t>
            </a:r>
          </a:p>
          <a:p>
            <a:pPr algn="just"/>
            <a:r>
              <a:rPr lang="pl-PL" sz="1600" dirty="0">
                <a:latin typeface="Times New Roman" panose="02020603050405020304" pitchFamily="18" charset="0"/>
                <a:cs typeface="Times New Roman" panose="02020603050405020304" pitchFamily="18" charset="0"/>
              </a:rPr>
              <a:t>(</a:t>
            </a:r>
            <a:r>
              <a:rPr lang="pl-PL" sz="1600" dirty="0" err="1">
                <a:latin typeface="Times New Roman" panose="02020603050405020304" pitchFamily="18" charset="0"/>
                <a:cs typeface="Times New Roman" panose="02020603050405020304" pitchFamily="18" charset="0"/>
              </a:rPr>
              <a:t>Tibaldi</a:t>
            </a:r>
            <a:r>
              <a:rPr lang="pl-PL" sz="1600" dirty="0">
                <a:latin typeface="Times New Roman" panose="02020603050405020304" pitchFamily="18" charset="0"/>
                <a:cs typeface="Times New Roman" panose="02020603050405020304" pitchFamily="18" charset="0"/>
              </a:rPr>
              <a:t> 2015)</a:t>
            </a:r>
          </a:p>
        </p:txBody>
      </p:sp>
      <p:sp>
        <p:nvSpPr>
          <p:cNvPr id="4" name="Prostokąt 3">
            <a:extLst>
              <a:ext uri="{FF2B5EF4-FFF2-40B4-BE49-F238E27FC236}">
                <a16:creationId xmlns:a16="http://schemas.microsoft.com/office/drawing/2014/main" id="{3557E57A-3E41-4C8A-8EFB-03661272519F}"/>
              </a:ext>
            </a:extLst>
          </p:cNvPr>
          <p:cNvSpPr/>
          <p:nvPr/>
        </p:nvSpPr>
        <p:spPr>
          <a:xfrm>
            <a:off x="583792" y="312647"/>
            <a:ext cx="8560208"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Possible interpretation of the stress distribution forming dikes under the </a:t>
            </a:r>
            <a:r>
              <a:rPr lang="en-US" dirty="0" err="1">
                <a:latin typeface="Times New Roman" panose="02020603050405020304" pitchFamily="18" charset="0"/>
                <a:cs typeface="Times New Roman" panose="02020603050405020304" pitchFamily="18" charset="0"/>
              </a:rPr>
              <a:t>Isidis</a:t>
            </a:r>
            <a:r>
              <a:rPr lang="en-US" dirty="0">
                <a:latin typeface="Times New Roman" panose="02020603050405020304" pitchFamily="18" charset="0"/>
                <a:cs typeface="Times New Roman" panose="02020603050405020304" pitchFamily="18" charset="0"/>
              </a:rPr>
              <a:t> crust</a:t>
            </a:r>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943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94CBEA3E-E2FA-44AD-87DF-471D95C51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9983" y="519384"/>
            <a:ext cx="3076456" cy="4808577"/>
          </a:xfrm>
          <a:prstGeom prst="rect">
            <a:avLst/>
          </a:prstGeom>
        </p:spPr>
      </p:pic>
      <p:sp>
        <p:nvSpPr>
          <p:cNvPr id="6" name="pole tekstowe 5">
            <a:extLst>
              <a:ext uri="{FF2B5EF4-FFF2-40B4-BE49-F238E27FC236}">
                <a16:creationId xmlns:a16="http://schemas.microsoft.com/office/drawing/2014/main" id="{4AAEF117-CAD8-47FB-BA4B-2656A0470222}"/>
              </a:ext>
            </a:extLst>
          </p:cNvPr>
          <p:cNvSpPr txBox="1"/>
          <p:nvPr/>
        </p:nvSpPr>
        <p:spPr>
          <a:xfrm>
            <a:off x="157561" y="5308094"/>
            <a:ext cx="8493144" cy="1569660"/>
          </a:xfrm>
          <a:prstGeom prst="rect">
            <a:avLst/>
          </a:prstGeom>
          <a:noFill/>
        </p:spPr>
        <p:txBody>
          <a:bodyPr wrap="square" rtlCol="0">
            <a:spAutoFit/>
          </a:bodyPr>
          <a:lstStyle/>
          <a:p>
            <a:pPr algn="just"/>
            <a:r>
              <a:rPr lang="en-US" sz="1600" dirty="0">
                <a:solidFill>
                  <a:schemeClr val="bg1"/>
                </a:solidFill>
                <a:latin typeface="Times New Roman" panose="02020603050405020304" pitchFamily="18" charset="0"/>
                <a:cs typeface="Times New Roman" panose="02020603050405020304" pitchFamily="18" charset="0"/>
              </a:rPr>
              <a:t>Model of a Venusian corona generated above the edge of a plume that has flattened</a:t>
            </a:r>
            <a:r>
              <a:rPr lang="pl-PL"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at the base of the lithosphere showing a raised rim, a moat and an annulus of graben underlain</a:t>
            </a:r>
            <a:r>
              <a:rPr lang="pl-PL"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by dykes (not to scale). Modified after Ernst and Buchan (1998)</a:t>
            </a:r>
            <a:r>
              <a:rPr lang="pl-PL" sz="1600" dirty="0">
                <a:solidFill>
                  <a:schemeClr val="bg1"/>
                </a:solidFill>
                <a:latin typeface="Times New Roman" panose="02020603050405020304" pitchFamily="18" charset="0"/>
                <a:cs typeface="Times New Roman" panose="02020603050405020304" pitchFamily="18" charset="0"/>
              </a:rPr>
              <a:t>. T</a:t>
            </a:r>
            <a:r>
              <a:rPr lang="en-US" sz="1600" dirty="0">
                <a:solidFill>
                  <a:schemeClr val="bg1"/>
                </a:solidFill>
                <a:latin typeface="Times New Roman" panose="02020603050405020304" pitchFamily="18" charset="0"/>
                <a:cs typeface="Times New Roman" panose="02020603050405020304" pitchFamily="18" charset="0"/>
              </a:rPr>
              <a:t>he dashed</a:t>
            </a:r>
            <a:r>
              <a:rPr lang="pl-PL"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lower portion of circumferential dykes indicates the uncertainty in how magma propagates from</a:t>
            </a:r>
            <a:r>
              <a:rPr lang="pl-PL"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the edge of the plume or magmatic underplate to reach the upper crust</a:t>
            </a:r>
            <a:r>
              <a:rPr lang="pl-PL" sz="1600" dirty="0">
                <a:solidFill>
                  <a:schemeClr val="bg1"/>
                </a:solidFill>
                <a:latin typeface="Times New Roman" panose="02020603050405020304" pitchFamily="18" charset="0"/>
                <a:cs typeface="Times New Roman" panose="02020603050405020304" pitchFamily="18" charset="0"/>
              </a:rPr>
              <a:t> (</a:t>
            </a:r>
            <a:r>
              <a:rPr lang="pl-PL" sz="1600" dirty="0" err="1">
                <a:solidFill>
                  <a:schemeClr val="bg1"/>
                </a:solidFill>
                <a:latin typeface="Times New Roman" panose="02020603050405020304" pitchFamily="18" charset="0"/>
                <a:cs typeface="Times New Roman" panose="02020603050405020304" pitchFamily="18" charset="0"/>
              </a:rPr>
              <a:t>Srivastava</a:t>
            </a:r>
            <a:r>
              <a:rPr lang="pl-PL" sz="1600" dirty="0">
                <a:solidFill>
                  <a:schemeClr val="bg1"/>
                </a:solidFill>
                <a:latin typeface="Times New Roman" panose="02020603050405020304" pitchFamily="18" charset="0"/>
                <a:cs typeface="Times New Roman" panose="02020603050405020304" pitchFamily="18" charset="0"/>
              </a:rPr>
              <a:t> et al. 2019) </a:t>
            </a:r>
            <a:r>
              <a:rPr lang="en-US" sz="1600" dirty="0">
                <a:solidFill>
                  <a:schemeClr val="bg1"/>
                </a:solidFill>
                <a:latin typeface="Times New Roman" panose="02020603050405020304" pitchFamily="18" charset="0"/>
                <a:cs typeface="Times New Roman" panose="02020603050405020304" pitchFamily="18" charset="0"/>
              </a:rPr>
              <a:t>This model can explain the formation of circular swarms of cones responsible for forming cones.</a:t>
            </a:r>
            <a:r>
              <a:rPr lang="pl-PL" sz="1600" dirty="0">
                <a:solidFill>
                  <a:schemeClr val="bg1"/>
                </a:solidFill>
                <a:latin typeface="Times New Roman" panose="02020603050405020304" pitchFamily="18" charset="0"/>
                <a:cs typeface="Times New Roman" panose="02020603050405020304" pitchFamily="18" charset="0"/>
              </a:rPr>
              <a:t> Fig. ABC</a:t>
            </a:r>
          </a:p>
        </p:txBody>
      </p:sp>
      <p:pic>
        <p:nvPicPr>
          <p:cNvPr id="8" name="Obraz 7">
            <a:extLst>
              <a:ext uri="{FF2B5EF4-FFF2-40B4-BE49-F238E27FC236}">
                <a16:creationId xmlns:a16="http://schemas.microsoft.com/office/drawing/2014/main" id="{F8E1C177-215A-4012-B2AE-B785ABDA7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10" y="-793000"/>
            <a:ext cx="4574406" cy="3430805"/>
          </a:xfrm>
          <a:prstGeom prst="rect">
            <a:avLst/>
          </a:prstGeom>
        </p:spPr>
      </p:pic>
      <p:sp>
        <p:nvSpPr>
          <p:cNvPr id="4" name="Strzałka: w dół 3">
            <a:extLst>
              <a:ext uri="{FF2B5EF4-FFF2-40B4-BE49-F238E27FC236}">
                <a16:creationId xmlns:a16="http://schemas.microsoft.com/office/drawing/2014/main" id="{5D670D99-D903-47EE-8EF4-04B8DC0FF02F}"/>
              </a:ext>
            </a:extLst>
          </p:cNvPr>
          <p:cNvSpPr/>
          <p:nvPr/>
        </p:nvSpPr>
        <p:spPr>
          <a:xfrm rot="15015677">
            <a:off x="4791564" y="1311889"/>
            <a:ext cx="673768" cy="198521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 name="Prostokąt 4">
            <a:extLst>
              <a:ext uri="{FF2B5EF4-FFF2-40B4-BE49-F238E27FC236}">
                <a16:creationId xmlns:a16="http://schemas.microsoft.com/office/drawing/2014/main" id="{EC65C5EC-9076-42FB-8DF5-10848C657940}"/>
              </a:ext>
            </a:extLst>
          </p:cNvPr>
          <p:cNvSpPr/>
          <p:nvPr/>
        </p:nvSpPr>
        <p:spPr>
          <a:xfrm>
            <a:off x="3780827" y="16663"/>
            <a:ext cx="4328429" cy="400110"/>
          </a:xfrm>
          <a:prstGeom prst="rect">
            <a:avLst/>
          </a:prstGeom>
        </p:spPr>
        <p:txBody>
          <a:bodyPr wrap="none">
            <a:spAutoFit/>
          </a:bodyPr>
          <a:lstStyle/>
          <a:p>
            <a:r>
              <a:rPr lang="pl-PL" sz="2000" dirty="0" err="1">
                <a:solidFill>
                  <a:schemeClr val="bg1"/>
                </a:solidFill>
                <a:latin typeface="Times New Roman" panose="02020603050405020304" pitchFamily="18" charset="0"/>
                <a:cs typeface="Times New Roman" panose="02020603050405020304" pitchFamily="18" charset="0"/>
              </a:rPr>
              <a:t>Possible</a:t>
            </a:r>
            <a:r>
              <a:rPr lang="pl-PL" sz="2000" dirty="0">
                <a:solidFill>
                  <a:schemeClr val="bg1"/>
                </a:solidFill>
                <a:latin typeface="Times New Roman" panose="02020603050405020304" pitchFamily="18" charset="0"/>
                <a:cs typeface="Times New Roman" panose="02020603050405020304" pitchFamily="18" charset="0"/>
              </a:rPr>
              <a:t> </a:t>
            </a:r>
            <a:r>
              <a:rPr lang="pl-PL" sz="2000" dirty="0" err="1">
                <a:solidFill>
                  <a:schemeClr val="bg1"/>
                </a:solidFill>
                <a:latin typeface="Times New Roman" panose="02020603050405020304" pitchFamily="18" charset="0"/>
                <a:cs typeface="Times New Roman" panose="02020603050405020304" pitchFamily="18" charset="0"/>
              </a:rPr>
              <a:t>cone</a:t>
            </a:r>
            <a:r>
              <a:rPr lang="pl-PL" sz="2000" dirty="0">
                <a:solidFill>
                  <a:schemeClr val="bg1"/>
                </a:solidFill>
                <a:latin typeface="Times New Roman" panose="02020603050405020304" pitchFamily="18" charset="0"/>
                <a:cs typeface="Times New Roman" panose="02020603050405020304" pitchFamily="18" charset="0"/>
              </a:rPr>
              <a:t> </a:t>
            </a:r>
            <a:r>
              <a:rPr lang="pl-PL" sz="2000" dirty="0" err="1">
                <a:solidFill>
                  <a:schemeClr val="bg1"/>
                </a:solidFill>
                <a:latin typeface="Times New Roman" panose="02020603050405020304" pitchFamily="18" charset="0"/>
                <a:cs typeface="Times New Roman" panose="02020603050405020304" pitchFamily="18" charset="0"/>
              </a:rPr>
              <a:t>formation</a:t>
            </a:r>
            <a:r>
              <a:rPr lang="pl-PL" sz="2000" dirty="0">
                <a:solidFill>
                  <a:schemeClr val="bg1"/>
                </a:solidFill>
                <a:latin typeface="Times New Roman" panose="02020603050405020304" pitchFamily="18" charset="0"/>
                <a:cs typeface="Times New Roman" panose="02020603050405020304" pitchFamily="18" charset="0"/>
              </a:rPr>
              <a:t> proces on </a:t>
            </a:r>
            <a:r>
              <a:rPr lang="pl-PL" sz="2000" dirty="0" err="1">
                <a:solidFill>
                  <a:schemeClr val="bg1"/>
                </a:solidFill>
                <a:latin typeface="Times New Roman" panose="02020603050405020304" pitchFamily="18" charset="0"/>
                <a:cs typeface="Times New Roman" panose="02020603050405020304" pitchFamily="18" charset="0"/>
              </a:rPr>
              <a:t>Isidis</a:t>
            </a:r>
            <a:endParaRPr lang="pl-PL" sz="2000" dirty="0">
              <a:solidFill>
                <a:schemeClr val="bg1"/>
              </a:solidFill>
              <a:latin typeface="Times New Roman" panose="02020603050405020304" pitchFamily="18" charset="0"/>
              <a:cs typeface="Times New Roman" panose="02020603050405020304" pitchFamily="18" charset="0"/>
            </a:endParaRPr>
          </a:p>
        </p:txBody>
      </p:sp>
      <p:grpSp>
        <p:nvGrpSpPr>
          <p:cNvPr id="10" name="Grupa 9">
            <a:extLst>
              <a:ext uri="{FF2B5EF4-FFF2-40B4-BE49-F238E27FC236}">
                <a16:creationId xmlns:a16="http://schemas.microsoft.com/office/drawing/2014/main" id="{7611A1C9-F4E8-4B3F-8B28-1ED17D8E46E5}"/>
              </a:ext>
            </a:extLst>
          </p:cNvPr>
          <p:cNvGrpSpPr/>
          <p:nvPr/>
        </p:nvGrpSpPr>
        <p:grpSpPr>
          <a:xfrm>
            <a:off x="616969" y="1516491"/>
            <a:ext cx="877716" cy="338554"/>
            <a:chOff x="554042" y="1888840"/>
            <a:chExt cx="877716" cy="338554"/>
          </a:xfrm>
        </p:grpSpPr>
        <p:cxnSp>
          <p:nvCxnSpPr>
            <p:cNvPr id="9" name="Łącznik prosty 8">
              <a:extLst>
                <a:ext uri="{FF2B5EF4-FFF2-40B4-BE49-F238E27FC236}">
                  <a16:creationId xmlns:a16="http://schemas.microsoft.com/office/drawing/2014/main" id="{3199ED7F-D458-4F24-938B-9CE8B193962C}"/>
                </a:ext>
              </a:extLst>
            </p:cNvPr>
            <p:cNvCxnSpPr>
              <a:cxnSpLocks/>
            </p:cNvCxnSpPr>
            <p:nvPr/>
          </p:nvCxnSpPr>
          <p:spPr>
            <a:xfrm>
              <a:off x="554042" y="2227394"/>
              <a:ext cx="8777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rostokąt 10">
              <a:extLst>
                <a:ext uri="{FF2B5EF4-FFF2-40B4-BE49-F238E27FC236}">
                  <a16:creationId xmlns:a16="http://schemas.microsoft.com/office/drawing/2014/main" id="{072A628C-7C10-4FC2-A018-6AA3C41CCDA5}"/>
                </a:ext>
              </a:extLst>
            </p:cNvPr>
            <p:cNvSpPr/>
            <p:nvPr/>
          </p:nvSpPr>
          <p:spPr>
            <a:xfrm>
              <a:off x="735066" y="1888840"/>
              <a:ext cx="641522" cy="338554"/>
            </a:xfrm>
            <a:prstGeom prst="rect">
              <a:avLst/>
            </a:prstGeom>
          </p:spPr>
          <p:txBody>
            <a:bodyPr wrap="none">
              <a:spAutoFit/>
            </a:bodyPr>
            <a:lstStyle/>
            <a:p>
              <a:pPr lvl="0"/>
              <a:r>
                <a:rPr lang="pl-PL" sz="1600" dirty="0">
                  <a:solidFill>
                    <a:srgbClr val="FFFFFF"/>
                  </a:solidFill>
                </a:rPr>
                <a:t>10 km</a:t>
              </a:r>
            </a:p>
          </p:txBody>
        </p:sp>
      </p:grpSp>
      <p:pic>
        <p:nvPicPr>
          <p:cNvPr id="3" name="Obraz 2">
            <a:extLst>
              <a:ext uri="{FF2B5EF4-FFF2-40B4-BE49-F238E27FC236}">
                <a16:creationId xmlns:a16="http://schemas.microsoft.com/office/drawing/2014/main" id="{B0388D25-EA53-4CCF-9AFD-4D89834CD516}"/>
              </a:ext>
            </a:extLst>
          </p:cNvPr>
          <p:cNvPicPr>
            <a:picLocks noChangeAspect="1"/>
          </p:cNvPicPr>
          <p:nvPr/>
        </p:nvPicPr>
        <p:blipFill>
          <a:blip r:embed="rId4"/>
          <a:stretch>
            <a:fillRect/>
          </a:stretch>
        </p:blipFill>
        <p:spPr>
          <a:xfrm>
            <a:off x="157561" y="2803084"/>
            <a:ext cx="5340871" cy="2402399"/>
          </a:xfrm>
          <a:prstGeom prst="rect">
            <a:avLst/>
          </a:prstGeom>
        </p:spPr>
      </p:pic>
      <p:sp>
        <p:nvSpPr>
          <p:cNvPr id="7" name="Prostokąt 6">
            <a:extLst>
              <a:ext uri="{FF2B5EF4-FFF2-40B4-BE49-F238E27FC236}">
                <a16:creationId xmlns:a16="http://schemas.microsoft.com/office/drawing/2014/main" id="{9C38113D-E1DA-4804-8B60-043262C1ED5F}"/>
              </a:ext>
            </a:extLst>
          </p:cNvPr>
          <p:cNvSpPr/>
          <p:nvPr/>
        </p:nvSpPr>
        <p:spPr>
          <a:xfrm>
            <a:off x="326658" y="2104335"/>
            <a:ext cx="3551511" cy="584775"/>
          </a:xfrm>
          <a:prstGeom prst="rect">
            <a:avLst/>
          </a:prstGeom>
        </p:spPr>
        <p:txBody>
          <a:bodyPr wrap="square">
            <a:spAutoFit/>
          </a:bodyPr>
          <a:lstStyle/>
          <a:p>
            <a:r>
              <a:rPr lang="en-US" sz="1600" b="1" dirty="0">
                <a:solidFill>
                  <a:schemeClr val="bg1"/>
                </a:solidFill>
                <a:latin typeface="Times New Roman" panose="02020603050405020304" pitchFamily="18" charset="0"/>
                <a:cs typeface="Times New Roman" panose="02020603050405020304" pitchFamily="18" charset="0"/>
              </a:rPr>
              <a:t>View of the western part of </a:t>
            </a:r>
            <a:r>
              <a:rPr lang="en-US" sz="1600" b="1" dirty="0" err="1">
                <a:solidFill>
                  <a:schemeClr val="bg1"/>
                </a:solidFill>
                <a:latin typeface="Times New Roman" panose="02020603050405020304" pitchFamily="18" charset="0"/>
                <a:cs typeface="Times New Roman" panose="02020603050405020304" pitchFamily="18" charset="0"/>
              </a:rPr>
              <a:t>Isidis</a:t>
            </a:r>
            <a:r>
              <a:rPr lang="en-US" sz="1600" b="1" dirty="0">
                <a:solidFill>
                  <a:schemeClr val="bg1"/>
                </a:solidFill>
                <a:latin typeface="Times New Roman" panose="02020603050405020304" pitchFamily="18" charset="0"/>
                <a:cs typeface="Times New Roman" panose="02020603050405020304" pitchFamily="18" charset="0"/>
              </a:rPr>
              <a:t>. The cone chains form a circular structure</a:t>
            </a:r>
            <a:endParaRPr lang="pl-PL"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0771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C7BA723C-6008-4D7D-BB72-C68F0101196B}"/>
              </a:ext>
            </a:extLst>
          </p:cNvPr>
          <p:cNvSpPr/>
          <p:nvPr/>
        </p:nvSpPr>
        <p:spPr>
          <a:xfrm>
            <a:off x="662609" y="1287742"/>
            <a:ext cx="8574156" cy="769441"/>
          </a:xfrm>
          <a:prstGeom prst="rect">
            <a:avLst/>
          </a:prstGeom>
        </p:spPr>
        <p:txBody>
          <a:bodyPr wrap="square">
            <a:spAutoFit/>
          </a:bodyPr>
          <a:lstStyle/>
          <a:p>
            <a:pPr lvl="0" defTabSz="914400"/>
            <a:r>
              <a:rPr lang="pl-PL" sz="4400" b="1" spc="46" dirty="0">
                <a:solidFill>
                  <a:srgbClr val="FEFEFE"/>
                </a:solidFill>
                <a:uFill>
                  <a:solidFill>
                    <a:srgbClr val="FFFFFF"/>
                  </a:solidFill>
                </a:uFill>
                <a:latin typeface="Arial"/>
                <a:ea typeface="DejaVu Sans"/>
                <a:cs typeface="DejaVu Sans"/>
              </a:rPr>
              <a:t>Thank </a:t>
            </a:r>
            <a:r>
              <a:rPr lang="pl-PL" sz="4400" b="1" spc="46" dirty="0" err="1">
                <a:solidFill>
                  <a:srgbClr val="FEFEFE"/>
                </a:solidFill>
                <a:uFill>
                  <a:solidFill>
                    <a:srgbClr val="FFFFFF"/>
                  </a:solidFill>
                </a:uFill>
                <a:latin typeface="Arial"/>
                <a:ea typeface="DejaVu Sans"/>
                <a:cs typeface="DejaVu Sans"/>
              </a:rPr>
              <a:t>you</a:t>
            </a:r>
            <a:r>
              <a:rPr lang="pl-PL" sz="4400" b="1" spc="46" dirty="0">
                <a:solidFill>
                  <a:srgbClr val="FEFEFE"/>
                </a:solidFill>
                <a:uFill>
                  <a:solidFill>
                    <a:srgbClr val="FFFFFF"/>
                  </a:solidFill>
                </a:uFill>
                <a:latin typeface="Arial"/>
                <a:ea typeface="DejaVu Sans"/>
                <a:cs typeface="DejaVu Sans"/>
              </a:rPr>
              <a:t> for </a:t>
            </a:r>
            <a:r>
              <a:rPr lang="pl-PL" sz="4400" b="1" spc="46" dirty="0" err="1">
                <a:solidFill>
                  <a:srgbClr val="FEFEFE"/>
                </a:solidFill>
                <a:uFill>
                  <a:solidFill>
                    <a:srgbClr val="FFFFFF"/>
                  </a:solidFill>
                </a:uFill>
                <a:latin typeface="Arial"/>
                <a:ea typeface="DejaVu Sans"/>
                <a:cs typeface="DejaVu Sans"/>
              </a:rPr>
              <a:t>your</a:t>
            </a:r>
            <a:r>
              <a:rPr lang="pl-PL" sz="4400" b="1" spc="46" dirty="0">
                <a:solidFill>
                  <a:srgbClr val="FEFEFE"/>
                </a:solidFill>
                <a:uFill>
                  <a:solidFill>
                    <a:srgbClr val="FFFFFF"/>
                  </a:solidFill>
                </a:uFill>
                <a:latin typeface="Arial"/>
                <a:ea typeface="DejaVu Sans"/>
                <a:cs typeface="DejaVu Sans"/>
              </a:rPr>
              <a:t> </a:t>
            </a:r>
            <a:r>
              <a:rPr lang="pl-PL" sz="4400" b="1" spc="46" dirty="0" err="1">
                <a:solidFill>
                  <a:srgbClr val="FEFEFE"/>
                </a:solidFill>
                <a:uFill>
                  <a:solidFill>
                    <a:srgbClr val="FFFFFF"/>
                  </a:solidFill>
                </a:uFill>
                <a:latin typeface="Arial"/>
                <a:ea typeface="DejaVu Sans"/>
                <a:cs typeface="DejaVu Sans"/>
              </a:rPr>
              <a:t>attention</a:t>
            </a:r>
            <a:r>
              <a:rPr lang="pl-PL" sz="4400" b="1" spc="46" dirty="0">
                <a:solidFill>
                  <a:srgbClr val="FEFEFE"/>
                </a:solidFill>
                <a:uFill>
                  <a:solidFill>
                    <a:srgbClr val="FFFFFF"/>
                  </a:solidFill>
                </a:uFill>
                <a:latin typeface="Arial"/>
                <a:ea typeface="DejaVu Sans"/>
                <a:cs typeface="DejaVu Sans"/>
              </a:rPr>
              <a:t> </a:t>
            </a:r>
            <a:endParaRPr lang="pl-PL" spc="-1" dirty="0">
              <a:solidFill>
                <a:srgbClr val="000000"/>
              </a:solidFill>
              <a:uFill>
                <a:solidFill>
                  <a:srgbClr val="FFFFFF"/>
                </a:solidFill>
              </a:uFill>
              <a:latin typeface="Arial"/>
              <a:ea typeface="DejaVu Sans"/>
              <a:cs typeface="DejaVu Sans"/>
            </a:endParaRPr>
          </a:p>
        </p:txBody>
      </p:sp>
      <p:sp>
        <p:nvSpPr>
          <p:cNvPr id="3" name="Prostokąt 2">
            <a:extLst>
              <a:ext uri="{FF2B5EF4-FFF2-40B4-BE49-F238E27FC236}">
                <a16:creationId xmlns:a16="http://schemas.microsoft.com/office/drawing/2014/main" id="{7D3CA2D6-C3DB-4B42-8A32-08D32814414E}"/>
              </a:ext>
            </a:extLst>
          </p:cNvPr>
          <p:cNvSpPr/>
          <p:nvPr/>
        </p:nvSpPr>
        <p:spPr>
          <a:xfrm>
            <a:off x="284922" y="2547513"/>
            <a:ext cx="8574155" cy="4031873"/>
          </a:xfrm>
          <a:prstGeom prst="rect">
            <a:avLst/>
          </a:prstGeom>
        </p:spPr>
        <p:txBody>
          <a:bodyPr wrap="square">
            <a:spAutoFit/>
          </a:bodyPr>
          <a:lstStyle/>
          <a:p>
            <a:r>
              <a:rPr lang="pl-PL" sz="1600" dirty="0" err="1">
                <a:latin typeface="Times New Roman" panose="02020603050405020304" pitchFamily="18" charset="0"/>
                <a:cs typeface="Times New Roman" panose="02020603050405020304" pitchFamily="18" charset="0"/>
              </a:rPr>
              <a:t>References</a:t>
            </a:r>
            <a:endParaRPr lang="pl-PL" sz="1600" dirty="0">
              <a:latin typeface="Times New Roman" panose="02020603050405020304" pitchFamily="18" charset="0"/>
              <a:cs typeface="Times New Roman" panose="02020603050405020304" pitchFamily="18" charset="0"/>
            </a:endParaRPr>
          </a:p>
          <a:p>
            <a:r>
              <a:rPr lang="pl-PL" sz="1600" dirty="0">
                <a:latin typeface="Times New Roman" panose="02020603050405020304" pitchFamily="18" charset="0"/>
                <a:cs typeface="Times New Roman" panose="02020603050405020304" pitchFamily="18" charset="0"/>
              </a:rPr>
              <a:t>[1] </a:t>
            </a:r>
            <a:r>
              <a:rPr lang="pl-PL" sz="1600" dirty="0" err="1">
                <a:latin typeface="Times New Roman" panose="02020603050405020304" pitchFamily="18" charset="0"/>
                <a:cs typeface="Times New Roman" panose="02020603050405020304" pitchFamily="18" charset="0"/>
              </a:rPr>
              <a:t>Ivanov</a:t>
            </a:r>
            <a:r>
              <a:rPr lang="pl-PL" sz="1600" dirty="0">
                <a:latin typeface="Times New Roman" panose="02020603050405020304" pitchFamily="18" charset="0"/>
                <a:cs typeface="Times New Roman" panose="02020603050405020304" pitchFamily="18" charset="0"/>
              </a:rPr>
              <a:t>, M.A., et al. 2012, </a:t>
            </a:r>
            <a:r>
              <a:rPr lang="pl-PL" sz="1600" dirty="0" err="1">
                <a:latin typeface="Times New Roman" panose="02020603050405020304" pitchFamily="18" charset="0"/>
                <a:cs typeface="Times New Roman" panose="02020603050405020304" pitchFamily="18" charset="0"/>
              </a:rPr>
              <a:t>Icarus</a:t>
            </a:r>
            <a:r>
              <a:rPr lang="pl-PL" sz="1600" dirty="0">
                <a:latin typeface="Times New Roman" panose="02020603050405020304" pitchFamily="18" charset="0"/>
                <a:cs typeface="Times New Roman" panose="02020603050405020304" pitchFamily="18" charset="0"/>
              </a:rPr>
              <a:t>.   https://doi.org/10.1016/j.icarus.2011.11.029</a:t>
            </a:r>
          </a:p>
          <a:p>
            <a:r>
              <a:rPr lang="pl-PL" sz="1600" dirty="0">
                <a:latin typeface="Times New Roman" panose="02020603050405020304" pitchFamily="18" charset="0"/>
                <a:cs typeface="Times New Roman" panose="02020603050405020304" pitchFamily="18" charset="0"/>
              </a:rPr>
              <a:t>[2] </a:t>
            </a:r>
            <a:r>
              <a:rPr lang="pl-PL" sz="1600" dirty="0" err="1">
                <a:latin typeface="Times New Roman" panose="02020603050405020304" pitchFamily="18" charset="0"/>
                <a:cs typeface="Times New Roman" panose="02020603050405020304" pitchFamily="18" charset="0"/>
              </a:rPr>
              <a:t>Rickman</a:t>
            </a:r>
            <a:r>
              <a:rPr lang="pl-PL" sz="1600" dirty="0">
                <a:latin typeface="Times New Roman" panose="02020603050405020304" pitchFamily="18" charset="0"/>
                <a:cs typeface="Times New Roman" panose="02020603050405020304" pitchFamily="18" charset="0"/>
              </a:rPr>
              <a:t>, H., et al.  </a:t>
            </a:r>
            <a:r>
              <a:rPr lang="pl-PL" sz="1600" dirty="0" err="1">
                <a:latin typeface="Times New Roman" panose="02020603050405020304" pitchFamily="18" charset="0"/>
                <a:cs typeface="Times New Roman" panose="02020603050405020304" pitchFamily="18" charset="0"/>
              </a:rPr>
              <a:t>Planetary</a:t>
            </a:r>
            <a:r>
              <a:rPr lang="pl-PL" sz="1600" dirty="0">
                <a:latin typeface="Times New Roman" panose="02020603050405020304" pitchFamily="18" charset="0"/>
                <a:cs typeface="Times New Roman" panose="02020603050405020304" pitchFamily="18" charset="0"/>
              </a:rPr>
              <a:t> and Space Science, 166, 70–89, 2019. </a:t>
            </a:r>
          </a:p>
          <a:p>
            <a:r>
              <a:rPr lang="pl-PL" sz="1600" dirty="0">
                <a:latin typeface="Times New Roman" panose="02020603050405020304" pitchFamily="18" charset="0"/>
                <a:cs typeface="Times New Roman" panose="02020603050405020304" pitchFamily="18" charset="0"/>
              </a:rPr>
              <a:t>[3] Czechowski, L., et al. 2020. </a:t>
            </a:r>
            <a:r>
              <a:rPr lang="pl-PL" sz="1600" dirty="0" err="1">
                <a:latin typeface="Times New Roman" panose="02020603050405020304" pitchFamily="18" charset="0"/>
                <a:cs typeface="Times New Roman" panose="02020603050405020304" pitchFamily="18" charset="0"/>
              </a:rPr>
              <a:t>Submitted</a:t>
            </a:r>
            <a:r>
              <a:rPr lang="pl-PL" sz="1600" dirty="0">
                <a:latin typeface="Times New Roman" panose="02020603050405020304" pitchFamily="18" charset="0"/>
                <a:cs typeface="Times New Roman" panose="02020603050405020304" pitchFamily="18" charset="0"/>
              </a:rPr>
              <a:t> for LPSC 2020 in The </a:t>
            </a:r>
            <a:r>
              <a:rPr lang="pl-PL" sz="1600" dirty="0" err="1">
                <a:latin typeface="Times New Roman" panose="02020603050405020304" pitchFamily="18" charset="0"/>
                <a:cs typeface="Times New Roman" panose="02020603050405020304" pitchFamily="18" charset="0"/>
              </a:rPr>
              <a:t>Woodlands</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Tx</a:t>
            </a:r>
            <a:r>
              <a:rPr lang="pl-PL" sz="1600" dirty="0">
                <a:latin typeface="Times New Roman" panose="02020603050405020304" pitchFamily="18" charset="0"/>
                <a:cs typeface="Times New Roman" panose="02020603050405020304" pitchFamily="18" charset="0"/>
              </a:rPr>
              <a:t>.</a:t>
            </a:r>
          </a:p>
          <a:p>
            <a:r>
              <a:rPr lang="pl-PL" sz="1600" dirty="0">
                <a:latin typeface="Times New Roman" panose="02020603050405020304" pitchFamily="18" charset="0"/>
                <a:cs typeface="Times New Roman" panose="02020603050405020304" pitchFamily="18" charset="0"/>
              </a:rPr>
              <a:t>[4] </a:t>
            </a:r>
            <a:r>
              <a:rPr lang="pl-PL" sz="1600" dirty="0" err="1">
                <a:latin typeface="Times New Roman" panose="02020603050405020304" pitchFamily="18" charset="0"/>
                <a:cs typeface="Times New Roman" panose="02020603050405020304" pitchFamily="18" charset="0"/>
              </a:rPr>
              <a:t>Ghent</a:t>
            </a:r>
            <a:r>
              <a:rPr lang="pl-PL" sz="1600" dirty="0">
                <a:latin typeface="Times New Roman" panose="02020603050405020304" pitchFamily="18" charset="0"/>
                <a:cs typeface="Times New Roman" panose="02020603050405020304" pitchFamily="18" charset="0"/>
              </a:rPr>
              <a:t> R., Anderson S., </a:t>
            </a:r>
            <a:r>
              <a:rPr lang="pl-PL" sz="1600" dirty="0" err="1">
                <a:latin typeface="Times New Roman" panose="02020603050405020304" pitchFamily="18" charset="0"/>
                <a:cs typeface="Times New Roman" panose="02020603050405020304" pitchFamily="18" charset="0"/>
              </a:rPr>
              <a:t>Pithawala</a:t>
            </a:r>
            <a:r>
              <a:rPr lang="pl-PL" sz="1600" dirty="0">
                <a:latin typeface="Times New Roman" panose="02020603050405020304" pitchFamily="18" charset="0"/>
                <a:cs typeface="Times New Roman" panose="02020603050405020304" pitchFamily="18" charset="0"/>
              </a:rPr>
              <a:t> T.: The </a:t>
            </a:r>
            <a:r>
              <a:rPr lang="pl-PL" sz="1600" dirty="0" err="1">
                <a:latin typeface="Times New Roman" panose="02020603050405020304" pitchFamily="18" charset="0"/>
                <a:cs typeface="Times New Roman" panose="02020603050405020304" pitchFamily="18" charset="0"/>
              </a:rPr>
              <a:t>formation</a:t>
            </a:r>
            <a:r>
              <a:rPr lang="pl-PL" sz="1600" dirty="0">
                <a:latin typeface="Times New Roman" panose="02020603050405020304" pitchFamily="18" charset="0"/>
                <a:cs typeface="Times New Roman" panose="02020603050405020304" pitchFamily="18" charset="0"/>
              </a:rPr>
              <a:t> of small </a:t>
            </a:r>
            <a:r>
              <a:rPr lang="pl-PL" sz="1600" dirty="0" err="1">
                <a:latin typeface="Times New Roman" panose="02020603050405020304" pitchFamily="18" charset="0"/>
                <a:cs typeface="Times New Roman" panose="02020603050405020304" pitchFamily="18" charset="0"/>
              </a:rPr>
              <a:t>cones</a:t>
            </a:r>
            <a:r>
              <a:rPr lang="pl-PL" sz="1600" dirty="0">
                <a:latin typeface="Times New Roman" panose="02020603050405020304" pitchFamily="18" charset="0"/>
                <a:cs typeface="Times New Roman" panose="02020603050405020304" pitchFamily="18" charset="0"/>
              </a:rPr>
              <a:t> in </a:t>
            </a:r>
            <a:r>
              <a:rPr lang="pl-PL" sz="1600" dirty="0" err="1">
                <a:latin typeface="Times New Roman" panose="02020603050405020304" pitchFamily="18" charset="0"/>
                <a:cs typeface="Times New Roman" panose="02020603050405020304" pitchFamily="18" charset="0"/>
              </a:rPr>
              <a:t>Isidis</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Planitia</a:t>
            </a:r>
            <a:r>
              <a:rPr lang="pl-PL" sz="1600" dirty="0">
                <a:latin typeface="Times New Roman" panose="02020603050405020304" pitchFamily="18" charset="0"/>
                <a:cs typeface="Times New Roman" panose="02020603050405020304" pitchFamily="18" charset="0"/>
              </a:rPr>
              <a:t>, Mars </a:t>
            </a:r>
            <a:r>
              <a:rPr lang="pl-PL" sz="1600" dirty="0" err="1">
                <a:latin typeface="Times New Roman" panose="02020603050405020304" pitchFamily="18" charset="0"/>
                <a:cs typeface="Times New Roman" panose="02020603050405020304" pitchFamily="18" charset="0"/>
              </a:rPr>
              <a:t>through</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mobilization</a:t>
            </a:r>
            <a:r>
              <a:rPr lang="pl-PL" sz="1600" dirty="0">
                <a:latin typeface="Times New Roman" panose="02020603050405020304" pitchFamily="18" charset="0"/>
                <a:cs typeface="Times New Roman" panose="02020603050405020304" pitchFamily="18" charset="0"/>
              </a:rPr>
              <a:t> of </a:t>
            </a:r>
            <a:r>
              <a:rPr lang="pl-PL" sz="1600" dirty="0" err="1">
                <a:latin typeface="Times New Roman" panose="02020603050405020304" pitchFamily="18" charset="0"/>
                <a:cs typeface="Times New Roman" panose="02020603050405020304" pitchFamily="18" charset="0"/>
              </a:rPr>
              <a:t>pyroclastic</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surge</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deposits</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Icarus</a:t>
            </a:r>
            <a:r>
              <a:rPr lang="pl-PL" sz="1600" dirty="0">
                <a:latin typeface="Times New Roman" panose="02020603050405020304" pitchFamily="18" charset="0"/>
                <a:cs typeface="Times New Roman" panose="02020603050405020304" pitchFamily="18" charset="0"/>
              </a:rPr>
              <a:t>, Vol. 217, pp. 169-183, 2012</a:t>
            </a:r>
          </a:p>
          <a:p>
            <a:r>
              <a:rPr lang="pl-PL" sz="1600" dirty="0">
                <a:latin typeface="Times New Roman" panose="02020603050405020304" pitchFamily="18" charset="0"/>
                <a:cs typeface="Times New Roman" panose="02020603050405020304" pitchFamily="18" charset="0"/>
              </a:rPr>
              <a:t>[5] </a:t>
            </a:r>
            <a:r>
              <a:rPr lang="pl-PL" sz="1600" dirty="0" err="1">
                <a:latin typeface="Times New Roman" panose="02020603050405020304" pitchFamily="18" charset="0"/>
                <a:cs typeface="Times New Roman" panose="02020603050405020304" pitchFamily="18" charset="0"/>
              </a:rPr>
              <a:t>Guidat</a:t>
            </a:r>
            <a:r>
              <a:rPr lang="pl-PL" sz="1600" dirty="0">
                <a:latin typeface="Times New Roman" panose="02020603050405020304" pitchFamily="18" charset="0"/>
                <a:cs typeface="Times New Roman" panose="02020603050405020304" pitchFamily="18" charset="0"/>
              </a:rPr>
              <a:t> T. et al. </a:t>
            </a:r>
            <a:r>
              <a:rPr lang="en-US" sz="1600" dirty="0">
                <a:latin typeface="Times New Roman" panose="02020603050405020304" pitchFamily="18" charset="0"/>
                <a:cs typeface="Times New Roman" panose="02020603050405020304" pitchFamily="18" charset="0"/>
              </a:rPr>
              <a:t>Landform assemblage in </a:t>
            </a:r>
            <a:r>
              <a:rPr lang="en-US" sz="1600" dirty="0" err="1">
                <a:latin typeface="Times New Roman" panose="02020603050405020304" pitchFamily="18" charset="0"/>
                <a:cs typeface="Times New Roman" panose="02020603050405020304" pitchFamily="18" charset="0"/>
              </a:rPr>
              <a:t>Isidis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Planitia</a:t>
            </a:r>
            <a:r>
              <a:rPr lang="en-US" sz="1600" dirty="0">
                <a:latin typeface="Times New Roman" panose="02020603050405020304" pitchFamily="18" charset="0"/>
                <a:cs typeface="Times New Roman" panose="02020603050405020304" pitchFamily="18" charset="0"/>
              </a:rPr>
              <a:t>, Mars: Evidence for a 3 Ga old polythermal ice sheet</a:t>
            </a:r>
            <a:r>
              <a:rPr lang="pl-PL"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Earth and Planetary Science Letters</a:t>
            </a:r>
            <a:r>
              <a:rPr lang="pl-PL"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Vo</a:t>
            </a:r>
            <a:r>
              <a:rPr lang="pl-PL" sz="1600" dirty="0">
                <a:latin typeface="Times New Roman" panose="02020603050405020304" pitchFamily="18" charset="0"/>
                <a:cs typeface="Times New Roman" panose="02020603050405020304" pitchFamily="18" charset="0"/>
              </a:rPr>
              <a:t>l.</a:t>
            </a:r>
            <a:r>
              <a:rPr lang="en-US" sz="1600" dirty="0">
                <a:latin typeface="Times New Roman" panose="02020603050405020304" pitchFamily="18" charset="0"/>
                <a:cs typeface="Times New Roman" panose="02020603050405020304" pitchFamily="18" charset="0"/>
              </a:rPr>
              <a:t> 411, 1 February 2015, Pages 253-267</a:t>
            </a:r>
            <a:r>
              <a:rPr lang="pl-PL" sz="1600" dirty="0">
                <a:latin typeface="Times New Roman" panose="02020603050405020304" pitchFamily="18" charset="0"/>
                <a:cs typeface="Times New Roman" panose="02020603050405020304" pitchFamily="18" charset="0"/>
              </a:rPr>
              <a:t>. 2015</a:t>
            </a:r>
            <a:endParaRPr lang="en-US" sz="1600" dirty="0">
              <a:latin typeface="Times New Roman" panose="02020603050405020304" pitchFamily="18" charset="0"/>
              <a:cs typeface="Times New Roman" panose="02020603050405020304" pitchFamily="18" charset="0"/>
            </a:endParaRPr>
          </a:p>
          <a:p>
            <a:r>
              <a:rPr lang="pl-PL" sz="1600" dirty="0">
                <a:latin typeface="Times New Roman" panose="02020603050405020304" pitchFamily="18" charset="0"/>
                <a:cs typeface="Times New Roman" panose="02020603050405020304" pitchFamily="18" charset="0"/>
              </a:rPr>
              <a:t>[6] </a:t>
            </a:r>
            <a:r>
              <a:rPr lang="pl-PL" sz="1600" dirty="0" err="1">
                <a:latin typeface="Times New Roman" panose="02020603050405020304" pitchFamily="18" charset="0"/>
                <a:cs typeface="Times New Roman" panose="02020603050405020304" pitchFamily="18" charset="0"/>
              </a:rPr>
              <a:t>Gudmundsson</a:t>
            </a:r>
            <a:r>
              <a:rPr lang="pl-PL" sz="1600" dirty="0">
                <a:latin typeface="Times New Roman" panose="02020603050405020304" pitchFamily="18" charset="0"/>
                <a:cs typeface="Times New Roman" panose="02020603050405020304" pitchFamily="18" charset="0"/>
              </a:rPr>
              <a:t> A., </a:t>
            </a:r>
            <a:r>
              <a:rPr lang="pl-PL" sz="1600" dirty="0" err="1">
                <a:latin typeface="Times New Roman" panose="02020603050405020304" pitchFamily="18" charset="0"/>
                <a:cs typeface="Times New Roman" panose="02020603050405020304" pitchFamily="18" charset="0"/>
              </a:rPr>
              <a:t>Ruth</a:t>
            </a:r>
            <a:r>
              <a:rPr lang="pl-PL" sz="1600" dirty="0">
                <a:latin typeface="Times New Roman" panose="02020603050405020304" pitchFamily="18" charset="0"/>
                <a:cs typeface="Times New Roman" panose="02020603050405020304" pitchFamily="18" charset="0"/>
              </a:rPr>
              <a:t> A.: </a:t>
            </a:r>
            <a:r>
              <a:rPr lang="pl-PL" sz="1600" dirty="0" err="1">
                <a:latin typeface="Times New Roman" panose="02020603050405020304" pitchFamily="18" charset="0"/>
                <a:cs typeface="Times New Roman" panose="02020603050405020304" pitchFamily="18" charset="0"/>
              </a:rPr>
              <a:t>Mechanical</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interaction</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between</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active</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volcanoes</a:t>
            </a:r>
            <a:r>
              <a:rPr lang="pl-PL" sz="1600" dirty="0">
                <a:latin typeface="Times New Roman" panose="02020603050405020304" pitchFamily="18" charset="0"/>
                <a:cs typeface="Times New Roman" panose="02020603050405020304" pitchFamily="18" charset="0"/>
              </a:rPr>
              <a:t> in </a:t>
            </a:r>
            <a:r>
              <a:rPr lang="pl-PL" sz="1600" dirty="0" err="1">
                <a:latin typeface="Times New Roman" panose="02020603050405020304" pitchFamily="18" charset="0"/>
                <a:cs typeface="Times New Roman" panose="02020603050405020304" pitchFamily="18" charset="0"/>
              </a:rPr>
              <a:t>Iceland</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Geophysical</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Research</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Letters</a:t>
            </a:r>
            <a:r>
              <a:rPr lang="pl-PL" sz="1600" dirty="0">
                <a:latin typeface="Times New Roman" panose="02020603050405020304" pitchFamily="18" charset="0"/>
                <a:cs typeface="Times New Roman" panose="02020603050405020304" pitchFamily="18" charset="0"/>
              </a:rPr>
              <a:t>, Vol. 34 pp. L10310, 1-5, 2007</a:t>
            </a:r>
          </a:p>
          <a:p>
            <a:r>
              <a:rPr lang="pl-PL" sz="1600" dirty="0">
                <a:latin typeface="Times New Roman" panose="02020603050405020304" pitchFamily="18" charset="0"/>
                <a:cs typeface="Times New Roman" panose="02020603050405020304" pitchFamily="18" charset="0"/>
              </a:rPr>
              <a:t>[7] </a:t>
            </a:r>
            <a:r>
              <a:rPr lang="pl-PL" sz="1600" dirty="0" err="1">
                <a:latin typeface="Times New Roman" panose="02020603050405020304" pitchFamily="18" charset="0"/>
                <a:cs typeface="Times New Roman" panose="02020603050405020304" pitchFamily="18" charset="0"/>
              </a:rPr>
              <a:t>Gudmundsson</a:t>
            </a:r>
            <a:r>
              <a:rPr lang="pl-PL" sz="1600" dirty="0">
                <a:latin typeface="Times New Roman" panose="02020603050405020304" pitchFamily="18" charset="0"/>
                <a:cs typeface="Times New Roman" panose="02020603050405020304" pitchFamily="18" charset="0"/>
              </a:rPr>
              <a:t> A. et.al, </a:t>
            </a:r>
            <a:r>
              <a:rPr lang="pl-PL" sz="1600" dirty="0" err="1">
                <a:latin typeface="Times New Roman" panose="02020603050405020304" pitchFamily="18" charset="0"/>
                <a:cs typeface="Times New Roman" panose="02020603050405020304" pitchFamily="18" charset="0"/>
              </a:rPr>
              <a:t>Effects</a:t>
            </a:r>
            <a:r>
              <a:rPr lang="pl-PL" sz="1600" dirty="0">
                <a:latin typeface="Times New Roman" panose="02020603050405020304" pitchFamily="18" charset="0"/>
                <a:cs typeface="Times New Roman" panose="02020603050405020304" pitchFamily="18" charset="0"/>
              </a:rPr>
              <a:t> of </a:t>
            </a:r>
            <a:r>
              <a:rPr lang="pl-PL" sz="1600" dirty="0" err="1">
                <a:latin typeface="Times New Roman" panose="02020603050405020304" pitchFamily="18" charset="0"/>
                <a:cs typeface="Times New Roman" panose="02020603050405020304" pitchFamily="18" charset="0"/>
              </a:rPr>
              <a:t>dyke</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emplacement</a:t>
            </a:r>
            <a:r>
              <a:rPr lang="pl-PL" sz="1600" dirty="0">
                <a:latin typeface="Times New Roman" panose="02020603050405020304" pitchFamily="18" charset="0"/>
                <a:cs typeface="Times New Roman" panose="02020603050405020304" pitchFamily="18" charset="0"/>
              </a:rPr>
              <a:t> and </a:t>
            </a:r>
            <a:r>
              <a:rPr lang="pl-PL" sz="1600" dirty="0" err="1">
                <a:latin typeface="Times New Roman" panose="02020603050405020304" pitchFamily="18" charset="0"/>
                <a:cs typeface="Times New Roman" panose="02020603050405020304" pitchFamily="18" charset="0"/>
              </a:rPr>
              <a:t>plate</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pull</a:t>
            </a:r>
            <a:r>
              <a:rPr lang="pl-PL" sz="1600" dirty="0">
                <a:latin typeface="Times New Roman" panose="02020603050405020304" pitchFamily="18" charset="0"/>
                <a:cs typeface="Times New Roman" panose="02020603050405020304" pitchFamily="18" charset="0"/>
              </a:rPr>
              <a:t> on </a:t>
            </a:r>
            <a:r>
              <a:rPr lang="pl-PL" sz="1600" dirty="0" err="1">
                <a:latin typeface="Times New Roman" panose="02020603050405020304" pitchFamily="18" charset="0"/>
                <a:cs typeface="Times New Roman" panose="02020603050405020304" pitchFamily="18" charset="0"/>
              </a:rPr>
              <a:t>mechanical</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interaction</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between</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volcanic</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systems</a:t>
            </a:r>
            <a:r>
              <a:rPr lang="pl-PL" sz="1600" dirty="0">
                <a:latin typeface="Times New Roman" panose="02020603050405020304" pitchFamily="18" charset="0"/>
                <a:cs typeface="Times New Roman" panose="02020603050405020304" pitchFamily="18" charset="0"/>
              </a:rPr>
              <a:t> and central </a:t>
            </a:r>
            <a:r>
              <a:rPr lang="pl-PL" sz="1600" dirty="0" err="1">
                <a:latin typeface="Times New Roman" panose="02020603050405020304" pitchFamily="18" charset="0"/>
                <a:cs typeface="Times New Roman" panose="02020603050405020304" pitchFamily="18" charset="0"/>
              </a:rPr>
              <a:t>volcanoes</a:t>
            </a:r>
            <a:r>
              <a:rPr lang="pl-PL" sz="1600" dirty="0">
                <a:latin typeface="Times New Roman" panose="02020603050405020304" pitchFamily="18" charset="0"/>
                <a:cs typeface="Times New Roman" panose="02020603050405020304" pitchFamily="18" charset="0"/>
              </a:rPr>
              <a:t> in </a:t>
            </a:r>
            <a:r>
              <a:rPr lang="pl-PL" sz="1600" dirty="0" err="1">
                <a:latin typeface="Times New Roman" panose="02020603050405020304" pitchFamily="18" charset="0"/>
                <a:cs typeface="Times New Roman" panose="02020603050405020304" pitchFamily="18" charset="0"/>
              </a:rPr>
              <a:t>Iceland</a:t>
            </a:r>
            <a:r>
              <a:rPr lang="pl-PL" sz="1600" dirty="0">
                <a:latin typeface="Times New Roman" panose="02020603050405020304" pitchFamily="18" charset="0"/>
                <a:cs typeface="Times New Roman" panose="02020603050405020304" pitchFamily="18" charset="0"/>
              </a:rPr>
              <a:t>. Special Publications of IAVCEI 2009</a:t>
            </a:r>
          </a:p>
          <a:p>
            <a:r>
              <a:rPr lang="pl-PL" sz="1600" dirty="0">
                <a:latin typeface="Times New Roman" panose="02020603050405020304" pitchFamily="18" charset="0"/>
                <a:cs typeface="Times New Roman" panose="02020603050405020304" pitchFamily="18" charset="0"/>
              </a:rPr>
              <a:t>[8] Zalewska N.: Global </a:t>
            </a:r>
            <a:r>
              <a:rPr lang="pl-PL" sz="1600" dirty="0" err="1">
                <a:latin typeface="Times New Roman" panose="02020603050405020304" pitchFamily="18" charset="0"/>
                <a:cs typeface="Times New Roman" panose="02020603050405020304" pitchFamily="18" charset="0"/>
              </a:rPr>
              <a:t>Martian</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volcanism</a:t>
            </a:r>
            <a:r>
              <a:rPr lang="pl-PL" sz="1600" dirty="0">
                <a:latin typeface="Times New Roman" panose="02020603050405020304" pitchFamily="18" charset="0"/>
                <a:cs typeface="Times New Roman" panose="02020603050405020304" pitchFamily="18" charset="0"/>
              </a:rPr>
              <a:t> as a </a:t>
            </a:r>
            <a:r>
              <a:rPr lang="pl-PL" sz="1600" dirty="0" err="1">
                <a:latin typeface="Times New Roman" panose="02020603050405020304" pitchFamily="18" charset="0"/>
                <a:cs typeface="Times New Roman" panose="02020603050405020304" pitchFamily="18" charset="0"/>
              </a:rPr>
              <a:t>new</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interpretation</a:t>
            </a:r>
            <a:r>
              <a:rPr lang="pl-PL" sz="1600" dirty="0">
                <a:latin typeface="Times New Roman" panose="02020603050405020304" pitchFamily="18" charset="0"/>
                <a:cs typeface="Times New Roman" panose="02020603050405020304" pitchFamily="18" charset="0"/>
              </a:rPr>
              <a:t> of </a:t>
            </a:r>
            <a:r>
              <a:rPr lang="pl-PL" sz="1600" dirty="0" err="1">
                <a:latin typeface="Times New Roman" panose="02020603050405020304" pitchFamily="18" charset="0"/>
                <a:cs typeface="Times New Roman" panose="02020603050405020304" pitchFamily="18" charset="0"/>
              </a:rPr>
              <a:t>geological</a:t>
            </a:r>
            <a:r>
              <a:rPr lang="pl-PL" sz="1600" dirty="0">
                <a:latin typeface="Times New Roman" panose="02020603050405020304" pitchFamily="18" charset="0"/>
                <a:cs typeface="Times New Roman" panose="02020603050405020304" pitchFamily="18" charset="0"/>
              </a:rPr>
              <a:t> past of </a:t>
            </a:r>
            <a:r>
              <a:rPr lang="pl-PL" sz="1600" dirty="0" err="1">
                <a:latin typeface="Times New Roman" panose="02020603050405020304" pitchFamily="18" charset="0"/>
                <a:cs typeface="Times New Roman" panose="02020603050405020304" pitchFamily="18" charset="0"/>
              </a:rPr>
              <a:t>terrestrial</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bodies</a:t>
            </a:r>
            <a:r>
              <a:rPr lang="pl-PL" sz="1600" dirty="0">
                <a:latin typeface="Times New Roman" panose="02020603050405020304" pitchFamily="18" charset="0"/>
                <a:cs typeface="Times New Roman" panose="02020603050405020304" pitchFamily="18" charset="0"/>
              </a:rPr>
              <a:t> and </a:t>
            </a:r>
            <a:r>
              <a:rPr lang="pl-PL" sz="1600" dirty="0" err="1">
                <a:latin typeface="Times New Roman" panose="02020603050405020304" pitchFamily="18" charset="0"/>
                <a:cs typeface="Times New Roman" panose="02020603050405020304" pitchFamily="18" charset="0"/>
              </a:rPr>
              <a:t>moons</a:t>
            </a:r>
            <a:r>
              <a:rPr lang="pl-PL" sz="1600" dirty="0">
                <a:latin typeface="Times New Roman" panose="02020603050405020304" pitchFamily="18" charset="0"/>
                <a:cs typeface="Times New Roman" panose="02020603050405020304" pitchFamily="18" charset="0"/>
              </a:rPr>
              <a:t> in the Solar System, EPSC </a:t>
            </a:r>
            <a:r>
              <a:rPr lang="pl-PL" sz="1600" dirty="0" err="1">
                <a:latin typeface="Times New Roman" panose="02020603050405020304" pitchFamily="18" charset="0"/>
                <a:cs typeface="Times New Roman" panose="02020603050405020304" pitchFamily="18" charset="0"/>
              </a:rPr>
              <a:t>Abstracts</a:t>
            </a:r>
            <a:r>
              <a:rPr lang="pl-PL" sz="1600" dirty="0">
                <a:latin typeface="Times New Roman" panose="02020603050405020304" pitchFamily="18" charset="0"/>
                <a:cs typeface="Times New Roman" panose="02020603050405020304" pitchFamily="18" charset="0"/>
              </a:rPr>
              <a:t>, Vol. 11, EPSC2017-372, 2017</a:t>
            </a:r>
          </a:p>
          <a:p>
            <a:r>
              <a:rPr lang="pl-PL" sz="1600" dirty="0">
                <a:latin typeface="Times New Roman" panose="02020603050405020304" pitchFamily="18" charset="0"/>
                <a:cs typeface="Times New Roman" panose="02020603050405020304" pitchFamily="18" charset="0"/>
              </a:rPr>
              <a:t>[9] </a:t>
            </a:r>
            <a:r>
              <a:rPr lang="pl-PL" sz="1600" dirty="0" err="1">
                <a:latin typeface="Times New Roman" panose="02020603050405020304" pitchFamily="18" charset="0"/>
                <a:cs typeface="Times New Roman" panose="02020603050405020304" pitchFamily="18" charset="0"/>
              </a:rPr>
              <a:t>Tibaldi</a:t>
            </a:r>
            <a:r>
              <a:rPr lang="pl-PL" sz="1600" dirty="0">
                <a:latin typeface="Times New Roman" panose="02020603050405020304" pitchFamily="18" charset="0"/>
                <a:cs typeface="Times New Roman" panose="02020603050405020304" pitchFamily="18" charset="0"/>
              </a:rPr>
              <a:t> A., </a:t>
            </a:r>
            <a:r>
              <a:rPr lang="pl-PL" sz="1600" dirty="0" err="1">
                <a:latin typeface="Times New Roman" panose="02020603050405020304" pitchFamily="18" charset="0"/>
                <a:cs typeface="Times New Roman" panose="02020603050405020304" pitchFamily="18" charset="0"/>
              </a:rPr>
              <a:t>Structure</a:t>
            </a:r>
            <a:r>
              <a:rPr lang="pl-PL" sz="1600" dirty="0">
                <a:latin typeface="Times New Roman" panose="02020603050405020304" pitchFamily="18" charset="0"/>
                <a:cs typeface="Times New Roman" panose="02020603050405020304" pitchFamily="18" charset="0"/>
              </a:rPr>
              <a:t> of </a:t>
            </a:r>
            <a:r>
              <a:rPr lang="pl-PL" sz="1600" dirty="0" err="1">
                <a:latin typeface="Times New Roman" panose="02020603050405020304" pitchFamily="18" charset="0"/>
                <a:cs typeface="Times New Roman" panose="02020603050405020304" pitchFamily="18" charset="0"/>
              </a:rPr>
              <a:t>volcano</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plumbing</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systems</a:t>
            </a:r>
            <a:r>
              <a:rPr lang="pl-PL" sz="1600" dirty="0">
                <a:latin typeface="Times New Roman" panose="02020603050405020304" pitchFamily="18" charset="0"/>
                <a:cs typeface="Times New Roman" panose="02020603050405020304" pitchFamily="18" charset="0"/>
              </a:rPr>
              <a:t>: A </a:t>
            </a:r>
            <a:r>
              <a:rPr lang="pl-PL" sz="1600" dirty="0" err="1">
                <a:latin typeface="Times New Roman" panose="02020603050405020304" pitchFamily="18" charset="0"/>
                <a:cs typeface="Times New Roman" panose="02020603050405020304" pitchFamily="18" charset="0"/>
              </a:rPr>
              <a:t>review</a:t>
            </a:r>
            <a:r>
              <a:rPr lang="pl-PL" sz="1600" dirty="0">
                <a:latin typeface="Times New Roman" panose="02020603050405020304" pitchFamily="18" charset="0"/>
                <a:cs typeface="Times New Roman" panose="02020603050405020304" pitchFamily="18" charset="0"/>
              </a:rPr>
              <a:t> of </a:t>
            </a:r>
            <a:r>
              <a:rPr lang="pl-PL" sz="1600" dirty="0" err="1">
                <a:latin typeface="Times New Roman" panose="02020603050405020304" pitchFamily="18" charset="0"/>
                <a:cs typeface="Times New Roman" panose="02020603050405020304" pitchFamily="18" charset="0"/>
              </a:rPr>
              <a:t>nmulti-parametric</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effects</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Journal</a:t>
            </a:r>
            <a:r>
              <a:rPr lang="pl-PL" sz="1600" dirty="0">
                <a:latin typeface="Times New Roman" panose="02020603050405020304" pitchFamily="18" charset="0"/>
                <a:cs typeface="Times New Roman" panose="02020603050405020304" pitchFamily="18" charset="0"/>
              </a:rPr>
              <a:t> of </a:t>
            </a:r>
            <a:r>
              <a:rPr lang="pl-PL" sz="1600" dirty="0" err="1">
                <a:latin typeface="Times New Roman" panose="02020603050405020304" pitchFamily="18" charset="0"/>
                <a:cs typeface="Times New Roman" panose="02020603050405020304" pitchFamily="18" charset="0"/>
              </a:rPr>
              <a:t>Volcanology</a:t>
            </a:r>
            <a:r>
              <a:rPr lang="pl-PL" sz="1600" dirty="0">
                <a:latin typeface="Times New Roman" panose="02020603050405020304" pitchFamily="18" charset="0"/>
                <a:cs typeface="Times New Roman" panose="02020603050405020304" pitchFamily="18" charset="0"/>
              </a:rPr>
              <a:t> and </a:t>
            </a:r>
            <a:r>
              <a:rPr lang="pl-PL" sz="1600" dirty="0" err="1">
                <a:latin typeface="Times New Roman" panose="02020603050405020304" pitchFamily="18" charset="0"/>
                <a:cs typeface="Times New Roman" panose="02020603050405020304" pitchFamily="18" charset="0"/>
              </a:rPr>
              <a:t>Geothermal</a:t>
            </a:r>
            <a:r>
              <a:rPr lang="pl-PL" sz="1600" dirty="0">
                <a:latin typeface="Times New Roman" panose="02020603050405020304" pitchFamily="18" charset="0"/>
                <a:cs typeface="Times New Roman" panose="02020603050405020304" pitchFamily="18" charset="0"/>
              </a:rPr>
              <a:t> </a:t>
            </a:r>
            <a:r>
              <a:rPr lang="pl-PL" sz="1600" dirty="0" err="1">
                <a:latin typeface="Times New Roman" panose="02020603050405020304" pitchFamily="18" charset="0"/>
                <a:cs typeface="Times New Roman" panose="02020603050405020304" pitchFamily="18" charset="0"/>
              </a:rPr>
              <a:t>Research</a:t>
            </a:r>
            <a:r>
              <a:rPr lang="pl-PL" sz="1600" dirty="0">
                <a:latin typeface="Times New Roman" panose="02020603050405020304" pitchFamily="18" charset="0"/>
                <a:cs typeface="Times New Roman" panose="02020603050405020304" pitchFamily="18" charset="0"/>
              </a:rPr>
              <a:t> 298, 85–135, 2015</a:t>
            </a:r>
          </a:p>
        </p:txBody>
      </p:sp>
    </p:spTree>
    <p:extLst>
      <p:ext uri="{BB962C8B-B14F-4D97-AF65-F5344CB8AC3E}">
        <p14:creationId xmlns:p14="http://schemas.microsoft.com/office/powerpoint/2010/main" val="1216680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Obraz 1">
            <a:extLst>
              <a:ext uri="{FF2B5EF4-FFF2-40B4-BE49-F238E27FC236}">
                <a16:creationId xmlns:a16="http://schemas.microsoft.com/office/drawing/2014/main" id="{F5B40ADB-D41E-4264-B28A-DD4A218683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5963"/>
            <a:ext cx="9144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Prostokąt 4">
            <a:extLst>
              <a:ext uri="{FF2B5EF4-FFF2-40B4-BE49-F238E27FC236}">
                <a16:creationId xmlns:a16="http://schemas.microsoft.com/office/drawing/2014/main" id="{09E8A008-1746-4E7B-B569-B67F021398BA}"/>
              </a:ext>
            </a:extLst>
          </p:cNvPr>
          <p:cNvSpPr>
            <a:spLocks noChangeArrowheads="1"/>
          </p:cNvSpPr>
          <p:nvPr/>
        </p:nvSpPr>
        <p:spPr bwMode="auto">
          <a:xfrm>
            <a:off x="1312863" y="2268538"/>
            <a:ext cx="74993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00"/>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00"/>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00"/>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00"/>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00"/>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endParaRPr>
          </a:p>
        </p:txBody>
      </p:sp>
      <p:cxnSp>
        <p:nvCxnSpPr>
          <p:cNvPr id="6" name="Łącznik prosty 5">
            <a:extLst>
              <a:ext uri="{FF2B5EF4-FFF2-40B4-BE49-F238E27FC236}">
                <a16:creationId xmlns:a16="http://schemas.microsoft.com/office/drawing/2014/main" id="{E0821066-AE91-4562-B9B5-E054B440FC9B}"/>
              </a:ext>
            </a:extLst>
          </p:cNvPr>
          <p:cNvCxnSpPr/>
          <p:nvPr/>
        </p:nvCxnSpPr>
        <p:spPr>
          <a:xfrm>
            <a:off x="211138" y="5945188"/>
            <a:ext cx="2205037" cy="7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6806" name="Prostokąt 6">
            <a:extLst>
              <a:ext uri="{FF2B5EF4-FFF2-40B4-BE49-F238E27FC236}">
                <a16:creationId xmlns:a16="http://schemas.microsoft.com/office/drawing/2014/main" id="{D93CBFC0-5EA5-4EF4-A077-F53EB9837A82}"/>
              </a:ext>
            </a:extLst>
          </p:cNvPr>
          <p:cNvSpPr>
            <a:spLocks noChangeArrowheads="1"/>
          </p:cNvSpPr>
          <p:nvPr/>
        </p:nvSpPr>
        <p:spPr bwMode="auto">
          <a:xfrm>
            <a:off x="982663" y="5637213"/>
            <a:ext cx="585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altLang="pl-PL" sz="14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30 km</a:t>
            </a:r>
          </a:p>
        </p:txBody>
      </p:sp>
      <p:sp>
        <p:nvSpPr>
          <p:cNvPr id="76807" name="Rectangle 7">
            <a:extLst>
              <a:ext uri="{FF2B5EF4-FFF2-40B4-BE49-F238E27FC236}">
                <a16:creationId xmlns:a16="http://schemas.microsoft.com/office/drawing/2014/main" id="{D633C14C-8861-4720-A0A1-E36327931AA8}"/>
              </a:ext>
            </a:extLst>
          </p:cNvPr>
          <p:cNvSpPr>
            <a:spLocks noChangeArrowheads="1"/>
          </p:cNvSpPr>
          <p:nvPr/>
        </p:nvSpPr>
        <p:spPr bwMode="auto">
          <a:xfrm>
            <a:off x="431800" y="1631157"/>
            <a:ext cx="8280400" cy="3398837"/>
          </a:xfrm>
          <a:prstGeom prst="rect">
            <a:avLst/>
          </a:prstGeom>
          <a:noFill/>
          <a:ln>
            <a:noFill/>
          </a:ln>
          <a:effectLst/>
          <a:extLst>
            <a:ext uri="{909E8E84-426E-40DD-AFC4-6F175D3DCCD1}">
              <a14:hiddenFill xmlns:a14="http://schemas.microsoft.com/office/drawing/2010/main">
                <a:solidFill>
                  <a:srgbClr val="F8F9F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GB" altLang="zh-CN" sz="2000" b="1"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Introduction:</a:t>
            </a:r>
            <a:endParaRPr kumimoji="0" lang="pl-PL" altLang="zh-CN" sz="20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pl-PL" altLang="zh-CN" sz="20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GB"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We consider the surface structures and geological history of </a:t>
            </a:r>
            <a:r>
              <a:rPr kumimoji="0" lang="en-GB"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Isidis</a:t>
            </a:r>
            <a:r>
              <a:rPr kumimoji="0" lang="en-GB"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GB"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planitia</a:t>
            </a:r>
            <a:r>
              <a:rPr kumimoji="0" lang="en-GB"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on Mars</a:t>
            </a:r>
            <a:r>
              <a:rPr kumimoji="0" lang="en-US"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It is a plain located inside a large</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impact</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basin</a:t>
            </a:r>
            <a:r>
              <a:rPr kumimoji="0" lang="en-US"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of ~1500 km in diameter.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Geologic</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history</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of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Isidis</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Planitia</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is</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quite</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complicated</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and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many</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details</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remain</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unclear</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endPar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just" defTabSz="457200" rtl="0" eaLnBrk="1" fontAlgn="base" latinLnBrk="0" hangingPunct="1">
              <a:lnSpc>
                <a:spcPct val="100000"/>
              </a:lnSpc>
              <a:spcBef>
                <a:spcPct val="0"/>
              </a:spcBef>
              <a:spcAft>
                <a:spcPct val="0"/>
              </a:spcAft>
              <a:buClrTx/>
              <a:buSzTx/>
              <a:buFontTx/>
              <a:buNone/>
              <a:tabLst/>
              <a:defRPr/>
            </a:pPr>
            <a:endPar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just" defTabSz="457200" rtl="0" eaLnBrk="1" fontAlgn="base" latinLnBrk="0" hangingPunct="1">
              <a:lnSpc>
                <a:spcPct val="100000"/>
              </a:lnSpc>
              <a:spcBef>
                <a:spcPct val="0"/>
              </a:spcBef>
              <a:spcAft>
                <a:spcPct val="0"/>
              </a:spcAft>
              <a:buClrTx/>
              <a:buSzTx/>
              <a:buFontTx/>
              <a:buNone/>
              <a:tabLst/>
              <a:defRPr/>
            </a:pP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Our</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direct</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scope</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is</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determination</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of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origin</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of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cones</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and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chains</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of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cones</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We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believe</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that</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better</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analysis</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of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surface</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structures</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and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large</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deep</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structures</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e.g</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mascon</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will</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allow</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better</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understanding</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of the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origin</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of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Isidis</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and </a:t>
            </a:r>
            <a:r>
              <a:rPr kumimoji="0" lang="pl-PL" altLang="zh-CN" sz="20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similar</a:t>
            </a:r>
            <a:r>
              <a:rPr kumimoji="0" lang="pl-PL" altLang="zh-CN" sz="20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regions on Mars.</a:t>
            </a:r>
            <a:r>
              <a:rPr kumimoji="0" lang="en-US" altLang="zh-CN" sz="1800" b="0" i="0" u="none" strike="noStrike" kern="1200" cap="none" spc="0" normalizeH="0" baseline="0" noProof="0" dirty="0">
                <a:ln>
                  <a:noFill/>
                </a:ln>
                <a:solidFill>
                  <a:srgbClr val="FFFF99"/>
                </a:solidFill>
                <a:effectLst/>
                <a:uLnTx/>
                <a:uFillTx/>
                <a:latin typeface="Arial" panose="020B0604020202020204" pitchFamily="34" charset="0"/>
                <a:ea typeface="SimSun" panose="02010600030101010101" pitchFamily="2" charset="-122"/>
                <a:cs typeface="Arial" panose="020B0604020202020204" pitchFamily="34"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5">
            <a:extLst>
              <a:ext uri="{FF2B5EF4-FFF2-40B4-BE49-F238E27FC236}">
                <a16:creationId xmlns:a16="http://schemas.microsoft.com/office/drawing/2014/main" id="{86A0CBEC-4D76-4F34-A602-CADF8C927639}"/>
              </a:ext>
            </a:extLst>
          </p:cNvPr>
          <p:cNvSpPr>
            <a:spLocks noChangeArrowheads="1"/>
          </p:cNvSpPr>
          <p:nvPr>
            <p:ph type="title" idx="4294967295"/>
          </p:nvPr>
        </p:nvSpPr>
        <p:spPr bwMode="auto">
          <a:xfrm>
            <a:off x="5089525" y="1366838"/>
            <a:ext cx="405447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pl-PL" altLang="pl-PL" sz="1800" cap="none" dirty="0">
                <a:solidFill>
                  <a:srgbClr val="FFFF99"/>
                </a:solidFill>
                <a:latin typeface="Arial" panose="020B0604020202020204" pitchFamily="34" charset="0"/>
                <a:cs typeface="Arial" panose="020B0604020202020204" pitchFamily="34" charset="0"/>
              </a:rPr>
              <a:t>Mare </a:t>
            </a:r>
            <a:r>
              <a:rPr lang="pl-PL" altLang="pl-PL" sz="1800" cap="none" dirty="0" err="1">
                <a:solidFill>
                  <a:srgbClr val="FFFF99"/>
                </a:solidFill>
                <a:latin typeface="Arial" panose="020B0604020202020204" pitchFamily="34" charset="0"/>
                <a:cs typeface="Arial" panose="020B0604020202020204" pitchFamily="34" charset="0"/>
              </a:rPr>
              <a:t>Imbrium</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an</a:t>
            </a:r>
            <a:r>
              <a:rPr lang="pl-PL" altLang="pl-PL" sz="1800" cap="none" dirty="0">
                <a:solidFill>
                  <a:srgbClr val="FFFF99"/>
                </a:solidFill>
                <a:latin typeface="Arial" panose="020B0604020202020204" pitchFamily="34" charset="0"/>
                <a:cs typeface="Arial" panose="020B0604020202020204" pitchFamily="34" charset="0"/>
              </a:rPr>
              <a:t> analog of </a:t>
            </a:r>
            <a:r>
              <a:rPr lang="pl-PL" altLang="pl-PL" sz="1800" cap="none" dirty="0" err="1">
                <a:solidFill>
                  <a:srgbClr val="FFFF99"/>
                </a:solidFill>
                <a:latin typeface="Arial" panose="020B0604020202020204" pitchFamily="34" charset="0"/>
                <a:cs typeface="Arial" panose="020B0604020202020204" pitchFamily="34" charset="0"/>
              </a:rPr>
              <a:t>Isidis</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Planitia</a:t>
            </a:r>
            <a:r>
              <a:rPr lang="pl-PL" altLang="pl-PL" sz="1800" cap="none" dirty="0">
                <a:solidFill>
                  <a:srgbClr val="FFFF99"/>
                </a:solidFill>
                <a:latin typeface="Arial" panose="020B0604020202020204" pitchFamily="34" charset="0"/>
                <a:cs typeface="Arial" panose="020B0604020202020204" pitchFamily="34" charset="0"/>
              </a:rPr>
              <a:t>: a </a:t>
            </a:r>
            <a:r>
              <a:rPr lang="pl-PL" altLang="pl-PL" sz="1800" cap="none" dirty="0" err="1">
                <a:solidFill>
                  <a:srgbClr val="FFFF99"/>
                </a:solidFill>
                <a:latin typeface="Arial" panose="020B0604020202020204" pitchFamily="34" charset="0"/>
                <a:cs typeface="Arial" panose="020B0604020202020204" pitchFamily="34" charset="0"/>
              </a:rPr>
              <a:t>large</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impact</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basin</a:t>
            </a:r>
            <a:r>
              <a:rPr lang="pl-PL" altLang="pl-PL" sz="1800" cap="none" dirty="0">
                <a:solidFill>
                  <a:srgbClr val="FFFF99"/>
                </a:solidFill>
                <a:latin typeface="Arial" panose="020B0604020202020204" pitchFamily="34" charset="0"/>
                <a:cs typeface="Arial" panose="020B0604020202020204" pitchFamily="34" charset="0"/>
              </a:rPr>
              <a:t> with a </a:t>
            </a:r>
            <a:r>
              <a:rPr lang="pl-PL" altLang="pl-PL" sz="1800" cap="none" dirty="0" err="1">
                <a:solidFill>
                  <a:srgbClr val="FFFF99"/>
                </a:solidFill>
                <a:latin typeface="Arial" panose="020B0604020202020204" pitchFamily="34" charset="0"/>
                <a:cs typeface="Arial" panose="020B0604020202020204" pitchFamily="34" charset="0"/>
              </a:rPr>
              <a:t>mascon</a:t>
            </a:r>
            <a:r>
              <a:rPr lang="pl-PL" altLang="pl-PL" sz="1800" cap="none" dirty="0">
                <a:solidFill>
                  <a:srgbClr val="FFFF99"/>
                </a:solidFill>
                <a:latin typeface="Arial" panose="020B0604020202020204" pitchFamily="34" charset="0"/>
                <a:cs typeface="Arial" panose="020B0604020202020204" pitchFamily="34" charset="0"/>
              </a:rPr>
              <a:t> (NASA).</a:t>
            </a:r>
            <a:r>
              <a:rPr lang="pl-PL" altLang="pl-PL" sz="1800" b="1" cap="none" dirty="0">
                <a:solidFill>
                  <a:srgbClr val="FFFF99"/>
                </a:solidFill>
                <a:latin typeface="Arial" panose="020B0604020202020204" pitchFamily="34" charset="0"/>
                <a:cs typeface="Arial" panose="020B0604020202020204" pitchFamily="34" charset="0"/>
              </a:rPr>
              <a:t> </a:t>
            </a:r>
          </a:p>
        </p:txBody>
      </p:sp>
      <p:pic>
        <p:nvPicPr>
          <p:cNvPr id="68612" name="Obraz 2" descr="b. Topographic map of study area (MOLA gridded topography, resolution is 1/128 of a degree). Contour lines are at 0.5 km interval. Numbers at the contours indicate elevation in kilometers. White dashed lines show locations of heavily degraded craters. Solid lines show position of regional topographic profiles. The map is in simple cylindrical projection.Â ">
            <a:extLst>
              <a:ext uri="{FF2B5EF4-FFF2-40B4-BE49-F238E27FC236}">
                <a16:creationId xmlns:a16="http://schemas.microsoft.com/office/drawing/2014/main" id="{31DEEC12-56D0-4665-B307-9B7800C0260B}"/>
              </a:ext>
            </a:extLst>
          </p:cNvPr>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l="20009" r="20009" b="3929"/>
          <a:stretch>
            <a:fillRect/>
          </a:stretch>
        </p:blipFill>
        <p:spPr bwMode="auto">
          <a:xfrm>
            <a:off x="0" y="1365250"/>
            <a:ext cx="4967288" cy="4500563"/>
          </a:xfrm>
          <a:noFill/>
          <a:extLst>
            <a:ext uri="{909E8E84-426E-40DD-AFC4-6F175D3DCCD1}">
              <a14:hiddenFill xmlns:a14="http://schemas.microsoft.com/office/drawing/2010/main">
                <a:solidFill>
                  <a:srgbClr val="FFFFFF"/>
                </a:solidFill>
              </a14:hiddenFill>
            </a:ext>
          </a:extLst>
        </p:spPr>
      </p:pic>
      <p:pic>
        <p:nvPicPr>
          <p:cNvPr id="68620" name="Picture 12">
            <a:extLst>
              <a:ext uri="{FF2B5EF4-FFF2-40B4-BE49-F238E27FC236}">
                <a16:creationId xmlns:a16="http://schemas.microsoft.com/office/drawing/2014/main" id="{C38612A4-612B-477E-B5B7-611F3D94E168}"/>
              </a:ext>
            </a:extLst>
          </p:cNvPr>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067300" y="2638425"/>
            <a:ext cx="3910013" cy="3910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2" name="Rectangle 14">
            <a:extLst>
              <a:ext uri="{FF2B5EF4-FFF2-40B4-BE49-F238E27FC236}">
                <a16:creationId xmlns:a16="http://schemas.microsoft.com/office/drawing/2014/main" id="{90324599-FE52-4FF6-B5B1-F884C8C8F963}"/>
              </a:ext>
            </a:extLst>
          </p:cNvPr>
          <p:cNvSpPr>
            <a:spLocks/>
          </p:cNvSpPr>
          <p:nvPr/>
        </p:nvSpPr>
        <p:spPr bwMode="auto">
          <a:xfrm>
            <a:off x="306629" y="157957"/>
            <a:ext cx="853074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000">
                <a:solidFill>
                  <a:schemeClr val="tx1"/>
                </a:solidFill>
                <a:latin typeface="Arial Narrow" panose="020B0606020202030204" pitchFamily="34" charset="0"/>
              </a:defRPr>
            </a:lvl1pPr>
            <a:lvl2pPr eaLnBrk="0" hangingPunct="0">
              <a:defRPr sz="3000">
                <a:solidFill>
                  <a:schemeClr val="tx1"/>
                </a:solidFill>
                <a:latin typeface="Arial Narrow" panose="020B0606020202030204" pitchFamily="34" charset="0"/>
              </a:defRPr>
            </a:lvl2pPr>
            <a:lvl3pPr eaLnBrk="0" hangingPunct="0">
              <a:defRPr sz="3000">
                <a:solidFill>
                  <a:schemeClr val="tx1"/>
                </a:solidFill>
                <a:latin typeface="Arial Narrow" panose="020B0606020202030204" pitchFamily="34" charset="0"/>
              </a:defRPr>
            </a:lvl3pPr>
            <a:lvl4pPr eaLnBrk="0" hangingPunct="0">
              <a:defRPr sz="3000">
                <a:solidFill>
                  <a:schemeClr val="tx1"/>
                </a:solidFill>
                <a:latin typeface="Arial Narrow" panose="020B0606020202030204" pitchFamily="34" charset="0"/>
              </a:defRPr>
            </a:lvl4pPr>
            <a:lvl5pPr eaLnBrk="0" hangingPunct="0">
              <a:defRPr sz="3000">
                <a:solidFill>
                  <a:schemeClr val="tx1"/>
                </a:solidFill>
                <a:latin typeface="Arial Narrow" panose="020B0606020202030204" pitchFamily="34" charset="0"/>
              </a:defRPr>
            </a:lvl5pPr>
            <a:lvl6pPr marL="457200" eaLnBrk="0" fontAlgn="base" hangingPunct="0">
              <a:spcBef>
                <a:spcPct val="0"/>
              </a:spcBef>
              <a:spcAft>
                <a:spcPct val="0"/>
              </a:spcAft>
              <a:defRPr sz="3000">
                <a:solidFill>
                  <a:schemeClr val="tx1"/>
                </a:solidFill>
                <a:latin typeface="Arial Narrow" panose="020B0606020202030204" pitchFamily="34" charset="0"/>
              </a:defRPr>
            </a:lvl6pPr>
            <a:lvl7pPr marL="914400" eaLnBrk="0" fontAlgn="base" hangingPunct="0">
              <a:spcBef>
                <a:spcPct val="0"/>
              </a:spcBef>
              <a:spcAft>
                <a:spcPct val="0"/>
              </a:spcAft>
              <a:defRPr sz="3000">
                <a:solidFill>
                  <a:schemeClr val="tx1"/>
                </a:solidFill>
                <a:latin typeface="Arial Narrow" panose="020B0606020202030204" pitchFamily="34" charset="0"/>
              </a:defRPr>
            </a:lvl7pPr>
            <a:lvl8pPr marL="1371600" eaLnBrk="0" fontAlgn="base" hangingPunct="0">
              <a:spcBef>
                <a:spcPct val="0"/>
              </a:spcBef>
              <a:spcAft>
                <a:spcPct val="0"/>
              </a:spcAft>
              <a:defRPr sz="3000">
                <a:solidFill>
                  <a:schemeClr val="tx1"/>
                </a:solidFill>
                <a:latin typeface="Arial Narrow" panose="020B0606020202030204" pitchFamily="34" charset="0"/>
              </a:defRPr>
            </a:lvl8pPr>
            <a:lvl9pPr marL="1828800" eaLnBrk="0" fontAlgn="base" hangingPunct="0">
              <a:spcBef>
                <a:spcPct val="0"/>
              </a:spcBef>
              <a:spcAft>
                <a:spcPct val="0"/>
              </a:spcAft>
              <a:defRPr sz="3000">
                <a:solidFill>
                  <a:schemeClr val="tx1"/>
                </a:solidFill>
                <a:latin typeface="Arial Narrow" panose="020B0606020202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Isidis</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Planitia</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 region of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our</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study.It</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is</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large</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impact</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basin</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with a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mascon</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covered</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by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marine</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glacial</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deposits</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T</a:t>
            </a:r>
            <a:r>
              <a:rPr kumimoji="0" lang="en-US"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opograph</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y</a:t>
            </a:r>
            <a:r>
              <a:rPr kumimoji="0" lang="en-US"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based</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on  </a:t>
            </a:r>
            <a:r>
              <a:rPr kumimoji="0" lang="en-US"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MOLA</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a:t>
            </a:r>
            <a:r>
              <a:rPr kumimoji="0" lang="en-US"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resolution is 128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pxs</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deg</a:t>
            </a:r>
            <a:r>
              <a:rPr kumimoji="0" lang="en-US"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Contour lines are at 0.5 km interval.</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After</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en-US"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Ivanov et al. 2012 Icarus</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en-US"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org/10.1016/j.icarus.2011.11.029</a:t>
            </a:r>
            <a:endPar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2" name="Rectangle 8">
            <a:extLst>
              <a:ext uri="{FF2B5EF4-FFF2-40B4-BE49-F238E27FC236}">
                <a16:creationId xmlns:a16="http://schemas.microsoft.com/office/drawing/2014/main" id="{A7FF694C-5589-4A94-A9EB-BB94D3ECE79F}"/>
              </a:ext>
            </a:extLst>
          </p:cNvPr>
          <p:cNvSpPr>
            <a:spLocks noChangeArrowheads="1"/>
          </p:cNvSpPr>
          <p:nvPr>
            <p:ph type="title" idx="4294967295"/>
          </p:nvPr>
        </p:nvSpPr>
        <p:spPr bwMode="auto">
          <a:xfrm>
            <a:off x="0" y="1096617"/>
            <a:ext cx="9144000" cy="739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pl-PL" altLang="pl-PL" sz="2800" b="1" cap="none" dirty="0" err="1">
                <a:solidFill>
                  <a:srgbClr val="FFFF99"/>
                </a:solidFill>
                <a:latin typeface="Arial" panose="020B0604020202020204" pitchFamily="34" charset="0"/>
                <a:cs typeface="Arial" panose="020B0604020202020204" pitchFamily="34" charset="0"/>
              </a:rPr>
              <a:t>Mascon</a:t>
            </a:r>
            <a:r>
              <a:rPr lang="pl-PL" altLang="pl-PL" sz="2800" b="1" cap="none" dirty="0">
                <a:solidFill>
                  <a:srgbClr val="FFFF99"/>
                </a:solidFill>
                <a:latin typeface="Arial" panose="020B0604020202020204" pitchFamily="34" charset="0"/>
                <a:cs typeface="Arial" panose="020B0604020202020204" pitchFamily="34" charset="0"/>
              </a:rPr>
              <a:t> and </a:t>
            </a:r>
            <a:r>
              <a:rPr lang="pl-PL" altLang="pl-PL" sz="2800" b="1" cap="none" dirty="0" err="1">
                <a:solidFill>
                  <a:srgbClr val="FFFF99"/>
                </a:solidFill>
                <a:latin typeface="Arial" panose="020B0604020202020204" pitchFamily="34" charset="0"/>
                <a:cs typeface="Arial" panose="020B0604020202020204" pitchFamily="34" charset="0"/>
              </a:rPr>
              <a:t>magmatic</a:t>
            </a:r>
            <a:r>
              <a:rPr lang="pl-PL" altLang="pl-PL" sz="2800" b="1" cap="none" dirty="0">
                <a:solidFill>
                  <a:srgbClr val="FFFF99"/>
                </a:solidFill>
                <a:latin typeface="Arial" panose="020B0604020202020204" pitchFamily="34" charset="0"/>
                <a:cs typeface="Arial" panose="020B0604020202020204" pitchFamily="34" charset="0"/>
              </a:rPr>
              <a:t>/</a:t>
            </a:r>
            <a:r>
              <a:rPr lang="pl-PL" altLang="pl-PL" sz="2800" b="1" cap="none" dirty="0" err="1">
                <a:solidFill>
                  <a:srgbClr val="FFFF99"/>
                </a:solidFill>
                <a:latin typeface="Arial" panose="020B0604020202020204" pitchFamily="34" charset="0"/>
                <a:cs typeface="Arial" panose="020B0604020202020204" pitchFamily="34" charset="0"/>
              </a:rPr>
              <a:t>volcanic</a:t>
            </a:r>
            <a:r>
              <a:rPr lang="pl-PL" altLang="pl-PL" sz="2800" b="1" cap="none" dirty="0">
                <a:solidFill>
                  <a:srgbClr val="FFFF99"/>
                </a:solidFill>
                <a:latin typeface="Arial" panose="020B0604020202020204" pitchFamily="34" charset="0"/>
                <a:cs typeface="Arial" panose="020B0604020202020204" pitchFamily="34" charset="0"/>
              </a:rPr>
              <a:t>/</a:t>
            </a:r>
            <a:r>
              <a:rPr lang="pl-PL" altLang="pl-PL" sz="2800" b="1" cap="none" dirty="0" err="1">
                <a:solidFill>
                  <a:srgbClr val="FFFF99"/>
                </a:solidFill>
                <a:latin typeface="Arial" panose="020B0604020202020204" pitchFamily="34" charset="0"/>
                <a:cs typeface="Arial" panose="020B0604020202020204" pitchFamily="34" charset="0"/>
              </a:rPr>
              <a:t>tectonic</a:t>
            </a:r>
            <a:r>
              <a:rPr lang="pl-PL" altLang="pl-PL" sz="2800" b="1" cap="none" dirty="0">
                <a:solidFill>
                  <a:srgbClr val="FFFF99"/>
                </a:solidFill>
                <a:latin typeface="Arial" panose="020B0604020202020204" pitchFamily="34" charset="0"/>
                <a:cs typeface="Arial" panose="020B0604020202020204" pitchFamily="34" charset="0"/>
              </a:rPr>
              <a:t> </a:t>
            </a:r>
            <a:r>
              <a:rPr lang="pl-PL" altLang="pl-PL" sz="2800" b="1" cap="none" dirty="0" err="1">
                <a:solidFill>
                  <a:srgbClr val="FFFF99"/>
                </a:solidFill>
                <a:latin typeface="Arial" panose="020B0604020202020204" pitchFamily="34" charset="0"/>
                <a:cs typeface="Arial" panose="020B0604020202020204" pitchFamily="34" charset="0"/>
              </a:rPr>
              <a:t>activities</a:t>
            </a:r>
            <a:r>
              <a:rPr lang="pl-PL" altLang="pl-PL" sz="2600" cap="none" dirty="0">
                <a:solidFill>
                  <a:srgbClr val="FFFF99"/>
                </a:solidFill>
                <a:latin typeface="Arial" panose="020B0604020202020204" pitchFamily="34" charset="0"/>
                <a:cs typeface="Arial" panose="020B0604020202020204" pitchFamily="34" charset="0"/>
              </a:rPr>
              <a:t>   </a:t>
            </a:r>
            <a:br>
              <a:rPr lang="pl-PL" altLang="pl-PL" sz="2600" cap="none" dirty="0">
                <a:solidFill>
                  <a:srgbClr val="FFFF99"/>
                </a:solidFill>
              </a:rPr>
            </a:br>
            <a:br>
              <a:rPr lang="pl-PL" altLang="pl-PL" sz="2600" cap="none" dirty="0">
                <a:solidFill>
                  <a:srgbClr val="FFFF99"/>
                </a:solidFill>
              </a:rPr>
            </a:br>
            <a:r>
              <a:rPr lang="en-US" altLang="pl-PL" sz="2000" cap="none" dirty="0">
                <a:solidFill>
                  <a:srgbClr val="FFFF99"/>
                </a:solidFill>
                <a:latin typeface="Arial" panose="020B0604020202020204" pitchFamily="34" charset="0"/>
                <a:cs typeface="Arial" panose="020B0604020202020204" pitchFamily="34" charset="0"/>
              </a:rPr>
              <a:t>Mars free-air gravity map produced along with the GMM-3 gravity solution</a:t>
            </a:r>
            <a:r>
              <a:rPr lang="pl-PL" altLang="pl-PL" sz="2000" cap="none" dirty="0">
                <a:solidFill>
                  <a:srgbClr val="FFFF99"/>
                </a:solidFill>
                <a:latin typeface="Arial" panose="020B0604020202020204" pitchFamily="34" charset="0"/>
                <a:cs typeface="Arial" panose="020B0604020202020204" pitchFamily="34" charset="0"/>
              </a:rPr>
              <a:t> </a:t>
            </a:r>
            <a:r>
              <a:rPr lang="en-US" altLang="pl-PL" sz="2000" cap="none" dirty="0">
                <a:solidFill>
                  <a:srgbClr val="FFFF99"/>
                </a:solidFill>
                <a:latin typeface="Arial" panose="020B0604020202020204" pitchFamily="34" charset="0"/>
                <a:cs typeface="Arial" panose="020B0604020202020204" pitchFamily="34" charset="0"/>
              </a:rPr>
              <a:t>(Red: gravity high; Blue: gravity low) (Credit: NASA's Scientific Visualization Studio)</a:t>
            </a:r>
            <a:endParaRPr lang="pl-PL" altLang="pl-PL" sz="2000" cap="none" dirty="0">
              <a:solidFill>
                <a:srgbClr val="FFFF99"/>
              </a:solidFill>
              <a:latin typeface="Arial" panose="020B0604020202020204" pitchFamily="34" charset="0"/>
              <a:cs typeface="Arial" panose="020B0604020202020204" pitchFamily="34" charset="0"/>
            </a:endParaRPr>
          </a:p>
        </p:txBody>
      </p:sp>
      <p:pic>
        <p:nvPicPr>
          <p:cNvPr id="93188" name="Obraz 9" descr="https://upload.wikimedia.org/wikipedia/commons/thumb/9/9c/Spacecraft_path.tif/lossless-page1-400px-Spacecraft_path.tif.png">
            <a:extLst>
              <a:ext uri="{FF2B5EF4-FFF2-40B4-BE49-F238E27FC236}">
                <a16:creationId xmlns:a16="http://schemas.microsoft.com/office/drawing/2014/main" id="{59F7FA68-9B0F-4AAE-9A6A-337C3EFABF17}"/>
              </a:ext>
            </a:extLst>
          </p:cNvPr>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319588" y="3295650"/>
            <a:ext cx="4824412" cy="3409950"/>
          </a:xfrm>
          <a:extLst>
            <a:ext uri="{91240B29-F687-4F45-9708-019B960494DF}">
              <a14:hiddenLine xmlns:a14="http://schemas.microsoft.com/office/drawing/2010/main" w="9525">
                <a:solidFill>
                  <a:srgbClr val="000000"/>
                </a:solidFill>
                <a:miter lim="800000"/>
                <a:headEnd/>
                <a:tailEnd/>
              </a14:hiddenLine>
            </a:ext>
          </a:extLst>
        </p:spPr>
      </p:pic>
      <p:pic>
        <p:nvPicPr>
          <p:cNvPr id="93191" name="Obraz 7" descr="https://upload.wikimedia.org/wikipedia/commons/thumb/2/2d/GMM-3_Free_air_gravity_anomaly.jpg/300px-GMM-3_Free_air_gravity_anomaly.jpg">
            <a:extLst>
              <a:ext uri="{FF2B5EF4-FFF2-40B4-BE49-F238E27FC236}">
                <a16:creationId xmlns:a16="http://schemas.microsoft.com/office/drawing/2014/main" id="{4E4D06C2-C117-4E4F-8C38-D07A81AAF5B3}"/>
              </a:ext>
            </a:extLst>
          </p:cNvPr>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l="59213" r="7559" b="20157"/>
          <a:stretch>
            <a:fillRect/>
          </a:stretch>
        </p:blipFill>
        <p:spPr bwMode="auto">
          <a:xfrm>
            <a:off x="155575" y="1978025"/>
            <a:ext cx="4062413" cy="4879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Rectangle 10">
            <a:extLst>
              <a:ext uri="{FF2B5EF4-FFF2-40B4-BE49-F238E27FC236}">
                <a16:creationId xmlns:a16="http://schemas.microsoft.com/office/drawing/2014/main" id="{B28D95CC-C662-41CA-B6A2-882BE6AC4DDD}"/>
              </a:ext>
            </a:extLst>
          </p:cNvPr>
          <p:cNvSpPr>
            <a:spLocks/>
          </p:cNvSpPr>
          <p:nvPr/>
        </p:nvSpPr>
        <p:spPr bwMode="auto">
          <a:xfrm>
            <a:off x="4240213" y="1713672"/>
            <a:ext cx="474821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000">
                <a:solidFill>
                  <a:schemeClr val="tx1"/>
                </a:solidFill>
                <a:latin typeface="Arial Narrow" panose="020B0606020202030204" pitchFamily="34" charset="0"/>
              </a:defRPr>
            </a:lvl1pPr>
            <a:lvl2pPr eaLnBrk="0" hangingPunct="0">
              <a:defRPr sz="3000">
                <a:solidFill>
                  <a:schemeClr val="tx1"/>
                </a:solidFill>
                <a:latin typeface="Arial Narrow" panose="020B0606020202030204" pitchFamily="34" charset="0"/>
              </a:defRPr>
            </a:lvl2pPr>
            <a:lvl3pPr eaLnBrk="0" hangingPunct="0">
              <a:defRPr sz="3000">
                <a:solidFill>
                  <a:schemeClr val="tx1"/>
                </a:solidFill>
                <a:latin typeface="Arial Narrow" panose="020B0606020202030204" pitchFamily="34" charset="0"/>
              </a:defRPr>
            </a:lvl3pPr>
            <a:lvl4pPr eaLnBrk="0" hangingPunct="0">
              <a:defRPr sz="3000">
                <a:solidFill>
                  <a:schemeClr val="tx1"/>
                </a:solidFill>
                <a:latin typeface="Arial Narrow" panose="020B0606020202030204" pitchFamily="34" charset="0"/>
              </a:defRPr>
            </a:lvl4pPr>
            <a:lvl5pPr eaLnBrk="0" hangingPunct="0">
              <a:defRPr sz="3000">
                <a:solidFill>
                  <a:schemeClr val="tx1"/>
                </a:solidFill>
                <a:latin typeface="Arial Narrow" panose="020B0606020202030204" pitchFamily="34" charset="0"/>
              </a:defRPr>
            </a:lvl5pPr>
            <a:lvl6pPr marL="457200" eaLnBrk="0" fontAlgn="base" hangingPunct="0">
              <a:spcBef>
                <a:spcPct val="0"/>
              </a:spcBef>
              <a:spcAft>
                <a:spcPct val="0"/>
              </a:spcAft>
              <a:defRPr sz="3000">
                <a:solidFill>
                  <a:schemeClr val="tx1"/>
                </a:solidFill>
                <a:latin typeface="Arial Narrow" panose="020B0606020202030204" pitchFamily="34" charset="0"/>
              </a:defRPr>
            </a:lvl6pPr>
            <a:lvl7pPr marL="914400" eaLnBrk="0" fontAlgn="base" hangingPunct="0">
              <a:spcBef>
                <a:spcPct val="0"/>
              </a:spcBef>
              <a:spcAft>
                <a:spcPct val="0"/>
              </a:spcAft>
              <a:defRPr sz="3000">
                <a:solidFill>
                  <a:schemeClr val="tx1"/>
                </a:solidFill>
                <a:latin typeface="Arial Narrow" panose="020B0606020202030204" pitchFamily="34" charset="0"/>
              </a:defRPr>
            </a:lvl7pPr>
            <a:lvl8pPr marL="1371600" eaLnBrk="0" fontAlgn="base" hangingPunct="0">
              <a:spcBef>
                <a:spcPct val="0"/>
              </a:spcBef>
              <a:spcAft>
                <a:spcPct val="0"/>
              </a:spcAft>
              <a:defRPr sz="3000">
                <a:solidFill>
                  <a:schemeClr val="tx1"/>
                </a:solidFill>
                <a:latin typeface="Arial Narrow" panose="020B0606020202030204" pitchFamily="34" charset="0"/>
              </a:defRPr>
            </a:lvl8pPr>
            <a:lvl9pPr marL="1828800" eaLnBrk="0" fontAlgn="base" hangingPunct="0">
              <a:spcBef>
                <a:spcPct val="0"/>
              </a:spcBef>
              <a:spcAft>
                <a:spcPct val="0"/>
              </a:spcAft>
              <a:defRPr sz="3000">
                <a:solidFill>
                  <a:schemeClr val="tx1"/>
                </a:solidFill>
                <a:latin typeface="Arial Narrow" panose="020B0606020202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The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process</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of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mascon’s</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formation</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are</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not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fully</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understand</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Anyway</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it</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requires</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plume</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of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dense</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plume</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from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mantle</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see</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model). It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leads</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to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magmatic</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volcanic</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tectonic</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activities</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Below</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scheme</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of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gravity</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and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density</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after</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sng"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Xaviertang</a:t>
            </a:r>
            <a:r>
              <a:rPr kumimoji="0" lang="pl-PL" altLang="pl-PL" sz="1800" b="0"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sng"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wikipedia</a:t>
            </a:r>
            <a:r>
              <a:rPr kumimoji="0" lang="pl-PL" altLang="pl-PL" sz="1800" b="0"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Rectangle 6">
            <a:extLst>
              <a:ext uri="{FF2B5EF4-FFF2-40B4-BE49-F238E27FC236}">
                <a16:creationId xmlns:a16="http://schemas.microsoft.com/office/drawing/2014/main" id="{3D1A15DC-6669-4A77-B4B2-6F40D4AB5318}"/>
              </a:ext>
            </a:extLst>
          </p:cNvPr>
          <p:cNvSpPr>
            <a:spLocks noChangeArrowheads="1"/>
          </p:cNvSpPr>
          <p:nvPr>
            <p:ph type="title" sz="quarter" idx="4294967295"/>
          </p:nvPr>
        </p:nvSpPr>
        <p:spPr bwMode="auto">
          <a:xfrm>
            <a:off x="0" y="1709738"/>
            <a:ext cx="491966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just"/>
            <a:r>
              <a:rPr lang="pl-PL" altLang="pl-PL" sz="1800" cap="none" dirty="0" err="1">
                <a:solidFill>
                  <a:srgbClr val="FFFF99"/>
                </a:solidFill>
                <a:latin typeface="Arial" panose="020B0604020202020204" pitchFamily="34" charset="0"/>
                <a:cs typeface="Arial" panose="020B0604020202020204" pitchFamily="34" charset="0"/>
              </a:rPr>
              <a:t>Possible</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topography</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below</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deposits</a:t>
            </a:r>
            <a:r>
              <a:rPr lang="en-US"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a:solidFill>
                  <a:srgbClr val="FFFF99"/>
                </a:solidFill>
                <a:latin typeface="Arial" panose="020B0604020202020204" pitchFamily="34" charset="0"/>
                <a:cs typeface="Arial" panose="020B0604020202020204" pitchFamily="34" charset="0"/>
              </a:rPr>
              <a:t>on </a:t>
            </a:r>
            <a:r>
              <a:rPr lang="en-US" altLang="pl-PL" sz="1800" cap="none" dirty="0" err="1">
                <a:solidFill>
                  <a:srgbClr val="FFFF99"/>
                </a:solidFill>
                <a:latin typeface="Arial" panose="020B0604020202020204" pitchFamily="34" charset="0"/>
                <a:cs typeface="Arial" panose="020B0604020202020204" pitchFamily="34" charset="0"/>
              </a:rPr>
              <a:t>Isidis</a:t>
            </a:r>
            <a:r>
              <a:rPr lang="pl-PL" altLang="pl-PL" sz="1800" cap="none" dirty="0">
                <a:solidFill>
                  <a:srgbClr val="FFFF99"/>
                </a:solidFill>
                <a:latin typeface="Arial" panose="020B0604020202020204" pitchFamily="34" charset="0"/>
                <a:cs typeface="Arial" panose="020B0604020202020204" pitchFamily="34" charset="0"/>
              </a:rPr>
              <a:t>.  </a:t>
            </a:r>
            <a:r>
              <a:rPr lang="en-US" altLang="pl-PL" sz="1800" cap="none" dirty="0">
                <a:solidFill>
                  <a:srgbClr val="FFFF99"/>
                </a:solidFill>
                <a:latin typeface="Arial" panose="020B0604020202020204" pitchFamily="34" charset="0"/>
                <a:cs typeface="Arial" panose="020B0604020202020204" pitchFamily="34" charset="0"/>
              </a:rPr>
              <a:t>High-pass filtered topography</a:t>
            </a:r>
            <a:r>
              <a:rPr lang="pl-PL" altLang="pl-PL" sz="1800" cap="none" dirty="0">
                <a:solidFill>
                  <a:srgbClr val="FFFF99"/>
                </a:solidFill>
                <a:latin typeface="Arial" panose="020B0604020202020204" pitchFamily="34" charset="0"/>
                <a:cs typeface="Arial" panose="020B0604020202020204" pitchFamily="34" charset="0"/>
              </a:rPr>
              <a:t>, i.e. </a:t>
            </a:r>
            <a:r>
              <a:rPr lang="pl-PL" altLang="pl-PL" sz="1800" cap="none" dirty="0" err="1">
                <a:solidFill>
                  <a:srgbClr val="FFFF99"/>
                </a:solidFill>
                <a:latin typeface="Arial" panose="020B0604020202020204" pitchFamily="34" charset="0"/>
                <a:cs typeface="Arial" panose="020B0604020202020204" pitchFamily="34" charset="0"/>
              </a:rPr>
              <a:t>only</a:t>
            </a:r>
            <a:r>
              <a:rPr lang="pl-PL" altLang="pl-PL" sz="1800" cap="none" dirty="0">
                <a:solidFill>
                  <a:srgbClr val="FFFF99"/>
                </a:solidFill>
                <a:latin typeface="Arial" panose="020B0604020202020204" pitchFamily="34" charset="0"/>
                <a:cs typeface="Arial" panose="020B0604020202020204" pitchFamily="34" charset="0"/>
              </a:rPr>
              <a:t> </a:t>
            </a:r>
            <a:r>
              <a:rPr lang="en-US" altLang="pl-PL" sz="1800" cap="none" dirty="0">
                <a:solidFill>
                  <a:srgbClr val="FFFF99"/>
                </a:solidFill>
                <a:latin typeface="Arial" panose="020B0604020202020204" pitchFamily="34" charset="0"/>
                <a:cs typeface="Arial" panose="020B0604020202020204" pitchFamily="34" charset="0"/>
              </a:rPr>
              <a:t>wavelength </a:t>
            </a:r>
            <a:r>
              <a:rPr lang="pl-PL" altLang="pl-PL" sz="1800" cap="none" dirty="0">
                <a:solidFill>
                  <a:srgbClr val="FFFF99"/>
                </a:solidFill>
                <a:latin typeface="Arial" panose="020B0604020202020204" pitchFamily="34" charset="0"/>
                <a:cs typeface="Arial" panose="020B0604020202020204" pitchFamily="34" charset="0"/>
              </a:rPr>
              <a:t>&lt;</a:t>
            </a:r>
            <a:r>
              <a:rPr lang="en-US" altLang="pl-PL" sz="1800" cap="none" dirty="0">
                <a:solidFill>
                  <a:srgbClr val="FFFF99"/>
                </a:solidFill>
                <a:latin typeface="Arial" panose="020B0604020202020204" pitchFamily="34" charset="0"/>
                <a:cs typeface="Arial" panose="020B0604020202020204" pitchFamily="34" charset="0"/>
              </a:rPr>
              <a:t>100 km</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are</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shown</a:t>
            </a:r>
            <a:r>
              <a:rPr lang="en-US"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a:solidFill>
                  <a:srgbClr val="FFFF99"/>
                </a:solidFill>
                <a:latin typeface="Arial" panose="020B0604020202020204" pitchFamily="34" charset="0"/>
                <a:cs typeface="Arial" panose="020B0604020202020204" pitchFamily="34" charset="0"/>
              </a:rPr>
              <a:t>One </a:t>
            </a:r>
            <a:r>
              <a:rPr lang="pl-PL" altLang="pl-PL" sz="1800" cap="none" dirty="0" err="1">
                <a:solidFill>
                  <a:srgbClr val="FFFF99"/>
                </a:solidFill>
                <a:latin typeface="Arial" panose="020B0604020202020204" pitchFamily="34" charset="0"/>
                <a:cs typeface="Arial" panose="020B0604020202020204" pitchFamily="34" charset="0"/>
              </a:rPr>
              <a:t>can</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see</a:t>
            </a:r>
            <a:r>
              <a:rPr lang="pl-PL" altLang="pl-PL" sz="1800" cap="none" dirty="0">
                <a:solidFill>
                  <a:srgbClr val="FFFF99"/>
                </a:solidFill>
                <a:latin typeface="Arial" panose="020B0604020202020204" pitchFamily="34" charset="0"/>
                <a:cs typeface="Arial" panose="020B0604020202020204" pitchFamily="34" charset="0"/>
              </a:rPr>
              <a:t> c</a:t>
            </a:r>
            <a:r>
              <a:rPr lang="en-US" altLang="pl-PL" sz="1800" cap="none" dirty="0" err="1">
                <a:solidFill>
                  <a:srgbClr val="FFFF99"/>
                </a:solidFill>
                <a:latin typeface="Arial" panose="020B0604020202020204" pitchFamily="34" charset="0"/>
                <a:cs typeface="Arial" panose="020B0604020202020204" pitchFamily="34" charset="0"/>
              </a:rPr>
              <a:t>urvilinear</a:t>
            </a:r>
            <a:r>
              <a:rPr lang="en-US" altLang="pl-PL" sz="1800" cap="none" dirty="0">
                <a:solidFill>
                  <a:srgbClr val="FFFF99"/>
                </a:solidFill>
                <a:latin typeface="Arial" panose="020B0604020202020204" pitchFamily="34" charset="0"/>
                <a:cs typeface="Arial" panose="020B0604020202020204" pitchFamily="34" charset="0"/>
              </a:rPr>
              <a:t> ridges</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which</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are</a:t>
            </a:r>
            <a:r>
              <a:rPr lang="pl-PL" altLang="pl-PL" sz="1800" cap="none" dirty="0">
                <a:solidFill>
                  <a:srgbClr val="FFFF99"/>
                </a:solidFill>
                <a:latin typeface="Arial" panose="020B0604020202020204" pitchFamily="34" charset="0"/>
                <a:cs typeface="Arial" panose="020B0604020202020204" pitchFamily="34" charset="0"/>
              </a:rPr>
              <a:t> not</a:t>
            </a:r>
            <a:r>
              <a:rPr lang="en-US" altLang="pl-PL" sz="1800" cap="none" dirty="0">
                <a:solidFill>
                  <a:srgbClr val="FFFF99"/>
                </a:solidFill>
                <a:latin typeface="Arial" panose="020B0604020202020204" pitchFamily="34" charset="0"/>
                <a:cs typeface="Arial" panose="020B0604020202020204" pitchFamily="34" charset="0"/>
              </a:rPr>
              <a:t> seen in the normal map (</a:t>
            </a:r>
            <a:r>
              <a:rPr lang="pl-PL" altLang="pl-PL" sz="1800" cap="none" dirty="0" err="1">
                <a:solidFill>
                  <a:srgbClr val="FFFF99"/>
                </a:solidFill>
                <a:latin typeface="Arial" panose="020B0604020202020204" pitchFamily="34" charset="0"/>
                <a:cs typeface="Arial" panose="020B0604020202020204" pitchFamily="34" charset="0"/>
              </a:rPr>
              <a:t>compare</a:t>
            </a:r>
            <a:r>
              <a:rPr lang="pl-PL" altLang="pl-PL" sz="1800" cap="none" dirty="0">
                <a:solidFill>
                  <a:srgbClr val="FFFF99"/>
                </a:solidFill>
                <a:latin typeface="Arial" panose="020B0604020202020204" pitchFamily="34" charset="0"/>
                <a:cs typeface="Arial" panose="020B0604020202020204" pitchFamily="34" charset="0"/>
              </a:rPr>
              <a:t> with the </a:t>
            </a:r>
            <a:r>
              <a:rPr lang="pl-PL" altLang="pl-PL" sz="1800" cap="none" dirty="0" err="1">
                <a:solidFill>
                  <a:srgbClr val="FFFF99"/>
                </a:solidFill>
                <a:latin typeface="Arial" panose="020B0604020202020204" pitchFamily="34" charset="0"/>
                <a:cs typeface="Arial" panose="020B0604020202020204" pitchFamily="34" charset="0"/>
              </a:rPr>
              <a:t>previous</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slide</a:t>
            </a:r>
            <a:r>
              <a:rPr lang="pl-PL" altLang="pl-PL" sz="1800" cap="none" dirty="0">
                <a:solidFill>
                  <a:srgbClr val="FFFF99"/>
                </a:solidFill>
                <a:latin typeface="Arial" panose="020B0604020202020204" pitchFamily="34" charset="0"/>
                <a:cs typeface="Arial" panose="020B0604020202020204" pitchFamily="34" charset="0"/>
              </a:rPr>
              <a:t>). </a:t>
            </a:r>
            <a:r>
              <a:rPr lang="en-US" altLang="pl-PL" sz="1800" cap="none" dirty="0">
                <a:solidFill>
                  <a:srgbClr val="FFFF99"/>
                </a:solidFill>
                <a:latin typeface="Arial" panose="020B0604020202020204" pitchFamily="34" charset="0"/>
                <a:cs typeface="Arial" panose="020B0604020202020204" pitchFamily="34" charset="0"/>
              </a:rPr>
              <a:t>The ridges separate the floor into basins </a:t>
            </a:r>
            <a:r>
              <a:rPr lang="pl-PL" altLang="pl-PL" sz="1800" cap="none" dirty="0">
                <a:solidFill>
                  <a:srgbClr val="FFFF99"/>
                </a:solidFill>
                <a:latin typeface="Arial" panose="020B0604020202020204" pitchFamily="34" charset="0"/>
                <a:cs typeface="Arial" panose="020B0604020202020204" pitchFamily="34" charset="0"/>
              </a:rPr>
              <a:t>(</a:t>
            </a:r>
            <a:r>
              <a:rPr lang="pl-PL" altLang="pl-PL" sz="1800" cap="none" dirty="0" err="1">
                <a:solidFill>
                  <a:srgbClr val="FFFF99"/>
                </a:solidFill>
                <a:latin typeface="Arial" panose="020B0604020202020204" pitchFamily="34" charset="0"/>
                <a:cs typeface="Arial" panose="020B0604020202020204" pitchFamily="34" charset="0"/>
              </a:rPr>
              <a:t>their</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size</a:t>
            </a:r>
            <a:r>
              <a:rPr lang="pl-PL" altLang="pl-PL" sz="1800" cap="none" dirty="0">
                <a:solidFill>
                  <a:srgbClr val="FFFF99"/>
                </a:solidFill>
                <a:latin typeface="Arial" panose="020B0604020202020204" pitchFamily="34" charset="0"/>
                <a:cs typeface="Arial" panose="020B0604020202020204" pitchFamily="34" charset="0"/>
              </a:rPr>
              <a:t>: </a:t>
            </a:r>
            <a:r>
              <a:rPr lang="en-US" altLang="pl-PL" sz="1800" cap="none" dirty="0">
                <a:solidFill>
                  <a:srgbClr val="FFFF99"/>
                </a:solidFill>
                <a:latin typeface="Arial" panose="020B0604020202020204" pitchFamily="34" charset="0"/>
                <a:cs typeface="Arial" panose="020B0604020202020204" pitchFamily="34" charset="0"/>
              </a:rPr>
              <a:t>tens of kilometers across and tens of meters deep</a:t>
            </a:r>
            <a:r>
              <a:rPr lang="pl-PL" altLang="pl-PL" sz="1800" cap="none" dirty="0">
                <a:solidFill>
                  <a:srgbClr val="FFFF99"/>
                </a:solidFill>
                <a:latin typeface="Arial" panose="020B0604020202020204" pitchFamily="34" charset="0"/>
                <a:cs typeface="Arial" panose="020B0604020202020204" pitchFamily="34" charset="0"/>
              </a:rPr>
              <a:t>)</a:t>
            </a:r>
            <a:r>
              <a:rPr lang="en-US" altLang="pl-PL" sz="1800" cap="none" dirty="0">
                <a:solidFill>
                  <a:srgbClr val="FFFF99"/>
                </a:solidFill>
                <a:latin typeface="Arial" panose="020B0604020202020204" pitchFamily="34" charset="0"/>
                <a:cs typeface="Arial" panose="020B0604020202020204" pitchFamily="34" charset="0"/>
              </a:rPr>
              <a:t>.</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After</a:t>
            </a:r>
            <a:r>
              <a:rPr lang="pl-PL" altLang="pl-PL" sz="1800" cap="none" dirty="0">
                <a:solidFill>
                  <a:srgbClr val="FFFF99"/>
                </a:solidFill>
                <a:latin typeface="Arial" panose="020B0604020202020204" pitchFamily="34" charset="0"/>
                <a:cs typeface="Arial" panose="020B0604020202020204" pitchFamily="34" charset="0"/>
              </a:rPr>
              <a:t> </a:t>
            </a:r>
            <a:r>
              <a:rPr lang="en-US" altLang="pl-PL" sz="1800" cap="none" dirty="0">
                <a:solidFill>
                  <a:srgbClr val="FFFF99"/>
                </a:solidFill>
                <a:latin typeface="Arial" panose="020B0604020202020204" pitchFamily="34" charset="0"/>
                <a:cs typeface="Arial" panose="020B0604020202020204" pitchFamily="34" charset="0"/>
              </a:rPr>
              <a:t> </a:t>
            </a:r>
            <a:r>
              <a:rPr lang="fr-FR" altLang="pl-PL" sz="1800" cap="none" dirty="0">
                <a:solidFill>
                  <a:srgbClr val="FFFF99"/>
                </a:solidFill>
                <a:latin typeface="Arial" panose="020B0604020202020204" pitchFamily="34" charset="0"/>
                <a:cs typeface="Arial" panose="020B0604020202020204" pitchFamily="34" charset="0"/>
              </a:rPr>
              <a:t>Ivanov et al. 2012 Icarus   https://doi.org/10.1016/j.icarus.2011.11.029</a:t>
            </a:r>
            <a:endParaRPr lang="pl-PL" altLang="pl-PL" sz="1800" cap="none" dirty="0">
              <a:solidFill>
                <a:srgbClr val="FFFF99"/>
              </a:solidFill>
              <a:latin typeface="Arial" panose="020B0604020202020204" pitchFamily="34" charset="0"/>
              <a:cs typeface="Arial" panose="020B0604020202020204" pitchFamily="34" charset="0"/>
            </a:endParaRPr>
          </a:p>
        </p:txBody>
      </p:sp>
      <p:pic>
        <p:nvPicPr>
          <p:cNvPr id="70661" name="Obraz 5" descr="d. High-pass filtered topography of the Isidis Planitia region. Only high frequency (wavelength shorter than $100 km) topographic features are seen in the map. The floor of the Isidis basin (center of the map) demonstrates series of curvilinear ridges that have no morphologic expression and poorly seen in the normal topographic map (b). The ridges separate the floor into series of equidimensional basins. The basins are tens of kilometers across and tens of meters deep. The map is in simple cylindrical projection.Â ">
            <a:extLst>
              <a:ext uri="{FF2B5EF4-FFF2-40B4-BE49-F238E27FC236}">
                <a16:creationId xmlns:a16="http://schemas.microsoft.com/office/drawing/2014/main" id="{04C2A117-5AE1-4CA3-AE8A-C8184624B592}"/>
              </a:ext>
            </a:extLst>
          </p:cNvPr>
          <p:cNvPicPr>
            <a:picLocks noChangeAspect="1" noChangeArrowheads="1"/>
          </p:cNvPicPr>
          <p:nvPr>
            <p:ph sz="quarter" idx="4294967295"/>
          </p:nvPr>
        </p:nvPicPr>
        <p:blipFill>
          <a:blip r:embed="rId2">
            <a:extLst>
              <a:ext uri="{28A0092B-C50C-407E-A947-70E740481C1C}">
                <a14:useLocalDpi xmlns:a14="http://schemas.microsoft.com/office/drawing/2010/main" val="0"/>
              </a:ext>
            </a:extLst>
          </a:blip>
          <a:srcRect l="10527" r="10527"/>
          <a:stretch>
            <a:fillRect/>
          </a:stretch>
        </p:blipFill>
        <p:spPr bwMode="auto">
          <a:xfrm>
            <a:off x="0" y="3060700"/>
            <a:ext cx="4344988" cy="360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5" name="Picture 19">
            <a:extLst>
              <a:ext uri="{FF2B5EF4-FFF2-40B4-BE49-F238E27FC236}">
                <a16:creationId xmlns:a16="http://schemas.microsoft.com/office/drawing/2014/main" id="{6A6C553B-B487-4791-B736-BEE61D57D682}"/>
              </a:ext>
            </a:extLst>
          </p:cNvPr>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6967538" y="2239963"/>
            <a:ext cx="2005012" cy="2185987"/>
          </a:xfrm>
        </p:spPr>
      </p:pic>
      <p:pic>
        <p:nvPicPr>
          <p:cNvPr id="70677" name="Picture 21">
            <a:extLst>
              <a:ext uri="{FF2B5EF4-FFF2-40B4-BE49-F238E27FC236}">
                <a16:creationId xmlns:a16="http://schemas.microsoft.com/office/drawing/2014/main" id="{A97657FE-EA8D-44B8-8058-0C14244E49E1}"/>
              </a:ext>
            </a:extLst>
          </p:cNvPr>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4475163" y="4484688"/>
            <a:ext cx="2187575" cy="2187575"/>
          </a:xfrm>
        </p:spPr>
      </p:pic>
      <p:pic>
        <p:nvPicPr>
          <p:cNvPr id="70679" name="Picture 23">
            <a:extLst>
              <a:ext uri="{FF2B5EF4-FFF2-40B4-BE49-F238E27FC236}">
                <a16:creationId xmlns:a16="http://schemas.microsoft.com/office/drawing/2014/main" id="{B6DB059A-AC5F-4D75-9E4F-6683DE74D9BD}"/>
              </a:ext>
            </a:extLst>
          </p:cNvPr>
          <p:cNvPicPr>
            <a:picLocks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bwMode="auto">
          <a:xfrm>
            <a:off x="6940550" y="4419600"/>
            <a:ext cx="2203450" cy="2187575"/>
          </a:xfrm>
        </p:spPr>
      </p:pic>
      <p:sp>
        <p:nvSpPr>
          <p:cNvPr id="70681" name="Rectangle 25">
            <a:extLst>
              <a:ext uri="{FF2B5EF4-FFF2-40B4-BE49-F238E27FC236}">
                <a16:creationId xmlns:a16="http://schemas.microsoft.com/office/drawing/2014/main" id="{815556BC-ACAF-42B5-8DEB-1D16BC24B885}"/>
              </a:ext>
            </a:extLst>
          </p:cNvPr>
          <p:cNvSpPr>
            <a:spLocks/>
          </p:cNvSpPr>
          <p:nvPr/>
        </p:nvSpPr>
        <p:spPr bwMode="auto">
          <a:xfrm>
            <a:off x="4756150" y="2281238"/>
            <a:ext cx="201136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000">
                <a:solidFill>
                  <a:schemeClr val="tx1"/>
                </a:solidFill>
                <a:latin typeface="Arial Narrow" panose="020B0606020202030204" pitchFamily="34" charset="0"/>
              </a:defRPr>
            </a:lvl1pPr>
            <a:lvl2pPr eaLnBrk="0" hangingPunct="0">
              <a:defRPr sz="3000">
                <a:solidFill>
                  <a:schemeClr val="tx1"/>
                </a:solidFill>
                <a:latin typeface="Arial Narrow" panose="020B0606020202030204" pitchFamily="34" charset="0"/>
              </a:defRPr>
            </a:lvl2pPr>
            <a:lvl3pPr eaLnBrk="0" hangingPunct="0">
              <a:defRPr sz="3000">
                <a:solidFill>
                  <a:schemeClr val="tx1"/>
                </a:solidFill>
                <a:latin typeface="Arial Narrow" panose="020B0606020202030204" pitchFamily="34" charset="0"/>
              </a:defRPr>
            </a:lvl3pPr>
            <a:lvl4pPr eaLnBrk="0" hangingPunct="0">
              <a:defRPr sz="3000">
                <a:solidFill>
                  <a:schemeClr val="tx1"/>
                </a:solidFill>
                <a:latin typeface="Arial Narrow" panose="020B0606020202030204" pitchFamily="34" charset="0"/>
              </a:defRPr>
            </a:lvl4pPr>
            <a:lvl5pPr eaLnBrk="0" hangingPunct="0">
              <a:defRPr sz="3000">
                <a:solidFill>
                  <a:schemeClr val="tx1"/>
                </a:solidFill>
                <a:latin typeface="Arial Narrow" panose="020B0606020202030204" pitchFamily="34" charset="0"/>
              </a:defRPr>
            </a:lvl5pPr>
            <a:lvl6pPr marL="457200" eaLnBrk="0" fontAlgn="base" hangingPunct="0">
              <a:spcBef>
                <a:spcPct val="0"/>
              </a:spcBef>
              <a:spcAft>
                <a:spcPct val="0"/>
              </a:spcAft>
              <a:defRPr sz="3000">
                <a:solidFill>
                  <a:schemeClr val="tx1"/>
                </a:solidFill>
                <a:latin typeface="Arial Narrow" panose="020B0606020202030204" pitchFamily="34" charset="0"/>
              </a:defRPr>
            </a:lvl6pPr>
            <a:lvl7pPr marL="914400" eaLnBrk="0" fontAlgn="base" hangingPunct="0">
              <a:spcBef>
                <a:spcPct val="0"/>
              </a:spcBef>
              <a:spcAft>
                <a:spcPct val="0"/>
              </a:spcAft>
              <a:defRPr sz="3000">
                <a:solidFill>
                  <a:schemeClr val="tx1"/>
                </a:solidFill>
                <a:latin typeface="Arial Narrow" panose="020B0606020202030204" pitchFamily="34" charset="0"/>
              </a:defRPr>
            </a:lvl7pPr>
            <a:lvl8pPr marL="1371600" eaLnBrk="0" fontAlgn="base" hangingPunct="0">
              <a:spcBef>
                <a:spcPct val="0"/>
              </a:spcBef>
              <a:spcAft>
                <a:spcPct val="0"/>
              </a:spcAft>
              <a:defRPr sz="3000">
                <a:solidFill>
                  <a:schemeClr val="tx1"/>
                </a:solidFill>
                <a:latin typeface="Arial Narrow" panose="020B0606020202030204" pitchFamily="34" charset="0"/>
              </a:defRPr>
            </a:lvl8pPr>
            <a:lvl9pPr marL="1828800" eaLnBrk="0" fontAlgn="base" hangingPunct="0">
              <a:spcBef>
                <a:spcPct val="0"/>
              </a:spcBef>
              <a:spcAft>
                <a:spcPct val="0"/>
              </a:spcAft>
              <a:defRPr sz="3000">
                <a:solidFill>
                  <a:schemeClr val="tx1"/>
                </a:solidFill>
                <a:latin typeface="Arial Narrow" panose="020B0606020202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Similar</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curvilinear</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ridges</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pl-PL" altLang="pl-PL" sz="1800" b="0" i="0" u="none" strike="noStrike" kern="1200" cap="none" spc="0" normalizeH="0" baseline="0" noProof="0" dirty="0" err="1">
                <a:ln>
                  <a:noFill/>
                </a:ln>
                <a:solidFill>
                  <a:srgbClr val="FFFF99"/>
                </a:solidFill>
                <a:effectLst/>
                <a:uLnTx/>
                <a:uFillTx/>
                <a:latin typeface="Arial" panose="020B0604020202020204" pitchFamily="34" charset="0"/>
                <a:cs typeface="Arial" panose="020B0604020202020204" pitchFamily="34" charset="0"/>
              </a:rPr>
              <a:t>found</a:t>
            </a:r>
            <a:r>
              <a:rPr kumimoji="0" lang="pl-PL" altLang="pl-PL" sz="1800" b="0"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on  Moon and Mars (NASA)</a:t>
            </a:r>
            <a:r>
              <a:rPr kumimoji="0" lang="pl-PL" altLang="pl-PL" sz="18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p>
        </p:txBody>
      </p:sp>
      <p:cxnSp>
        <p:nvCxnSpPr>
          <p:cNvPr id="3" name="Łącznik prosty 2">
            <a:extLst>
              <a:ext uri="{FF2B5EF4-FFF2-40B4-BE49-F238E27FC236}">
                <a16:creationId xmlns:a16="http://schemas.microsoft.com/office/drawing/2014/main" id="{14CECAFD-2D6F-49C7-B2D8-3B61D1A4D59F}"/>
              </a:ext>
            </a:extLst>
          </p:cNvPr>
          <p:cNvCxnSpPr/>
          <p:nvPr/>
        </p:nvCxnSpPr>
        <p:spPr>
          <a:xfrm>
            <a:off x="7779026" y="4214191"/>
            <a:ext cx="96740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az 3">
            <a:extLst>
              <a:ext uri="{FF2B5EF4-FFF2-40B4-BE49-F238E27FC236}">
                <a16:creationId xmlns:a16="http://schemas.microsoft.com/office/drawing/2014/main" id="{711F4CFC-A928-455E-854B-4A949C1DA49E}"/>
              </a:ext>
            </a:extLst>
          </p:cNvPr>
          <p:cNvPicPr>
            <a:picLocks noChangeAspect="1"/>
          </p:cNvPicPr>
          <p:nvPr/>
        </p:nvPicPr>
        <p:blipFill>
          <a:blip r:embed="rId6"/>
          <a:stretch>
            <a:fillRect/>
          </a:stretch>
        </p:blipFill>
        <p:spPr>
          <a:xfrm>
            <a:off x="5662907" y="6449565"/>
            <a:ext cx="999831" cy="54869"/>
          </a:xfrm>
          <a:prstGeom prst="rect">
            <a:avLst/>
          </a:prstGeom>
        </p:spPr>
      </p:pic>
      <p:pic>
        <p:nvPicPr>
          <p:cNvPr id="11" name="Obraz 10">
            <a:extLst>
              <a:ext uri="{FF2B5EF4-FFF2-40B4-BE49-F238E27FC236}">
                <a16:creationId xmlns:a16="http://schemas.microsoft.com/office/drawing/2014/main" id="{A41F75C1-3F92-4688-8B11-FACC746D873D}"/>
              </a:ext>
            </a:extLst>
          </p:cNvPr>
          <p:cNvPicPr>
            <a:picLocks noChangeAspect="1"/>
          </p:cNvPicPr>
          <p:nvPr/>
        </p:nvPicPr>
        <p:blipFill>
          <a:blip r:embed="rId6"/>
          <a:stretch>
            <a:fillRect/>
          </a:stretch>
        </p:blipFill>
        <p:spPr>
          <a:xfrm>
            <a:off x="8042275" y="6422857"/>
            <a:ext cx="999831" cy="54869"/>
          </a:xfrm>
          <a:prstGeom prst="rect">
            <a:avLst/>
          </a:prstGeom>
        </p:spPr>
      </p:pic>
      <p:sp>
        <p:nvSpPr>
          <p:cNvPr id="5" name="pole tekstowe 4">
            <a:extLst>
              <a:ext uri="{FF2B5EF4-FFF2-40B4-BE49-F238E27FC236}">
                <a16:creationId xmlns:a16="http://schemas.microsoft.com/office/drawing/2014/main" id="{B0420327-5834-40B4-8116-A5332D1E866C}"/>
              </a:ext>
            </a:extLst>
          </p:cNvPr>
          <p:cNvSpPr txBox="1"/>
          <p:nvPr/>
        </p:nvSpPr>
        <p:spPr>
          <a:xfrm>
            <a:off x="7972052" y="3824117"/>
            <a:ext cx="700833" cy="369332"/>
          </a:xfrm>
          <a:prstGeom prst="rect">
            <a:avLst/>
          </a:prstGeom>
          <a:noFill/>
        </p:spPr>
        <p:txBody>
          <a:bodyPr wrap="none" rtlCol="0">
            <a:spAutoFit/>
          </a:bodyPr>
          <a:lstStyle/>
          <a:p>
            <a:r>
              <a:rPr lang="pl-PL" dirty="0"/>
              <a:t>50 km</a:t>
            </a:r>
          </a:p>
        </p:txBody>
      </p:sp>
      <p:sp>
        <p:nvSpPr>
          <p:cNvPr id="6" name="Prostokąt 5">
            <a:extLst>
              <a:ext uri="{FF2B5EF4-FFF2-40B4-BE49-F238E27FC236}">
                <a16:creationId xmlns:a16="http://schemas.microsoft.com/office/drawing/2014/main" id="{C8A60F60-64D7-48CF-ABDE-BB086DF16708}"/>
              </a:ext>
            </a:extLst>
          </p:cNvPr>
          <p:cNvSpPr/>
          <p:nvPr/>
        </p:nvSpPr>
        <p:spPr>
          <a:xfrm>
            <a:off x="5873417" y="6107667"/>
            <a:ext cx="806631" cy="369332"/>
          </a:xfrm>
          <a:prstGeom prst="rect">
            <a:avLst/>
          </a:prstGeom>
        </p:spPr>
        <p:txBody>
          <a:bodyPr wrap="none">
            <a:spAutoFit/>
          </a:bodyPr>
          <a:lstStyle/>
          <a:p>
            <a:pPr lvl="0"/>
            <a:r>
              <a:rPr lang="pl-PL" dirty="0">
                <a:solidFill>
                  <a:srgbClr val="FFFFFF"/>
                </a:solidFill>
              </a:rPr>
              <a:t>100 km</a:t>
            </a:r>
          </a:p>
        </p:txBody>
      </p:sp>
      <p:sp>
        <p:nvSpPr>
          <p:cNvPr id="7" name="Prostokąt 6">
            <a:extLst>
              <a:ext uri="{FF2B5EF4-FFF2-40B4-BE49-F238E27FC236}">
                <a16:creationId xmlns:a16="http://schemas.microsoft.com/office/drawing/2014/main" id="{307F4DED-EAC4-4C35-90AE-F4D9D10CE62C}"/>
              </a:ext>
            </a:extLst>
          </p:cNvPr>
          <p:cNvSpPr/>
          <p:nvPr/>
        </p:nvSpPr>
        <p:spPr>
          <a:xfrm>
            <a:off x="8182665" y="6080233"/>
            <a:ext cx="700833" cy="369332"/>
          </a:xfrm>
          <a:prstGeom prst="rect">
            <a:avLst/>
          </a:prstGeom>
        </p:spPr>
        <p:txBody>
          <a:bodyPr wrap="none">
            <a:spAutoFit/>
          </a:bodyPr>
          <a:lstStyle/>
          <a:p>
            <a:pPr lvl="0"/>
            <a:r>
              <a:rPr lang="pl-PL" dirty="0">
                <a:solidFill>
                  <a:srgbClr val="FFFFFF"/>
                </a:solidFill>
              </a:rPr>
              <a:t>50 km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Obraz 1">
            <a:extLst>
              <a:ext uri="{FF2B5EF4-FFF2-40B4-BE49-F238E27FC236}">
                <a16:creationId xmlns:a16="http://schemas.microsoft.com/office/drawing/2014/main" id="{E9AB7BED-D4BC-4A33-824B-F58A5B07F3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Prostokąt 4">
            <a:extLst>
              <a:ext uri="{FF2B5EF4-FFF2-40B4-BE49-F238E27FC236}">
                <a16:creationId xmlns:a16="http://schemas.microsoft.com/office/drawing/2014/main" id="{9FD940D1-5DD3-419C-A52A-40FC59DA0D34}"/>
              </a:ext>
            </a:extLst>
          </p:cNvPr>
          <p:cNvSpPr>
            <a:spLocks noChangeArrowheads="1"/>
          </p:cNvSpPr>
          <p:nvPr/>
        </p:nvSpPr>
        <p:spPr bwMode="auto">
          <a:xfrm>
            <a:off x="1312863" y="2268538"/>
            <a:ext cx="749935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00"/>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00"/>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00"/>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00"/>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00"/>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pl-PL" altLang="pl-PL" sz="1800" b="0"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endParaRPr>
          </a:p>
        </p:txBody>
      </p:sp>
      <p:grpSp>
        <p:nvGrpSpPr>
          <p:cNvPr id="4" name="Grupa 3">
            <a:extLst>
              <a:ext uri="{FF2B5EF4-FFF2-40B4-BE49-F238E27FC236}">
                <a16:creationId xmlns:a16="http://schemas.microsoft.com/office/drawing/2014/main" id="{05CEF4B3-9556-4936-9969-C12D4CDDF843}"/>
              </a:ext>
            </a:extLst>
          </p:cNvPr>
          <p:cNvGrpSpPr/>
          <p:nvPr/>
        </p:nvGrpSpPr>
        <p:grpSpPr>
          <a:xfrm>
            <a:off x="6938963" y="692150"/>
            <a:ext cx="2205037" cy="315912"/>
            <a:chOff x="211138" y="5637213"/>
            <a:chExt cx="2205037" cy="315912"/>
          </a:xfrm>
        </p:grpSpPr>
        <p:cxnSp>
          <p:nvCxnSpPr>
            <p:cNvPr id="6" name="Łącznik prosty 5">
              <a:extLst>
                <a:ext uri="{FF2B5EF4-FFF2-40B4-BE49-F238E27FC236}">
                  <a16:creationId xmlns:a16="http://schemas.microsoft.com/office/drawing/2014/main" id="{5BB81E7B-2EBE-4A82-A7B5-8F5D16B29007}"/>
                </a:ext>
              </a:extLst>
            </p:cNvPr>
            <p:cNvCxnSpPr/>
            <p:nvPr/>
          </p:nvCxnSpPr>
          <p:spPr>
            <a:xfrm>
              <a:off x="211138" y="5945188"/>
              <a:ext cx="2205037" cy="7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8853" name="Prostokąt 6">
              <a:extLst>
                <a:ext uri="{FF2B5EF4-FFF2-40B4-BE49-F238E27FC236}">
                  <a16:creationId xmlns:a16="http://schemas.microsoft.com/office/drawing/2014/main" id="{2733F314-D12A-482B-9846-18EE01D24C64}"/>
                </a:ext>
              </a:extLst>
            </p:cNvPr>
            <p:cNvSpPr>
              <a:spLocks noChangeArrowheads="1"/>
            </p:cNvSpPr>
            <p:nvPr/>
          </p:nvSpPr>
          <p:spPr bwMode="auto">
            <a:xfrm>
              <a:off x="982663" y="5637213"/>
              <a:ext cx="585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altLang="pl-PL" sz="1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30 km</a:t>
              </a:r>
            </a:p>
          </p:txBody>
        </p:sp>
      </p:grpSp>
      <p:pic>
        <p:nvPicPr>
          <p:cNvPr id="3" name="Obraz 2">
            <a:extLst>
              <a:ext uri="{FF2B5EF4-FFF2-40B4-BE49-F238E27FC236}">
                <a16:creationId xmlns:a16="http://schemas.microsoft.com/office/drawing/2014/main" id="{75493FD0-C40F-4171-A200-0E4F64CC8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643" y="3970787"/>
            <a:ext cx="2385634" cy="2014537"/>
          </a:xfrm>
          <a:prstGeom prst="rect">
            <a:avLst/>
          </a:prstGeom>
          <a:ln w="28575">
            <a:solidFill>
              <a:schemeClr val="tx1"/>
            </a:solidFill>
          </a:ln>
        </p:spPr>
      </p:pic>
      <p:sp>
        <p:nvSpPr>
          <p:cNvPr id="78854" name="Rectangle 6">
            <a:extLst>
              <a:ext uri="{FF2B5EF4-FFF2-40B4-BE49-F238E27FC236}">
                <a16:creationId xmlns:a16="http://schemas.microsoft.com/office/drawing/2014/main" id="{65B6F5E6-9EFB-4BDD-866F-3E8206CAD91B}"/>
              </a:ext>
            </a:extLst>
          </p:cNvPr>
          <p:cNvSpPr>
            <a:spLocks noChangeArrowheads="1"/>
          </p:cNvSpPr>
          <p:nvPr/>
        </p:nvSpPr>
        <p:spPr bwMode="auto">
          <a:xfrm>
            <a:off x="15723" y="71836"/>
            <a:ext cx="6697288" cy="6417141"/>
          </a:xfrm>
          <a:prstGeom prst="rect">
            <a:avLst/>
          </a:prstGeom>
          <a:noFill/>
          <a:ln>
            <a:noFill/>
          </a:ln>
          <a:effectLst/>
          <a:extLst>
            <a:ext uri="{909E8E84-426E-40DD-AFC4-6F175D3DCCD1}">
              <a14:hiddenFill xmlns:a14="http://schemas.microsoft.com/office/drawing/2010/main">
                <a:solidFill>
                  <a:srgbClr val="F8F9F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nchor="ctr">
            <a:spAutoFit/>
          </a:bodyPr>
          <a:lstStyle>
            <a:lvl1pPr>
              <a:defRPr>
                <a:solidFill>
                  <a:schemeClr val="tx1"/>
                </a:solidFill>
                <a:latin typeface="Arial Narrow" panose="020B0606020202030204" pitchFamily="34" charset="0"/>
                <a:cs typeface="Arial" panose="020B0604020202020204" pitchFamily="34" charset="0"/>
              </a:defRPr>
            </a:lvl1pPr>
            <a:lvl2pPr>
              <a:defRPr>
                <a:solidFill>
                  <a:schemeClr val="tx1"/>
                </a:solidFill>
                <a:latin typeface="Arial Narrow" panose="020B0606020202030204" pitchFamily="34" charset="0"/>
                <a:cs typeface="Arial" panose="020B0604020202020204" pitchFamily="34" charset="0"/>
              </a:defRPr>
            </a:lvl2pPr>
            <a:lvl3pPr>
              <a:defRPr>
                <a:solidFill>
                  <a:schemeClr val="tx1"/>
                </a:solidFill>
                <a:latin typeface="Arial Narrow" panose="020B0606020202030204" pitchFamily="34" charset="0"/>
                <a:cs typeface="Arial" panose="020B0604020202020204" pitchFamily="34" charset="0"/>
              </a:defRPr>
            </a:lvl3pPr>
            <a:lvl4pPr>
              <a:defRPr>
                <a:solidFill>
                  <a:schemeClr val="tx1"/>
                </a:solidFill>
                <a:latin typeface="Arial Narrow" panose="020B0606020202030204" pitchFamily="34" charset="0"/>
                <a:cs typeface="Arial" panose="020B0604020202020204" pitchFamily="34" charset="0"/>
              </a:defRPr>
            </a:lvl4pPr>
            <a:lvl5pPr>
              <a:defRPr>
                <a:solidFill>
                  <a:schemeClr val="tx1"/>
                </a:solidFill>
                <a:latin typeface="Arial Narrow" panose="020B0606020202030204" pitchFamily="34" charset="0"/>
                <a:cs typeface="Arial" panose="020B0604020202020204" pitchFamily="34" charset="0"/>
              </a:defRPr>
            </a:lvl5pPr>
            <a:lvl6pPr fontAlgn="base">
              <a:spcBef>
                <a:spcPct val="0"/>
              </a:spcBef>
              <a:spcAft>
                <a:spcPct val="0"/>
              </a:spcAft>
              <a:defRPr>
                <a:solidFill>
                  <a:schemeClr val="tx1"/>
                </a:solidFill>
                <a:latin typeface="Arial Narrow" panose="020B0606020202030204" pitchFamily="34" charset="0"/>
                <a:cs typeface="Arial" panose="020B0604020202020204" pitchFamily="34" charset="0"/>
              </a:defRPr>
            </a:lvl6pPr>
            <a:lvl7pPr fontAlgn="base">
              <a:spcBef>
                <a:spcPct val="0"/>
              </a:spcBef>
              <a:spcAft>
                <a:spcPct val="0"/>
              </a:spcAft>
              <a:defRPr>
                <a:solidFill>
                  <a:schemeClr val="tx1"/>
                </a:solidFill>
                <a:latin typeface="Arial Narrow" panose="020B0606020202030204" pitchFamily="34" charset="0"/>
                <a:cs typeface="Arial" panose="020B0604020202020204" pitchFamily="34" charset="0"/>
              </a:defRPr>
            </a:lvl7pPr>
            <a:lvl8pPr fontAlgn="base">
              <a:spcBef>
                <a:spcPct val="0"/>
              </a:spcBef>
              <a:spcAft>
                <a:spcPct val="0"/>
              </a:spcAft>
              <a:defRPr>
                <a:solidFill>
                  <a:schemeClr val="tx1"/>
                </a:solidFill>
                <a:latin typeface="Arial Narrow" panose="020B0606020202030204" pitchFamily="34" charset="0"/>
                <a:cs typeface="Arial" panose="020B0604020202020204" pitchFamily="34" charset="0"/>
              </a:defRPr>
            </a:lvl8pPr>
            <a:lvl9pPr fontAlgn="base">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l-PL" altLang="zh-CN" b="1" i="0" u="none" strike="noStrike" kern="1200" cap="none" spc="0" normalizeH="0" baseline="0" noProof="0" dirty="0" err="1">
                <a:ln>
                  <a:noFill/>
                </a:ln>
                <a:solidFill>
                  <a:srgbClr val="FFFF99"/>
                </a:solidFill>
                <a:effectLst/>
                <a:uLnTx/>
                <a:uFillTx/>
                <a:latin typeface="Arial" panose="020B0604020202020204" pitchFamily="34" charset="0"/>
              </a:rPr>
              <a:t>Problems</a:t>
            </a:r>
            <a:r>
              <a:rPr kumimoji="0" lang="pl-PL" altLang="zh-CN" b="1" i="0" u="none" strike="noStrike" kern="1200" cap="none" spc="0" normalizeH="0" baseline="0" noProof="0" dirty="0">
                <a:ln>
                  <a:noFill/>
                </a:ln>
                <a:solidFill>
                  <a:srgbClr val="FFFF99"/>
                </a:solidFill>
                <a:effectLst/>
                <a:uLnTx/>
                <a:uFillTx/>
                <a:latin typeface="Arial" panose="020B0604020202020204" pitchFamily="34" charset="0"/>
              </a:rPr>
              <a:t> and </a:t>
            </a:r>
            <a:r>
              <a:rPr kumimoji="0" lang="pl-PL" altLang="zh-CN" b="1" i="0" u="none" strike="noStrike" kern="1200" cap="none" spc="0" normalizeH="0" baseline="0" noProof="0" dirty="0" err="1">
                <a:ln>
                  <a:noFill/>
                </a:ln>
                <a:solidFill>
                  <a:srgbClr val="FFFF99"/>
                </a:solidFill>
                <a:effectLst/>
                <a:uLnTx/>
                <a:uFillTx/>
                <a:latin typeface="Arial" panose="020B0604020202020204" pitchFamily="34" charset="0"/>
              </a:rPr>
              <a:t>methods</a:t>
            </a:r>
            <a:r>
              <a:rPr kumimoji="0" lang="pl-PL" altLang="zh-CN" b="1" i="0" u="none" strike="noStrike" kern="1200" cap="none" spc="0" normalizeH="0" baseline="0" noProof="0" dirty="0">
                <a:ln>
                  <a:noFill/>
                </a:ln>
                <a:solidFill>
                  <a:srgbClr val="FFFF99"/>
                </a:solidFill>
                <a:effectLst/>
                <a:uLnTx/>
                <a:uFillTx/>
                <a:latin typeface="Arial" panose="020B0604020202020204"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Considereing</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thermal</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conditions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after</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f</a:t>
            </a:r>
            <a:r>
              <a:rPr kumimoji="0" lang="en-US" altLang="zh-CN" b="1" i="0" u="none" strike="noStrike" kern="120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rPr>
              <a:t>ormation</a:t>
            </a:r>
            <a:r>
              <a:rPr kumimoji="0" lang="en-US"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of basin and mascon:</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en-GB"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a:t>
            </a:r>
            <a:endParaRPr kumimoji="0" lang="pl-PL" altLang="zh-CN" b="1" i="0" u="none" strike="noStrike" kern="1200" cap="none" spc="0" normalizeH="0" baseline="0" noProof="0" dirty="0">
              <a:ln>
                <a:noFill/>
              </a:ln>
              <a:solidFill>
                <a:srgbClr val="FFFFFF"/>
              </a:solidFill>
              <a:effectLst/>
              <a:uLnTx/>
              <a:uFillTx/>
              <a:latin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Mascon</a:t>
            </a:r>
            <a:r>
              <a:rPr kumimoji="0" lang="en-GB"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is an anomalously high mass concentration below the surface. its existence is an important source of information about past thermal conditions. </a:t>
            </a:r>
            <a:endParaRPr kumimoji="0" lang="pl-PL" altLang="zh-CN" b="1" i="0" u="none" strike="noStrike" kern="1200" cap="none" spc="0" normalizeH="0" baseline="0" noProof="0" dirty="0">
              <a:ln>
                <a:noFill/>
              </a:ln>
              <a:solidFill>
                <a:srgbClr val="FFFFFF"/>
              </a:solidFill>
              <a:effectLst/>
              <a:uLnTx/>
              <a:uFillTx/>
              <a:latin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l-PL" altLang="zh-CN" b="1" i="0" u="none" strike="noStrike" kern="1200" cap="none" spc="0" normalizeH="0" baseline="0" noProof="0" dirty="0">
              <a:ln>
                <a:noFill/>
              </a:ln>
              <a:solidFill>
                <a:srgbClr val="FFFFFF"/>
              </a:solidFill>
              <a:effectLst/>
              <a:uLnTx/>
              <a:uFillTx/>
              <a:latin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N</a:t>
            </a:r>
            <a:r>
              <a:rPr kumimoji="0" lang="en-GB" altLang="zh-CN" b="1" i="0" u="none" strike="noStrike" kern="120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rPr>
              <a:t>umerical</a:t>
            </a:r>
            <a:r>
              <a:rPr kumimoji="0" lang="en-GB"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models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a:t>
            </a:r>
            <a:r>
              <a:rPr kumimoji="0" lang="en-GB"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we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used</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two</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kinds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of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models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a:t>
            </a:r>
            <a:r>
              <a:rPr kumimoji="0" lang="en-GB"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a:t>
            </a:r>
            <a:endParaRPr kumimoji="0" lang="pl-PL" altLang="zh-CN" b="1" i="0" u="none" strike="noStrike" kern="1200" cap="none" spc="0" normalizeH="0" baseline="0" noProof="0" dirty="0">
              <a:ln>
                <a:noFill/>
              </a:ln>
              <a:solidFill>
                <a:srgbClr val="FFFFFF"/>
              </a:solidFill>
              <a:effectLst/>
              <a:uLnTx/>
              <a:uFillTx/>
              <a:latin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Large</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scale</a:t>
            </a:r>
            <a:r>
              <a:rPr kumimoji="0" lang="en-GB"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model </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of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thermal</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processes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en-GB"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The model allows to determine thermal conditions and in the period when the mascon was formed. </a:t>
            </a:r>
            <a:endParaRPr kumimoji="0" lang="pl-PL" altLang="zh-CN" b="1" i="0" u="none" strike="noStrike" kern="1200" cap="none" spc="0" normalizeH="0" baseline="0" noProof="0" dirty="0">
              <a:ln>
                <a:noFill/>
              </a:ln>
              <a:solidFill>
                <a:srgbClr val="FFFFFF"/>
              </a:solidFill>
              <a:effectLst/>
              <a:uLnTx/>
              <a:uFillTx/>
              <a:latin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Small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scale</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model of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cone’s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formation</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compare</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en-US" altLang="zh-CN" b="1" i="0" u="none" strike="noStrike" kern="120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rPr>
              <a:t>Czechowski</a:t>
            </a:r>
            <a:r>
              <a:rPr kumimoji="0" lang="en-US"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L., et al. 2020. LPSC 2020 in The Woodlands, Tx</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a:t>
            </a:r>
            <a:r>
              <a:rPr kumimoji="0" lang="en-US"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a:t>
            </a:r>
            <a:r>
              <a:rPr kumimoji="0" lang="en-US" altLang="zh-CN" b="0"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a:t>
            </a:r>
            <a:endParaRPr kumimoji="0" lang="pl-PL" altLang="zh-CN" b="1" i="0" u="none" strike="noStrike" kern="1200" cap="none" spc="0" normalizeH="0" baseline="0" noProof="0" dirty="0">
              <a:ln>
                <a:noFill/>
              </a:ln>
              <a:solidFill>
                <a:srgbClr val="FFFFFF"/>
              </a:solidFill>
              <a:effectLst/>
              <a:uLnTx/>
              <a:uFillTx/>
              <a:latin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C</a:t>
            </a:r>
            <a:r>
              <a:rPr kumimoji="0" lang="en-US" altLang="zh-CN" b="1" i="0" u="none" strike="noStrike" kern="1200" cap="none" spc="0" normalizeH="0" baseline="0" noProof="0" dirty="0" err="1">
                <a:ln>
                  <a:noFill/>
                </a:ln>
                <a:solidFill>
                  <a:srgbClr val="FFFFFF"/>
                </a:solidFill>
                <a:effectLst/>
                <a:uLnTx/>
                <a:uFillTx/>
                <a:latin typeface="Arial" panose="020B0604020202020204" pitchFamily="34" charset="0"/>
                <a:ea typeface="SimSun" panose="02010600030101010101" pitchFamily="2" charset="-122"/>
              </a:rPr>
              <a:t>ompari</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son</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of</a:t>
            </a:r>
            <a:r>
              <a:rPr kumimoji="0" lang="en-US"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processes on different celestial bodies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Mars, Moon, Earth.</a:t>
            </a:r>
            <a:r>
              <a:rPr kumimoji="0" lang="en-US" altLang="zh-CN" b="1" i="0" u="none" strike="noStrike" kern="1200" cap="none" spc="0" normalizeH="0" baseline="0" noProof="0" dirty="0">
                <a:ln>
                  <a:noFill/>
                </a:ln>
                <a:solidFill>
                  <a:srgbClr val="FFFFFF"/>
                </a:solidFill>
                <a:effectLst/>
                <a:uLnTx/>
                <a:uFillTx/>
                <a:latin typeface="Arial" panose="020B0604020202020204" pitchFamily="34" charset="0"/>
                <a:ea typeface="SimSun" panose="02010600030101010101" pitchFamily="2" charset="-122"/>
              </a:rPr>
              <a:t> Mars is a body of intermediate mass and size between Earth and the Moon.</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Cones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ofdifferent</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origin</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are</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found</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on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all</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these</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bodies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pl-PL" altLang="zh-CN" b="1" i="0" u="none" strike="noStrike" kern="1200" cap="none" spc="0" normalizeH="0" baseline="0" noProof="0" dirty="0">
              <a:ln>
                <a:noFill/>
              </a:ln>
              <a:solidFill>
                <a:srgbClr val="FFFFFF"/>
              </a:solidFill>
              <a:effectLst/>
              <a:uLnTx/>
              <a:uFillTx/>
              <a:latin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Differences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and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similarities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are</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important</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We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take</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into</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account</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differences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between</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physical</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a:t>
            </a:r>
            <a:r>
              <a:rPr kumimoji="0" lang="pl-PL" altLang="zh-CN" b="1" i="0" u="none" strike="noStrike" kern="1200" cap="none" spc="0" normalizeH="0" baseline="0" noProof="0" dirty="0" err="1">
                <a:ln>
                  <a:noFill/>
                </a:ln>
                <a:solidFill>
                  <a:srgbClr val="FFFFFF"/>
                </a:solidFill>
                <a:effectLst/>
                <a:uLnTx/>
                <a:uFillTx/>
                <a:latin typeface="Arial" panose="020B0604020202020204" pitchFamily="34" charset="0"/>
              </a:rPr>
              <a:t>conditions</a:t>
            </a:r>
            <a:r>
              <a:rPr kumimoji="0" lang="pl-PL" altLang="zh-CN" b="1" i="0" u="none" strike="noStrike" kern="1200" cap="none" spc="0" normalizeH="0" baseline="0" noProof="0" dirty="0">
                <a:ln>
                  <a:noFill/>
                </a:ln>
                <a:solidFill>
                  <a:srgbClr val="FFFFFF"/>
                </a:solidFill>
                <a:effectLst/>
                <a:uLnTx/>
                <a:uFillTx/>
                <a:latin typeface="Arial" panose="020B0604020202020204" pitchFamily="34" charset="0"/>
              </a:rPr>
              <a:t> on Moon, Earth and Mars.</a:t>
            </a:r>
          </a:p>
        </p:txBody>
      </p:sp>
      <p:sp>
        <p:nvSpPr>
          <p:cNvPr id="5" name="pole tekstowe 4">
            <a:extLst>
              <a:ext uri="{FF2B5EF4-FFF2-40B4-BE49-F238E27FC236}">
                <a16:creationId xmlns:a16="http://schemas.microsoft.com/office/drawing/2014/main" id="{52ACE922-660F-478A-A85F-5D66328A4CDC}"/>
              </a:ext>
            </a:extLst>
          </p:cNvPr>
          <p:cNvSpPr txBox="1"/>
          <p:nvPr/>
        </p:nvSpPr>
        <p:spPr>
          <a:xfrm>
            <a:off x="5945689" y="6119645"/>
            <a:ext cx="3198311" cy="369332"/>
          </a:xfrm>
          <a:prstGeom prst="rect">
            <a:avLst/>
          </a:prstGeom>
          <a:noFill/>
        </p:spPr>
        <p:txBody>
          <a:bodyPr wrap="none" rtlCol="0">
            <a:spAutoFit/>
          </a:bodyPr>
          <a:lstStyle/>
          <a:p>
            <a:r>
              <a:rPr lang="pl-PL" dirty="0" err="1">
                <a:latin typeface="Times New Roman" panose="02020603050405020304" pitchFamily="18" charset="0"/>
                <a:cs typeface="Times New Roman" panose="02020603050405020304" pitchFamily="18" charset="0"/>
              </a:rPr>
              <a:t>Isidis</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mascon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Free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Air</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Gravity</a:t>
            </a:r>
            <a:endParaRPr lang="pl-PL"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Obraz 8" descr="https://ars.els-cdn.com/content/image/1-s2.0-S0019103511004118-gr1.jpg">
            <a:extLst>
              <a:ext uri="{FF2B5EF4-FFF2-40B4-BE49-F238E27FC236}">
                <a16:creationId xmlns:a16="http://schemas.microsoft.com/office/drawing/2014/main" id="{EB501882-F8E1-4147-9B8A-A634FFA8D20C}"/>
              </a:ext>
            </a:extLst>
          </p:cNvPr>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b="52457"/>
          <a:stretch>
            <a:fillRect/>
          </a:stretch>
        </p:blipFill>
        <p:spPr bwMode="auto">
          <a:xfrm>
            <a:off x="79375" y="463550"/>
            <a:ext cx="9064625" cy="6157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5">
            <a:extLst>
              <a:ext uri="{FF2B5EF4-FFF2-40B4-BE49-F238E27FC236}">
                <a16:creationId xmlns:a16="http://schemas.microsoft.com/office/drawing/2014/main" id="{BD4D5790-DEE7-4D5B-932D-AC9B8B26E19A}"/>
              </a:ext>
            </a:extLst>
          </p:cNvPr>
          <p:cNvSpPr>
            <a:spLocks noChangeArrowheads="1"/>
          </p:cNvSpPr>
          <p:nvPr>
            <p:ph type="title" idx="4294967295"/>
          </p:nvPr>
        </p:nvSpPr>
        <p:spPr bwMode="auto">
          <a:xfrm>
            <a:off x="3995324" y="355807"/>
            <a:ext cx="5069301" cy="1393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pl-PL" altLang="pl-PL" sz="1800" cap="none" dirty="0">
                <a:solidFill>
                  <a:srgbClr val="FFFF99"/>
                </a:solidFill>
                <a:latin typeface="Arial" panose="020B0604020202020204" pitchFamily="34" charset="0"/>
                <a:cs typeface="Arial" panose="020B0604020202020204" pitchFamily="34" charset="0"/>
              </a:rPr>
              <a:t>T</a:t>
            </a:r>
            <a:r>
              <a:rPr lang="en-US" altLang="pl-PL" sz="1800" cap="none" dirty="0" err="1">
                <a:solidFill>
                  <a:srgbClr val="FFFF99"/>
                </a:solidFill>
                <a:latin typeface="Arial" panose="020B0604020202020204" pitchFamily="34" charset="0"/>
                <a:cs typeface="Arial" panose="020B0604020202020204" pitchFamily="34" charset="0"/>
              </a:rPr>
              <a:t>opography</a:t>
            </a:r>
            <a:r>
              <a:rPr lang="en-US" altLang="pl-PL" sz="1800" cap="none" dirty="0">
                <a:solidFill>
                  <a:srgbClr val="FFFF99"/>
                </a:solidFill>
                <a:latin typeface="Arial" panose="020B0604020202020204" pitchFamily="34" charset="0"/>
                <a:cs typeface="Arial" panose="020B0604020202020204" pitchFamily="34" charset="0"/>
              </a:rPr>
              <a:t> of </a:t>
            </a:r>
            <a:r>
              <a:rPr lang="en-US" altLang="pl-PL" sz="1800" cap="none" dirty="0" err="1">
                <a:solidFill>
                  <a:srgbClr val="FFFF99"/>
                </a:solidFill>
                <a:latin typeface="Arial" panose="020B0604020202020204" pitchFamily="34" charset="0"/>
                <a:cs typeface="Arial" panose="020B0604020202020204" pitchFamily="34" charset="0"/>
              </a:rPr>
              <a:t>Isidis</a:t>
            </a:r>
            <a:r>
              <a:rPr lang="en-US" altLang="pl-PL" sz="1800" cap="none" dirty="0">
                <a:solidFill>
                  <a:srgbClr val="FFFF99"/>
                </a:solidFill>
                <a:latin typeface="Arial" panose="020B0604020202020204" pitchFamily="34" charset="0"/>
                <a:cs typeface="Arial" panose="020B0604020202020204" pitchFamily="34" charset="0"/>
              </a:rPr>
              <a:t> basin</a:t>
            </a:r>
            <a:r>
              <a:rPr lang="pl-PL" altLang="pl-PL" sz="1800" cap="none" dirty="0">
                <a:solidFill>
                  <a:srgbClr val="FFFF99"/>
                </a:solidFill>
                <a:latin typeface="Arial" panose="020B0604020202020204" pitchFamily="34" charset="0"/>
                <a:cs typeface="Arial" panose="020B0604020202020204" pitchFamily="34" charset="0"/>
              </a:rPr>
              <a:t> with</a:t>
            </a:r>
            <a:r>
              <a:rPr lang="en-US" altLang="pl-PL" sz="1800" cap="none" dirty="0">
                <a:solidFill>
                  <a:srgbClr val="FFFF99"/>
                </a:solidFill>
                <a:latin typeface="Arial" panose="020B0604020202020204" pitchFamily="34" charset="0"/>
                <a:cs typeface="Arial" panose="020B0604020202020204" pitchFamily="34" charset="0"/>
              </a:rPr>
              <a:t> cone chains </a:t>
            </a:r>
            <a:r>
              <a:rPr lang="pl-PL" altLang="pl-PL" sz="1800" cap="none" dirty="0">
                <a:solidFill>
                  <a:srgbClr val="FFFF99"/>
                </a:solidFill>
                <a:latin typeface="Arial" panose="020B0604020202020204" pitchFamily="34" charset="0"/>
                <a:cs typeface="Arial" panose="020B0604020202020204" pitchFamily="34" charset="0"/>
              </a:rPr>
              <a:t>(</a:t>
            </a:r>
            <a:r>
              <a:rPr lang="en-US" altLang="pl-PL" sz="1800" cap="none" dirty="0">
                <a:solidFill>
                  <a:srgbClr val="FFFF99"/>
                </a:solidFill>
                <a:latin typeface="Arial" panose="020B0604020202020204" pitchFamily="34" charset="0"/>
                <a:cs typeface="Arial" panose="020B0604020202020204" pitchFamily="34" charset="0"/>
              </a:rPr>
              <a:t>white</a:t>
            </a:r>
            <a:r>
              <a:rPr lang="pl-PL" altLang="pl-PL" sz="1800" cap="none" dirty="0">
                <a:solidFill>
                  <a:srgbClr val="FFFF99"/>
                </a:solidFill>
                <a:latin typeface="Arial" panose="020B0604020202020204" pitchFamily="34" charset="0"/>
                <a:cs typeface="Arial" panose="020B0604020202020204" pitchFamily="34" charset="0"/>
              </a:rPr>
              <a:t> lines)</a:t>
            </a:r>
            <a:r>
              <a:rPr lang="en-US" altLang="pl-PL" sz="1800" cap="none" dirty="0">
                <a:solidFill>
                  <a:srgbClr val="FFFF99"/>
                </a:solidFill>
                <a:latin typeface="Arial" panose="020B0604020202020204" pitchFamily="34" charset="0"/>
                <a:cs typeface="Arial" panose="020B0604020202020204" pitchFamily="34" charset="0"/>
              </a:rPr>
              <a:t> and cone fields </a:t>
            </a:r>
            <a:r>
              <a:rPr lang="pl-PL" altLang="pl-PL" sz="1800" cap="none" dirty="0">
                <a:solidFill>
                  <a:srgbClr val="FFFF99"/>
                </a:solidFill>
                <a:latin typeface="Arial" panose="020B0604020202020204" pitchFamily="34" charset="0"/>
                <a:cs typeface="Arial" panose="020B0604020202020204" pitchFamily="34" charset="0"/>
              </a:rPr>
              <a:t>(</a:t>
            </a:r>
            <a:r>
              <a:rPr lang="en-US" altLang="pl-PL" sz="1800" cap="none" dirty="0">
                <a:solidFill>
                  <a:srgbClr val="FFFF99"/>
                </a:solidFill>
                <a:latin typeface="Arial" panose="020B0604020202020204" pitchFamily="34" charset="0"/>
                <a:cs typeface="Arial" panose="020B0604020202020204" pitchFamily="34" charset="0"/>
              </a:rPr>
              <a:t>yellow</a:t>
            </a:r>
            <a:r>
              <a:rPr lang="pl-PL"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spots</a:t>
            </a:r>
            <a:r>
              <a:rPr lang="pl-PL" altLang="pl-PL" sz="1800" cap="none" dirty="0">
                <a:solidFill>
                  <a:srgbClr val="FFFF99"/>
                </a:solidFill>
                <a:latin typeface="Arial" panose="020B0604020202020204" pitchFamily="34" charset="0"/>
                <a:cs typeface="Arial" panose="020B0604020202020204" pitchFamily="34" charset="0"/>
              </a:rPr>
              <a:t>)</a:t>
            </a:r>
            <a:r>
              <a:rPr lang="en-US" altLang="pl-PL" sz="1800" cap="none" dirty="0">
                <a:solidFill>
                  <a:srgbClr val="FFFF99"/>
                </a:solidFill>
                <a:latin typeface="Arial" panose="020B0604020202020204" pitchFamily="34" charset="0"/>
                <a:cs typeface="Arial" panose="020B0604020202020204" pitchFamily="34" charset="0"/>
              </a:rPr>
              <a:t>. </a:t>
            </a:r>
            <a:r>
              <a:rPr lang="pl-PL" altLang="pl-PL" sz="1800" cap="none" dirty="0" err="1">
                <a:solidFill>
                  <a:srgbClr val="FFFF99"/>
                </a:solidFill>
                <a:latin typeface="Arial" panose="020B0604020202020204" pitchFamily="34" charset="0"/>
                <a:cs typeface="Arial" panose="020B0604020202020204" pitchFamily="34" charset="0"/>
              </a:rPr>
              <a:t>After</a:t>
            </a:r>
            <a:r>
              <a:rPr lang="pl-PL" altLang="pl-PL" sz="1800" cap="none" dirty="0">
                <a:solidFill>
                  <a:srgbClr val="FFFF99"/>
                </a:solidFill>
                <a:latin typeface="Arial" panose="020B0604020202020204" pitchFamily="34" charset="0"/>
                <a:cs typeface="Arial" panose="020B0604020202020204" pitchFamily="34" charset="0"/>
              </a:rPr>
              <a:t>: </a:t>
            </a:r>
            <a:r>
              <a:rPr lang="es-ES" altLang="pl-PL" sz="1800" cap="none" dirty="0">
                <a:solidFill>
                  <a:srgbClr val="FFFF99"/>
                </a:solidFill>
                <a:latin typeface="Arial" panose="020B0604020202020204" pitchFamily="34" charset="0"/>
                <a:cs typeface="Arial" panose="020B0604020202020204" pitchFamily="34" charset="0"/>
              </a:rPr>
              <a:t> R.Ghenta</a:t>
            </a:r>
            <a:r>
              <a:rPr lang="pl-PL" altLang="pl-PL" sz="1800" cap="none" dirty="0">
                <a:solidFill>
                  <a:srgbClr val="FFFF99"/>
                </a:solidFill>
                <a:latin typeface="Arial" panose="020B0604020202020204" pitchFamily="34" charset="0"/>
                <a:cs typeface="Arial" panose="020B0604020202020204" pitchFamily="34" charset="0"/>
              </a:rPr>
              <a:t> </a:t>
            </a:r>
            <a:r>
              <a:rPr lang="es-ES" altLang="pl-PL" sz="1800" cap="none" dirty="0">
                <a:solidFill>
                  <a:srgbClr val="FFFF99"/>
                </a:solidFill>
                <a:latin typeface="Arial" panose="020B0604020202020204" pitchFamily="34" charset="0"/>
                <a:cs typeface="Arial" panose="020B0604020202020204" pitchFamily="34" charset="0"/>
              </a:rPr>
              <a:t>e</a:t>
            </a:r>
            <a:r>
              <a:rPr lang="pl-PL" altLang="pl-PL" sz="1800" cap="none" dirty="0">
                <a:solidFill>
                  <a:srgbClr val="FFFF99"/>
                </a:solidFill>
                <a:latin typeface="Arial" panose="020B0604020202020204" pitchFamily="34" charset="0"/>
                <a:cs typeface="Arial" panose="020B0604020202020204" pitchFamily="34" charset="0"/>
              </a:rPr>
              <a:t>t</a:t>
            </a:r>
            <a:r>
              <a:rPr lang="es-ES" altLang="pl-PL" sz="1800" cap="none" dirty="0">
                <a:solidFill>
                  <a:srgbClr val="FFFF99"/>
                </a:solidFill>
                <a:latin typeface="Arial" panose="020B0604020202020204" pitchFamily="34" charset="0"/>
                <a:cs typeface="Arial" panose="020B0604020202020204" pitchFamily="34" charset="0"/>
              </a:rPr>
              <a:t> al. </a:t>
            </a:r>
            <a:r>
              <a:rPr lang="en-US" altLang="pl-PL" sz="1800" cap="none" dirty="0">
                <a:solidFill>
                  <a:srgbClr val="FFFF99"/>
                </a:solidFill>
                <a:latin typeface="Arial" panose="020B0604020202020204" pitchFamily="34" charset="0"/>
                <a:cs typeface="Arial" panose="020B0604020202020204" pitchFamily="34" charset="0"/>
              </a:rPr>
              <a:t>(2012) https://doi.org/10.1016/j.icarus.2011.10.018</a:t>
            </a:r>
            <a:endParaRPr lang="pl-PL" altLang="pl-PL" sz="1800" cap="none" dirty="0">
              <a:solidFill>
                <a:srgbClr val="FFFF99"/>
              </a:solidFill>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4EDEC784-D4B6-488C-B4C7-CECDC64B7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0" y="679622"/>
            <a:ext cx="9144000" cy="6178378"/>
          </a:xfrm>
          <a:prstGeom prst="rect">
            <a:avLst/>
          </a:prstGeom>
        </p:spPr>
      </p:pic>
      <p:pic>
        <p:nvPicPr>
          <p:cNvPr id="574" name="Obraz 1"/>
          <p:cNvPicPr/>
          <p:nvPr/>
        </p:nvPicPr>
        <p:blipFill>
          <a:blip r:embed="rId3"/>
          <a:stretch/>
        </p:blipFill>
        <p:spPr>
          <a:xfrm>
            <a:off x="9360" y="644236"/>
            <a:ext cx="2453760" cy="6225840"/>
          </a:xfrm>
          <a:prstGeom prst="rect">
            <a:avLst/>
          </a:prstGeom>
          <a:ln>
            <a:noFill/>
          </a:ln>
        </p:spPr>
      </p:pic>
      <p:sp>
        <p:nvSpPr>
          <p:cNvPr id="575" name="CustomShape 1"/>
          <p:cNvSpPr/>
          <p:nvPr/>
        </p:nvSpPr>
        <p:spPr>
          <a:xfrm>
            <a:off x="7236000" y="6453360"/>
            <a:ext cx="1800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576" name="CustomShape 2"/>
          <p:cNvSpPr/>
          <p:nvPr/>
        </p:nvSpPr>
        <p:spPr>
          <a:xfrm>
            <a:off x="7833240" y="6060960"/>
            <a:ext cx="6062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srgbClr val="FFFFFF"/>
                </a:solidFill>
                <a:effectLst/>
                <a:uLnTx/>
                <a:uFill>
                  <a:solidFill>
                    <a:srgbClr val="FFFFFF"/>
                  </a:solidFill>
                </a:uFill>
                <a:latin typeface="Arial Narrow"/>
                <a:ea typeface="+mn-ea"/>
                <a:cs typeface="+mn-cs"/>
              </a:rPr>
              <a:t>1 km</a:t>
            </a:r>
            <a:endParaRPr kumimoji="0" lang="en-GB" sz="1800" b="0" i="0" u="none" strike="noStrike" kern="1200" cap="none" spc="-1" normalizeH="0" baseline="0" noProof="0" dirty="0">
              <a:ln>
                <a:noFill/>
              </a:ln>
              <a:solidFill>
                <a:srgbClr val="FFFFFF"/>
              </a:solidFill>
              <a:effectLst/>
              <a:uLnTx/>
              <a:uFill>
                <a:solidFill>
                  <a:srgbClr val="FFFFFF"/>
                </a:solidFill>
              </a:uFill>
              <a:latin typeface="Arial"/>
              <a:ea typeface="+mn-ea"/>
              <a:cs typeface="+mn-cs"/>
            </a:endParaRPr>
          </a:p>
        </p:txBody>
      </p:sp>
      <p:sp>
        <p:nvSpPr>
          <p:cNvPr id="577" name="CustomShape 3"/>
          <p:cNvSpPr/>
          <p:nvPr/>
        </p:nvSpPr>
        <p:spPr>
          <a:xfrm>
            <a:off x="3048915" y="158891"/>
            <a:ext cx="3992865"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1" normalizeH="0" baseline="0" noProof="0" dirty="0" err="1">
                <a:ln>
                  <a:noFill/>
                </a:ln>
                <a:solidFill>
                  <a:srgbClr val="FFFFFF"/>
                </a:solidFill>
                <a:effectLst/>
                <a:uLnTx/>
                <a:uFill>
                  <a:solidFill>
                    <a:srgbClr val="FFFFFF"/>
                  </a:solidFill>
                </a:uFill>
                <a:latin typeface="Times New Roman" panose="02020603050405020304" pitchFamily="18" charset="0"/>
                <a:ea typeface="+mn-ea"/>
                <a:cs typeface="Times New Roman" panose="02020603050405020304" pitchFamily="18" charset="0"/>
              </a:rPr>
              <a:t>Chains</a:t>
            </a:r>
            <a:r>
              <a:rPr kumimoji="0" lang="pl-PL" sz="1800" b="0" i="0" u="none" strike="noStrike" kern="1200" cap="none" spc="-1" normalizeH="0" baseline="0" noProof="0" dirty="0">
                <a:ln>
                  <a:noFill/>
                </a:ln>
                <a:solidFill>
                  <a:srgbClr val="FFFFFF"/>
                </a:solidFill>
                <a:effectLst/>
                <a:uLnTx/>
                <a:uFill>
                  <a:solidFill>
                    <a:srgbClr val="FFFFFF"/>
                  </a:solidFill>
                </a:uFill>
                <a:latin typeface="Times New Roman" panose="02020603050405020304" pitchFamily="18" charset="0"/>
                <a:ea typeface="+mn-ea"/>
                <a:cs typeface="Times New Roman" panose="02020603050405020304" pitchFamily="18" charset="0"/>
              </a:rPr>
              <a:t> of </a:t>
            </a:r>
            <a:r>
              <a:rPr kumimoji="0" lang="pl-PL" sz="1800" b="0" i="0" u="none" strike="noStrike" kern="1200" cap="none" spc="-1" normalizeH="0" baseline="0" noProof="0" dirty="0" err="1">
                <a:ln>
                  <a:noFill/>
                </a:ln>
                <a:solidFill>
                  <a:srgbClr val="FFFFFF"/>
                </a:solidFill>
                <a:effectLst/>
                <a:uLnTx/>
                <a:uFill>
                  <a:solidFill>
                    <a:srgbClr val="FFFFFF"/>
                  </a:solidFill>
                </a:uFill>
                <a:latin typeface="Times New Roman" panose="02020603050405020304" pitchFamily="18" charset="0"/>
                <a:ea typeface="+mn-ea"/>
                <a:cs typeface="Times New Roman" panose="02020603050405020304" pitchFamily="18" charset="0"/>
              </a:rPr>
              <a:t>cones</a:t>
            </a:r>
            <a:r>
              <a:rPr kumimoji="0" lang="pl-PL" sz="1800" b="0" i="0" u="none" strike="noStrike" kern="1200" cap="none" spc="-1" normalizeH="0" baseline="0" noProof="0" dirty="0">
                <a:ln>
                  <a:noFill/>
                </a:ln>
                <a:solidFill>
                  <a:srgbClr val="FFFFFF"/>
                </a:solidFill>
                <a:effectLst/>
                <a:uLnTx/>
                <a:uFill>
                  <a:solidFill>
                    <a:srgbClr val="FFFFFF"/>
                  </a:solidFill>
                </a:uFill>
                <a:latin typeface="Times New Roman" panose="02020603050405020304" pitchFamily="18" charset="0"/>
                <a:ea typeface="+mn-ea"/>
                <a:cs typeface="Times New Roman" panose="02020603050405020304" pitchFamily="18" charset="0"/>
              </a:rPr>
              <a:t> on </a:t>
            </a:r>
            <a:r>
              <a:rPr lang="pl-PL" spc="-1" dirty="0">
                <a:solidFill>
                  <a:srgbClr val="FFFFFF"/>
                </a:solidFill>
                <a:uFill>
                  <a:solidFill>
                    <a:srgbClr val="FFFFFF"/>
                  </a:solidFill>
                </a:uFill>
                <a:latin typeface="Times New Roman" panose="02020603050405020304" pitchFamily="18" charset="0"/>
                <a:cs typeface="Times New Roman" panose="02020603050405020304" pitchFamily="18" charset="0"/>
              </a:rPr>
              <a:t>I</a:t>
            </a:r>
            <a:r>
              <a:rPr kumimoji="0" lang="pl-PL" sz="1800" b="0" i="0" u="none" strike="noStrike" kern="1200" cap="none" spc="-1" normalizeH="0" baseline="0" noProof="0" dirty="0" err="1">
                <a:ln>
                  <a:noFill/>
                </a:ln>
                <a:solidFill>
                  <a:srgbClr val="FFFFFF"/>
                </a:solidFill>
                <a:effectLst/>
                <a:uLnTx/>
                <a:uFill>
                  <a:solidFill>
                    <a:srgbClr val="FFFFFF"/>
                  </a:solidFill>
                </a:uFill>
                <a:latin typeface="Times New Roman" panose="02020603050405020304" pitchFamily="18" charset="0"/>
                <a:ea typeface="+mn-ea"/>
                <a:cs typeface="Times New Roman" panose="02020603050405020304" pitchFamily="18" charset="0"/>
              </a:rPr>
              <a:t>sidis</a:t>
            </a:r>
            <a:r>
              <a:rPr kumimoji="0" lang="pl-PL" sz="1800" b="0" i="0" u="none" strike="noStrike" kern="1200" cap="none" spc="-1" normalizeH="0" baseline="0" noProof="0" dirty="0">
                <a:ln>
                  <a:noFill/>
                </a:ln>
                <a:solidFill>
                  <a:srgbClr val="FFFFFF"/>
                </a:solidFill>
                <a:effectLst/>
                <a:uLnTx/>
                <a:uFill>
                  <a:solidFill>
                    <a:srgbClr val="FFFFFF"/>
                  </a:solidFill>
                </a:uFill>
                <a:latin typeface="Times New Roman" panose="02020603050405020304" pitchFamily="18" charset="0"/>
                <a:ea typeface="+mn-ea"/>
                <a:cs typeface="Times New Roman" panose="02020603050405020304" pitchFamily="18" charset="0"/>
              </a:rPr>
              <a:t> </a:t>
            </a:r>
            <a:r>
              <a:rPr kumimoji="0" lang="pl-PL" sz="1800" b="0" i="0" u="none" strike="noStrike" kern="1200" cap="none" spc="-1" normalizeH="0" baseline="0" noProof="0" dirty="0" err="1">
                <a:ln>
                  <a:noFill/>
                </a:ln>
                <a:solidFill>
                  <a:srgbClr val="FFFFFF"/>
                </a:solidFill>
                <a:effectLst/>
                <a:uLnTx/>
                <a:uFill>
                  <a:solidFill>
                    <a:srgbClr val="FFFFFF"/>
                  </a:solidFill>
                </a:uFill>
                <a:latin typeface="Times New Roman" panose="02020603050405020304" pitchFamily="18" charset="0"/>
                <a:ea typeface="+mn-ea"/>
                <a:cs typeface="Times New Roman" panose="02020603050405020304" pitchFamily="18" charset="0"/>
              </a:rPr>
              <a:t>Planitia</a:t>
            </a:r>
            <a:r>
              <a:rPr kumimoji="0" lang="pl-PL" sz="1800" b="0" i="0" u="none" strike="noStrike" kern="1200" cap="none" spc="-1" normalizeH="0" baseline="0" noProof="0" dirty="0">
                <a:ln>
                  <a:noFill/>
                </a:ln>
                <a:solidFill>
                  <a:srgbClr val="FFFFFF"/>
                </a:solidFill>
                <a:effectLst/>
                <a:uLnTx/>
                <a:uFill>
                  <a:solidFill>
                    <a:srgbClr val="FFFFFF"/>
                  </a:solidFill>
                </a:uFill>
                <a:latin typeface="Times New Roman" panose="02020603050405020304" pitchFamily="18" charset="0"/>
                <a:ea typeface="+mn-ea"/>
                <a:cs typeface="Times New Roman" panose="02020603050405020304" pitchFamily="18" charset="0"/>
              </a:rPr>
              <a:t> </a:t>
            </a:r>
            <a:endParaRPr kumimoji="0" lang="en-GB" sz="1800" b="0" i="0" u="none" strike="noStrike" kern="1200" cap="none" spc="-1" normalizeH="0" baseline="0" noProof="0" dirty="0">
              <a:ln>
                <a:noFill/>
              </a:ln>
              <a:solidFill>
                <a:srgbClr val="FFFFFF"/>
              </a:solidFill>
              <a:effectLst/>
              <a:uLnTx/>
              <a:uFill>
                <a:solidFill>
                  <a:srgbClr val="FFFFFF"/>
                </a:solidFill>
              </a:uFill>
              <a:latin typeface="Times New Roman" panose="02020603050405020304" pitchFamily="18" charset="0"/>
              <a:ea typeface="+mn-ea"/>
              <a:cs typeface="Times New Roman" panose="02020603050405020304" pitchFamily="18" charset="0"/>
            </a:endParaRPr>
          </a:p>
        </p:txBody>
      </p:sp>
      <p:pic>
        <p:nvPicPr>
          <p:cNvPr id="578" name="Obraz 6"/>
          <p:cNvPicPr/>
          <p:nvPr/>
        </p:nvPicPr>
        <p:blipFill>
          <a:blip r:embed="rId4"/>
          <a:stretch/>
        </p:blipFill>
        <p:spPr>
          <a:xfrm>
            <a:off x="2463120" y="4583735"/>
            <a:ext cx="2252160" cy="2261880"/>
          </a:xfrm>
          <a:prstGeom prst="rect">
            <a:avLst/>
          </a:prstGeom>
          <a:ln>
            <a:noFill/>
          </a:ln>
        </p:spPr>
      </p:pic>
      <p:sp>
        <p:nvSpPr>
          <p:cNvPr id="579" name="CustomShape 4"/>
          <p:cNvSpPr/>
          <p:nvPr/>
        </p:nvSpPr>
        <p:spPr>
          <a:xfrm flipH="1">
            <a:off x="3532320" y="3860640"/>
            <a:ext cx="1398240" cy="1152000"/>
          </a:xfrm>
          <a:custGeom>
            <a:avLst/>
            <a:gdLst/>
            <a:ahLst/>
            <a:cxnLst/>
            <a:rect l="l" t="t" r="r" b="b"/>
            <a:pathLst>
              <a:path w="21600" h="21600">
                <a:moveTo>
                  <a:pt x="0" y="0"/>
                </a:moveTo>
                <a:lnTo>
                  <a:pt x="21600" y="21600"/>
                </a:lnTo>
              </a:path>
            </a:pathLst>
          </a:custGeom>
          <a:noFill/>
          <a:ln w="28440">
            <a:solidFill>
              <a:srgbClr val="FF0000"/>
            </a:solidFill>
            <a:round/>
            <a:tailEnd type="triangle" w="med" len="med"/>
          </a:ln>
        </p:spPr>
        <p:style>
          <a:lnRef idx="1">
            <a:schemeClr val="accent1"/>
          </a:lnRef>
          <a:fillRef idx="0">
            <a:schemeClr val="accent1"/>
          </a:fillRef>
          <a:effectRef idx="0">
            <a:schemeClr val="accent1"/>
          </a:effectRef>
          <a:fontRef idx="minor"/>
        </p:style>
      </p:sp>
      <p:sp>
        <p:nvSpPr>
          <p:cNvPr id="3" name="Prostokąt 2">
            <a:extLst>
              <a:ext uri="{FF2B5EF4-FFF2-40B4-BE49-F238E27FC236}">
                <a16:creationId xmlns:a16="http://schemas.microsoft.com/office/drawing/2014/main" id="{BB63FB73-9686-4389-8C94-E8C671303D0E}"/>
              </a:ext>
            </a:extLst>
          </p:cNvPr>
          <p:cNvSpPr/>
          <p:nvPr/>
        </p:nvSpPr>
        <p:spPr>
          <a:xfrm>
            <a:off x="2463120" y="2902912"/>
            <a:ext cx="3023189" cy="923330"/>
          </a:xfrm>
          <a:prstGeom prst="rect">
            <a:avLst/>
          </a:prstGeom>
        </p:spPr>
        <p:txBody>
          <a:bodyPr wrap="square">
            <a:spAutoFit/>
          </a:bodyPr>
          <a:lstStyle/>
          <a:p>
            <a:r>
              <a:rPr lang="pl-PL" b="1" dirty="0">
                <a:latin typeface="Times New Roman" panose="02020603050405020304" pitchFamily="18" charset="0"/>
                <a:cs typeface="Times New Roman" panose="02020603050405020304" pitchFamily="18" charset="0"/>
              </a:rPr>
              <a:t>A</a:t>
            </a:r>
            <a:r>
              <a:rPr lang="en-US" b="1" dirty="0">
                <a:latin typeface="Times New Roman" panose="02020603050405020304" pitchFamily="18" charset="0"/>
                <a:cs typeface="Times New Roman" panose="02020603050405020304" pitchFamily="18" charset="0"/>
              </a:rPr>
              <a:t> plain located inside a large impact basin of ~1500 km in diameter. Its age is ~3.8 Ga  </a:t>
            </a:r>
            <a:endParaRPr lang="pl-PL" b="1" dirty="0">
              <a:latin typeface="Times New Roman" panose="02020603050405020304" pitchFamily="18" charset="0"/>
              <a:cs typeface="Times New Roman" panose="02020603050405020304" pitchFamily="18" charset="0"/>
            </a:endParaRPr>
          </a:p>
        </p:txBody>
      </p:sp>
      <p:sp>
        <p:nvSpPr>
          <p:cNvPr id="4" name="Prostokąt 3">
            <a:extLst>
              <a:ext uri="{FF2B5EF4-FFF2-40B4-BE49-F238E27FC236}">
                <a16:creationId xmlns:a16="http://schemas.microsoft.com/office/drawing/2014/main" id="{F3159E08-9D5F-4F47-8E74-36B2DA4D7613}"/>
              </a:ext>
            </a:extLst>
          </p:cNvPr>
          <p:cNvSpPr/>
          <p:nvPr/>
        </p:nvSpPr>
        <p:spPr>
          <a:xfrm>
            <a:off x="2157153" y="644236"/>
            <a:ext cx="305967" cy="45719"/>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a:extLst>
              <a:ext uri="{FF2B5EF4-FFF2-40B4-BE49-F238E27FC236}">
                <a16:creationId xmlns:a16="http://schemas.microsoft.com/office/drawing/2014/main" id="{19A6E365-A799-4055-B00C-23820E7E27DB}"/>
              </a:ext>
            </a:extLst>
          </p:cNvPr>
          <p:cNvSpPr/>
          <p:nvPr/>
        </p:nvSpPr>
        <p:spPr>
          <a:xfrm flipV="1">
            <a:off x="1622289" y="6406988"/>
            <a:ext cx="621977"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rostokąt 4">
            <a:extLst>
              <a:ext uri="{FF2B5EF4-FFF2-40B4-BE49-F238E27FC236}">
                <a16:creationId xmlns:a16="http://schemas.microsoft.com/office/drawing/2014/main" id="{EB00D6D1-5135-45D3-AB54-162D7752CDE3}"/>
              </a:ext>
            </a:extLst>
          </p:cNvPr>
          <p:cNvSpPr/>
          <p:nvPr/>
        </p:nvSpPr>
        <p:spPr>
          <a:xfrm>
            <a:off x="1621569" y="6091295"/>
            <a:ext cx="616964" cy="369332"/>
          </a:xfrm>
          <a:prstGeom prst="rect">
            <a:avLst/>
          </a:prstGeom>
        </p:spPr>
        <p:txBody>
          <a:bodyPr wrap="none">
            <a:spAutoFit/>
          </a:bodyPr>
          <a:lstStyle/>
          <a:p>
            <a:pPr lvl="0" defTabSz="914400">
              <a:defRPr/>
            </a:pPr>
            <a:r>
              <a:rPr lang="pl-PL" b="1" spc="-1" dirty="0">
                <a:solidFill>
                  <a:srgbClr val="FFFFFF"/>
                </a:solidFill>
                <a:uFill>
                  <a:solidFill>
                    <a:srgbClr val="FFFFFF"/>
                  </a:solidFill>
                </a:uFill>
              </a:rPr>
              <a:t>2</a:t>
            </a:r>
            <a:r>
              <a:rPr lang="en-GB" b="1" spc="-1" dirty="0">
                <a:solidFill>
                  <a:srgbClr val="FFFFFF"/>
                </a:solidFill>
                <a:uFill>
                  <a:solidFill>
                    <a:srgbClr val="FFFFFF"/>
                  </a:solidFill>
                </a:uFill>
              </a:rPr>
              <a:t> km</a:t>
            </a:r>
            <a:endParaRPr lang="en-GB" spc="-1" dirty="0">
              <a:solidFill>
                <a:srgbClr val="FFFFFF"/>
              </a:solidFill>
              <a:uFill>
                <a:solidFill>
                  <a:srgbClr val="FFFFFF"/>
                </a:solidFill>
              </a:uFill>
              <a:latin typeface="Arial"/>
            </a:endParaRPr>
          </a:p>
        </p:txBody>
      </p:sp>
    </p:spTree>
    <p:extLst>
      <p:ext uri="{BB962C8B-B14F-4D97-AF65-F5344CB8AC3E}">
        <p14:creationId xmlns:p14="http://schemas.microsoft.com/office/powerpoint/2010/main" val="84204315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6068"/>
            <a:ext cx="9144000" cy="4125864"/>
          </a:xfrm>
          <a:prstGeom prst="rect">
            <a:avLst/>
          </a:prstGeom>
        </p:spPr>
      </p:pic>
      <p:sp>
        <p:nvSpPr>
          <p:cNvPr id="3" name="pole tekstowe 2"/>
          <p:cNvSpPr txBox="1"/>
          <p:nvPr/>
        </p:nvSpPr>
        <p:spPr>
          <a:xfrm>
            <a:off x="965644" y="174557"/>
            <a:ext cx="7507183" cy="86177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HiRISE-based digital terrain model of a typical chain of cones in </a:t>
            </a:r>
            <a:r>
              <a:rPr lang="en-US" dirty="0" err="1">
                <a:latin typeface="Times New Roman" panose="02020603050405020304" pitchFamily="18" charset="0"/>
                <a:cs typeface="Times New Roman" panose="02020603050405020304" pitchFamily="18" charset="0"/>
              </a:rPr>
              <a:t>Isidis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Planitia</a:t>
            </a:r>
            <a:endParaRPr lang="pl-PL"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0" defTabSz="914400">
              <a:defRPr/>
            </a:pPr>
            <a:r>
              <a:rPr lang="pl-PL" sz="1400" dirty="0">
                <a:solidFill>
                  <a:srgbClr val="FFFFFF"/>
                </a:solidFill>
                <a:latin typeface="Times New Roman" panose="02020603050405020304" pitchFamily="18" charset="0"/>
                <a:cs typeface="Times New Roman" panose="02020603050405020304" pitchFamily="18" charset="0"/>
              </a:rPr>
              <a:t>PSP_008887_1985, PSP_009177_1985</a:t>
            </a:r>
            <a:endParaRPr kumimoji="0" lang="pl-PL" sz="14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 name="pole tekstowe 3"/>
          <p:cNvSpPr txBox="1"/>
          <p:nvPr/>
        </p:nvSpPr>
        <p:spPr>
          <a:xfrm>
            <a:off x="138223" y="5922335"/>
            <a:ext cx="364555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FFFFFF"/>
                </a:solidFill>
                <a:effectLst/>
                <a:uLnTx/>
                <a:uFillTx/>
                <a:latin typeface="Arial Narrow"/>
                <a:ea typeface="+mn-ea"/>
                <a:cs typeface="+mn-cs"/>
              </a:rPr>
              <a:t>K. </a:t>
            </a:r>
            <a:r>
              <a:rPr kumimoji="0" lang="pl-PL" sz="1400" b="0" i="0" u="none" strike="noStrike" kern="1200" cap="none" spc="0" normalizeH="0" baseline="0" noProof="0" dirty="0" err="1">
                <a:ln>
                  <a:noFill/>
                </a:ln>
                <a:solidFill>
                  <a:srgbClr val="FFFFFF"/>
                </a:solidFill>
                <a:effectLst/>
                <a:uLnTx/>
                <a:uFillTx/>
                <a:latin typeface="Arial Narrow"/>
                <a:ea typeface="+mn-ea"/>
                <a:cs typeface="+mn-cs"/>
              </a:rPr>
              <a:t>Rotchimmel</a:t>
            </a:r>
            <a:r>
              <a:rPr kumimoji="0" lang="pl-PL" sz="1400" b="0" i="0" u="none" strike="noStrike" kern="1200" cap="none" spc="0" normalizeH="0" baseline="0" noProof="0" dirty="0">
                <a:ln>
                  <a:noFill/>
                </a:ln>
                <a:solidFill>
                  <a:srgbClr val="FFFFFF"/>
                </a:solidFill>
                <a:effectLst/>
                <a:uLnTx/>
                <a:uFillTx/>
                <a:latin typeface="Arial Narrow"/>
                <a:ea typeface="+mn-ea"/>
                <a:cs typeface="+mn-cs"/>
              </a:rPr>
              <a:t> </a:t>
            </a:r>
            <a:r>
              <a:rPr lang="pl-PL" sz="1400" dirty="0">
                <a:solidFill>
                  <a:srgbClr val="FFFFFF"/>
                </a:solidFill>
                <a:latin typeface="Arial Narrow"/>
              </a:rPr>
              <a:t>–</a:t>
            </a:r>
            <a:r>
              <a:rPr lang="pl-PL" sz="1400" dirty="0" err="1">
                <a:solidFill>
                  <a:srgbClr val="FFFFFF"/>
                </a:solidFill>
                <a:latin typeface="Arial Narrow"/>
              </a:rPr>
              <a:t>Institute</a:t>
            </a:r>
            <a:r>
              <a:rPr lang="pl-PL" sz="1400" dirty="0">
                <a:solidFill>
                  <a:srgbClr val="FFFFFF"/>
                </a:solidFill>
                <a:latin typeface="Arial Narrow"/>
              </a:rPr>
              <a:t> of </a:t>
            </a:r>
            <a:r>
              <a:rPr lang="pl-PL" sz="1400" dirty="0" err="1">
                <a:solidFill>
                  <a:srgbClr val="FFFFFF"/>
                </a:solidFill>
                <a:latin typeface="Arial Narrow"/>
              </a:rPr>
              <a:t>Aviation</a:t>
            </a:r>
            <a:r>
              <a:rPr lang="pl-PL" sz="1400" dirty="0">
                <a:solidFill>
                  <a:srgbClr val="FFFFFF"/>
                </a:solidFill>
                <a:latin typeface="Arial Narrow"/>
              </a:rPr>
              <a:t>, </a:t>
            </a:r>
            <a:r>
              <a:rPr lang="pl-PL" sz="1400" dirty="0" err="1">
                <a:solidFill>
                  <a:srgbClr val="FFFFFF"/>
                </a:solidFill>
                <a:latin typeface="Arial Narrow"/>
              </a:rPr>
              <a:t>Warsaw</a:t>
            </a:r>
            <a:r>
              <a:rPr lang="pl-PL" sz="1400" dirty="0">
                <a:solidFill>
                  <a:srgbClr val="FFFFFF"/>
                </a:solidFill>
                <a:latin typeface="Arial Narrow"/>
              </a:rPr>
              <a:t>, Poland</a:t>
            </a:r>
            <a:endParaRPr kumimoji="0" lang="pl-PL" sz="14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6" name="CustomShape 1">
            <a:extLst>
              <a:ext uri="{FF2B5EF4-FFF2-40B4-BE49-F238E27FC236}">
                <a16:creationId xmlns:a16="http://schemas.microsoft.com/office/drawing/2014/main" id="{6A3FCEF8-B4A2-43D7-929D-9402CA9AF34B}"/>
              </a:ext>
            </a:extLst>
          </p:cNvPr>
          <p:cNvSpPr/>
          <p:nvPr/>
        </p:nvSpPr>
        <p:spPr>
          <a:xfrm>
            <a:off x="6927575" y="5116476"/>
            <a:ext cx="1800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7" name="pole tekstowe 6">
            <a:extLst>
              <a:ext uri="{FF2B5EF4-FFF2-40B4-BE49-F238E27FC236}">
                <a16:creationId xmlns:a16="http://schemas.microsoft.com/office/drawing/2014/main" id="{DAC08676-7059-43F0-9F58-BFFE8D8F9E11}"/>
              </a:ext>
            </a:extLst>
          </p:cNvPr>
          <p:cNvSpPr txBox="1"/>
          <p:nvPr/>
        </p:nvSpPr>
        <p:spPr>
          <a:xfrm>
            <a:off x="7435515" y="4778406"/>
            <a:ext cx="548548" cy="338554"/>
          </a:xfrm>
          <a:prstGeom prst="rect">
            <a:avLst/>
          </a:prstGeom>
          <a:noFill/>
        </p:spPr>
        <p:txBody>
          <a:bodyPr wrap="none" rtlCol="0">
            <a:spAutoFit/>
          </a:bodyPr>
          <a:lstStyle/>
          <a:p>
            <a:r>
              <a:rPr lang="pl-PL" sz="1600" dirty="0"/>
              <a:t>1 km</a:t>
            </a:r>
          </a:p>
        </p:txBody>
      </p:sp>
    </p:spTree>
    <p:extLst>
      <p:ext uri="{BB962C8B-B14F-4D97-AF65-F5344CB8AC3E}">
        <p14:creationId xmlns:p14="http://schemas.microsoft.com/office/powerpoint/2010/main" val="213132253"/>
      </p:ext>
    </p:extLst>
  </p:cSld>
  <p:clrMapOvr>
    <a:masterClrMapping/>
  </p:clrMapOvr>
</p:sld>
</file>

<file path=ppt/theme/theme1.xml><?xml version="1.0" encoding="utf-8"?>
<a:theme xmlns:a="http://schemas.openxmlformats.org/drawingml/2006/main" name="4_Horyzont">
  <a:themeElements>
    <a:clrScheme name="Horyzont">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yz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yz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Horyzont">
  <a:themeElements>
    <a:clrScheme name="Horyzont">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yz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yz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Horyzont">
  <a:themeElements>
    <a:clrScheme name="Horyzont">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yz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yz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5.xml><?xml version="1.0" encoding="utf-8"?>
<a:theme xmlns:a="http://schemas.openxmlformats.org/drawingml/2006/main" name="6_Horyzont">
  <a:themeElements>
    <a:clrScheme name="Horyzont">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yz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yz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955</TotalTime>
  <Words>1468</Words>
  <Application>Microsoft Office PowerPoint</Application>
  <PresentationFormat>Pokaz na ekranie (4:3)</PresentationFormat>
  <Paragraphs>89</Paragraphs>
  <Slides>15</Slides>
  <Notes>0</Notes>
  <HiddenSlides>0</HiddenSlides>
  <MMClips>0</MMClips>
  <ScaleCrop>false</ScaleCrop>
  <HeadingPairs>
    <vt:vector size="6" baseType="variant">
      <vt:variant>
        <vt:lpstr>Używane czcionki</vt:lpstr>
      </vt:variant>
      <vt:variant>
        <vt:i4>5</vt:i4>
      </vt:variant>
      <vt:variant>
        <vt:lpstr>Motyw</vt:lpstr>
      </vt:variant>
      <vt:variant>
        <vt:i4>5</vt:i4>
      </vt:variant>
      <vt:variant>
        <vt:lpstr>Tytuły slajdów</vt:lpstr>
      </vt:variant>
      <vt:variant>
        <vt:i4>15</vt:i4>
      </vt:variant>
    </vt:vector>
  </HeadingPairs>
  <TitlesOfParts>
    <vt:vector size="25" baseType="lpstr">
      <vt:lpstr>Arial</vt:lpstr>
      <vt:lpstr>Arial Narrow</vt:lpstr>
      <vt:lpstr>Calibri</vt:lpstr>
      <vt:lpstr>Calibri Light</vt:lpstr>
      <vt:lpstr>Times New Roman</vt:lpstr>
      <vt:lpstr>4_Horyzont</vt:lpstr>
      <vt:lpstr>Horyzont</vt:lpstr>
      <vt:lpstr>Motyw pakietu Office</vt:lpstr>
      <vt:lpstr>5_Horyzont</vt:lpstr>
      <vt:lpstr>6_Horyzont</vt:lpstr>
      <vt:lpstr>Prezentacja programu PowerPoint</vt:lpstr>
      <vt:lpstr>Prezentacja programu PowerPoint</vt:lpstr>
      <vt:lpstr>Mare Imbrium, an analog of Isidis Planitia: a large impact basin with a mascon (NASA). </vt:lpstr>
      <vt:lpstr>Mascon and magmatic/volcanic/tectonic activities     Mars free-air gravity map produced along with the GMM-3 gravity solution (Red: gravity high; Blue: gravity low) (Credit: NASA's Scientific Visualization Studio)</vt:lpstr>
      <vt:lpstr>Possible topography below deposits on Isidis.  High-pass filtered topography, i.e. only wavelength &lt;100 km are shown. One can see curvilinear ridges which are not seen in the normal map (compare with the previous slide). The ridges separate the floor into basins (their size: tens of kilometers across and tens of meters deep).  After  Ivanov et al. 2012 Icarus   https://doi.org/10.1016/j.icarus.2011.11.029</vt:lpstr>
      <vt:lpstr>Prezentacja programu PowerPoint</vt:lpstr>
      <vt:lpstr>Topography of Isidis basin with cone chains (white lines) and cone fields (yellow spots). After:  R.Ghenta et al. (2012) https://doi.org/10.1016/j.icarus.2011.10.018</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Geology of Isidis based on study of mascon and chains of cones</dc:title>
  <dc:creator>Natalia Zalewska</dc:creator>
  <cp:lastModifiedBy>Natalia Zalewska</cp:lastModifiedBy>
  <cp:revision>71</cp:revision>
  <dcterms:created xsi:type="dcterms:W3CDTF">2020-04-27T23:46:01Z</dcterms:created>
  <dcterms:modified xsi:type="dcterms:W3CDTF">2020-05-03T23:19:05Z</dcterms:modified>
</cp:coreProperties>
</file>