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8" d="100"/>
          <a:sy n="68" d="100"/>
        </p:scale>
        <p:origin x="1162" y="2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7A6222-C0BA-44EF-8B15-BD269F4087F1}" type="datetimeFigureOut">
              <a:rPr lang="en-US" smtClean="0"/>
              <a:t>5/4/2020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7271D-1C65-494D-98A0-3D339E95AF52}" type="slidenum">
              <a:rPr lang="en-US" smtClean="0"/>
              <a:t>‹#›</a:t>
            </a:fld>
            <a:endParaRPr lang="en-US"/>
          </a:p>
        </p:txBody>
      </p:sp>
    </p:spTree>
    <p:extLst>
      <p:ext uri="{BB962C8B-B14F-4D97-AF65-F5344CB8AC3E}">
        <p14:creationId xmlns:p14="http://schemas.microsoft.com/office/powerpoint/2010/main" val="2391999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77271D-1C65-494D-98A0-3D339E95AF52}" type="slidenum">
              <a:rPr lang="en-US" smtClean="0"/>
              <a:t>1</a:t>
            </a:fld>
            <a:endParaRPr lang="en-US"/>
          </a:p>
        </p:txBody>
      </p:sp>
    </p:spTree>
    <p:extLst>
      <p:ext uri="{BB962C8B-B14F-4D97-AF65-F5344CB8AC3E}">
        <p14:creationId xmlns:p14="http://schemas.microsoft.com/office/powerpoint/2010/main" val="3080986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7810-CF8A-4F83-980A-DBF61D1AD7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66712F-8720-4ECB-80D2-D4EB678274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9AF801-09AC-4E1A-9B07-9DCDA758D052}"/>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5" name="Footer Placeholder 4">
            <a:extLst>
              <a:ext uri="{FF2B5EF4-FFF2-40B4-BE49-F238E27FC236}">
                <a16:creationId xmlns:a16="http://schemas.microsoft.com/office/drawing/2014/main" id="{74AA3824-BA3B-4E7F-8822-130A4D0CA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3E0E97-F16D-442C-BED1-C03EC8D0F853}"/>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426377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77252-7044-4F23-8321-AACC15478E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85D4D9-A619-4E24-8950-11FA3E5E72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DE2879-4F4D-45DC-878B-7B6E0824DBE3}"/>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5" name="Footer Placeholder 4">
            <a:extLst>
              <a:ext uri="{FF2B5EF4-FFF2-40B4-BE49-F238E27FC236}">
                <a16:creationId xmlns:a16="http://schemas.microsoft.com/office/drawing/2014/main" id="{196DAD2F-EB06-4C9B-910C-814A0590C7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9054E8-66A9-46B7-8326-EF863DC6226C}"/>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13357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CEADE0-6A0A-43C4-B479-16F78E3A0E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4BB5B6-2FBE-4A22-A13D-07F6C13F36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18A142-55E5-458A-9309-BADD1A98F956}"/>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5" name="Footer Placeholder 4">
            <a:extLst>
              <a:ext uri="{FF2B5EF4-FFF2-40B4-BE49-F238E27FC236}">
                <a16:creationId xmlns:a16="http://schemas.microsoft.com/office/drawing/2014/main" id="{92047EB8-BD6E-40A0-BD0A-D8F9996C97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3B55C8-2759-4793-8AC2-C2D7F737218B}"/>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19386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3CA28-2DFF-498B-89E1-257BEAE1A5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60196C-C57D-4DAC-9BB5-C767D4B10A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31E89-009D-4A28-8C90-35E9340388D1}"/>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5" name="Footer Placeholder 4">
            <a:extLst>
              <a:ext uri="{FF2B5EF4-FFF2-40B4-BE49-F238E27FC236}">
                <a16:creationId xmlns:a16="http://schemas.microsoft.com/office/drawing/2014/main" id="{EB388D97-FC5A-4816-94B2-E3CD7AB794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750E34-9820-4C39-9EAE-2B62BF2B2736}"/>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256619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E0D9-37DE-4A19-BE0B-F0228943CF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8B42FE-6603-42A2-BE67-4ABE83A8BE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D904CD-CCC2-43CD-944C-A4D71E27EA64}"/>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5" name="Footer Placeholder 4">
            <a:extLst>
              <a:ext uri="{FF2B5EF4-FFF2-40B4-BE49-F238E27FC236}">
                <a16:creationId xmlns:a16="http://schemas.microsoft.com/office/drawing/2014/main" id="{37CC3CF0-4488-43F2-9350-948F817C3F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BA38BD-1CAC-4AAE-9D78-23796DF0758B}"/>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2885853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4BF2A-617C-43B1-8D93-93D506F326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91456A-99CE-4D65-A9A7-9E7AA720B1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73A52D-9928-44A4-B924-4AC5DFD022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C3A52D-EB21-4230-93A1-96887940E80A}"/>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6" name="Footer Placeholder 5">
            <a:extLst>
              <a:ext uri="{FF2B5EF4-FFF2-40B4-BE49-F238E27FC236}">
                <a16:creationId xmlns:a16="http://schemas.microsoft.com/office/drawing/2014/main" id="{67091C77-93DA-4D09-A0DB-69AE42C37D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945D2-6935-41F2-A024-F555BAAEF58D}"/>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30827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FE7E-7A49-4620-804F-DCFC960EBC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905726-2052-49A8-A520-02CBAF51B4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338DA2-9044-4CE2-9CFB-01ADBB97CA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494061-7E31-422E-8743-A02B139EF4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3B5CD2-50FB-45DA-B68A-C5A62B41E6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E91ED8-7353-4E67-8171-8190CE5B26BA}"/>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8" name="Footer Placeholder 7">
            <a:extLst>
              <a:ext uri="{FF2B5EF4-FFF2-40B4-BE49-F238E27FC236}">
                <a16:creationId xmlns:a16="http://schemas.microsoft.com/office/drawing/2014/main" id="{E3253967-F466-444D-BA3E-9242E7BA77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797246-7D84-4FA3-B82E-E474A7A56ECB}"/>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2168074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A173-C1F0-41C8-9D51-791DDA6B2C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2064C1-6ED6-44B5-931A-50DC7E2621C4}"/>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4" name="Footer Placeholder 3">
            <a:extLst>
              <a:ext uri="{FF2B5EF4-FFF2-40B4-BE49-F238E27FC236}">
                <a16:creationId xmlns:a16="http://schemas.microsoft.com/office/drawing/2014/main" id="{E6623D5B-4D0B-43B8-A1F7-4AB17716C6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C79326-7000-4DC1-ADEF-9BBDD58301E7}"/>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248176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12C87D-3709-4395-BACA-FAAA1E57D3EF}"/>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3" name="Footer Placeholder 2">
            <a:extLst>
              <a:ext uri="{FF2B5EF4-FFF2-40B4-BE49-F238E27FC236}">
                <a16:creationId xmlns:a16="http://schemas.microsoft.com/office/drawing/2014/main" id="{3CD63C51-7E39-466F-9C1E-711486BC98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3EB18C-5675-4CAF-92C0-D09FD568BEC7}"/>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1792770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86853-20A3-4238-ADB5-5C0B0E2008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BA9ED7-78BC-4581-A2CD-3836EBD390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3AF544-B0BE-4D41-B3DF-4FE578E08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9BC368-A286-4BA4-8AD5-4AE87F61C050}"/>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6" name="Footer Placeholder 5">
            <a:extLst>
              <a:ext uri="{FF2B5EF4-FFF2-40B4-BE49-F238E27FC236}">
                <a16:creationId xmlns:a16="http://schemas.microsoft.com/office/drawing/2014/main" id="{061F4D45-F8FE-40EA-8BB6-F38B983AE8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EC651E-C572-45AD-838A-6CE7E6F81E49}"/>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2163897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52D4F-DC8B-4450-B908-A0D3D00158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FD1D1E-B12B-4CFC-A28A-D0E7D35F05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55AC39-0677-4CD2-B2E6-B83EBF8CE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5263BB-0D2B-4D39-A816-9F44F5208E79}"/>
              </a:ext>
            </a:extLst>
          </p:cNvPr>
          <p:cNvSpPr>
            <a:spLocks noGrp="1"/>
          </p:cNvSpPr>
          <p:nvPr>
            <p:ph type="dt" sz="half" idx="10"/>
          </p:nvPr>
        </p:nvSpPr>
        <p:spPr/>
        <p:txBody>
          <a:bodyPr/>
          <a:lstStyle/>
          <a:p>
            <a:fld id="{45403B50-BC0D-47F8-838A-3A911FD164DE}" type="datetimeFigureOut">
              <a:rPr lang="en-US" smtClean="0"/>
              <a:t>5/4/2020</a:t>
            </a:fld>
            <a:endParaRPr lang="en-US"/>
          </a:p>
        </p:txBody>
      </p:sp>
      <p:sp>
        <p:nvSpPr>
          <p:cNvPr id="6" name="Footer Placeholder 5">
            <a:extLst>
              <a:ext uri="{FF2B5EF4-FFF2-40B4-BE49-F238E27FC236}">
                <a16:creationId xmlns:a16="http://schemas.microsoft.com/office/drawing/2014/main" id="{29C0F363-F645-4D53-A212-BDCA80C3FA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7DD4D5-0D55-42C8-A10A-BE5B946FE05A}"/>
              </a:ext>
            </a:extLst>
          </p:cNvPr>
          <p:cNvSpPr>
            <a:spLocks noGrp="1"/>
          </p:cNvSpPr>
          <p:nvPr>
            <p:ph type="sldNum" sz="quarter" idx="12"/>
          </p:nvPr>
        </p:nvSpPr>
        <p:spPr/>
        <p:txBody>
          <a:bodyPr/>
          <a:lstStyle/>
          <a:p>
            <a:fld id="{E1466B7A-6BDE-4995-810F-D67EA503234F}" type="slidenum">
              <a:rPr lang="en-US" smtClean="0"/>
              <a:t>‹#›</a:t>
            </a:fld>
            <a:endParaRPr lang="en-US"/>
          </a:p>
        </p:txBody>
      </p:sp>
    </p:spTree>
    <p:extLst>
      <p:ext uri="{BB962C8B-B14F-4D97-AF65-F5344CB8AC3E}">
        <p14:creationId xmlns:p14="http://schemas.microsoft.com/office/powerpoint/2010/main" val="321773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227F03-42A4-4940-81D8-9F54323E0B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15F7E0-8E1E-4353-A68F-117001CB9E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5DC2EA-A703-4444-945D-75B21C2395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03B50-BC0D-47F8-838A-3A911FD164DE}" type="datetimeFigureOut">
              <a:rPr lang="en-US" smtClean="0"/>
              <a:t>5/4/2020</a:t>
            </a:fld>
            <a:endParaRPr lang="en-US"/>
          </a:p>
        </p:txBody>
      </p:sp>
      <p:sp>
        <p:nvSpPr>
          <p:cNvPr id="5" name="Footer Placeholder 4">
            <a:extLst>
              <a:ext uri="{FF2B5EF4-FFF2-40B4-BE49-F238E27FC236}">
                <a16:creationId xmlns:a16="http://schemas.microsoft.com/office/drawing/2014/main" id="{A3DC0CA3-854F-4764-BC14-40F679E3AF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06149-B822-4D17-A7F7-FA33E2F9CD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66B7A-6BDE-4995-810F-D67EA503234F}" type="slidenum">
              <a:rPr lang="en-US" smtClean="0"/>
              <a:t>‹#›</a:t>
            </a:fld>
            <a:endParaRPr lang="en-US"/>
          </a:p>
        </p:txBody>
      </p:sp>
    </p:spTree>
    <p:extLst>
      <p:ext uri="{BB962C8B-B14F-4D97-AF65-F5344CB8AC3E}">
        <p14:creationId xmlns:p14="http://schemas.microsoft.com/office/powerpoint/2010/main" val="890447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rive.google.com/open?id=1lwtiTU9v39zvr36kKL_uQMcuHFcsxyy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luis.colocho@wzw.tum.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5290E1-4AF4-40C8-8B15-BD2CCE38E521}"/>
              </a:ext>
            </a:extLst>
          </p:cNvPr>
          <p:cNvSpPr>
            <a:spLocks noGrp="1"/>
          </p:cNvSpPr>
          <p:nvPr>
            <p:ph idx="1"/>
          </p:nvPr>
        </p:nvSpPr>
        <p:spPr>
          <a:xfrm>
            <a:off x="838200" y="221225"/>
            <a:ext cx="10515600" cy="6415549"/>
          </a:xfrm>
        </p:spPr>
        <p:txBody>
          <a:bodyPr>
            <a:noAutofit/>
          </a:bodyPr>
          <a:lstStyle/>
          <a:p>
            <a:r>
              <a:rPr lang="pt-BR" sz="2000" b="1" dirty="0" err="1"/>
              <a:t>Hello</a:t>
            </a:r>
            <a:r>
              <a:rPr lang="pt-BR" sz="2000" b="1" dirty="0"/>
              <a:t> </a:t>
            </a:r>
            <a:r>
              <a:rPr lang="pt-BR" sz="2000" b="1" dirty="0" err="1"/>
              <a:t>everyone</a:t>
            </a:r>
            <a:r>
              <a:rPr lang="pt-BR" sz="2000" b="1" dirty="0"/>
              <a:t>!</a:t>
            </a:r>
          </a:p>
          <a:p>
            <a:pPr marL="0" indent="0">
              <a:buNone/>
            </a:pPr>
            <a:r>
              <a:rPr lang="pt-BR" sz="2000" dirty="0"/>
              <a:t>My name is Luis and I am PhD candidate and researcher at the Chair of Soil Science at the Technical University of Munich. Due to copyright reasons, you can find below some links for you to have access to my presentation and a video (±10 min</a:t>
            </a:r>
            <a:r>
              <a:rPr lang="de-DE" sz="2000" dirty="0"/>
              <a:t>)</a:t>
            </a:r>
            <a:r>
              <a:rPr lang="pt-BR" sz="2000" dirty="0"/>
              <a:t>. </a:t>
            </a:r>
          </a:p>
          <a:p>
            <a:pPr marL="0" indent="0">
              <a:buNone/>
            </a:pPr>
            <a:endParaRPr lang="pt-BR" sz="2000" u="sng" dirty="0"/>
          </a:p>
          <a:p>
            <a:pPr marL="0" indent="0">
              <a:buNone/>
            </a:pPr>
            <a:r>
              <a:rPr lang="pt-BR" sz="2000" u="sng" dirty="0">
                <a:hlinkClick r:id="rId3"/>
              </a:rPr>
              <a:t>https://drive.google.com/open?id=1lwtiTU9v39zvr36kKL_uQMcuHFcsxyyV</a:t>
            </a:r>
            <a:endParaRPr lang="pt-BR" sz="2000" u="sng" dirty="0"/>
          </a:p>
          <a:p>
            <a:pPr marL="0" indent="0">
              <a:buNone/>
            </a:pPr>
            <a:endParaRPr lang="pt-BR" sz="2000" u="sng" dirty="0"/>
          </a:p>
          <a:p>
            <a:pPr marL="0" indent="0">
              <a:buNone/>
            </a:pPr>
            <a:r>
              <a:rPr lang="pt-BR" sz="2000" dirty="0"/>
              <a:t>If you have any suggestions or questions, feel free to send me in my email:</a:t>
            </a:r>
          </a:p>
          <a:p>
            <a:pPr marL="0" indent="0">
              <a:buNone/>
            </a:pPr>
            <a:endParaRPr lang="pt-BR" sz="2000" dirty="0"/>
          </a:p>
          <a:p>
            <a:pPr marL="0" indent="0">
              <a:buNone/>
            </a:pPr>
            <a:r>
              <a:rPr lang="pt-BR" sz="2000" dirty="0">
                <a:hlinkClick r:id="rId4"/>
              </a:rPr>
              <a:t>Luis.colocho@wzw.tum.de</a:t>
            </a:r>
            <a:endParaRPr lang="pt-BR" sz="2000" dirty="0"/>
          </a:p>
          <a:p>
            <a:pPr marL="0" indent="0">
              <a:buNone/>
            </a:pPr>
            <a:endParaRPr lang="pt-BR" sz="2000"/>
          </a:p>
          <a:p>
            <a:pPr marL="0" indent="0">
              <a:buNone/>
            </a:pPr>
            <a:r>
              <a:rPr lang="pt-BR" sz="2000"/>
              <a:t>Thanks</a:t>
            </a:r>
            <a:r>
              <a:rPr lang="pt-BR" sz="2000" dirty="0"/>
              <a:t>!</a:t>
            </a:r>
          </a:p>
        </p:txBody>
      </p:sp>
    </p:spTree>
    <p:extLst>
      <p:ext uri="{BB962C8B-B14F-4D97-AF65-F5344CB8AC3E}">
        <p14:creationId xmlns:p14="http://schemas.microsoft.com/office/powerpoint/2010/main" val="1415406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1113</TotalTime>
  <Words>98</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Pedro Paulo Teixeira</dc:creator>
  <cp:lastModifiedBy>Luis Carlos Colocho Hurtarte</cp:lastModifiedBy>
  <cp:revision>11</cp:revision>
  <dcterms:created xsi:type="dcterms:W3CDTF">2020-05-03T23:00:15Z</dcterms:created>
  <dcterms:modified xsi:type="dcterms:W3CDTF">2020-05-05T09:14:22Z</dcterms:modified>
</cp:coreProperties>
</file>