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534" r:id="rId2"/>
    <p:sldId id="537" r:id="rId3"/>
    <p:sldId id="535" r:id="rId4"/>
    <p:sldId id="538" r:id="rId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twomey@gmail.com" initials="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DB0A1"/>
    <a:srgbClr val="FFCC66"/>
    <a:srgbClr val="FFCC99"/>
    <a:srgbClr val="F9E7A5"/>
    <a:srgbClr val="FF6600"/>
    <a:srgbClr val="FFE101"/>
    <a:srgbClr val="FF0000"/>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6357" autoAdjust="0"/>
  </p:normalViewPr>
  <p:slideViewPr>
    <p:cSldViewPr>
      <p:cViewPr>
        <p:scale>
          <a:sx n="106" d="100"/>
          <a:sy n="106" d="100"/>
        </p:scale>
        <p:origin x="1596" y="186"/>
      </p:cViewPr>
      <p:guideLst>
        <p:guide orient="horz" pos="2160"/>
        <p:guide pos="2880"/>
      </p:guideLst>
    </p:cSldViewPr>
  </p:slideViewPr>
  <p:outlineViewPr>
    <p:cViewPr>
      <p:scale>
        <a:sx n="33" d="100"/>
        <a:sy n="33" d="100"/>
      </p:scale>
      <p:origin x="0" y="1062"/>
    </p:cViewPr>
  </p:outlineViewPr>
  <p:notesTextViewPr>
    <p:cViewPr>
      <p:scale>
        <a:sx n="3" d="2"/>
        <a:sy n="3" d="2"/>
      </p:scale>
      <p:origin x="0" y="0"/>
    </p:cViewPr>
  </p:notesTextViewPr>
  <p:sorterViewPr>
    <p:cViewPr>
      <p:scale>
        <a:sx n="92" d="100"/>
        <a:sy n="9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E7A5D8-4A46-4E30-91CB-E278B3CF0D4E}" type="datetimeFigureOut">
              <a:rPr lang="en-GB" smtClean="0"/>
              <a:t>01/05/2020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7E034FF-7FA7-46F1-BEAF-8CEB3967E74B}" type="slidenum">
              <a:rPr lang="en-GB" smtClean="0"/>
              <a:t>‹#›</a:t>
            </a:fld>
            <a:endParaRPr lang="en-GB"/>
          </a:p>
        </p:txBody>
      </p:sp>
    </p:spTree>
    <p:extLst>
      <p:ext uri="{BB962C8B-B14F-4D97-AF65-F5344CB8AC3E}">
        <p14:creationId xmlns:p14="http://schemas.microsoft.com/office/powerpoint/2010/main" val="48549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E034FF-7FA7-46F1-BEAF-8CEB3967E74B}" type="slidenum">
              <a:rPr lang="en-GB" smtClean="0"/>
              <a:t>3</a:t>
            </a:fld>
            <a:endParaRPr lang="en-GB"/>
          </a:p>
        </p:txBody>
      </p:sp>
    </p:spTree>
    <p:extLst>
      <p:ext uri="{BB962C8B-B14F-4D97-AF65-F5344CB8AC3E}">
        <p14:creationId xmlns:p14="http://schemas.microsoft.com/office/powerpoint/2010/main" val="68773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74532-3D75-4847-BBB1-1D058052CD15}" type="slidenum">
              <a:rPr lang="en-US"/>
              <a:pPr>
                <a:defRPr/>
              </a:pPr>
              <a:t>‹#›</a:t>
            </a:fld>
            <a:endParaRPr lang="en-US"/>
          </a:p>
        </p:txBody>
      </p:sp>
    </p:spTree>
    <p:extLst>
      <p:ext uri="{BB962C8B-B14F-4D97-AF65-F5344CB8AC3E}">
        <p14:creationId xmlns:p14="http://schemas.microsoft.com/office/powerpoint/2010/main" val="29370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1498D-649A-41D3-9450-6545A8369FAC}" type="slidenum">
              <a:rPr lang="en-US"/>
              <a:pPr>
                <a:defRPr/>
              </a:pPr>
              <a:t>‹#›</a:t>
            </a:fld>
            <a:endParaRPr lang="en-US"/>
          </a:p>
        </p:txBody>
      </p:sp>
    </p:spTree>
    <p:extLst>
      <p:ext uri="{BB962C8B-B14F-4D97-AF65-F5344CB8AC3E}">
        <p14:creationId xmlns:p14="http://schemas.microsoft.com/office/powerpoint/2010/main" val="48302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A38606-F31D-418A-9A99-2E28CC885F9F}" type="slidenum">
              <a:rPr lang="en-US"/>
              <a:pPr>
                <a:defRPr/>
              </a:pPr>
              <a:t>‹#›</a:t>
            </a:fld>
            <a:endParaRPr lang="en-US"/>
          </a:p>
        </p:txBody>
      </p:sp>
    </p:spTree>
    <p:extLst>
      <p:ext uri="{BB962C8B-B14F-4D97-AF65-F5344CB8AC3E}">
        <p14:creationId xmlns:p14="http://schemas.microsoft.com/office/powerpoint/2010/main" val="23877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252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11877C-1573-405E-B485-01060F155A12}" type="slidenum">
              <a:rPr lang="en-US"/>
              <a:pPr>
                <a:defRPr/>
              </a:pPr>
              <a:t>‹#›</a:t>
            </a:fld>
            <a:endParaRPr lang="en-US"/>
          </a:p>
        </p:txBody>
      </p:sp>
    </p:spTree>
    <p:extLst>
      <p:ext uri="{BB962C8B-B14F-4D97-AF65-F5344CB8AC3E}">
        <p14:creationId xmlns:p14="http://schemas.microsoft.com/office/powerpoint/2010/main" val="333006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4D8FDA-3AF5-4997-AC05-25FCD96C9CE3}" type="slidenum">
              <a:rPr lang="en-US"/>
              <a:pPr>
                <a:defRPr/>
              </a:pPr>
              <a:t>‹#›</a:t>
            </a:fld>
            <a:endParaRPr lang="en-US"/>
          </a:p>
        </p:txBody>
      </p:sp>
    </p:spTree>
    <p:extLst>
      <p:ext uri="{BB962C8B-B14F-4D97-AF65-F5344CB8AC3E}">
        <p14:creationId xmlns:p14="http://schemas.microsoft.com/office/powerpoint/2010/main" val="16093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3CF8B7-032A-4B8D-9E48-6FE19DF32513}" type="slidenum">
              <a:rPr lang="en-US"/>
              <a:pPr>
                <a:defRPr/>
              </a:pPr>
              <a:t>‹#›</a:t>
            </a:fld>
            <a:endParaRPr lang="en-US"/>
          </a:p>
        </p:txBody>
      </p:sp>
    </p:spTree>
    <p:extLst>
      <p:ext uri="{BB962C8B-B14F-4D97-AF65-F5344CB8AC3E}">
        <p14:creationId xmlns:p14="http://schemas.microsoft.com/office/powerpoint/2010/main" val="327269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494F2C-915C-4CA1-AFD1-05B571946A6B}" type="slidenum">
              <a:rPr lang="en-US"/>
              <a:pPr>
                <a:defRPr/>
              </a:pPr>
              <a:t>‹#›</a:t>
            </a:fld>
            <a:endParaRPr lang="en-US"/>
          </a:p>
        </p:txBody>
      </p:sp>
    </p:spTree>
    <p:extLst>
      <p:ext uri="{BB962C8B-B14F-4D97-AF65-F5344CB8AC3E}">
        <p14:creationId xmlns:p14="http://schemas.microsoft.com/office/powerpoint/2010/main" val="371103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46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5368B-65C2-4245-BCFC-58DE57E2ADC4}" type="slidenum">
              <a:rPr lang="en-US"/>
              <a:pPr>
                <a:defRPr/>
              </a:pPr>
              <a:t>‹#›</a:t>
            </a:fld>
            <a:endParaRPr lang="en-US"/>
          </a:p>
        </p:txBody>
      </p:sp>
    </p:spTree>
    <p:extLst>
      <p:ext uri="{BB962C8B-B14F-4D97-AF65-F5344CB8AC3E}">
        <p14:creationId xmlns:p14="http://schemas.microsoft.com/office/powerpoint/2010/main" val="79005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EC3E67-8264-4DC7-967F-5A6915DD5F56}" type="slidenum">
              <a:rPr lang="en-US"/>
              <a:pPr>
                <a:defRPr/>
              </a:pPr>
              <a:t>‹#›</a:t>
            </a:fld>
            <a:endParaRPr lang="en-US"/>
          </a:p>
        </p:txBody>
      </p:sp>
    </p:spTree>
    <p:extLst>
      <p:ext uri="{BB962C8B-B14F-4D97-AF65-F5344CB8AC3E}">
        <p14:creationId xmlns:p14="http://schemas.microsoft.com/office/powerpoint/2010/main" val="187180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77CB826-A95B-4A2D-B76B-F35BA2DABEBC}" type="slidenum">
              <a:rPr lang="en-US"/>
              <a:pPr>
                <a:defRPr/>
              </a:pPr>
              <a:t>‹#›</a:t>
            </a:fld>
            <a:endParaRPr lang="en-US"/>
          </a:p>
        </p:txBody>
      </p:sp>
      <p:sp>
        <p:nvSpPr>
          <p:cNvPr id="1031" name="Rectangle 2"/>
          <p:cNvSpPr>
            <a:spLocks noChangeArrowheads="1"/>
          </p:cNvSpPr>
          <p:nvPr userDrawn="1"/>
        </p:nvSpPr>
        <p:spPr bwMode="auto">
          <a:xfrm>
            <a:off x="0" y="0"/>
            <a:ext cx="9144000" cy="404813"/>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GB" dirty="0">
                <a:solidFill>
                  <a:schemeClr val="bg1"/>
                </a:solidFill>
                <a:latin typeface="Palatino Linotype" pitchFamily="18" charset="0"/>
              </a:rPr>
              <a:t>      University of St Andrews</a:t>
            </a:r>
            <a:endParaRPr lang="en-US" dirty="0">
              <a:solidFill>
                <a:schemeClr val="bg1"/>
              </a:solidFill>
              <a:latin typeface="Palatino Linotype" pitchFamily="18" charset="0"/>
            </a:endParaRPr>
          </a:p>
        </p:txBody>
      </p:sp>
      <p:pic>
        <p:nvPicPr>
          <p:cNvPr id="1040" name="Picture 16" descr="logo-bluebg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395288" cy="398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962321"/>
            <a:ext cx="9144000" cy="106707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66843E-F97D-4F5B-9472-72478A662CE0}"/>
              </a:ext>
            </a:extLst>
          </p:cNvPr>
          <p:cNvSpPr txBox="1"/>
          <p:nvPr/>
        </p:nvSpPr>
        <p:spPr>
          <a:xfrm>
            <a:off x="323528" y="404664"/>
            <a:ext cx="8568952" cy="923330"/>
          </a:xfrm>
          <a:prstGeom prst="rect">
            <a:avLst/>
          </a:prstGeom>
          <a:noFill/>
        </p:spPr>
        <p:txBody>
          <a:bodyPr wrap="square">
            <a:spAutoFit/>
          </a:bodyPr>
          <a:lstStyle/>
          <a:p>
            <a:pPr algn="ctr"/>
            <a:r>
              <a:rPr lang="en-US" b="1" dirty="0"/>
              <a:t>Unravelling magma emplacement through palaeomagnetic </a:t>
            </a:r>
            <a:r>
              <a:rPr lang="en-US" b="1" dirty="0" err="1"/>
              <a:t>backstripping</a:t>
            </a:r>
            <a:r>
              <a:rPr lang="en-US" b="1" dirty="0"/>
              <a:t> of an intrusion-induced forced fold:</a:t>
            </a:r>
          </a:p>
          <a:p>
            <a:pPr algn="ctr"/>
            <a:r>
              <a:rPr lang="en-US" b="1" dirty="0"/>
              <a:t> A case study from the </a:t>
            </a:r>
            <a:r>
              <a:rPr lang="en-US" b="1" dirty="0" err="1"/>
              <a:t>Sandfell</a:t>
            </a:r>
            <a:r>
              <a:rPr lang="en-US" b="1" dirty="0"/>
              <a:t> Laccolith, SE Iceland </a:t>
            </a:r>
            <a:endParaRPr lang="en-GB" b="1" dirty="0"/>
          </a:p>
        </p:txBody>
      </p:sp>
      <p:sp>
        <p:nvSpPr>
          <p:cNvPr id="46" name="TextBox 45">
            <a:extLst>
              <a:ext uri="{FF2B5EF4-FFF2-40B4-BE49-F238E27FC236}">
                <a16:creationId xmlns:a16="http://schemas.microsoft.com/office/drawing/2014/main" id="{BC9BA4E0-805F-46F1-854E-670059C5504C}"/>
              </a:ext>
            </a:extLst>
          </p:cNvPr>
          <p:cNvSpPr txBox="1"/>
          <p:nvPr/>
        </p:nvSpPr>
        <p:spPr>
          <a:xfrm>
            <a:off x="107504" y="4509120"/>
            <a:ext cx="8784976" cy="113877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sng" strike="noStrike" kern="1200" cap="small"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Vincent Twomey</a:t>
            </a:r>
            <a:r>
              <a:rPr kumimoji="0" lang="en-GB" sz="2000" b="1" i="0" u="sng" strike="noStrike" kern="1200" cap="small" spc="0" normalizeH="0" baseline="3000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1</a:t>
            </a:r>
            <a:endParaRPr kumimoji="0" lang="en-GB" sz="2000" b="1" i="0" u="sng" strike="noStrike" kern="1200" cap="small"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small"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William McCarthy</a:t>
            </a:r>
            <a:r>
              <a:rPr kumimoji="0" lang="en-GB" sz="1600" b="1" i="0" u="none" strike="noStrike" kern="1200" cap="small" spc="0" normalizeH="0" baseline="3000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1</a:t>
            </a:r>
            <a:r>
              <a:rPr kumimoji="0" lang="en-GB" sz="1600" b="1" i="0" u="none" strike="noStrike" kern="1200" cap="small"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Craig Magee</a:t>
            </a:r>
            <a:r>
              <a:rPr kumimoji="0" lang="en-GB" sz="1600" b="1" i="0" u="none" strike="noStrike" kern="1200" cap="small" spc="0" normalizeH="0" baseline="3000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a:t>
            </a:r>
            <a:r>
              <a:rPr kumimoji="0" lang="en-GB" sz="1600" b="1" i="0" u="none" strike="noStrike" kern="1200" cap="small"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Mike Petronis</a:t>
            </a:r>
            <a:r>
              <a:rPr kumimoji="0" lang="en-GB" sz="1600" b="1" i="0" u="none" strike="noStrike" kern="1200" cap="small" spc="0" normalizeH="0" baseline="3000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3</a:t>
            </a:r>
            <a:endParaRPr kumimoji="0" lang="en-GB" sz="16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3000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1</a:t>
            </a:r>
            <a:r>
              <a:rPr kumimoji="0" lang="en-GB" sz="1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School of Earth &amp; Environmental Sciences, University of St Andrews, St Andrews, Fife, UK.</a:t>
            </a:r>
            <a:r>
              <a:rPr kumimoji="0" lang="en-GB" sz="1000" b="0" i="0" u="sng"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3000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a:t>
            </a:r>
            <a:r>
              <a:rPr kumimoji="0" lang="en-GB" sz="1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School of Earth and Environment, University of Leeds</a:t>
            </a:r>
            <a:r>
              <a:rPr kumimoji="0" lang="en-GB" sz="1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UK.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3000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3</a:t>
            </a:r>
            <a:r>
              <a:rPr kumimoji="0" lang="en-GB" sz="1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Department of Natural Resources Management New Mexico Highlands University, Las Vegas, NM, USA</a:t>
            </a:r>
            <a:r>
              <a:rPr kumimoji="0" lang="en-GB" sz="9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t>
            </a:r>
          </a:p>
        </p:txBody>
      </p:sp>
      <p:pic>
        <p:nvPicPr>
          <p:cNvPr id="3" name="Picture 2">
            <a:extLst>
              <a:ext uri="{FF2B5EF4-FFF2-40B4-BE49-F238E27FC236}">
                <a16:creationId xmlns:a16="http://schemas.microsoft.com/office/drawing/2014/main" id="{F18C0D45-606E-43B0-9F82-8E4FB3872BBC}"/>
              </a:ext>
            </a:extLst>
          </p:cNvPr>
          <p:cNvPicPr>
            <a:picLocks noChangeAspect="1"/>
          </p:cNvPicPr>
          <p:nvPr/>
        </p:nvPicPr>
        <p:blipFill>
          <a:blip r:embed="rId2"/>
          <a:stretch>
            <a:fillRect/>
          </a:stretch>
        </p:blipFill>
        <p:spPr>
          <a:xfrm>
            <a:off x="219189" y="1628800"/>
            <a:ext cx="8789624" cy="2623644"/>
          </a:xfrm>
          <a:prstGeom prst="rect">
            <a:avLst/>
          </a:prstGeom>
        </p:spPr>
      </p:pic>
    </p:spTree>
    <p:extLst>
      <p:ext uri="{BB962C8B-B14F-4D97-AF65-F5344CB8AC3E}">
        <p14:creationId xmlns:p14="http://schemas.microsoft.com/office/powerpoint/2010/main" val="226347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Group 238">
            <a:extLst>
              <a:ext uri="{FF2B5EF4-FFF2-40B4-BE49-F238E27FC236}">
                <a16:creationId xmlns:a16="http://schemas.microsoft.com/office/drawing/2014/main" id="{55708045-3464-4089-BECA-D61E91062A91}"/>
              </a:ext>
            </a:extLst>
          </p:cNvPr>
          <p:cNvGrpSpPr/>
          <p:nvPr/>
        </p:nvGrpSpPr>
        <p:grpSpPr>
          <a:xfrm>
            <a:off x="2268505" y="452938"/>
            <a:ext cx="6875495" cy="4931374"/>
            <a:chOff x="4242490" y="556367"/>
            <a:chExt cx="4794006" cy="4294994"/>
          </a:xfrm>
        </p:grpSpPr>
        <p:cxnSp>
          <p:nvCxnSpPr>
            <p:cNvPr id="4" name="Straight Arrow Connector 3">
              <a:extLst>
                <a:ext uri="{FF2B5EF4-FFF2-40B4-BE49-F238E27FC236}">
                  <a16:creationId xmlns:a16="http://schemas.microsoft.com/office/drawing/2014/main" id="{7791E6BD-8B24-495B-9289-A4F9986CAE9B}"/>
                </a:ext>
              </a:extLst>
            </p:cNvPr>
            <p:cNvCxnSpPr>
              <a:cxnSpLocks/>
            </p:cNvCxnSpPr>
            <p:nvPr/>
          </p:nvCxnSpPr>
          <p:spPr>
            <a:xfrm>
              <a:off x="4242490" y="556367"/>
              <a:ext cx="4794006" cy="4294994"/>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38" name="TextBox 237">
              <a:extLst>
                <a:ext uri="{FF2B5EF4-FFF2-40B4-BE49-F238E27FC236}">
                  <a16:creationId xmlns:a16="http://schemas.microsoft.com/office/drawing/2014/main" id="{DFD5F594-A634-4268-93BE-584A49ADEF7A}"/>
                </a:ext>
              </a:extLst>
            </p:cNvPr>
            <p:cNvSpPr txBox="1"/>
            <p:nvPr/>
          </p:nvSpPr>
          <p:spPr>
            <a:xfrm rot="2202988">
              <a:off x="6171446" y="2344091"/>
              <a:ext cx="781432" cy="276999"/>
            </a:xfrm>
            <a:prstGeom prst="rect">
              <a:avLst/>
            </a:prstGeom>
            <a:noFill/>
          </p:spPr>
          <p:txBody>
            <a:bodyPr wrap="none" rtlCol="0">
              <a:spAutoFit/>
            </a:bodyPr>
            <a:lstStyle/>
            <a:p>
              <a:r>
                <a:rPr lang="en-GB" sz="1200" b="1" dirty="0"/>
                <a:t>Time (T)</a:t>
              </a:r>
            </a:p>
          </p:txBody>
        </p:sp>
      </p:grpSp>
      <p:sp>
        <p:nvSpPr>
          <p:cNvPr id="240" name="TextBox 239">
            <a:extLst>
              <a:ext uri="{FF2B5EF4-FFF2-40B4-BE49-F238E27FC236}">
                <a16:creationId xmlns:a16="http://schemas.microsoft.com/office/drawing/2014/main" id="{EDAE09CA-4EE8-4460-AE05-7ADF4503326F}"/>
              </a:ext>
            </a:extLst>
          </p:cNvPr>
          <p:cNvSpPr txBox="1"/>
          <p:nvPr/>
        </p:nvSpPr>
        <p:spPr>
          <a:xfrm rot="2196330">
            <a:off x="2458430" y="766475"/>
            <a:ext cx="364202" cy="276999"/>
          </a:xfrm>
          <a:prstGeom prst="rect">
            <a:avLst/>
          </a:prstGeom>
          <a:noFill/>
        </p:spPr>
        <p:txBody>
          <a:bodyPr wrap="none" rtlCol="0">
            <a:spAutoFit/>
          </a:bodyPr>
          <a:lstStyle/>
          <a:p>
            <a:r>
              <a:rPr lang="en-GB" sz="1200" b="1" i="1" dirty="0"/>
              <a:t>T0</a:t>
            </a:r>
          </a:p>
        </p:txBody>
      </p:sp>
      <p:sp>
        <p:nvSpPr>
          <p:cNvPr id="242" name="TextBox 241">
            <a:extLst>
              <a:ext uri="{FF2B5EF4-FFF2-40B4-BE49-F238E27FC236}">
                <a16:creationId xmlns:a16="http://schemas.microsoft.com/office/drawing/2014/main" id="{DDD625B3-418E-4FFE-9DAD-B97A3FB44EAC}"/>
              </a:ext>
            </a:extLst>
          </p:cNvPr>
          <p:cNvSpPr txBox="1"/>
          <p:nvPr/>
        </p:nvSpPr>
        <p:spPr>
          <a:xfrm rot="2055534">
            <a:off x="3945402" y="1779290"/>
            <a:ext cx="364202" cy="276999"/>
          </a:xfrm>
          <a:prstGeom prst="rect">
            <a:avLst/>
          </a:prstGeom>
          <a:noFill/>
        </p:spPr>
        <p:txBody>
          <a:bodyPr wrap="none" rtlCol="0">
            <a:spAutoFit/>
          </a:bodyPr>
          <a:lstStyle/>
          <a:p>
            <a:r>
              <a:rPr lang="en-GB" sz="1200" b="1" i="1" dirty="0"/>
              <a:t>T1</a:t>
            </a:r>
          </a:p>
        </p:txBody>
      </p:sp>
      <p:sp>
        <p:nvSpPr>
          <p:cNvPr id="244" name="TextBox 243">
            <a:extLst>
              <a:ext uri="{FF2B5EF4-FFF2-40B4-BE49-F238E27FC236}">
                <a16:creationId xmlns:a16="http://schemas.microsoft.com/office/drawing/2014/main" id="{E868191E-2CA3-4423-8AFB-4D8246533EC0}"/>
              </a:ext>
            </a:extLst>
          </p:cNvPr>
          <p:cNvSpPr txBox="1"/>
          <p:nvPr/>
        </p:nvSpPr>
        <p:spPr>
          <a:xfrm rot="2285162">
            <a:off x="8088800" y="4764578"/>
            <a:ext cx="364202" cy="276999"/>
          </a:xfrm>
          <a:prstGeom prst="rect">
            <a:avLst/>
          </a:prstGeom>
          <a:noFill/>
        </p:spPr>
        <p:txBody>
          <a:bodyPr wrap="none" rtlCol="0">
            <a:spAutoFit/>
          </a:bodyPr>
          <a:lstStyle/>
          <a:p>
            <a:r>
              <a:rPr lang="en-GB" sz="1200" b="1" i="1" dirty="0"/>
              <a:t>T3</a:t>
            </a:r>
          </a:p>
        </p:txBody>
      </p:sp>
      <p:sp>
        <p:nvSpPr>
          <p:cNvPr id="154" name="TextBox 153">
            <a:extLst>
              <a:ext uri="{FF2B5EF4-FFF2-40B4-BE49-F238E27FC236}">
                <a16:creationId xmlns:a16="http://schemas.microsoft.com/office/drawing/2014/main" id="{26CF9910-F0E1-47C0-BB6D-2F3348AEA6F3}"/>
              </a:ext>
            </a:extLst>
          </p:cNvPr>
          <p:cNvSpPr txBox="1"/>
          <p:nvPr/>
        </p:nvSpPr>
        <p:spPr>
          <a:xfrm>
            <a:off x="7018846" y="2348880"/>
            <a:ext cx="2185527" cy="1546577"/>
          </a:xfrm>
          <a:prstGeom prst="rect">
            <a:avLst/>
          </a:prstGeom>
          <a:noFill/>
        </p:spPr>
        <p:txBody>
          <a:bodyPr wrap="square">
            <a:spAutoFit/>
          </a:bodyPr>
          <a:lstStyle/>
          <a:p>
            <a:r>
              <a:rPr lang="en-US" sz="1050" b="1" i="1" dirty="0"/>
              <a:t>Simple schematic diagram outlining possible elastic and inelastic deformation structures in layered host rock associated with incremental sheet emplacement during laccolith formation with inferred </a:t>
            </a:r>
            <a:r>
              <a:rPr lang="en-US" sz="1050" b="1" i="1" dirty="0" err="1"/>
              <a:t>pmag</a:t>
            </a:r>
            <a:r>
              <a:rPr lang="en-US" sz="1050" b="1" i="1" dirty="0"/>
              <a:t> vector deflections </a:t>
            </a:r>
            <a:endParaRPr lang="en-GB" sz="1050" b="1" i="1" dirty="0"/>
          </a:p>
        </p:txBody>
      </p:sp>
      <p:sp>
        <p:nvSpPr>
          <p:cNvPr id="249" name="TextBox 248">
            <a:extLst>
              <a:ext uri="{FF2B5EF4-FFF2-40B4-BE49-F238E27FC236}">
                <a16:creationId xmlns:a16="http://schemas.microsoft.com/office/drawing/2014/main" id="{D63B38D7-D4A5-484D-B120-F6CFFE7B18E4}"/>
              </a:ext>
            </a:extLst>
          </p:cNvPr>
          <p:cNvSpPr txBox="1"/>
          <p:nvPr/>
        </p:nvSpPr>
        <p:spPr>
          <a:xfrm>
            <a:off x="3337234" y="3663188"/>
            <a:ext cx="2026854" cy="253916"/>
          </a:xfrm>
          <a:prstGeom prst="rect">
            <a:avLst/>
          </a:prstGeom>
          <a:noFill/>
        </p:spPr>
        <p:txBody>
          <a:bodyPr wrap="square">
            <a:spAutoFit/>
          </a:bodyPr>
          <a:lstStyle/>
          <a:p>
            <a:r>
              <a:rPr lang="en-US" sz="1050" dirty="0">
                <a:latin typeface="Calibri" panose="020F0502020204030204" pitchFamily="34" charset="0"/>
                <a:cs typeface="Calibri" panose="020F0502020204030204" pitchFamily="34" charset="0"/>
              </a:rPr>
              <a:t>Emplacement of second sheet</a:t>
            </a:r>
            <a:endParaRPr lang="en-GB" sz="1050" dirty="0">
              <a:latin typeface="Calibri" panose="020F0502020204030204" pitchFamily="34" charset="0"/>
              <a:cs typeface="Calibri" panose="020F0502020204030204" pitchFamily="34" charset="0"/>
            </a:endParaRPr>
          </a:p>
        </p:txBody>
      </p:sp>
      <p:sp>
        <p:nvSpPr>
          <p:cNvPr id="229" name="TextBox 228">
            <a:extLst>
              <a:ext uri="{FF2B5EF4-FFF2-40B4-BE49-F238E27FC236}">
                <a16:creationId xmlns:a16="http://schemas.microsoft.com/office/drawing/2014/main" id="{E3A5A88C-816A-495B-AAA1-29B15DCF5988}"/>
              </a:ext>
            </a:extLst>
          </p:cNvPr>
          <p:cNvSpPr txBox="1"/>
          <p:nvPr/>
        </p:nvSpPr>
        <p:spPr>
          <a:xfrm rot="2263520">
            <a:off x="6158448" y="3377571"/>
            <a:ext cx="364202" cy="276999"/>
          </a:xfrm>
          <a:prstGeom prst="rect">
            <a:avLst/>
          </a:prstGeom>
          <a:noFill/>
        </p:spPr>
        <p:txBody>
          <a:bodyPr wrap="none" rtlCol="0">
            <a:spAutoFit/>
          </a:bodyPr>
          <a:lstStyle/>
          <a:p>
            <a:r>
              <a:rPr lang="en-GB" sz="1200" b="1" i="1" dirty="0"/>
              <a:t>T2</a:t>
            </a:r>
          </a:p>
        </p:txBody>
      </p:sp>
      <p:cxnSp>
        <p:nvCxnSpPr>
          <p:cNvPr id="207" name="Straight Arrow Connector 206">
            <a:extLst>
              <a:ext uri="{FF2B5EF4-FFF2-40B4-BE49-F238E27FC236}">
                <a16:creationId xmlns:a16="http://schemas.microsoft.com/office/drawing/2014/main" id="{70E3B149-462E-4E6A-8466-26978BAA6206}"/>
              </a:ext>
            </a:extLst>
          </p:cNvPr>
          <p:cNvCxnSpPr>
            <a:cxnSpLocks/>
          </p:cNvCxnSpPr>
          <p:nvPr/>
        </p:nvCxnSpPr>
        <p:spPr>
          <a:xfrm>
            <a:off x="2153329" y="668961"/>
            <a:ext cx="897296" cy="628687"/>
          </a:xfrm>
          <a:prstGeom prst="straightConnector1">
            <a:avLst/>
          </a:prstGeom>
          <a:ln w="9525">
            <a:headEnd type="diamond" w="med" len="med"/>
            <a:tailEnd type="diamond" w="med" len="med"/>
          </a:ln>
        </p:spPr>
        <p:style>
          <a:lnRef idx="1">
            <a:schemeClr val="dk1"/>
          </a:lnRef>
          <a:fillRef idx="0">
            <a:schemeClr val="dk1"/>
          </a:fillRef>
          <a:effectRef idx="0">
            <a:schemeClr val="dk1"/>
          </a:effectRef>
          <a:fontRef idx="minor">
            <a:schemeClr val="tx1"/>
          </a:fontRef>
        </p:style>
      </p:cxnSp>
      <p:cxnSp>
        <p:nvCxnSpPr>
          <p:cNvPr id="210" name="Straight Arrow Connector 209">
            <a:extLst>
              <a:ext uri="{FF2B5EF4-FFF2-40B4-BE49-F238E27FC236}">
                <a16:creationId xmlns:a16="http://schemas.microsoft.com/office/drawing/2014/main" id="{14DCBED4-4AFB-4401-BB54-E24CB013B805}"/>
              </a:ext>
            </a:extLst>
          </p:cNvPr>
          <p:cNvCxnSpPr>
            <a:cxnSpLocks/>
          </p:cNvCxnSpPr>
          <p:nvPr/>
        </p:nvCxnSpPr>
        <p:spPr>
          <a:xfrm>
            <a:off x="3134811" y="1362107"/>
            <a:ext cx="1971896" cy="1376532"/>
          </a:xfrm>
          <a:prstGeom prst="straightConnector1">
            <a:avLst/>
          </a:prstGeom>
          <a:ln w="9525">
            <a:headEnd type="diamond" w="med" len="med"/>
            <a:tailEnd type="diamond" w="med" len="med"/>
          </a:ln>
        </p:spPr>
        <p:style>
          <a:lnRef idx="1">
            <a:schemeClr val="dk1"/>
          </a:lnRef>
          <a:fillRef idx="0">
            <a:schemeClr val="dk1"/>
          </a:fillRef>
          <a:effectRef idx="0">
            <a:schemeClr val="dk1"/>
          </a:effectRef>
          <a:fontRef idx="minor">
            <a:schemeClr val="tx1"/>
          </a:fontRef>
        </p:style>
      </p:cxnSp>
      <p:cxnSp>
        <p:nvCxnSpPr>
          <p:cNvPr id="211" name="Straight Arrow Connector 210">
            <a:extLst>
              <a:ext uri="{FF2B5EF4-FFF2-40B4-BE49-F238E27FC236}">
                <a16:creationId xmlns:a16="http://schemas.microsoft.com/office/drawing/2014/main" id="{9F990F66-A06E-4B18-A146-894CED54698C}"/>
              </a:ext>
            </a:extLst>
          </p:cNvPr>
          <p:cNvCxnSpPr>
            <a:cxnSpLocks/>
          </p:cNvCxnSpPr>
          <p:nvPr/>
        </p:nvCxnSpPr>
        <p:spPr>
          <a:xfrm>
            <a:off x="5219587" y="2829201"/>
            <a:ext cx="2241923" cy="1607911"/>
          </a:xfrm>
          <a:prstGeom prst="straightConnector1">
            <a:avLst/>
          </a:prstGeom>
          <a:ln w="9525">
            <a:headEnd type="diamond" w="med" len="med"/>
            <a:tailEnd type="diamond" w="med" len="med"/>
          </a:ln>
        </p:spPr>
        <p:style>
          <a:lnRef idx="1">
            <a:schemeClr val="dk1"/>
          </a:lnRef>
          <a:fillRef idx="0">
            <a:schemeClr val="dk1"/>
          </a:fillRef>
          <a:effectRef idx="0">
            <a:schemeClr val="dk1"/>
          </a:effectRef>
          <a:fontRef idx="minor">
            <a:schemeClr val="tx1"/>
          </a:fontRef>
        </p:style>
      </p:cxnSp>
      <p:cxnSp>
        <p:nvCxnSpPr>
          <p:cNvPr id="212" name="Straight Arrow Connector 211">
            <a:extLst>
              <a:ext uri="{FF2B5EF4-FFF2-40B4-BE49-F238E27FC236}">
                <a16:creationId xmlns:a16="http://schemas.microsoft.com/office/drawing/2014/main" id="{ED1A89CA-5FD2-4B8C-8B1E-FE24BFCF39BE}"/>
              </a:ext>
            </a:extLst>
          </p:cNvPr>
          <p:cNvCxnSpPr>
            <a:cxnSpLocks/>
          </p:cNvCxnSpPr>
          <p:nvPr/>
        </p:nvCxnSpPr>
        <p:spPr>
          <a:xfrm>
            <a:off x="7575821" y="4514780"/>
            <a:ext cx="1461179" cy="1021018"/>
          </a:xfrm>
          <a:prstGeom prst="straightConnector1">
            <a:avLst/>
          </a:prstGeom>
          <a:ln w="9525">
            <a:headEnd type="diamond" w="med" len="med"/>
            <a:tailEnd type="diamond" w="med" len="med"/>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CA51C48D-5BCC-4CAB-8624-07848CECC58B}"/>
              </a:ext>
            </a:extLst>
          </p:cNvPr>
          <p:cNvSpPr txBox="1"/>
          <p:nvPr/>
        </p:nvSpPr>
        <p:spPr>
          <a:xfrm>
            <a:off x="4644008" y="404664"/>
            <a:ext cx="4680518" cy="1600438"/>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-Injection and inflation of intrusions in the shallow crust commonly produces overlying forced folds and surface deformation</a:t>
            </a:r>
          </a:p>
          <a:p>
            <a:endParaRPr lang="en-US" sz="1400" b="1" dirty="0">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-Dynamic interaction between progressive emplacement of hot magma, roof uplift, and any associated fracture/fault development remains poorly understood.</a:t>
            </a:r>
          </a:p>
        </p:txBody>
      </p:sp>
      <p:sp>
        <p:nvSpPr>
          <p:cNvPr id="222" name="TextBox 221">
            <a:extLst>
              <a:ext uri="{FF2B5EF4-FFF2-40B4-BE49-F238E27FC236}">
                <a16:creationId xmlns:a16="http://schemas.microsoft.com/office/drawing/2014/main" id="{91DCB0AA-CC40-4066-BF71-09F845C40C6D}"/>
              </a:ext>
            </a:extLst>
          </p:cNvPr>
          <p:cNvSpPr txBox="1"/>
          <p:nvPr/>
        </p:nvSpPr>
        <p:spPr>
          <a:xfrm>
            <a:off x="155486" y="4494019"/>
            <a:ext cx="3336394" cy="2031325"/>
          </a:xfrm>
          <a:prstGeom prst="rect">
            <a:avLst/>
          </a:prstGeom>
          <a:noFill/>
        </p:spPr>
        <p:txBody>
          <a:bodyPr wrap="square">
            <a:spAutoFit/>
          </a:bodyPr>
          <a:lstStyle/>
          <a:p>
            <a:r>
              <a:rPr lang="en-US" sz="1400" b="1" dirty="0"/>
              <a:t>Aim: Can </a:t>
            </a:r>
            <a:r>
              <a:rPr lang="en-US" sz="1400" b="1" dirty="0" err="1"/>
              <a:t>Palaeomagnetism</a:t>
            </a:r>
            <a:r>
              <a:rPr lang="en-US" sz="1400" b="1" dirty="0"/>
              <a:t> help: </a:t>
            </a:r>
          </a:p>
          <a:p>
            <a:endParaRPr lang="en-US" sz="1400" b="1" dirty="0"/>
          </a:p>
          <a:p>
            <a:pPr marL="342900" indent="-342900">
              <a:buAutoNum type="arabicParenBoth"/>
            </a:pPr>
            <a:r>
              <a:rPr lang="en-US" sz="1400" b="1" dirty="0"/>
              <a:t>record progressive host rock deflection during incremental laccolith construction;</a:t>
            </a:r>
          </a:p>
          <a:p>
            <a:pPr marL="342900" indent="-342900">
              <a:buAutoNum type="arabicParenBoth"/>
            </a:pPr>
            <a:endParaRPr lang="en-US" sz="1400" b="1" dirty="0"/>
          </a:p>
          <a:p>
            <a:pPr marL="342900" indent="-342900">
              <a:buAutoNum type="arabicParenBoth"/>
            </a:pPr>
            <a:r>
              <a:rPr lang="en-US" sz="1400" b="1" dirty="0"/>
              <a:t>Constrain the rate/duration of intrusion and/or cooling.</a:t>
            </a:r>
          </a:p>
          <a:p>
            <a:endParaRPr lang="en-US" sz="1400" b="1" dirty="0"/>
          </a:p>
        </p:txBody>
      </p:sp>
      <p:grpSp>
        <p:nvGrpSpPr>
          <p:cNvPr id="144" name="Group 143">
            <a:extLst>
              <a:ext uri="{FF2B5EF4-FFF2-40B4-BE49-F238E27FC236}">
                <a16:creationId xmlns:a16="http://schemas.microsoft.com/office/drawing/2014/main" id="{DB50D4D3-8A99-4A94-8308-BBEC680F7FC9}"/>
              </a:ext>
            </a:extLst>
          </p:cNvPr>
          <p:cNvGrpSpPr/>
          <p:nvPr/>
        </p:nvGrpSpPr>
        <p:grpSpPr>
          <a:xfrm>
            <a:off x="10256" y="836712"/>
            <a:ext cx="2185480" cy="656059"/>
            <a:chOff x="10256" y="836712"/>
            <a:chExt cx="2185480" cy="656059"/>
          </a:xfrm>
        </p:grpSpPr>
        <p:grpSp>
          <p:nvGrpSpPr>
            <p:cNvPr id="58" name="Group 57">
              <a:extLst>
                <a:ext uri="{FF2B5EF4-FFF2-40B4-BE49-F238E27FC236}">
                  <a16:creationId xmlns:a16="http://schemas.microsoft.com/office/drawing/2014/main" id="{A026A6EB-D1CF-4D79-A486-EBE579271A47}"/>
                </a:ext>
              </a:extLst>
            </p:cNvPr>
            <p:cNvGrpSpPr/>
            <p:nvPr/>
          </p:nvGrpSpPr>
          <p:grpSpPr>
            <a:xfrm>
              <a:off x="112686" y="836712"/>
              <a:ext cx="2083050" cy="437578"/>
              <a:chOff x="369175" y="1839296"/>
              <a:chExt cx="1667200" cy="437578"/>
            </a:xfrm>
          </p:grpSpPr>
          <p:grpSp>
            <p:nvGrpSpPr>
              <p:cNvPr id="15" name="Group 14">
                <a:extLst>
                  <a:ext uri="{FF2B5EF4-FFF2-40B4-BE49-F238E27FC236}">
                    <a16:creationId xmlns:a16="http://schemas.microsoft.com/office/drawing/2014/main" id="{E3C94065-F59C-4940-BA41-6AEED6BC2909}"/>
                  </a:ext>
                </a:extLst>
              </p:cNvPr>
              <p:cNvGrpSpPr/>
              <p:nvPr/>
            </p:nvGrpSpPr>
            <p:grpSpPr>
              <a:xfrm>
                <a:off x="369175" y="1916052"/>
                <a:ext cx="1667200" cy="360822"/>
                <a:chOff x="3572597" y="2505742"/>
                <a:chExt cx="720080" cy="138755"/>
              </a:xfrm>
            </p:grpSpPr>
            <p:sp>
              <p:nvSpPr>
                <p:cNvPr id="16" name="Rectangle 15">
                  <a:extLst>
                    <a:ext uri="{FF2B5EF4-FFF2-40B4-BE49-F238E27FC236}">
                      <a16:creationId xmlns:a16="http://schemas.microsoft.com/office/drawing/2014/main" id="{D83882BF-651F-4990-BF44-43C41B7379A4}"/>
                    </a:ext>
                  </a:extLst>
                </p:cNvPr>
                <p:cNvSpPr/>
                <p:nvPr/>
              </p:nvSpPr>
              <p:spPr>
                <a:xfrm>
                  <a:off x="3572597" y="2512275"/>
                  <a:ext cx="720080" cy="13222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3FDF52C9-D188-4E4B-A02D-8B9F07787490}"/>
                    </a:ext>
                  </a:extLst>
                </p:cNvPr>
                <p:cNvSpPr/>
                <p:nvPr/>
              </p:nvSpPr>
              <p:spPr>
                <a:xfrm>
                  <a:off x="3572597" y="2505742"/>
                  <a:ext cx="720080" cy="33208"/>
                </a:xfrm>
                <a:prstGeom prst="rect">
                  <a:avLst/>
                </a:prstGeom>
                <a:solidFill>
                  <a:schemeClr val="accent3">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extLst>
                  <a:ext uri="{FF2B5EF4-FFF2-40B4-BE49-F238E27FC236}">
                    <a16:creationId xmlns:a16="http://schemas.microsoft.com/office/drawing/2014/main" id="{646E8BD8-55C7-4872-B22E-E2E8D60BD444}"/>
                  </a:ext>
                </a:extLst>
              </p:cNvPr>
              <p:cNvSpPr/>
              <p:nvPr/>
            </p:nvSpPr>
            <p:spPr>
              <a:xfrm>
                <a:off x="369175" y="1839296"/>
                <a:ext cx="1667200" cy="87682"/>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TextBox 18">
              <a:extLst>
                <a:ext uri="{FF2B5EF4-FFF2-40B4-BE49-F238E27FC236}">
                  <a16:creationId xmlns:a16="http://schemas.microsoft.com/office/drawing/2014/main" id="{061EDDBB-C6BC-468A-B015-4790E66866DC}"/>
                </a:ext>
              </a:extLst>
            </p:cNvPr>
            <p:cNvSpPr txBox="1"/>
            <p:nvPr/>
          </p:nvSpPr>
          <p:spPr>
            <a:xfrm>
              <a:off x="10256" y="1231161"/>
              <a:ext cx="1390660" cy="261610"/>
            </a:xfrm>
            <a:prstGeom prst="rect">
              <a:avLst/>
            </a:prstGeom>
            <a:noFill/>
          </p:spPr>
          <p:txBody>
            <a:bodyPr wrap="square">
              <a:spAutoFit/>
            </a:bodyPr>
            <a:lstStyle/>
            <a:p>
              <a:r>
                <a:rPr lang="en-US" sz="1050" dirty="0">
                  <a:latin typeface="Calibri" panose="020F0502020204030204" pitchFamily="34" charset="0"/>
                  <a:cs typeface="Calibri" panose="020F0502020204030204" pitchFamily="34" charset="0"/>
                </a:rPr>
                <a:t>Layered host rock</a:t>
              </a:r>
              <a:endParaRPr lang="en-GB" sz="1050" dirty="0">
                <a:latin typeface="Calibri" panose="020F0502020204030204" pitchFamily="34" charset="0"/>
                <a:cs typeface="Calibri" panose="020F0502020204030204" pitchFamily="34" charset="0"/>
              </a:endParaRPr>
            </a:p>
          </p:txBody>
        </p:sp>
        <p:pic>
          <p:nvPicPr>
            <p:cNvPr id="266" name="Picture 265">
              <a:extLst>
                <a:ext uri="{FF2B5EF4-FFF2-40B4-BE49-F238E27FC236}">
                  <a16:creationId xmlns:a16="http://schemas.microsoft.com/office/drawing/2014/main" id="{A6B83843-8A87-4630-8789-CA8567F0E468}"/>
                </a:ext>
              </a:extLst>
            </p:cNvPr>
            <p:cNvPicPr>
              <a:picLocks noChangeAspect="1"/>
            </p:cNvPicPr>
            <p:nvPr/>
          </p:nvPicPr>
          <p:blipFill>
            <a:blip r:embed="rId2"/>
            <a:stretch>
              <a:fillRect/>
            </a:stretch>
          </p:blipFill>
          <p:spPr>
            <a:xfrm>
              <a:off x="323528" y="945579"/>
              <a:ext cx="137001" cy="313661"/>
            </a:xfrm>
            <a:prstGeom prst="rect">
              <a:avLst/>
            </a:prstGeom>
          </p:spPr>
        </p:pic>
        <p:pic>
          <p:nvPicPr>
            <p:cNvPr id="268" name="Picture 267">
              <a:extLst>
                <a:ext uri="{FF2B5EF4-FFF2-40B4-BE49-F238E27FC236}">
                  <a16:creationId xmlns:a16="http://schemas.microsoft.com/office/drawing/2014/main" id="{53A21390-282D-41ED-9F82-559D051E2321}"/>
                </a:ext>
              </a:extLst>
            </p:cNvPr>
            <p:cNvPicPr>
              <a:picLocks noChangeAspect="1"/>
            </p:cNvPicPr>
            <p:nvPr/>
          </p:nvPicPr>
          <p:blipFill>
            <a:blip r:embed="rId2"/>
            <a:stretch>
              <a:fillRect/>
            </a:stretch>
          </p:blipFill>
          <p:spPr>
            <a:xfrm>
              <a:off x="828576" y="943498"/>
              <a:ext cx="137001" cy="313661"/>
            </a:xfrm>
            <a:prstGeom prst="rect">
              <a:avLst/>
            </a:prstGeom>
          </p:spPr>
        </p:pic>
        <p:pic>
          <p:nvPicPr>
            <p:cNvPr id="270" name="Picture 269">
              <a:extLst>
                <a:ext uri="{FF2B5EF4-FFF2-40B4-BE49-F238E27FC236}">
                  <a16:creationId xmlns:a16="http://schemas.microsoft.com/office/drawing/2014/main" id="{24B0B300-55F6-4F5C-A9F7-A257602F32B1}"/>
                </a:ext>
              </a:extLst>
            </p:cNvPr>
            <p:cNvPicPr>
              <a:picLocks noChangeAspect="1"/>
            </p:cNvPicPr>
            <p:nvPr/>
          </p:nvPicPr>
          <p:blipFill>
            <a:blip r:embed="rId2"/>
            <a:stretch>
              <a:fillRect/>
            </a:stretch>
          </p:blipFill>
          <p:spPr>
            <a:xfrm>
              <a:off x="1829279" y="940610"/>
              <a:ext cx="137001" cy="327701"/>
            </a:xfrm>
            <a:prstGeom prst="rect">
              <a:avLst/>
            </a:prstGeom>
          </p:spPr>
        </p:pic>
        <p:pic>
          <p:nvPicPr>
            <p:cNvPr id="272" name="Picture 271">
              <a:extLst>
                <a:ext uri="{FF2B5EF4-FFF2-40B4-BE49-F238E27FC236}">
                  <a16:creationId xmlns:a16="http://schemas.microsoft.com/office/drawing/2014/main" id="{23E16BE4-6C49-4AD7-AC76-2DB9F44F8FE5}"/>
                </a:ext>
              </a:extLst>
            </p:cNvPr>
            <p:cNvPicPr>
              <a:picLocks noChangeAspect="1"/>
            </p:cNvPicPr>
            <p:nvPr/>
          </p:nvPicPr>
          <p:blipFill>
            <a:blip r:embed="rId2"/>
            <a:stretch>
              <a:fillRect/>
            </a:stretch>
          </p:blipFill>
          <p:spPr>
            <a:xfrm>
              <a:off x="1357804" y="933752"/>
              <a:ext cx="137001" cy="313661"/>
            </a:xfrm>
            <a:prstGeom prst="rect">
              <a:avLst/>
            </a:prstGeom>
          </p:spPr>
        </p:pic>
      </p:grpSp>
      <p:pic>
        <p:nvPicPr>
          <p:cNvPr id="289" name="Picture 288">
            <a:extLst>
              <a:ext uri="{FF2B5EF4-FFF2-40B4-BE49-F238E27FC236}">
                <a16:creationId xmlns:a16="http://schemas.microsoft.com/office/drawing/2014/main" id="{E54F5E33-D35D-4912-BEE3-16D623A7349A}"/>
              </a:ext>
            </a:extLst>
          </p:cNvPr>
          <p:cNvPicPr>
            <a:picLocks noChangeAspect="1"/>
          </p:cNvPicPr>
          <p:nvPr/>
        </p:nvPicPr>
        <p:blipFill>
          <a:blip r:embed="rId2"/>
          <a:stretch>
            <a:fillRect/>
          </a:stretch>
        </p:blipFill>
        <p:spPr>
          <a:xfrm>
            <a:off x="3828961" y="2384037"/>
            <a:ext cx="85159" cy="203697"/>
          </a:xfrm>
          <a:prstGeom prst="rect">
            <a:avLst/>
          </a:prstGeom>
        </p:spPr>
      </p:pic>
      <p:grpSp>
        <p:nvGrpSpPr>
          <p:cNvPr id="145" name="Group 144">
            <a:extLst>
              <a:ext uri="{FF2B5EF4-FFF2-40B4-BE49-F238E27FC236}">
                <a16:creationId xmlns:a16="http://schemas.microsoft.com/office/drawing/2014/main" id="{6ED952C4-7DC6-4D74-8130-3A8E39976E7B}"/>
              </a:ext>
            </a:extLst>
          </p:cNvPr>
          <p:cNvGrpSpPr/>
          <p:nvPr/>
        </p:nvGrpSpPr>
        <p:grpSpPr>
          <a:xfrm>
            <a:off x="1104986" y="1581263"/>
            <a:ext cx="2161287" cy="719672"/>
            <a:chOff x="1104986" y="1581263"/>
            <a:chExt cx="2161287" cy="719672"/>
          </a:xfrm>
        </p:grpSpPr>
        <p:grpSp>
          <p:nvGrpSpPr>
            <p:cNvPr id="78" name="Group 77">
              <a:extLst>
                <a:ext uri="{FF2B5EF4-FFF2-40B4-BE49-F238E27FC236}">
                  <a16:creationId xmlns:a16="http://schemas.microsoft.com/office/drawing/2014/main" id="{A35695C1-A19A-4DEE-AB41-CC29ED9242B8}"/>
                </a:ext>
              </a:extLst>
            </p:cNvPr>
            <p:cNvGrpSpPr/>
            <p:nvPr/>
          </p:nvGrpSpPr>
          <p:grpSpPr>
            <a:xfrm>
              <a:off x="1104986" y="1623202"/>
              <a:ext cx="2161287" cy="677733"/>
              <a:chOff x="1104986" y="1623202"/>
              <a:chExt cx="2161287" cy="677733"/>
            </a:xfrm>
          </p:grpSpPr>
          <p:grpSp>
            <p:nvGrpSpPr>
              <p:cNvPr id="53" name="Group 52">
                <a:extLst>
                  <a:ext uri="{FF2B5EF4-FFF2-40B4-BE49-F238E27FC236}">
                    <a16:creationId xmlns:a16="http://schemas.microsoft.com/office/drawing/2014/main" id="{B18028F1-9A16-4C82-B1BF-860C45CE72A0}"/>
                  </a:ext>
                </a:extLst>
              </p:cNvPr>
              <p:cNvGrpSpPr/>
              <p:nvPr/>
            </p:nvGrpSpPr>
            <p:grpSpPr>
              <a:xfrm>
                <a:off x="1182273" y="1623202"/>
                <a:ext cx="2084000" cy="463649"/>
                <a:chOff x="553427" y="2605310"/>
                <a:chExt cx="2084000" cy="463649"/>
              </a:xfrm>
            </p:grpSpPr>
            <p:sp>
              <p:nvSpPr>
                <p:cNvPr id="51" name="Freeform: Shape 50">
                  <a:extLst>
                    <a:ext uri="{FF2B5EF4-FFF2-40B4-BE49-F238E27FC236}">
                      <a16:creationId xmlns:a16="http://schemas.microsoft.com/office/drawing/2014/main" id="{03972D49-7075-41AD-B882-8946C4E7BD89}"/>
                    </a:ext>
                  </a:extLst>
                </p:cNvPr>
                <p:cNvSpPr/>
                <p:nvPr/>
              </p:nvSpPr>
              <p:spPr>
                <a:xfrm>
                  <a:off x="558846" y="2608171"/>
                  <a:ext cx="2078581" cy="136214"/>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5297"/>
                    <a:gd name="connsiteY0" fmla="*/ 50511 h 50511"/>
                    <a:gd name="connsiteX1" fmla="*/ 139532 w 865297"/>
                    <a:gd name="connsiteY1" fmla="*/ 43987 h 50511"/>
                    <a:gd name="connsiteX2" fmla="*/ 209869 w 865297"/>
                    <a:gd name="connsiteY2" fmla="*/ 28001 h 50511"/>
                    <a:gd name="connsiteX3" fmla="*/ 257828 w 865297"/>
                    <a:gd name="connsiteY3" fmla="*/ 10400 h 50511"/>
                    <a:gd name="connsiteX4" fmla="*/ 312301 w 865297"/>
                    <a:gd name="connsiteY4" fmla="*/ 4006 h 50511"/>
                    <a:gd name="connsiteX5" fmla="*/ 385835 w 865297"/>
                    <a:gd name="connsiteY5" fmla="*/ 1212 h 50511"/>
                    <a:gd name="connsiteX6" fmla="*/ 865297 w 865297"/>
                    <a:gd name="connsiteY6" fmla="*/ 0 h 50511"/>
                    <a:gd name="connsiteX0" fmla="*/ 0 w 865297"/>
                    <a:gd name="connsiteY0" fmla="*/ 50511 h 53773"/>
                    <a:gd name="connsiteX1" fmla="*/ 138387 w 865297"/>
                    <a:gd name="connsiteY1" fmla="*/ 53773 h 53773"/>
                    <a:gd name="connsiteX2" fmla="*/ 209869 w 865297"/>
                    <a:gd name="connsiteY2" fmla="*/ 28001 h 53773"/>
                    <a:gd name="connsiteX3" fmla="*/ 257828 w 865297"/>
                    <a:gd name="connsiteY3" fmla="*/ 10400 h 53773"/>
                    <a:gd name="connsiteX4" fmla="*/ 312301 w 865297"/>
                    <a:gd name="connsiteY4" fmla="*/ 4006 h 53773"/>
                    <a:gd name="connsiteX5" fmla="*/ 385835 w 865297"/>
                    <a:gd name="connsiteY5" fmla="*/ 1212 h 53773"/>
                    <a:gd name="connsiteX6" fmla="*/ 865297 w 865297"/>
                    <a:gd name="connsiteY6" fmla="*/ 0 h 53773"/>
                    <a:gd name="connsiteX0" fmla="*/ 0 w 865297"/>
                    <a:gd name="connsiteY0" fmla="*/ 50511 h 53773"/>
                    <a:gd name="connsiteX1" fmla="*/ 138387 w 865297"/>
                    <a:gd name="connsiteY1" fmla="*/ 53773 h 53773"/>
                    <a:gd name="connsiteX2" fmla="*/ 213304 w 865297"/>
                    <a:gd name="connsiteY2" fmla="*/ 35612 h 53773"/>
                    <a:gd name="connsiteX3" fmla="*/ 257828 w 865297"/>
                    <a:gd name="connsiteY3" fmla="*/ 10400 h 53773"/>
                    <a:gd name="connsiteX4" fmla="*/ 312301 w 865297"/>
                    <a:gd name="connsiteY4" fmla="*/ 4006 h 53773"/>
                    <a:gd name="connsiteX5" fmla="*/ 385835 w 865297"/>
                    <a:gd name="connsiteY5" fmla="*/ 1212 h 53773"/>
                    <a:gd name="connsiteX6" fmla="*/ 865297 w 865297"/>
                    <a:gd name="connsiteY6" fmla="*/ 0 h 53773"/>
                    <a:gd name="connsiteX0" fmla="*/ 0 w 865297"/>
                    <a:gd name="connsiteY0" fmla="*/ 50511 h 53773"/>
                    <a:gd name="connsiteX1" fmla="*/ 138387 w 865297"/>
                    <a:gd name="connsiteY1" fmla="*/ 53773 h 53773"/>
                    <a:gd name="connsiteX2" fmla="*/ 213304 w 865297"/>
                    <a:gd name="connsiteY2" fmla="*/ 35612 h 53773"/>
                    <a:gd name="connsiteX3" fmla="*/ 257828 w 865297"/>
                    <a:gd name="connsiteY3" fmla="*/ 10400 h 53773"/>
                    <a:gd name="connsiteX4" fmla="*/ 312301 w 865297"/>
                    <a:gd name="connsiteY4" fmla="*/ 4006 h 53773"/>
                    <a:gd name="connsiteX5" fmla="*/ 385835 w 865297"/>
                    <a:gd name="connsiteY5" fmla="*/ 1212 h 53773"/>
                    <a:gd name="connsiteX6" fmla="*/ 865297 w 865297"/>
                    <a:gd name="connsiteY6" fmla="*/ 0 h 53773"/>
                    <a:gd name="connsiteX0" fmla="*/ 0 w 865297"/>
                    <a:gd name="connsiteY0" fmla="*/ 50511 h 53773"/>
                    <a:gd name="connsiteX1" fmla="*/ 138387 w 865297"/>
                    <a:gd name="connsiteY1" fmla="*/ 53773 h 53773"/>
                    <a:gd name="connsiteX2" fmla="*/ 209869 w 865297"/>
                    <a:gd name="connsiteY2" fmla="*/ 33437 h 53773"/>
                    <a:gd name="connsiteX3" fmla="*/ 257828 w 865297"/>
                    <a:gd name="connsiteY3" fmla="*/ 10400 h 53773"/>
                    <a:gd name="connsiteX4" fmla="*/ 312301 w 865297"/>
                    <a:gd name="connsiteY4" fmla="*/ 4006 h 53773"/>
                    <a:gd name="connsiteX5" fmla="*/ 385835 w 865297"/>
                    <a:gd name="connsiteY5" fmla="*/ 1212 h 53773"/>
                    <a:gd name="connsiteX6" fmla="*/ 865297 w 865297"/>
                    <a:gd name="connsiteY6" fmla="*/ 0 h 53773"/>
                    <a:gd name="connsiteX0" fmla="*/ 0 w 869731"/>
                    <a:gd name="connsiteY0" fmla="*/ 51563 h 53773"/>
                    <a:gd name="connsiteX1" fmla="*/ 142821 w 869731"/>
                    <a:gd name="connsiteY1" fmla="*/ 53773 h 53773"/>
                    <a:gd name="connsiteX2" fmla="*/ 214303 w 869731"/>
                    <a:gd name="connsiteY2" fmla="*/ 33437 h 53773"/>
                    <a:gd name="connsiteX3" fmla="*/ 262262 w 869731"/>
                    <a:gd name="connsiteY3" fmla="*/ 10400 h 53773"/>
                    <a:gd name="connsiteX4" fmla="*/ 316735 w 869731"/>
                    <a:gd name="connsiteY4" fmla="*/ 4006 h 53773"/>
                    <a:gd name="connsiteX5" fmla="*/ 390269 w 869731"/>
                    <a:gd name="connsiteY5" fmla="*/ 1212 h 53773"/>
                    <a:gd name="connsiteX6" fmla="*/ 869731 w 869731"/>
                    <a:gd name="connsiteY6" fmla="*/ 0 h 53773"/>
                    <a:gd name="connsiteX0" fmla="*/ 0 w 863081"/>
                    <a:gd name="connsiteY0" fmla="*/ 51563 h 53773"/>
                    <a:gd name="connsiteX1" fmla="*/ 136171 w 863081"/>
                    <a:gd name="connsiteY1" fmla="*/ 53773 h 53773"/>
                    <a:gd name="connsiteX2" fmla="*/ 207653 w 863081"/>
                    <a:gd name="connsiteY2" fmla="*/ 33437 h 53773"/>
                    <a:gd name="connsiteX3" fmla="*/ 255612 w 863081"/>
                    <a:gd name="connsiteY3" fmla="*/ 10400 h 53773"/>
                    <a:gd name="connsiteX4" fmla="*/ 310085 w 863081"/>
                    <a:gd name="connsiteY4" fmla="*/ 4006 h 53773"/>
                    <a:gd name="connsiteX5" fmla="*/ 383619 w 863081"/>
                    <a:gd name="connsiteY5" fmla="*/ 1212 h 53773"/>
                    <a:gd name="connsiteX6" fmla="*/ 863081 w 863081"/>
                    <a:gd name="connsiteY6" fmla="*/ 0 h 53773"/>
                    <a:gd name="connsiteX0" fmla="*/ 0 w 867514"/>
                    <a:gd name="connsiteY0" fmla="*/ 51563 h 53773"/>
                    <a:gd name="connsiteX1" fmla="*/ 140604 w 867514"/>
                    <a:gd name="connsiteY1" fmla="*/ 53773 h 53773"/>
                    <a:gd name="connsiteX2" fmla="*/ 212086 w 867514"/>
                    <a:gd name="connsiteY2" fmla="*/ 33437 h 53773"/>
                    <a:gd name="connsiteX3" fmla="*/ 260045 w 867514"/>
                    <a:gd name="connsiteY3" fmla="*/ 10400 h 53773"/>
                    <a:gd name="connsiteX4" fmla="*/ 314518 w 867514"/>
                    <a:gd name="connsiteY4" fmla="*/ 4006 h 53773"/>
                    <a:gd name="connsiteX5" fmla="*/ 388052 w 867514"/>
                    <a:gd name="connsiteY5" fmla="*/ 1212 h 53773"/>
                    <a:gd name="connsiteX6" fmla="*/ 867514 w 867514"/>
                    <a:gd name="connsiteY6" fmla="*/ 0 h 53773"/>
                    <a:gd name="connsiteX0" fmla="*/ 0 w 865297"/>
                    <a:gd name="connsiteY0" fmla="*/ 49458 h 53773"/>
                    <a:gd name="connsiteX1" fmla="*/ 138387 w 865297"/>
                    <a:gd name="connsiteY1" fmla="*/ 53773 h 53773"/>
                    <a:gd name="connsiteX2" fmla="*/ 209869 w 865297"/>
                    <a:gd name="connsiteY2" fmla="*/ 33437 h 53773"/>
                    <a:gd name="connsiteX3" fmla="*/ 257828 w 865297"/>
                    <a:gd name="connsiteY3" fmla="*/ 10400 h 53773"/>
                    <a:gd name="connsiteX4" fmla="*/ 312301 w 865297"/>
                    <a:gd name="connsiteY4" fmla="*/ 4006 h 53773"/>
                    <a:gd name="connsiteX5" fmla="*/ 385835 w 865297"/>
                    <a:gd name="connsiteY5" fmla="*/ 1212 h 53773"/>
                    <a:gd name="connsiteX6" fmla="*/ 865297 w 865297"/>
                    <a:gd name="connsiteY6" fmla="*/ 0 h 53773"/>
                    <a:gd name="connsiteX0" fmla="*/ 0 w 864189"/>
                    <a:gd name="connsiteY0" fmla="*/ 52615 h 53773"/>
                    <a:gd name="connsiteX1" fmla="*/ 137279 w 864189"/>
                    <a:gd name="connsiteY1" fmla="*/ 53773 h 53773"/>
                    <a:gd name="connsiteX2" fmla="*/ 208761 w 864189"/>
                    <a:gd name="connsiteY2" fmla="*/ 33437 h 53773"/>
                    <a:gd name="connsiteX3" fmla="*/ 256720 w 864189"/>
                    <a:gd name="connsiteY3" fmla="*/ 10400 h 53773"/>
                    <a:gd name="connsiteX4" fmla="*/ 311193 w 864189"/>
                    <a:gd name="connsiteY4" fmla="*/ 4006 h 53773"/>
                    <a:gd name="connsiteX5" fmla="*/ 384727 w 864189"/>
                    <a:gd name="connsiteY5" fmla="*/ 1212 h 53773"/>
                    <a:gd name="connsiteX6" fmla="*/ 864189 w 864189"/>
                    <a:gd name="connsiteY6" fmla="*/ 0 h 5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189" h="53773">
                      <a:moveTo>
                        <a:pt x="0" y="52615"/>
                      </a:moveTo>
                      <a:lnTo>
                        <a:pt x="137279" y="53773"/>
                      </a:lnTo>
                      <a:lnTo>
                        <a:pt x="208761" y="33437"/>
                      </a:lnTo>
                      <a:cubicBezTo>
                        <a:pt x="222457" y="21771"/>
                        <a:pt x="241879" y="18804"/>
                        <a:pt x="256720" y="10400"/>
                      </a:cubicBezTo>
                      <a:lnTo>
                        <a:pt x="311193" y="4006"/>
                      </a:lnTo>
                      <a:lnTo>
                        <a:pt x="384727" y="1212"/>
                      </a:lnTo>
                      <a:lnTo>
                        <a:pt x="864189" y="0"/>
                      </a:lnTo>
                    </a:path>
                  </a:pathLst>
                </a:custGeom>
                <a:noFill/>
                <a:ln w="76200">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grpSp>
              <p:nvGrpSpPr>
                <p:cNvPr id="20" name="Group 19">
                  <a:extLst>
                    <a:ext uri="{FF2B5EF4-FFF2-40B4-BE49-F238E27FC236}">
                      <a16:creationId xmlns:a16="http://schemas.microsoft.com/office/drawing/2014/main" id="{F35A043D-59A0-4EE7-88D3-9F5F8D1799F8}"/>
                    </a:ext>
                  </a:extLst>
                </p:cNvPr>
                <p:cNvGrpSpPr/>
                <p:nvPr/>
              </p:nvGrpSpPr>
              <p:grpSpPr>
                <a:xfrm>
                  <a:off x="553427" y="2605310"/>
                  <a:ext cx="2084000" cy="463649"/>
                  <a:chOff x="4067943" y="2936137"/>
                  <a:chExt cx="900100" cy="132822"/>
                </a:xfrm>
              </p:grpSpPr>
              <p:grpSp>
                <p:nvGrpSpPr>
                  <p:cNvPr id="21" name="Group 20">
                    <a:extLst>
                      <a:ext uri="{FF2B5EF4-FFF2-40B4-BE49-F238E27FC236}">
                        <a16:creationId xmlns:a16="http://schemas.microsoft.com/office/drawing/2014/main" id="{4DA12D06-AAA1-4EEF-9EC5-E1AA443A791B}"/>
                      </a:ext>
                    </a:extLst>
                  </p:cNvPr>
                  <p:cNvGrpSpPr/>
                  <p:nvPr/>
                </p:nvGrpSpPr>
                <p:grpSpPr>
                  <a:xfrm>
                    <a:off x="4067943" y="2936137"/>
                    <a:ext cx="900100" cy="132822"/>
                    <a:chOff x="4067943" y="2936137"/>
                    <a:chExt cx="900100" cy="132822"/>
                  </a:xfrm>
                </p:grpSpPr>
                <p:sp>
                  <p:nvSpPr>
                    <p:cNvPr id="24" name="Rectangle 23">
                      <a:extLst>
                        <a:ext uri="{FF2B5EF4-FFF2-40B4-BE49-F238E27FC236}">
                          <a16:creationId xmlns:a16="http://schemas.microsoft.com/office/drawing/2014/main" id="{F4B0EE61-338B-4A6F-9134-271E11D6D6F5}"/>
                        </a:ext>
                      </a:extLst>
                    </p:cNvPr>
                    <p:cNvSpPr/>
                    <p:nvPr/>
                  </p:nvSpPr>
                  <p:spPr>
                    <a:xfrm>
                      <a:off x="4067943" y="2967601"/>
                      <a:ext cx="900100" cy="10135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4">
                      <a:extLst>
                        <a:ext uri="{FF2B5EF4-FFF2-40B4-BE49-F238E27FC236}">
                          <a16:creationId xmlns:a16="http://schemas.microsoft.com/office/drawing/2014/main" id="{3BDA6BCB-98C7-4A66-9E77-A936A3497B36}"/>
                        </a:ext>
                      </a:extLst>
                    </p:cNvPr>
                    <p:cNvSpPr/>
                    <p:nvPr/>
                  </p:nvSpPr>
                  <p:spPr>
                    <a:xfrm>
                      <a:off x="4067943" y="2956637"/>
                      <a:ext cx="900100" cy="39401"/>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42" h="43987">
                          <a:moveTo>
                            <a:pt x="0" y="43987"/>
                          </a:moveTo>
                          <a:lnTo>
                            <a:pt x="140677" y="43987"/>
                          </a:lnTo>
                          <a:lnTo>
                            <a:pt x="211014" y="28001"/>
                          </a:lnTo>
                          <a:lnTo>
                            <a:pt x="258973" y="10400"/>
                          </a:lnTo>
                          <a:lnTo>
                            <a:pt x="313446" y="4006"/>
                          </a:lnTo>
                          <a:lnTo>
                            <a:pt x="386980" y="1212"/>
                          </a:lnTo>
                          <a:lnTo>
                            <a:pt x="866442" y="0"/>
                          </a:lnTo>
                        </a:path>
                      </a:pathLst>
                    </a:custGeom>
                    <a:noFill/>
                    <a:ln w="762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sp>
                  <p:nvSpPr>
                    <p:cNvPr id="26" name="Rectangle: Top Corners Rounded 25">
                      <a:extLst>
                        <a:ext uri="{FF2B5EF4-FFF2-40B4-BE49-F238E27FC236}">
                          <a16:creationId xmlns:a16="http://schemas.microsoft.com/office/drawing/2014/main" id="{88A191A3-D39C-42D3-8BFA-AF66D9C167E2}"/>
                        </a:ext>
                      </a:extLst>
                    </p:cNvPr>
                    <p:cNvSpPr/>
                    <p:nvPr/>
                  </p:nvSpPr>
                  <p:spPr>
                    <a:xfrm rot="16200000">
                      <a:off x="4644453" y="2716787"/>
                      <a:ext cx="45719" cy="600641"/>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0C4F6CC6-C562-4571-BA16-FF668B7AC32D}"/>
                        </a:ext>
                      </a:extLst>
                    </p:cNvPr>
                    <p:cNvGrpSpPr/>
                    <p:nvPr/>
                  </p:nvGrpSpPr>
                  <p:grpSpPr>
                    <a:xfrm rot="20065635">
                      <a:off x="4349445" y="2952802"/>
                      <a:ext cx="18510" cy="37559"/>
                      <a:chOff x="3390737" y="3710877"/>
                      <a:chExt cx="29155" cy="6154"/>
                    </a:xfrm>
                  </p:grpSpPr>
                  <p:cxnSp>
                    <p:nvCxnSpPr>
                      <p:cNvPr id="37" name="Straight Connector 36">
                        <a:extLst>
                          <a:ext uri="{FF2B5EF4-FFF2-40B4-BE49-F238E27FC236}">
                            <a16:creationId xmlns:a16="http://schemas.microsoft.com/office/drawing/2014/main" id="{9DCB8A41-0232-47F3-B1C3-2C06E3A4188E}"/>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ECFC8D8-4C0B-4952-84AB-A76B15EF83E7}"/>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AEA8BAD3-B43D-406B-88C8-9B56AF4085B5}"/>
                        </a:ext>
                      </a:extLst>
                    </p:cNvPr>
                    <p:cNvGrpSpPr/>
                    <p:nvPr/>
                  </p:nvGrpSpPr>
                  <p:grpSpPr>
                    <a:xfrm rot="20774787">
                      <a:off x="4382228" y="2941568"/>
                      <a:ext cx="18510" cy="37559"/>
                      <a:chOff x="3390737" y="3710877"/>
                      <a:chExt cx="29155" cy="6154"/>
                    </a:xfrm>
                  </p:grpSpPr>
                  <p:cxnSp>
                    <p:nvCxnSpPr>
                      <p:cNvPr id="35" name="Straight Connector 34">
                        <a:extLst>
                          <a:ext uri="{FF2B5EF4-FFF2-40B4-BE49-F238E27FC236}">
                            <a16:creationId xmlns:a16="http://schemas.microsoft.com/office/drawing/2014/main" id="{8DF2D097-62AC-467C-9DF1-CB736C7FD2F0}"/>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00FA1398-2824-434A-9D0B-B1DFCD59349D}"/>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06909215-18DA-46BD-8DF7-23A4E10F3FC1}"/>
                        </a:ext>
                      </a:extLst>
                    </p:cNvPr>
                    <p:cNvGrpSpPr/>
                    <p:nvPr/>
                  </p:nvGrpSpPr>
                  <p:grpSpPr>
                    <a:xfrm rot="18940589">
                      <a:off x="4319775" y="2968723"/>
                      <a:ext cx="18510" cy="37559"/>
                      <a:chOff x="3390737" y="3710877"/>
                      <a:chExt cx="29155" cy="6154"/>
                    </a:xfrm>
                  </p:grpSpPr>
                  <p:cxnSp>
                    <p:nvCxnSpPr>
                      <p:cNvPr id="33" name="Straight Connector 32">
                        <a:extLst>
                          <a:ext uri="{FF2B5EF4-FFF2-40B4-BE49-F238E27FC236}">
                            <a16:creationId xmlns:a16="http://schemas.microsoft.com/office/drawing/2014/main" id="{CA912237-3599-4B91-99A4-1B238AFFAE5B}"/>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F9A999B-47EC-4069-938C-FC00328D69D2}"/>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9594541D-6822-4ECF-9F5A-A68062DA6615}"/>
                        </a:ext>
                      </a:extLst>
                    </p:cNvPr>
                    <p:cNvGrpSpPr/>
                    <p:nvPr/>
                  </p:nvGrpSpPr>
                  <p:grpSpPr>
                    <a:xfrm rot="21339947">
                      <a:off x="4417843" y="2936137"/>
                      <a:ext cx="18510" cy="37559"/>
                      <a:chOff x="3390737" y="3710877"/>
                      <a:chExt cx="29155" cy="6154"/>
                    </a:xfrm>
                  </p:grpSpPr>
                  <p:cxnSp>
                    <p:nvCxnSpPr>
                      <p:cNvPr id="31" name="Straight Connector 30">
                        <a:extLst>
                          <a:ext uri="{FF2B5EF4-FFF2-40B4-BE49-F238E27FC236}">
                            <a16:creationId xmlns:a16="http://schemas.microsoft.com/office/drawing/2014/main" id="{0F847BAB-2D35-43AE-9ACB-B99BF286C766}"/>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892C578-24E6-4BE0-9789-F94CF74465E2}"/>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pic>
                <p:nvPicPr>
                  <p:cNvPr id="22" name="Picture 21">
                    <a:extLst>
                      <a:ext uri="{FF2B5EF4-FFF2-40B4-BE49-F238E27FC236}">
                        <a16:creationId xmlns:a16="http://schemas.microsoft.com/office/drawing/2014/main" id="{52765D88-CB57-42D6-AD54-4DFEBBEF4398}"/>
                      </a:ext>
                    </a:extLst>
                  </p:cNvPr>
                  <p:cNvPicPr>
                    <a:picLocks noChangeAspect="1"/>
                  </p:cNvPicPr>
                  <p:nvPr/>
                </p:nvPicPr>
                <p:blipFill>
                  <a:blip r:embed="rId3"/>
                  <a:stretch>
                    <a:fillRect/>
                  </a:stretch>
                </p:blipFill>
                <p:spPr>
                  <a:xfrm>
                    <a:off x="4454065" y="2992054"/>
                    <a:ext cx="149791" cy="51786"/>
                  </a:xfrm>
                  <a:prstGeom prst="rect">
                    <a:avLst/>
                  </a:prstGeom>
                </p:spPr>
              </p:pic>
              <p:pic>
                <p:nvPicPr>
                  <p:cNvPr id="23" name="Picture 22">
                    <a:extLst>
                      <a:ext uri="{FF2B5EF4-FFF2-40B4-BE49-F238E27FC236}">
                        <a16:creationId xmlns:a16="http://schemas.microsoft.com/office/drawing/2014/main" id="{42B93101-0CE6-4F21-8B75-933AC8993AD1}"/>
                      </a:ext>
                    </a:extLst>
                  </p:cNvPr>
                  <p:cNvPicPr>
                    <a:picLocks noChangeAspect="1"/>
                  </p:cNvPicPr>
                  <p:nvPr/>
                </p:nvPicPr>
                <p:blipFill>
                  <a:blip r:embed="rId3"/>
                  <a:stretch>
                    <a:fillRect/>
                  </a:stretch>
                </p:blipFill>
                <p:spPr>
                  <a:xfrm>
                    <a:off x="4763100" y="2995740"/>
                    <a:ext cx="149791" cy="51786"/>
                  </a:xfrm>
                  <a:prstGeom prst="rect">
                    <a:avLst/>
                  </a:prstGeom>
                </p:spPr>
              </p:pic>
            </p:grpSp>
          </p:grpSp>
          <p:sp>
            <p:nvSpPr>
              <p:cNvPr id="245" name="TextBox 244">
                <a:extLst>
                  <a:ext uri="{FF2B5EF4-FFF2-40B4-BE49-F238E27FC236}">
                    <a16:creationId xmlns:a16="http://schemas.microsoft.com/office/drawing/2014/main" id="{5B6C2D1B-E121-4BB7-B501-A04031C53E93}"/>
                  </a:ext>
                </a:extLst>
              </p:cNvPr>
              <p:cNvSpPr txBox="1"/>
              <p:nvPr/>
            </p:nvSpPr>
            <p:spPr>
              <a:xfrm>
                <a:off x="1104986" y="2047019"/>
                <a:ext cx="2026854" cy="253916"/>
              </a:xfrm>
              <a:prstGeom prst="rect">
                <a:avLst/>
              </a:prstGeom>
              <a:noFill/>
            </p:spPr>
            <p:txBody>
              <a:bodyPr wrap="square">
                <a:spAutoFit/>
              </a:bodyPr>
              <a:lstStyle/>
              <a:p>
                <a:r>
                  <a:rPr lang="en-US" sz="1050" dirty="0">
                    <a:latin typeface="Calibri" panose="020F0502020204030204" pitchFamily="34" charset="0"/>
                    <a:cs typeface="Calibri" panose="020F0502020204030204" pitchFamily="34" charset="0"/>
                  </a:rPr>
                  <a:t>Emplacement &amp; initial inflation</a:t>
                </a:r>
                <a:endParaRPr lang="en-GB" sz="1050" dirty="0">
                  <a:latin typeface="Calibri" panose="020F0502020204030204" pitchFamily="34" charset="0"/>
                  <a:cs typeface="Calibri" panose="020F0502020204030204" pitchFamily="34" charset="0"/>
                </a:endParaRPr>
              </a:p>
            </p:txBody>
          </p:sp>
          <p:cxnSp>
            <p:nvCxnSpPr>
              <p:cNvPr id="76" name="Straight Connector 75">
                <a:extLst>
                  <a:ext uri="{FF2B5EF4-FFF2-40B4-BE49-F238E27FC236}">
                    <a16:creationId xmlns:a16="http://schemas.microsoft.com/office/drawing/2014/main" id="{249BBE07-D0E9-478C-979A-92DEF833A8A0}"/>
                  </a:ext>
                </a:extLst>
              </p:cNvPr>
              <p:cNvCxnSpPr>
                <a:cxnSpLocks/>
              </p:cNvCxnSpPr>
              <p:nvPr/>
            </p:nvCxnSpPr>
            <p:spPr>
              <a:xfrm flipH="1">
                <a:off x="1807839" y="1985648"/>
                <a:ext cx="159925" cy="0"/>
              </a:xfrm>
              <a:prstGeom prst="line">
                <a:avLst/>
              </a:prstGeom>
              <a:ln w="3175">
                <a:solidFill>
                  <a:schemeClr val="tx1"/>
                </a:solidFill>
                <a:prstDash val="dash"/>
              </a:ln>
            </p:spPr>
            <p:style>
              <a:lnRef idx="1">
                <a:schemeClr val="dk1"/>
              </a:lnRef>
              <a:fillRef idx="0">
                <a:schemeClr val="dk1"/>
              </a:fillRef>
              <a:effectRef idx="0">
                <a:schemeClr val="dk1"/>
              </a:effectRef>
              <a:fontRef idx="minor">
                <a:schemeClr val="tx1"/>
              </a:fontRef>
            </p:style>
          </p:cxnSp>
        </p:grpSp>
        <p:pic>
          <p:nvPicPr>
            <p:cNvPr id="274" name="Picture 273">
              <a:extLst>
                <a:ext uri="{FF2B5EF4-FFF2-40B4-BE49-F238E27FC236}">
                  <a16:creationId xmlns:a16="http://schemas.microsoft.com/office/drawing/2014/main" id="{36FD9BCA-3C57-4799-8F57-8FDB360E2519}"/>
                </a:ext>
              </a:extLst>
            </p:cNvPr>
            <p:cNvPicPr>
              <a:picLocks noChangeAspect="1"/>
            </p:cNvPicPr>
            <p:nvPr/>
          </p:nvPicPr>
          <p:blipFill>
            <a:blip r:embed="rId2"/>
            <a:stretch>
              <a:fillRect/>
            </a:stretch>
          </p:blipFill>
          <p:spPr>
            <a:xfrm>
              <a:off x="1279153" y="1786349"/>
              <a:ext cx="137001" cy="327701"/>
            </a:xfrm>
            <a:prstGeom prst="rect">
              <a:avLst/>
            </a:prstGeom>
          </p:spPr>
        </p:pic>
        <p:pic>
          <p:nvPicPr>
            <p:cNvPr id="276" name="Picture 275">
              <a:extLst>
                <a:ext uri="{FF2B5EF4-FFF2-40B4-BE49-F238E27FC236}">
                  <a16:creationId xmlns:a16="http://schemas.microsoft.com/office/drawing/2014/main" id="{2DC48F1C-5C92-47A0-BF21-4BA6A35232C7}"/>
                </a:ext>
              </a:extLst>
            </p:cNvPr>
            <p:cNvPicPr>
              <a:picLocks noChangeAspect="1"/>
            </p:cNvPicPr>
            <p:nvPr/>
          </p:nvPicPr>
          <p:blipFill>
            <a:blip r:embed="rId2"/>
            <a:stretch>
              <a:fillRect/>
            </a:stretch>
          </p:blipFill>
          <p:spPr>
            <a:xfrm rot="19716142">
              <a:off x="1813115" y="1581263"/>
              <a:ext cx="137001" cy="327701"/>
            </a:xfrm>
            <a:prstGeom prst="rect">
              <a:avLst/>
            </a:prstGeom>
          </p:spPr>
        </p:pic>
        <p:pic>
          <p:nvPicPr>
            <p:cNvPr id="278" name="Picture 277">
              <a:extLst>
                <a:ext uri="{FF2B5EF4-FFF2-40B4-BE49-F238E27FC236}">
                  <a16:creationId xmlns:a16="http://schemas.microsoft.com/office/drawing/2014/main" id="{71830EAE-5638-4529-91F4-B3382E60A05A}"/>
                </a:ext>
              </a:extLst>
            </p:cNvPr>
            <p:cNvPicPr>
              <a:picLocks noChangeAspect="1"/>
            </p:cNvPicPr>
            <p:nvPr/>
          </p:nvPicPr>
          <p:blipFill>
            <a:blip r:embed="rId2"/>
            <a:stretch>
              <a:fillRect/>
            </a:stretch>
          </p:blipFill>
          <p:spPr>
            <a:xfrm>
              <a:off x="2974818" y="1603427"/>
              <a:ext cx="85159" cy="203697"/>
            </a:xfrm>
            <a:prstGeom prst="rect">
              <a:avLst/>
            </a:prstGeom>
          </p:spPr>
        </p:pic>
        <p:pic>
          <p:nvPicPr>
            <p:cNvPr id="280" name="Picture 279">
              <a:extLst>
                <a:ext uri="{FF2B5EF4-FFF2-40B4-BE49-F238E27FC236}">
                  <a16:creationId xmlns:a16="http://schemas.microsoft.com/office/drawing/2014/main" id="{769DF917-DBB9-4C18-B580-70CF8C291BAA}"/>
                </a:ext>
              </a:extLst>
            </p:cNvPr>
            <p:cNvPicPr>
              <a:picLocks noChangeAspect="1"/>
            </p:cNvPicPr>
            <p:nvPr/>
          </p:nvPicPr>
          <p:blipFill>
            <a:blip r:embed="rId2"/>
            <a:stretch>
              <a:fillRect/>
            </a:stretch>
          </p:blipFill>
          <p:spPr>
            <a:xfrm>
              <a:off x="2403364" y="1611234"/>
              <a:ext cx="85159" cy="203697"/>
            </a:xfrm>
            <a:prstGeom prst="rect">
              <a:avLst/>
            </a:prstGeom>
          </p:spPr>
        </p:pic>
        <p:pic>
          <p:nvPicPr>
            <p:cNvPr id="328" name="Picture 327">
              <a:extLst>
                <a:ext uri="{FF2B5EF4-FFF2-40B4-BE49-F238E27FC236}">
                  <a16:creationId xmlns:a16="http://schemas.microsoft.com/office/drawing/2014/main" id="{C18470EF-1A54-486C-BA29-0C5A3AD726B7}"/>
                </a:ext>
              </a:extLst>
            </p:cNvPr>
            <p:cNvPicPr>
              <a:picLocks noChangeAspect="1"/>
            </p:cNvPicPr>
            <p:nvPr/>
          </p:nvPicPr>
          <p:blipFill>
            <a:blip r:embed="rId4"/>
            <a:stretch>
              <a:fillRect/>
            </a:stretch>
          </p:blipFill>
          <p:spPr>
            <a:xfrm>
              <a:off x="2261871" y="1613836"/>
              <a:ext cx="74063" cy="209717"/>
            </a:xfrm>
            <a:prstGeom prst="rect">
              <a:avLst/>
            </a:prstGeom>
          </p:spPr>
        </p:pic>
        <p:pic>
          <p:nvPicPr>
            <p:cNvPr id="330" name="Picture 329">
              <a:extLst>
                <a:ext uri="{FF2B5EF4-FFF2-40B4-BE49-F238E27FC236}">
                  <a16:creationId xmlns:a16="http://schemas.microsoft.com/office/drawing/2014/main" id="{CA9427B4-9EA1-4378-A7AC-A798F7037F97}"/>
                </a:ext>
              </a:extLst>
            </p:cNvPr>
            <p:cNvPicPr>
              <a:picLocks noChangeAspect="1"/>
            </p:cNvPicPr>
            <p:nvPr/>
          </p:nvPicPr>
          <p:blipFill>
            <a:blip r:embed="rId4"/>
            <a:stretch>
              <a:fillRect/>
            </a:stretch>
          </p:blipFill>
          <p:spPr>
            <a:xfrm>
              <a:off x="2862111" y="1610479"/>
              <a:ext cx="74063" cy="209717"/>
            </a:xfrm>
            <a:prstGeom prst="rect">
              <a:avLst/>
            </a:prstGeom>
          </p:spPr>
        </p:pic>
        <p:pic>
          <p:nvPicPr>
            <p:cNvPr id="336" name="Picture 335">
              <a:extLst>
                <a:ext uri="{FF2B5EF4-FFF2-40B4-BE49-F238E27FC236}">
                  <a16:creationId xmlns:a16="http://schemas.microsoft.com/office/drawing/2014/main" id="{751F1BFF-8A03-4201-AB99-0D3101FD6FD4}"/>
                </a:ext>
              </a:extLst>
            </p:cNvPr>
            <p:cNvPicPr>
              <a:picLocks noChangeAspect="1"/>
            </p:cNvPicPr>
            <p:nvPr/>
          </p:nvPicPr>
          <p:blipFill>
            <a:blip r:embed="rId4"/>
            <a:stretch>
              <a:fillRect/>
            </a:stretch>
          </p:blipFill>
          <p:spPr>
            <a:xfrm>
              <a:off x="1730926" y="1772923"/>
              <a:ext cx="74063" cy="209717"/>
            </a:xfrm>
            <a:prstGeom prst="rect">
              <a:avLst/>
            </a:prstGeom>
          </p:spPr>
        </p:pic>
      </p:grpSp>
      <p:grpSp>
        <p:nvGrpSpPr>
          <p:cNvPr id="146" name="Group 145">
            <a:extLst>
              <a:ext uri="{FF2B5EF4-FFF2-40B4-BE49-F238E27FC236}">
                <a16:creationId xmlns:a16="http://schemas.microsoft.com/office/drawing/2014/main" id="{37D0EFDD-853D-4EDB-96C2-B3A407B73346}"/>
              </a:ext>
            </a:extLst>
          </p:cNvPr>
          <p:cNvGrpSpPr/>
          <p:nvPr/>
        </p:nvGrpSpPr>
        <p:grpSpPr>
          <a:xfrm>
            <a:off x="2257114" y="2392436"/>
            <a:ext cx="2168626" cy="732580"/>
            <a:chOff x="2257114" y="2392436"/>
            <a:chExt cx="2168626" cy="732580"/>
          </a:xfrm>
        </p:grpSpPr>
        <p:grpSp>
          <p:nvGrpSpPr>
            <p:cNvPr id="125" name="Group 124">
              <a:extLst>
                <a:ext uri="{FF2B5EF4-FFF2-40B4-BE49-F238E27FC236}">
                  <a16:creationId xmlns:a16="http://schemas.microsoft.com/office/drawing/2014/main" id="{BD098EEC-F721-4335-9A31-C36D57B398B1}"/>
                </a:ext>
              </a:extLst>
            </p:cNvPr>
            <p:cNvGrpSpPr/>
            <p:nvPr/>
          </p:nvGrpSpPr>
          <p:grpSpPr>
            <a:xfrm>
              <a:off x="2337929" y="2392436"/>
              <a:ext cx="2087811" cy="499331"/>
              <a:chOff x="2778863" y="2874549"/>
              <a:chExt cx="2087811" cy="499331"/>
            </a:xfrm>
          </p:grpSpPr>
          <p:sp>
            <p:nvSpPr>
              <p:cNvPr id="103" name="Freeform: Shape 102">
                <a:extLst>
                  <a:ext uri="{FF2B5EF4-FFF2-40B4-BE49-F238E27FC236}">
                    <a16:creationId xmlns:a16="http://schemas.microsoft.com/office/drawing/2014/main" id="{CC4FC278-B14A-48C3-9265-730472520DB0}"/>
                  </a:ext>
                </a:extLst>
              </p:cNvPr>
              <p:cNvSpPr/>
              <p:nvPr/>
            </p:nvSpPr>
            <p:spPr>
              <a:xfrm>
                <a:off x="2783572" y="2900645"/>
                <a:ext cx="2083102" cy="130820"/>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25202 w 866442"/>
                  <a:gd name="connsiteY5" fmla="*/ 1212 h 43987"/>
                  <a:gd name="connsiteX6" fmla="*/ 866442 w 866442"/>
                  <a:gd name="connsiteY6" fmla="*/ 0 h 43987"/>
                  <a:gd name="connsiteX0" fmla="*/ 0 w 866442"/>
                  <a:gd name="connsiteY0" fmla="*/ 43993 h 43993"/>
                  <a:gd name="connsiteX1" fmla="*/ 140677 w 866442"/>
                  <a:gd name="connsiteY1" fmla="*/ 43993 h 43993"/>
                  <a:gd name="connsiteX2" fmla="*/ 211014 w 866442"/>
                  <a:gd name="connsiteY2" fmla="*/ 28007 h 43993"/>
                  <a:gd name="connsiteX3" fmla="*/ 258973 w 866442"/>
                  <a:gd name="connsiteY3" fmla="*/ 20154 h 43993"/>
                  <a:gd name="connsiteX4" fmla="*/ 316614 w 866442"/>
                  <a:gd name="connsiteY4" fmla="*/ 13760 h 43993"/>
                  <a:gd name="connsiteX5" fmla="*/ 331538 w 866442"/>
                  <a:gd name="connsiteY5" fmla="*/ 0 h 43993"/>
                  <a:gd name="connsiteX6" fmla="*/ 866442 w 866442"/>
                  <a:gd name="connsiteY6" fmla="*/ 6 h 43993"/>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0557 w 866442"/>
                  <a:gd name="connsiteY3" fmla="*/ 21367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3725 w 866442"/>
                  <a:gd name="connsiteY3" fmla="*/ 25023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40677 w 866442"/>
                  <a:gd name="connsiteY1" fmla="*/ 43987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8861"/>
                  <a:gd name="connsiteX1" fmla="*/ 158102 w 866442"/>
                  <a:gd name="connsiteY1" fmla="*/ 48861 h 48861"/>
                  <a:gd name="connsiteX2" fmla="*/ 247447 w 866442"/>
                  <a:gd name="connsiteY2" fmla="*/ 23127 h 48861"/>
                  <a:gd name="connsiteX3" fmla="*/ 316614 w 866442"/>
                  <a:gd name="connsiteY3" fmla="*/ 13754 h 48861"/>
                  <a:gd name="connsiteX4" fmla="*/ 339458 w 866442"/>
                  <a:gd name="connsiteY4" fmla="*/ 2431 h 48861"/>
                  <a:gd name="connsiteX5" fmla="*/ 866442 w 866442"/>
                  <a:gd name="connsiteY5" fmla="*/ 0 h 48861"/>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4858"/>
                  <a:gd name="connsiteY0" fmla="*/ 40332 h 41550"/>
                  <a:gd name="connsiteX1" fmla="*/ 159686 w 864858"/>
                  <a:gd name="connsiteY1" fmla="*/ 41550 h 41550"/>
                  <a:gd name="connsiteX2" fmla="*/ 245863 w 864858"/>
                  <a:gd name="connsiteY2" fmla="*/ 23127 h 41550"/>
                  <a:gd name="connsiteX3" fmla="*/ 315030 w 864858"/>
                  <a:gd name="connsiteY3" fmla="*/ 13754 h 41550"/>
                  <a:gd name="connsiteX4" fmla="*/ 337874 w 864858"/>
                  <a:gd name="connsiteY4" fmla="*/ 2431 h 41550"/>
                  <a:gd name="connsiteX5" fmla="*/ 864858 w 864858"/>
                  <a:gd name="connsiteY5" fmla="*/ 0 h 41550"/>
                  <a:gd name="connsiteX0" fmla="*/ 0 w 864858"/>
                  <a:gd name="connsiteY0" fmla="*/ 42769 h 42769"/>
                  <a:gd name="connsiteX1" fmla="*/ 159686 w 864858"/>
                  <a:gd name="connsiteY1" fmla="*/ 41550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0774 w 864858"/>
                  <a:gd name="connsiteY1" fmla="*/ 42768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6069"/>
                  <a:gd name="connsiteY0" fmla="*/ 41838 h 41838"/>
                  <a:gd name="connsiteX1" fmla="*/ 176737 w 866069"/>
                  <a:gd name="connsiteY1" fmla="*/ 40331 h 41838"/>
                  <a:gd name="connsiteX2" fmla="*/ 247074 w 866069"/>
                  <a:gd name="connsiteY2" fmla="*/ 23127 h 41838"/>
                  <a:gd name="connsiteX3" fmla="*/ 316241 w 866069"/>
                  <a:gd name="connsiteY3" fmla="*/ 13754 h 41838"/>
                  <a:gd name="connsiteX4" fmla="*/ 339085 w 866069"/>
                  <a:gd name="connsiteY4" fmla="*/ 2431 h 41838"/>
                  <a:gd name="connsiteX5" fmla="*/ 866069 w 866069"/>
                  <a:gd name="connsiteY5" fmla="*/ 0 h 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069" h="41838">
                    <a:moveTo>
                      <a:pt x="0" y="41838"/>
                    </a:moveTo>
                    <a:lnTo>
                      <a:pt x="176737" y="40331"/>
                    </a:lnTo>
                    <a:cubicBezTo>
                      <a:pt x="229224" y="37845"/>
                      <a:pt x="218348" y="29268"/>
                      <a:pt x="247074" y="23127"/>
                    </a:cubicBezTo>
                    <a:cubicBezTo>
                      <a:pt x="276397" y="18088"/>
                      <a:pt x="295890" y="18625"/>
                      <a:pt x="316241" y="13754"/>
                    </a:cubicBezTo>
                    <a:lnTo>
                      <a:pt x="339085" y="2431"/>
                    </a:lnTo>
                    <a:lnTo>
                      <a:pt x="866069" y="0"/>
                    </a:lnTo>
                  </a:path>
                </a:pathLst>
              </a:custGeom>
              <a:noFill/>
              <a:ln w="76200">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grpSp>
            <p:nvGrpSpPr>
              <p:cNvPr id="104" name="Group 103">
                <a:extLst>
                  <a:ext uri="{FF2B5EF4-FFF2-40B4-BE49-F238E27FC236}">
                    <a16:creationId xmlns:a16="http://schemas.microsoft.com/office/drawing/2014/main" id="{7E9EF9C2-C670-4542-94D0-9E6447E25C46}"/>
                  </a:ext>
                </a:extLst>
              </p:cNvPr>
              <p:cNvGrpSpPr/>
              <p:nvPr/>
            </p:nvGrpSpPr>
            <p:grpSpPr>
              <a:xfrm>
                <a:off x="2778863" y="2902373"/>
                <a:ext cx="2084000" cy="471507"/>
                <a:chOff x="4067943" y="2936137"/>
                <a:chExt cx="900100" cy="135073"/>
              </a:xfrm>
            </p:grpSpPr>
            <p:sp>
              <p:nvSpPr>
                <p:cNvPr id="111" name="Rectangle 110">
                  <a:extLst>
                    <a:ext uri="{FF2B5EF4-FFF2-40B4-BE49-F238E27FC236}">
                      <a16:creationId xmlns:a16="http://schemas.microsoft.com/office/drawing/2014/main" id="{6F54B9D8-E7D7-44F5-B533-31B055B5DFE0}"/>
                    </a:ext>
                  </a:extLst>
                </p:cNvPr>
                <p:cNvSpPr/>
                <p:nvPr/>
              </p:nvSpPr>
              <p:spPr>
                <a:xfrm>
                  <a:off x="4067943" y="2967600"/>
                  <a:ext cx="900100" cy="103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Freeform: Shape 111">
                  <a:extLst>
                    <a:ext uri="{FF2B5EF4-FFF2-40B4-BE49-F238E27FC236}">
                      <a16:creationId xmlns:a16="http://schemas.microsoft.com/office/drawing/2014/main" id="{CA7CFAF9-60CD-421B-B9B4-80AC27E637A3}"/>
                    </a:ext>
                  </a:extLst>
                </p:cNvPr>
                <p:cNvSpPr/>
                <p:nvPr/>
              </p:nvSpPr>
              <p:spPr>
                <a:xfrm>
                  <a:off x="4069589" y="2956637"/>
                  <a:ext cx="898454" cy="38310"/>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25202 w 866442"/>
                    <a:gd name="connsiteY5" fmla="*/ 1212 h 43987"/>
                    <a:gd name="connsiteX6" fmla="*/ 866442 w 866442"/>
                    <a:gd name="connsiteY6" fmla="*/ 0 h 43987"/>
                    <a:gd name="connsiteX0" fmla="*/ 0 w 866442"/>
                    <a:gd name="connsiteY0" fmla="*/ 43993 h 43993"/>
                    <a:gd name="connsiteX1" fmla="*/ 140677 w 866442"/>
                    <a:gd name="connsiteY1" fmla="*/ 43993 h 43993"/>
                    <a:gd name="connsiteX2" fmla="*/ 211014 w 866442"/>
                    <a:gd name="connsiteY2" fmla="*/ 28007 h 43993"/>
                    <a:gd name="connsiteX3" fmla="*/ 258973 w 866442"/>
                    <a:gd name="connsiteY3" fmla="*/ 20154 h 43993"/>
                    <a:gd name="connsiteX4" fmla="*/ 316614 w 866442"/>
                    <a:gd name="connsiteY4" fmla="*/ 13760 h 43993"/>
                    <a:gd name="connsiteX5" fmla="*/ 331538 w 866442"/>
                    <a:gd name="connsiteY5" fmla="*/ 0 h 43993"/>
                    <a:gd name="connsiteX6" fmla="*/ 866442 w 866442"/>
                    <a:gd name="connsiteY6" fmla="*/ 6 h 43993"/>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0557 w 866442"/>
                    <a:gd name="connsiteY3" fmla="*/ 21367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3725 w 866442"/>
                    <a:gd name="connsiteY3" fmla="*/ 25023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40677 w 866442"/>
                    <a:gd name="connsiteY1" fmla="*/ 43987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8861"/>
                    <a:gd name="connsiteX1" fmla="*/ 158102 w 866442"/>
                    <a:gd name="connsiteY1" fmla="*/ 48861 h 48861"/>
                    <a:gd name="connsiteX2" fmla="*/ 247447 w 866442"/>
                    <a:gd name="connsiteY2" fmla="*/ 23127 h 48861"/>
                    <a:gd name="connsiteX3" fmla="*/ 316614 w 866442"/>
                    <a:gd name="connsiteY3" fmla="*/ 13754 h 48861"/>
                    <a:gd name="connsiteX4" fmla="*/ 339458 w 866442"/>
                    <a:gd name="connsiteY4" fmla="*/ 2431 h 48861"/>
                    <a:gd name="connsiteX5" fmla="*/ 866442 w 866442"/>
                    <a:gd name="connsiteY5" fmla="*/ 0 h 48861"/>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4858"/>
                    <a:gd name="connsiteY0" fmla="*/ 40332 h 41550"/>
                    <a:gd name="connsiteX1" fmla="*/ 159686 w 864858"/>
                    <a:gd name="connsiteY1" fmla="*/ 41550 h 41550"/>
                    <a:gd name="connsiteX2" fmla="*/ 245863 w 864858"/>
                    <a:gd name="connsiteY2" fmla="*/ 23127 h 41550"/>
                    <a:gd name="connsiteX3" fmla="*/ 315030 w 864858"/>
                    <a:gd name="connsiteY3" fmla="*/ 13754 h 41550"/>
                    <a:gd name="connsiteX4" fmla="*/ 337874 w 864858"/>
                    <a:gd name="connsiteY4" fmla="*/ 2431 h 41550"/>
                    <a:gd name="connsiteX5" fmla="*/ 864858 w 864858"/>
                    <a:gd name="connsiteY5" fmla="*/ 0 h 41550"/>
                    <a:gd name="connsiteX0" fmla="*/ 0 w 864858"/>
                    <a:gd name="connsiteY0" fmla="*/ 42769 h 42769"/>
                    <a:gd name="connsiteX1" fmla="*/ 159686 w 864858"/>
                    <a:gd name="connsiteY1" fmla="*/ 41550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0774 w 864858"/>
                    <a:gd name="connsiteY1" fmla="*/ 42768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858" h="42769">
                      <a:moveTo>
                        <a:pt x="0" y="42769"/>
                      </a:moveTo>
                      <a:lnTo>
                        <a:pt x="175526" y="40331"/>
                      </a:lnTo>
                      <a:cubicBezTo>
                        <a:pt x="228013" y="37845"/>
                        <a:pt x="217137" y="29268"/>
                        <a:pt x="245863" y="23127"/>
                      </a:cubicBezTo>
                      <a:cubicBezTo>
                        <a:pt x="275186" y="18088"/>
                        <a:pt x="294679" y="18625"/>
                        <a:pt x="315030" y="13754"/>
                      </a:cubicBezTo>
                      <a:lnTo>
                        <a:pt x="337874" y="2431"/>
                      </a:lnTo>
                      <a:lnTo>
                        <a:pt x="864858" y="0"/>
                      </a:lnTo>
                    </a:path>
                  </a:pathLst>
                </a:custGeom>
                <a:noFill/>
                <a:ln w="762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grpSp>
              <p:nvGrpSpPr>
                <p:cNvPr id="113" name="Group 112">
                  <a:extLst>
                    <a:ext uri="{FF2B5EF4-FFF2-40B4-BE49-F238E27FC236}">
                      <a16:creationId xmlns:a16="http://schemas.microsoft.com/office/drawing/2014/main" id="{9007A2E5-5672-4020-81B9-AC874419D9A6}"/>
                    </a:ext>
                  </a:extLst>
                </p:cNvPr>
                <p:cNvGrpSpPr/>
                <p:nvPr/>
              </p:nvGrpSpPr>
              <p:grpSpPr>
                <a:xfrm rot="20065635">
                  <a:off x="4349445" y="2952802"/>
                  <a:ext cx="18510" cy="37559"/>
                  <a:chOff x="3390737" y="3710877"/>
                  <a:chExt cx="29155" cy="6154"/>
                </a:xfrm>
              </p:grpSpPr>
              <p:cxnSp>
                <p:nvCxnSpPr>
                  <p:cNvPr id="123" name="Straight Connector 122">
                    <a:extLst>
                      <a:ext uri="{FF2B5EF4-FFF2-40B4-BE49-F238E27FC236}">
                        <a16:creationId xmlns:a16="http://schemas.microsoft.com/office/drawing/2014/main" id="{0DC6E28D-C750-45C1-9E48-BD522D66BF4C}"/>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E42C01FD-6158-4754-9284-981CCC5B0464}"/>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14" name="Group 113">
                  <a:extLst>
                    <a:ext uri="{FF2B5EF4-FFF2-40B4-BE49-F238E27FC236}">
                      <a16:creationId xmlns:a16="http://schemas.microsoft.com/office/drawing/2014/main" id="{C8F2D307-2F17-4127-9249-37EC44B781A5}"/>
                    </a:ext>
                  </a:extLst>
                </p:cNvPr>
                <p:cNvGrpSpPr/>
                <p:nvPr/>
              </p:nvGrpSpPr>
              <p:grpSpPr>
                <a:xfrm rot="20774787">
                  <a:off x="4382228" y="2941568"/>
                  <a:ext cx="18510" cy="37559"/>
                  <a:chOff x="3390737" y="3710877"/>
                  <a:chExt cx="29155" cy="6154"/>
                </a:xfrm>
              </p:grpSpPr>
              <p:cxnSp>
                <p:nvCxnSpPr>
                  <p:cNvPr id="121" name="Straight Connector 120">
                    <a:extLst>
                      <a:ext uri="{FF2B5EF4-FFF2-40B4-BE49-F238E27FC236}">
                        <a16:creationId xmlns:a16="http://schemas.microsoft.com/office/drawing/2014/main" id="{6A2EA6A4-0845-4D86-877F-78C578CD4E81}"/>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F0689784-1D52-4F3A-9B2C-8A5713785E59}"/>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283B6E06-5FA7-4C8A-8483-41C0740F5D17}"/>
                    </a:ext>
                  </a:extLst>
                </p:cNvPr>
                <p:cNvGrpSpPr/>
                <p:nvPr/>
              </p:nvGrpSpPr>
              <p:grpSpPr>
                <a:xfrm rot="18940589">
                  <a:off x="4319775" y="2968723"/>
                  <a:ext cx="18510" cy="37559"/>
                  <a:chOff x="3390737" y="3710877"/>
                  <a:chExt cx="29155" cy="6154"/>
                </a:xfrm>
              </p:grpSpPr>
              <p:cxnSp>
                <p:nvCxnSpPr>
                  <p:cNvPr id="119" name="Straight Connector 118">
                    <a:extLst>
                      <a:ext uri="{FF2B5EF4-FFF2-40B4-BE49-F238E27FC236}">
                        <a16:creationId xmlns:a16="http://schemas.microsoft.com/office/drawing/2014/main" id="{50FD4C5E-2CA8-46D2-A155-BD643800C371}"/>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BBC3698-B538-4A52-BFC0-86AB6BE2FA7D}"/>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16" name="Group 115">
                  <a:extLst>
                    <a:ext uri="{FF2B5EF4-FFF2-40B4-BE49-F238E27FC236}">
                      <a16:creationId xmlns:a16="http://schemas.microsoft.com/office/drawing/2014/main" id="{157770F7-7F27-4256-BC38-5DF30B32CD6C}"/>
                    </a:ext>
                  </a:extLst>
                </p:cNvPr>
                <p:cNvGrpSpPr/>
                <p:nvPr/>
              </p:nvGrpSpPr>
              <p:grpSpPr>
                <a:xfrm rot="21339947">
                  <a:off x="4417843" y="2936137"/>
                  <a:ext cx="18510" cy="37559"/>
                  <a:chOff x="3390737" y="3710877"/>
                  <a:chExt cx="29155" cy="6154"/>
                </a:xfrm>
              </p:grpSpPr>
              <p:cxnSp>
                <p:nvCxnSpPr>
                  <p:cNvPr id="117" name="Straight Connector 116">
                    <a:extLst>
                      <a:ext uri="{FF2B5EF4-FFF2-40B4-BE49-F238E27FC236}">
                        <a16:creationId xmlns:a16="http://schemas.microsoft.com/office/drawing/2014/main" id="{EFDB5AFB-FEED-4ADE-B899-49686A8A572B}"/>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93981D-CC6B-44D0-895E-FB7A2582B560}"/>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grpSp>
            <p:nvGrpSpPr>
              <p:cNvPr id="105" name="Group 104">
                <a:extLst>
                  <a:ext uri="{FF2B5EF4-FFF2-40B4-BE49-F238E27FC236}">
                    <a16:creationId xmlns:a16="http://schemas.microsoft.com/office/drawing/2014/main" id="{543A0130-14CF-4A50-88B1-098918109583}"/>
                  </a:ext>
                </a:extLst>
              </p:cNvPr>
              <p:cNvGrpSpPr/>
              <p:nvPr/>
            </p:nvGrpSpPr>
            <p:grpSpPr>
              <a:xfrm>
                <a:off x="3469373" y="3091192"/>
                <a:ext cx="1390659" cy="265800"/>
                <a:chOff x="1811405" y="3235207"/>
                <a:chExt cx="1390659" cy="265800"/>
              </a:xfrm>
            </p:grpSpPr>
            <p:sp>
              <p:nvSpPr>
                <p:cNvPr id="108" name="Rectangle: Top Corners Rounded 107">
                  <a:extLst>
                    <a:ext uri="{FF2B5EF4-FFF2-40B4-BE49-F238E27FC236}">
                      <a16:creationId xmlns:a16="http://schemas.microsoft.com/office/drawing/2014/main" id="{A143A901-F25F-4108-BAD1-9177BDA818E9}"/>
                    </a:ext>
                  </a:extLst>
                </p:cNvPr>
                <p:cNvSpPr/>
                <p:nvPr/>
              </p:nvSpPr>
              <p:spPr>
                <a:xfrm rot="16200000">
                  <a:off x="2381055" y="2679998"/>
                  <a:ext cx="251359" cy="1390659"/>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Picture 108">
                  <a:extLst>
                    <a:ext uri="{FF2B5EF4-FFF2-40B4-BE49-F238E27FC236}">
                      <a16:creationId xmlns:a16="http://schemas.microsoft.com/office/drawing/2014/main" id="{DC67267F-9573-467B-A00F-181C75617412}"/>
                    </a:ext>
                  </a:extLst>
                </p:cNvPr>
                <p:cNvPicPr>
                  <a:picLocks noChangeAspect="1"/>
                </p:cNvPicPr>
                <p:nvPr/>
              </p:nvPicPr>
              <p:blipFill>
                <a:blip r:embed="rId5"/>
                <a:stretch>
                  <a:fillRect/>
                </a:stretch>
              </p:blipFill>
              <p:spPr>
                <a:xfrm>
                  <a:off x="2088389" y="3235207"/>
                  <a:ext cx="251363" cy="251363"/>
                </a:xfrm>
                <a:prstGeom prst="rect">
                  <a:avLst/>
                </a:prstGeom>
              </p:spPr>
            </p:pic>
            <p:pic>
              <p:nvPicPr>
                <p:cNvPr id="110" name="Picture 109">
                  <a:extLst>
                    <a:ext uri="{FF2B5EF4-FFF2-40B4-BE49-F238E27FC236}">
                      <a16:creationId xmlns:a16="http://schemas.microsoft.com/office/drawing/2014/main" id="{255B4BC1-94CE-49C6-AE94-8E91CE7964D8}"/>
                    </a:ext>
                  </a:extLst>
                </p:cNvPr>
                <p:cNvPicPr>
                  <a:picLocks noChangeAspect="1"/>
                </p:cNvPicPr>
                <p:nvPr/>
              </p:nvPicPr>
              <p:blipFill>
                <a:blip r:embed="rId5"/>
                <a:stretch>
                  <a:fillRect/>
                </a:stretch>
              </p:blipFill>
              <p:spPr>
                <a:xfrm>
                  <a:off x="2719012" y="3235207"/>
                  <a:ext cx="251363" cy="251363"/>
                </a:xfrm>
                <a:prstGeom prst="rect">
                  <a:avLst/>
                </a:prstGeom>
              </p:spPr>
            </p:pic>
          </p:grpSp>
          <p:cxnSp>
            <p:nvCxnSpPr>
              <p:cNvPr id="106" name="Straight Connector 105">
                <a:extLst>
                  <a:ext uri="{FF2B5EF4-FFF2-40B4-BE49-F238E27FC236}">
                    <a16:creationId xmlns:a16="http://schemas.microsoft.com/office/drawing/2014/main" id="{C5FE307C-4592-4A08-BF5F-7E251A7469C7}"/>
                  </a:ext>
                </a:extLst>
              </p:cNvPr>
              <p:cNvCxnSpPr>
                <a:cxnSpLocks/>
              </p:cNvCxnSpPr>
              <p:nvPr/>
            </p:nvCxnSpPr>
            <p:spPr>
              <a:xfrm flipV="1">
                <a:off x="3557119" y="2874549"/>
                <a:ext cx="0" cy="235547"/>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51D9EFBC-08AB-4AD5-AB96-EEEA00105980}"/>
                  </a:ext>
                </a:extLst>
              </p:cNvPr>
              <p:cNvCxnSpPr>
                <a:cxnSpLocks/>
              </p:cNvCxnSpPr>
              <p:nvPr/>
            </p:nvCxnSpPr>
            <p:spPr>
              <a:xfrm flipH="1" flipV="1">
                <a:off x="3352968" y="2909974"/>
                <a:ext cx="116406" cy="303003"/>
              </a:xfrm>
              <a:prstGeom prst="line">
                <a:avLst/>
              </a:prstGeom>
            </p:spPr>
            <p:style>
              <a:lnRef idx="1">
                <a:schemeClr val="dk1"/>
              </a:lnRef>
              <a:fillRef idx="0">
                <a:schemeClr val="dk1"/>
              </a:fillRef>
              <a:effectRef idx="0">
                <a:schemeClr val="dk1"/>
              </a:effectRef>
              <a:fontRef idx="minor">
                <a:schemeClr val="tx1"/>
              </a:fontRef>
            </p:style>
          </p:cxnSp>
        </p:grpSp>
        <p:sp>
          <p:nvSpPr>
            <p:cNvPr id="247" name="TextBox 246">
              <a:extLst>
                <a:ext uri="{FF2B5EF4-FFF2-40B4-BE49-F238E27FC236}">
                  <a16:creationId xmlns:a16="http://schemas.microsoft.com/office/drawing/2014/main" id="{47790037-1720-47D8-9284-20F2145528D1}"/>
                </a:ext>
              </a:extLst>
            </p:cNvPr>
            <p:cNvSpPr txBox="1"/>
            <p:nvPr/>
          </p:nvSpPr>
          <p:spPr>
            <a:xfrm>
              <a:off x="2257114" y="2871100"/>
              <a:ext cx="2026854" cy="253916"/>
            </a:xfrm>
            <a:prstGeom prst="rect">
              <a:avLst/>
            </a:prstGeom>
            <a:noFill/>
          </p:spPr>
          <p:txBody>
            <a:bodyPr wrap="square">
              <a:spAutoFit/>
            </a:bodyPr>
            <a:lstStyle/>
            <a:p>
              <a:r>
                <a:rPr lang="en-US" sz="1050" dirty="0">
                  <a:latin typeface="Calibri" panose="020F0502020204030204" pitchFamily="34" charset="0"/>
                  <a:cs typeface="Calibri" panose="020F0502020204030204" pitchFamily="34" charset="0"/>
                </a:rPr>
                <a:t>Vertical inflation of sheet</a:t>
              </a:r>
              <a:endParaRPr lang="en-GB" sz="1050" dirty="0">
                <a:latin typeface="Calibri" panose="020F0502020204030204" pitchFamily="34" charset="0"/>
                <a:cs typeface="Calibri" panose="020F0502020204030204" pitchFamily="34" charset="0"/>
              </a:endParaRPr>
            </a:p>
          </p:txBody>
        </p:sp>
        <p:pic>
          <p:nvPicPr>
            <p:cNvPr id="282" name="Picture 281">
              <a:extLst>
                <a:ext uri="{FF2B5EF4-FFF2-40B4-BE49-F238E27FC236}">
                  <a16:creationId xmlns:a16="http://schemas.microsoft.com/office/drawing/2014/main" id="{42878943-A162-4CD9-8681-599FC3CF740C}"/>
                </a:ext>
              </a:extLst>
            </p:cNvPr>
            <p:cNvPicPr>
              <a:picLocks noChangeAspect="1"/>
            </p:cNvPicPr>
            <p:nvPr/>
          </p:nvPicPr>
          <p:blipFill>
            <a:blip r:embed="rId2"/>
            <a:stretch>
              <a:fillRect/>
            </a:stretch>
          </p:blipFill>
          <p:spPr>
            <a:xfrm>
              <a:off x="2378179" y="2562648"/>
              <a:ext cx="137001" cy="327701"/>
            </a:xfrm>
            <a:prstGeom prst="rect">
              <a:avLst/>
            </a:prstGeom>
          </p:spPr>
        </p:pic>
        <p:pic>
          <p:nvPicPr>
            <p:cNvPr id="286" name="Picture 285">
              <a:extLst>
                <a:ext uri="{FF2B5EF4-FFF2-40B4-BE49-F238E27FC236}">
                  <a16:creationId xmlns:a16="http://schemas.microsoft.com/office/drawing/2014/main" id="{A3890F5B-9267-474C-AD62-40B7E73FACD2}"/>
                </a:ext>
              </a:extLst>
            </p:cNvPr>
            <p:cNvPicPr>
              <a:picLocks noChangeAspect="1"/>
            </p:cNvPicPr>
            <p:nvPr/>
          </p:nvPicPr>
          <p:blipFill>
            <a:blip r:embed="rId2"/>
            <a:stretch>
              <a:fillRect/>
            </a:stretch>
          </p:blipFill>
          <p:spPr>
            <a:xfrm rot="19528791">
              <a:off x="2852527" y="2490481"/>
              <a:ext cx="85159" cy="203697"/>
            </a:xfrm>
            <a:prstGeom prst="rect">
              <a:avLst/>
            </a:prstGeom>
          </p:spPr>
        </p:pic>
        <p:pic>
          <p:nvPicPr>
            <p:cNvPr id="101" name="Picture 100">
              <a:extLst>
                <a:ext uri="{FF2B5EF4-FFF2-40B4-BE49-F238E27FC236}">
                  <a16:creationId xmlns:a16="http://schemas.microsoft.com/office/drawing/2014/main" id="{CB9AD611-14D6-4B39-8D75-69BB9178E2FA}"/>
                </a:ext>
              </a:extLst>
            </p:cNvPr>
            <p:cNvPicPr>
              <a:picLocks noChangeAspect="1"/>
            </p:cNvPicPr>
            <p:nvPr/>
          </p:nvPicPr>
          <p:blipFill>
            <a:blip r:embed="rId2"/>
            <a:stretch>
              <a:fillRect/>
            </a:stretch>
          </p:blipFill>
          <p:spPr>
            <a:xfrm rot="20617988">
              <a:off x="2995233" y="2430453"/>
              <a:ext cx="85159" cy="203697"/>
            </a:xfrm>
            <a:prstGeom prst="rect">
              <a:avLst/>
            </a:prstGeom>
          </p:spPr>
        </p:pic>
        <p:pic>
          <p:nvPicPr>
            <p:cNvPr id="293" name="Picture 292">
              <a:extLst>
                <a:ext uri="{FF2B5EF4-FFF2-40B4-BE49-F238E27FC236}">
                  <a16:creationId xmlns:a16="http://schemas.microsoft.com/office/drawing/2014/main" id="{11C9A010-0556-4546-83CE-944F4B983D75}"/>
                </a:ext>
              </a:extLst>
            </p:cNvPr>
            <p:cNvPicPr>
              <a:picLocks noChangeAspect="1"/>
            </p:cNvPicPr>
            <p:nvPr/>
          </p:nvPicPr>
          <p:blipFill>
            <a:blip r:embed="rId2"/>
            <a:stretch>
              <a:fillRect/>
            </a:stretch>
          </p:blipFill>
          <p:spPr>
            <a:xfrm rot="20617988">
              <a:off x="3147633" y="2582853"/>
              <a:ext cx="85159" cy="203697"/>
            </a:xfrm>
            <a:prstGeom prst="rect">
              <a:avLst/>
            </a:prstGeom>
          </p:spPr>
        </p:pic>
        <p:pic>
          <p:nvPicPr>
            <p:cNvPr id="332" name="Picture 331">
              <a:extLst>
                <a:ext uri="{FF2B5EF4-FFF2-40B4-BE49-F238E27FC236}">
                  <a16:creationId xmlns:a16="http://schemas.microsoft.com/office/drawing/2014/main" id="{3F79D576-AEB9-46ED-9254-4E34FFB59FA9}"/>
                </a:ext>
              </a:extLst>
            </p:cNvPr>
            <p:cNvPicPr>
              <a:picLocks noChangeAspect="1"/>
            </p:cNvPicPr>
            <p:nvPr/>
          </p:nvPicPr>
          <p:blipFill>
            <a:blip r:embed="rId4"/>
            <a:stretch>
              <a:fillRect/>
            </a:stretch>
          </p:blipFill>
          <p:spPr>
            <a:xfrm rot="2414577">
              <a:off x="3350532" y="2410598"/>
              <a:ext cx="74063" cy="209717"/>
            </a:xfrm>
            <a:prstGeom prst="rect">
              <a:avLst/>
            </a:prstGeom>
          </p:spPr>
        </p:pic>
        <p:pic>
          <p:nvPicPr>
            <p:cNvPr id="334" name="Picture 333">
              <a:extLst>
                <a:ext uri="{FF2B5EF4-FFF2-40B4-BE49-F238E27FC236}">
                  <a16:creationId xmlns:a16="http://schemas.microsoft.com/office/drawing/2014/main" id="{53600FDD-ECF4-489E-B767-F4F9EED4CF64}"/>
                </a:ext>
              </a:extLst>
            </p:cNvPr>
            <p:cNvPicPr>
              <a:picLocks noChangeAspect="1"/>
            </p:cNvPicPr>
            <p:nvPr/>
          </p:nvPicPr>
          <p:blipFill>
            <a:blip r:embed="rId4"/>
            <a:stretch>
              <a:fillRect/>
            </a:stretch>
          </p:blipFill>
          <p:spPr>
            <a:xfrm rot="2414577">
              <a:off x="3959386" y="2421850"/>
              <a:ext cx="74063" cy="209717"/>
            </a:xfrm>
            <a:prstGeom prst="rect">
              <a:avLst/>
            </a:prstGeom>
          </p:spPr>
        </p:pic>
        <p:pic>
          <p:nvPicPr>
            <p:cNvPr id="338" name="Picture 337">
              <a:extLst>
                <a:ext uri="{FF2B5EF4-FFF2-40B4-BE49-F238E27FC236}">
                  <a16:creationId xmlns:a16="http://schemas.microsoft.com/office/drawing/2014/main" id="{F72650B2-9980-4864-BAA3-FEFD71B20093}"/>
                </a:ext>
              </a:extLst>
            </p:cNvPr>
            <p:cNvPicPr>
              <a:picLocks noChangeAspect="1"/>
            </p:cNvPicPr>
            <p:nvPr/>
          </p:nvPicPr>
          <p:blipFill>
            <a:blip r:embed="rId4"/>
            <a:stretch>
              <a:fillRect/>
            </a:stretch>
          </p:blipFill>
          <p:spPr>
            <a:xfrm>
              <a:off x="2903100" y="2649306"/>
              <a:ext cx="74063" cy="209717"/>
            </a:xfrm>
            <a:prstGeom prst="rect">
              <a:avLst/>
            </a:prstGeom>
          </p:spPr>
        </p:pic>
      </p:grpSp>
      <p:grpSp>
        <p:nvGrpSpPr>
          <p:cNvPr id="147" name="Group 146">
            <a:extLst>
              <a:ext uri="{FF2B5EF4-FFF2-40B4-BE49-F238E27FC236}">
                <a16:creationId xmlns:a16="http://schemas.microsoft.com/office/drawing/2014/main" id="{B9E34EE8-D4D4-484D-999B-7860ADAF2CCA}"/>
              </a:ext>
            </a:extLst>
          </p:cNvPr>
          <p:cNvGrpSpPr/>
          <p:nvPr/>
        </p:nvGrpSpPr>
        <p:grpSpPr>
          <a:xfrm>
            <a:off x="3384718" y="3098613"/>
            <a:ext cx="2082802" cy="622006"/>
            <a:chOff x="3384718" y="3098613"/>
            <a:chExt cx="2082802" cy="622006"/>
          </a:xfrm>
        </p:grpSpPr>
        <p:grpSp>
          <p:nvGrpSpPr>
            <p:cNvPr id="48" name="Group 47">
              <a:extLst>
                <a:ext uri="{FF2B5EF4-FFF2-40B4-BE49-F238E27FC236}">
                  <a16:creationId xmlns:a16="http://schemas.microsoft.com/office/drawing/2014/main" id="{A80EE970-677E-4587-9010-7187F0353F85}"/>
                </a:ext>
              </a:extLst>
            </p:cNvPr>
            <p:cNvGrpSpPr/>
            <p:nvPr/>
          </p:nvGrpSpPr>
          <p:grpSpPr>
            <a:xfrm>
              <a:off x="3384718" y="3120202"/>
              <a:ext cx="2082802" cy="600417"/>
              <a:chOff x="3989061" y="3472490"/>
              <a:chExt cx="2082802" cy="600417"/>
            </a:xfrm>
          </p:grpSpPr>
          <p:sp>
            <p:nvSpPr>
              <p:cNvPr id="43" name="Rectangle 42">
                <a:extLst>
                  <a:ext uri="{FF2B5EF4-FFF2-40B4-BE49-F238E27FC236}">
                    <a16:creationId xmlns:a16="http://schemas.microsoft.com/office/drawing/2014/main" id="{1A381C55-14C0-4C9D-BBB5-A48273462483}"/>
                  </a:ext>
                </a:extLst>
              </p:cNvPr>
              <p:cNvSpPr/>
              <p:nvPr/>
            </p:nvSpPr>
            <p:spPr>
              <a:xfrm>
                <a:off x="4706560" y="3572935"/>
                <a:ext cx="1364231" cy="10517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Freeform: Shape 41">
                <a:extLst>
                  <a:ext uri="{FF2B5EF4-FFF2-40B4-BE49-F238E27FC236}">
                    <a16:creationId xmlns:a16="http://schemas.microsoft.com/office/drawing/2014/main" id="{3FF460FB-94C7-44A4-89EC-9B1FF2B5811A}"/>
                  </a:ext>
                </a:extLst>
              </p:cNvPr>
              <p:cNvSpPr/>
              <p:nvPr/>
            </p:nvSpPr>
            <p:spPr>
              <a:xfrm>
                <a:off x="3989061" y="3501008"/>
                <a:ext cx="2074366" cy="184120"/>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25202 w 866442"/>
                  <a:gd name="connsiteY5" fmla="*/ 1212 h 43987"/>
                  <a:gd name="connsiteX6" fmla="*/ 866442 w 866442"/>
                  <a:gd name="connsiteY6" fmla="*/ 0 h 43987"/>
                  <a:gd name="connsiteX0" fmla="*/ 0 w 866442"/>
                  <a:gd name="connsiteY0" fmla="*/ 43993 h 43993"/>
                  <a:gd name="connsiteX1" fmla="*/ 140677 w 866442"/>
                  <a:gd name="connsiteY1" fmla="*/ 43993 h 43993"/>
                  <a:gd name="connsiteX2" fmla="*/ 211014 w 866442"/>
                  <a:gd name="connsiteY2" fmla="*/ 28007 h 43993"/>
                  <a:gd name="connsiteX3" fmla="*/ 258973 w 866442"/>
                  <a:gd name="connsiteY3" fmla="*/ 20154 h 43993"/>
                  <a:gd name="connsiteX4" fmla="*/ 316614 w 866442"/>
                  <a:gd name="connsiteY4" fmla="*/ 13760 h 43993"/>
                  <a:gd name="connsiteX5" fmla="*/ 331538 w 866442"/>
                  <a:gd name="connsiteY5" fmla="*/ 0 h 43993"/>
                  <a:gd name="connsiteX6" fmla="*/ 866442 w 866442"/>
                  <a:gd name="connsiteY6" fmla="*/ 6 h 43993"/>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0557 w 866442"/>
                  <a:gd name="connsiteY3" fmla="*/ 21367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3725 w 866442"/>
                  <a:gd name="connsiteY3" fmla="*/ 25023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40677 w 866442"/>
                  <a:gd name="connsiteY1" fmla="*/ 43987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8861"/>
                  <a:gd name="connsiteX1" fmla="*/ 158102 w 866442"/>
                  <a:gd name="connsiteY1" fmla="*/ 48861 h 48861"/>
                  <a:gd name="connsiteX2" fmla="*/ 247447 w 866442"/>
                  <a:gd name="connsiteY2" fmla="*/ 23127 h 48861"/>
                  <a:gd name="connsiteX3" fmla="*/ 316614 w 866442"/>
                  <a:gd name="connsiteY3" fmla="*/ 13754 h 48861"/>
                  <a:gd name="connsiteX4" fmla="*/ 339458 w 866442"/>
                  <a:gd name="connsiteY4" fmla="*/ 2431 h 48861"/>
                  <a:gd name="connsiteX5" fmla="*/ 866442 w 866442"/>
                  <a:gd name="connsiteY5" fmla="*/ 0 h 48861"/>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4858"/>
                  <a:gd name="connsiteY0" fmla="*/ 40332 h 41550"/>
                  <a:gd name="connsiteX1" fmla="*/ 159686 w 864858"/>
                  <a:gd name="connsiteY1" fmla="*/ 41550 h 41550"/>
                  <a:gd name="connsiteX2" fmla="*/ 245863 w 864858"/>
                  <a:gd name="connsiteY2" fmla="*/ 23127 h 41550"/>
                  <a:gd name="connsiteX3" fmla="*/ 315030 w 864858"/>
                  <a:gd name="connsiteY3" fmla="*/ 13754 h 41550"/>
                  <a:gd name="connsiteX4" fmla="*/ 337874 w 864858"/>
                  <a:gd name="connsiteY4" fmla="*/ 2431 h 41550"/>
                  <a:gd name="connsiteX5" fmla="*/ 864858 w 864858"/>
                  <a:gd name="connsiteY5" fmla="*/ 0 h 41550"/>
                  <a:gd name="connsiteX0" fmla="*/ 0 w 864858"/>
                  <a:gd name="connsiteY0" fmla="*/ 42769 h 42769"/>
                  <a:gd name="connsiteX1" fmla="*/ 159686 w 864858"/>
                  <a:gd name="connsiteY1" fmla="*/ 41550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0774 w 864858"/>
                  <a:gd name="connsiteY1" fmla="*/ 42768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411989 w 864858"/>
                  <a:gd name="connsiteY5" fmla="*/ 667 h 42769"/>
                  <a:gd name="connsiteX6" fmla="*/ 864858 w 864858"/>
                  <a:gd name="connsiteY6" fmla="*/ 0 h 42769"/>
                  <a:gd name="connsiteX0" fmla="*/ 0 w 864858"/>
                  <a:gd name="connsiteY0" fmla="*/ 52012 h 52012"/>
                  <a:gd name="connsiteX1" fmla="*/ 175526 w 864858"/>
                  <a:gd name="connsiteY1" fmla="*/ 49574 h 52012"/>
                  <a:gd name="connsiteX2" fmla="*/ 245863 w 864858"/>
                  <a:gd name="connsiteY2" fmla="*/ 32370 h 52012"/>
                  <a:gd name="connsiteX3" fmla="*/ 315030 w 864858"/>
                  <a:gd name="connsiteY3" fmla="*/ 22997 h 52012"/>
                  <a:gd name="connsiteX4" fmla="*/ 337874 w 864858"/>
                  <a:gd name="connsiteY4" fmla="*/ 11674 h 52012"/>
                  <a:gd name="connsiteX5" fmla="*/ 410778 w 864858"/>
                  <a:gd name="connsiteY5" fmla="*/ 0 h 52012"/>
                  <a:gd name="connsiteX6" fmla="*/ 864858 w 864858"/>
                  <a:gd name="connsiteY6" fmla="*/ 9243 h 52012"/>
                  <a:gd name="connsiteX0" fmla="*/ 0 w 858805"/>
                  <a:gd name="connsiteY0" fmla="*/ 58016 h 58016"/>
                  <a:gd name="connsiteX1" fmla="*/ 175526 w 858805"/>
                  <a:gd name="connsiteY1" fmla="*/ 55578 h 58016"/>
                  <a:gd name="connsiteX2" fmla="*/ 245863 w 858805"/>
                  <a:gd name="connsiteY2" fmla="*/ 38374 h 58016"/>
                  <a:gd name="connsiteX3" fmla="*/ 315030 w 858805"/>
                  <a:gd name="connsiteY3" fmla="*/ 29001 h 58016"/>
                  <a:gd name="connsiteX4" fmla="*/ 337874 w 858805"/>
                  <a:gd name="connsiteY4" fmla="*/ 17678 h 58016"/>
                  <a:gd name="connsiteX5" fmla="*/ 410778 w 858805"/>
                  <a:gd name="connsiteY5" fmla="*/ 6004 h 58016"/>
                  <a:gd name="connsiteX6" fmla="*/ 858805 w 858805"/>
                  <a:gd name="connsiteY6" fmla="*/ 0 h 58016"/>
                  <a:gd name="connsiteX0" fmla="*/ 0 w 858805"/>
                  <a:gd name="connsiteY0" fmla="*/ 52012 h 52012"/>
                  <a:gd name="connsiteX1" fmla="*/ 175526 w 858805"/>
                  <a:gd name="connsiteY1" fmla="*/ 49574 h 52012"/>
                  <a:gd name="connsiteX2" fmla="*/ 245863 w 858805"/>
                  <a:gd name="connsiteY2" fmla="*/ 32370 h 52012"/>
                  <a:gd name="connsiteX3" fmla="*/ 315030 w 858805"/>
                  <a:gd name="connsiteY3" fmla="*/ 22997 h 52012"/>
                  <a:gd name="connsiteX4" fmla="*/ 337874 w 858805"/>
                  <a:gd name="connsiteY4" fmla="*/ 11674 h 52012"/>
                  <a:gd name="connsiteX5" fmla="*/ 410778 w 858805"/>
                  <a:gd name="connsiteY5" fmla="*/ 0 h 52012"/>
                  <a:gd name="connsiteX6" fmla="*/ 858805 w 858805"/>
                  <a:gd name="connsiteY6" fmla="*/ 857 h 52012"/>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37874 w 858805"/>
                  <a:gd name="connsiteY4" fmla="*/ 10817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62437"/>
                  <a:gd name="connsiteY0" fmla="*/ 48200 h 48200"/>
                  <a:gd name="connsiteX1" fmla="*/ 175526 w 862437"/>
                  <a:gd name="connsiteY1" fmla="*/ 45762 h 48200"/>
                  <a:gd name="connsiteX2" fmla="*/ 245863 w 862437"/>
                  <a:gd name="connsiteY2" fmla="*/ 28558 h 48200"/>
                  <a:gd name="connsiteX3" fmla="*/ 315030 w 862437"/>
                  <a:gd name="connsiteY3" fmla="*/ 19185 h 48200"/>
                  <a:gd name="connsiteX4" fmla="*/ 351192 w 862437"/>
                  <a:gd name="connsiteY4" fmla="*/ 8624 h 48200"/>
                  <a:gd name="connsiteX5" fmla="*/ 415621 w 862437"/>
                  <a:gd name="connsiteY5" fmla="*/ 0 h 48200"/>
                  <a:gd name="connsiteX6" fmla="*/ 862437 w 862437"/>
                  <a:gd name="connsiteY6" fmla="*/ 857 h 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437" h="48200">
                    <a:moveTo>
                      <a:pt x="0" y="48200"/>
                    </a:moveTo>
                    <a:lnTo>
                      <a:pt x="175526" y="45762"/>
                    </a:lnTo>
                    <a:cubicBezTo>
                      <a:pt x="228013" y="43276"/>
                      <a:pt x="217137" y="34699"/>
                      <a:pt x="245863" y="28558"/>
                    </a:cubicBezTo>
                    <a:cubicBezTo>
                      <a:pt x="275186" y="23519"/>
                      <a:pt x="294679" y="24056"/>
                      <a:pt x="315030" y="19185"/>
                    </a:cubicBezTo>
                    <a:lnTo>
                      <a:pt x="351192" y="8624"/>
                    </a:lnTo>
                    <a:cubicBezTo>
                      <a:pt x="375089" y="2700"/>
                      <a:pt x="394145" y="2875"/>
                      <a:pt x="415621" y="0"/>
                    </a:cubicBezTo>
                    <a:lnTo>
                      <a:pt x="862437" y="857"/>
                    </a:lnTo>
                  </a:path>
                </a:pathLst>
              </a:custGeom>
              <a:noFill/>
              <a:ln w="76200">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grpSp>
            <p:nvGrpSpPr>
              <p:cNvPr id="2" name="Group 1">
                <a:extLst>
                  <a:ext uri="{FF2B5EF4-FFF2-40B4-BE49-F238E27FC236}">
                    <a16:creationId xmlns:a16="http://schemas.microsoft.com/office/drawing/2014/main" id="{D4CA9F63-E4DC-4594-B82B-5079F207FF32}"/>
                  </a:ext>
                </a:extLst>
              </p:cNvPr>
              <p:cNvGrpSpPr/>
              <p:nvPr/>
            </p:nvGrpSpPr>
            <p:grpSpPr>
              <a:xfrm>
                <a:off x="3991674" y="3472490"/>
                <a:ext cx="2080189" cy="600417"/>
                <a:chOff x="2782674" y="2874549"/>
                <a:chExt cx="2080189" cy="491466"/>
              </a:xfrm>
            </p:grpSpPr>
            <p:grpSp>
              <p:nvGrpSpPr>
                <p:cNvPr id="89" name="Group 88">
                  <a:extLst>
                    <a:ext uri="{FF2B5EF4-FFF2-40B4-BE49-F238E27FC236}">
                      <a16:creationId xmlns:a16="http://schemas.microsoft.com/office/drawing/2014/main" id="{E162C16C-DAAD-4F5F-9D59-6BBC3071CAA7}"/>
                    </a:ext>
                  </a:extLst>
                </p:cNvPr>
                <p:cNvGrpSpPr/>
                <p:nvPr/>
              </p:nvGrpSpPr>
              <p:grpSpPr>
                <a:xfrm>
                  <a:off x="2782674" y="2902366"/>
                  <a:ext cx="2080189" cy="463649"/>
                  <a:chOff x="4069589" y="2936137"/>
                  <a:chExt cx="898454" cy="132822"/>
                </a:xfrm>
              </p:grpSpPr>
              <p:sp>
                <p:nvSpPr>
                  <p:cNvPr id="96" name="Rectangle 95">
                    <a:extLst>
                      <a:ext uri="{FF2B5EF4-FFF2-40B4-BE49-F238E27FC236}">
                        <a16:creationId xmlns:a16="http://schemas.microsoft.com/office/drawing/2014/main" id="{8AAAAFB7-CD03-431D-8532-7DB544C61B22}"/>
                      </a:ext>
                    </a:extLst>
                  </p:cNvPr>
                  <p:cNvSpPr/>
                  <p:nvPr/>
                </p:nvSpPr>
                <p:spPr>
                  <a:xfrm>
                    <a:off x="4069589" y="2967434"/>
                    <a:ext cx="898454" cy="1015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Freeform: Shape 96">
                    <a:extLst>
                      <a:ext uri="{FF2B5EF4-FFF2-40B4-BE49-F238E27FC236}">
                        <a16:creationId xmlns:a16="http://schemas.microsoft.com/office/drawing/2014/main" id="{5DDCF7EB-447C-491B-88E4-2625A3A50945}"/>
                      </a:ext>
                    </a:extLst>
                  </p:cNvPr>
                  <p:cNvSpPr/>
                  <p:nvPr/>
                </p:nvSpPr>
                <p:spPr>
                  <a:xfrm>
                    <a:off x="4069589" y="2951740"/>
                    <a:ext cx="895939" cy="43174"/>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25202 w 866442"/>
                      <a:gd name="connsiteY5" fmla="*/ 1212 h 43987"/>
                      <a:gd name="connsiteX6" fmla="*/ 866442 w 866442"/>
                      <a:gd name="connsiteY6" fmla="*/ 0 h 43987"/>
                      <a:gd name="connsiteX0" fmla="*/ 0 w 866442"/>
                      <a:gd name="connsiteY0" fmla="*/ 43993 h 43993"/>
                      <a:gd name="connsiteX1" fmla="*/ 140677 w 866442"/>
                      <a:gd name="connsiteY1" fmla="*/ 43993 h 43993"/>
                      <a:gd name="connsiteX2" fmla="*/ 211014 w 866442"/>
                      <a:gd name="connsiteY2" fmla="*/ 28007 h 43993"/>
                      <a:gd name="connsiteX3" fmla="*/ 258973 w 866442"/>
                      <a:gd name="connsiteY3" fmla="*/ 20154 h 43993"/>
                      <a:gd name="connsiteX4" fmla="*/ 316614 w 866442"/>
                      <a:gd name="connsiteY4" fmla="*/ 13760 h 43993"/>
                      <a:gd name="connsiteX5" fmla="*/ 331538 w 866442"/>
                      <a:gd name="connsiteY5" fmla="*/ 0 h 43993"/>
                      <a:gd name="connsiteX6" fmla="*/ 866442 w 866442"/>
                      <a:gd name="connsiteY6" fmla="*/ 6 h 43993"/>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0557 w 866442"/>
                      <a:gd name="connsiteY3" fmla="*/ 21367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3725 w 866442"/>
                      <a:gd name="connsiteY3" fmla="*/ 25023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40677 w 866442"/>
                      <a:gd name="connsiteY1" fmla="*/ 43987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8861"/>
                      <a:gd name="connsiteX1" fmla="*/ 158102 w 866442"/>
                      <a:gd name="connsiteY1" fmla="*/ 48861 h 48861"/>
                      <a:gd name="connsiteX2" fmla="*/ 247447 w 866442"/>
                      <a:gd name="connsiteY2" fmla="*/ 23127 h 48861"/>
                      <a:gd name="connsiteX3" fmla="*/ 316614 w 866442"/>
                      <a:gd name="connsiteY3" fmla="*/ 13754 h 48861"/>
                      <a:gd name="connsiteX4" fmla="*/ 339458 w 866442"/>
                      <a:gd name="connsiteY4" fmla="*/ 2431 h 48861"/>
                      <a:gd name="connsiteX5" fmla="*/ 866442 w 866442"/>
                      <a:gd name="connsiteY5" fmla="*/ 0 h 48861"/>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4858"/>
                      <a:gd name="connsiteY0" fmla="*/ 40332 h 41550"/>
                      <a:gd name="connsiteX1" fmla="*/ 159686 w 864858"/>
                      <a:gd name="connsiteY1" fmla="*/ 41550 h 41550"/>
                      <a:gd name="connsiteX2" fmla="*/ 245863 w 864858"/>
                      <a:gd name="connsiteY2" fmla="*/ 23127 h 41550"/>
                      <a:gd name="connsiteX3" fmla="*/ 315030 w 864858"/>
                      <a:gd name="connsiteY3" fmla="*/ 13754 h 41550"/>
                      <a:gd name="connsiteX4" fmla="*/ 337874 w 864858"/>
                      <a:gd name="connsiteY4" fmla="*/ 2431 h 41550"/>
                      <a:gd name="connsiteX5" fmla="*/ 864858 w 864858"/>
                      <a:gd name="connsiteY5" fmla="*/ 0 h 41550"/>
                      <a:gd name="connsiteX0" fmla="*/ 0 w 864858"/>
                      <a:gd name="connsiteY0" fmla="*/ 42769 h 42769"/>
                      <a:gd name="connsiteX1" fmla="*/ 159686 w 864858"/>
                      <a:gd name="connsiteY1" fmla="*/ 41550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0774 w 864858"/>
                      <a:gd name="connsiteY1" fmla="*/ 42768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411989 w 864858"/>
                      <a:gd name="connsiteY5" fmla="*/ 667 h 42769"/>
                      <a:gd name="connsiteX6" fmla="*/ 864858 w 864858"/>
                      <a:gd name="connsiteY6" fmla="*/ 0 h 42769"/>
                      <a:gd name="connsiteX0" fmla="*/ 0 w 864858"/>
                      <a:gd name="connsiteY0" fmla="*/ 52012 h 52012"/>
                      <a:gd name="connsiteX1" fmla="*/ 175526 w 864858"/>
                      <a:gd name="connsiteY1" fmla="*/ 49574 h 52012"/>
                      <a:gd name="connsiteX2" fmla="*/ 245863 w 864858"/>
                      <a:gd name="connsiteY2" fmla="*/ 32370 h 52012"/>
                      <a:gd name="connsiteX3" fmla="*/ 315030 w 864858"/>
                      <a:gd name="connsiteY3" fmla="*/ 22997 h 52012"/>
                      <a:gd name="connsiteX4" fmla="*/ 337874 w 864858"/>
                      <a:gd name="connsiteY4" fmla="*/ 11674 h 52012"/>
                      <a:gd name="connsiteX5" fmla="*/ 410778 w 864858"/>
                      <a:gd name="connsiteY5" fmla="*/ 0 h 52012"/>
                      <a:gd name="connsiteX6" fmla="*/ 864858 w 864858"/>
                      <a:gd name="connsiteY6" fmla="*/ 9243 h 52012"/>
                      <a:gd name="connsiteX0" fmla="*/ 0 w 858805"/>
                      <a:gd name="connsiteY0" fmla="*/ 58016 h 58016"/>
                      <a:gd name="connsiteX1" fmla="*/ 175526 w 858805"/>
                      <a:gd name="connsiteY1" fmla="*/ 55578 h 58016"/>
                      <a:gd name="connsiteX2" fmla="*/ 245863 w 858805"/>
                      <a:gd name="connsiteY2" fmla="*/ 38374 h 58016"/>
                      <a:gd name="connsiteX3" fmla="*/ 315030 w 858805"/>
                      <a:gd name="connsiteY3" fmla="*/ 29001 h 58016"/>
                      <a:gd name="connsiteX4" fmla="*/ 337874 w 858805"/>
                      <a:gd name="connsiteY4" fmla="*/ 17678 h 58016"/>
                      <a:gd name="connsiteX5" fmla="*/ 410778 w 858805"/>
                      <a:gd name="connsiteY5" fmla="*/ 6004 h 58016"/>
                      <a:gd name="connsiteX6" fmla="*/ 858805 w 858805"/>
                      <a:gd name="connsiteY6" fmla="*/ 0 h 58016"/>
                      <a:gd name="connsiteX0" fmla="*/ 0 w 858805"/>
                      <a:gd name="connsiteY0" fmla="*/ 52012 h 52012"/>
                      <a:gd name="connsiteX1" fmla="*/ 175526 w 858805"/>
                      <a:gd name="connsiteY1" fmla="*/ 49574 h 52012"/>
                      <a:gd name="connsiteX2" fmla="*/ 245863 w 858805"/>
                      <a:gd name="connsiteY2" fmla="*/ 32370 h 52012"/>
                      <a:gd name="connsiteX3" fmla="*/ 315030 w 858805"/>
                      <a:gd name="connsiteY3" fmla="*/ 22997 h 52012"/>
                      <a:gd name="connsiteX4" fmla="*/ 337874 w 858805"/>
                      <a:gd name="connsiteY4" fmla="*/ 11674 h 52012"/>
                      <a:gd name="connsiteX5" fmla="*/ 410778 w 858805"/>
                      <a:gd name="connsiteY5" fmla="*/ 0 h 52012"/>
                      <a:gd name="connsiteX6" fmla="*/ 858805 w 858805"/>
                      <a:gd name="connsiteY6" fmla="*/ 857 h 52012"/>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37874 w 858805"/>
                      <a:gd name="connsiteY4" fmla="*/ 10817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62437"/>
                      <a:gd name="connsiteY0" fmla="*/ 48200 h 48200"/>
                      <a:gd name="connsiteX1" fmla="*/ 175526 w 862437"/>
                      <a:gd name="connsiteY1" fmla="*/ 45762 h 48200"/>
                      <a:gd name="connsiteX2" fmla="*/ 245863 w 862437"/>
                      <a:gd name="connsiteY2" fmla="*/ 28558 h 48200"/>
                      <a:gd name="connsiteX3" fmla="*/ 315030 w 862437"/>
                      <a:gd name="connsiteY3" fmla="*/ 19185 h 48200"/>
                      <a:gd name="connsiteX4" fmla="*/ 351192 w 862437"/>
                      <a:gd name="connsiteY4" fmla="*/ 8624 h 48200"/>
                      <a:gd name="connsiteX5" fmla="*/ 415621 w 862437"/>
                      <a:gd name="connsiteY5" fmla="*/ 0 h 48200"/>
                      <a:gd name="connsiteX6" fmla="*/ 862437 w 862437"/>
                      <a:gd name="connsiteY6" fmla="*/ 857 h 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437" h="48200">
                        <a:moveTo>
                          <a:pt x="0" y="48200"/>
                        </a:moveTo>
                        <a:lnTo>
                          <a:pt x="175526" y="45762"/>
                        </a:lnTo>
                        <a:cubicBezTo>
                          <a:pt x="228013" y="43276"/>
                          <a:pt x="217137" y="34699"/>
                          <a:pt x="245863" y="28558"/>
                        </a:cubicBezTo>
                        <a:cubicBezTo>
                          <a:pt x="275186" y="23519"/>
                          <a:pt x="294679" y="24056"/>
                          <a:pt x="315030" y="19185"/>
                        </a:cubicBezTo>
                        <a:lnTo>
                          <a:pt x="351192" y="8624"/>
                        </a:lnTo>
                        <a:cubicBezTo>
                          <a:pt x="375089" y="2700"/>
                          <a:pt x="394145" y="2875"/>
                          <a:pt x="415621" y="0"/>
                        </a:cubicBezTo>
                        <a:lnTo>
                          <a:pt x="862437" y="857"/>
                        </a:lnTo>
                      </a:path>
                    </a:pathLst>
                  </a:custGeom>
                  <a:noFill/>
                  <a:ln w="762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grpSp>
                <p:nvGrpSpPr>
                  <p:cNvPr id="98" name="Group 97">
                    <a:extLst>
                      <a:ext uri="{FF2B5EF4-FFF2-40B4-BE49-F238E27FC236}">
                        <a16:creationId xmlns:a16="http://schemas.microsoft.com/office/drawing/2014/main" id="{7F4B3F0F-29A7-43DF-B390-7DF830C9A2AE}"/>
                      </a:ext>
                    </a:extLst>
                  </p:cNvPr>
                  <p:cNvGrpSpPr/>
                  <p:nvPr/>
                </p:nvGrpSpPr>
                <p:grpSpPr>
                  <a:xfrm rot="20065635">
                    <a:off x="4349445" y="2952802"/>
                    <a:ext cx="18510" cy="37559"/>
                    <a:chOff x="3390737" y="3710877"/>
                    <a:chExt cx="29155" cy="6154"/>
                  </a:xfrm>
                </p:grpSpPr>
                <p:cxnSp>
                  <p:nvCxnSpPr>
                    <p:cNvPr id="132" name="Straight Connector 131">
                      <a:extLst>
                        <a:ext uri="{FF2B5EF4-FFF2-40B4-BE49-F238E27FC236}">
                          <a16:creationId xmlns:a16="http://schemas.microsoft.com/office/drawing/2014/main" id="{DDDA262D-0CE2-4D00-A9E7-A5C2DB4D33E3}"/>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B4141A26-313A-495D-A93E-DF348DD85E93}"/>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99" name="Group 98">
                    <a:extLst>
                      <a:ext uri="{FF2B5EF4-FFF2-40B4-BE49-F238E27FC236}">
                        <a16:creationId xmlns:a16="http://schemas.microsoft.com/office/drawing/2014/main" id="{0CEE6517-390F-4138-B693-49B7A94F93C0}"/>
                      </a:ext>
                    </a:extLst>
                  </p:cNvPr>
                  <p:cNvGrpSpPr/>
                  <p:nvPr/>
                </p:nvGrpSpPr>
                <p:grpSpPr>
                  <a:xfrm rot="20774787">
                    <a:off x="4382228" y="2941568"/>
                    <a:ext cx="18510" cy="37559"/>
                    <a:chOff x="3390737" y="3710877"/>
                    <a:chExt cx="29155" cy="6154"/>
                  </a:xfrm>
                </p:grpSpPr>
                <p:cxnSp>
                  <p:nvCxnSpPr>
                    <p:cNvPr id="130" name="Straight Connector 129">
                      <a:extLst>
                        <a:ext uri="{FF2B5EF4-FFF2-40B4-BE49-F238E27FC236}">
                          <a16:creationId xmlns:a16="http://schemas.microsoft.com/office/drawing/2014/main" id="{D00191BA-DF52-439A-86DB-5B56F37E5841}"/>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381F6C18-B758-4B75-A4BC-56CD884A69A1}"/>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00" name="Group 99">
                    <a:extLst>
                      <a:ext uri="{FF2B5EF4-FFF2-40B4-BE49-F238E27FC236}">
                        <a16:creationId xmlns:a16="http://schemas.microsoft.com/office/drawing/2014/main" id="{4E700C3E-4365-4D3C-8AD7-F987E19E189A}"/>
                      </a:ext>
                    </a:extLst>
                  </p:cNvPr>
                  <p:cNvGrpSpPr/>
                  <p:nvPr/>
                </p:nvGrpSpPr>
                <p:grpSpPr>
                  <a:xfrm rot="18940589">
                    <a:off x="4319775" y="2968723"/>
                    <a:ext cx="18510" cy="37559"/>
                    <a:chOff x="3390737" y="3710877"/>
                    <a:chExt cx="29155" cy="6154"/>
                  </a:xfrm>
                </p:grpSpPr>
                <p:cxnSp>
                  <p:nvCxnSpPr>
                    <p:cNvPr id="128" name="Straight Connector 127">
                      <a:extLst>
                        <a:ext uri="{FF2B5EF4-FFF2-40B4-BE49-F238E27FC236}">
                          <a16:creationId xmlns:a16="http://schemas.microsoft.com/office/drawing/2014/main" id="{06652EE8-DACE-4A60-B3DF-02918FD96989}"/>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EEFCB9BD-CF63-4476-8B21-AF377DE23F42}"/>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02" name="Group 101">
                    <a:extLst>
                      <a:ext uri="{FF2B5EF4-FFF2-40B4-BE49-F238E27FC236}">
                        <a16:creationId xmlns:a16="http://schemas.microsoft.com/office/drawing/2014/main" id="{B65147EE-132A-4DB9-A354-9A62E333F91D}"/>
                      </a:ext>
                    </a:extLst>
                  </p:cNvPr>
                  <p:cNvGrpSpPr/>
                  <p:nvPr/>
                </p:nvGrpSpPr>
                <p:grpSpPr>
                  <a:xfrm rot="21339947">
                    <a:off x="4417843" y="2936137"/>
                    <a:ext cx="18510" cy="37559"/>
                    <a:chOff x="3390737" y="3710877"/>
                    <a:chExt cx="29155" cy="6154"/>
                  </a:xfrm>
                </p:grpSpPr>
                <p:cxnSp>
                  <p:nvCxnSpPr>
                    <p:cNvPr id="126" name="Straight Connector 125">
                      <a:extLst>
                        <a:ext uri="{FF2B5EF4-FFF2-40B4-BE49-F238E27FC236}">
                          <a16:creationId xmlns:a16="http://schemas.microsoft.com/office/drawing/2014/main" id="{85D347BE-0749-4140-8CFE-E86D087E0D85}"/>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9629E434-6A25-4423-AB88-B6E9524ECD7E}"/>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sp>
              <p:nvSpPr>
                <p:cNvPr id="93" name="Rectangle: Top Corners Rounded 92">
                  <a:extLst>
                    <a:ext uri="{FF2B5EF4-FFF2-40B4-BE49-F238E27FC236}">
                      <a16:creationId xmlns:a16="http://schemas.microsoft.com/office/drawing/2014/main" id="{D2816AE1-C6CD-4CA0-AF1F-FEFF2CBE219D}"/>
                    </a:ext>
                  </a:extLst>
                </p:cNvPr>
                <p:cNvSpPr/>
                <p:nvPr/>
              </p:nvSpPr>
              <p:spPr>
                <a:xfrm rot="16200000">
                  <a:off x="4039023" y="2535984"/>
                  <a:ext cx="251359" cy="1390659"/>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 name="Straight Connector 90">
                  <a:extLst>
                    <a:ext uri="{FF2B5EF4-FFF2-40B4-BE49-F238E27FC236}">
                      <a16:creationId xmlns:a16="http://schemas.microsoft.com/office/drawing/2014/main" id="{FF135F77-6E8E-47B2-95DC-47D14C7184AB}"/>
                    </a:ext>
                  </a:extLst>
                </p:cNvPr>
                <p:cNvCxnSpPr>
                  <a:cxnSpLocks/>
                </p:cNvCxnSpPr>
                <p:nvPr/>
              </p:nvCxnSpPr>
              <p:spPr>
                <a:xfrm flipV="1">
                  <a:off x="3557119" y="2874549"/>
                  <a:ext cx="0" cy="235547"/>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F7826EB2-6148-46B5-91AD-8F81D944EAFD}"/>
                    </a:ext>
                  </a:extLst>
                </p:cNvPr>
                <p:cNvCxnSpPr>
                  <a:cxnSpLocks/>
                </p:cNvCxnSpPr>
                <p:nvPr/>
              </p:nvCxnSpPr>
              <p:spPr>
                <a:xfrm flipH="1" flipV="1">
                  <a:off x="3301153" y="2947150"/>
                  <a:ext cx="168221" cy="265828"/>
                </a:xfrm>
                <a:prstGeom prst="line">
                  <a:avLst/>
                </a:prstGeom>
              </p:spPr>
              <p:style>
                <a:lnRef idx="1">
                  <a:schemeClr val="dk1"/>
                </a:lnRef>
                <a:fillRef idx="0">
                  <a:schemeClr val="dk1"/>
                </a:fillRef>
                <a:effectRef idx="0">
                  <a:schemeClr val="dk1"/>
                </a:effectRef>
                <a:fontRef idx="minor">
                  <a:schemeClr val="tx1"/>
                </a:fontRef>
              </p:style>
            </p:cxnSp>
          </p:grpSp>
          <p:sp>
            <p:nvSpPr>
              <p:cNvPr id="13" name="Rectangle: Top Corners Rounded 12">
                <a:extLst>
                  <a:ext uri="{FF2B5EF4-FFF2-40B4-BE49-F238E27FC236}">
                    <a16:creationId xmlns:a16="http://schemas.microsoft.com/office/drawing/2014/main" id="{2DEADEC9-36DF-4BFE-BC92-18DC40E1C037}"/>
                  </a:ext>
                </a:extLst>
              </p:cNvPr>
              <p:cNvSpPr/>
              <p:nvPr/>
            </p:nvSpPr>
            <p:spPr>
              <a:xfrm rot="16200000">
                <a:off x="5523719" y="3203977"/>
                <a:ext cx="98358" cy="997334"/>
              </a:xfrm>
              <a:prstGeom prst="round2SameRect">
                <a:avLst>
                  <a:gd name="adj1" fmla="val 50000"/>
                  <a:gd name="adj2" fmla="val 0"/>
                </a:avLst>
              </a:prstGeom>
              <a:solidFill>
                <a:srgbClr val="F9E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1C75852-0AAD-4629-ABD6-1AD14201E83C}"/>
                  </a:ext>
                </a:extLst>
              </p:cNvPr>
              <p:cNvPicPr>
                <a:picLocks noChangeAspect="1"/>
              </p:cNvPicPr>
              <p:nvPr/>
            </p:nvPicPr>
            <p:blipFill>
              <a:blip r:embed="rId3"/>
              <a:stretch>
                <a:fillRect/>
              </a:stretch>
            </p:blipFill>
            <p:spPr>
              <a:xfrm>
                <a:off x="5848105" y="3666181"/>
                <a:ext cx="152983" cy="79741"/>
              </a:xfrm>
              <a:prstGeom prst="rect">
                <a:avLst/>
              </a:prstGeom>
            </p:spPr>
          </p:pic>
          <p:pic>
            <p:nvPicPr>
              <p:cNvPr id="41" name="Picture 40">
                <a:extLst>
                  <a:ext uri="{FF2B5EF4-FFF2-40B4-BE49-F238E27FC236}">
                    <a16:creationId xmlns:a16="http://schemas.microsoft.com/office/drawing/2014/main" id="{1977645E-A479-460B-AD53-EF7DCAC580DA}"/>
                  </a:ext>
                </a:extLst>
              </p:cNvPr>
              <p:cNvPicPr>
                <a:picLocks noChangeAspect="1"/>
              </p:cNvPicPr>
              <p:nvPr/>
            </p:nvPicPr>
            <p:blipFill>
              <a:blip r:embed="rId3"/>
              <a:stretch>
                <a:fillRect/>
              </a:stretch>
            </p:blipFill>
            <p:spPr>
              <a:xfrm>
                <a:off x="5380695" y="3659758"/>
                <a:ext cx="152983" cy="79741"/>
              </a:xfrm>
              <a:prstGeom prst="rect">
                <a:avLst/>
              </a:prstGeom>
            </p:spPr>
          </p:pic>
          <p:grpSp>
            <p:nvGrpSpPr>
              <p:cNvPr id="46" name="Group 45">
                <a:extLst>
                  <a:ext uri="{FF2B5EF4-FFF2-40B4-BE49-F238E27FC236}">
                    <a16:creationId xmlns:a16="http://schemas.microsoft.com/office/drawing/2014/main" id="{A5AC7CE6-E61E-4569-903B-937DEC97807F}"/>
                  </a:ext>
                </a:extLst>
              </p:cNvPr>
              <p:cNvGrpSpPr/>
              <p:nvPr/>
            </p:nvGrpSpPr>
            <p:grpSpPr>
              <a:xfrm rot="20903853">
                <a:off x="5000978" y="3474540"/>
                <a:ext cx="42883" cy="160174"/>
                <a:chOff x="5000978" y="3474540"/>
                <a:chExt cx="42883" cy="160174"/>
              </a:xfrm>
            </p:grpSpPr>
            <p:cxnSp>
              <p:nvCxnSpPr>
                <p:cNvPr id="138" name="Straight Connector 137">
                  <a:extLst>
                    <a:ext uri="{FF2B5EF4-FFF2-40B4-BE49-F238E27FC236}">
                      <a16:creationId xmlns:a16="http://schemas.microsoft.com/office/drawing/2014/main" id="{801A5547-FDA7-4FA9-B414-A3FF3E0D2923}"/>
                    </a:ext>
                  </a:extLst>
                </p:cNvPr>
                <p:cNvCxnSpPr>
                  <a:cxnSpLocks/>
                </p:cNvCxnSpPr>
                <p:nvPr/>
              </p:nvCxnSpPr>
              <p:spPr>
                <a:xfrm rot="21339947" flipH="1">
                  <a:off x="5000978" y="3474540"/>
                  <a:ext cx="42853" cy="160174"/>
                </a:xfrm>
                <a:prstGeom prst="line">
                  <a:avLst/>
                </a:prstGeom>
                <a:ln w="3175"/>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E7A97B9B-2243-47DF-AC29-F1C48E5BCD8C}"/>
                    </a:ext>
                  </a:extLst>
                </p:cNvPr>
                <p:cNvCxnSpPr>
                  <a:cxnSpLocks/>
                </p:cNvCxnSpPr>
                <p:nvPr/>
              </p:nvCxnSpPr>
              <p:spPr>
                <a:xfrm rot="21339947">
                  <a:off x="5001005" y="3475346"/>
                  <a:ext cx="42856" cy="159367"/>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EA6702E1-E494-4285-817D-F89732235955}"/>
                  </a:ext>
                </a:extLst>
              </p:cNvPr>
              <p:cNvGrpSpPr/>
              <p:nvPr/>
            </p:nvGrpSpPr>
            <p:grpSpPr>
              <a:xfrm rot="20501952">
                <a:off x="4906067" y="3486100"/>
                <a:ext cx="42883" cy="160174"/>
                <a:chOff x="5000978" y="3474540"/>
                <a:chExt cx="42883" cy="160174"/>
              </a:xfrm>
            </p:grpSpPr>
            <p:cxnSp>
              <p:nvCxnSpPr>
                <p:cNvPr id="141" name="Straight Connector 140">
                  <a:extLst>
                    <a:ext uri="{FF2B5EF4-FFF2-40B4-BE49-F238E27FC236}">
                      <a16:creationId xmlns:a16="http://schemas.microsoft.com/office/drawing/2014/main" id="{D185ACAC-6498-4C2D-B9CF-F80D0BFF86EA}"/>
                    </a:ext>
                  </a:extLst>
                </p:cNvPr>
                <p:cNvCxnSpPr>
                  <a:cxnSpLocks/>
                </p:cNvCxnSpPr>
                <p:nvPr/>
              </p:nvCxnSpPr>
              <p:spPr>
                <a:xfrm rot="21339947" flipH="1">
                  <a:off x="5000978" y="3474540"/>
                  <a:ext cx="42853" cy="160174"/>
                </a:xfrm>
                <a:prstGeom prst="line">
                  <a:avLst/>
                </a:prstGeom>
                <a:ln w="3175"/>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F1B966A9-6A72-4595-85C1-FD6981616C7E}"/>
                    </a:ext>
                  </a:extLst>
                </p:cNvPr>
                <p:cNvCxnSpPr>
                  <a:cxnSpLocks/>
                </p:cNvCxnSpPr>
                <p:nvPr/>
              </p:nvCxnSpPr>
              <p:spPr>
                <a:xfrm rot="21339947">
                  <a:off x="5001005" y="3475346"/>
                  <a:ext cx="42856" cy="159367"/>
                </a:xfrm>
                <a:prstGeom prst="line">
                  <a:avLst/>
                </a:prstGeom>
                <a:ln w="3175"/>
              </p:spPr>
              <p:style>
                <a:lnRef idx="1">
                  <a:schemeClr val="dk1"/>
                </a:lnRef>
                <a:fillRef idx="0">
                  <a:schemeClr val="dk1"/>
                </a:fillRef>
                <a:effectRef idx="0">
                  <a:schemeClr val="dk1"/>
                </a:effectRef>
                <a:fontRef idx="minor">
                  <a:schemeClr val="tx1"/>
                </a:fontRef>
              </p:style>
            </p:cxnSp>
          </p:grpSp>
        </p:grpSp>
        <p:pic>
          <p:nvPicPr>
            <p:cNvPr id="291" name="Picture 290">
              <a:extLst>
                <a:ext uri="{FF2B5EF4-FFF2-40B4-BE49-F238E27FC236}">
                  <a16:creationId xmlns:a16="http://schemas.microsoft.com/office/drawing/2014/main" id="{3AEB01EB-6B37-46F0-A2B7-3B7CE2439252}"/>
                </a:ext>
              </a:extLst>
            </p:cNvPr>
            <p:cNvPicPr>
              <a:picLocks noChangeAspect="1"/>
            </p:cNvPicPr>
            <p:nvPr/>
          </p:nvPicPr>
          <p:blipFill>
            <a:blip r:embed="rId2"/>
            <a:stretch>
              <a:fillRect/>
            </a:stretch>
          </p:blipFill>
          <p:spPr>
            <a:xfrm rot="20617988">
              <a:off x="4433633" y="3098613"/>
              <a:ext cx="85159" cy="203697"/>
            </a:xfrm>
            <a:prstGeom prst="rect">
              <a:avLst/>
            </a:prstGeom>
          </p:spPr>
        </p:pic>
        <p:pic>
          <p:nvPicPr>
            <p:cNvPr id="295" name="Picture 294">
              <a:extLst>
                <a:ext uri="{FF2B5EF4-FFF2-40B4-BE49-F238E27FC236}">
                  <a16:creationId xmlns:a16="http://schemas.microsoft.com/office/drawing/2014/main" id="{65FCD6D0-CB95-4E7F-B95E-46B59CC87322}"/>
                </a:ext>
              </a:extLst>
            </p:cNvPr>
            <p:cNvPicPr>
              <a:picLocks noChangeAspect="1"/>
            </p:cNvPicPr>
            <p:nvPr/>
          </p:nvPicPr>
          <p:blipFill>
            <a:blip r:embed="rId2"/>
            <a:stretch>
              <a:fillRect/>
            </a:stretch>
          </p:blipFill>
          <p:spPr>
            <a:xfrm rot="20617988">
              <a:off x="4245063" y="3157443"/>
              <a:ext cx="85159" cy="203697"/>
            </a:xfrm>
            <a:prstGeom prst="rect">
              <a:avLst/>
            </a:prstGeom>
          </p:spPr>
        </p:pic>
        <p:pic>
          <p:nvPicPr>
            <p:cNvPr id="297" name="Picture 296">
              <a:extLst>
                <a:ext uri="{FF2B5EF4-FFF2-40B4-BE49-F238E27FC236}">
                  <a16:creationId xmlns:a16="http://schemas.microsoft.com/office/drawing/2014/main" id="{1360CFAA-95B3-41D2-810C-BD44A1BA680F}"/>
                </a:ext>
              </a:extLst>
            </p:cNvPr>
            <p:cNvPicPr>
              <a:picLocks noChangeAspect="1"/>
            </p:cNvPicPr>
            <p:nvPr/>
          </p:nvPicPr>
          <p:blipFill>
            <a:blip r:embed="rId2"/>
            <a:stretch>
              <a:fillRect/>
            </a:stretch>
          </p:blipFill>
          <p:spPr>
            <a:xfrm rot="20617988">
              <a:off x="4049257" y="3227414"/>
              <a:ext cx="85159" cy="203697"/>
            </a:xfrm>
            <a:prstGeom prst="rect">
              <a:avLst/>
            </a:prstGeom>
          </p:spPr>
        </p:pic>
        <p:pic>
          <p:nvPicPr>
            <p:cNvPr id="299" name="Picture 298">
              <a:extLst>
                <a:ext uri="{FF2B5EF4-FFF2-40B4-BE49-F238E27FC236}">
                  <a16:creationId xmlns:a16="http://schemas.microsoft.com/office/drawing/2014/main" id="{128CCF26-3B31-43C4-8576-EBD51C1852E9}"/>
                </a:ext>
              </a:extLst>
            </p:cNvPr>
            <p:cNvPicPr>
              <a:picLocks noChangeAspect="1"/>
            </p:cNvPicPr>
            <p:nvPr/>
          </p:nvPicPr>
          <p:blipFill>
            <a:blip r:embed="rId2"/>
            <a:stretch>
              <a:fillRect/>
            </a:stretch>
          </p:blipFill>
          <p:spPr>
            <a:xfrm>
              <a:off x="3490412" y="3321564"/>
              <a:ext cx="138348" cy="330923"/>
            </a:xfrm>
            <a:prstGeom prst="rect">
              <a:avLst/>
            </a:prstGeom>
          </p:spPr>
        </p:pic>
        <p:pic>
          <p:nvPicPr>
            <p:cNvPr id="301" name="Picture 300">
              <a:extLst>
                <a:ext uri="{FF2B5EF4-FFF2-40B4-BE49-F238E27FC236}">
                  <a16:creationId xmlns:a16="http://schemas.microsoft.com/office/drawing/2014/main" id="{4E3B0159-A50B-4562-B42B-7E63CEFD7389}"/>
                </a:ext>
              </a:extLst>
            </p:cNvPr>
            <p:cNvPicPr>
              <a:picLocks noChangeAspect="1"/>
            </p:cNvPicPr>
            <p:nvPr/>
          </p:nvPicPr>
          <p:blipFill>
            <a:blip r:embed="rId2"/>
            <a:stretch>
              <a:fillRect/>
            </a:stretch>
          </p:blipFill>
          <p:spPr>
            <a:xfrm>
              <a:off x="5028057" y="3111282"/>
              <a:ext cx="85159" cy="185397"/>
            </a:xfrm>
            <a:prstGeom prst="rect">
              <a:avLst/>
            </a:prstGeom>
          </p:spPr>
        </p:pic>
        <p:pic>
          <p:nvPicPr>
            <p:cNvPr id="340" name="Picture 339">
              <a:extLst>
                <a:ext uri="{FF2B5EF4-FFF2-40B4-BE49-F238E27FC236}">
                  <a16:creationId xmlns:a16="http://schemas.microsoft.com/office/drawing/2014/main" id="{BB40B33D-01D3-4272-AAB4-3BF266597FB3}"/>
                </a:ext>
              </a:extLst>
            </p:cNvPr>
            <p:cNvPicPr>
              <a:picLocks noChangeAspect="1"/>
            </p:cNvPicPr>
            <p:nvPr/>
          </p:nvPicPr>
          <p:blipFill>
            <a:blip r:embed="rId4"/>
            <a:stretch>
              <a:fillRect/>
            </a:stretch>
          </p:blipFill>
          <p:spPr>
            <a:xfrm rot="6466407">
              <a:off x="4750874" y="3112316"/>
              <a:ext cx="74063" cy="209717"/>
            </a:xfrm>
            <a:prstGeom prst="rect">
              <a:avLst/>
            </a:prstGeom>
          </p:spPr>
        </p:pic>
        <p:pic>
          <p:nvPicPr>
            <p:cNvPr id="342" name="Picture 341">
              <a:extLst>
                <a:ext uri="{FF2B5EF4-FFF2-40B4-BE49-F238E27FC236}">
                  <a16:creationId xmlns:a16="http://schemas.microsoft.com/office/drawing/2014/main" id="{A32E8D64-EED0-4E11-9172-DEF7D6C323E5}"/>
                </a:ext>
              </a:extLst>
            </p:cNvPr>
            <p:cNvPicPr>
              <a:picLocks noChangeAspect="1"/>
            </p:cNvPicPr>
            <p:nvPr/>
          </p:nvPicPr>
          <p:blipFill>
            <a:blip r:embed="rId4"/>
            <a:stretch>
              <a:fillRect/>
            </a:stretch>
          </p:blipFill>
          <p:spPr>
            <a:xfrm rot="6909764">
              <a:off x="5179577" y="3081123"/>
              <a:ext cx="74063" cy="209717"/>
            </a:xfrm>
            <a:prstGeom prst="rect">
              <a:avLst/>
            </a:prstGeom>
          </p:spPr>
        </p:pic>
        <p:pic>
          <p:nvPicPr>
            <p:cNvPr id="344" name="Picture 343">
              <a:extLst>
                <a:ext uri="{FF2B5EF4-FFF2-40B4-BE49-F238E27FC236}">
                  <a16:creationId xmlns:a16="http://schemas.microsoft.com/office/drawing/2014/main" id="{402C6F54-D0AF-46E4-A617-1755A95035C5}"/>
                </a:ext>
              </a:extLst>
            </p:cNvPr>
            <p:cNvPicPr>
              <a:picLocks noChangeAspect="1"/>
            </p:cNvPicPr>
            <p:nvPr/>
          </p:nvPicPr>
          <p:blipFill>
            <a:blip r:embed="rId4"/>
            <a:stretch>
              <a:fillRect/>
            </a:stretch>
          </p:blipFill>
          <p:spPr>
            <a:xfrm rot="2414577">
              <a:off x="4298266" y="3224282"/>
              <a:ext cx="74063" cy="209717"/>
            </a:xfrm>
            <a:prstGeom prst="rect">
              <a:avLst/>
            </a:prstGeom>
          </p:spPr>
        </p:pic>
        <p:pic>
          <p:nvPicPr>
            <p:cNvPr id="346" name="Picture 345">
              <a:extLst>
                <a:ext uri="{FF2B5EF4-FFF2-40B4-BE49-F238E27FC236}">
                  <a16:creationId xmlns:a16="http://schemas.microsoft.com/office/drawing/2014/main" id="{9C8DA89C-8200-4BA5-B5A3-4155B8ECD90F}"/>
                </a:ext>
              </a:extLst>
            </p:cNvPr>
            <p:cNvPicPr>
              <a:picLocks noChangeAspect="1"/>
            </p:cNvPicPr>
            <p:nvPr/>
          </p:nvPicPr>
          <p:blipFill>
            <a:blip r:embed="rId4"/>
            <a:stretch>
              <a:fillRect/>
            </a:stretch>
          </p:blipFill>
          <p:spPr>
            <a:xfrm>
              <a:off x="3948219" y="3499619"/>
              <a:ext cx="74063" cy="209717"/>
            </a:xfrm>
            <a:prstGeom prst="rect">
              <a:avLst/>
            </a:prstGeom>
          </p:spPr>
        </p:pic>
      </p:grpSp>
      <p:grpSp>
        <p:nvGrpSpPr>
          <p:cNvPr id="148" name="Group 147">
            <a:extLst>
              <a:ext uri="{FF2B5EF4-FFF2-40B4-BE49-F238E27FC236}">
                <a16:creationId xmlns:a16="http://schemas.microsoft.com/office/drawing/2014/main" id="{12D8084F-84AF-4FD1-95FA-D7EFB0D3FE3D}"/>
              </a:ext>
            </a:extLst>
          </p:cNvPr>
          <p:cNvGrpSpPr/>
          <p:nvPr/>
        </p:nvGrpSpPr>
        <p:grpSpPr>
          <a:xfrm>
            <a:off x="4633378" y="4030298"/>
            <a:ext cx="2102449" cy="966926"/>
            <a:chOff x="4633378" y="4030298"/>
            <a:chExt cx="2102449" cy="966926"/>
          </a:xfrm>
        </p:grpSpPr>
        <p:grpSp>
          <p:nvGrpSpPr>
            <p:cNvPr id="219" name="Group 218">
              <a:extLst>
                <a:ext uri="{FF2B5EF4-FFF2-40B4-BE49-F238E27FC236}">
                  <a16:creationId xmlns:a16="http://schemas.microsoft.com/office/drawing/2014/main" id="{D86C7AB7-722E-4C62-8B32-BCA38E3BE7AA}"/>
                </a:ext>
              </a:extLst>
            </p:cNvPr>
            <p:cNvGrpSpPr/>
            <p:nvPr/>
          </p:nvGrpSpPr>
          <p:grpSpPr>
            <a:xfrm>
              <a:off x="4657321" y="4030298"/>
              <a:ext cx="2078506" cy="761251"/>
              <a:chOff x="4416096" y="5015060"/>
              <a:chExt cx="2078506" cy="761251"/>
            </a:xfrm>
          </p:grpSpPr>
          <p:sp>
            <p:nvSpPr>
              <p:cNvPr id="204" name="Freeform: Shape 203">
                <a:extLst>
                  <a:ext uri="{FF2B5EF4-FFF2-40B4-BE49-F238E27FC236}">
                    <a16:creationId xmlns:a16="http://schemas.microsoft.com/office/drawing/2014/main" id="{FDFE7248-2FFE-4407-8D86-587928C5C6A4}"/>
                  </a:ext>
                </a:extLst>
              </p:cNvPr>
              <p:cNvSpPr/>
              <p:nvPr/>
            </p:nvSpPr>
            <p:spPr>
              <a:xfrm>
                <a:off x="4418174" y="5067003"/>
                <a:ext cx="2074369" cy="232426"/>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25202 w 866442"/>
                  <a:gd name="connsiteY5" fmla="*/ 1212 h 43987"/>
                  <a:gd name="connsiteX6" fmla="*/ 866442 w 866442"/>
                  <a:gd name="connsiteY6" fmla="*/ 0 h 43987"/>
                  <a:gd name="connsiteX0" fmla="*/ 0 w 866442"/>
                  <a:gd name="connsiteY0" fmla="*/ 43993 h 43993"/>
                  <a:gd name="connsiteX1" fmla="*/ 140677 w 866442"/>
                  <a:gd name="connsiteY1" fmla="*/ 43993 h 43993"/>
                  <a:gd name="connsiteX2" fmla="*/ 211014 w 866442"/>
                  <a:gd name="connsiteY2" fmla="*/ 28007 h 43993"/>
                  <a:gd name="connsiteX3" fmla="*/ 258973 w 866442"/>
                  <a:gd name="connsiteY3" fmla="*/ 20154 h 43993"/>
                  <a:gd name="connsiteX4" fmla="*/ 316614 w 866442"/>
                  <a:gd name="connsiteY4" fmla="*/ 13760 h 43993"/>
                  <a:gd name="connsiteX5" fmla="*/ 331538 w 866442"/>
                  <a:gd name="connsiteY5" fmla="*/ 0 h 43993"/>
                  <a:gd name="connsiteX6" fmla="*/ 866442 w 866442"/>
                  <a:gd name="connsiteY6" fmla="*/ 6 h 43993"/>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0557 w 866442"/>
                  <a:gd name="connsiteY3" fmla="*/ 21367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3725 w 866442"/>
                  <a:gd name="connsiteY3" fmla="*/ 25023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40677 w 866442"/>
                  <a:gd name="connsiteY1" fmla="*/ 43987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8861"/>
                  <a:gd name="connsiteX1" fmla="*/ 158102 w 866442"/>
                  <a:gd name="connsiteY1" fmla="*/ 48861 h 48861"/>
                  <a:gd name="connsiteX2" fmla="*/ 247447 w 866442"/>
                  <a:gd name="connsiteY2" fmla="*/ 23127 h 48861"/>
                  <a:gd name="connsiteX3" fmla="*/ 316614 w 866442"/>
                  <a:gd name="connsiteY3" fmla="*/ 13754 h 48861"/>
                  <a:gd name="connsiteX4" fmla="*/ 339458 w 866442"/>
                  <a:gd name="connsiteY4" fmla="*/ 2431 h 48861"/>
                  <a:gd name="connsiteX5" fmla="*/ 866442 w 866442"/>
                  <a:gd name="connsiteY5" fmla="*/ 0 h 48861"/>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4858"/>
                  <a:gd name="connsiteY0" fmla="*/ 40332 h 41550"/>
                  <a:gd name="connsiteX1" fmla="*/ 159686 w 864858"/>
                  <a:gd name="connsiteY1" fmla="*/ 41550 h 41550"/>
                  <a:gd name="connsiteX2" fmla="*/ 245863 w 864858"/>
                  <a:gd name="connsiteY2" fmla="*/ 23127 h 41550"/>
                  <a:gd name="connsiteX3" fmla="*/ 315030 w 864858"/>
                  <a:gd name="connsiteY3" fmla="*/ 13754 h 41550"/>
                  <a:gd name="connsiteX4" fmla="*/ 337874 w 864858"/>
                  <a:gd name="connsiteY4" fmla="*/ 2431 h 41550"/>
                  <a:gd name="connsiteX5" fmla="*/ 864858 w 864858"/>
                  <a:gd name="connsiteY5" fmla="*/ 0 h 41550"/>
                  <a:gd name="connsiteX0" fmla="*/ 0 w 864858"/>
                  <a:gd name="connsiteY0" fmla="*/ 42769 h 42769"/>
                  <a:gd name="connsiteX1" fmla="*/ 159686 w 864858"/>
                  <a:gd name="connsiteY1" fmla="*/ 41550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0774 w 864858"/>
                  <a:gd name="connsiteY1" fmla="*/ 42768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411989 w 864858"/>
                  <a:gd name="connsiteY5" fmla="*/ 667 h 42769"/>
                  <a:gd name="connsiteX6" fmla="*/ 864858 w 864858"/>
                  <a:gd name="connsiteY6" fmla="*/ 0 h 42769"/>
                  <a:gd name="connsiteX0" fmla="*/ 0 w 864858"/>
                  <a:gd name="connsiteY0" fmla="*/ 52012 h 52012"/>
                  <a:gd name="connsiteX1" fmla="*/ 175526 w 864858"/>
                  <a:gd name="connsiteY1" fmla="*/ 49574 h 52012"/>
                  <a:gd name="connsiteX2" fmla="*/ 245863 w 864858"/>
                  <a:gd name="connsiteY2" fmla="*/ 32370 h 52012"/>
                  <a:gd name="connsiteX3" fmla="*/ 315030 w 864858"/>
                  <a:gd name="connsiteY3" fmla="*/ 22997 h 52012"/>
                  <a:gd name="connsiteX4" fmla="*/ 337874 w 864858"/>
                  <a:gd name="connsiteY4" fmla="*/ 11674 h 52012"/>
                  <a:gd name="connsiteX5" fmla="*/ 410778 w 864858"/>
                  <a:gd name="connsiteY5" fmla="*/ 0 h 52012"/>
                  <a:gd name="connsiteX6" fmla="*/ 864858 w 864858"/>
                  <a:gd name="connsiteY6" fmla="*/ 9243 h 52012"/>
                  <a:gd name="connsiteX0" fmla="*/ 0 w 858805"/>
                  <a:gd name="connsiteY0" fmla="*/ 58016 h 58016"/>
                  <a:gd name="connsiteX1" fmla="*/ 175526 w 858805"/>
                  <a:gd name="connsiteY1" fmla="*/ 55578 h 58016"/>
                  <a:gd name="connsiteX2" fmla="*/ 245863 w 858805"/>
                  <a:gd name="connsiteY2" fmla="*/ 38374 h 58016"/>
                  <a:gd name="connsiteX3" fmla="*/ 315030 w 858805"/>
                  <a:gd name="connsiteY3" fmla="*/ 29001 h 58016"/>
                  <a:gd name="connsiteX4" fmla="*/ 337874 w 858805"/>
                  <a:gd name="connsiteY4" fmla="*/ 17678 h 58016"/>
                  <a:gd name="connsiteX5" fmla="*/ 410778 w 858805"/>
                  <a:gd name="connsiteY5" fmla="*/ 6004 h 58016"/>
                  <a:gd name="connsiteX6" fmla="*/ 858805 w 858805"/>
                  <a:gd name="connsiteY6" fmla="*/ 0 h 58016"/>
                  <a:gd name="connsiteX0" fmla="*/ 0 w 858805"/>
                  <a:gd name="connsiteY0" fmla="*/ 52012 h 52012"/>
                  <a:gd name="connsiteX1" fmla="*/ 175526 w 858805"/>
                  <a:gd name="connsiteY1" fmla="*/ 49574 h 52012"/>
                  <a:gd name="connsiteX2" fmla="*/ 245863 w 858805"/>
                  <a:gd name="connsiteY2" fmla="*/ 32370 h 52012"/>
                  <a:gd name="connsiteX3" fmla="*/ 315030 w 858805"/>
                  <a:gd name="connsiteY3" fmla="*/ 22997 h 52012"/>
                  <a:gd name="connsiteX4" fmla="*/ 337874 w 858805"/>
                  <a:gd name="connsiteY4" fmla="*/ 11674 h 52012"/>
                  <a:gd name="connsiteX5" fmla="*/ 410778 w 858805"/>
                  <a:gd name="connsiteY5" fmla="*/ 0 h 52012"/>
                  <a:gd name="connsiteX6" fmla="*/ 858805 w 858805"/>
                  <a:gd name="connsiteY6" fmla="*/ 857 h 52012"/>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37874 w 858805"/>
                  <a:gd name="connsiteY4" fmla="*/ 10817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62437"/>
                  <a:gd name="connsiteY0" fmla="*/ 48200 h 48200"/>
                  <a:gd name="connsiteX1" fmla="*/ 175526 w 862437"/>
                  <a:gd name="connsiteY1" fmla="*/ 45762 h 48200"/>
                  <a:gd name="connsiteX2" fmla="*/ 245863 w 862437"/>
                  <a:gd name="connsiteY2" fmla="*/ 28558 h 48200"/>
                  <a:gd name="connsiteX3" fmla="*/ 315030 w 862437"/>
                  <a:gd name="connsiteY3" fmla="*/ 19185 h 48200"/>
                  <a:gd name="connsiteX4" fmla="*/ 351192 w 862437"/>
                  <a:gd name="connsiteY4" fmla="*/ 8624 h 48200"/>
                  <a:gd name="connsiteX5" fmla="*/ 415621 w 862437"/>
                  <a:gd name="connsiteY5" fmla="*/ 0 h 48200"/>
                  <a:gd name="connsiteX6" fmla="*/ 862437 w 862437"/>
                  <a:gd name="connsiteY6" fmla="*/ 857 h 48200"/>
                  <a:gd name="connsiteX0" fmla="*/ 0 w 862437"/>
                  <a:gd name="connsiteY0" fmla="*/ 48569 h 48569"/>
                  <a:gd name="connsiteX1" fmla="*/ 175526 w 862437"/>
                  <a:gd name="connsiteY1" fmla="*/ 46131 h 48569"/>
                  <a:gd name="connsiteX2" fmla="*/ 245863 w 862437"/>
                  <a:gd name="connsiteY2" fmla="*/ 28927 h 48569"/>
                  <a:gd name="connsiteX3" fmla="*/ 315030 w 862437"/>
                  <a:gd name="connsiteY3" fmla="*/ 19554 h 48569"/>
                  <a:gd name="connsiteX4" fmla="*/ 351192 w 862437"/>
                  <a:gd name="connsiteY4" fmla="*/ 8993 h 48569"/>
                  <a:gd name="connsiteX5" fmla="*/ 415621 w 862437"/>
                  <a:gd name="connsiteY5" fmla="*/ 369 h 48569"/>
                  <a:gd name="connsiteX6" fmla="*/ 497014 w 862437"/>
                  <a:gd name="connsiteY6" fmla="*/ 0 h 48569"/>
                  <a:gd name="connsiteX7" fmla="*/ 862437 w 862437"/>
                  <a:gd name="connsiteY7" fmla="*/ 1226 h 48569"/>
                  <a:gd name="connsiteX0" fmla="*/ 0 w 862437"/>
                  <a:gd name="connsiteY0" fmla="*/ 67198 h 67198"/>
                  <a:gd name="connsiteX1" fmla="*/ 175526 w 862437"/>
                  <a:gd name="connsiteY1" fmla="*/ 64760 h 67198"/>
                  <a:gd name="connsiteX2" fmla="*/ 245863 w 862437"/>
                  <a:gd name="connsiteY2" fmla="*/ 47556 h 67198"/>
                  <a:gd name="connsiteX3" fmla="*/ 315030 w 862437"/>
                  <a:gd name="connsiteY3" fmla="*/ 38183 h 67198"/>
                  <a:gd name="connsiteX4" fmla="*/ 351192 w 862437"/>
                  <a:gd name="connsiteY4" fmla="*/ 27622 h 67198"/>
                  <a:gd name="connsiteX5" fmla="*/ 415621 w 862437"/>
                  <a:gd name="connsiteY5" fmla="*/ 18998 h 67198"/>
                  <a:gd name="connsiteX6" fmla="*/ 488138 w 862437"/>
                  <a:gd name="connsiteY6" fmla="*/ 0 h 67198"/>
                  <a:gd name="connsiteX7" fmla="*/ 862437 w 862437"/>
                  <a:gd name="connsiteY7" fmla="*/ 19855 h 67198"/>
                  <a:gd name="connsiteX0" fmla="*/ 0 w 857999"/>
                  <a:gd name="connsiteY0" fmla="*/ 67198 h 67198"/>
                  <a:gd name="connsiteX1" fmla="*/ 175526 w 857999"/>
                  <a:gd name="connsiteY1" fmla="*/ 64760 h 67198"/>
                  <a:gd name="connsiteX2" fmla="*/ 245863 w 857999"/>
                  <a:gd name="connsiteY2" fmla="*/ 47556 h 67198"/>
                  <a:gd name="connsiteX3" fmla="*/ 315030 w 857999"/>
                  <a:gd name="connsiteY3" fmla="*/ 38183 h 67198"/>
                  <a:gd name="connsiteX4" fmla="*/ 351192 w 857999"/>
                  <a:gd name="connsiteY4" fmla="*/ 27622 h 67198"/>
                  <a:gd name="connsiteX5" fmla="*/ 415621 w 857999"/>
                  <a:gd name="connsiteY5" fmla="*/ 18998 h 67198"/>
                  <a:gd name="connsiteX6" fmla="*/ 488138 w 857999"/>
                  <a:gd name="connsiteY6" fmla="*/ 0 h 67198"/>
                  <a:gd name="connsiteX7" fmla="*/ 857999 w 857999"/>
                  <a:gd name="connsiteY7" fmla="*/ 3089 h 67198"/>
                  <a:gd name="connsiteX0" fmla="*/ 0 w 862437"/>
                  <a:gd name="connsiteY0" fmla="*/ 67198 h 67198"/>
                  <a:gd name="connsiteX1" fmla="*/ 175526 w 862437"/>
                  <a:gd name="connsiteY1" fmla="*/ 64760 h 67198"/>
                  <a:gd name="connsiteX2" fmla="*/ 245863 w 862437"/>
                  <a:gd name="connsiteY2" fmla="*/ 47556 h 67198"/>
                  <a:gd name="connsiteX3" fmla="*/ 315030 w 862437"/>
                  <a:gd name="connsiteY3" fmla="*/ 38183 h 67198"/>
                  <a:gd name="connsiteX4" fmla="*/ 351192 w 862437"/>
                  <a:gd name="connsiteY4" fmla="*/ 27622 h 67198"/>
                  <a:gd name="connsiteX5" fmla="*/ 415621 w 862437"/>
                  <a:gd name="connsiteY5" fmla="*/ 18998 h 67198"/>
                  <a:gd name="connsiteX6" fmla="*/ 488138 w 862437"/>
                  <a:gd name="connsiteY6" fmla="*/ 0 h 67198"/>
                  <a:gd name="connsiteX7" fmla="*/ 862437 w 862437"/>
                  <a:gd name="connsiteY7" fmla="*/ 295 h 67198"/>
                  <a:gd name="connsiteX0" fmla="*/ 0 w 862437"/>
                  <a:gd name="connsiteY0" fmla="*/ 66903 h 66903"/>
                  <a:gd name="connsiteX1" fmla="*/ 175526 w 862437"/>
                  <a:gd name="connsiteY1" fmla="*/ 64465 h 66903"/>
                  <a:gd name="connsiteX2" fmla="*/ 245863 w 862437"/>
                  <a:gd name="connsiteY2" fmla="*/ 47261 h 66903"/>
                  <a:gd name="connsiteX3" fmla="*/ 315030 w 862437"/>
                  <a:gd name="connsiteY3" fmla="*/ 37888 h 66903"/>
                  <a:gd name="connsiteX4" fmla="*/ 351192 w 862437"/>
                  <a:gd name="connsiteY4" fmla="*/ 27327 h 66903"/>
                  <a:gd name="connsiteX5" fmla="*/ 415621 w 862437"/>
                  <a:gd name="connsiteY5" fmla="*/ 18703 h 66903"/>
                  <a:gd name="connsiteX6" fmla="*/ 488138 w 862437"/>
                  <a:gd name="connsiteY6" fmla="*/ 5294 h 66903"/>
                  <a:gd name="connsiteX7" fmla="*/ 862437 w 862437"/>
                  <a:gd name="connsiteY7" fmla="*/ 0 h 66903"/>
                  <a:gd name="connsiteX0" fmla="*/ 0 w 862437"/>
                  <a:gd name="connsiteY0" fmla="*/ 66903 h 66903"/>
                  <a:gd name="connsiteX1" fmla="*/ 175526 w 862437"/>
                  <a:gd name="connsiteY1" fmla="*/ 64465 h 66903"/>
                  <a:gd name="connsiteX2" fmla="*/ 245863 w 862437"/>
                  <a:gd name="connsiteY2" fmla="*/ 47261 h 66903"/>
                  <a:gd name="connsiteX3" fmla="*/ 315030 w 862437"/>
                  <a:gd name="connsiteY3" fmla="*/ 37888 h 66903"/>
                  <a:gd name="connsiteX4" fmla="*/ 351192 w 862437"/>
                  <a:gd name="connsiteY4" fmla="*/ 27327 h 66903"/>
                  <a:gd name="connsiteX5" fmla="*/ 406746 w 862437"/>
                  <a:gd name="connsiteY5" fmla="*/ 14977 h 66903"/>
                  <a:gd name="connsiteX6" fmla="*/ 488138 w 862437"/>
                  <a:gd name="connsiteY6" fmla="*/ 5294 h 66903"/>
                  <a:gd name="connsiteX7" fmla="*/ 862437 w 862437"/>
                  <a:gd name="connsiteY7" fmla="*/ 0 h 66903"/>
                  <a:gd name="connsiteX0" fmla="*/ 0 w 862437"/>
                  <a:gd name="connsiteY0" fmla="*/ 66903 h 67259"/>
                  <a:gd name="connsiteX1" fmla="*/ 175526 w 862437"/>
                  <a:gd name="connsiteY1" fmla="*/ 67259 h 67259"/>
                  <a:gd name="connsiteX2" fmla="*/ 245863 w 862437"/>
                  <a:gd name="connsiteY2" fmla="*/ 47261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6903 h 67259"/>
                  <a:gd name="connsiteX1" fmla="*/ 175526 w 862437"/>
                  <a:gd name="connsiteY1" fmla="*/ 67259 h 67259"/>
                  <a:gd name="connsiteX2" fmla="*/ 245863 w 862437"/>
                  <a:gd name="connsiteY2" fmla="*/ 47261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6903 h 67259"/>
                  <a:gd name="connsiteX1" fmla="*/ 175526 w 862437"/>
                  <a:gd name="connsiteY1" fmla="*/ 67259 h 67259"/>
                  <a:gd name="connsiteX2" fmla="*/ 256218 w 862437"/>
                  <a:gd name="connsiteY2" fmla="*/ 50055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3177 h 63533"/>
                  <a:gd name="connsiteX1" fmla="*/ 175526 w 862437"/>
                  <a:gd name="connsiteY1" fmla="*/ 63533 h 63533"/>
                  <a:gd name="connsiteX2" fmla="*/ 256218 w 862437"/>
                  <a:gd name="connsiteY2" fmla="*/ 46329 h 63533"/>
                  <a:gd name="connsiteX3" fmla="*/ 315030 w 862437"/>
                  <a:gd name="connsiteY3" fmla="*/ 34162 h 63533"/>
                  <a:gd name="connsiteX4" fmla="*/ 351192 w 862437"/>
                  <a:gd name="connsiteY4" fmla="*/ 23601 h 63533"/>
                  <a:gd name="connsiteX5" fmla="*/ 406746 w 862437"/>
                  <a:gd name="connsiteY5" fmla="*/ 11251 h 63533"/>
                  <a:gd name="connsiteX6" fmla="*/ 488138 w 862437"/>
                  <a:gd name="connsiteY6" fmla="*/ 1568 h 63533"/>
                  <a:gd name="connsiteX7" fmla="*/ 862437 w 862437"/>
                  <a:gd name="connsiteY7" fmla="*/ 0 h 63533"/>
                  <a:gd name="connsiteX0" fmla="*/ 0 w 862437"/>
                  <a:gd name="connsiteY0" fmla="*/ 68129 h 68485"/>
                  <a:gd name="connsiteX1" fmla="*/ 175526 w 862437"/>
                  <a:gd name="connsiteY1" fmla="*/ 68485 h 68485"/>
                  <a:gd name="connsiteX2" fmla="*/ 256218 w 862437"/>
                  <a:gd name="connsiteY2" fmla="*/ 51281 h 68485"/>
                  <a:gd name="connsiteX3" fmla="*/ 315030 w 862437"/>
                  <a:gd name="connsiteY3" fmla="*/ 39114 h 68485"/>
                  <a:gd name="connsiteX4" fmla="*/ 351192 w 862437"/>
                  <a:gd name="connsiteY4" fmla="*/ 28553 h 68485"/>
                  <a:gd name="connsiteX5" fmla="*/ 406746 w 862437"/>
                  <a:gd name="connsiteY5" fmla="*/ 16203 h 68485"/>
                  <a:gd name="connsiteX6" fmla="*/ 474825 w 862437"/>
                  <a:gd name="connsiteY6" fmla="*/ 0 h 68485"/>
                  <a:gd name="connsiteX7" fmla="*/ 862437 w 862437"/>
                  <a:gd name="connsiteY7" fmla="*/ 4952 h 68485"/>
                  <a:gd name="connsiteX0" fmla="*/ 0 w 862437"/>
                  <a:gd name="connsiteY0" fmla="*/ 63177 h 63533"/>
                  <a:gd name="connsiteX1" fmla="*/ 175526 w 862437"/>
                  <a:gd name="connsiteY1" fmla="*/ 63533 h 63533"/>
                  <a:gd name="connsiteX2" fmla="*/ 256218 w 862437"/>
                  <a:gd name="connsiteY2" fmla="*/ 46329 h 63533"/>
                  <a:gd name="connsiteX3" fmla="*/ 315030 w 862437"/>
                  <a:gd name="connsiteY3" fmla="*/ 34162 h 63533"/>
                  <a:gd name="connsiteX4" fmla="*/ 351192 w 862437"/>
                  <a:gd name="connsiteY4" fmla="*/ 23601 h 63533"/>
                  <a:gd name="connsiteX5" fmla="*/ 406746 w 862437"/>
                  <a:gd name="connsiteY5" fmla="*/ 11251 h 63533"/>
                  <a:gd name="connsiteX6" fmla="*/ 483701 w 862437"/>
                  <a:gd name="connsiteY6" fmla="*/ 637 h 63533"/>
                  <a:gd name="connsiteX7" fmla="*/ 862437 w 862437"/>
                  <a:gd name="connsiteY7" fmla="*/ 0 h 63533"/>
                  <a:gd name="connsiteX0" fmla="*/ 0 w 862437"/>
                  <a:gd name="connsiteY0" fmla="*/ 63177 h 66327"/>
                  <a:gd name="connsiteX1" fmla="*/ 178485 w 862437"/>
                  <a:gd name="connsiteY1" fmla="*/ 66327 h 66327"/>
                  <a:gd name="connsiteX2" fmla="*/ 256218 w 862437"/>
                  <a:gd name="connsiteY2" fmla="*/ 46329 h 66327"/>
                  <a:gd name="connsiteX3" fmla="*/ 315030 w 862437"/>
                  <a:gd name="connsiteY3" fmla="*/ 34162 h 66327"/>
                  <a:gd name="connsiteX4" fmla="*/ 351192 w 862437"/>
                  <a:gd name="connsiteY4" fmla="*/ 23601 h 66327"/>
                  <a:gd name="connsiteX5" fmla="*/ 406746 w 862437"/>
                  <a:gd name="connsiteY5" fmla="*/ 11251 h 66327"/>
                  <a:gd name="connsiteX6" fmla="*/ 483701 w 862437"/>
                  <a:gd name="connsiteY6" fmla="*/ 637 h 66327"/>
                  <a:gd name="connsiteX7" fmla="*/ 862437 w 862437"/>
                  <a:gd name="connsiteY7" fmla="*/ 0 h 66327"/>
                  <a:gd name="connsiteX0" fmla="*/ 0 w 862437"/>
                  <a:gd name="connsiteY0" fmla="*/ 63177 h 63177"/>
                  <a:gd name="connsiteX1" fmla="*/ 179964 w 862437"/>
                  <a:gd name="connsiteY1" fmla="*/ 60738 h 63177"/>
                  <a:gd name="connsiteX2" fmla="*/ 256218 w 862437"/>
                  <a:gd name="connsiteY2" fmla="*/ 46329 h 63177"/>
                  <a:gd name="connsiteX3" fmla="*/ 315030 w 862437"/>
                  <a:gd name="connsiteY3" fmla="*/ 34162 h 63177"/>
                  <a:gd name="connsiteX4" fmla="*/ 351192 w 862437"/>
                  <a:gd name="connsiteY4" fmla="*/ 23601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56218 w 862437"/>
                  <a:gd name="connsiteY2" fmla="*/ 46329 h 63177"/>
                  <a:gd name="connsiteX3" fmla="*/ 315030 w 862437"/>
                  <a:gd name="connsiteY3" fmla="*/ 34162 h 63177"/>
                  <a:gd name="connsiteX4" fmla="*/ 351192 w 862437"/>
                  <a:gd name="connsiteY4" fmla="*/ 23601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56218 w 862437"/>
                  <a:gd name="connsiteY2" fmla="*/ 46329 h 63177"/>
                  <a:gd name="connsiteX3" fmla="*/ 257374 w 862437"/>
                  <a:gd name="connsiteY3" fmla="*/ 44414 h 63177"/>
                  <a:gd name="connsiteX4" fmla="*/ 315030 w 862437"/>
                  <a:gd name="connsiteY4" fmla="*/ 34162 h 63177"/>
                  <a:gd name="connsiteX5" fmla="*/ 351192 w 862437"/>
                  <a:gd name="connsiteY5" fmla="*/ 23601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56218 w 862437"/>
                  <a:gd name="connsiteY2" fmla="*/ 46329 h 63177"/>
                  <a:gd name="connsiteX3" fmla="*/ 257374 w 862437"/>
                  <a:gd name="connsiteY3" fmla="*/ 44414 h 63177"/>
                  <a:gd name="connsiteX4" fmla="*/ 315030 w 862437"/>
                  <a:gd name="connsiteY4" fmla="*/ 34162 h 63177"/>
                  <a:gd name="connsiteX5" fmla="*/ 336400 w 862437"/>
                  <a:gd name="connsiteY5" fmla="*/ 19875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56218 w 862437"/>
                  <a:gd name="connsiteY2" fmla="*/ 46329 h 63177"/>
                  <a:gd name="connsiteX3" fmla="*/ 269208 w 862437"/>
                  <a:gd name="connsiteY3" fmla="*/ 47208 h 63177"/>
                  <a:gd name="connsiteX4" fmla="*/ 315030 w 862437"/>
                  <a:gd name="connsiteY4" fmla="*/ 34162 h 63177"/>
                  <a:gd name="connsiteX5" fmla="*/ 336400 w 862437"/>
                  <a:gd name="connsiteY5" fmla="*/ 19875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69208 w 862437"/>
                  <a:gd name="connsiteY2" fmla="*/ 47208 h 63177"/>
                  <a:gd name="connsiteX3" fmla="*/ 315030 w 862437"/>
                  <a:gd name="connsiteY3" fmla="*/ 34162 h 63177"/>
                  <a:gd name="connsiteX4" fmla="*/ 336400 w 862437"/>
                  <a:gd name="connsiteY4" fmla="*/ 19875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8225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8225 w 862437"/>
                  <a:gd name="connsiteY5" fmla="*/ 11251 h 63177"/>
                  <a:gd name="connsiteX6" fmla="*/ 489618 w 862437"/>
                  <a:gd name="connsiteY6" fmla="*/ 7157 h 63177"/>
                  <a:gd name="connsiteX7" fmla="*/ 862437 w 862437"/>
                  <a:gd name="connsiteY7" fmla="*/ 0 h 63177"/>
                  <a:gd name="connsiteX0" fmla="*/ 0 w 859479"/>
                  <a:gd name="connsiteY0" fmla="*/ 57588 h 57588"/>
                  <a:gd name="connsiteX1" fmla="*/ 179964 w 859479"/>
                  <a:gd name="connsiteY1" fmla="*/ 55149 h 57588"/>
                  <a:gd name="connsiteX2" fmla="*/ 273646 w 859479"/>
                  <a:gd name="connsiteY2" fmla="*/ 46276 h 57588"/>
                  <a:gd name="connsiteX3" fmla="*/ 315030 w 859479"/>
                  <a:gd name="connsiteY3" fmla="*/ 28573 h 57588"/>
                  <a:gd name="connsiteX4" fmla="*/ 336400 w 859479"/>
                  <a:gd name="connsiteY4" fmla="*/ 14286 h 57588"/>
                  <a:gd name="connsiteX5" fmla="*/ 408225 w 859479"/>
                  <a:gd name="connsiteY5" fmla="*/ 5662 h 57588"/>
                  <a:gd name="connsiteX6" fmla="*/ 489618 w 859479"/>
                  <a:gd name="connsiteY6" fmla="*/ 1568 h 57588"/>
                  <a:gd name="connsiteX7" fmla="*/ 859479 w 859479"/>
                  <a:gd name="connsiteY7" fmla="*/ 0 h 57588"/>
                  <a:gd name="connsiteX0" fmla="*/ 0 w 859479"/>
                  <a:gd name="connsiteY0" fmla="*/ 58814 h 58814"/>
                  <a:gd name="connsiteX1" fmla="*/ 179964 w 859479"/>
                  <a:gd name="connsiteY1" fmla="*/ 56375 h 58814"/>
                  <a:gd name="connsiteX2" fmla="*/ 273646 w 859479"/>
                  <a:gd name="connsiteY2" fmla="*/ 47502 h 58814"/>
                  <a:gd name="connsiteX3" fmla="*/ 315030 w 859479"/>
                  <a:gd name="connsiteY3" fmla="*/ 29799 h 58814"/>
                  <a:gd name="connsiteX4" fmla="*/ 336400 w 859479"/>
                  <a:gd name="connsiteY4" fmla="*/ 15512 h 58814"/>
                  <a:gd name="connsiteX5" fmla="*/ 408225 w 859479"/>
                  <a:gd name="connsiteY5" fmla="*/ 6888 h 58814"/>
                  <a:gd name="connsiteX6" fmla="*/ 489618 w 859479"/>
                  <a:gd name="connsiteY6" fmla="*/ 0 h 58814"/>
                  <a:gd name="connsiteX7" fmla="*/ 859479 w 859479"/>
                  <a:gd name="connsiteY7" fmla="*/ 1226 h 58814"/>
                  <a:gd name="connsiteX0" fmla="*/ 0 w 859479"/>
                  <a:gd name="connsiteY0" fmla="*/ 58814 h 58814"/>
                  <a:gd name="connsiteX1" fmla="*/ 179964 w 859479"/>
                  <a:gd name="connsiteY1" fmla="*/ 56375 h 58814"/>
                  <a:gd name="connsiteX2" fmla="*/ 273646 w 859479"/>
                  <a:gd name="connsiteY2" fmla="*/ 47502 h 58814"/>
                  <a:gd name="connsiteX3" fmla="*/ 315030 w 859479"/>
                  <a:gd name="connsiteY3" fmla="*/ 29799 h 58814"/>
                  <a:gd name="connsiteX4" fmla="*/ 336400 w 859479"/>
                  <a:gd name="connsiteY4" fmla="*/ 15512 h 58814"/>
                  <a:gd name="connsiteX5" fmla="*/ 406746 w 859479"/>
                  <a:gd name="connsiteY5" fmla="*/ 9682 h 58814"/>
                  <a:gd name="connsiteX6" fmla="*/ 489618 w 859479"/>
                  <a:gd name="connsiteY6" fmla="*/ 0 h 58814"/>
                  <a:gd name="connsiteX7" fmla="*/ 859479 w 859479"/>
                  <a:gd name="connsiteY7" fmla="*/ 1226 h 58814"/>
                  <a:gd name="connsiteX0" fmla="*/ 0 w 865396"/>
                  <a:gd name="connsiteY0" fmla="*/ 58814 h 58814"/>
                  <a:gd name="connsiteX1" fmla="*/ 179964 w 865396"/>
                  <a:gd name="connsiteY1" fmla="*/ 56375 h 58814"/>
                  <a:gd name="connsiteX2" fmla="*/ 273646 w 865396"/>
                  <a:gd name="connsiteY2" fmla="*/ 47502 h 58814"/>
                  <a:gd name="connsiteX3" fmla="*/ 315030 w 865396"/>
                  <a:gd name="connsiteY3" fmla="*/ 29799 h 58814"/>
                  <a:gd name="connsiteX4" fmla="*/ 336400 w 865396"/>
                  <a:gd name="connsiteY4" fmla="*/ 15512 h 58814"/>
                  <a:gd name="connsiteX5" fmla="*/ 406746 w 865396"/>
                  <a:gd name="connsiteY5" fmla="*/ 9682 h 58814"/>
                  <a:gd name="connsiteX6" fmla="*/ 489618 w 865396"/>
                  <a:gd name="connsiteY6" fmla="*/ 0 h 58814"/>
                  <a:gd name="connsiteX7" fmla="*/ 865396 w 865396"/>
                  <a:gd name="connsiteY7" fmla="*/ 1226 h 58814"/>
                  <a:gd name="connsiteX0" fmla="*/ 0 w 865396"/>
                  <a:gd name="connsiteY0" fmla="*/ 61608 h 61608"/>
                  <a:gd name="connsiteX1" fmla="*/ 179964 w 865396"/>
                  <a:gd name="connsiteY1" fmla="*/ 59169 h 61608"/>
                  <a:gd name="connsiteX2" fmla="*/ 273646 w 865396"/>
                  <a:gd name="connsiteY2" fmla="*/ 50296 h 61608"/>
                  <a:gd name="connsiteX3" fmla="*/ 315030 w 865396"/>
                  <a:gd name="connsiteY3" fmla="*/ 32593 h 61608"/>
                  <a:gd name="connsiteX4" fmla="*/ 336400 w 865396"/>
                  <a:gd name="connsiteY4" fmla="*/ 18306 h 61608"/>
                  <a:gd name="connsiteX5" fmla="*/ 406746 w 865396"/>
                  <a:gd name="connsiteY5" fmla="*/ 12476 h 61608"/>
                  <a:gd name="connsiteX6" fmla="*/ 489618 w 865396"/>
                  <a:gd name="connsiteY6" fmla="*/ 0 h 61608"/>
                  <a:gd name="connsiteX7" fmla="*/ 865396 w 865396"/>
                  <a:gd name="connsiteY7" fmla="*/ 4020 h 61608"/>
                  <a:gd name="connsiteX0" fmla="*/ 0 w 863917"/>
                  <a:gd name="connsiteY0" fmla="*/ 65039 h 65039"/>
                  <a:gd name="connsiteX1" fmla="*/ 179964 w 863917"/>
                  <a:gd name="connsiteY1" fmla="*/ 62600 h 65039"/>
                  <a:gd name="connsiteX2" fmla="*/ 273646 w 863917"/>
                  <a:gd name="connsiteY2" fmla="*/ 53727 h 65039"/>
                  <a:gd name="connsiteX3" fmla="*/ 315030 w 863917"/>
                  <a:gd name="connsiteY3" fmla="*/ 36024 h 65039"/>
                  <a:gd name="connsiteX4" fmla="*/ 336400 w 863917"/>
                  <a:gd name="connsiteY4" fmla="*/ 21737 h 65039"/>
                  <a:gd name="connsiteX5" fmla="*/ 406746 w 863917"/>
                  <a:gd name="connsiteY5" fmla="*/ 15907 h 65039"/>
                  <a:gd name="connsiteX6" fmla="*/ 489618 w 863917"/>
                  <a:gd name="connsiteY6" fmla="*/ 3431 h 65039"/>
                  <a:gd name="connsiteX7" fmla="*/ 863917 w 863917"/>
                  <a:gd name="connsiteY7" fmla="*/ 0 h 65039"/>
                  <a:gd name="connsiteX0" fmla="*/ 0 w 862438"/>
                  <a:gd name="connsiteY0" fmla="*/ 62245 h 62245"/>
                  <a:gd name="connsiteX1" fmla="*/ 179964 w 862438"/>
                  <a:gd name="connsiteY1" fmla="*/ 59806 h 62245"/>
                  <a:gd name="connsiteX2" fmla="*/ 273646 w 862438"/>
                  <a:gd name="connsiteY2" fmla="*/ 50933 h 62245"/>
                  <a:gd name="connsiteX3" fmla="*/ 315030 w 862438"/>
                  <a:gd name="connsiteY3" fmla="*/ 33230 h 62245"/>
                  <a:gd name="connsiteX4" fmla="*/ 336400 w 862438"/>
                  <a:gd name="connsiteY4" fmla="*/ 18943 h 62245"/>
                  <a:gd name="connsiteX5" fmla="*/ 406746 w 862438"/>
                  <a:gd name="connsiteY5" fmla="*/ 13113 h 62245"/>
                  <a:gd name="connsiteX6" fmla="*/ 489618 w 862438"/>
                  <a:gd name="connsiteY6" fmla="*/ 637 h 62245"/>
                  <a:gd name="connsiteX7" fmla="*/ 862438 w 862438"/>
                  <a:gd name="connsiteY7" fmla="*/ 0 h 62245"/>
                  <a:gd name="connsiteX0" fmla="*/ 0 w 862438"/>
                  <a:gd name="connsiteY0" fmla="*/ 62245 h 62245"/>
                  <a:gd name="connsiteX1" fmla="*/ 179964 w 862438"/>
                  <a:gd name="connsiteY1" fmla="*/ 59806 h 62245"/>
                  <a:gd name="connsiteX2" fmla="*/ 273646 w 862438"/>
                  <a:gd name="connsiteY2" fmla="*/ 50933 h 62245"/>
                  <a:gd name="connsiteX3" fmla="*/ 315030 w 862438"/>
                  <a:gd name="connsiteY3" fmla="*/ 33230 h 62245"/>
                  <a:gd name="connsiteX4" fmla="*/ 336400 w 862438"/>
                  <a:gd name="connsiteY4" fmla="*/ 18943 h 62245"/>
                  <a:gd name="connsiteX5" fmla="*/ 406746 w 862438"/>
                  <a:gd name="connsiteY5" fmla="*/ 13113 h 62245"/>
                  <a:gd name="connsiteX6" fmla="*/ 489618 w 862438"/>
                  <a:gd name="connsiteY6" fmla="*/ 637 h 62245"/>
                  <a:gd name="connsiteX7" fmla="*/ 862438 w 862438"/>
                  <a:gd name="connsiteY7" fmla="*/ 0 h 62245"/>
                  <a:gd name="connsiteX0" fmla="*/ 0 w 862438"/>
                  <a:gd name="connsiteY0" fmla="*/ 61608 h 61608"/>
                  <a:gd name="connsiteX1" fmla="*/ 179964 w 862438"/>
                  <a:gd name="connsiteY1" fmla="*/ 59169 h 61608"/>
                  <a:gd name="connsiteX2" fmla="*/ 273646 w 862438"/>
                  <a:gd name="connsiteY2" fmla="*/ 50296 h 61608"/>
                  <a:gd name="connsiteX3" fmla="*/ 315030 w 862438"/>
                  <a:gd name="connsiteY3" fmla="*/ 32593 h 61608"/>
                  <a:gd name="connsiteX4" fmla="*/ 336400 w 862438"/>
                  <a:gd name="connsiteY4" fmla="*/ 18306 h 61608"/>
                  <a:gd name="connsiteX5" fmla="*/ 406746 w 862438"/>
                  <a:gd name="connsiteY5" fmla="*/ 12476 h 61608"/>
                  <a:gd name="connsiteX6" fmla="*/ 489618 w 862438"/>
                  <a:gd name="connsiteY6" fmla="*/ 0 h 61608"/>
                  <a:gd name="connsiteX7" fmla="*/ 862438 w 862438"/>
                  <a:gd name="connsiteY7" fmla="*/ 2157 h 61608"/>
                  <a:gd name="connsiteX0" fmla="*/ 0 w 866070"/>
                  <a:gd name="connsiteY0" fmla="*/ 61608 h 61608"/>
                  <a:gd name="connsiteX1" fmla="*/ 179964 w 866070"/>
                  <a:gd name="connsiteY1" fmla="*/ 59169 h 61608"/>
                  <a:gd name="connsiteX2" fmla="*/ 273646 w 866070"/>
                  <a:gd name="connsiteY2" fmla="*/ 50296 h 61608"/>
                  <a:gd name="connsiteX3" fmla="*/ 315030 w 866070"/>
                  <a:gd name="connsiteY3" fmla="*/ 32593 h 61608"/>
                  <a:gd name="connsiteX4" fmla="*/ 336400 w 866070"/>
                  <a:gd name="connsiteY4" fmla="*/ 18306 h 61608"/>
                  <a:gd name="connsiteX5" fmla="*/ 406746 w 866070"/>
                  <a:gd name="connsiteY5" fmla="*/ 12476 h 61608"/>
                  <a:gd name="connsiteX6" fmla="*/ 489618 w 866070"/>
                  <a:gd name="connsiteY6" fmla="*/ 0 h 61608"/>
                  <a:gd name="connsiteX7" fmla="*/ 866070 w 866070"/>
                  <a:gd name="connsiteY7" fmla="*/ 2919 h 61608"/>
                  <a:gd name="connsiteX0" fmla="*/ 0 w 866070"/>
                  <a:gd name="connsiteY0" fmla="*/ 61608 h 61608"/>
                  <a:gd name="connsiteX1" fmla="*/ 179964 w 866070"/>
                  <a:gd name="connsiteY1" fmla="*/ 59169 h 61608"/>
                  <a:gd name="connsiteX2" fmla="*/ 273646 w 866070"/>
                  <a:gd name="connsiteY2" fmla="*/ 50296 h 61608"/>
                  <a:gd name="connsiteX3" fmla="*/ 315030 w 866070"/>
                  <a:gd name="connsiteY3" fmla="*/ 32593 h 61608"/>
                  <a:gd name="connsiteX4" fmla="*/ 336400 w 866070"/>
                  <a:gd name="connsiteY4" fmla="*/ 18306 h 61608"/>
                  <a:gd name="connsiteX5" fmla="*/ 406746 w 866070"/>
                  <a:gd name="connsiteY5" fmla="*/ 12476 h 61608"/>
                  <a:gd name="connsiteX6" fmla="*/ 489618 w 866070"/>
                  <a:gd name="connsiteY6" fmla="*/ 0 h 61608"/>
                  <a:gd name="connsiteX7" fmla="*/ 866070 w 866070"/>
                  <a:gd name="connsiteY7" fmla="*/ 632 h 61608"/>
                  <a:gd name="connsiteX0" fmla="*/ 0 w 862438"/>
                  <a:gd name="connsiteY0" fmla="*/ 60846 h 60846"/>
                  <a:gd name="connsiteX1" fmla="*/ 176332 w 862438"/>
                  <a:gd name="connsiteY1" fmla="*/ 59169 h 60846"/>
                  <a:gd name="connsiteX2" fmla="*/ 270014 w 862438"/>
                  <a:gd name="connsiteY2" fmla="*/ 50296 h 60846"/>
                  <a:gd name="connsiteX3" fmla="*/ 311398 w 862438"/>
                  <a:gd name="connsiteY3" fmla="*/ 32593 h 60846"/>
                  <a:gd name="connsiteX4" fmla="*/ 332768 w 862438"/>
                  <a:gd name="connsiteY4" fmla="*/ 18306 h 60846"/>
                  <a:gd name="connsiteX5" fmla="*/ 403114 w 862438"/>
                  <a:gd name="connsiteY5" fmla="*/ 12476 h 60846"/>
                  <a:gd name="connsiteX6" fmla="*/ 485986 w 862438"/>
                  <a:gd name="connsiteY6" fmla="*/ 0 h 60846"/>
                  <a:gd name="connsiteX7" fmla="*/ 862438 w 862438"/>
                  <a:gd name="connsiteY7" fmla="*/ 632 h 6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438" h="60846">
                    <a:moveTo>
                      <a:pt x="0" y="60846"/>
                    </a:moveTo>
                    <a:lnTo>
                      <a:pt x="176332" y="59169"/>
                    </a:lnTo>
                    <a:cubicBezTo>
                      <a:pt x="221200" y="56507"/>
                      <a:pt x="247503" y="54725"/>
                      <a:pt x="270014" y="50296"/>
                    </a:cubicBezTo>
                    <a:cubicBezTo>
                      <a:pt x="279816" y="48268"/>
                      <a:pt x="297241" y="36372"/>
                      <a:pt x="311398" y="32593"/>
                    </a:cubicBezTo>
                    <a:lnTo>
                      <a:pt x="332768" y="18306"/>
                    </a:lnTo>
                    <a:cubicBezTo>
                      <a:pt x="356665" y="12382"/>
                      <a:pt x="381638" y="15351"/>
                      <a:pt x="403114" y="12476"/>
                    </a:cubicBezTo>
                    <a:lnTo>
                      <a:pt x="485986" y="0"/>
                    </a:lnTo>
                    <a:lnTo>
                      <a:pt x="862438" y="632"/>
                    </a:lnTo>
                  </a:path>
                </a:pathLst>
              </a:custGeom>
              <a:noFill/>
              <a:ln w="76200">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sp>
            <p:nvSpPr>
              <p:cNvPr id="56" name="Rectangle 55">
                <a:extLst>
                  <a:ext uri="{FF2B5EF4-FFF2-40B4-BE49-F238E27FC236}">
                    <a16:creationId xmlns:a16="http://schemas.microsoft.com/office/drawing/2014/main" id="{7D3490B7-7519-482E-B131-EA7E2DB23CA1}"/>
                  </a:ext>
                </a:extLst>
              </p:cNvPr>
              <p:cNvSpPr/>
              <p:nvPr/>
            </p:nvSpPr>
            <p:spPr>
              <a:xfrm>
                <a:off x="4416096" y="5339876"/>
                <a:ext cx="2069063" cy="43296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E803ED67-5D7E-44FA-8A97-183720094C1D}"/>
                  </a:ext>
                </a:extLst>
              </p:cNvPr>
              <p:cNvSpPr/>
              <p:nvPr/>
            </p:nvSpPr>
            <p:spPr>
              <a:xfrm>
                <a:off x="5130312" y="5177229"/>
                <a:ext cx="1364231" cy="1749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Freeform: Shape 64">
                <a:extLst>
                  <a:ext uri="{FF2B5EF4-FFF2-40B4-BE49-F238E27FC236}">
                    <a16:creationId xmlns:a16="http://schemas.microsoft.com/office/drawing/2014/main" id="{DF8F2B9C-E7D2-49D9-B78E-8A5D8AE0E56B}"/>
                  </a:ext>
                </a:extLst>
              </p:cNvPr>
              <p:cNvSpPr/>
              <p:nvPr/>
            </p:nvSpPr>
            <p:spPr>
              <a:xfrm>
                <a:off x="4419050" y="5141280"/>
                <a:ext cx="2073721" cy="235337"/>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25202 w 866442"/>
                  <a:gd name="connsiteY5" fmla="*/ 1212 h 43987"/>
                  <a:gd name="connsiteX6" fmla="*/ 866442 w 866442"/>
                  <a:gd name="connsiteY6" fmla="*/ 0 h 43987"/>
                  <a:gd name="connsiteX0" fmla="*/ 0 w 866442"/>
                  <a:gd name="connsiteY0" fmla="*/ 43993 h 43993"/>
                  <a:gd name="connsiteX1" fmla="*/ 140677 w 866442"/>
                  <a:gd name="connsiteY1" fmla="*/ 43993 h 43993"/>
                  <a:gd name="connsiteX2" fmla="*/ 211014 w 866442"/>
                  <a:gd name="connsiteY2" fmla="*/ 28007 h 43993"/>
                  <a:gd name="connsiteX3" fmla="*/ 258973 w 866442"/>
                  <a:gd name="connsiteY3" fmla="*/ 20154 h 43993"/>
                  <a:gd name="connsiteX4" fmla="*/ 316614 w 866442"/>
                  <a:gd name="connsiteY4" fmla="*/ 13760 h 43993"/>
                  <a:gd name="connsiteX5" fmla="*/ 331538 w 866442"/>
                  <a:gd name="connsiteY5" fmla="*/ 0 h 43993"/>
                  <a:gd name="connsiteX6" fmla="*/ 866442 w 866442"/>
                  <a:gd name="connsiteY6" fmla="*/ 6 h 43993"/>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0557 w 866442"/>
                  <a:gd name="connsiteY3" fmla="*/ 21367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3725 w 866442"/>
                  <a:gd name="connsiteY3" fmla="*/ 25023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40677 w 866442"/>
                  <a:gd name="connsiteY1" fmla="*/ 43987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8861"/>
                  <a:gd name="connsiteX1" fmla="*/ 158102 w 866442"/>
                  <a:gd name="connsiteY1" fmla="*/ 48861 h 48861"/>
                  <a:gd name="connsiteX2" fmla="*/ 247447 w 866442"/>
                  <a:gd name="connsiteY2" fmla="*/ 23127 h 48861"/>
                  <a:gd name="connsiteX3" fmla="*/ 316614 w 866442"/>
                  <a:gd name="connsiteY3" fmla="*/ 13754 h 48861"/>
                  <a:gd name="connsiteX4" fmla="*/ 339458 w 866442"/>
                  <a:gd name="connsiteY4" fmla="*/ 2431 h 48861"/>
                  <a:gd name="connsiteX5" fmla="*/ 866442 w 866442"/>
                  <a:gd name="connsiteY5" fmla="*/ 0 h 48861"/>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4858"/>
                  <a:gd name="connsiteY0" fmla="*/ 40332 h 41550"/>
                  <a:gd name="connsiteX1" fmla="*/ 159686 w 864858"/>
                  <a:gd name="connsiteY1" fmla="*/ 41550 h 41550"/>
                  <a:gd name="connsiteX2" fmla="*/ 245863 w 864858"/>
                  <a:gd name="connsiteY2" fmla="*/ 23127 h 41550"/>
                  <a:gd name="connsiteX3" fmla="*/ 315030 w 864858"/>
                  <a:gd name="connsiteY3" fmla="*/ 13754 h 41550"/>
                  <a:gd name="connsiteX4" fmla="*/ 337874 w 864858"/>
                  <a:gd name="connsiteY4" fmla="*/ 2431 h 41550"/>
                  <a:gd name="connsiteX5" fmla="*/ 864858 w 864858"/>
                  <a:gd name="connsiteY5" fmla="*/ 0 h 41550"/>
                  <a:gd name="connsiteX0" fmla="*/ 0 w 864858"/>
                  <a:gd name="connsiteY0" fmla="*/ 42769 h 42769"/>
                  <a:gd name="connsiteX1" fmla="*/ 159686 w 864858"/>
                  <a:gd name="connsiteY1" fmla="*/ 41550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0774 w 864858"/>
                  <a:gd name="connsiteY1" fmla="*/ 42768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411989 w 864858"/>
                  <a:gd name="connsiteY5" fmla="*/ 667 h 42769"/>
                  <a:gd name="connsiteX6" fmla="*/ 864858 w 864858"/>
                  <a:gd name="connsiteY6" fmla="*/ 0 h 42769"/>
                  <a:gd name="connsiteX0" fmla="*/ 0 w 864858"/>
                  <a:gd name="connsiteY0" fmla="*/ 52012 h 52012"/>
                  <a:gd name="connsiteX1" fmla="*/ 175526 w 864858"/>
                  <a:gd name="connsiteY1" fmla="*/ 49574 h 52012"/>
                  <a:gd name="connsiteX2" fmla="*/ 245863 w 864858"/>
                  <a:gd name="connsiteY2" fmla="*/ 32370 h 52012"/>
                  <a:gd name="connsiteX3" fmla="*/ 315030 w 864858"/>
                  <a:gd name="connsiteY3" fmla="*/ 22997 h 52012"/>
                  <a:gd name="connsiteX4" fmla="*/ 337874 w 864858"/>
                  <a:gd name="connsiteY4" fmla="*/ 11674 h 52012"/>
                  <a:gd name="connsiteX5" fmla="*/ 410778 w 864858"/>
                  <a:gd name="connsiteY5" fmla="*/ 0 h 52012"/>
                  <a:gd name="connsiteX6" fmla="*/ 864858 w 864858"/>
                  <a:gd name="connsiteY6" fmla="*/ 9243 h 52012"/>
                  <a:gd name="connsiteX0" fmla="*/ 0 w 858805"/>
                  <a:gd name="connsiteY0" fmla="*/ 58016 h 58016"/>
                  <a:gd name="connsiteX1" fmla="*/ 175526 w 858805"/>
                  <a:gd name="connsiteY1" fmla="*/ 55578 h 58016"/>
                  <a:gd name="connsiteX2" fmla="*/ 245863 w 858805"/>
                  <a:gd name="connsiteY2" fmla="*/ 38374 h 58016"/>
                  <a:gd name="connsiteX3" fmla="*/ 315030 w 858805"/>
                  <a:gd name="connsiteY3" fmla="*/ 29001 h 58016"/>
                  <a:gd name="connsiteX4" fmla="*/ 337874 w 858805"/>
                  <a:gd name="connsiteY4" fmla="*/ 17678 h 58016"/>
                  <a:gd name="connsiteX5" fmla="*/ 410778 w 858805"/>
                  <a:gd name="connsiteY5" fmla="*/ 6004 h 58016"/>
                  <a:gd name="connsiteX6" fmla="*/ 858805 w 858805"/>
                  <a:gd name="connsiteY6" fmla="*/ 0 h 58016"/>
                  <a:gd name="connsiteX0" fmla="*/ 0 w 858805"/>
                  <a:gd name="connsiteY0" fmla="*/ 52012 h 52012"/>
                  <a:gd name="connsiteX1" fmla="*/ 175526 w 858805"/>
                  <a:gd name="connsiteY1" fmla="*/ 49574 h 52012"/>
                  <a:gd name="connsiteX2" fmla="*/ 245863 w 858805"/>
                  <a:gd name="connsiteY2" fmla="*/ 32370 h 52012"/>
                  <a:gd name="connsiteX3" fmla="*/ 315030 w 858805"/>
                  <a:gd name="connsiteY3" fmla="*/ 22997 h 52012"/>
                  <a:gd name="connsiteX4" fmla="*/ 337874 w 858805"/>
                  <a:gd name="connsiteY4" fmla="*/ 11674 h 52012"/>
                  <a:gd name="connsiteX5" fmla="*/ 410778 w 858805"/>
                  <a:gd name="connsiteY5" fmla="*/ 0 h 52012"/>
                  <a:gd name="connsiteX6" fmla="*/ 858805 w 858805"/>
                  <a:gd name="connsiteY6" fmla="*/ 857 h 52012"/>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37874 w 858805"/>
                  <a:gd name="connsiteY4" fmla="*/ 10817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62437"/>
                  <a:gd name="connsiteY0" fmla="*/ 48200 h 48200"/>
                  <a:gd name="connsiteX1" fmla="*/ 175526 w 862437"/>
                  <a:gd name="connsiteY1" fmla="*/ 45762 h 48200"/>
                  <a:gd name="connsiteX2" fmla="*/ 245863 w 862437"/>
                  <a:gd name="connsiteY2" fmla="*/ 28558 h 48200"/>
                  <a:gd name="connsiteX3" fmla="*/ 315030 w 862437"/>
                  <a:gd name="connsiteY3" fmla="*/ 19185 h 48200"/>
                  <a:gd name="connsiteX4" fmla="*/ 351192 w 862437"/>
                  <a:gd name="connsiteY4" fmla="*/ 8624 h 48200"/>
                  <a:gd name="connsiteX5" fmla="*/ 415621 w 862437"/>
                  <a:gd name="connsiteY5" fmla="*/ 0 h 48200"/>
                  <a:gd name="connsiteX6" fmla="*/ 862437 w 862437"/>
                  <a:gd name="connsiteY6" fmla="*/ 857 h 48200"/>
                  <a:gd name="connsiteX0" fmla="*/ 0 w 862437"/>
                  <a:gd name="connsiteY0" fmla="*/ 48569 h 48569"/>
                  <a:gd name="connsiteX1" fmla="*/ 175526 w 862437"/>
                  <a:gd name="connsiteY1" fmla="*/ 46131 h 48569"/>
                  <a:gd name="connsiteX2" fmla="*/ 245863 w 862437"/>
                  <a:gd name="connsiteY2" fmla="*/ 28927 h 48569"/>
                  <a:gd name="connsiteX3" fmla="*/ 315030 w 862437"/>
                  <a:gd name="connsiteY3" fmla="*/ 19554 h 48569"/>
                  <a:gd name="connsiteX4" fmla="*/ 351192 w 862437"/>
                  <a:gd name="connsiteY4" fmla="*/ 8993 h 48569"/>
                  <a:gd name="connsiteX5" fmla="*/ 415621 w 862437"/>
                  <a:gd name="connsiteY5" fmla="*/ 369 h 48569"/>
                  <a:gd name="connsiteX6" fmla="*/ 497014 w 862437"/>
                  <a:gd name="connsiteY6" fmla="*/ 0 h 48569"/>
                  <a:gd name="connsiteX7" fmla="*/ 862437 w 862437"/>
                  <a:gd name="connsiteY7" fmla="*/ 1226 h 48569"/>
                  <a:gd name="connsiteX0" fmla="*/ 0 w 862437"/>
                  <a:gd name="connsiteY0" fmla="*/ 67198 h 67198"/>
                  <a:gd name="connsiteX1" fmla="*/ 175526 w 862437"/>
                  <a:gd name="connsiteY1" fmla="*/ 64760 h 67198"/>
                  <a:gd name="connsiteX2" fmla="*/ 245863 w 862437"/>
                  <a:gd name="connsiteY2" fmla="*/ 47556 h 67198"/>
                  <a:gd name="connsiteX3" fmla="*/ 315030 w 862437"/>
                  <a:gd name="connsiteY3" fmla="*/ 38183 h 67198"/>
                  <a:gd name="connsiteX4" fmla="*/ 351192 w 862437"/>
                  <a:gd name="connsiteY4" fmla="*/ 27622 h 67198"/>
                  <a:gd name="connsiteX5" fmla="*/ 415621 w 862437"/>
                  <a:gd name="connsiteY5" fmla="*/ 18998 h 67198"/>
                  <a:gd name="connsiteX6" fmla="*/ 488138 w 862437"/>
                  <a:gd name="connsiteY6" fmla="*/ 0 h 67198"/>
                  <a:gd name="connsiteX7" fmla="*/ 862437 w 862437"/>
                  <a:gd name="connsiteY7" fmla="*/ 19855 h 67198"/>
                  <a:gd name="connsiteX0" fmla="*/ 0 w 857999"/>
                  <a:gd name="connsiteY0" fmla="*/ 67198 h 67198"/>
                  <a:gd name="connsiteX1" fmla="*/ 175526 w 857999"/>
                  <a:gd name="connsiteY1" fmla="*/ 64760 h 67198"/>
                  <a:gd name="connsiteX2" fmla="*/ 245863 w 857999"/>
                  <a:gd name="connsiteY2" fmla="*/ 47556 h 67198"/>
                  <a:gd name="connsiteX3" fmla="*/ 315030 w 857999"/>
                  <a:gd name="connsiteY3" fmla="*/ 38183 h 67198"/>
                  <a:gd name="connsiteX4" fmla="*/ 351192 w 857999"/>
                  <a:gd name="connsiteY4" fmla="*/ 27622 h 67198"/>
                  <a:gd name="connsiteX5" fmla="*/ 415621 w 857999"/>
                  <a:gd name="connsiteY5" fmla="*/ 18998 h 67198"/>
                  <a:gd name="connsiteX6" fmla="*/ 488138 w 857999"/>
                  <a:gd name="connsiteY6" fmla="*/ 0 h 67198"/>
                  <a:gd name="connsiteX7" fmla="*/ 857999 w 857999"/>
                  <a:gd name="connsiteY7" fmla="*/ 3089 h 67198"/>
                  <a:gd name="connsiteX0" fmla="*/ 0 w 862437"/>
                  <a:gd name="connsiteY0" fmla="*/ 67198 h 67198"/>
                  <a:gd name="connsiteX1" fmla="*/ 175526 w 862437"/>
                  <a:gd name="connsiteY1" fmla="*/ 64760 h 67198"/>
                  <a:gd name="connsiteX2" fmla="*/ 245863 w 862437"/>
                  <a:gd name="connsiteY2" fmla="*/ 47556 h 67198"/>
                  <a:gd name="connsiteX3" fmla="*/ 315030 w 862437"/>
                  <a:gd name="connsiteY3" fmla="*/ 38183 h 67198"/>
                  <a:gd name="connsiteX4" fmla="*/ 351192 w 862437"/>
                  <a:gd name="connsiteY4" fmla="*/ 27622 h 67198"/>
                  <a:gd name="connsiteX5" fmla="*/ 415621 w 862437"/>
                  <a:gd name="connsiteY5" fmla="*/ 18998 h 67198"/>
                  <a:gd name="connsiteX6" fmla="*/ 488138 w 862437"/>
                  <a:gd name="connsiteY6" fmla="*/ 0 h 67198"/>
                  <a:gd name="connsiteX7" fmla="*/ 862437 w 862437"/>
                  <a:gd name="connsiteY7" fmla="*/ 295 h 67198"/>
                  <a:gd name="connsiteX0" fmla="*/ 0 w 862437"/>
                  <a:gd name="connsiteY0" fmla="*/ 66903 h 66903"/>
                  <a:gd name="connsiteX1" fmla="*/ 175526 w 862437"/>
                  <a:gd name="connsiteY1" fmla="*/ 64465 h 66903"/>
                  <a:gd name="connsiteX2" fmla="*/ 245863 w 862437"/>
                  <a:gd name="connsiteY2" fmla="*/ 47261 h 66903"/>
                  <a:gd name="connsiteX3" fmla="*/ 315030 w 862437"/>
                  <a:gd name="connsiteY3" fmla="*/ 37888 h 66903"/>
                  <a:gd name="connsiteX4" fmla="*/ 351192 w 862437"/>
                  <a:gd name="connsiteY4" fmla="*/ 27327 h 66903"/>
                  <a:gd name="connsiteX5" fmla="*/ 415621 w 862437"/>
                  <a:gd name="connsiteY5" fmla="*/ 18703 h 66903"/>
                  <a:gd name="connsiteX6" fmla="*/ 488138 w 862437"/>
                  <a:gd name="connsiteY6" fmla="*/ 5294 h 66903"/>
                  <a:gd name="connsiteX7" fmla="*/ 862437 w 862437"/>
                  <a:gd name="connsiteY7" fmla="*/ 0 h 66903"/>
                  <a:gd name="connsiteX0" fmla="*/ 0 w 862437"/>
                  <a:gd name="connsiteY0" fmla="*/ 66903 h 66903"/>
                  <a:gd name="connsiteX1" fmla="*/ 175526 w 862437"/>
                  <a:gd name="connsiteY1" fmla="*/ 64465 h 66903"/>
                  <a:gd name="connsiteX2" fmla="*/ 245863 w 862437"/>
                  <a:gd name="connsiteY2" fmla="*/ 47261 h 66903"/>
                  <a:gd name="connsiteX3" fmla="*/ 315030 w 862437"/>
                  <a:gd name="connsiteY3" fmla="*/ 37888 h 66903"/>
                  <a:gd name="connsiteX4" fmla="*/ 351192 w 862437"/>
                  <a:gd name="connsiteY4" fmla="*/ 27327 h 66903"/>
                  <a:gd name="connsiteX5" fmla="*/ 406746 w 862437"/>
                  <a:gd name="connsiteY5" fmla="*/ 14977 h 66903"/>
                  <a:gd name="connsiteX6" fmla="*/ 488138 w 862437"/>
                  <a:gd name="connsiteY6" fmla="*/ 5294 h 66903"/>
                  <a:gd name="connsiteX7" fmla="*/ 862437 w 862437"/>
                  <a:gd name="connsiteY7" fmla="*/ 0 h 66903"/>
                  <a:gd name="connsiteX0" fmla="*/ 0 w 862437"/>
                  <a:gd name="connsiteY0" fmla="*/ 66903 h 67259"/>
                  <a:gd name="connsiteX1" fmla="*/ 175526 w 862437"/>
                  <a:gd name="connsiteY1" fmla="*/ 67259 h 67259"/>
                  <a:gd name="connsiteX2" fmla="*/ 245863 w 862437"/>
                  <a:gd name="connsiteY2" fmla="*/ 47261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6903 h 67259"/>
                  <a:gd name="connsiteX1" fmla="*/ 175526 w 862437"/>
                  <a:gd name="connsiteY1" fmla="*/ 67259 h 67259"/>
                  <a:gd name="connsiteX2" fmla="*/ 245863 w 862437"/>
                  <a:gd name="connsiteY2" fmla="*/ 47261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6903 h 67259"/>
                  <a:gd name="connsiteX1" fmla="*/ 175526 w 862437"/>
                  <a:gd name="connsiteY1" fmla="*/ 67259 h 67259"/>
                  <a:gd name="connsiteX2" fmla="*/ 256218 w 862437"/>
                  <a:gd name="connsiteY2" fmla="*/ 50055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3177 h 63533"/>
                  <a:gd name="connsiteX1" fmla="*/ 175526 w 862437"/>
                  <a:gd name="connsiteY1" fmla="*/ 63533 h 63533"/>
                  <a:gd name="connsiteX2" fmla="*/ 256218 w 862437"/>
                  <a:gd name="connsiteY2" fmla="*/ 46329 h 63533"/>
                  <a:gd name="connsiteX3" fmla="*/ 315030 w 862437"/>
                  <a:gd name="connsiteY3" fmla="*/ 34162 h 63533"/>
                  <a:gd name="connsiteX4" fmla="*/ 351192 w 862437"/>
                  <a:gd name="connsiteY4" fmla="*/ 23601 h 63533"/>
                  <a:gd name="connsiteX5" fmla="*/ 406746 w 862437"/>
                  <a:gd name="connsiteY5" fmla="*/ 11251 h 63533"/>
                  <a:gd name="connsiteX6" fmla="*/ 488138 w 862437"/>
                  <a:gd name="connsiteY6" fmla="*/ 1568 h 63533"/>
                  <a:gd name="connsiteX7" fmla="*/ 862437 w 862437"/>
                  <a:gd name="connsiteY7" fmla="*/ 0 h 63533"/>
                  <a:gd name="connsiteX0" fmla="*/ 0 w 862437"/>
                  <a:gd name="connsiteY0" fmla="*/ 68129 h 68485"/>
                  <a:gd name="connsiteX1" fmla="*/ 175526 w 862437"/>
                  <a:gd name="connsiteY1" fmla="*/ 68485 h 68485"/>
                  <a:gd name="connsiteX2" fmla="*/ 256218 w 862437"/>
                  <a:gd name="connsiteY2" fmla="*/ 51281 h 68485"/>
                  <a:gd name="connsiteX3" fmla="*/ 315030 w 862437"/>
                  <a:gd name="connsiteY3" fmla="*/ 39114 h 68485"/>
                  <a:gd name="connsiteX4" fmla="*/ 351192 w 862437"/>
                  <a:gd name="connsiteY4" fmla="*/ 28553 h 68485"/>
                  <a:gd name="connsiteX5" fmla="*/ 406746 w 862437"/>
                  <a:gd name="connsiteY5" fmla="*/ 16203 h 68485"/>
                  <a:gd name="connsiteX6" fmla="*/ 474825 w 862437"/>
                  <a:gd name="connsiteY6" fmla="*/ 0 h 68485"/>
                  <a:gd name="connsiteX7" fmla="*/ 862437 w 862437"/>
                  <a:gd name="connsiteY7" fmla="*/ 4952 h 68485"/>
                  <a:gd name="connsiteX0" fmla="*/ 0 w 862437"/>
                  <a:gd name="connsiteY0" fmla="*/ 63177 h 63533"/>
                  <a:gd name="connsiteX1" fmla="*/ 175526 w 862437"/>
                  <a:gd name="connsiteY1" fmla="*/ 63533 h 63533"/>
                  <a:gd name="connsiteX2" fmla="*/ 256218 w 862437"/>
                  <a:gd name="connsiteY2" fmla="*/ 46329 h 63533"/>
                  <a:gd name="connsiteX3" fmla="*/ 315030 w 862437"/>
                  <a:gd name="connsiteY3" fmla="*/ 34162 h 63533"/>
                  <a:gd name="connsiteX4" fmla="*/ 351192 w 862437"/>
                  <a:gd name="connsiteY4" fmla="*/ 23601 h 63533"/>
                  <a:gd name="connsiteX5" fmla="*/ 406746 w 862437"/>
                  <a:gd name="connsiteY5" fmla="*/ 11251 h 63533"/>
                  <a:gd name="connsiteX6" fmla="*/ 483701 w 862437"/>
                  <a:gd name="connsiteY6" fmla="*/ 637 h 63533"/>
                  <a:gd name="connsiteX7" fmla="*/ 862437 w 862437"/>
                  <a:gd name="connsiteY7" fmla="*/ 0 h 63533"/>
                  <a:gd name="connsiteX0" fmla="*/ 0 w 862437"/>
                  <a:gd name="connsiteY0" fmla="*/ 63177 h 66327"/>
                  <a:gd name="connsiteX1" fmla="*/ 178485 w 862437"/>
                  <a:gd name="connsiteY1" fmla="*/ 66327 h 66327"/>
                  <a:gd name="connsiteX2" fmla="*/ 256218 w 862437"/>
                  <a:gd name="connsiteY2" fmla="*/ 46329 h 66327"/>
                  <a:gd name="connsiteX3" fmla="*/ 315030 w 862437"/>
                  <a:gd name="connsiteY3" fmla="*/ 34162 h 66327"/>
                  <a:gd name="connsiteX4" fmla="*/ 351192 w 862437"/>
                  <a:gd name="connsiteY4" fmla="*/ 23601 h 66327"/>
                  <a:gd name="connsiteX5" fmla="*/ 406746 w 862437"/>
                  <a:gd name="connsiteY5" fmla="*/ 11251 h 66327"/>
                  <a:gd name="connsiteX6" fmla="*/ 483701 w 862437"/>
                  <a:gd name="connsiteY6" fmla="*/ 637 h 66327"/>
                  <a:gd name="connsiteX7" fmla="*/ 862437 w 862437"/>
                  <a:gd name="connsiteY7" fmla="*/ 0 h 66327"/>
                  <a:gd name="connsiteX0" fmla="*/ 0 w 862437"/>
                  <a:gd name="connsiteY0" fmla="*/ 63177 h 63177"/>
                  <a:gd name="connsiteX1" fmla="*/ 179964 w 862437"/>
                  <a:gd name="connsiteY1" fmla="*/ 60738 h 63177"/>
                  <a:gd name="connsiteX2" fmla="*/ 256218 w 862437"/>
                  <a:gd name="connsiteY2" fmla="*/ 46329 h 63177"/>
                  <a:gd name="connsiteX3" fmla="*/ 315030 w 862437"/>
                  <a:gd name="connsiteY3" fmla="*/ 34162 h 63177"/>
                  <a:gd name="connsiteX4" fmla="*/ 351192 w 862437"/>
                  <a:gd name="connsiteY4" fmla="*/ 23601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56218 w 862437"/>
                  <a:gd name="connsiteY2" fmla="*/ 46329 h 63177"/>
                  <a:gd name="connsiteX3" fmla="*/ 315030 w 862437"/>
                  <a:gd name="connsiteY3" fmla="*/ 34162 h 63177"/>
                  <a:gd name="connsiteX4" fmla="*/ 351192 w 862437"/>
                  <a:gd name="connsiteY4" fmla="*/ 23601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56218 w 862437"/>
                  <a:gd name="connsiteY2" fmla="*/ 46329 h 63177"/>
                  <a:gd name="connsiteX3" fmla="*/ 257374 w 862437"/>
                  <a:gd name="connsiteY3" fmla="*/ 44414 h 63177"/>
                  <a:gd name="connsiteX4" fmla="*/ 315030 w 862437"/>
                  <a:gd name="connsiteY4" fmla="*/ 34162 h 63177"/>
                  <a:gd name="connsiteX5" fmla="*/ 351192 w 862437"/>
                  <a:gd name="connsiteY5" fmla="*/ 23601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56218 w 862437"/>
                  <a:gd name="connsiteY2" fmla="*/ 46329 h 63177"/>
                  <a:gd name="connsiteX3" fmla="*/ 257374 w 862437"/>
                  <a:gd name="connsiteY3" fmla="*/ 44414 h 63177"/>
                  <a:gd name="connsiteX4" fmla="*/ 315030 w 862437"/>
                  <a:gd name="connsiteY4" fmla="*/ 34162 h 63177"/>
                  <a:gd name="connsiteX5" fmla="*/ 336400 w 862437"/>
                  <a:gd name="connsiteY5" fmla="*/ 19875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56218 w 862437"/>
                  <a:gd name="connsiteY2" fmla="*/ 46329 h 63177"/>
                  <a:gd name="connsiteX3" fmla="*/ 269208 w 862437"/>
                  <a:gd name="connsiteY3" fmla="*/ 47208 h 63177"/>
                  <a:gd name="connsiteX4" fmla="*/ 315030 w 862437"/>
                  <a:gd name="connsiteY4" fmla="*/ 34162 h 63177"/>
                  <a:gd name="connsiteX5" fmla="*/ 336400 w 862437"/>
                  <a:gd name="connsiteY5" fmla="*/ 19875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69208 w 862437"/>
                  <a:gd name="connsiteY2" fmla="*/ 47208 h 63177"/>
                  <a:gd name="connsiteX3" fmla="*/ 315030 w 862437"/>
                  <a:gd name="connsiteY3" fmla="*/ 34162 h 63177"/>
                  <a:gd name="connsiteX4" fmla="*/ 336400 w 862437"/>
                  <a:gd name="connsiteY4" fmla="*/ 19875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8225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8225 w 862437"/>
                  <a:gd name="connsiteY5" fmla="*/ 11251 h 63177"/>
                  <a:gd name="connsiteX6" fmla="*/ 489618 w 862437"/>
                  <a:gd name="connsiteY6" fmla="*/ 7157 h 63177"/>
                  <a:gd name="connsiteX7" fmla="*/ 862437 w 862437"/>
                  <a:gd name="connsiteY7" fmla="*/ 0 h 63177"/>
                  <a:gd name="connsiteX0" fmla="*/ 0 w 859479"/>
                  <a:gd name="connsiteY0" fmla="*/ 57588 h 57588"/>
                  <a:gd name="connsiteX1" fmla="*/ 179964 w 859479"/>
                  <a:gd name="connsiteY1" fmla="*/ 55149 h 57588"/>
                  <a:gd name="connsiteX2" fmla="*/ 273646 w 859479"/>
                  <a:gd name="connsiteY2" fmla="*/ 46276 h 57588"/>
                  <a:gd name="connsiteX3" fmla="*/ 315030 w 859479"/>
                  <a:gd name="connsiteY3" fmla="*/ 28573 h 57588"/>
                  <a:gd name="connsiteX4" fmla="*/ 336400 w 859479"/>
                  <a:gd name="connsiteY4" fmla="*/ 14286 h 57588"/>
                  <a:gd name="connsiteX5" fmla="*/ 408225 w 859479"/>
                  <a:gd name="connsiteY5" fmla="*/ 5662 h 57588"/>
                  <a:gd name="connsiteX6" fmla="*/ 489618 w 859479"/>
                  <a:gd name="connsiteY6" fmla="*/ 1568 h 57588"/>
                  <a:gd name="connsiteX7" fmla="*/ 859479 w 859479"/>
                  <a:gd name="connsiteY7" fmla="*/ 0 h 57588"/>
                  <a:gd name="connsiteX0" fmla="*/ 0 w 859479"/>
                  <a:gd name="connsiteY0" fmla="*/ 58814 h 58814"/>
                  <a:gd name="connsiteX1" fmla="*/ 179964 w 859479"/>
                  <a:gd name="connsiteY1" fmla="*/ 56375 h 58814"/>
                  <a:gd name="connsiteX2" fmla="*/ 273646 w 859479"/>
                  <a:gd name="connsiteY2" fmla="*/ 47502 h 58814"/>
                  <a:gd name="connsiteX3" fmla="*/ 315030 w 859479"/>
                  <a:gd name="connsiteY3" fmla="*/ 29799 h 58814"/>
                  <a:gd name="connsiteX4" fmla="*/ 336400 w 859479"/>
                  <a:gd name="connsiteY4" fmla="*/ 15512 h 58814"/>
                  <a:gd name="connsiteX5" fmla="*/ 408225 w 859479"/>
                  <a:gd name="connsiteY5" fmla="*/ 6888 h 58814"/>
                  <a:gd name="connsiteX6" fmla="*/ 489618 w 859479"/>
                  <a:gd name="connsiteY6" fmla="*/ 0 h 58814"/>
                  <a:gd name="connsiteX7" fmla="*/ 859479 w 859479"/>
                  <a:gd name="connsiteY7" fmla="*/ 1226 h 58814"/>
                  <a:gd name="connsiteX0" fmla="*/ 0 w 859479"/>
                  <a:gd name="connsiteY0" fmla="*/ 58814 h 58814"/>
                  <a:gd name="connsiteX1" fmla="*/ 179964 w 859479"/>
                  <a:gd name="connsiteY1" fmla="*/ 56375 h 58814"/>
                  <a:gd name="connsiteX2" fmla="*/ 273646 w 859479"/>
                  <a:gd name="connsiteY2" fmla="*/ 47502 h 58814"/>
                  <a:gd name="connsiteX3" fmla="*/ 315030 w 859479"/>
                  <a:gd name="connsiteY3" fmla="*/ 29799 h 58814"/>
                  <a:gd name="connsiteX4" fmla="*/ 336400 w 859479"/>
                  <a:gd name="connsiteY4" fmla="*/ 15512 h 58814"/>
                  <a:gd name="connsiteX5" fmla="*/ 406746 w 859479"/>
                  <a:gd name="connsiteY5" fmla="*/ 9682 h 58814"/>
                  <a:gd name="connsiteX6" fmla="*/ 489618 w 859479"/>
                  <a:gd name="connsiteY6" fmla="*/ 0 h 58814"/>
                  <a:gd name="connsiteX7" fmla="*/ 859479 w 859479"/>
                  <a:gd name="connsiteY7" fmla="*/ 1226 h 58814"/>
                  <a:gd name="connsiteX0" fmla="*/ 0 w 860958"/>
                  <a:gd name="connsiteY0" fmla="*/ 58814 h 58814"/>
                  <a:gd name="connsiteX1" fmla="*/ 179964 w 860958"/>
                  <a:gd name="connsiteY1" fmla="*/ 56375 h 58814"/>
                  <a:gd name="connsiteX2" fmla="*/ 273646 w 860958"/>
                  <a:gd name="connsiteY2" fmla="*/ 47502 h 58814"/>
                  <a:gd name="connsiteX3" fmla="*/ 315030 w 860958"/>
                  <a:gd name="connsiteY3" fmla="*/ 29799 h 58814"/>
                  <a:gd name="connsiteX4" fmla="*/ 336400 w 860958"/>
                  <a:gd name="connsiteY4" fmla="*/ 15512 h 58814"/>
                  <a:gd name="connsiteX5" fmla="*/ 406746 w 860958"/>
                  <a:gd name="connsiteY5" fmla="*/ 9682 h 58814"/>
                  <a:gd name="connsiteX6" fmla="*/ 489618 w 860958"/>
                  <a:gd name="connsiteY6" fmla="*/ 0 h 58814"/>
                  <a:gd name="connsiteX7" fmla="*/ 860958 w 860958"/>
                  <a:gd name="connsiteY7" fmla="*/ 1226 h 58814"/>
                  <a:gd name="connsiteX0" fmla="*/ 0 w 860958"/>
                  <a:gd name="connsiteY0" fmla="*/ 63177 h 63177"/>
                  <a:gd name="connsiteX1" fmla="*/ 179964 w 860958"/>
                  <a:gd name="connsiteY1" fmla="*/ 60738 h 63177"/>
                  <a:gd name="connsiteX2" fmla="*/ 273646 w 860958"/>
                  <a:gd name="connsiteY2" fmla="*/ 51865 h 63177"/>
                  <a:gd name="connsiteX3" fmla="*/ 315030 w 860958"/>
                  <a:gd name="connsiteY3" fmla="*/ 34162 h 63177"/>
                  <a:gd name="connsiteX4" fmla="*/ 336400 w 860958"/>
                  <a:gd name="connsiteY4" fmla="*/ 19875 h 63177"/>
                  <a:gd name="connsiteX5" fmla="*/ 406746 w 860958"/>
                  <a:gd name="connsiteY5" fmla="*/ 14045 h 63177"/>
                  <a:gd name="connsiteX6" fmla="*/ 489618 w 860958"/>
                  <a:gd name="connsiteY6" fmla="*/ 4363 h 63177"/>
                  <a:gd name="connsiteX7" fmla="*/ 860958 w 860958"/>
                  <a:gd name="connsiteY7" fmla="*/ 0 h 63177"/>
                  <a:gd name="connsiteX0" fmla="*/ 0 w 860958"/>
                  <a:gd name="connsiteY0" fmla="*/ 63177 h 63177"/>
                  <a:gd name="connsiteX1" fmla="*/ 179964 w 860958"/>
                  <a:gd name="connsiteY1" fmla="*/ 60738 h 63177"/>
                  <a:gd name="connsiteX2" fmla="*/ 273646 w 860958"/>
                  <a:gd name="connsiteY2" fmla="*/ 51865 h 63177"/>
                  <a:gd name="connsiteX3" fmla="*/ 315030 w 860958"/>
                  <a:gd name="connsiteY3" fmla="*/ 34162 h 63177"/>
                  <a:gd name="connsiteX4" fmla="*/ 336400 w 860958"/>
                  <a:gd name="connsiteY4" fmla="*/ 19875 h 63177"/>
                  <a:gd name="connsiteX5" fmla="*/ 406746 w 860958"/>
                  <a:gd name="connsiteY5" fmla="*/ 14045 h 63177"/>
                  <a:gd name="connsiteX6" fmla="*/ 489618 w 860958"/>
                  <a:gd name="connsiteY6" fmla="*/ 1569 h 63177"/>
                  <a:gd name="connsiteX7" fmla="*/ 860958 w 860958"/>
                  <a:gd name="connsiteY7" fmla="*/ 0 h 63177"/>
                  <a:gd name="connsiteX0" fmla="*/ 0 w 860958"/>
                  <a:gd name="connsiteY0" fmla="*/ 61608 h 61608"/>
                  <a:gd name="connsiteX1" fmla="*/ 179964 w 860958"/>
                  <a:gd name="connsiteY1" fmla="*/ 59169 h 61608"/>
                  <a:gd name="connsiteX2" fmla="*/ 273646 w 860958"/>
                  <a:gd name="connsiteY2" fmla="*/ 50296 h 61608"/>
                  <a:gd name="connsiteX3" fmla="*/ 315030 w 860958"/>
                  <a:gd name="connsiteY3" fmla="*/ 32593 h 61608"/>
                  <a:gd name="connsiteX4" fmla="*/ 336400 w 860958"/>
                  <a:gd name="connsiteY4" fmla="*/ 18306 h 61608"/>
                  <a:gd name="connsiteX5" fmla="*/ 406746 w 860958"/>
                  <a:gd name="connsiteY5" fmla="*/ 12476 h 61608"/>
                  <a:gd name="connsiteX6" fmla="*/ 489618 w 860958"/>
                  <a:gd name="connsiteY6" fmla="*/ 0 h 61608"/>
                  <a:gd name="connsiteX7" fmla="*/ 860958 w 860958"/>
                  <a:gd name="connsiteY7" fmla="*/ 1225 h 61608"/>
                  <a:gd name="connsiteX0" fmla="*/ 0 w 862169"/>
                  <a:gd name="connsiteY0" fmla="*/ 61608 h 61608"/>
                  <a:gd name="connsiteX1" fmla="*/ 179964 w 862169"/>
                  <a:gd name="connsiteY1" fmla="*/ 59169 h 61608"/>
                  <a:gd name="connsiteX2" fmla="*/ 273646 w 862169"/>
                  <a:gd name="connsiteY2" fmla="*/ 50296 h 61608"/>
                  <a:gd name="connsiteX3" fmla="*/ 315030 w 862169"/>
                  <a:gd name="connsiteY3" fmla="*/ 32593 h 61608"/>
                  <a:gd name="connsiteX4" fmla="*/ 336400 w 862169"/>
                  <a:gd name="connsiteY4" fmla="*/ 18306 h 61608"/>
                  <a:gd name="connsiteX5" fmla="*/ 406746 w 862169"/>
                  <a:gd name="connsiteY5" fmla="*/ 12476 h 61608"/>
                  <a:gd name="connsiteX6" fmla="*/ 489618 w 862169"/>
                  <a:gd name="connsiteY6" fmla="*/ 0 h 61608"/>
                  <a:gd name="connsiteX7" fmla="*/ 862169 w 862169"/>
                  <a:gd name="connsiteY7" fmla="*/ 1225 h 6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69" h="61608">
                    <a:moveTo>
                      <a:pt x="0" y="61608"/>
                    </a:moveTo>
                    <a:lnTo>
                      <a:pt x="179964" y="59169"/>
                    </a:lnTo>
                    <a:cubicBezTo>
                      <a:pt x="224832" y="56507"/>
                      <a:pt x="251135" y="54725"/>
                      <a:pt x="273646" y="50296"/>
                    </a:cubicBezTo>
                    <a:cubicBezTo>
                      <a:pt x="283448" y="48268"/>
                      <a:pt x="300873" y="36372"/>
                      <a:pt x="315030" y="32593"/>
                    </a:cubicBezTo>
                    <a:lnTo>
                      <a:pt x="336400" y="18306"/>
                    </a:lnTo>
                    <a:cubicBezTo>
                      <a:pt x="360297" y="12382"/>
                      <a:pt x="385270" y="15351"/>
                      <a:pt x="406746" y="12476"/>
                    </a:cubicBezTo>
                    <a:lnTo>
                      <a:pt x="489618" y="0"/>
                    </a:lnTo>
                    <a:lnTo>
                      <a:pt x="862169" y="1225"/>
                    </a:lnTo>
                  </a:path>
                </a:pathLst>
              </a:custGeom>
              <a:noFill/>
              <a:ln w="762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sp>
            <p:nvSpPr>
              <p:cNvPr id="12" name="Rectangle: Top Corners Rounded 11">
                <a:extLst>
                  <a:ext uri="{FF2B5EF4-FFF2-40B4-BE49-F238E27FC236}">
                    <a16:creationId xmlns:a16="http://schemas.microsoft.com/office/drawing/2014/main" id="{C4E46CA5-AAB8-43A3-88ED-71B4042CAE2B}"/>
                  </a:ext>
                </a:extLst>
              </p:cNvPr>
              <p:cNvSpPr/>
              <p:nvPr/>
            </p:nvSpPr>
            <p:spPr>
              <a:xfrm rot="16200000">
                <a:off x="5673534" y="4955302"/>
                <a:ext cx="251359" cy="1390659"/>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Top Corners Rounded 13">
                <a:extLst>
                  <a:ext uri="{FF2B5EF4-FFF2-40B4-BE49-F238E27FC236}">
                    <a16:creationId xmlns:a16="http://schemas.microsoft.com/office/drawing/2014/main" id="{66EAD7EB-4BEB-4AAB-80F4-7FD68DB41F49}"/>
                  </a:ext>
                </a:extLst>
              </p:cNvPr>
              <p:cNvSpPr/>
              <p:nvPr/>
            </p:nvSpPr>
            <p:spPr>
              <a:xfrm rot="16200000">
                <a:off x="5823898" y="4862671"/>
                <a:ext cx="227119" cy="1114289"/>
              </a:xfrm>
              <a:prstGeom prst="round2SameRect">
                <a:avLst>
                  <a:gd name="adj1" fmla="val 50000"/>
                  <a:gd name="adj2" fmla="val 0"/>
                </a:avLst>
              </a:prstGeom>
              <a:solidFill>
                <a:srgbClr val="F9E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a:extLst>
                  <a:ext uri="{FF2B5EF4-FFF2-40B4-BE49-F238E27FC236}">
                    <a16:creationId xmlns:a16="http://schemas.microsoft.com/office/drawing/2014/main" id="{1AD57B4A-D841-4939-AAFA-42833F0A564E}"/>
                  </a:ext>
                </a:extLst>
              </p:cNvPr>
              <p:cNvPicPr>
                <a:picLocks noChangeAspect="1"/>
              </p:cNvPicPr>
              <p:nvPr/>
            </p:nvPicPr>
            <p:blipFill>
              <a:blip r:embed="rId5"/>
              <a:stretch>
                <a:fillRect/>
              </a:stretch>
            </p:blipFill>
            <p:spPr>
              <a:xfrm>
                <a:off x="5505269" y="5270700"/>
                <a:ext cx="251363" cy="251363"/>
              </a:xfrm>
              <a:prstGeom prst="rect">
                <a:avLst/>
              </a:prstGeom>
            </p:spPr>
          </p:pic>
          <p:pic>
            <p:nvPicPr>
              <p:cNvPr id="52" name="Picture 51">
                <a:extLst>
                  <a:ext uri="{FF2B5EF4-FFF2-40B4-BE49-F238E27FC236}">
                    <a16:creationId xmlns:a16="http://schemas.microsoft.com/office/drawing/2014/main" id="{D76707DC-ADAE-4610-A95D-2158BDF3478D}"/>
                  </a:ext>
                </a:extLst>
              </p:cNvPr>
              <p:cNvPicPr>
                <a:picLocks noChangeAspect="1"/>
              </p:cNvPicPr>
              <p:nvPr/>
            </p:nvPicPr>
            <p:blipFill>
              <a:blip r:embed="rId5"/>
              <a:stretch>
                <a:fillRect/>
              </a:stretch>
            </p:blipFill>
            <p:spPr>
              <a:xfrm>
                <a:off x="5976821" y="5262859"/>
                <a:ext cx="251363" cy="251363"/>
              </a:xfrm>
              <a:prstGeom prst="rect">
                <a:avLst/>
              </a:prstGeom>
            </p:spPr>
          </p:pic>
          <p:grpSp>
            <p:nvGrpSpPr>
              <p:cNvPr id="181" name="Group 180">
                <a:extLst>
                  <a:ext uri="{FF2B5EF4-FFF2-40B4-BE49-F238E27FC236}">
                    <a16:creationId xmlns:a16="http://schemas.microsoft.com/office/drawing/2014/main" id="{B60F5107-E64E-4015-A9CC-6DFCA8E689F6}"/>
                  </a:ext>
                </a:extLst>
              </p:cNvPr>
              <p:cNvGrpSpPr/>
              <p:nvPr/>
            </p:nvGrpSpPr>
            <p:grpSpPr>
              <a:xfrm rot="20065635">
                <a:off x="5059092" y="5211637"/>
                <a:ext cx="42856" cy="160174"/>
                <a:chOff x="3390737" y="3710877"/>
                <a:chExt cx="29155" cy="6154"/>
              </a:xfrm>
            </p:grpSpPr>
            <p:cxnSp>
              <p:nvCxnSpPr>
                <p:cNvPr id="182" name="Straight Connector 181">
                  <a:extLst>
                    <a:ext uri="{FF2B5EF4-FFF2-40B4-BE49-F238E27FC236}">
                      <a16:creationId xmlns:a16="http://schemas.microsoft.com/office/drawing/2014/main" id="{CC66AC08-777D-4DA0-B6E3-776CA27A7DDC}"/>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2D8E0D11-D721-494E-94F9-2FD9098432F3}"/>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84" name="Group 183">
                <a:extLst>
                  <a:ext uri="{FF2B5EF4-FFF2-40B4-BE49-F238E27FC236}">
                    <a16:creationId xmlns:a16="http://schemas.microsoft.com/office/drawing/2014/main" id="{FE807F0D-599F-4664-806C-D9C48307B27D}"/>
                  </a:ext>
                </a:extLst>
              </p:cNvPr>
              <p:cNvGrpSpPr/>
              <p:nvPr/>
            </p:nvGrpSpPr>
            <p:grpSpPr>
              <a:xfrm rot="20774787">
                <a:off x="5134995" y="5159991"/>
                <a:ext cx="42856" cy="160174"/>
                <a:chOff x="3390737" y="3710877"/>
                <a:chExt cx="29155" cy="6154"/>
              </a:xfrm>
            </p:grpSpPr>
            <p:cxnSp>
              <p:nvCxnSpPr>
                <p:cNvPr id="185" name="Straight Connector 184">
                  <a:extLst>
                    <a:ext uri="{FF2B5EF4-FFF2-40B4-BE49-F238E27FC236}">
                      <a16:creationId xmlns:a16="http://schemas.microsoft.com/office/drawing/2014/main" id="{AEC32248-D935-4173-9F6D-72EFB0FC0532}"/>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CBD9D4F6-AEE8-4693-A3A0-9291EB5C869E}"/>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87" name="Group 186">
                <a:extLst>
                  <a:ext uri="{FF2B5EF4-FFF2-40B4-BE49-F238E27FC236}">
                    <a16:creationId xmlns:a16="http://schemas.microsoft.com/office/drawing/2014/main" id="{A45A0EBB-B2EC-4250-8E67-AE642DE20C7B}"/>
                  </a:ext>
                </a:extLst>
              </p:cNvPr>
              <p:cNvGrpSpPr/>
              <p:nvPr/>
            </p:nvGrpSpPr>
            <p:grpSpPr>
              <a:xfrm rot="18940589">
                <a:off x="4911332" y="5292870"/>
                <a:ext cx="42856" cy="160174"/>
                <a:chOff x="3390737" y="3710877"/>
                <a:chExt cx="29155" cy="6154"/>
              </a:xfrm>
            </p:grpSpPr>
            <p:cxnSp>
              <p:nvCxnSpPr>
                <p:cNvPr id="188" name="Straight Connector 187">
                  <a:extLst>
                    <a:ext uri="{FF2B5EF4-FFF2-40B4-BE49-F238E27FC236}">
                      <a16:creationId xmlns:a16="http://schemas.microsoft.com/office/drawing/2014/main" id="{F05CA433-E14C-4FA7-9791-B3461C19CB0B}"/>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91C4B9E3-DE37-4206-ACCC-E02006875E92}"/>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90" name="Group 189">
                <a:extLst>
                  <a:ext uri="{FF2B5EF4-FFF2-40B4-BE49-F238E27FC236}">
                    <a16:creationId xmlns:a16="http://schemas.microsoft.com/office/drawing/2014/main" id="{C95FD54A-CB31-4915-A067-F06812B07F7C}"/>
                  </a:ext>
                </a:extLst>
              </p:cNvPr>
              <p:cNvGrpSpPr/>
              <p:nvPr/>
            </p:nvGrpSpPr>
            <p:grpSpPr>
              <a:xfrm rot="21339947">
                <a:off x="5243232" y="5086575"/>
                <a:ext cx="42856" cy="160174"/>
                <a:chOff x="3390737" y="3710877"/>
                <a:chExt cx="29155" cy="6154"/>
              </a:xfrm>
            </p:grpSpPr>
            <p:cxnSp>
              <p:nvCxnSpPr>
                <p:cNvPr id="191" name="Straight Connector 190">
                  <a:extLst>
                    <a:ext uri="{FF2B5EF4-FFF2-40B4-BE49-F238E27FC236}">
                      <a16:creationId xmlns:a16="http://schemas.microsoft.com/office/drawing/2014/main" id="{36C0340A-2BA1-4EC9-B849-D3593DEC81E5}"/>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BC498862-7B76-47B0-BBC4-D7164B35E529}"/>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cxnSp>
            <p:nvCxnSpPr>
              <p:cNvPr id="193" name="Straight Connector 192">
                <a:extLst>
                  <a:ext uri="{FF2B5EF4-FFF2-40B4-BE49-F238E27FC236}">
                    <a16:creationId xmlns:a16="http://schemas.microsoft.com/office/drawing/2014/main" id="{91DB7DD6-DB31-45CA-A37B-1EA1E40E2A44}"/>
                  </a:ext>
                </a:extLst>
              </p:cNvPr>
              <p:cNvCxnSpPr>
                <a:cxnSpLocks/>
                <a:endCxn id="204" idx="4"/>
              </p:cNvCxnSpPr>
              <p:nvPr/>
            </p:nvCxnSpPr>
            <p:spPr>
              <a:xfrm flipV="1">
                <a:off x="5176545" y="5136930"/>
                <a:ext cx="42015" cy="377294"/>
              </a:xfrm>
              <a:prstGeom prst="line">
                <a:avLst/>
              </a:prstGeom>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A4EA54EA-6E17-471A-8508-2E0D965F040F}"/>
                  </a:ext>
                </a:extLst>
              </p:cNvPr>
              <p:cNvCxnSpPr>
                <a:cxnSpLocks/>
              </p:cNvCxnSpPr>
              <p:nvPr/>
            </p:nvCxnSpPr>
            <p:spPr>
              <a:xfrm flipH="1" flipV="1">
                <a:off x="4959380" y="5216029"/>
                <a:ext cx="138465" cy="427246"/>
              </a:xfrm>
              <a:prstGeom prst="line">
                <a:avLst/>
              </a:prstGeom>
            </p:spPr>
            <p:style>
              <a:lnRef idx="1">
                <a:schemeClr val="dk1"/>
              </a:lnRef>
              <a:fillRef idx="0">
                <a:schemeClr val="dk1"/>
              </a:fillRef>
              <a:effectRef idx="0">
                <a:schemeClr val="dk1"/>
              </a:effectRef>
              <a:fontRef idx="minor">
                <a:schemeClr val="tx1"/>
              </a:fontRef>
            </p:style>
          </p:cxnSp>
          <p:grpSp>
            <p:nvGrpSpPr>
              <p:cNvPr id="195" name="Group 194">
                <a:extLst>
                  <a:ext uri="{FF2B5EF4-FFF2-40B4-BE49-F238E27FC236}">
                    <a16:creationId xmlns:a16="http://schemas.microsoft.com/office/drawing/2014/main" id="{E6EE7CBB-D299-4DDD-B193-D8C327C12BEE}"/>
                  </a:ext>
                </a:extLst>
              </p:cNvPr>
              <p:cNvGrpSpPr/>
              <p:nvPr/>
            </p:nvGrpSpPr>
            <p:grpSpPr>
              <a:xfrm rot="20903853">
                <a:off x="5449552" y="5066350"/>
                <a:ext cx="42883" cy="160174"/>
                <a:chOff x="5000978" y="3474540"/>
                <a:chExt cx="42883" cy="160174"/>
              </a:xfrm>
            </p:grpSpPr>
            <p:cxnSp>
              <p:nvCxnSpPr>
                <p:cNvPr id="196" name="Straight Connector 195">
                  <a:extLst>
                    <a:ext uri="{FF2B5EF4-FFF2-40B4-BE49-F238E27FC236}">
                      <a16:creationId xmlns:a16="http://schemas.microsoft.com/office/drawing/2014/main" id="{71135161-3923-4032-9882-B4AFEDC99FD8}"/>
                    </a:ext>
                  </a:extLst>
                </p:cNvPr>
                <p:cNvCxnSpPr>
                  <a:cxnSpLocks/>
                </p:cNvCxnSpPr>
                <p:nvPr/>
              </p:nvCxnSpPr>
              <p:spPr>
                <a:xfrm rot="21339947" flipH="1">
                  <a:off x="5000978" y="3474540"/>
                  <a:ext cx="42853" cy="160174"/>
                </a:xfrm>
                <a:prstGeom prst="line">
                  <a:avLst/>
                </a:prstGeom>
                <a:ln w="3175"/>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39034474-8EFC-4327-AE85-416F7608108E}"/>
                    </a:ext>
                  </a:extLst>
                </p:cNvPr>
                <p:cNvCxnSpPr>
                  <a:cxnSpLocks/>
                </p:cNvCxnSpPr>
                <p:nvPr/>
              </p:nvCxnSpPr>
              <p:spPr>
                <a:xfrm rot="21339947">
                  <a:off x="5001005" y="3475346"/>
                  <a:ext cx="42856" cy="159367"/>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98" name="Group 197">
                <a:extLst>
                  <a:ext uri="{FF2B5EF4-FFF2-40B4-BE49-F238E27FC236}">
                    <a16:creationId xmlns:a16="http://schemas.microsoft.com/office/drawing/2014/main" id="{CD5DEFF9-94D9-4110-B811-6ADA706D0075}"/>
                  </a:ext>
                </a:extLst>
              </p:cNvPr>
              <p:cNvGrpSpPr/>
              <p:nvPr/>
            </p:nvGrpSpPr>
            <p:grpSpPr>
              <a:xfrm rot="20501952">
                <a:off x="5369149" y="5087867"/>
                <a:ext cx="42883" cy="160174"/>
                <a:chOff x="5000978" y="3474540"/>
                <a:chExt cx="42883" cy="160174"/>
              </a:xfrm>
            </p:grpSpPr>
            <p:cxnSp>
              <p:nvCxnSpPr>
                <p:cNvPr id="199" name="Straight Connector 198">
                  <a:extLst>
                    <a:ext uri="{FF2B5EF4-FFF2-40B4-BE49-F238E27FC236}">
                      <a16:creationId xmlns:a16="http://schemas.microsoft.com/office/drawing/2014/main" id="{A101595D-39B3-4137-BF6B-1F312AFF7D64}"/>
                    </a:ext>
                  </a:extLst>
                </p:cNvPr>
                <p:cNvCxnSpPr>
                  <a:cxnSpLocks/>
                </p:cNvCxnSpPr>
                <p:nvPr/>
              </p:nvCxnSpPr>
              <p:spPr>
                <a:xfrm rot="21339947" flipH="1">
                  <a:off x="5000978" y="3474540"/>
                  <a:ext cx="42853" cy="160174"/>
                </a:xfrm>
                <a:prstGeom prst="line">
                  <a:avLst/>
                </a:prstGeom>
                <a:ln w="3175"/>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E78690DE-B0A7-4B98-9DD1-2F3221BE5773}"/>
                    </a:ext>
                  </a:extLst>
                </p:cNvPr>
                <p:cNvCxnSpPr>
                  <a:cxnSpLocks/>
                </p:cNvCxnSpPr>
                <p:nvPr/>
              </p:nvCxnSpPr>
              <p:spPr>
                <a:xfrm rot="21339947">
                  <a:off x="5001005" y="3475346"/>
                  <a:ext cx="42856" cy="159367"/>
                </a:xfrm>
                <a:prstGeom prst="line">
                  <a:avLst/>
                </a:prstGeom>
                <a:ln w="3175"/>
              </p:spPr>
              <p:style>
                <a:lnRef idx="1">
                  <a:schemeClr val="dk1"/>
                </a:lnRef>
                <a:fillRef idx="0">
                  <a:schemeClr val="dk1"/>
                </a:fillRef>
                <a:effectRef idx="0">
                  <a:schemeClr val="dk1"/>
                </a:effectRef>
                <a:fontRef idx="minor">
                  <a:schemeClr val="tx1"/>
                </a:fontRef>
              </p:style>
            </p:cxnSp>
          </p:grpSp>
          <p:cxnSp>
            <p:nvCxnSpPr>
              <p:cNvPr id="201" name="Straight Connector 200">
                <a:extLst>
                  <a:ext uri="{FF2B5EF4-FFF2-40B4-BE49-F238E27FC236}">
                    <a16:creationId xmlns:a16="http://schemas.microsoft.com/office/drawing/2014/main" id="{5B58F976-F19D-4F01-BAB1-2620F3B09262}"/>
                  </a:ext>
                </a:extLst>
              </p:cNvPr>
              <p:cNvCxnSpPr>
                <a:cxnSpLocks/>
                <a:endCxn id="204" idx="5"/>
              </p:cNvCxnSpPr>
              <p:nvPr/>
            </p:nvCxnSpPr>
            <p:spPr>
              <a:xfrm flipV="1">
                <a:off x="5349431" y="5114660"/>
                <a:ext cx="38328" cy="336236"/>
              </a:xfrm>
              <a:prstGeom prst="line">
                <a:avLst/>
              </a:prstGeom>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F02567C4-F3BD-4A18-8CDE-9F1BEAB76356}"/>
                  </a:ext>
                </a:extLst>
              </p:cNvPr>
              <p:cNvCxnSpPr>
                <a:cxnSpLocks/>
              </p:cNvCxnSpPr>
              <p:nvPr/>
            </p:nvCxnSpPr>
            <p:spPr>
              <a:xfrm flipV="1">
                <a:off x="5441175" y="5015060"/>
                <a:ext cx="147106" cy="290168"/>
              </a:xfrm>
              <a:prstGeom prst="line">
                <a:avLst/>
              </a:prstGeom>
            </p:spPr>
            <p:style>
              <a:lnRef idx="1">
                <a:schemeClr val="dk1"/>
              </a:lnRef>
              <a:fillRef idx="0">
                <a:schemeClr val="dk1"/>
              </a:fillRef>
              <a:effectRef idx="0">
                <a:schemeClr val="dk1"/>
              </a:effectRef>
              <a:fontRef idx="minor">
                <a:schemeClr val="tx1"/>
              </a:fontRef>
            </p:style>
          </p:cxnSp>
        </p:grpSp>
        <p:sp>
          <p:nvSpPr>
            <p:cNvPr id="253" name="TextBox 252">
              <a:extLst>
                <a:ext uri="{FF2B5EF4-FFF2-40B4-BE49-F238E27FC236}">
                  <a16:creationId xmlns:a16="http://schemas.microsoft.com/office/drawing/2014/main" id="{5B492372-811B-4AB3-A61C-91B32F9FCDAD}"/>
                </a:ext>
              </a:extLst>
            </p:cNvPr>
            <p:cNvSpPr txBox="1"/>
            <p:nvPr/>
          </p:nvSpPr>
          <p:spPr>
            <a:xfrm>
              <a:off x="4633378" y="4743308"/>
              <a:ext cx="2026854" cy="253916"/>
            </a:xfrm>
            <a:prstGeom prst="rect">
              <a:avLst/>
            </a:prstGeom>
            <a:noFill/>
          </p:spPr>
          <p:txBody>
            <a:bodyPr wrap="square">
              <a:spAutoFit/>
            </a:bodyPr>
            <a:lstStyle/>
            <a:p>
              <a:r>
                <a:rPr lang="en-US" sz="1050" dirty="0">
                  <a:latin typeface="Calibri" panose="020F0502020204030204" pitchFamily="34" charset="0"/>
                  <a:cs typeface="Calibri" panose="020F0502020204030204" pitchFamily="34" charset="0"/>
                </a:rPr>
                <a:t>Vertical inflation of 2nd sheet</a:t>
              </a:r>
              <a:endParaRPr lang="en-GB" sz="1050" dirty="0">
                <a:latin typeface="Calibri" panose="020F0502020204030204" pitchFamily="34" charset="0"/>
                <a:cs typeface="Calibri" panose="020F0502020204030204" pitchFamily="34" charset="0"/>
              </a:endParaRPr>
            </a:p>
          </p:txBody>
        </p:sp>
        <p:pic>
          <p:nvPicPr>
            <p:cNvPr id="303" name="Picture 302">
              <a:extLst>
                <a:ext uri="{FF2B5EF4-FFF2-40B4-BE49-F238E27FC236}">
                  <a16:creationId xmlns:a16="http://schemas.microsoft.com/office/drawing/2014/main" id="{70EC7C30-C149-4FD3-B2B7-0D794EA01137}"/>
                </a:ext>
              </a:extLst>
            </p:cNvPr>
            <p:cNvPicPr>
              <a:picLocks noChangeAspect="1"/>
            </p:cNvPicPr>
            <p:nvPr/>
          </p:nvPicPr>
          <p:blipFill>
            <a:blip r:embed="rId2"/>
            <a:stretch>
              <a:fillRect/>
            </a:stretch>
          </p:blipFill>
          <p:spPr>
            <a:xfrm rot="20617988">
              <a:off x="5333065" y="4344104"/>
              <a:ext cx="85159" cy="203697"/>
            </a:xfrm>
            <a:prstGeom prst="rect">
              <a:avLst/>
            </a:prstGeom>
          </p:spPr>
        </p:pic>
        <p:pic>
          <p:nvPicPr>
            <p:cNvPr id="305" name="Picture 304">
              <a:extLst>
                <a:ext uri="{FF2B5EF4-FFF2-40B4-BE49-F238E27FC236}">
                  <a16:creationId xmlns:a16="http://schemas.microsoft.com/office/drawing/2014/main" id="{367ECFBA-E7E2-47CD-8CB1-9D150455EA49}"/>
                </a:ext>
              </a:extLst>
            </p:cNvPr>
            <p:cNvPicPr>
              <a:picLocks noChangeAspect="1"/>
            </p:cNvPicPr>
            <p:nvPr/>
          </p:nvPicPr>
          <p:blipFill>
            <a:blip r:embed="rId2"/>
            <a:stretch>
              <a:fillRect/>
            </a:stretch>
          </p:blipFill>
          <p:spPr>
            <a:xfrm rot="19777307">
              <a:off x="5105854" y="4331374"/>
              <a:ext cx="85159" cy="203697"/>
            </a:xfrm>
            <a:prstGeom prst="rect">
              <a:avLst/>
            </a:prstGeom>
          </p:spPr>
        </p:pic>
        <p:pic>
          <p:nvPicPr>
            <p:cNvPr id="307" name="Picture 306">
              <a:extLst>
                <a:ext uri="{FF2B5EF4-FFF2-40B4-BE49-F238E27FC236}">
                  <a16:creationId xmlns:a16="http://schemas.microsoft.com/office/drawing/2014/main" id="{5CF1FB74-FEBB-46CD-992E-A8CB318D77F9}"/>
                </a:ext>
              </a:extLst>
            </p:cNvPr>
            <p:cNvPicPr>
              <a:picLocks noChangeAspect="1"/>
            </p:cNvPicPr>
            <p:nvPr/>
          </p:nvPicPr>
          <p:blipFill>
            <a:blip r:embed="rId2"/>
            <a:stretch>
              <a:fillRect/>
            </a:stretch>
          </p:blipFill>
          <p:spPr>
            <a:xfrm rot="1141390">
              <a:off x="5658802" y="4087303"/>
              <a:ext cx="85159" cy="203697"/>
            </a:xfrm>
            <a:prstGeom prst="rect">
              <a:avLst/>
            </a:prstGeom>
          </p:spPr>
        </p:pic>
        <p:pic>
          <p:nvPicPr>
            <p:cNvPr id="309" name="Picture 308">
              <a:extLst>
                <a:ext uri="{FF2B5EF4-FFF2-40B4-BE49-F238E27FC236}">
                  <a16:creationId xmlns:a16="http://schemas.microsoft.com/office/drawing/2014/main" id="{142B17B8-7BEE-46FF-8AF2-4754A3CAC78C}"/>
                </a:ext>
              </a:extLst>
            </p:cNvPr>
            <p:cNvPicPr>
              <a:picLocks noChangeAspect="1"/>
            </p:cNvPicPr>
            <p:nvPr/>
          </p:nvPicPr>
          <p:blipFill>
            <a:blip r:embed="rId2"/>
            <a:stretch>
              <a:fillRect/>
            </a:stretch>
          </p:blipFill>
          <p:spPr>
            <a:xfrm rot="384055">
              <a:off x="5496915" y="4141160"/>
              <a:ext cx="85159" cy="203697"/>
            </a:xfrm>
            <a:prstGeom prst="rect">
              <a:avLst/>
            </a:prstGeom>
          </p:spPr>
        </p:pic>
        <p:pic>
          <p:nvPicPr>
            <p:cNvPr id="311" name="Picture 310">
              <a:extLst>
                <a:ext uri="{FF2B5EF4-FFF2-40B4-BE49-F238E27FC236}">
                  <a16:creationId xmlns:a16="http://schemas.microsoft.com/office/drawing/2014/main" id="{BD4A8CA5-7E31-40B0-A0FF-BEE7B17E79A0}"/>
                </a:ext>
              </a:extLst>
            </p:cNvPr>
            <p:cNvPicPr>
              <a:picLocks noChangeAspect="1"/>
            </p:cNvPicPr>
            <p:nvPr/>
          </p:nvPicPr>
          <p:blipFill>
            <a:blip r:embed="rId2"/>
            <a:stretch>
              <a:fillRect/>
            </a:stretch>
          </p:blipFill>
          <p:spPr>
            <a:xfrm>
              <a:off x="6224404" y="4051694"/>
              <a:ext cx="85159" cy="203697"/>
            </a:xfrm>
            <a:prstGeom prst="rect">
              <a:avLst/>
            </a:prstGeom>
          </p:spPr>
        </p:pic>
        <p:pic>
          <p:nvPicPr>
            <p:cNvPr id="315" name="Picture 314">
              <a:extLst>
                <a:ext uri="{FF2B5EF4-FFF2-40B4-BE49-F238E27FC236}">
                  <a16:creationId xmlns:a16="http://schemas.microsoft.com/office/drawing/2014/main" id="{F9CD10A2-E23E-4B43-B821-221E8C067A3A}"/>
                </a:ext>
              </a:extLst>
            </p:cNvPr>
            <p:cNvPicPr>
              <a:picLocks noChangeAspect="1"/>
            </p:cNvPicPr>
            <p:nvPr/>
          </p:nvPicPr>
          <p:blipFill>
            <a:blip r:embed="rId2"/>
            <a:stretch>
              <a:fillRect/>
            </a:stretch>
          </p:blipFill>
          <p:spPr>
            <a:xfrm>
              <a:off x="4740880" y="4353335"/>
              <a:ext cx="138348" cy="330923"/>
            </a:xfrm>
            <a:prstGeom prst="rect">
              <a:avLst/>
            </a:prstGeom>
          </p:spPr>
        </p:pic>
        <p:pic>
          <p:nvPicPr>
            <p:cNvPr id="348" name="Picture 347">
              <a:extLst>
                <a:ext uri="{FF2B5EF4-FFF2-40B4-BE49-F238E27FC236}">
                  <a16:creationId xmlns:a16="http://schemas.microsoft.com/office/drawing/2014/main" id="{C8F1B4A9-3A57-4812-B061-FDCC7128FEFB}"/>
                </a:ext>
              </a:extLst>
            </p:cNvPr>
            <p:cNvPicPr>
              <a:picLocks noChangeAspect="1"/>
            </p:cNvPicPr>
            <p:nvPr/>
          </p:nvPicPr>
          <p:blipFill>
            <a:blip r:embed="rId4"/>
            <a:stretch>
              <a:fillRect/>
            </a:stretch>
          </p:blipFill>
          <p:spPr>
            <a:xfrm rot="8469627">
              <a:off x="5941731" y="4043342"/>
              <a:ext cx="74063" cy="209717"/>
            </a:xfrm>
            <a:prstGeom prst="rect">
              <a:avLst/>
            </a:prstGeom>
          </p:spPr>
        </p:pic>
        <p:pic>
          <p:nvPicPr>
            <p:cNvPr id="350" name="Picture 349">
              <a:extLst>
                <a:ext uri="{FF2B5EF4-FFF2-40B4-BE49-F238E27FC236}">
                  <a16:creationId xmlns:a16="http://schemas.microsoft.com/office/drawing/2014/main" id="{57758F64-F5E5-4F9F-A90E-F32F597417ED}"/>
                </a:ext>
              </a:extLst>
            </p:cNvPr>
            <p:cNvPicPr>
              <a:picLocks noChangeAspect="1"/>
            </p:cNvPicPr>
            <p:nvPr/>
          </p:nvPicPr>
          <p:blipFill>
            <a:blip r:embed="rId4"/>
            <a:stretch>
              <a:fillRect/>
            </a:stretch>
          </p:blipFill>
          <p:spPr>
            <a:xfrm rot="8269889">
              <a:off x="6357900" y="4090543"/>
              <a:ext cx="74063" cy="209717"/>
            </a:xfrm>
            <a:prstGeom prst="rect">
              <a:avLst/>
            </a:prstGeom>
          </p:spPr>
        </p:pic>
        <p:pic>
          <p:nvPicPr>
            <p:cNvPr id="134" name="Picture 133">
              <a:extLst>
                <a:ext uri="{FF2B5EF4-FFF2-40B4-BE49-F238E27FC236}">
                  <a16:creationId xmlns:a16="http://schemas.microsoft.com/office/drawing/2014/main" id="{4671703D-A540-40F6-87AA-4EC6010FCC8F}"/>
                </a:ext>
              </a:extLst>
            </p:cNvPr>
            <p:cNvPicPr>
              <a:picLocks noChangeAspect="1"/>
            </p:cNvPicPr>
            <p:nvPr/>
          </p:nvPicPr>
          <p:blipFill>
            <a:blip r:embed="rId4"/>
            <a:stretch>
              <a:fillRect/>
            </a:stretch>
          </p:blipFill>
          <p:spPr>
            <a:xfrm rot="2414577">
              <a:off x="5476589" y="4233702"/>
              <a:ext cx="74063" cy="209717"/>
            </a:xfrm>
            <a:prstGeom prst="rect">
              <a:avLst/>
            </a:prstGeom>
          </p:spPr>
        </p:pic>
        <p:pic>
          <p:nvPicPr>
            <p:cNvPr id="135" name="Picture 134">
              <a:extLst>
                <a:ext uri="{FF2B5EF4-FFF2-40B4-BE49-F238E27FC236}">
                  <a16:creationId xmlns:a16="http://schemas.microsoft.com/office/drawing/2014/main" id="{6BDF8582-67F2-40CF-A75E-2B88E048B646}"/>
                </a:ext>
              </a:extLst>
            </p:cNvPr>
            <p:cNvPicPr>
              <a:picLocks noChangeAspect="1"/>
            </p:cNvPicPr>
            <p:nvPr/>
          </p:nvPicPr>
          <p:blipFill>
            <a:blip r:embed="rId4"/>
            <a:stretch>
              <a:fillRect/>
            </a:stretch>
          </p:blipFill>
          <p:spPr>
            <a:xfrm>
              <a:off x="5126542" y="4509039"/>
              <a:ext cx="74063" cy="209717"/>
            </a:xfrm>
            <a:prstGeom prst="rect">
              <a:avLst/>
            </a:prstGeom>
          </p:spPr>
        </p:pic>
      </p:grpSp>
      <p:grpSp>
        <p:nvGrpSpPr>
          <p:cNvPr id="149" name="Group 148">
            <a:extLst>
              <a:ext uri="{FF2B5EF4-FFF2-40B4-BE49-F238E27FC236}">
                <a16:creationId xmlns:a16="http://schemas.microsoft.com/office/drawing/2014/main" id="{4A6B5EEE-E1C4-431B-80EC-DD3B8F03E8F4}"/>
              </a:ext>
            </a:extLst>
          </p:cNvPr>
          <p:cNvGrpSpPr/>
          <p:nvPr/>
        </p:nvGrpSpPr>
        <p:grpSpPr>
          <a:xfrm>
            <a:off x="5939565" y="5011466"/>
            <a:ext cx="2175651" cy="937814"/>
            <a:chOff x="5939565" y="5011466"/>
            <a:chExt cx="2175651" cy="937814"/>
          </a:xfrm>
        </p:grpSpPr>
        <p:sp>
          <p:nvSpPr>
            <p:cNvPr id="255" name="TextBox 254">
              <a:extLst>
                <a:ext uri="{FF2B5EF4-FFF2-40B4-BE49-F238E27FC236}">
                  <a16:creationId xmlns:a16="http://schemas.microsoft.com/office/drawing/2014/main" id="{359CA457-75AD-49B2-BA3E-87D64E8FADA6}"/>
                </a:ext>
              </a:extLst>
            </p:cNvPr>
            <p:cNvSpPr txBox="1"/>
            <p:nvPr/>
          </p:nvSpPr>
          <p:spPr>
            <a:xfrm>
              <a:off x="5939565" y="5695364"/>
              <a:ext cx="2170870" cy="253916"/>
            </a:xfrm>
            <a:prstGeom prst="rect">
              <a:avLst/>
            </a:prstGeom>
            <a:noFill/>
          </p:spPr>
          <p:txBody>
            <a:bodyPr wrap="square">
              <a:spAutoFit/>
            </a:bodyPr>
            <a:lstStyle/>
            <a:p>
              <a:r>
                <a:rPr lang="en-US" sz="1050" dirty="0">
                  <a:latin typeface="Calibri" panose="020F0502020204030204" pitchFamily="34" charset="0"/>
                  <a:cs typeface="Calibri" panose="020F0502020204030204" pitchFamily="34" charset="0"/>
                </a:rPr>
                <a:t>Cooling and relaxation of intrusion </a:t>
              </a:r>
              <a:endParaRPr lang="en-GB" sz="1050" dirty="0">
                <a:latin typeface="Calibri" panose="020F0502020204030204" pitchFamily="34" charset="0"/>
                <a:cs typeface="Calibri" panose="020F0502020204030204" pitchFamily="34" charset="0"/>
              </a:endParaRPr>
            </a:p>
          </p:txBody>
        </p:sp>
        <p:grpSp>
          <p:nvGrpSpPr>
            <p:cNvPr id="254" name="Group 253">
              <a:extLst>
                <a:ext uri="{FF2B5EF4-FFF2-40B4-BE49-F238E27FC236}">
                  <a16:creationId xmlns:a16="http://schemas.microsoft.com/office/drawing/2014/main" id="{2B87BD69-BD50-4BD8-9EFB-4841AF8B5F3E}"/>
                </a:ext>
              </a:extLst>
            </p:cNvPr>
            <p:cNvGrpSpPr/>
            <p:nvPr/>
          </p:nvGrpSpPr>
          <p:grpSpPr>
            <a:xfrm>
              <a:off x="6036710" y="5011466"/>
              <a:ext cx="2078506" cy="761251"/>
              <a:chOff x="6242691" y="4761326"/>
              <a:chExt cx="2078506" cy="761251"/>
            </a:xfrm>
          </p:grpSpPr>
          <p:grpSp>
            <p:nvGrpSpPr>
              <p:cNvPr id="11" name="Group 10">
                <a:extLst>
                  <a:ext uri="{FF2B5EF4-FFF2-40B4-BE49-F238E27FC236}">
                    <a16:creationId xmlns:a16="http://schemas.microsoft.com/office/drawing/2014/main" id="{D391AF58-259D-4B9F-9895-0FF4E40897EA}"/>
                  </a:ext>
                </a:extLst>
              </p:cNvPr>
              <p:cNvGrpSpPr/>
              <p:nvPr/>
            </p:nvGrpSpPr>
            <p:grpSpPr>
              <a:xfrm>
                <a:off x="6242691" y="4761326"/>
                <a:ext cx="2078506" cy="761251"/>
                <a:chOff x="4416096" y="5015060"/>
                <a:chExt cx="2078506" cy="761251"/>
              </a:xfrm>
            </p:grpSpPr>
            <p:sp>
              <p:nvSpPr>
                <p:cNvPr id="156" name="Freeform: Shape 155">
                  <a:extLst>
                    <a:ext uri="{FF2B5EF4-FFF2-40B4-BE49-F238E27FC236}">
                      <a16:creationId xmlns:a16="http://schemas.microsoft.com/office/drawing/2014/main" id="{08E806C7-4B2B-4CD2-919C-086E465C943A}"/>
                    </a:ext>
                  </a:extLst>
                </p:cNvPr>
                <p:cNvSpPr/>
                <p:nvPr/>
              </p:nvSpPr>
              <p:spPr>
                <a:xfrm>
                  <a:off x="4418174" y="5067003"/>
                  <a:ext cx="2074369" cy="232426"/>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25202 w 866442"/>
                    <a:gd name="connsiteY5" fmla="*/ 1212 h 43987"/>
                    <a:gd name="connsiteX6" fmla="*/ 866442 w 866442"/>
                    <a:gd name="connsiteY6" fmla="*/ 0 h 43987"/>
                    <a:gd name="connsiteX0" fmla="*/ 0 w 866442"/>
                    <a:gd name="connsiteY0" fmla="*/ 43993 h 43993"/>
                    <a:gd name="connsiteX1" fmla="*/ 140677 w 866442"/>
                    <a:gd name="connsiteY1" fmla="*/ 43993 h 43993"/>
                    <a:gd name="connsiteX2" fmla="*/ 211014 w 866442"/>
                    <a:gd name="connsiteY2" fmla="*/ 28007 h 43993"/>
                    <a:gd name="connsiteX3" fmla="*/ 258973 w 866442"/>
                    <a:gd name="connsiteY3" fmla="*/ 20154 h 43993"/>
                    <a:gd name="connsiteX4" fmla="*/ 316614 w 866442"/>
                    <a:gd name="connsiteY4" fmla="*/ 13760 h 43993"/>
                    <a:gd name="connsiteX5" fmla="*/ 331538 w 866442"/>
                    <a:gd name="connsiteY5" fmla="*/ 0 h 43993"/>
                    <a:gd name="connsiteX6" fmla="*/ 866442 w 866442"/>
                    <a:gd name="connsiteY6" fmla="*/ 6 h 43993"/>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0557 w 866442"/>
                    <a:gd name="connsiteY3" fmla="*/ 21367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3725 w 866442"/>
                    <a:gd name="connsiteY3" fmla="*/ 25023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40677 w 866442"/>
                    <a:gd name="connsiteY1" fmla="*/ 43987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8861"/>
                    <a:gd name="connsiteX1" fmla="*/ 158102 w 866442"/>
                    <a:gd name="connsiteY1" fmla="*/ 48861 h 48861"/>
                    <a:gd name="connsiteX2" fmla="*/ 247447 w 866442"/>
                    <a:gd name="connsiteY2" fmla="*/ 23127 h 48861"/>
                    <a:gd name="connsiteX3" fmla="*/ 316614 w 866442"/>
                    <a:gd name="connsiteY3" fmla="*/ 13754 h 48861"/>
                    <a:gd name="connsiteX4" fmla="*/ 339458 w 866442"/>
                    <a:gd name="connsiteY4" fmla="*/ 2431 h 48861"/>
                    <a:gd name="connsiteX5" fmla="*/ 866442 w 866442"/>
                    <a:gd name="connsiteY5" fmla="*/ 0 h 48861"/>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4858"/>
                    <a:gd name="connsiteY0" fmla="*/ 40332 h 41550"/>
                    <a:gd name="connsiteX1" fmla="*/ 159686 w 864858"/>
                    <a:gd name="connsiteY1" fmla="*/ 41550 h 41550"/>
                    <a:gd name="connsiteX2" fmla="*/ 245863 w 864858"/>
                    <a:gd name="connsiteY2" fmla="*/ 23127 h 41550"/>
                    <a:gd name="connsiteX3" fmla="*/ 315030 w 864858"/>
                    <a:gd name="connsiteY3" fmla="*/ 13754 h 41550"/>
                    <a:gd name="connsiteX4" fmla="*/ 337874 w 864858"/>
                    <a:gd name="connsiteY4" fmla="*/ 2431 h 41550"/>
                    <a:gd name="connsiteX5" fmla="*/ 864858 w 864858"/>
                    <a:gd name="connsiteY5" fmla="*/ 0 h 41550"/>
                    <a:gd name="connsiteX0" fmla="*/ 0 w 864858"/>
                    <a:gd name="connsiteY0" fmla="*/ 42769 h 42769"/>
                    <a:gd name="connsiteX1" fmla="*/ 159686 w 864858"/>
                    <a:gd name="connsiteY1" fmla="*/ 41550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0774 w 864858"/>
                    <a:gd name="connsiteY1" fmla="*/ 42768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411989 w 864858"/>
                    <a:gd name="connsiteY5" fmla="*/ 667 h 42769"/>
                    <a:gd name="connsiteX6" fmla="*/ 864858 w 864858"/>
                    <a:gd name="connsiteY6" fmla="*/ 0 h 42769"/>
                    <a:gd name="connsiteX0" fmla="*/ 0 w 864858"/>
                    <a:gd name="connsiteY0" fmla="*/ 52012 h 52012"/>
                    <a:gd name="connsiteX1" fmla="*/ 175526 w 864858"/>
                    <a:gd name="connsiteY1" fmla="*/ 49574 h 52012"/>
                    <a:gd name="connsiteX2" fmla="*/ 245863 w 864858"/>
                    <a:gd name="connsiteY2" fmla="*/ 32370 h 52012"/>
                    <a:gd name="connsiteX3" fmla="*/ 315030 w 864858"/>
                    <a:gd name="connsiteY3" fmla="*/ 22997 h 52012"/>
                    <a:gd name="connsiteX4" fmla="*/ 337874 w 864858"/>
                    <a:gd name="connsiteY4" fmla="*/ 11674 h 52012"/>
                    <a:gd name="connsiteX5" fmla="*/ 410778 w 864858"/>
                    <a:gd name="connsiteY5" fmla="*/ 0 h 52012"/>
                    <a:gd name="connsiteX6" fmla="*/ 864858 w 864858"/>
                    <a:gd name="connsiteY6" fmla="*/ 9243 h 52012"/>
                    <a:gd name="connsiteX0" fmla="*/ 0 w 858805"/>
                    <a:gd name="connsiteY0" fmla="*/ 58016 h 58016"/>
                    <a:gd name="connsiteX1" fmla="*/ 175526 w 858805"/>
                    <a:gd name="connsiteY1" fmla="*/ 55578 h 58016"/>
                    <a:gd name="connsiteX2" fmla="*/ 245863 w 858805"/>
                    <a:gd name="connsiteY2" fmla="*/ 38374 h 58016"/>
                    <a:gd name="connsiteX3" fmla="*/ 315030 w 858805"/>
                    <a:gd name="connsiteY3" fmla="*/ 29001 h 58016"/>
                    <a:gd name="connsiteX4" fmla="*/ 337874 w 858805"/>
                    <a:gd name="connsiteY4" fmla="*/ 17678 h 58016"/>
                    <a:gd name="connsiteX5" fmla="*/ 410778 w 858805"/>
                    <a:gd name="connsiteY5" fmla="*/ 6004 h 58016"/>
                    <a:gd name="connsiteX6" fmla="*/ 858805 w 858805"/>
                    <a:gd name="connsiteY6" fmla="*/ 0 h 58016"/>
                    <a:gd name="connsiteX0" fmla="*/ 0 w 858805"/>
                    <a:gd name="connsiteY0" fmla="*/ 52012 h 52012"/>
                    <a:gd name="connsiteX1" fmla="*/ 175526 w 858805"/>
                    <a:gd name="connsiteY1" fmla="*/ 49574 h 52012"/>
                    <a:gd name="connsiteX2" fmla="*/ 245863 w 858805"/>
                    <a:gd name="connsiteY2" fmla="*/ 32370 h 52012"/>
                    <a:gd name="connsiteX3" fmla="*/ 315030 w 858805"/>
                    <a:gd name="connsiteY3" fmla="*/ 22997 h 52012"/>
                    <a:gd name="connsiteX4" fmla="*/ 337874 w 858805"/>
                    <a:gd name="connsiteY4" fmla="*/ 11674 h 52012"/>
                    <a:gd name="connsiteX5" fmla="*/ 410778 w 858805"/>
                    <a:gd name="connsiteY5" fmla="*/ 0 h 52012"/>
                    <a:gd name="connsiteX6" fmla="*/ 858805 w 858805"/>
                    <a:gd name="connsiteY6" fmla="*/ 857 h 52012"/>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37874 w 858805"/>
                    <a:gd name="connsiteY4" fmla="*/ 10817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62437"/>
                    <a:gd name="connsiteY0" fmla="*/ 48200 h 48200"/>
                    <a:gd name="connsiteX1" fmla="*/ 175526 w 862437"/>
                    <a:gd name="connsiteY1" fmla="*/ 45762 h 48200"/>
                    <a:gd name="connsiteX2" fmla="*/ 245863 w 862437"/>
                    <a:gd name="connsiteY2" fmla="*/ 28558 h 48200"/>
                    <a:gd name="connsiteX3" fmla="*/ 315030 w 862437"/>
                    <a:gd name="connsiteY3" fmla="*/ 19185 h 48200"/>
                    <a:gd name="connsiteX4" fmla="*/ 351192 w 862437"/>
                    <a:gd name="connsiteY4" fmla="*/ 8624 h 48200"/>
                    <a:gd name="connsiteX5" fmla="*/ 415621 w 862437"/>
                    <a:gd name="connsiteY5" fmla="*/ 0 h 48200"/>
                    <a:gd name="connsiteX6" fmla="*/ 862437 w 862437"/>
                    <a:gd name="connsiteY6" fmla="*/ 857 h 48200"/>
                    <a:gd name="connsiteX0" fmla="*/ 0 w 862437"/>
                    <a:gd name="connsiteY0" fmla="*/ 48569 h 48569"/>
                    <a:gd name="connsiteX1" fmla="*/ 175526 w 862437"/>
                    <a:gd name="connsiteY1" fmla="*/ 46131 h 48569"/>
                    <a:gd name="connsiteX2" fmla="*/ 245863 w 862437"/>
                    <a:gd name="connsiteY2" fmla="*/ 28927 h 48569"/>
                    <a:gd name="connsiteX3" fmla="*/ 315030 w 862437"/>
                    <a:gd name="connsiteY3" fmla="*/ 19554 h 48569"/>
                    <a:gd name="connsiteX4" fmla="*/ 351192 w 862437"/>
                    <a:gd name="connsiteY4" fmla="*/ 8993 h 48569"/>
                    <a:gd name="connsiteX5" fmla="*/ 415621 w 862437"/>
                    <a:gd name="connsiteY5" fmla="*/ 369 h 48569"/>
                    <a:gd name="connsiteX6" fmla="*/ 497014 w 862437"/>
                    <a:gd name="connsiteY6" fmla="*/ 0 h 48569"/>
                    <a:gd name="connsiteX7" fmla="*/ 862437 w 862437"/>
                    <a:gd name="connsiteY7" fmla="*/ 1226 h 48569"/>
                    <a:gd name="connsiteX0" fmla="*/ 0 w 862437"/>
                    <a:gd name="connsiteY0" fmla="*/ 67198 h 67198"/>
                    <a:gd name="connsiteX1" fmla="*/ 175526 w 862437"/>
                    <a:gd name="connsiteY1" fmla="*/ 64760 h 67198"/>
                    <a:gd name="connsiteX2" fmla="*/ 245863 w 862437"/>
                    <a:gd name="connsiteY2" fmla="*/ 47556 h 67198"/>
                    <a:gd name="connsiteX3" fmla="*/ 315030 w 862437"/>
                    <a:gd name="connsiteY3" fmla="*/ 38183 h 67198"/>
                    <a:gd name="connsiteX4" fmla="*/ 351192 w 862437"/>
                    <a:gd name="connsiteY4" fmla="*/ 27622 h 67198"/>
                    <a:gd name="connsiteX5" fmla="*/ 415621 w 862437"/>
                    <a:gd name="connsiteY5" fmla="*/ 18998 h 67198"/>
                    <a:gd name="connsiteX6" fmla="*/ 488138 w 862437"/>
                    <a:gd name="connsiteY6" fmla="*/ 0 h 67198"/>
                    <a:gd name="connsiteX7" fmla="*/ 862437 w 862437"/>
                    <a:gd name="connsiteY7" fmla="*/ 19855 h 67198"/>
                    <a:gd name="connsiteX0" fmla="*/ 0 w 857999"/>
                    <a:gd name="connsiteY0" fmla="*/ 67198 h 67198"/>
                    <a:gd name="connsiteX1" fmla="*/ 175526 w 857999"/>
                    <a:gd name="connsiteY1" fmla="*/ 64760 h 67198"/>
                    <a:gd name="connsiteX2" fmla="*/ 245863 w 857999"/>
                    <a:gd name="connsiteY2" fmla="*/ 47556 h 67198"/>
                    <a:gd name="connsiteX3" fmla="*/ 315030 w 857999"/>
                    <a:gd name="connsiteY3" fmla="*/ 38183 h 67198"/>
                    <a:gd name="connsiteX4" fmla="*/ 351192 w 857999"/>
                    <a:gd name="connsiteY4" fmla="*/ 27622 h 67198"/>
                    <a:gd name="connsiteX5" fmla="*/ 415621 w 857999"/>
                    <a:gd name="connsiteY5" fmla="*/ 18998 h 67198"/>
                    <a:gd name="connsiteX6" fmla="*/ 488138 w 857999"/>
                    <a:gd name="connsiteY6" fmla="*/ 0 h 67198"/>
                    <a:gd name="connsiteX7" fmla="*/ 857999 w 857999"/>
                    <a:gd name="connsiteY7" fmla="*/ 3089 h 67198"/>
                    <a:gd name="connsiteX0" fmla="*/ 0 w 862437"/>
                    <a:gd name="connsiteY0" fmla="*/ 67198 h 67198"/>
                    <a:gd name="connsiteX1" fmla="*/ 175526 w 862437"/>
                    <a:gd name="connsiteY1" fmla="*/ 64760 h 67198"/>
                    <a:gd name="connsiteX2" fmla="*/ 245863 w 862437"/>
                    <a:gd name="connsiteY2" fmla="*/ 47556 h 67198"/>
                    <a:gd name="connsiteX3" fmla="*/ 315030 w 862437"/>
                    <a:gd name="connsiteY3" fmla="*/ 38183 h 67198"/>
                    <a:gd name="connsiteX4" fmla="*/ 351192 w 862437"/>
                    <a:gd name="connsiteY4" fmla="*/ 27622 h 67198"/>
                    <a:gd name="connsiteX5" fmla="*/ 415621 w 862437"/>
                    <a:gd name="connsiteY5" fmla="*/ 18998 h 67198"/>
                    <a:gd name="connsiteX6" fmla="*/ 488138 w 862437"/>
                    <a:gd name="connsiteY6" fmla="*/ 0 h 67198"/>
                    <a:gd name="connsiteX7" fmla="*/ 862437 w 862437"/>
                    <a:gd name="connsiteY7" fmla="*/ 295 h 67198"/>
                    <a:gd name="connsiteX0" fmla="*/ 0 w 862437"/>
                    <a:gd name="connsiteY0" fmla="*/ 66903 h 66903"/>
                    <a:gd name="connsiteX1" fmla="*/ 175526 w 862437"/>
                    <a:gd name="connsiteY1" fmla="*/ 64465 h 66903"/>
                    <a:gd name="connsiteX2" fmla="*/ 245863 w 862437"/>
                    <a:gd name="connsiteY2" fmla="*/ 47261 h 66903"/>
                    <a:gd name="connsiteX3" fmla="*/ 315030 w 862437"/>
                    <a:gd name="connsiteY3" fmla="*/ 37888 h 66903"/>
                    <a:gd name="connsiteX4" fmla="*/ 351192 w 862437"/>
                    <a:gd name="connsiteY4" fmla="*/ 27327 h 66903"/>
                    <a:gd name="connsiteX5" fmla="*/ 415621 w 862437"/>
                    <a:gd name="connsiteY5" fmla="*/ 18703 h 66903"/>
                    <a:gd name="connsiteX6" fmla="*/ 488138 w 862437"/>
                    <a:gd name="connsiteY6" fmla="*/ 5294 h 66903"/>
                    <a:gd name="connsiteX7" fmla="*/ 862437 w 862437"/>
                    <a:gd name="connsiteY7" fmla="*/ 0 h 66903"/>
                    <a:gd name="connsiteX0" fmla="*/ 0 w 862437"/>
                    <a:gd name="connsiteY0" fmla="*/ 66903 h 66903"/>
                    <a:gd name="connsiteX1" fmla="*/ 175526 w 862437"/>
                    <a:gd name="connsiteY1" fmla="*/ 64465 h 66903"/>
                    <a:gd name="connsiteX2" fmla="*/ 245863 w 862437"/>
                    <a:gd name="connsiteY2" fmla="*/ 47261 h 66903"/>
                    <a:gd name="connsiteX3" fmla="*/ 315030 w 862437"/>
                    <a:gd name="connsiteY3" fmla="*/ 37888 h 66903"/>
                    <a:gd name="connsiteX4" fmla="*/ 351192 w 862437"/>
                    <a:gd name="connsiteY4" fmla="*/ 27327 h 66903"/>
                    <a:gd name="connsiteX5" fmla="*/ 406746 w 862437"/>
                    <a:gd name="connsiteY5" fmla="*/ 14977 h 66903"/>
                    <a:gd name="connsiteX6" fmla="*/ 488138 w 862437"/>
                    <a:gd name="connsiteY6" fmla="*/ 5294 h 66903"/>
                    <a:gd name="connsiteX7" fmla="*/ 862437 w 862437"/>
                    <a:gd name="connsiteY7" fmla="*/ 0 h 66903"/>
                    <a:gd name="connsiteX0" fmla="*/ 0 w 862437"/>
                    <a:gd name="connsiteY0" fmla="*/ 66903 h 67259"/>
                    <a:gd name="connsiteX1" fmla="*/ 175526 w 862437"/>
                    <a:gd name="connsiteY1" fmla="*/ 67259 h 67259"/>
                    <a:gd name="connsiteX2" fmla="*/ 245863 w 862437"/>
                    <a:gd name="connsiteY2" fmla="*/ 47261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6903 h 67259"/>
                    <a:gd name="connsiteX1" fmla="*/ 175526 w 862437"/>
                    <a:gd name="connsiteY1" fmla="*/ 67259 h 67259"/>
                    <a:gd name="connsiteX2" fmla="*/ 245863 w 862437"/>
                    <a:gd name="connsiteY2" fmla="*/ 47261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6903 h 67259"/>
                    <a:gd name="connsiteX1" fmla="*/ 175526 w 862437"/>
                    <a:gd name="connsiteY1" fmla="*/ 67259 h 67259"/>
                    <a:gd name="connsiteX2" fmla="*/ 256218 w 862437"/>
                    <a:gd name="connsiteY2" fmla="*/ 50055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3177 h 63533"/>
                    <a:gd name="connsiteX1" fmla="*/ 175526 w 862437"/>
                    <a:gd name="connsiteY1" fmla="*/ 63533 h 63533"/>
                    <a:gd name="connsiteX2" fmla="*/ 256218 w 862437"/>
                    <a:gd name="connsiteY2" fmla="*/ 46329 h 63533"/>
                    <a:gd name="connsiteX3" fmla="*/ 315030 w 862437"/>
                    <a:gd name="connsiteY3" fmla="*/ 34162 h 63533"/>
                    <a:gd name="connsiteX4" fmla="*/ 351192 w 862437"/>
                    <a:gd name="connsiteY4" fmla="*/ 23601 h 63533"/>
                    <a:gd name="connsiteX5" fmla="*/ 406746 w 862437"/>
                    <a:gd name="connsiteY5" fmla="*/ 11251 h 63533"/>
                    <a:gd name="connsiteX6" fmla="*/ 488138 w 862437"/>
                    <a:gd name="connsiteY6" fmla="*/ 1568 h 63533"/>
                    <a:gd name="connsiteX7" fmla="*/ 862437 w 862437"/>
                    <a:gd name="connsiteY7" fmla="*/ 0 h 63533"/>
                    <a:gd name="connsiteX0" fmla="*/ 0 w 862437"/>
                    <a:gd name="connsiteY0" fmla="*/ 68129 h 68485"/>
                    <a:gd name="connsiteX1" fmla="*/ 175526 w 862437"/>
                    <a:gd name="connsiteY1" fmla="*/ 68485 h 68485"/>
                    <a:gd name="connsiteX2" fmla="*/ 256218 w 862437"/>
                    <a:gd name="connsiteY2" fmla="*/ 51281 h 68485"/>
                    <a:gd name="connsiteX3" fmla="*/ 315030 w 862437"/>
                    <a:gd name="connsiteY3" fmla="*/ 39114 h 68485"/>
                    <a:gd name="connsiteX4" fmla="*/ 351192 w 862437"/>
                    <a:gd name="connsiteY4" fmla="*/ 28553 h 68485"/>
                    <a:gd name="connsiteX5" fmla="*/ 406746 w 862437"/>
                    <a:gd name="connsiteY5" fmla="*/ 16203 h 68485"/>
                    <a:gd name="connsiteX6" fmla="*/ 474825 w 862437"/>
                    <a:gd name="connsiteY6" fmla="*/ 0 h 68485"/>
                    <a:gd name="connsiteX7" fmla="*/ 862437 w 862437"/>
                    <a:gd name="connsiteY7" fmla="*/ 4952 h 68485"/>
                    <a:gd name="connsiteX0" fmla="*/ 0 w 862437"/>
                    <a:gd name="connsiteY0" fmla="*/ 63177 h 63533"/>
                    <a:gd name="connsiteX1" fmla="*/ 175526 w 862437"/>
                    <a:gd name="connsiteY1" fmla="*/ 63533 h 63533"/>
                    <a:gd name="connsiteX2" fmla="*/ 256218 w 862437"/>
                    <a:gd name="connsiteY2" fmla="*/ 46329 h 63533"/>
                    <a:gd name="connsiteX3" fmla="*/ 315030 w 862437"/>
                    <a:gd name="connsiteY3" fmla="*/ 34162 h 63533"/>
                    <a:gd name="connsiteX4" fmla="*/ 351192 w 862437"/>
                    <a:gd name="connsiteY4" fmla="*/ 23601 h 63533"/>
                    <a:gd name="connsiteX5" fmla="*/ 406746 w 862437"/>
                    <a:gd name="connsiteY5" fmla="*/ 11251 h 63533"/>
                    <a:gd name="connsiteX6" fmla="*/ 483701 w 862437"/>
                    <a:gd name="connsiteY6" fmla="*/ 637 h 63533"/>
                    <a:gd name="connsiteX7" fmla="*/ 862437 w 862437"/>
                    <a:gd name="connsiteY7" fmla="*/ 0 h 63533"/>
                    <a:gd name="connsiteX0" fmla="*/ 0 w 862437"/>
                    <a:gd name="connsiteY0" fmla="*/ 63177 h 66327"/>
                    <a:gd name="connsiteX1" fmla="*/ 178485 w 862437"/>
                    <a:gd name="connsiteY1" fmla="*/ 66327 h 66327"/>
                    <a:gd name="connsiteX2" fmla="*/ 256218 w 862437"/>
                    <a:gd name="connsiteY2" fmla="*/ 46329 h 66327"/>
                    <a:gd name="connsiteX3" fmla="*/ 315030 w 862437"/>
                    <a:gd name="connsiteY3" fmla="*/ 34162 h 66327"/>
                    <a:gd name="connsiteX4" fmla="*/ 351192 w 862437"/>
                    <a:gd name="connsiteY4" fmla="*/ 23601 h 66327"/>
                    <a:gd name="connsiteX5" fmla="*/ 406746 w 862437"/>
                    <a:gd name="connsiteY5" fmla="*/ 11251 h 66327"/>
                    <a:gd name="connsiteX6" fmla="*/ 483701 w 862437"/>
                    <a:gd name="connsiteY6" fmla="*/ 637 h 66327"/>
                    <a:gd name="connsiteX7" fmla="*/ 862437 w 862437"/>
                    <a:gd name="connsiteY7" fmla="*/ 0 h 66327"/>
                    <a:gd name="connsiteX0" fmla="*/ 0 w 862437"/>
                    <a:gd name="connsiteY0" fmla="*/ 63177 h 63177"/>
                    <a:gd name="connsiteX1" fmla="*/ 179964 w 862437"/>
                    <a:gd name="connsiteY1" fmla="*/ 60738 h 63177"/>
                    <a:gd name="connsiteX2" fmla="*/ 256218 w 862437"/>
                    <a:gd name="connsiteY2" fmla="*/ 46329 h 63177"/>
                    <a:gd name="connsiteX3" fmla="*/ 315030 w 862437"/>
                    <a:gd name="connsiteY3" fmla="*/ 34162 h 63177"/>
                    <a:gd name="connsiteX4" fmla="*/ 351192 w 862437"/>
                    <a:gd name="connsiteY4" fmla="*/ 23601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56218 w 862437"/>
                    <a:gd name="connsiteY2" fmla="*/ 46329 h 63177"/>
                    <a:gd name="connsiteX3" fmla="*/ 315030 w 862437"/>
                    <a:gd name="connsiteY3" fmla="*/ 34162 h 63177"/>
                    <a:gd name="connsiteX4" fmla="*/ 351192 w 862437"/>
                    <a:gd name="connsiteY4" fmla="*/ 23601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56218 w 862437"/>
                    <a:gd name="connsiteY2" fmla="*/ 46329 h 63177"/>
                    <a:gd name="connsiteX3" fmla="*/ 257374 w 862437"/>
                    <a:gd name="connsiteY3" fmla="*/ 44414 h 63177"/>
                    <a:gd name="connsiteX4" fmla="*/ 315030 w 862437"/>
                    <a:gd name="connsiteY4" fmla="*/ 34162 h 63177"/>
                    <a:gd name="connsiteX5" fmla="*/ 351192 w 862437"/>
                    <a:gd name="connsiteY5" fmla="*/ 23601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56218 w 862437"/>
                    <a:gd name="connsiteY2" fmla="*/ 46329 h 63177"/>
                    <a:gd name="connsiteX3" fmla="*/ 257374 w 862437"/>
                    <a:gd name="connsiteY3" fmla="*/ 44414 h 63177"/>
                    <a:gd name="connsiteX4" fmla="*/ 315030 w 862437"/>
                    <a:gd name="connsiteY4" fmla="*/ 34162 h 63177"/>
                    <a:gd name="connsiteX5" fmla="*/ 336400 w 862437"/>
                    <a:gd name="connsiteY5" fmla="*/ 19875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56218 w 862437"/>
                    <a:gd name="connsiteY2" fmla="*/ 46329 h 63177"/>
                    <a:gd name="connsiteX3" fmla="*/ 269208 w 862437"/>
                    <a:gd name="connsiteY3" fmla="*/ 47208 h 63177"/>
                    <a:gd name="connsiteX4" fmla="*/ 315030 w 862437"/>
                    <a:gd name="connsiteY4" fmla="*/ 34162 h 63177"/>
                    <a:gd name="connsiteX5" fmla="*/ 336400 w 862437"/>
                    <a:gd name="connsiteY5" fmla="*/ 19875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69208 w 862437"/>
                    <a:gd name="connsiteY2" fmla="*/ 47208 h 63177"/>
                    <a:gd name="connsiteX3" fmla="*/ 315030 w 862437"/>
                    <a:gd name="connsiteY3" fmla="*/ 34162 h 63177"/>
                    <a:gd name="connsiteX4" fmla="*/ 336400 w 862437"/>
                    <a:gd name="connsiteY4" fmla="*/ 19875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8225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8225 w 862437"/>
                    <a:gd name="connsiteY5" fmla="*/ 11251 h 63177"/>
                    <a:gd name="connsiteX6" fmla="*/ 489618 w 862437"/>
                    <a:gd name="connsiteY6" fmla="*/ 7157 h 63177"/>
                    <a:gd name="connsiteX7" fmla="*/ 862437 w 862437"/>
                    <a:gd name="connsiteY7" fmla="*/ 0 h 63177"/>
                    <a:gd name="connsiteX0" fmla="*/ 0 w 859479"/>
                    <a:gd name="connsiteY0" fmla="*/ 57588 h 57588"/>
                    <a:gd name="connsiteX1" fmla="*/ 179964 w 859479"/>
                    <a:gd name="connsiteY1" fmla="*/ 55149 h 57588"/>
                    <a:gd name="connsiteX2" fmla="*/ 273646 w 859479"/>
                    <a:gd name="connsiteY2" fmla="*/ 46276 h 57588"/>
                    <a:gd name="connsiteX3" fmla="*/ 315030 w 859479"/>
                    <a:gd name="connsiteY3" fmla="*/ 28573 h 57588"/>
                    <a:gd name="connsiteX4" fmla="*/ 336400 w 859479"/>
                    <a:gd name="connsiteY4" fmla="*/ 14286 h 57588"/>
                    <a:gd name="connsiteX5" fmla="*/ 408225 w 859479"/>
                    <a:gd name="connsiteY5" fmla="*/ 5662 h 57588"/>
                    <a:gd name="connsiteX6" fmla="*/ 489618 w 859479"/>
                    <a:gd name="connsiteY6" fmla="*/ 1568 h 57588"/>
                    <a:gd name="connsiteX7" fmla="*/ 859479 w 859479"/>
                    <a:gd name="connsiteY7" fmla="*/ 0 h 57588"/>
                    <a:gd name="connsiteX0" fmla="*/ 0 w 859479"/>
                    <a:gd name="connsiteY0" fmla="*/ 58814 h 58814"/>
                    <a:gd name="connsiteX1" fmla="*/ 179964 w 859479"/>
                    <a:gd name="connsiteY1" fmla="*/ 56375 h 58814"/>
                    <a:gd name="connsiteX2" fmla="*/ 273646 w 859479"/>
                    <a:gd name="connsiteY2" fmla="*/ 47502 h 58814"/>
                    <a:gd name="connsiteX3" fmla="*/ 315030 w 859479"/>
                    <a:gd name="connsiteY3" fmla="*/ 29799 h 58814"/>
                    <a:gd name="connsiteX4" fmla="*/ 336400 w 859479"/>
                    <a:gd name="connsiteY4" fmla="*/ 15512 h 58814"/>
                    <a:gd name="connsiteX5" fmla="*/ 408225 w 859479"/>
                    <a:gd name="connsiteY5" fmla="*/ 6888 h 58814"/>
                    <a:gd name="connsiteX6" fmla="*/ 489618 w 859479"/>
                    <a:gd name="connsiteY6" fmla="*/ 0 h 58814"/>
                    <a:gd name="connsiteX7" fmla="*/ 859479 w 859479"/>
                    <a:gd name="connsiteY7" fmla="*/ 1226 h 58814"/>
                    <a:gd name="connsiteX0" fmla="*/ 0 w 859479"/>
                    <a:gd name="connsiteY0" fmla="*/ 58814 h 58814"/>
                    <a:gd name="connsiteX1" fmla="*/ 179964 w 859479"/>
                    <a:gd name="connsiteY1" fmla="*/ 56375 h 58814"/>
                    <a:gd name="connsiteX2" fmla="*/ 273646 w 859479"/>
                    <a:gd name="connsiteY2" fmla="*/ 47502 h 58814"/>
                    <a:gd name="connsiteX3" fmla="*/ 315030 w 859479"/>
                    <a:gd name="connsiteY3" fmla="*/ 29799 h 58814"/>
                    <a:gd name="connsiteX4" fmla="*/ 336400 w 859479"/>
                    <a:gd name="connsiteY4" fmla="*/ 15512 h 58814"/>
                    <a:gd name="connsiteX5" fmla="*/ 406746 w 859479"/>
                    <a:gd name="connsiteY5" fmla="*/ 9682 h 58814"/>
                    <a:gd name="connsiteX6" fmla="*/ 489618 w 859479"/>
                    <a:gd name="connsiteY6" fmla="*/ 0 h 58814"/>
                    <a:gd name="connsiteX7" fmla="*/ 859479 w 859479"/>
                    <a:gd name="connsiteY7" fmla="*/ 1226 h 58814"/>
                    <a:gd name="connsiteX0" fmla="*/ 0 w 865396"/>
                    <a:gd name="connsiteY0" fmla="*/ 58814 h 58814"/>
                    <a:gd name="connsiteX1" fmla="*/ 179964 w 865396"/>
                    <a:gd name="connsiteY1" fmla="*/ 56375 h 58814"/>
                    <a:gd name="connsiteX2" fmla="*/ 273646 w 865396"/>
                    <a:gd name="connsiteY2" fmla="*/ 47502 h 58814"/>
                    <a:gd name="connsiteX3" fmla="*/ 315030 w 865396"/>
                    <a:gd name="connsiteY3" fmla="*/ 29799 h 58814"/>
                    <a:gd name="connsiteX4" fmla="*/ 336400 w 865396"/>
                    <a:gd name="connsiteY4" fmla="*/ 15512 h 58814"/>
                    <a:gd name="connsiteX5" fmla="*/ 406746 w 865396"/>
                    <a:gd name="connsiteY5" fmla="*/ 9682 h 58814"/>
                    <a:gd name="connsiteX6" fmla="*/ 489618 w 865396"/>
                    <a:gd name="connsiteY6" fmla="*/ 0 h 58814"/>
                    <a:gd name="connsiteX7" fmla="*/ 865396 w 865396"/>
                    <a:gd name="connsiteY7" fmla="*/ 1226 h 58814"/>
                    <a:gd name="connsiteX0" fmla="*/ 0 w 865396"/>
                    <a:gd name="connsiteY0" fmla="*/ 61608 h 61608"/>
                    <a:gd name="connsiteX1" fmla="*/ 179964 w 865396"/>
                    <a:gd name="connsiteY1" fmla="*/ 59169 h 61608"/>
                    <a:gd name="connsiteX2" fmla="*/ 273646 w 865396"/>
                    <a:gd name="connsiteY2" fmla="*/ 50296 h 61608"/>
                    <a:gd name="connsiteX3" fmla="*/ 315030 w 865396"/>
                    <a:gd name="connsiteY3" fmla="*/ 32593 h 61608"/>
                    <a:gd name="connsiteX4" fmla="*/ 336400 w 865396"/>
                    <a:gd name="connsiteY4" fmla="*/ 18306 h 61608"/>
                    <a:gd name="connsiteX5" fmla="*/ 406746 w 865396"/>
                    <a:gd name="connsiteY5" fmla="*/ 12476 h 61608"/>
                    <a:gd name="connsiteX6" fmla="*/ 489618 w 865396"/>
                    <a:gd name="connsiteY6" fmla="*/ 0 h 61608"/>
                    <a:gd name="connsiteX7" fmla="*/ 865396 w 865396"/>
                    <a:gd name="connsiteY7" fmla="*/ 4020 h 61608"/>
                    <a:gd name="connsiteX0" fmla="*/ 0 w 863917"/>
                    <a:gd name="connsiteY0" fmla="*/ 65039 h 65039"/>
                    <a:gd name="connsiteX1" fmla="*/ 179964 w 863917"/>
                    <a:gd name="connsiteY1" fmla="*/ 62600 h 65039"/>
                    <a:gd name="connsiteX2" fmla="*/ 273646 w 863917"/>
                    <a:gd name="connsiteY2" fmla="*/ 53727 h 65039"/>
                    <a:gd name="connsiteX3" fmla="*/ 315030 w 863917"/>
                    <a:gd name="connsiteY3" fmla="*/ 36024 h 65039"/>
                    <a:gd name="connsiteX4" fmla="*/ 336400 w 863917"/>
                    <a:gd name="connsiteY4" fmla="*/ 21737 h 65039"/>
                    <a:gd name="connsiteX5" fmla="*/ 406746 w 863917"/>
                    <a:gd name="connsiteY5" fmla="*/ 15907 h 65039"/>
                    <a:gd name="connsiteX6" fmla="*/ 489618 w 863917"/>
                    <a:gd name="connsiteY6" fmla="*/ 3431 h 65039"/>
                    <a:gd name="connsiteX7" fmla="*/ 863917 w 863917"/>
                    <a:gd name="connsiteY7" fmla="*/ 0 h 65039"/>
                    <a:gd name="connsiteX0" fmla="*/ 0 w 862438"/>
                    <a:gd name="connsiteY0" fmla="*/ 62245 h 62245"/>
                    <a:gd name="connsiteX1" fmla="*/ 179964 w 862438"/>
                    <a:gd name="connsiteY1" fmla="*/ 59806 h 62245"/>
                    <a:gd name="connsiteX2" fmla="*/ 273646 w 862438"/>
                    <a:gd name="connsiteY2" fmla="*/ 50933 h 62245"/>
                    <a:gd name="connsiteX3" fmla="*/ 315030 w 862438"/>
                    <a:gd name="connsiteY3" fmla="*/ 33230 h 62245"/>
                    <a:gd name="connsiteX4" fmla="*/ 336400 w 862438"/>
                    <a:gd name="connsiteY4" fmla="*/ 18943 h 62245"/>
                    <a:gd name="connsiteX5" fmla="*/ 406746 w 862438"/>
                    <a:gd name="connsiteY5" fmla="*/ 13113 h 62245"/>
                    <a:gd name="connsiteX6" fmla="*/ 489618 w 862438"/>
                    <a:gd name="connsiteY6" fmla="*/ 637 h 62245"/>
                    <a:gd name="connsiteX7" fmla="*/ 862438 w 862438"/>
                    <a:gd name="connsiteY7" fmla="*/ 0 h 62245"/>
                    <a:gd name="connsiteX0" fmla="*/ 0 w 862438"/>
                    <a:gd name="connsiteY0" fmla="*/ 62245 h 62245"/>
                    <a:gd name="connsiteX1" fmla="*/ 179964 w 862438"/>
                    <a:gd name="connsiteY1" fmla="*/ 59806 h 62245"/>
                    <a:gd name="connsiteX2" fmla="*/ 273646 w 862438"/>
                    <a:gd name="connsiteY2" fmla="*/ 50933 h 62245"/>
                    <a:gd name="connsiteX3" fmla="*/ 315030 w 862438"/>
                    <a:gd name="connsiteY3" fmla="*/ 33230 h 62245"/>
                    <a:gd name="connsiteX4" fmla="*/ 336400 w 862438"/>
                    <a:gd name="connsiteY4" fmla="*/ 18943 h 62245"/>
                    <a:gd name="connsiteX5" fmla="*/ 406746 w 862438"/>
                    <a:gd name="connsiteY5" fmla="*/ 13113 h 62245"/>
                    <a:gd name="connsiteX6" fmla="*/ 489618 w 862438"/>
                    <a:gd name="connsiteY6" fmla="*/ 637 h 62245"/>
                    <a:gd name="connsiteX7" fmla="*/ 862438 w 862438"/>
                    <a:gd name="connsiteY7" fmla="*/ 0 h 62245"/>
                    <a:gd name="connsiteX0" fmla="*/ 0 w 862438"/>
                    <a:gd name="connsiteY0" fmla="*/ 61608 h 61608"/>
                    <a:gd name="connsiteX1" fmla="*/ 179964 w 862438"/>
                    <a:gd name="connsiteY1" fmla="*/ 59169 h 61608"/>
                    <a:gd name="connsiteX2" fmla="*/ 273646 w 862438"/>
                    <a:gd name="connsiteY2" fmla="*/ 50296 h 61608"/>
                    <a:gd name="connsiteX3" fmla="*/ 315030 w 862438"/>
                    <a:gd name="connsiteY3" fmla="*/ 32593 h 61608"/>
                    <a:gd name="connsiteX4" fmla="*/ 336400 w 862438"/>
                    <a:gd name="connsiteY4" fmla="*/ 18306 h 61608"/>
                    <a:gd name="connsiteX5" fmla="*/ 406746 w 862438"/>
                    <a:gd name="connsiteY5" fmla="*/ 12476 h 61608"/>
                    <a:gd name="connsiteX6" fmla="*/ 489618 w 862438"/>
                    <a:gd name="connsiteY6" fmla="*/ 0 h 61608"/>
                    <a:gd name="connsiteX7" fmla="*/ 862438 w 862438"/>
                    <a:gd name="connsiteY7" fmla="*/ 2157 h 61608"/>
                    <a:gd name="connsiteX0" fmla="*/ 0 w 866070"/>
                    <a:gd name="connsiteY0" fmla="*/ 61608 h 61608"/>
                    <a:gd name="connsiteX1" fmla="*/ 179964 w 866070"/>
                    <a:gd name="connsiteY1" fmla="*/ 59169 h 61608"/>
                    <a:gd name="connsiteX2" fmla="*/ 273646 w 866070"/>
                    <a:gd name="connsiteY2" fmla="*/ 50296 h 61608"/>
                    <a:gd name="connsiteX3" fmla="*/ 315030 w 866070"/>
                    <a:gd name="connsiteY3" fmla="*/ 32593 h 61608"/>
                    <a:gd name="connsiteX4" fmla="*/ 336400 w 866070"/>
                    <a:gd name="connsiteY4" fmla="*/ 18306 h 61608"/>
                    <a:gd name="connsiteX5" fmla="*/ 406746 w 866070"/>
                    <a:gd name="connsiteY5" fmla="*/ 12476 h 61608"/>
                    <a:gd name="connsiteX6" fmla="*/ 489618 w 866070"/>
                    <a:gd name="connsiteY6" fmla="*/ 0 h 61608"/>
                    <a:gd name="connsiteX7" fmla="*/ 866070 w 866070"/>
                    <a:gd name="connsiteY7" fmla="*/ 2919 h 61608"/>
                    <a:gd name="connsiteX0" fmla="*/ 0 w 866070"/>
                    <a:gd name="connsiteY0" fmla="*/ 61608 h 61608"/>
                    <a:gd name="connsiteX1" fmla="*/ 179964 w 866070"/>
                    <a:gd name="connsiteY1" fmla="*/ 59169 h 61608"/>
                    <a:gd name="connsiteX2" fmla="*/ 273646 w 866070"/>
                    <a:gd name="connsiteY2" fmla="*/ 50296 h 61608"/>
                    <a:gd name="connsiteX3" fmla="*/ 315030 w 866070"/>
                    <a:gd name="connsiteY3" fmla="*/ 32593 h 61608"/>
                    <a:gd name="connsiteX4" fmla="*/ 336400 w 866070"/>
                    <a:gd name="connsiteY4" fmla="*/ 18306 h 61608"/>
                    <a:gd name="connsiteX5" fmla="*/ 406746 w 866070"/>
                    <a:gd name="connsiteY5" fmla="*/ 12476 h 61608"/>
                    <a:gd name="connsiteX6" fmla="*/ 489618 w 866070"/>
                    <a:gd name="connsiteY6" fmla="*/ 0 h 61608"/>
                    <a:gd name="connsiteX7" fmla="*/ 866070 w 866070"/>
                    <a:gd name="connsiteY7" fmla="*/ 632 h 61608"/>
                    <a:gd name="connsiteX0" fmla="*/ 0 w 862438"/>
                    <a:gd name="connsiteY0" fmla="*/ 60846 h 60846"/>
                    <a:gd name="connsiteX1" fmla="*/ 176332 w 862438"/>
                    <a:gd name="connsiteY1" fmla="*/ 59169 h 60846"/>
                    <a:gd name="connsiteX2" fmla="*/ 270014 w 862438"/>
                    <a:gd name="connsiteY2" fmla="*/ 50296 h 60846"/>
                    <a:gd name="connsiteX3" fmla="*/ 311398 w 862438"/>
                    <a:gd name="connsiteY3" fmla="*/ 32593 h 60846"/>
                    <a:gd name="connsiteX4" fmla="*/ 332768 w 862438"/>
                    <a:gd name="connsiteY4" fmla="*/ 18306 h 60846"/>
                    <a:gd name="connsiteX5" fmla="*/ 403114 w 862438"/>
                    <a:gd name="connsiteY5" fmla="*/ 12476 h 60846"/>
                    <a:gd name="connsiteX6" fmla="*/ 485986 w 862438"/>
                    <a:gd name="connsiteY6" fmla="*/ 0 h 60846"/>
                    <a:gd name="connsiteX7" fmla="*/ 862438 w 862438"/>
                    <a:gd name="connsiteY7" fmla="*/ 632 h 6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438" h="60846">
                      <a:moveTo>
                        <a:pt x="0" y="60846"/>
                      </a:moveTo>
                      <a:lnTo>
                        <a:pt x="176332" y="59169"/>
                      </a:lnTo>
                      <a:cubicBezTo>
                        <a:pt x="221200" y="56507"/>
                        <a:pt x="247503" y="54725"/>
                        <a:pt x="270014" y="50296"/>
                      </a:cubicBezTo>
                      <a:cubicBezTo>
                        <a:pt x="279816" y="48268"/>
                        <a:pt x="297241" y="36372"/>
                        <a:pt x="311398" y="32593"/>
                      </a:cubicBezTo>
                      <a:lnTo>
                        <a:pt x="332768" y="18306"/>
                      </a:lnTo>
                      <a:cubicBezTo>
                        <a:pt x="356665" y="12382"/>
                        <a:pt x="381638" y="15351"/>
                        <a:pt x="403114" y="12476"/>
                      </a:cubicBezTo>
                      <a:lnTo>
                        <a:pt x="485986" y="0"/>
                      </a:lnTo>
                      <a:lnTo>
                        <a:pt x="862438" y="632"/>
                      </a:lnTo>
                    </a:path>
                  </a:pathLst>
                </a:custGeom>
                <a:noFill/>
                <a:ln w="76200">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sp>
              <p:nvSpPr>
                <p:cNvPr id="157" name="Rectangle 156">
                  <a:extLst>
                    <a:ext uri="{FF2B5EF4-FFF2-40B4-BE49-F238E27FC236}">
                      <a16:creationId xmlns:a16="http://schemas.microsoft.com/office/drawing/2014/main" id="{63A22554-5BE9-4115-A945-3E145F51E9B8}"/>
                    </a:ext>
                  </a:extLst>
                </p:cNvPr>
                <p:cNvSpPr/>
                <p:nvPr/>
              </p:nvSpPr>
              <p:spPr>
                <a:xfrm>
                  <a:off x="4416096" y="5339876"/>
                  <a:ext cx="2069063" cy="43296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Rectangle 157">
                  <a:extLst>
                    <a:ext uri="{FF2B5EF4-FFF2-40B4-BE49-F238E27FC236}">
                      <a16:creationId xmlns:a16="http://schemas.microsoft.com/office/drawing/2014/main" id="{84342299-79F0-4464-9CCA-CBAFC26F94C6}"/>
                    </a:ext>
                  </a:extLst>
                </p:cNvPr>
                <p:cNvSpPr/>
                <p:nvPr/>
              </p:nvSpPr>
              <p:spPr>
                <a:xfrm>
                  <a:off x="5130312" y="5177229"/>
                  <a:ext cx="1364231" cy="1749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Freeform: Shape 158">
                  <a:extLst>
                    <a:ext uri="{FF2B5EF4-FFF2-40B4-BE49-F238E27FC236}">
                      <a16:creationId xmlns:a16="http://schemas.microsoft.com/office/drawing/2014/main" id="{3833C231-C9A6-4BE9-9BD8-B1F07295535F}"/>
                    </a:ext>
                  </a:extLst>
                </p:cNvPr>
                <p:cNvSpPr/>
                <p:nvPr/>
              </p:nvSpPr>
              <p:spPr>
                <a:xfrm>
                  <a:off x="4419050" y="5141280"/>
                  <a:ext cx="2073721" cy="235337"/>
                </a:xfrm>
                <a:custGeom>
                  <a:avLst/>
                  <a:gdLst>
                    <a:gd name="connsiteX0" fmla="*/ 0 w 866442"/>
                    <a:gd name="connsiteY0" fmla="*/ 63944 h 63944"/>
                    <a:gd name="connsiteX1" fmla="*/ 140677 w 866442"/>
                    <a:gd name="connsiteY1" fmla="*/ 63944 h 63944"/>
                    <a:gd name="connsiteX2" fmla="*/ 214212 w 866442"/>
                    <a:gd name="connsiteY2" fmla="*/ 41563 h 63944"/>
                    <a:gd name="connsiteX3" fmla="*/ 268565 w 866442"/>
                    <a:gd name="connsiteY3" fmla="*/ 9591 h 63944"/>
                    <a:gd name="connsiteX4" fmla="*/ 316523 w 866442"/>
                    <a:gd name="connsiteY4" fmla="*/ 0 h 63944"/>
                    <a:gd name="connsiteX5" fmla="*/ 390058 w 866442"/>
                    <a:gd name="connsiteY5" fmla="*/ 12788 h 63944"/>
                    <a:gd name="connsiteX6" fmla="*/ 866442 w 866442"/>
                    <a:gd name="connsiteY6" fmla="*/ 3197 h 63944"/>
                    <a:gd name="connsiteX0" fmla="*/ 0 w 866442"/>
                    <a:gd name="connsiteY0" fmla="*/ 60747 h 60747"/>
                    <a:gd name="connsiteX1" fmla="*/ 140677 w 866442"/>
                    <a:gd name="connsiteY1" fmla="*/ 60747 h 60747"/>
                    <a:gd name="connsiteX2" fmla="*/ 214212 w 866442"/>
                    <a:gd name="connsiteY2" fmla="*/ 38366 h 60747"/>
                    <a:gd name="connsiteX3" fmla="*/ 268565 w 866442"/>
                    <a:gd name="connsiteY3" fmla="*/ 6394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4212 w 866442"/>
                    <a:gd name="connsiteY2" fmla="*/ 38366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60747 h 60747"/>
                    <a:gd name="connsiteX1" fmla="*/ 140677 w 866442"/>
                    <a:gd name="connsiteY1" fmla="*/ 60747 h 60747"/>
                    <a:gd name="connsiteX2" fmla="*/ 211014 w 866442"/>
                    <a:gd name="connsiteY2" fmla="*/ 44761 h 60747"/>
                    <a:gd name="connsiteX3" fmla="*/ 258973 w 866442"/>
                    <a:gd name="connsiteY3" fmla="*/ 15986 h 60747"/>
                    <a:gd name="connsiteX4" fmla="*/ 316523 w 866442"/>
                    <a:gd name="connsiteY4" fmla="*/ 9592 h 60747"/>
                    <a:gd name="connsiteX5" fmla="*/ 390058 w 866442"/>
                    <a:gd name="connsiteY5" fmla="*/ 9591 h 60747"/>
                    <a:gd name="connsiteX6" fmla="*/ 866442 w 866442"/>
                    <a:gd name="connsiteY6" fmla="*/ 0 h 60747"/>
                    <a:gd name="connsiteX0" fmla="*/ 0 w 866442"/>
                    <a:gd name="connsiteY0" fmla="*/ 51156 h 51156"/>
                    <a:gd name="connsiteX1" fmla="*/ 140677 w 866442"/>
                    <a:gd name="connsiteY1" fmla="*/ 51156 h 51156"/>
                    <a:gd name="connsiteX2" fmla="*/ 211014 w 866442"/>
                    <a:gd name="connsiteY2" fmla="*/ 35170 h 51156"/>
                    <a:gd name="connsiteX3" fmla="*/ 258973 w 866442"/>
                    <a:gd name="connsiteY3" fmla="*/ 6395 h 51156"/>
                    <a:gd name="connsiteX4" fmla="*/ 316523 w 866442"/>
                    <a:gd name="connsiteY4" fmla="*/ 1 h 51156"/>
                    <a:gd name="connsiteX5" fmla="*/ 390058 w 866442"/>
                    <a:gd name="connsiteY5" fmla="*/ 0 h 51156"/>
                    <a:gd name="connsiteX6" fmla="*/ 866442 w 866442"/>
                    <a:gd name="connsiteY6" fmla="*/ 7169 h 51156"/>
                    <a:gd name="connsiteX0" fmla="*/ 0 w 866442"/>
                    <a:gd name="connsiteY0" fmla="*/ 51155 h 51155"/>
                    <a:gd name="connsiteX1" fmla="*/ 140677 w 866442"/>
                    <a:gd name="connsiteY1" fmla="*/ 51155 h 51155"/>
                    <a:gd name="connsiteX2" fmla="*/ 211014 w 866442"/>
                    <a:gd name="connsiteY2" fmla="*/ 35169 h 51155"/>
                    <a:gd name="connsiteX3" fmla="*/ 258973 w 866442"/>
                    <a:gd name="connsiteY3" fmla="*/ 6394 h 51155"/>
                    <a:gd name="connsiteX4" fmla="*/ 316523 w 866442"/>
                    <a:gd name="connsiteY4" fmla="*/ 0 h 51155"/>
                    <a:gd name="connsiteX5" fmla="*/ 386980 w 866442"/>
                    <a:gd name="connsiteY5" fmla="*/ 8380 h 51155"/>
                    <a:gd name="connsiteX6" fmla="*/ 866442 w 866442"/>
                    <a:gd name="connsiteY6" fmla="*/ 7168 h 51155"/>
                    <a:gd name="connsiteX0" fmla="*/ 0 w 866442"/>
                    <a:gd name="connsiteY0" fmla="*/ 44761 h 44761"/>
                    <a:gd name="connsiteX1" fmla="*/ 140677 w 866442"/>
                    <a:gd name="connsiteY1" fmla="*/ 44761 h 44761"/>
                    <a:gd name="connsiteX2" fmla="*/ 211014 w 866442"/>
                    <a:gd name="connsiteY2" fmla="*/ 28775 h 44761"/>
                    <a:gd name="connsiteX3" fmla="*/ 258973 w 866442"/>
                    <a:gd name="connsiteY3" fmla="*/ 0 h 44761"/>
                    <a:gd name="connsiteX4" fmla="*/ 313446 w 866442"/>
                    <a:gd name="connsiteY4" fmla="*/ 4780 h 44761"/>
                    <a:gd name="connsiteX5" fmla="*/ 386980 w 866442"/>
                    <a:gd name="connsiteY5" fmla="*/ 1986 h 44761"/>
                    <a:gd name="connsiteX6" fmla="*/ 866442 w 866442"/>
                    <a:gd name="connsiteY6" fmla="*/ 774 h 44761"/>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10400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3446 w 866442"/>
                    <a:gd name="connsiteY4" fmla="*/ 4006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86980 w 866442"/>
                    <a:gd name="connsiteY5" fmla="*/ 1212 h 43987"/>
                    <a:gd name="connsiteX6" fmla="*/ 866442 w 866442"/>
                    <a:gd name="connsiteY6" fmla="*/ 0 h 43987"/>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25202 w 866442"/>
                    <a:gd name="connsiteY5" fmla="*/ 1212 h 43987"/>
                    <a:gd name="connsiteX6" fmla="*/ 866442 w 866442"/>
                    <a:gd name="connsiteY6" fmla="*/ 0 h 43987"/>
                    <a:gd name="connsiteX0" fmla="*/ 0 w 866442"/>
                    <a:gd name="connsiteY0" fmla="*/ 43993 h 43993"/>
                    <a:gd name="connsiteX1" fmla="*/ 140677 w 866442"/>
                    <a:gd name="connsiteY1" fmla="*/ 43993 h 43993"/>
                    <a:gd name="connsiteX2" fmla="*/ 211014 w 866442"/>
                    <a:gd name="connsiteY2" fmla="*/ 28007 h 43993"/>
                    <a:gd name="connsiteX3" fmla="*/ 258973 w 866442"/>
                    <a:gd name="connsiteY3" fmla="*/ 20154 h 43993"/>
                    <a:gd name="connsiteX4" fmla="*/ 316614 w 866442"/>
                    <a:gd name="connsiteY4" fmla="*/ 13760 h 43993"/>
                    <a:gd name="connsiteX5" fmla="*/ 331538 w 866442"/>
                    <a:gd name="connsiteY5" fmla="*/ 0 h 43993"/>
                    <a:gd name="connsiteX6" fmla="*/ 866442 w 866442"/>
                    <a:gd name="connsiteY6" fmla="*/ 6 h 43993"/>
                    <a:gd name="connsiteX0" fmla="*/ 0 w 866442"/>
                    <a:gd name="connsiteY0" fmla="*/ 43987 h 43987"/>
                    <a:gd name="connsiteX1" fmla="*/ 140677 w 866442"/>
                    <a:gd name="connsiteY1" fmla="*/ 43987 h 43987"/>
                    <a:gd name="connsiteX2" fmla="*/ 211014 w 866442"/>
                    <a:gd name="connsiteY2" fmla="*/ 28001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20148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13379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8973 w 866442"/>
                    <a:gd name="connsiteY3" fmla="*/ 10400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8934 w 866442"/>
                    <a:gd name="connsiteY2" fmla="*/ 24346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57389 w 866442"/>
                    <a:gd name="connsiteY3" fmla="*/ 17711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0557 w 866442"/>
                    <a:gd name="connsiteY3" fmla="*/ 21367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263725 w 866442"/>
                    <a:gd name="connsiteY3" fmla="*/ 25023 h 43987"/>
                    <a:gd name="connsiteX4" fmla="*/ 316614 w 866442"/>
                    <a:gd name="connsiteY4" fmla="*/ 13754 h 43987"/>
                    <a:gd name="connsiteX5" fmla="*/ 339458 w 866442"/>
                    <a:gd name="connsiteY5" fmla="*/ 2431 h 43987"/>
                    <a:gd name="connsiteX6" fmla="*/ 866442 w 866442"/>
                    <a:gd name="connsiteY6" fmla="*/ 0 h 43987"/>
                    <a:gd name="connsiteX0" fmla="*/ 0 w 866442"/>
                    <a:gd name="connsiteY0" fmla="*/ 43987 h 43987"/>
                    <a:gd name="connsiteX1" fmla="*/ 140677 w 866442"/>
                    <a:gd name="connsiteY1" fmla="*/ 43987 h 43987"/>
                    <a:gd name="connsiteX2" fmla="*/ 217350 w 866442"/>
                    <a:gd name="connsiteY2" fmla="*/ 3165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40677 w 866442"/>
                    <a:gd name="connsiteY1" fmla="*/ 43987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8861"/>
                    <a:gd name="connsiteX1" fmla="*/ 158102 w 866442"/>
                    <a:gd name="connsiteY1" fmla="*/ 48861 h 48861"/>
                    <a:gd name="connsiteX2" fmla="*/ 247447 w 866442"/>
                    <a:gd name="connsiteY2" fmla="*/ 23127 h 48861"/>
                    <a:gd name="connsiteX3" fmla="*/ 316614 w 866442"/>
                    <a:gd name="connsiteY3" fmla="*/ 13754 h 48861"/>
                    <a:gd name="connsiteX4" fmla="*/ 339458 w 866442"/>
                    <a:gd name="connsiteY4" fmla="*/ 2431 h 48861"/>
                    <a:gd name="connsiteX5" fmla="*/ 866442 w 866442"/>
                    <a:gd name="connsiteY5" fmla="*/ 0 h 48861"/>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6442"/>
                    <a:gd name="connsiteY0" fmla="*/ 43987 h 43987"/>
                    <a:gd name="connsiteX1" fmla="*/ 161270 w 866442"/>
                    <a:gd name="connsiteY1" fmla="*/ 41550 h 43987"/>
                    <a:gd name="connsiteX2" fmla="*/ 247447 w 866442"/>
                    <a:gd name="connsiteY2" fmla="*/ 23127 h 43987"/>
                    <a:gd name="connsiteX3" fmla="*/ 316614 w 866442"/>
                    <a:gd name="connsiteY3" fmla="*/ 13754 h 43987"/>
                    <a:gd name="connsiteX4" fmla="*/ 339458 w 866442"/>
                    <a:gd name="connsiteY4" fmla="*/ 2431 h 43987"/>
                    <a:gd name="connsiteX5" fmla="*/ 866442 w 866442"/>
                    <a:gd name="connsiteY5" fmla="*/ 0 h 43987"/>
                    <a:gd name="connsiteX0" fmla="*/ 0 w 864858"/>
                    <a:gd name="connsiteY0" fmla="*/ 40332 h 41550"/>
                    <a:gd name="connsiteX1" fmla="*/ 159686 w 864858"/>
                    <a:gd name="connsiteY1" fmla="*/ 41550 h 41550"/>
                    <a:gd name="connsiteX2" fmla="*/ 245863 w 864858"/>
                    <a:gd name="connsiteY2" fmla="*/ 23127 h 41550"/>
                    <a:gd name="connsiteX3" fmla="*/ 315030 w 864858"/>
                    <a:gd name="connsiteY3" fmla="*/ 13754 h 41550"/>
                    <a:gd name="connsiteX4" fmla="*/ 337874 w 864858"/>
                    <a:gd name="connsiteY4" fmla="*/ 2431 h 41550"/>
                    <a:gd name="connsiteX5" fmla="*/ 864858 w 864858"/>
                    <a:gd name="connsiteY5" fmla="*/ 0 h 41550"/>
                    <a:gd name="connsiteX0" fmla="*/ 0 w 864858"/>
                    <a:gd name="connsiteY0" fmla="*/ 42769 h 42769"/>
                    <a:gd name="connsiteX1" fmla="*/ 159686 w 864858"/>
                    <a:gd name="connsiteY1" fmla="*/ 41550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0774 w 864858"/>
                    <a:gd name="connsiteY1" fmla="*/ 42768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864858 w 864858"/>
                    <a:gd name="connsiteY5" fmla="*/ 0 h 42769"/>
                    <a:gd name="connsiteX0" fmla="*/ 0 w 864858"/>
                    <a:gd name="connsiteY0" fmla="*/ 42769 h 42769"/>
                    <a:gd name="connsiteX1" fmla="*/ 175526 w 864858"/>
                    <a:gd name="connsiteY1" fmla="*/ 40331 h 42769"/>
                    <a:gd name="connsiteX2" fmla="*/ 245863 w 864858"/>
                    <a:gd name="connsiteY2" fmla="*/ 23127 h 42769"/>
                    <a:gd name="connsiteX3" fmla="*/ 315030 w 864858"/>
                    <a:gd name="connsiteY3" fmla="*/ 13754 h 42769"/>
                    <a:gd name="connsiteX4" fmla="*/ 337874 w 864858"/>
                    <a:gd name="connsiteY4" fmla="*/ 2431 h 42769"/>
                    <a:gd name="connsiteX5" fmla="*/ 411989 w 864858"/>
                    <a:gd name="connsiteY5" fmla="*/ 667 h 42769"/>
                    <a:gd name="connsiteX6" fmla="*/ 864858 w 864858"/>
                    <a:gd name="connsiteY6" fmla="*/ 0 h 42769"/>
                    <a:gd name="connsiteX0" fmla="*/ 0 w 864858"/>
                    <a:gd name="connsiteY0" fmla="*/ 52012 h 52012"/>
                    <a:gd name="connsiteX1" fmla="*/ 175526 w 864858"/>
                    <a:gd name="connsiteY1" fmla="*/ 49574 h 52012"/>
                    <a:gd name="connsiteX2" fmla="*/ 245863 w 864858"/>
                    <a:gd name="connsiteY2" fmla="*/ 32370 h 52012"/>
                    <a:gd name="connsiteX3" fmla="*/ 315030 w 864858"/>
                    <a:gd name="connsiteY3" fmla="*/ 22997 h 52012"/>
                    <a:gd name="connsiteX4" fmla="*/ 337874 w 864858"/>
                    <a:gd name="connsiteY4" fmla="*/ 11674 h 52012"/>
                    <a:gd name="connsiteX5" fmla="*/ 410778 w 864858"/>
                    <a:gd name="connsiteY5" fmla="*/ 0 h 52012"/>
                    <a:gd name="connsiteX6" fmla="*/ 864858 w 864858"/>
                    <a:gd name="connsiteY6" fmla="*/ 9243 h 52012"/>
                    <a:gd name="connsiteX0" fmla="*/ 0 w 858805"/>
                    <a:gd name="connsiteY0" fmla="*/ 58016 h 58016"/>
                    <a:gd name="connsiteX1" fmla="*/ 175526 w 858805"/>
                    <a:gd name="connsiteY1" fmla="*/ 55578 h 58016"/>
                    <a:gd name="connsiteX2" fmla="*/ 245863 w 858805"/>
                    <a:gd name="connsiteY2" fmla="*/ 38374 h 58016"/>
                    <a:gd name="connsiteX3" fmla="*/ 315030 w 858805"/>
                    <a:gd name="connsiteY3" fmla="*/ 29001 h 58016"/>
                    <a:gd name="connsiteX4" fmla="*/ 337874 w 858805"/>
                    <a:gd name="connsiteY4" fmla="*/ 17678 h 58016"/>
                    <a:gd name="connsiteX5" fmla="*/ 410778 w 858805"/>
                    <a:gd name="connsiteY5" fmla="*/ 6004 h 58016"/>
                    <a:gd name="connsiteX6" fmla="*/ 858805 w 858805"/>
                    <a:gd name="connsiteY6" fmla="*/ 0 h 58016"/>
                    <a:gd name="connsiteX0" fmla="*/ 0 w 858805"/>
                    <a:gd name="connsiteY0" fmla="*/ 52012 h 52012"/>
                    <a:gd name="connsiteX1" fmla="*/ 175526 w 858805"/>
                    <a:gd name="connsiteY1" fmla="*/ 49574 h 52012"/>
                    <a:gd name="connsiteX2" fmla="*/ 245863 w 858805"/>
                    <a:gd name="connsiteY2" fmla="*/ 32370 h 52012"/>
                    <a:gd name="connsiteX3" fmla="*/ 315030 w 858805"/>
                    <a:gd name="connsiteY3" fmla="*/ 22997 h 52012"/>
                    <a:gd name="connsiteX4" fmla="*/ 337874 w 858805"/>
                    <a:gd name="connsiteY4" fmla="*/ 11674 h 52012"/>
                    <a:gd name="connsiteX5" fmla="*/ 410778 w 858805"/>
                    <a:gd name="connsiteY5" fmla="*/ 0 h 52012"/>
                    <a:gd name="connsiteX6" fmla="*/ 858805 w 858805"/>
                    <a:gd name="connsiteY6" fmla="*/ 857 h 52012"/>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37874 w 858805"/>
                    <a:gd name="connsiteY4" fmla="*/ 10817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58805"/>
                    <a:gd name="connsiteY0" fmla="*/ 51155 h 51155"/>
                    <a:gd name="connsiteX1" fmla="*/ 175526 w 858805"/>
                    <a:gd name="connsiteY1" fmla="*/ 48717 h 51155"/>
                    <a:gd name="connsiteX2" fmla="*/ 245863 w 858805"/>
                    <a:gd name="connsiteY2" fmla="*/ 31513 h 51155"/>
                    <a:gd name="connsiteX3" fmla="*/ 315030 w 858805"/>
                    <a:gd name="connsiteY3" fmla="*/ 22140 h 51155"/>
                    <a:gd name="connsiteX4" fmla="*/ 351192 w 858805"/>
                    <a:gd name="connsiteY4" fmla="*/ 11579 h 51155"/>
                    <a:gd name="connsiteX5" fmla="*/ 415621 w 858805"/>
                    <a:gd name="connsiteY5" fmla="*/ 2955 h 51155"/>
                    <a:gd name="connsiteX6" fmla="*/ 858805 w 858805"/>
                    <a:gd name="connsiteY6" fmla="*/ 0 h 51155"/>
                    <a:gd name="connsiteX0" fmla="*/ 0 w 862437"/>
                    <a:gd name="connsiteY0" fmla="*/ 48200 h 48200"/>
                    <a:gd name="connsiteX1" fmla="*/ 175526 w 862437"/>
                    <a:gd name="connsiteY1" fmla="*/ 45762 h 48200"/>
                    <a:gd name="connsiteX2" fmla="*/ 245863 w 862437"/>
                    <a:gd name="connsiteY2" fmla="*/ 28558 h 48200"/>
                    <a:gd name="connsiteX3" fmla="*/ 315030 w 862437"/>
                    <a:gd name="connsiteY3" fmla="*/ 19185 h 48200"/>
                    <a:gd name="connsiteX4" fmla="*/ 351192 w 862437"/>
                    <a:gd name="connsiteY4" fmla="*/ 8624 h 48200"/>
                    <a:gd name="connsiteX5" fmla="*/ 415621 w 862437"/>
                    <a:gd name="connsiteY5" fmla="*/ 0 h 48200"/>
                    <a:gd name="connsiteX6" fmla="*/ 862437 w 862437"/>
                    <a:gd name="connsiteY6" fmla="*/ 857 h 48200"/>
                    <a:gd name="connsiteX0" fmla="*/ 0 w 862437"/>
                    <a:gd name="connsiteY0" fmla="*/ 48569 h 48569"/>
                    <a:gd name="connsiteX1" fmla="*/ 175526 w 862437"/>
                    <a:gd name="connsiteY1" fmla="*/ 46131 h 48569"/>
                    <a:gd name="connsiteX2" fmla="*/ 245863 w 862437"/>
                    <a:gd name="connsiteY2" fmla="*/ 28927 h 48569"/>
                    <a:gd name="connsiteX3" fmla="*/ 315030 w 862437"/>
                    <a:gd name="connsiteY3" fmla="*/ 19554 h 48569"/>
                    <a:gd name="connsiteX4" fmla="*/ 351192 w 862437"/>
                    <a:gd name="connsiteY4" fmla="*/ 8993 h 48569"/>
                    <a:gd name="connsiteX5" fmla="*/ 415621 w 862437"/>
                    <a:gd name="connsiteY5" fmla="*/ 369 h 48569"/>
                    <a:gd name="connsiteX6" fmla="*/ 497014 w 862437"/>
                    <a:gd name="connsiteY6" fmla="*/ 0 h 48569"/>
                    <a:gd name="connsiteX7" fmla="*/ 862437 w 862437"/>
                    <a:gd name="connsiteY7" fmla="*/ 1226 h 48569"/>
                    <a:gd name="connsiteX0" fmla="*/ 0 w 862437"/>
                    <a:gd name="connsiteY0" fmla="*/ 67198 h 67198"/>
                    <a:gd name="connsiteX1" fmla="*/ 175526 w 862437"/>
                    <a:gd name="connsiteY1" fmla="*/ 64760 h 67198"/>
                    <a:gd name="connsiteX2" fmla="*/ 245863 w 862437"/>
                    <a:gd name="connsiteY2" fmla="*/ 47556 h 67198"/>
                    <a:gd name="connsiteX3" fmla="*/ 315030 w 862437"/>
                    <a:gd name="connsiteY3" fmla="*/ 38183 h 67198"/>
                    <a:gd name="connsiteX4" fmla="*/ 351192 w 862437"/>
                    <a:gd name="connsiteY4" fmla="*/ 27622 h 67198"/>
                    <a:gd name="connsiteX5" fmla="*/ 415621 w 862437"/>
                    <a:gd name="connsiteY5" fmla="*/ 18998 h 67198"/>
                    <a:gd name="connsiteX6" fmla="*/ 488138 w 862437"/>
                    <a:gd name="connsiteY6" fmla="*/ 0 h 67198"/>
                    <a:gd name="connsiteX7" fmla="*/ 862437 w 862437"/>
                    <a:gd name="connsiteY7" fmla="*/ 19855 h 67198"/>
                    <a:gd name="connsiteX0" fmla="*/ 0 w 857999"/>
                    <a:gd name="connsiteY0" fmla="*/ 67198 h 67198"/>
                    <a:gd name="connsiteX1" fmla="*/ 175526 w 857999"/>
                    <a:gd name="connsiteY1" fmla="*/ 64760 h 67198"/>
                    <a:gd name="connsiteX2" fmla="*/ 245863 w 857999"/>
                    <a:gd name="connsiteY2" fmla="*/ 47556 h 67198"/>
                    <a:gd name="connsiteX3" fmla="*/ 315030 w 857999"/>
                    <a:gd name="connsiteY3" fmla="*/ 38183 h 67198"/>
                    <a:gd name="connsiteX4" fmla="*/ 351192 w 857999"/>
                    <a:gd name="connsiteY4" fmla="*/ 27622 h 67198"/>
                    <a:gd name="connsiteX5" fmla="*/ 415621 w 857999"/>
                    <a:gd name="connsiteY5" fmla="*/ 18998 h 67198"/>
                    <a:gd name="connsiteX6" fmla="*/ 488138 w 857999"/>
                    <a:gd name="connsiteY6" fmla="*/ 0 h 67198"/>
                    <a:gd name="connsiteX7" fmla="*/ 857999 w 857999"/>
                    <a:gd name="connsiteY7" fmla="*/ 3089 h 67198"/>
                    <a:gd name="connsiteX0" fmla="*/ 0 w 862437"/>
                    <a:gd name="connsiteY0" fmla="*/ 67198 h 67198"/>
                    <a:gd name="connsiteX1" fmla="*/ 175526 w 862437"/>
                    <a:gd name="connsiteY1" fmla="*/ 64760 h 67198"/>
                    <a:gd name="connsiteX2" fmla="*/ 245863 w 862437"/>
                    <a:gd name="connsiteY2" fmla="*/ 47556 h 67198"/>
                    <a:gd name="connsiteX3" fmla="*/ 315030 w 862437"/>
                    <a:gd name="connsiteY3" fmla="*/ 38183 h 67198"/>
                    <a:gd name="connsiteX4" fmla="*/ 351192 w 862437"/>
                    <a:gd name="connsiteY4" fmla="*/ 27622 h 67198"/>
                    <a:gd name="connsiteX5" fmla="*/ 415621 w 862437"/>
                    <a:gd name="connsiteY5" fmla="*/ 18998 h 67198"/>
                    <a:gd name="connsiteX6" fmla="*/ 488138 w 862437"/>
                    <a:gd name="connsiteY6" fmla="*/ 0 h 67198"/>
                    <a:gd name="connsiteX7" fmla="*/ 862437 w 862437"/>
                    <a:gd name="connsiteY7" fmla="*/ 295 h 67198"/>
                    <a:gd name="connsiteX0" fmla="*/ 0 w 862437"/>
                    <a:gd name="connsiteY0" fmla="*/ 66903 h 66903"/>
                    <a:gd name="connsiteX1" fmla="*/ 175526 w 862437"/>
                    <a:gd name="connsiteY1" fmla="*/ 64465 h 66903"/>
                    <a:gd name="connsiteX2" fmla="*/ 245863 w 862437"/>
                    <a:gd name="connsiteY2" fmla="*/ 47261 h 66903"/>
                    <a:gd name="connsiteX3" fmla="*/ 315030 w 862437"/>
                    <a:gd name="connsiteY3" fmla="*/ 37888 h 66903"/>
                    <a:gd name="connsiteX4" fmla="*/ 351192 w 862437"/>
                    <a:gd name="connsiteY4" fmla="*/ 27327 h 66903"/>
                    <a:gd name="connsiteX5" fmla="*/ 415621 w 862437"/>
                    <a:gd name="connsiteY5" fmla="*/ 18703 h 66903"/>
                    <a:gd name="connsiteX6" fmla="*/ 488138 w 862437"/>
                    <a:gd name="connsiteY6" fmla="*/ 5294 h 66903"/>
                    <a:gd name="connsiteX7" fmla="*/ 862437 w 862437"/>
                    <a:gd name="connsiteY7" fmla="*/ 0 h 66903"/>
                    <a:gd name="connsiteX0" fmla="*/ 0 w 862437"/>
                    <a:gd name="connsiteY0" fmla="*/ 66903 h 66903"/>
                    <a:gd name="connsiteX1" fmla="*/ 175526 w 862437"/>
                    <a:gd name="connsiteY1" fmla="*/ 64465 h 66903"/>
                    <a:gd name="connsiteX2" fmla="*/ 245863 w 862437"/>
                    <a:gd name="connsiteY2" fmla="*/ 47261 h 66903"/>
                    <a:gd name="connsiteX3" fmla="*/ 315030 w 862437"/>
                    <a:gd name="connsiteY3" fmla="*/ 37888 h 66903"/>
                    <a:gd name="connsiteX4" fmla="*/ 351192 w 862437"/>
                    <a:gd name="connsiteY4" fmla="*/ 27327 h 66903"/>
                    <a:gd name="connsiteX5" fmla="*/ 406746 w 862437"/>
                    <a:gd name="connsiteY5" fmla="*/ 14977 h 66903"/>
                    <a:gd name="connsiteX6" fmla="*/ 488138 w 862437"/>
                    <a:gd name="connsiteY6" fmla="*/ 5294 h 66903"/>
                    <a:gd name="connsiteX7" fmla="*/ 862437 w 862437"/>
                    <a:gd name="connsiteY7" fmla="*/ 0 h 66903"/>
                    <a:gd name="connsiteX0" fmla="*/ 0 w 862437"/>
                    <a:gd name="connsiteY0" fmla="*/ 66903 h 67259"/>
                    <a:gd name="connsiteX1" fmla="*/ 175526 w 862437"/>
                    <a:gd name="connsiteY1" fmla="*/ 67259 h 67259"/>
                    <a:gd name="connsiteX2" fmla="*/ 245863 w 862437"/>
                    <a:gd name="connsiteY2" fmla="*/ 47261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6903 h 67259"/>
                    <a:gd name="connsiteX1" fmla="*/ 175526 w 862437"/>
                    <a:gd name="connsiteY1" fmla="*/ 67259 h 67259"/>
                    <a:gd name="connsiteX2" fmla="*/ 245863 w 862437"/>
                    <a:gd name="connsiteY2" fmla="*/ 47261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6903 h 67259"/>
                    <a:gd name="connsiteX1" fmla="*/ 175526 w 862437"/>
                    <a:gd name="connsiteY1" fmla="*/ 67259 h 67259"/>
                    <a:gd name="connsiteX2" fmla="*/ 256218 w 862437"/>
                    <a:gd name="connsiteY2" fmla="*/ 50055 h 67259"/>
                    <a:gd name="connsiteX3" fmla="*/ 315030 w 862437"/>
                    <a:gd name="connsiteY3" fmla="*/ 37888 h 67259"/>
                    <a:gd name="connsiteX4" fmla="*/ 351192 w 862437"/>
                    <a:gd name="connsiteY4" fmla="*/ 27327 h 67259"/>
                    <a:gd name="connsiteX5" fmla="*/ 406746 w 862437"/>
                    <a:gd name="connsiteY5" fmla="*/ 14977 h 67259"/>
                    <a:gd name="connsiteX6" fmla="*/ 488138 w 862437"/>
                    <a:gd name="connsiteY6" fmla="*/ 5294 h 67259"/>
                    <a:gd name="connsiteX7" fmla="*/ 862437 w 862437"/>
                    <a:gd name="connsiteY7" fmla="*/ 0 h 67259"/>
                    <a:gd name="connsiteX0" fmla="*/ 0 w 862437"/>
                    <a:gd name="connsiteY0" fmla="*/ 63177 h 63533"/>
                    <a:gd name="connsiteX1" fmla="*/ 175526 w 862437"/>
                    <a:gd name="connsiteY1" fmla="*/ 63533 h 63533"/>
                    <a:gd name="connsiteX2" fmla="*/ 256218 w 862437"/>
                    <a:gd name="connsiteY2" fmla="*/ 46329 h 63533"/>
                    <a:gd name="connsiteX3" fmla="*/ 315030 w 862437"/>
                    <a:gd name="connsiteY3" fmla="*/ 34162 h 63533"/>
                    <a:gd name="connsiteX4" fmla="*/ 351192 w 862437"/>
                    <a:gd name="connsiteY4" fmla="*/ 23601 h 63533"/>
                    <a:gd name="connsiteX5" fmla="*/ 406746 w 862437"/>
                    <a:gd name="connsiteY5" fmla="*/ 11251 h 63533"/>
                    <a:gd name="connsiteX6" fmla="*/ 488138 w 862437"/>
                    <a:gd name="connsiteY6" fmla="*/ 1568 h 63533"/>
                    <a:gd name="connsiteX7" fmla="*/ 862437 w 862437"/>
                    <a:gd name="connsiteY7" fmla="*/ 0 h 63533"/>
                    <a:gd name="connsiteX0" fmla="*/ 0 w 862437"/>
                    <a:gd name="connsiteY0" fmla="*/ 68129 h 68485"/>
                    <a:gd name="connsiteX1" fmla="*/ 175526 w 862437"/>
                    <a:gd name="connsiteY1" fmla="*/ 68485 h 68485"/>
                    <a:gd name="connsiteX2" fmla="*/ 256218 w 862437"/>
                    <a:gd name="connsiteY2" fmla="*/ 51281 h 68485"/>
                    <a:gd name="connsiteX3" fmla="*/ 315030 w 862437"/>
                    <a:gd name="connsiteY3" fmla="*/ 39114 h 68485"/>
                    <a:gd name="connsiteX4" fmla="*/ 351192 w 862437"/>
                    <a:gd name="connsiteY4" fmla="*/ 28553 h 68485"/>
                    <a:gd name="connsiteX5" fmla="*/ 406746 w 862437"/>
                    <a:gd name="connsiteY5" fmla="*/ 16203 h 68485"/>
                    <a:gd name="connsiteX6" fmla="*/ 474825 w 862437"/>
                    <a:gd name="connsiteY6" fmla="*/ 0 h 68485"/>
                    <a:gd name="connsiteX7" fmla="*/ 862437 w 862437"/>
                    <a:gd name="connsiteY7" fmla="*/ 4952 h 68485"/>
                    <a:gd name="connsiteX0" fmla="*/ 0 w 862437"/>
                    <a:gd name="connsiteY0" fmla="*/ 63177 h 63533"/>
                    <a:gd name="connsiteX1" fmla="*/ 175526 w 862437"/>
                    <a:gd name="connsiteY1" fmla="*/ 63533 h 63533"/>
                    <a:gd name="connsiteX2" fmla="*/ 256218 w 862437"/>
                    <a:gd name="connsiteY2" fmla="*/ 46329 h 63533"/>
                    <a:gd name="connsiteX3" fmla="*/ 315030 w 862437"/>
                    <a:gd name="connsiteY3" fmla="*/ 34162 h 63533"/>
                    <a:gd name="connsiteX4" fmla="*/ 351192 w 862437"/>
                    <a:gd name="connsiteY4" fmla="*/ 23601 h 63533"/>
                    <a:gd name="connsiteX5" fmla="*/ 406746 w 862437"/>
                    <a:gd name="connsiteY5" fmla="*/ 11251 h 63533"/>
                    <a:gd name="connsiteX6" fmla="*/ 483701 w 862437"/>
                    <a:gd name="connsiteY6" fmla="*/ 637 h 63533"/>
                    <a:gd name="connsiteX7" fmla="*/ 862437 w 862437"/>
                    <a:gd name="connsiteY7" fmla="*/ 0 h 63533"/>
                    <a:gd name="connsiteX0" fmla="*/ 0 w 862437"/>
                    <a:gd name="connsiteY0" fmla="*/ 63177 h 66327"/>
                    <a:gd name="connsiteX1" fmla="*/ 178485 w 862437"/>
                    <a:gd name="connsiteY1" fmla="*/ 66327 h 66327"/>
                    <a:gd name="connsiteX2" fmla="*/ 256218 w 862437"/>
                    <a:gd name="connsiteY2" fmla="*/ 46329 h 66327"/>
                    <a:gd name="connsiteX3" fmla="*/ 315030 w 862437"/>
                    <a:gd name="connsiteY3" fmla="*/ 34162 h 66327"/>
                    <a:gd name="connsiteX4" fmla="*/ 351192 w 862437"/>
                    <a:gd name="connsiteY4" fmla="*/ 23601 h 66327"/>
                    <a:gd name="connsiteX5" fmla="*/ 406746 w 862437"/>
                    <a:gd name="connsiteY5" fmla="*/ 11251 h 66327"/>
                    <a:gd name="connsiteX6" fmla="*/ 483701 w 862437"/>
                    <a:gd name="connsiteY6" fmla="*/ 637 h 66327"/>
                    <a:gd name="connsiteX7" fmla="*/ 862437 w 862437"/>
                    <a:gd name="connsiteY7" fmla="*/ 0 h 66327"/>
                    <a:gd name="connsiteX0" fmla="*/ 0 w 862437"/>
                    <a:gd name="connsiteY0" fmla="*/ 63177 h 63177"/>
                    <a:gd name="connsiteX1" fmla="*/ 179964 w 862437"/>
                    <a:gd name="connsiteY1" fmla="*/ 60738 h 63177"/>
                    <a:gd name="connsiteX2" fmla="*/ 256218 w 862437"/>
                    <a:gd name="connsiteY2" fmla="*/ 46329 h 63177"/>
                    <a:gd name="connsiteX3" fmla="*/ 315030 w 862437"/>
                    <a:gd name="connsiteY3" fmla="*/ 34162 h 63177"/>
                    <a:gd name="connsiteX4" fmla="*/ 351192 w 862437"/>
                    <a:gd name="connsiteY4" fmla="*/ 23601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56218 w 862437"/>
                    <a:gd name="connsiteY2" fmla="*/ 46329 h 63177"/>
                    <a:gd name="connsiteX3" fmla="*/ 315030 w 862437"/>
                    <a:gd name="connsiteY3" fmla="*/ 34162 h 63177"/>
                    <a:gd name="connsiteX4" fmla="*/ 351192 w 862437"/>
                    <a:gd name="connsiteY4" fmla="*/ 23601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56218 w 862437"/>
                    <a:gd name="connsiteY2" fmla="*/ 46329 h 63177"/>
                    <a:gd name="connsiteX3" fmla="*/ 257374 w 862437"/>
                    <a:gd name="connsiteY3" fmla="*/ 44414 h 63177"/>
                    <a:gd name="connsiteX4" fmla="*/ 315030 w 862437"/>
                    <a:gd name="connsiteY4" fmla="*/ 34162 h 63177"/>
                    <a:gd name="connsiteX5" fmla="*/ 351192 w 862437"/>
                    <a:gd name="connsiteY5" fmla="*/ 23601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56218 w 862437"/>
                    <a:gd name="connsiteY2" fmla="*/ 46329 h 63177"/>
                    <a:gd name="connsiteX3" fmla="*/ 257374 w 862437"/>
                    <a:gd name="connsiteY3" fmla="*/ 44414 h 63177"/>
                    <a:gd name="connsiteX4" fmla="*/ 315030 w 862437"/>
                    <a:gd name="connsiteY4" fmla="*/ 34162 h 63177"/>
                    <a:gd name="connsiteX5" fmla="*/ 336400 w 862437"/>
                    <a:gd name="connsiteY5" fmla="*/ 19875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56218 w 862437"/>
                    <a:gd name="connsiteY2" fmla="*/ 46329 h 63177"/>
                    <a:gd name="connsiteX3" fmla="*/ 269208 w 862437"/>
                    <a:gd name="connsiteY3" fmla="*/ 47208 h 63177"/>
                    <a:gd name="connsiteX4" fmla="*/ 315030 w 862437"/>
                    <a:gd name="connsiteY4" fmla="*/ 34162 h 63177"/>
                    <a:gd name="connsiteX5" fmla="*/ 336400 w 862437"/>
                    <a:gd name="connsiteY5" fmla="*/ 19875 h 63177"/>
                    <a:gd name="connsiteX6" fmla="*/ 406746 w 862437"/>
                    <a:gd name="connsiteY6" fmla="*/ 11251 h 63177"/>
                    <a:gd name="connsiteX7" fmla="*/ 483701 w 862437"/>
                    <a:gd name="connsiteY7" fmla="*/ 637 h 63177"/>
                    <a:gd name="connsiteX8" fmla="*/ 862437 w 862437"/>
                    <a:gd name="connsiteY8" fmla="*/ 0 h 63177"/>
                    <a:gd name="connsiteX0" fmla="*/ 0 w 862437"/>
                    <a:gd name="connsiteY0" fmla="*/ 63177 h 63177"/>
                    <a:gd name="connsiteX1" fmla="*/ 179964 w 862437"/>
                    <a:gd name="connsiteY1" fmla="*/ 60738 h 63177"/>
                    <a:gd name="connsiteX2" fmla="*/ 269208 w 862437"/>
                    <a:gd name="connsiteY2" fmla="*/ 47208 h 63177"/>
                    <a:gd name="connsiteX3" fmla="*/ 315030 w 862437"/>
                    <a:gd name="connsiteY3" fmla="*/ 34162 h 63177"/>
                    <a:gd name="connsiteX4" fmla="*/ 336400 w 862437"/>
                    <a:gd name="connsiteY4" fmla="*/ 19875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6746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8225 w 862437"/>
                    <a:gd name="connsiteY5" fmla="*/ 11251 h 63177"/>
                    <a:gd name="connsiteX6" fmla="*/ 483701 w 862437"/>
                    <a:gd name="connsiteY6" fmla="*/ 637 h 63177"/>
                    <a:gd name="connsiteX7" fmla="*/ 862437 w 862437"/>
                    <a:gd name="connsiteY7" fmla="*/ 0 h 63177"/>
                    <a:gd name="connsiteX0" fmla="*/ 0 w 862437"/>
                    <a:gd name="connsiteY0" fmla="*/ 63177 h 63177"/>
                    <a:gd name="connsiteX1" fmla="*/ 179964 w 862437"/>
                    <a:gd name="connsiteY1" fmla="*/ 60738 h 63177"/>
                    <a:gd name="connsiteX2" fmla="*/ 273646 w 862437"/>
                    <a:gd name="connsiteY2" fmla="*/ 51865 h 63177"/>
                    <a:gd name="connsiteX3" fmla="*/ 315030 w 862437"/>
                    <a:gd name="connsiteY3" fmla="*/ 34162 h 63177"/>
                    <a:gd name="connsiteX4" fmla="*/ 336400 w 862437"/>
                    <a:gd name="connsiteY4" fmla="*/ 19875 h 63177"/>
                    <a:gd name="connsiteX5" fmla="*/ 408225 w 862437"/>
                    <a:gd name="connsiteY5" fmla="*/ 11251 h 63177"/>
                    <a:gd name="connsiteX6" fmla="*/ 489618 w 862437"/>
                    <a:gd name="connsiteY6" fmla="*/ 7157 h 63177"/>
                    <a:gd name="connsiteX7" fmla="*/ 862437 w 862437"/>
                    <a:gd name="connsiteY7" fmla="*/ 0 h 63177"/>
                    <a:gd name="connsiteX0" fmla="*/ 0 w 859479"/>
                    <a:gd name="connsiteY0" fmla="*/ 57588 h 57588"/>
                    <a:gd name="connsiteX1" fmla="*/ 179964 w 859479"/>
                    <a:gd name="connsiteY1" fmla="*/ 55149 h 57588"/>
                    <a:gd name="connsiteX2" fmla="*/ 273646 w 859479"/>
                    <a:gd name="connsiteY2" fmla="*/ 46276 h 57588"/>
                    <a:gd name="connsiteX3" fmla="*/ 315030 w 859479"/>
                    <a:gd name="connsiteY3" fmla="*/ 28573 h 57588"/>
                    <a:gd name="connsiteX4" fmla="*/ 336400 w 859479"/>
                    <a:gd name="connsiteY4" fmla="*/ 14286 h 57588"/>
                    <a:gd name="connsiteX5" fmla="*/ 408225 w 859479"/>
                    <a:gd name="connsiteY5" fmla="*/ 5662 h 57588"/>
                    <a:gd name="connsiteX6" fmla="*/ 489618 w 859479"/>
                    <a:gd name="connsiteY6" fmla="*/ 1568 h 57588"/>
                    <a:gd name="connsiteX7" fmla="*/ 859479 w 859479"/>
                    <a:gd name="connsiteY7" fmla="*/ 0 h 57588"/>
                    <a:gd name="connsiteX0" fmla="*/ 0 w 859479"/>
                    <a:gd name="connsiteY0" fmla="*/ 58814 h 58814"/>
                    <a:gd name="connsiteX1" fmla="*/ 179964 w 859479"/>
                    <a:gd name="connsiteY1" fmla="*/ 56375 h 58814"/>
                    <a:gd name="connsiteX2" fmla="*/ 273646 w 859479"/>
                    <a:gd name="connsiteY2" fmla="*/ 47502 h 58814"/>
                    <a:gd name="connsiteX3" fmla="*/ 315030 w 859479"/>
                    <a:gd name="connsiteY3" fmla="*/ 29799 h 58814"/>
                    <a:gd name="connsiteX4" fmla="*/ 336400 w 859479"/>
                    <a:gd name="connsiteY4" fmla="*/ 15512 h 58814"/>
                    <a:gd name="connsiteX5" fmla="*/ 408225 w 859479"/>
                    <a:gd name="connsiteY5" fmla="*/ 6888 h 58814"/>
                    <a:gd name="connsiteX6" fmla="*/ 489618 w 859479"/>
                    <a:gd name="connsiteY6" fmla="*/ 0 h 58814"/>
                    <a:gd name="connsiteX7" fmla="*/ 859479 w 859479"/>
                    <a:gd name="connsiteY7" fmla="*/ 1226 h 58814"/>
                    <a:gd name="connsiteX0" fmla="*/ 0 w 859479"/>
                    <a:gd name="connsiteY0" fmla="*/ 58814 h 58814"/>
                    <a:gd name="connsiteX1" fmla="*/ 179964 w 859479"/>
                    <a:gd name="connsiteY1" fmla="*/ 56375 h 58814"/>
                    <a:gd name="connsiteX2" fmla="*/ 273646 w 859479"/>
                    <a:gd name="connsiteY2" fmla="*/ 47502 h 58814"/>
                    <a:gd name="connsiteX3" fmla="*/ 315030 w 859479"/>
                    <a:gd name="connsiteY3" fmla="*/ 29799 h 58814"/>
                    <a:gd name="connsiteX4" fmla="*/ 336400 w 859479"/>
                    <a:gd name="connsiteY4" fmla="*/ 15512 h 58814"/>
                    <a:gd name="connsiteX5" fmla="*/ 406746 w 859479"/>
                    <a:gd name="connsiteY5" fmla="*/ 9682 h 58814"/>
                    <a:gd name="connsiteX6" fmla="*/ 489618 w 859479"/>
                    <a:gd name="connsiteY6" fmla="*/ 0 h 58814"/>
                    <a:gd name="connsiteX7" fmla="*/ 859479 w 859479"/>
                    <a:gd name="connsiteY7" fmla="*/ 1226 h 58814"/>
                    <a:gd name="connsiteX0" fmla="*/ 0 w 860958"/>
                    <a:gd name="connsiteY0" fmla="*/ 58814 h 58814"/>
                    <a:gd name="connsiteX1" fmla="*/ 179964 w 860958"/>
                    <a:gd name="connsiteY1" fmla="*/ 56375 h 58814"/>
                    <a:gd name="connsiteX2" fmla="*/ 273646 w 860958"/>
                    <a:gd name="connsiteY2" fmla="*/ 47502 h 58814"/>
                    <a:gd name="connsiteX3" fmla="*/ 315030 w 860958"/>
                    <a:gd name="connsiteY3" fmla="*/ 29799 h 58814"/>
                    <a:gd name="connsiteX4" fmla="*/ 336400 w 860958"/>
                    <a:gd name="connsiteY4" fmla="*/ 15512 h 58814"/>
                    <a:gd name="connsiteX5" fmla="*/ 406746 w 860958"/>
                    <a:gd name="connsiteY5" fmla="*/ 9682 h 58814"/>
                    <a:gd name="connsiteX6" fmla="*/ 489618 w 860958"/>
                    <a:gd name="connsiteY6" fmla="*/ 0 h 58814"/>
                    <a:gd name="connsiteX7" fmla="*/ 860958 w 860958"/>
                    <a:gd name="connsiteY7" fmla="*/ 1226 h 58814"/>
                    <a:gd name="connsiteX0" fmla="*/ 0 w 860958"/>
                    <a:gd name="connsiteY0" fmla="*/ 63177 h 63177"/>
                    <a:gd name="connsiteX1" fmla="*/ 179964 w 860958"/>
                    <a:gd name="connsiteY1" fmla="*/ 60738 h 63177"/>
                    <a:gd name="connsiteX2" fmla="*/ 273646 w 860958"/>
                    <a:gd name="connsiteY2" fmla="*/ 51865 h 63177"/>
                    <a:gd name="connsiteX3" fmla="*/ 315030 w 860958"/>
                    <a:gd name="connsiteY3" fmla="*/ 34162 h 63177"/>
                    <a:gd name="connsiteX4" fmla="*/ 336400 w 860958"/>
                    <a:gd name="connsiteY4" fmla="*/ 19875 h 63177"/>
                    <a:gd name="connsiteX5" fmla="*/ 406746 w 860958"/>
                    <a:gd name="connsiteY5" fmla="*/ 14045 h 63177"/>
                    <a:gd name="connsiteX6" fmla="*/ 489618 w 860958"/>
                    <a:gd name="connsiteY6" fmla="*/ 4363 h 63177"/>
                    <a:gd name="connsiteX7" fmla="*/ 860958 w 860958"/>
                    <a:gd name="connsiteY7" fmla="*/ 0 h 63177"/>
                    <a:gd name="connsiteX0" fmla="*/ 0 w 860958"/>
                    <a:gd name="connsiteY0" fmla="*/ 63177 h 63177"/>
                    <a:gd name="connsiteX1" fmla="*/ 179964 w 860958"/>
                    <a:gd name="connsiteY1" fmla="*/ 60738 h 63177"/>
                    <a:gd name="connsiteX2" fmla="*/ 273646 w 860958"/>
                    <a:gd name="connsiteY2" fmla="*/ 51865 h 63177"/>
                    <a:gd name="connsiteX3" fmla="*/ 315030 w 860958"/>
                    <a:gd name="connsiteY3" fmla="*/ 34162 h 63177"/>
                    <a:gd name="connsiteX4" fmla="*/ 336400 w 860958"/>
                    <a:gd name="connsiteY4" fmla="*/ 19875 h 63177"/>
                    <a:gd name="connsiteX5" fmla="*/ 406746 w 860958"/>
                    <a:gd name="connsiteY5" fmla="*/ 14045 h 63177"/>
                    <a:gd name="connsiteX6" fmla="*/ 489618 w 860958"/>
                    <a:gd name="connsiteY6" fmla="*/ 1569 h 63177"/>
                    <a:gd name="connsiteX7" fmla="*/ 860958 w 860958"/>
                    <a:gd name="connsiteY7" fmla="*/ 0 h 63177"/>
                    <a:gd name="connsiteX0" fmla="*/ 0 w 860958"/>
                    <a:gd name="connsiteY0" fmla="*/ 61608 h 61608"/>
                    <a:gd name="connsiteX1" fmla="*/ 179964 w 860958"/>
                    <a:gd name="connsiteY1" fmla="*/ 59169 h 61608"/>
                    <a:gd name="connsiteX2" fmla="*/ 273646 w 860958"/>
                    <a:gd name="connsiteY2" fmla="*/ 50296 h 61608"/>
                    <a:gd name="connsiteX3" fmla="*/ 315030 w 860958"/>
                    <a:gd name="connsiteY3" fmla="*/ 32593 h 61608"/>
                    <a:gd name="connsiteX4" fmla="*/ 336400 w 860958"/>
                    <a:gd name="connsiteY4" fmla="*/ 18306 h 61608"/>
                    <a:gd name="connsiteX5" fmla="*/ 406746 w 860958"/>
                    <a:gd name="connsiteY5" fmla="*/ 12476 h 61608"/>
                    <a:gd name="connsiteX6" fmla="*/ 489618 w 860958"/>
                    <a:gd name="connsiteY6" fmla="*/ 0 h 61608"/>
                    <a:gd name="connsiteX7" fmla="*/ 860958 w 860958"/>
                    <a:gd name="connsiteY7" fmla="*/ 1225 h 61608"/>
                    <a:gd name="connsiteX0" fmla="*/ 0 w 862169"/>
                    <a:gd name="connsiteY0" fmla="*/ 61608 h 61608"/>
                    <a:gd name="connsiteX1" fmla="*/ 179964 w 862169"/>
                    <a:gd name="connsiteY1" fmla="*/ 59169 h 61608"/>
                    <a:gd name="connsiteX2" fmla="*/ 273646 w 862169"/>
                    <a:gd name="connsiteY2" fmla="*/ 50296 h 61608"/>
                    <a:gd name="connsiteX3" fmla="*/ 315030 w 862169"/>
                    <a:gd name="connsiteY3" fmla="*/ 32593 h 61608"/>
                    <a:gd name="connsiteX4" fmla="*/ 336400 w 862169"/>
                    <a:gd name="connsiteY4" fmla="*/ 18306 h 61608"/>
                    <a:gd name="connsiteX5" fmla="*/ 406746 w 862169"/>
                    <a:gd name="connsiteY5" fmla="*/ 12476 h 61608"/>
                    <a:gd name="connsiteX6" fmla="*/ 489618 w 862169"/>
                    <a:gd name="connsiteY6" fmla="*/ 0 h 61608"/>
                    <a:gd name="connsiteX7" fmla="*/ 862169 w 862169"/>
                    <a:gd name="connsiteY7" fmla="*/ 1225 h 6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69" h="61608">
                      <a:moveTo>
                        <a:pt x="0" y="61608"/>
                      </a:moveTo>
                      <a:lnTo>
                        <a:pt x="179964" y="59169"/>
                      </a:lnTo>
                      <a:cubicBezTo>
                        <a:pt x="224832" y="56507"/>
                        <a:pt x="251135" y="54725"/>
                        <a:pt x="273646" y="50296"/>
                      </a:cubicBezTo>
                      <a:cubicBezTo>
                        <a:pt x="283448" y="48268"/>
                        <a:pt x="300873" y="36372"/>
                        <a:pt x="315030" y="32593"/>
                      </a:cubicBezTo>
                      <a:lnTo>
                        <a:pt x="336400" y="18306"/>
                      </a:lnTo>
                      <a:cubicBezTo>
                        <a:pt x="360297" y="12382"/>
                        <a:pt x="385270" y="15351"/>
                        <a:pt x="406746" y="12476"/>
                      </a:cubicBezTo>
                      <a:lnTo>
                        <a:pt x="489618" y="0"/>
                      </a:lnTo>
                      <a:lnTo>
                        <a:pt x="862169" y="1225"/>
                      </a:lnTo>
                    </a:path>
                  </a:pathLst>
                </a:custGeom>
                <a:noFill/>
                <a:ln w="762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65000"/>
                        </a:schemeClr>
                      </a:solidFill>
                    </a:ln>
                    <a:noFill/>
                  </a:endParaRPr>
                </a:p>
              </p:txBody>
            </p:sp>
            <p:sp>
              <p:nvSpPr>
                <p:cNvPr id="160" name="Rectangle: Top Corners Rounded 159">
                  <a:extLst>
                    <a:ext uri="{FF2B5EF4-FFF2-40B4-BE49-F238E27FC236}">
                      <a16:creationId xmlns:a16="http://schemas.microsoft.com/office/drawing/2014/main" id="{ED485D3D-CACF-42AE-9149-5E5EF577685F}"/>
                    </a:ext>
                  </a:extLst>
                </p:cNvPr>
                <p:cNvSpPr/>
                <p:nvPr/>
              </p:nvSpPr>
              <p:spPr>
                <a:xfrm rot="16200000">
                  <a:off x="5673534" y="4955302"/>
                  <a:ext cx="251359" cy="1390659"/>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Top Corners Rounded 160">
                  <a:extLst>
                    <a:ext uri="{FF2B5EF4-FFF2-40B4-BE49-F238E27FC236}">
                      <a16:creationId xmlns:a16="http://schemas.microsoft.com/office/drawing/2014/main" id="{4B3EB85D-4ECA-4E73-BE3C-CF24D8B9DE39}"/>
                    </a:ext>
                  </a:extLst>
                </p:cNvPr>
                <p:cNvSpPr/>
                <p:nvPr/>
              </p:nvSpPr>
              <p:spPr>
                <a:xfrm rot="16200000">
                  <a:off x="5823898" y="4862671"/>
                  <a:ext cx="227119" cy="1114289"/>
                </a:xfrm>
                <a:prstGeom prst="round2SameRect">
                  <a:avLst>
                    <a:gd name="adj1" fmla="val 50000"/>
                    <a:gd name="adj2" fmla="val 0"/>
                  </a:avLst>
                </a:prstGeom>
                <a:solidFill>
                  <a:srgbClr val="F9E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4" name="Group 163">
                  <a:extLst>
                    <a:ext uri="{FF2B5EF4-FFF2-40B4-BE49-F238E27FC236}">
                      <a16:creationId xmlns:a16="http://schemas.microsoft.com/office/drawing/2014/main" id="{88314762-F921-4D64-A575-00CD96B59C42}"/>
                    </a:ext>
                  </a:extLst>
                </p:cNvPr>
                <p:cNvGrpSpPr/>
                <p:nvPr/>
              </p:nvGrpSpPr>
              <p:grpSpPr>
                <a:xfrm rot="20065635">
                  <a:off x="5059092" y="5211637"/>
                  <a:ext cx="42856" cy="160174"/>
                  <a:chOff x="3390737" y="3710877"/>
                  <a:chExt cx="29155" cy="6154"/>
                </a:xfrm>
              </p:grpSpPr>
              <p:cxnSp>
                <p:nvCxnSpPr>
                  <p:cNvPr id="236" name="Straight Connector 235">
                    <a:extLst>
                      <a:ext uri="{FF2B5EF4-FFF2-40B4-BE49-F238E27FC236}">
                        <a16:creationId xmlns:a16="http://schemas.microsoft.com/office/drawing/2014/main" id="{029671E8-757D-4F1C-905C-9204F2337BEB}"/>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82E083F5-3EED-43C4-A509-649658F3B946}"/>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65" name="Group 164">
                  <a:extLst>
                    <a:ext uri="{FF2B5EF4-FFF2-40B4-BE49-F238E27FC236}">
                      <a16:creationId xmlns:a16="http://schemas.microsoft.com/office/drawing/2014/main" id="{142BE612-1579-4A0F-BFE7-78FBFE2BCEA7}"/>
                    </a:ext>
                  </a:extLst>
                </p:cNvPr>
                <p:cNvGrpSpPr/>
                <p:nvPr/>
              </p:nvGrpSpPr>
              <p:grpSpPr>
                <a:xfrm rot="20774787">
                  <a:off x="5134995" y="5159991"/>
                  <a:ext cx="42856" cy="160174"/>
                  <a:chOff x="3390737" y="3710877"/>
                  <a:chExt cx="29155" cy="6154"/>
                </a:xfrm>
              </p:grpSpPr>
              <p:cxnSp>
                <p:nvCxnSpPr>
                  <p:cNvPr id="234" name="Straight Connector 233">
                    <a:extLst>
                      <a:ext uri="{FF2B5EF4-FFF2-40B4-BE49-F238E27FC236}">
                        <a16:creationId xmlns:a16="http://schemas.microsoft.com/office/drawing/2014/main" id="{E918FFC6-A590-465B-83E2-8EAB732F9C2C}"/>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38EB118C-4AFA-40C1-A6CD-A7ABD49ECA43}"/>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66" name="Group 165">
                  <a:extLst>
                    <a:ext uri="{FF2B5EF4-FFF2-40B4-BE49-F238E27FC236}">
                      <a16:creationId xmlns:a16="http://schemas.microsoft.com/office/drawing/2014/main" id="{709FD9EC-EFFB-4C92-892F-449DF17C31D0}"/>
                    </a:ext>
                  </a:extLst>
                </p:cNvPr>
                <p:cNvGrpSpPr/>
                <p:nvPr/>
              </p:nvGrpSpPr>
              <p:grpSpPr>
                <a:xfrm rot="18940589">
                  <a:off x="4911332" y="5292870"/>
                  <a:ext cx="42856" cy="160174"/>
                  <a:chOff x="3390737" y="3710877"/>
                  <a:chExt cx="29155" cy="6154"/>
                </a:xfrm>
              </p:grpSpPr>
              <p:cxnSp>
                <p:nvCxnSpPr>
                  <p:cNvPr id="208" name="Straight Connector 207">
                    <a:extLst>
                      <a:ext uri="{FF2B5EF4-FFF2-40B4-BE49-F238E27FC236}">
                        <a16:creationId xmlns:a16="http://schemas.microsoft.com/office/drawing/2014/main" id="{130B0120-55EC-4DDC-AAB6-E58CF9D7DA45}"/>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1EB8011A-83C0-4294-8CCC-70C8E5DB31FB}"/>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67" name="Group 166">
                  <a:extLst>
                    <a:ext uri="{FF2B5EF4-FFF2-40B4-BE49-F238E27FC236}">
                      <a16:creationId xmlns:a16="http://schemas.microsoft.com/office/drawing/2014/main" id="{66B1C325-D3EB-47D9-8F25-785F14D1C165}"/>
                    </a:ext>
                  </a:extLst>
                </p:cNvPr>
                <p:cNvGrpSpPr/>
                <p:nvPr/>
              </p:nvGrpSpPr>
              <p:grpSpPr>
                <a:xfrm rot="21339947">
                  <a:off x="5243232" y="5086575"/>
                  <a:ext cx="42856" cy="160174"/>
                  <a:chOff x="3390737" y="3710877"/>
                  <a:chExt cx="29155" cy="6154"/>
                </a:xfrm>
              </p:grpSpPr>
              <p:cxnSp>
                <p:nvCxnSpPr>
                  <p:cNvPr id="178" name="Straight Connector 177">
                    <a:extLst>
                      <a:ext uri="{FF2B5EF4-FFF2-40B4-BE49-F238E27FC236}">
                        <a16:creationId xmlns:a16="http://schemas.microsoft.com/office/drawing/2014/main" id="{61FDA192-7A8F-4753-91AE-2A0B6FFC4043}"/>
                      </a:ext>
                    </a:extLst>
                  </p:cNvPr>
                  <p:cNvCxnSpPr>
                    <a:cxnSpLocks/>
                  </p:cNvCxnSpPr>
                  <p:nvPr/>
                </p:nvCxnSpPr>
                <p:spPr>
                  <a:xfrm flipH="1">
                    <a:off x="3390739" y="3710877"/>
                    <a:ext cx="29153" cy="6154"/>
                  </a:xfrm>
                  <a:prstGeom prst="line">
                    <a:avLst/>
                  </a:prstGeom>
                  <a:ln w="3175"/>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7400DAF0-54E6-414B-941F-05DD450DC254}"/>
                      </a:ext>
                    </a:extLst>
                  </p:cNvPr>
                  <p:cNvCxnSpPr>
                    <a:cxnSpLocks/>
                  </p:cNvCxnSpPr>
                  <p:nvPr/>
                </p:nvCxnSpPr>
                <p:spPr>
                  <a:xfrm>
                    <a:off x="3390737" y="3710908"/>
                    <a:ext cx="29155" cy="6123"/>
                  </a:xfrm>
                  <a:prstGeom prst="line">
                    <a:avLst/>
                  </a:prstGeom>
                  <a:ln w="3175"/>
                </p:spPr>
                <p:style>
                  <a:lnRef idx="1">
                    <a:schemeClr val="dk1"/>
                  </a:lnRef>
                  <a:fillRef idx="0">
                    <a:schemeClr val="dk1"/>
                  </a:fillRef>
                  <a:effectRef idx="0">
                    <a:schemeClr val="dk1"/>
                  </a:effectRef>
                  <a:fontRef idx="minor">
                    <a:schemeClr val="tx1"/>
                  </a:fontRef>
                </p:style>
              </p:cxnSp>
            </p:grpSp>
            <p:cxnSp>
              <p:nvCxnSpPr>
                <p:cNvPr id="168" name="Straight Connector 167">
                  <a:extLst>
                    <a:ext uri="{FF2B5EF4-FFF2-40B4-BE49-F238E27FC236}">
                      <a16:creationId xmlns:a16="http://schemas.microsoft.com/office/drawing/2014/main" id="{D753F888-ED88-4CDD-AE9F-40C0BDF9BB28}"/>
                    </a:ext>
                  </a:extLst>
                </p:cNvPr>
                <p:cNvCxnSpPr>
                  <a:cxnSpLocks/>
                </p:cNvCxnSpPr>
                <p:nvPr/>
              </p:nvCxnSpPr>
              <p:spPr>
                <a:xfrm flipV="1">
                  <a:off x="5141619" y="5143532"/>
                  <a:ext cx="42015" cy="377294"/>
                </a:xfrm>
                <a:prstGeom prst="line">
                  <a:avLst/>
                </a:prstGeom>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7783C870-149F-4D88-98B9-C2959D00E06F}"/>
                    </a:ext>
                  </a:extLst>
                </p:cNvPr>
                <p:cNvCxnSpPr>
                  <a:cxnSpLocks/>
                </p:cNvCxnSpPr>
                <p:nvPr/>
              </p:nvCxnSpPr>
              <p:spPr>
                <a:xfrm flipH="1" flipV="1">
                  <a:off x="4959380" y="5216029"/>
                  <a:ext cx="138465" cy="427246"/>
                </a:xfrm>
                <a:prstGeom prst="line">
                  <a:avLst/>
                </a:prstGeom>
              </p:spPr>
              <p:style>
                <a:lnRef idx="1">
                  <a:schemeClr val="dk1"/>
                </a:lnRef>
                <a:fillRef idx="0">
                  <a:schemeClr val="dk1"/>
                </a:fillRef>
                <a:effectRef idx="0">
                  <a:schemeClr val="dk1"/>
                </a:effectRef>
                <a:fontRef idx="minor">
                  <a:schemeClr val="tx1"/>
                </a:fontRef>
              </p:style>
            </p:cxnSp>
            <p:grpSp>
              <p:nvGrpSpPr>
                <p:cNvPr id="170" name="Group 169">
                  <a:extLst>
                    <a:ext uri="{FF2B5EF4-FFF2-40B4-BE49-F238E27FC236}">
                      <a16:creationId xmlns:a16="http://schemas.microsoft.com/office/drawing/2014/main" id="{E30A7C3D-BA7F-47EA-B7CE-5AC5D24DB2C6}"/>
                    </a:ext>
                  </a:extLst>
                </p:cNvPr>
                <p:cNvGrpSpPr/>
                <p:nvPr/>
              </p:nvGrpSpPr>
              <p:grpSpPr>
                <a:xfrm rot="20903853">
                  <a:off x="5449552" y="5066350"/>
                  <a:ext cx="42883" cy="160174"/>
                  <a:chOff x="5000978" y="3474540"/>
                  <a:chExt cx="42883" cy="160174"/>
                </a:xfrm>
              </p:grpSpPr>
              <p:cxnSp>
                <p:nvCxnSpPr>
                  <p:cNvPr id="176" name="Straight Connector 175">
                    <a:extLst>
                      <a:ext uri="{FF2B5EF4-FFF2-40B4-BE49-F238E27FC236}">
                        <a16:creationId xmlns:a16="http://schemas.microsoft.com/office/drawing/2014/main" id="{1A96F887-67F4-4BB3-A849-B49A12D3C03C}"/>
                      </a:ext>
                    </a:extLst>
                  </p:cNvPr>
                  <p:cNvCxnSpPr>
                    <a:cxnSpLocks/>
                  </p:cNvCxnSpPr>
                  <p:nvPr/>
                </p:nvCxnSpPr>
                <p:spPr>
                  <a:xfrm rot="21339947" flipH="1">
                    <a:off x="5000978" y="3474540"/>
                    <a:ext cx="42853" cy="160174"/>
                  </a:xfrm>
                  <a:prstGeom prst="line">
                    <a:avLst/>
                  </a:prstGeom>
                  <a:ln w="3175"/>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2723F9F6-FCE7-4B08-88D1-79E489A7FD8F}"/>
                      </a:ext>
                    </a:extLst>
                  </p:cNvPr>
                  <p:cNvCxnSpPr>
                    <a:cxnSpLocks/>
                  </p:cNvCxnSpPr>
                  <p:nvPr/>
                </p:nvCxnSpPr>
                <p:spPr>
                  <a:xfrm rot="21339947">
                    <a:off x="5001005" y="3475346"/>
                    <a:ext cx="42856" cy="159367"/>
                  </a:xfrm>
                  <a:prstGeom prst="line">
                    <a:avLst/>
                  </a:prstGeom>
                  <a:ln w="3175"/>
                </p:spPr>
                <p:style>
                  <a:lnRef idx="1">
                    <a:schemeClr val="dk1"/>
                  </a:lnRef>
                  <a:fillRef idx="0">
                    <a:schemeClr val="dk1"/>
                  </a:fillRef>
                  <a:effectRef idx="0">
                    <a:schemeClr val="dk1"/>
                  </a:effectRef>
                  <a:fontRef idx="minor">
                    <a:schemeClr val="tx1"/>
                  </a:fontRef>
                </p:style>
              </p:cxnSp>
            </p:grpSp>
            <p:grpSp>
              <p:nvGrpSpPr>
                <p:cNvPr id="171" name="Group 170">
                  <a:extLst>
                    <a:ext uri="{FF2B5EF4-FFF2-40B4-BE49-F238E27FC236}">
                      <a16:creationId xmlns:a16="http://schemas.microsoft.com/office/drawing/2014/main" id="{535894BB-52CF-421A-8641-3A62064B3C9C}"/>
                    </a:ext>
                  </a:extLst>
                </p:cNvPr>
                <p:cNvGrpSpPr/>
                <p:nvPr/>
              </p:nvGrpSpPr>
              <p:grpSpPr>
                <a:xfrm rot="20501952">
                  <a:off x="5369149" y="5087867"/>
                  <a:ext cx="42883" cy="160174"/>
                  <a:chOff x="5000978" y="3474540"/>
                  <a:chExt cx="42883" cy="160174"/>
                </a:xfrm>
              </p:grpSpPr>
              <p:cxnSp>
                <p:nvCxnSpPr>
                  <p:cNvPr id="174" name="Straight Connector 173">
                    <a:extLst>
                      <a:ext uri="{FF2B5EF4-FFF2-40B4-BE49-F238E27FC236}">
                        <a16:creationId xmlns:a16="http://schemas.microsoft.com/office/drawing/2014/main" id="{64779FB2-A7EA-442F-B565-E36F85FE7522}"/>
                      </a:ext>
                    </a:extLst>
                  </p:cNvPr>
                  <p:cNvCxnSpPr>
                    <a:cxnSpLocks/>
                  </p:cNvCxnSpPr>
                  <p:nvPr/>
                </p:nvCxnSpPr>
                <p:spPr>
                  <a:xfrm rot="21339947" flipH="1">
                    <a:off x="5000978" y="3474540"/>
                    <a:ext cx="42853" cy="160174"/>
                  </a:xfrm>
                  <a:prstGeom prst="line">
                    <a:avLst/>
                  </a:prstGeom>
                  <a:ln w="3175"/>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4BC77089-BB11-41A2-A24A-8556DDF3AFA3}"/>
                      </a:ext>
                    </a:extLst>
                  </p:cNvPr>
                  <p:cNvCxnSpPr>
                    <a:cxnSpLocks/>
                  </p:cNvCxnSpPr>
                  <p:nvPr/>
                </p:nvCxnSpPr>
                <p:spPr>
                  <a:xfrm rot="21339947">
                    <a:off x="5001005" y="3475346"/>
                    <a:ext cx="42856" cy="159367"/>
                  </a:xfrm>
                  <a:prstGeom prst="line">
                    <a:avLst/>
                  </a:prstGeom>
                  <a:ln w="3175"/>
                </p:spPr>
                <p:style>
                  <a:lnRef idx="1">
                    <a:schemeClr val="dk1"/>
                  </a:lnRef>
                  <a:fillRef idx="0">
                    <a:schemeClr val="dk1"/>
                  </a:fillRef>
                  <a:effectRef idx="0">
                    <a:schemeClr val="dk1"/>
                  </a:effectRef>
                  <a:fontRef idx="minor">
                    <a:schemeClr val="tx1"/>
                  </a:fontRef>
                </p:style>
              </p:cxnSp>
            </p:grpSp>
            <p:cxnSp>
              <p:nvCxnSpPr>
                <p:cNvPr id="172" name="Straight Connector 171">
                  <a:extLst>
                    <a:ext uri="{FF2B5EF4-FFF2-40B4-BE49-F238E27FC236}">
                      <a16:creationId xmlns:a16="http://schemas.microsoft.com/office/drawing/2014/main" id="{624DCE29-6D08-4F49-BC7E-26884B6E7F27}"/>
                    </a:ext>
                  </a:extLst>
                </p:cNvPr>
                <p:cNvCxnSpPr>
                  <a:cxnSpLocks/>
                </p:cNvCxnSpPr>
                <p:nvPr/>
              </p:nvCxnSpPr>
              <p:spPr>
                <a:xfrm flipV="1">
                  <a:off x="5398233" y="5028883"/>
                  <a:ext cx="63324" cy="316033"/>
                </a:xfrm>
                <a:prstGeom prst="line">
                  <a:avLst/>
                </a:prstGeom>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B4D05631-485C-4439-A773-613614E634FF}"/>
                    </a:ext>
                  </a:extLst>
                </p:cNvPr>
                <p:cNvCxnSpPr>
                  <a:cxnSpLocks/>
                </p:cNvCxnSpPr>
                <p:nvPr/>
              </p:nvCxnSpPr>
              <p:spPr>
                <a:xfrm flipV="1">
                  <a:off x="5441175" y="5015060"/>
                  <a:ext cx="147106" cy="290168"/>
                </a:xfrm>
                <a:prstGeom prst="line">
                  <a:avLst/>
                </a:prstGeom>
              </p:spPr>
              <p:style>
                <a:lnRef idx="1">
                  <a:schemeClr val="dk1"/>
                </a:lnRef>
                <a:fillRef idx="0">
                  <a:schemeClr val="dk1"/>
                </a:fillRef>
                <a:effectRef idx="0">
                  <a:schemeClr val="dk1"/>
                </a:effectRef>
                <a:fontRef idx="minor">
                  <a:schemeClr val="tx1"/>
                </a:fontRef>
              </p:style>
            </p:cxnSp>
          </p:grpSp>
          <p:grpSp>
            <p:nvGrpSpPr>
              <p:cNvPr id="251" name="Group 250">
                <a:extLst>
                  <a:ext uri="{FF2B5EF4-FFF2-40B4-BE49-F238E27FC236}">
                    <a16:creationId xmlns:a16="http://schemas.microsoft.com/office/drawing/2014/main" id="{BD7C3C12-8AFF-4AA6-8C18-744FF6AE4074}"/>
                  </a:ext>
                </a:extLst>
              </p:cNvPr>
              <p:cNvGrpSpPr/>
              <p:nvPr/>
            </p:nvGrpSpPr>
            <p:grpSpPr>
              <a:xfrm>
                <a:off x="7863094" y="4807315"/>
                <a:ext cx="75070" cy="92646"/>
                <a:chOff x="5905059" y="3302042"/>
                <a:chExt cx="75070" cy="92646"/>
              </a:xfrm>
            </p:grpSpPr>
            <p:cxnSp>
              <p:nvCxnSpPr>
                <p:cNvPr id="231" name="Straight Connector 230">
                  <a:extLst>
                    <a:ext uri="{FF2B5EF4-FFF2-40B4-BE49-F238E27FC236}">
                      <a16:creationId xmlns:a16="http://schemas.microsoft.com/office/drawing/2014/main" id="{A39DF676-D80C-4A88-9CE6-611D1283A4CB}"/>
                    </a:ext>
                  </a:extLst>
                </p:cNvPr>
                <p:cNvCxnSpPr>
                  <a:cxnSpLocks/>
                </p:cNvCxnSpPr>
                <p:nvPr/>
              </p:nvCxnSpPr>
              <p:spPr>
                <a:xfrm flipH="1">
                  <a:off x="5940152" y="3302042"/>
                  <a:ext cx="2442" cy="92646"/>
                </a:xfrm>
                <a:prstGeom prst="line">
                  <a:avLst/>
                </a:prstGeom>
                <a:ln w="6350"/>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A23D9117-8100-4A3F-9DD7-4A177A59AF99}"/>
                    </a:ext>
                  </a:extLst>
                </p:cNvPr>
                <p:cNvCxnSpPr>
                  <a:cxnSpLocks/>
                </p:cNvCxnSpPr>
                <p:nvPr/>
              </p:nvCxnSpPr>
              <p:spPr>
                <a:xfrm flipH="1">
                  <a:off x="5905059" y="3348365"/>
                  <a:ext cx="75070" cy="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252" name="Group 251">
                <a:extLst>
                  <a:ext uri="{FF2B5EF4-FFF2-40B4-BE49-F238E27FC236}">
                    <a16:creationId xmlns:a16="http://schemas.microsoft.com/office/drawing/2014/main" id="{6D7DAEB3-6F21-4A9C-8916-2EE03C095844}"/>
                  </a:ext>
                </a:extLst>
              </p:cNvPr>
              <p:cNvGrpSpPr/>
              <p:nvPr/>
            </p:nvGrpSpPr>
            <p:grpSpPr>
              <a:xfrm>
                <a:off x="7592421" y="4804311"/>
                <a:ext cx="75070" cy="92646"/>
                <a:chOff x="5905059" y="3302042"/>
                <a:chExt cx="75070" cy="92646"/>
              </a:xfrm>
            </p:grpSpPr>
            <p:cxnSp>
              <p:nvCxnSpPr>
                <p:cNvPr id="205" name="Straight Connector 204">
                  <a:extLst>
                    <a:ext uri="{FF2B5EF4-FFF2-40B4-BE49-F238E27FC236}">
                      <a16:creationId xmlns:a16="http://schemas.microsoft.com/office/drawing/2014/main" id="{AF22E41C-42C9-4B7A-80AA-FE9C356479E1}"/>
                    </a:ext>
                  </a:extLst>
                </p:cNvPr>
                <p:cNvCxnSpPr>
                  <a:cxnSpLocks/>
                </p:cNvCxnSpPr>
                <p:nvPr/>
              </p:nvCxnSpPr>
              <p:spPr>
                <a:xfrm flipH="1">
                  <a:off x="5940152" y="3302042"/>
                  <a:ext cx="2442" cy="92646"/>
                </a:xfrm>
                <a:prstGeom prst="line">
                  <a:avLst/>
                </a:prstGeom>
                <a:ln w="6350"/>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841C6C7-4A24-465B-B92C-08F81CFFAED3}"/>
                    </a:ext>
                  </a:extLst>
                </p:cNvPr>
                <p:cNvCxnSpPr>
                  <a:cxnSpLocks/>
                </p:cNvCxnSpPr>
                <p:nvPr/>
              </p:nvCxnSpPr>
              <p:spPr>
                <a:xfrm flipH="1">
                  <a:off x="5905059" y="3348365"/>
                  <a:ext cx="75070" cy="0"/>
                </a:xfrm>
                <a:prstGeom prst="line">
                  <a:avLst/>
                </a:prstGeom>
                <a:ln w="6350"/>
              </p:spPr>
              <p:style>
                <a:lnRef idx="1">
                  <a:schemeClr val="dk1"/>
                </a:lnRef>
                <a:fillRef idx="0">
                  <a:schemeClr val="dk1"/>
                </a:fillRef>
                <a:effectRef idx="0">
                  <a:schemeClr val="dk1"/>
                </a:effectRef>
                <a:fontRef idx="minor">
                  <a:schemeClr val="tx1"/>
                </a:fontRef>
              </p:style>
            </p:cxnSp>
          </p:grpSp>
        </p:grpSp>
        <p:pic>
          <p:nvPicPr>
            <p:cNvPr id="313" name="Picture 312">
              <a:extLst>
                <a:ext uri="{FF2B5EF4-FFF2-40B4-BE49-F238E27FC236}">
                  <a16:creationId xmlns:a16="http://schemas.microsoft.com/office/drawing/2014/main" id="{095ECB96-9139-4D65-99AA-967703104D01}"/>
                </a:ext>
              </a:extLst>
            </p:cNvPr>
            <p:cNvPicPr>
              <a:picLocks noChangeAspect="1"/>
            </p:cNvPicPr>
            <p:nvPr/>
          </p:nvPicPr>
          <p:blipFill>
            <a:blip r:embed="rId2"/>
            <a:stretch>
              <a:fillRect/>
            </a:stretch>
          </p:blipFill>
          <p:spPr>
            <a:xfrm>
              <a:off x="6155692" y="5354781"/>
              <a:ext cx="138348" cy="330923"/>
            </a:xfrm>
            <a:prstGeom prst="rect">
              <a:avLst/>
            </a:prstGeom>
          </p:spPr>
        </p:pic>
        <p:pic>
          <p:nvPicPr>
            <p:cNvPr id="317" name="Picture 316">
              <a:extLst>
                <a:ext uri="{FF2B5EF4-FFF2-40B4-BE49-F238E27FC236}">
                  <a16:creationId xmlns:a16="http://schemas.microsoft.com/office/drawing/2014/main" id="{F03ED6F8-B453-427B-B6B5-8AE072C34E78}"/>
                </a:ext>
              </a:extLst>
            </p:cNvPr>
            <p:cNvPicPr>
              <a:picLocks noChangeAspect="1"/>
            </p:cNvPicPr>
            <p:nvPr/>
          </p:nvPicPr>
          <p:blipFill>
            <a:blip r:embed="rId2"/>
            <a:stretch>
              <a:fillRect/>
            </a:stretch>
          </p:blipFill>
          <p:spPr>
            <a:xfrm rot="20617988">
              <a:off x="6691173" y="5294125"/>
              <a:ext cx="85159" cy="203697"/>
            </a:xfrm>
            <a:prstGeom prst="rect">
              <a:avLst/>
            </a:prstGeom>
          </p:spPr>
        </p:pic>
        <p:pic>
          <p:nvPicPr>
            <p:cNvPr id="319" name="Picture 318">
              <a:extLst>
                <a:ext uri="{FF2B5EF4-FFF2-40B4-BE49-F238E27FC236}">
                  <a16:creationId xmlns:a16="http://schemas.microsoft.com/office/drawing/2014/main" id="{6F353E00-C108-4590-AEB7-577370A253E2}"/>
                </a:ext>
              </a:extLst>
            </p:cNvPr>
            <p:cNvPicPr>
              <a:picLocks noChangeAspect="1"/>
            </p:cNvPicPr>
            <p:nvPr/>
          </p:nvPicPr>
          <p:blipFill>
            <a:blip r:embed="rId2"/>
            <a:stretch>
              <a:fillRect/>
            </a:stretch>
          </p:blipFill>
          <p:spPr>
            <a:xfrm rot="19777307">
              <a:off x="6463962" y="5281395"/>
              <a:ext cx="85159" cy="203697"/>
            </a:xfrm>
            <a:prstGeom prst="rect">
              <a:avLst/>
            </a:prstGeom>
          </p:spPr>
        </p:pic>
        <p:pic>
          <p:nvPicPr>
            <p:cNvPr id="321" name="Picture 320">
              <a:extLst>
                <a:ext uri="{FF2B5EF4-FFF2-40B4-BE49-F238E27FC236}">
                  <a16:creationId xmlns:a16="http://schemas.microsoft.com/office/drawing/2014/main" id="{68AE3C0D-EF5B-43DB-9F7E-44761746DE7D}"/>
                </a:ext>
              </a:extLst>
            </p:cNvPr>
            <p:cNvPicPr>
              <a:picLocks noChangeAspect="1"/>
            </p:cNvPicPr>
            <p:nvPr/>
          </p:nvPicPr>
          <p:blipFill>
            <a:blip r:embed="rId2"/>
            <a:stretch>
              <a:fillRect/>
            </a:stretch>
          </p:blipFill>
          <p:spPr>
            <a:xfrm rot="1141390">
              <a:off x="7067107" y="5053042"/>
              <a:ext cx="85159" cy="203697"/>
            </a:xfrm>
            <a:prstGeom prst="rect">
              <a:avLst/>
            </a:prstGeom>
          </p:spPr>
        </p:pic>
        <p:pic>
          <p:nvPicPr>
            <p:cNvPr id="323" name="Picture 322">
              <a:extLst>
                <a:ext uri="{FF2B5EF4-FFF2-40B4-BE49-F238E27FC236}">
                  <a16:creationId xmlns:a16="http://schemas.microsoft.com/office/drawing/2014/main" id="{A86E3E7D-4598-4235-B8E2-2E0DF3755885}"/>
                </a:ext>
              </a:extLst>
            </p:cNvPr>
            <p:cNvPicPr>
              <a:picLocks noChangeAspect="1"/>
            </p:cNvPicPr>
            <p:nvPr/>
          </p:nvPicPr>
          <p:blipFill>
            <a:blip r:embed="rId2"/>
            <a:stretch>
              <a:fillRect/>
            </a:stretch>
          </p:blipFill>
          <p:spPr>
            <a:xfrm rot="384055">
              <a:off x="6895638" y="5229935"/>
              <a:ext cx="85159" cy="203697"/>
            </a:xfrm>
            <a:prstGeom prst="rect">
              <a:avLst/>
            </a:prstGeom>
          </p:spPr>
        </p:pic>
        <p:pic>
          <p:nvPicPr>
            <p:cNvPr id="325" name="Picture 324">
              <a:extLst>
                <a:ext uri="{FF2B5EF4-FFF2-40B4-BE49-F238E27FC236}">
                  <a16:creationId xmlns:a16="http://schemas.microsoft.com/office/drawing/2014/main" id="{8899E8A4-24A6-46D2-98A3-9D0269A8B597}"/>
                </a:ext>
              </a:extLst>
            </p:cNvPr>
            <p:cNvPicPr>
              <a:picLocks noChangeAspect="1"/>
            </p:cNvPicPr>
            <p:nvPr/>
          </p:nvPicPr>
          <p:blipFill>
            <a:blip r:embed="rId2"/>
            <a:stretch>
              <a:fillRect/>
            </a:stretch>
          </p:blipFill>
          <p:spPr>
            <a:xfrm>
              <a:off x="7573226" y="5045248"/>
              <a:ext cx="85159" cy="203697"/>
            </a:xfrm>
            <a:prstGeom prst="rect">
              <a:avLst/>
            </a:prstGeom>
          </p:spPr>
        </p:pic>
        <p:pic>
          <p:nvPicPr>
            <p:cNvPr id="136" name="Picture 135">
              <a:extLst>
                <a:ext uri="{FF2B5EF4-FFF2-40B4-BE49-F238E27FC236}">
                  <a16:creationId xmlns:a16="http://schemas.microsoft.com/office/drawing/2014/main" id="{D9BD1C56-5D76-4C01-B13A-EAC5ECBD14EB}"/>
                </a:ext>
              </a:extLst>
            </p:cNvPr>
            <p:cNvPicPr>
              <a:picLocks noChangeAspect="1"/>
            </p:cNvPicPr>
            <p:nvPr/>
          </p:nvPicPr>
          <p:blipFill>
            <a:blip r:embed="rId4"/>
            <a:stretch>
              <a:fillRect/>
            </a:stretch>
          </p:blipFill>
          <p:spPr>
            <a:xfrm rot="7541616">
              <a:off x="7342130" y="5071581"/>
              <a:ext cx="74063" cy="209717"/>
            </a:xfrm>
            <a:prstGeom prst="rect">
              <a:avLst/>
            </a:prstGeom>
          </p:spPr>
        </p:pic>
        <p:pic>
          <p:nvPicPr>
            <p:cNvPr id="137" name="Picture 136">
              <a:extLst>
                <a:ext uri="{FF2B5EF4-FFF2-40B4-BE49-F238E27FC236}">
                  <a16:creationId xmlns:a16="http://schemas.microsoft.com/office/drawing/2014/main" id="{FA5501F3-9454-4DC3-B3F3-0C7B14C9F953}"/>
                </a:ext>
              </a:extLst>
            </p:cNvPr>
            <p:cNvPicPr>
              <a:picLocks noChangeAspect="1"/>
            </p:cNvPicPr>
            <p:nvPr/>
          </p:nvPicPr>
          <p:blipFill>
            <a:blip r:embed="rId4"/>
            <a:stretch>
              <a:fillRect/>
            </a:stretch>
          </p:blipFill>
          <p:spPr>
            <a:xfrm rot="7731045">
              <a:off x="7770833" y="5097612"/>
              <a:ext cx="74063" cy="209717"/>
            </a:xfrm>
            <a:prstGeom prst="rect">
              <a:avLst/>
            </a:prstGeom>
          </p:spPr>
        </p:pic>
        <p:pic>
          <p:nvPicPr>
            <p:cNvPr id="140" name="Picture 139">
              <a:extLst>
                <a:ext uri="{FF2B5EF4-FFF2-40B4-BE49-F238E27FC236}">
                  <a16:creationId xmlns:a16="http://schemas.microsoft.com/office/drawing/2014/main" id="{BDA0634C-8186-456E-B79B-10B883BF6658}"/>
                </a:ext>
              </a:extLst>
            </p:cNvPr>
            <p:cNvPicPr>
              <a:picLocks noChangeAspect="1"/>
            </p:cNvPicPr>
            <p:nvPr/>
          </p:nvPicPr>
          <p:blipFill>
            <a:blip r:embed="rId4"/>
            <a:stretch>
              <a:fillRect/>
            </a:stretch>
          </p:blipFill>
          <p:spPr>
            <a:xfrm rot="2414577">
              <a:off x="6889522" y="5240771"/>
              <a:ext cx="74063" cy="209717"/>
            </a:xfrm>
            <a:prstGeom prst="rect">
              <a:avLst/>
            </a:prstGeom>
          </p:spPr>
        </p:pic>
        <p:pic>
          <p:nvPicPr>
            <p:cNvPr id="143" name="Picture 142">
              <a:extLst>
                <a:ext uri="{FF2B5EF4-FFF2-40B4-BE49-F238E27FC236}">
                  <a16:creationId xmlns:a16="http://schemas.microsoft.com/office/drawing/2014/main" id="{9D37FE02-A21D-4A20-8970-FC968805FC67}"/>
                </a:ext>
              </a:extLst>
            </p:cNvPr>
            <p:cNvPicPr>
              <a:picLocks noChangeAspect="1"/>
            </p:cNvPicPr>
            <p:nvPr/>
          </p:nvPicPr>
          <p:blipFill>
            <a:blip r:embed="rId4"/>
            <a:stretch>
              <a:fillRect/>
            </a:stretch>
          </p:blipFill>
          <p:spPr>
            <a:xfrm>
              <a:off x="6539475" y="5516108"/>
              <a:ext cx="74063" cy="209717"/>
            </a:xfrm>
            <a:prstGeom prst="rect">
              <a:avLst/>
            </a:prstGeom>
          </p:spPr>
        </p:pic>
      </p:grpSp>
      <p:grpSp>
        <p:nvGrpSpPr>
          <p:cNvPr id="152" name="Group 151">
            <a:extLst>
              <a:ext uri="{FF2B5EF4-FFF2-40B4-BE49-F238E27FC236}">
                <a16:creationId xmlns:a16="http://schemas.microsoft.com/office/drawing/2014/main" id="{9F62D6A9-B454-4DA8-8D95-FD3B352BCB58}"/>
              </a:ext>
            </a:extLst>
          </p:cNvPr>
          <p:cNvGrpSpPr/>
          <p:nvPr/>
        </p:nvGrpSpPr>
        <p:grpSpPr>
          <a:xfrm>
            <a:off x="4350661" y="5309283"/>
            <a:ext cx="1047464" cy="952212"/>
            <a:chOff x="3845465" y="5322694"/>
            <a:chExt cx="1047464" cy="952212"/>
          </a:xfrm>
        </p:grpSpPr>
        <p:sp>
          <p:nvSpPr>
            <p:cNvPr id="90" name="Rectangle 89">
              <a:extLst>
                <a:ext uri="{FF2B5EF4-FFF2-40B4-BE49-F238E27FC236}">
                  <a16:creationId xmlns:a16="http://schemas.microsoft.com/office/drawing/2014/main" id="{6157C49C-5D54-4F6F-B008-3C243DD01D7D}"/>
                </a:ext>
              </a:extLst>
            </p:cNvPr>
            <p:cNvSpPr/>
            <p:nvPr/>
          </p:nvSpPr>
          <p:spPr>
            <a:xfrm>
              <a:off x="3973744" y="5365009"/>
              <a:ext cx="795185" cy="909897"/>
            </a:xfrm>
            <a:prstGeom prst="rect">
              <a:avLst/>
            </a:prstGeom>
            <a:solidFill>
              <a:schemeClr val="bg1"/>
            </a:solidFill>
            <a:ln w="3175">
              <a:solidFill>
                <a:schemeClr val="accent4">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F5EE13B0-E15E-4434-B053-AED2C06EEA15}"/>
                </a:ext>
              </a:extLst>
            </p:cNvPr>
            <p:cNvSpPr txBox="1"/>
            <p:nvPr/>
          </p:nvSpPr>
          <p:spPr>
            <a:xfrm>
              <a:off x="3845465" y="5322694"/>
              <a:ext cx="1047464" cy="338554"/>
            </a:xfrm>
            <a:prstGeom prst="rect">
              <a:avLst/>
            </a:prstGeom>
            <a:noFill/>
          </p:spPr>
          <p:txBody>
            <a:bodyPr wrap="square">
              <a:spAutoFit/>
            </a:bodyPr>
            <a:lstStyle/>
            <a:p>
              <a:pPr algn="ctr"/>
              <a:r>
                <a:rPr lang="en-US" sz="800" dirty="0">
                  <a:latin typeface="Calibri" panose="020F0502020204030204" pitchFamily="34" charset="0"/>
                  <a:cs typeface="Calibri" panose="020F0502020204030204" pitchFamily="34" charset="0"/>
                </a:rPr>
                <a:t>Palaeomagnetic reference </a:t>
              </a:r>
              <a:endParaRPr lang="en-GB" sz="800" dirty="0">
                <a:latin typeface="Calibri" panose="020F0502020204030204" pitchFamily="34" charset="0"/>
                <a:cs typeface="Calibri" panose="020F0502020204030204" pitchFamily="34" charset="0"/>
              </a:endParaRPr>
            </a:p>
          </p:txBody>
        </p:sp>
        <p:pic>
          <p:nvPicPr>
            <p:cNvPr id="264" name="Picture 263">
              <a:extLst>
                <a:ext uri="{FF2B5EF4-FFF2-40B4-BE49-F238E27FC236}">
                  <a16:creationId xmlns:a16="http://schemas.microsoft.com/office/drawing/2014/main" id="{CE15BBD5-EE85-4FE9-9D43-C7CEABE1B3C4}"/>
                </a:ext>
              </a:extLst>
            </p:cNvPr>
            <p:cNvPicPr>
              <a:picLocks noChangeAspect="1"/>
            </p:cNvPicPr>
            <p:nvPr/>
          </p:nvPicPr>
          <p:blipFill>
            <a:blip r:embed="rId4"/>
            <a:stretch>
              <a:fillRect/>
            </a:stretch>
          </p:blipFill>
          <p:spPr>
            <a:xfrm>
              <a:off x="4508495" y="5661247"/>
              <a:ext cx="195116" cy="446714"/>
            </a:xfrm>
            <a:prstGeom prst="rect">
              <a:avLst/>
            </a:prstGeom>
          </p:spPr>
        </p:pic>
        <p:pic>
          <p:nvPicPr>
            <p:cNvPr id="265" name="Picture 264">
              <a:extLst>
                <a:ext uri="{FF2B5EF4-FFF2-40B4-BE49-F238E27FC236}">
                  <a16:creationId xmlns:a16="http://schemas.microsoft.com/office/drawing/2014/main" id="{D0FF1CB5-BD2B-41EC-BC1F-23F2ECFEA8C1}"/>
                </a:ext>
              </a:extLst>
            </p:cNvPr>
            <p:cNvPicPr>
              <a:picLocks noChangeAspect="1"/>
            </p:cNvPicPr>
            <p:nvPr/>
          </p:nvPicPr>
          <p:blipFill>
            <a:blip r:embed="rId2"/>
            <a:stretch>
              <a:fillRect/>
            </a:stretch>
          </p:blipFill>
          <p:spPr>
            <a:xfrm>
              <a:off x="4067944" y="5661248"/>
              <a:ext cx="195116" cy="446713"/>
            </a:xfrm>
            <a:prstGeom prst="rect">
              <a:avLst/>
            </a:prstGeom>
          </p:spPr>
        </p:pic>
        <p:sp>
          <p:nvSpPr>
            <p:cNvPr id="150" name="TextBox 149">
              <a:extLst>
                <a:ext uri="{FF2B5EF4-FFF2-40B4-BE49-F238E27FC236}">
                  <a16:creationId xmlns:a16="http://schemas.microsoft.com/office/drawing/2014/main" id="{2E28B9CA-82A8-4D98-AD75-BE999D28F499}"/>
                </a:ext>
              </a:extLst>
            </p:cNvPr>
            <p:cNvSpPr txBox="1"/>
            <p:nvPr/>
          </p:nvSpPr>
          <p:spPr>
            <a:xfrm>
              <a:off x="3923928" y="6021288"/>
              <a:ext cx="408793" cy="215444"/>
            </a:xfrm>
            <a:prstGeom prst="rect">
              <a:avLst/>
            </a:prstGeom>
            <a:noFill/>
          </p:spPr>
          <p:txBody>
            <a:bodyPr wrap="square">
              <a:spAutoFit/>
            </a:bodyPr>
            <a:lstStyle/>
            <a:p>
              <a:pPr algn="ctr"/>
              <a:r>
                <a:rPr lang="en-US" sz="800" i="1" dirty="0">
                  <a:latin typeface="Calibri" panose="020F0502020204030204" pitchFamily="34" charset="0"/>
                  <a:cs typeface="Calibri" panose="020F0502020204030204" pitchFamily="34" charset="0"/>
                </a:rPr>
                <a:t>NRM</a:t>
              </a:r>
              <a:endParaRPr lang="en-GB" sz="800" i="1" dirty="0">
                <a:latin typeface="Calibri" panose="020F0502020204030204" pitchFamily="34" charset="0"/>
                <a:cs typeface="Calibri" panose="020F0502020204030204" pitchFamily="34" charset="0"/>
              </a:endParaRPr>
            </a:p>
          </p:txBody>
        </p:sp>
        <p:sp>
          <p:nvSpPr>
            <p:cNvPr id="151" name="TextBox 150">
              <a:extLst>
                <a:ext uri="{FF2B5EF4-FFF2-40B4-BE49-F238E27FC236}">
                  <a16:creationId xmlns:a16="http://schemas.microsoft.com/office/drawing/2014/main" id="{44B4F711-6283-4B10-A8C2-26AEB74E2E39}"/>
                </a:ext>
              </a:extLst>
            </p:cNvPr>
            <p:cNvSpPr txBox="1"/>
            <p:nvPr/>
          </p:nvSpPr>
          <p:spPr>
            <a:xfrm>
              <a:off x="4379231" y="6021868"/>
              <a:ext cx="408793" cy="215444"/>
            </a:xfrm>
            <a:prstGeom prst="rect">
              <a:avLst/>
            </a:prstGeom>
            <a:noFill/>
          </p:spPr>
          <p:txBody>
            <a:bodyPr wrap="square">
              <a:spAutoFit/>
            </a:bodyPr>
            <a:lstStyle/>
            <a:p>
              <a:pPr algn="ctr"/>
              <a:r>
                <a:rPr lang="en-US" sz="800" i="1" dirty="0">
                  <a:latin typeface="Calibri" panose="020F0502020204030204" pitchFamily="34" charset="0"/>
                  <a:cs typeface="Calibri" panose="020F0502020204030204" pitchFamily="34" charset="0"/>
                </a:rPr>
                <a:t>TRM</a:t>
              </a:r>
              <a:endParaRPr lang="en-GB" sz="800" i="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839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21A7EE-D429-4EAB-83E1-75E141EBD729}"/>
              </a:ext>
            </a:extLst>
          </p:cNvPr>
          <p:cNvPicPr>
            <a:picLocks noChangeAspect="1"/>
          </p:cNvPicPr>
          <p:nvPr/>
        </p:nvPicPr>
        <p:blipFill rotWithShape="1">
          <a:blip r:embed="rId3"/>
          <a:srcRect b="2355"/>
          <a:stretch/>
        </p:blipFill>
        <p:spPr>
          <a:xfrm>
            <a:off x="3059832" y="46190"/>
            <a:ext cx="6021407" cy="4324512"/>
          </a:xfrm>
          <a:prstGeom prst="rect">
            <a:avLst/>
          </a:prstGeom>
        </p:spPr>
      </p:pic>
      <p:sp>
        <p:nvSpPr>
          <p:cNvPr id="2" name="TextBox 1">
            <a:extLst>
              <a:ext uri="{FF2B5EF4-FFF2-40B4-BE49-F238E27FC236}">
                <a16:creationId xmlns:a16="http://schemas.microsoft.com/office/drawing/2014/main" id="{C746EAC2-99F7-4791-8688-4DF586DEEFB6}"/>
              </a:ext>
            </a:extLst>
          </p:cNvPr>
          <p:cNvSpPr txBox="1"/>
          <p:nvPr/>
        </p:nvSpPr>
        <p:spPr>
          <a:xfrm>
            <a:off x="35496" y="486832"/>
            <a:ext cx="3672408" cy="2092881"/>
          </a:xfrm>
          <a:prstGeom prst="rect">
            <a:avLst/>
          </a:prstGeom>
          <a:solidFill>
            <a:schemeClr val="bg1"/>
          </a:solidFill>
        </p:spPr>
        <p:txBody>
          <a:bodyPr wrap="square">
            <a:spAutoFit/>
          </a:bodyPr>
          <a:lstStyle/>
          <a:p>
            <a:r>
              <a:rPr lang="en-US" sz="1600" b="1" dirty="0"/>
              <a:t>-We integrate palaeomagnetic techniques with semi-automated, UAV-based photogrammetric structural mapping </a:t>
            </a:r>
          </a:p>
          <a:p>
            <a:endParaRPr lang="en-US" sz="1100" b="1" dirty="0"/>
          </a:p>
          <a:p>
            <a:r>
              <a:rPr lang="en-US" sz="1100" b="1" dirty="0"/>
              <a:t>Test site is within the Neogene lava pile of the ~800 m wide structural aureole of the rhyolitic </a:t>
            </a:r>
            <a:r>
              <a:rPr lang="en-US" sz="1100" b="1" dirty="0" err="1"/>
              <a:t>Sandfell</a:t>
            </a:r>
            <a:r>
              <a:rPr lang="en-US" sz="1100" b="1" dirty="0"/>
              <a:t> Laccolith in SE Iceland, </a:t>
            </a:r>
          </a:p>
          <a:p>
            <a:r>
              <a:rPr lang="en-US" sz="1100" b="1" dirty="0"/>
              <a:t>-Intruded &lt;1 Km below the palaeosurface at ~11.7 Ma. </a:t>
            </a:r>
          </a:p>
        </p:txBody>
      </p:sp>
      <p:sp>
        <p:nvSpPr>
          <p:cNvPr id="32" name="TextBox 31">
            <a:extLst>
              <a:ext uri="{FF2B5EF4-FFF2-40B4-BE49-F238E27FC236}">
                <a16:creationId xmlns:a16="http://schemas.microsoft.com/office/drawing/2014/main" id="{8B9A8495-A242-4B00-84C7-F3E9632A9339}"/>
              </a:ext>
            </a:extLst>
          </p:cNvPr>
          <p:cNvSpPr txBox="1"/>
          <p:nvPr/>
        </p:nvSpPr>
        <p:spPr>
          <a:xfrm>
            <a:off x="-36512" y="3212976"/>
            <a:ext cx="3236432" cy="1277273"/>
          </a:xfrm>
          <a:prstGeom prst="rect">
            <a:avLst/>
          </a:prstGeom>
          <a:noFill/>
        </p:spPr>
        <p:txBody>
          <a:bodyPr wrap="square">
            <a:spAutoFit/>
          </a:bodyPr>
          <a:lstStyle/>
          <a:p>
            <a:r>
              <a:rPr lang="en-US" sz="1100" b="1" i="1" dirty="0"/>
              <a:t>3D model &amp; interpretation of large-scale host-rock deformation at SW contact the of Upper </a:t>
            </a:r>
            <a:r>
              <a:rPr lang="en-US" sz="1100" b="1" i="1" dirty="0" err="1"/>
              <a:t>Sandfell</a:t>
            </a:r>
            <a:r>
              <a:rPr lang="en-US" sz="1100" b="1" i="1" dirty="0"/>
              <a:t> Laccolith</a:t>
            </a:r>
          </a:p>
          <a:p>
            <a:endParaRPr lang="en-US" sz="1100" b="1" i="1" dirty="0"/>
          </a:p>
          <a:p>
            <a:r>
              <a:rPr lang="en-US" sz="1100" b="1" i="1" dirty="0"/>
              <a:t>The dip of the layered host rock steepens away contact within the structural aureole </a:t>
            </a:r>
            <a:endParaRPr lang="en-GB" sz="1100" b="1" i="1" dirty="0"/>
          </a:p>
          <a:p>
            <a:endParaRPr lang="en-GB" sz="1100" b="1" i="1" dirty="0"/>
          </a:p>
        </p:txBody>
      </p:sp>
      <p:grpSp>
        <p:nvGrpSpPr>
          <p:cNvPr id="75" name="Group 74">
            <a:extLst>
              <a:ext uri="{FF2B5EF4-FFF2-40B4-BE49-F238E27FC236}">
                <a16:creationId xmlns:a16="http://schemas.microsoft.com/office/drawing/2014/main" id="{6EFE9C07-6F09-42EF-9A13-1743D19E406B}"/>
              </a:ext>
            </a:extLst>
          </p:cNvPr>
          <p:cNvGrpSpPr/>
          <p:nvPr/>
        </p:nvGrpSpPr>
        <p:grpSpPr>
          <a:xfrm>
            <a:off x="107090" y="4386525"/>
            <a:ext cx="8974149" cy="2402628"/>
            <a:chOff x="107090" y="4386525"/>
            <a:chExt cx="8974149" cy="2402628"/>
          </a:xfrm>
        </p:grpSpPr>
        <p:sp>
          <p:nvSpPr>
            <p:cNvPr id="60" name="Rectangle 59">
              <a:extLst>
                <a:ext uri="{FF2B5EF4-FFF2-40B4-BE49-F238E27FC236}">
                  <a16:creationId xmlns:a16="http://schemas.microsoft.com/office/drawing/2014/main" id="{BCFC3275-8981-4563-AD29-6AF18BC71755}"/>
                </a:ext>
              </a:extLst>
            </p:cNvPr>
            <p:cNvSpPr/>
            <p:nvPr/>
          </p:nvSpPr>
          <p:spPr>
            <a:xfrm>
              <a:off x="2577693" y="6525344"/>
              <a:ext cx="914187" cy="215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E93B2C0F-FD7C-4B9F-8383-8C1E4ACEA8D8}"/>
                </a:ext>
              </a:extLst>
            </p:cNvPr>
            <p:cNvGrpSpPr/>
            <p:nvPr/>
          </p:nvGrpSpPr>
          <p:grpSpPr>
            <a:xfrm>
              <a:off x="107090" y="4386525"/>
              <a:ext cx="8974149" cy="2402628"/>
              <a:chOff x="70578" y="3696062"/>
              <a:chExt cx="8974149" cy="2402628"/>
            </a:xfrm>
          </p:grpSpPr>
          <p:grpSp>
            <p:nvGrpSpPr>
              <p:cNvPr id="33" name="Group 32">
                <a:extLst>
                  <a:ext uri="{FF2B5EF4-FFF2-40B4-BE49-F238E27FC236}">
                    <a16:creationId xmlns:a16="http://schemas.microsoft.com/office/drawing/2014/main" id="{8C019937-4F03-4451-97EC-52170AA1104A}"/>
                  </a:ext>
                </a:extLst>
              </p:cNvPr>
              <p:cNvGrpSpPr/>
              <p:nvPr/>
            </p:nvGrpSpPr>
            <p:grpSpPr>
              <a:xfrm>
                <a:off x="1739992" y="3696062"/>
                <a:ext cx="7304735" cy="2402628"/>
                <a:chOff x="1736791" y="4604550"/>
                <a:chExt cx="7304735" cy="2402628"/>
              </a:xfrm>
            </p:grpSpPr>
            <p:pic>
              <p:nvPicPr>
                <p:cNvPr id="11" name="Picture 10">
                  <a:extLst>
                    <a:ext uri="{FF2B5EF4-FFF2-40B4-BE49-F238E27FC236}">
                      <a16:creationId xmlns:a16="http://schemas.microsoft.com/office/drawing/2014/main" id="{CDFCB8BA-68E8-4C5D-B54C-7FD6C91C19E8}"/>
                    </a:ext>
                  </a:extLst>
                </p:cNvPr>
                <p:cNvPicPr>
                  <a:picLocks noChangeAspect="1"/>
                </p:cNvPicPr>
                <p:nvPr/>
              </p:nvPicPr>
              <p:blipFill>
                <a:blip r:embed="rId4"/>
                <a:stretch>
                  <a:fillRect/>
                </a:stretch>
              </p:blipFill>
              <p:spPr>
                <a:xfrm>
                  <a:off x="1736791" y="4615362"/>
                  <a:ext cx="7304735" cy="2391816"/>
                </a:xfrm>
                <a:prstGeom prst="rect">
                  <a:avLst/>
                </a:prstGeom>
              </p:spPr>
            </p:pic>
            <p:sp>
              <p:nvSpPr>
                <p:cNvPr id="15" name="Freeform: Shape 14">
                  <a:extLst>
                    <a:ext uri="{FF2B5EF4-FFF2-40B4-BE49-F238E27FC236}">
                      <a16:creationId xmlns:a16="http://schemas.microsoft.com/office/drawing/2014/main" id="{8D55CBAC-4FD6-4FA4-9CC2-9B29A4886971}"/>
                    </a:ext>
                  </a:extLst>
                </p:cNvPr>
                <p:cNvSpPr/>
                <p:nvPr/>
              </p:nvSpPr>
              <p:spPr>
                <a:xfrm>
                  <a:off x="3160207" y="4617218"/>
                  <a:ext cx="1393056" cy="1884066"/>
                </a:xfrm>
                <a:custGeom>
                  <a:avLst/>
                  <a:gdLst>
                    <a:gd name="connsiteX0" fmla="*/ 0 w 1376624"/>
                    <a:gd name="connsiteY0" fmla="*/ 552659 h 1884066"/>
                    <a:gd name="connsiteX1" fmla="*/ 75362 w 1376624"/>
                    <a:gd name="connsiteY1" fmla="*/ 180870 h 1884066"/>
                    <a:gd name="connsiteX2" fmla="*/ 100483 w 1376624"/>
                    <a:gd name="connsiteY2" fmla="*/ 50241 h 1884066"/>
                    <a:gd name="connsiteX3" fmla="*/ 95459 w 1376624"/>
                    <a:gd name="connsiteY3" fmla="*/ 0 h 1884066"/>
                    <a:gd name="connsiteX4" fmla="*/ 1225898 w 1376624"/>
                    <a:gd name="connsiteY4" fmla="*/ 5024 h 1884066"/>
                    <a:gd name="connsiteX5" fmla="*/ 1296237 w 1376624"/>
                    <a:gd name="connsiteY5" fmla="*/ 5024 h 1884066"/>
                    <a:gd name="connsiteX6" fmla="*/ 1271116 w 1376624"/>
                    <a:gd name="connsiteY6" fmla="*/ 417006 h 1884066"/>
                    <a:gd name="connsiteX7" fmla="*/ 1190729 w 1376624"/>
                    <a:gd name="connsiteY7" fmla="*/ 768698 h 1884066"/>
                    <a:gd name="connsiteX8" fmla="*/ 1165608 w 1376624"/>
                    <a:gd name="connsiteY8" fmla="*/ 954593 h 1884066"/>
                    <a:gd name="connsiteX9" fmla="*/ 1160584 w 1376624"/>
                    <a:gd name="connsiteY9" fmla="*/ 1004835 h 1884066"/>
                    <a:gd name="connsiteX10" fmla="*/ 1155560 w 1376624"/>
                    <a:gd name="connsiteY10" fmla="*/ 1029956 h 1884066"/>
                    <a:gd name="connsiteX11" fmla="*/ 1155560 w 1376624"/>
                    <a:gd name="connsiteY11" fmla="*/ 1165608 h 1884066"/>
                    <a:gd name="connsiteX12" fmla="*/ 1175657 w 1376624"/>
                    <a:gd name="connsiteY12" fmla="*/ 1210826 h 1884066"/>
                    <a:gd name="connsiteX13" fmla="*/ 1180681 w 1376624"/>
                    <a:gd name="connsiteY13" fmla="*/ 1225898 h 1884066"/>
                    <a:gd name="connsiteX14" fmla="*/ 1180681 w 1376624"/>
                    <a:gd name="connsiteY14" fmla="*/ 1245995 h 1884066"/>
                    <a:gd name="connsiteX15" fmla="*/ 1215850 w 1376624"/>
                    <a:gd name="connsiteY15" fmla="*/ 1406769 h 1884066"/>
                    <a:gd name="connsiteX16" fmla="*/ 1225898 w 1376624"/>
                    <a:gd name="connsiteY16" fmla="*/ 1462035 h 1884066"/>
                    <a:gd name="connsiteX17" fmla="*/ 1256044 w 1376624"/>
                    <a:gd name="connsiteY17" fmla="*/ 1587639 h 1884066"/>
                    <a:gd name="connsiteX18" fmla="*/ 1276140 w 1376624"/>
                    <a:gd name="connsiteY18" fmla="*/ 1627833 h 1884066"/>
                    <a:gd name="connsiteX19" fmla="*/ 1311309 w 1376624"/>
                    <a:gd name="connsiteY19" fmla="*/ 1738364 h 1884066"/>
                    <a:gd name="connsiteX20" fmla="*/ 1371600 w 1376624"/>
                    <a:gd name="connsiteY20" fmla="*/ 1858945 h 1884066"/>
                    <a:gd name="connsiteX21" fmla="*/ 1376624 w 1376624"/>
                    <a:gd name="connsiteY21" fmla="*/ 1884066 h 1884066"/>
                    <a:gd name="connsiteX22" fmla="*/ 1100294 w 1376624"/>
                    <a:gd name="connsiteY22" fmla="*/ 1879041 h 1884066"/>
                    <a:gd name="connsiteX23" fmla="*/ 879230 w 1376624"/>
                    <a:gd name="connsiteY23" fmla="*/ 1758461 h 1884066"/>
                    <a:gd name="connsiteX24" fmla="*/ 763674 w 1376624"/>
                    <a:gd name="connsiteY24" fmla="*/ 1557494 h 1884066"/>
                    <a:gd name="connsiteX25" fmla="*/ 738553 w 1376624"/>
                    <a:gd name="connsiteY25" fmla="*/ 1522325 h 1884066"/>
                    <a:gd name="connsiteX26" fmla="*/ 723481 w 1376624"/>
                    <a:gd name="connsiteY26" fmla="*/ 1507252 h 1884066"/>
                    <a:gd name="connsiteX27" fmla="*/ 622997 w 1376624"/>
                    <a:gd name="connsiteY27" fmla="*/ 1436914 h 1884066"/>
                    <a:gd name="connsiteX28" fmla="*/ 572756 w 1376624"/>
                    <a:gd name="connsiteY28" fmla="*/ 1371600 h 1884066"/>
                    <a:gd name="connsiteX29" fmla="*/ 552659 w 1376624"/>
                    <a:gd name="connsiteY29" fmla="*/ 1351503 h 1884066"/>
                    <a:gd name="connsiteX30" fmla="*/ 552659 w 1376624"/>
                    <a:gd name="connsiteY30" fmla="*/ 1336430 h 1884066"/>
                    <a:gd name="connsiteX31" fmla="*/ 517490 w 1376624"/>
                    <a:gd name="connsiteY31" fmla="*/ 1286189 h 1884066"/>
                    <a:gd name="connsiteX32" fmla="*/ 487345 w 1376624"/>
                    <a:gd name="connsiteY32" fmla="*/ 1251019 h 1884066"/>
                    <a:gd name="connsiteX33" fmla="*/ 477296 w 1376624"/>
                    <a:gd name="connsiteY33" fmla="*/ 1240971 h 1884066"/>
                    <a:gd name="connsiteX34" fmla="*/ 467248 w 1376624"/>
                    <a:gd name="connsiteY34" fmla="*/ 1225898 h 1884066"/>
                    <a:gd name="connsiteX35" fmla="*/ 452175 w 1376624"/>
                    <a:gd name="connsiteY35" fmla="*/ 1205802 h 1884066"/>
                    <a:gd name="connsiteX36" fmla="*/ 442127 w 1376624"/>
                    <a:gd name="connsiteY36" fmla="*/ 1180681 h 1884066"/>
                    <a:gd name="connsiteX37" fmla="*/ 391885 w 1376624"/>
                    <a:gd name="connsiteY37" fmla="*/ 1075173 h 1884066"/>
                    <a:gd name="connsiteX38" fmla="*/ 376813 w 1376624"/>
                    <a:gd name="connsiteY38" fmla="*/ 1034980 h 1884066"/>
                    <a:gd name="connsiteX39" fmla="*/ 366764 w 1376624"/>
                    <a:gd name="connsiteY39" fmla="*/ 1019907 h 1884066"/>
                    <a:gd name="connsiteX40" fmla="*/ 361740 w 1376624"/>
                    <a:gd name="connsiteY40" fmla="*/ 959617 h 1884066"/>
                    <a:gd name="connsiteX41" fmla="*/ 351692 w 1376624"/>
                    <a:gd name="connsiteY41" fmla="*/ 914400 h 1884066"/>
                    <a:gd name="connsiteX42" fmla="*/ 306474 w 1376624"/>
                    <a:gd name="connsiteY42" fmla="*/ 899327 h 1884066"/>
                    <a:gd name="connsiteX43" fmla="*/ 195942 w 1376624"/>
                    <a:gd name="connsiteY43" fmla="*/ 823964 h 1884066"/>
                    <a:gd name="connsiteX44" fmla="*/ 145701 w 1376624"/>
                    <a:gd name="connsiteY44" fmla="*/ 778747 h 1884066"/>
                    <a:gd name="connsiteX45" fmla="*/ 130628 w 1376624"/>
                    <a:gd name="connsiteY45" fmla="*/ 753626 h 1884066"/>
                    <a:gd name="connsiteX46" fmla="*/ 85411 w 1376624"/>
                    <a:gd name="connsiteY46" fmla="*/ 638070 h 1884066"/>
                    <a:gd name="connsiteX47" fmla="*/ 50241 w 1376624"/>
                    <a:gd name="connsiteY47" fmla="*/ 587828 h 1884066"/>
                    <a:gd name="connsiteX48" fmla="*/ 0 w 1376624"/>
                    <a:gd name="connsiteY48" fmla="*/ 552659 h 1884066"/>
                    <a:gd name="connsiteX0" fmla="*/ 0 w 1376624"/>
                    <a:gd name="connsiteY0" fmla="*/ 552659 h 1884066"/>
                    <a:gd name="connsiteX1" fmla="*/ 75362 w 1376624"/>
                    <a:gd name="connsiteY1" fmla="*/ 180870 h 1884066"/>
                    <a:gd name="connsiteX2" fmla="*/ 100483 w 1376624"/>
                    <a:gd name="connsiteY2" fmla="*/ 50241 h 1884066"/>
                    <a:gd name="connsiteX3" fmla="*/ 208415 w 1376624"/>
                    <a:gd name="connsiteY3" fmla="*/ 0 h 1884066"/>
                    <a:gd name="connsiteX4" fmla="*/ 1225898 w 1376624"/>
                    <a:gd name="connsiteY4" fmla="*/ 5024 h 1884066"/>
                    <a:gd name="connsiteX5" fmla="*/ 1296237 w 1376624"/>
                    <a:gd name="connsiteY5" fmla="*/ 5024 h 1884066"/>
                    <a:gd name="connsiteX6" fmla="*/ 1271116 w 1376624"/>
                    <a:gd name="connsiteY6" fmla="*/ 417006 h 1884066"/>
                    <a:gd name="connsiteX7" fmla="*/ 1190729 w 1376624"/>
                    <a:gd name="connsiteY7" fmla="*/ 768698 h 1884066"/>
                    <a:gd name="connsiteX8" fmla="*/ 1165608 w 1376624"/>
                    <a:gd name="connsiteY8" fmla="*/ 954593 h 1884066"/>
                    <a:gd name="connsiteX9" fmla="*/ 1160584 w 1376624"/>
                    <a:gd name="connsiteY9" fmla="*/ 1004835 h 1884066"/>
                    <a:gd name="connsiteX10" fmla="*/ 1155560 w 1376624"/>
                    <a:gd name="connsiteY10" fmla="*/ 1029956 h 1884066"/>
                    <a:gd name="connsiteX11" fmla="*/ 1155560 w 1376624"/>
                    <a:gd name="connsiteY11" fmla="*/ 1165608 h 1884066"/>
                    <a:gd name="connsiteX12" fmla="*/ 1175657 w 1376624"/>
                    <a:gd name="connsiteY12" fmla="*/ 1210826 h 1884066"/>
                    <a:gd name="connsiteX13" fmla="*/ 1180681 w 1376624"/>
                    <a:gd name="connsiteY13" fmla="*/ 1225898 h 1884066"/>
                    <a:gd name="connsiteX14" fmla="*/ 1180681 w 1376624"/>
                    <a:gd name="connsiteY14" fmla="*/ 1245995 h 1884066"/>
                    <a:gd name="connsiteX15" fmla="*/ 1215850 w 1376624"/>
                    <a:gd name="connsiteY15" fmla="*/ 1406769 h 1884066"/>
                    <a:gd name="connsiteX16" fmla="*/ 1225898 w 1376624"/>
                    <a:gd name="connsiteY16" fmla="*/ 1462035 h 1884066"/>
                    <a:gd name="connsiteX17" fmla="*/ 1256044 w 1376624"/>
                    <a:gd name="connsiteY17" fmla="*/ 1587639 h 1884066"/>
                    <a:gd name="connsiteX18" fmla="*/ 1276140 w 1376624"/>
                    <a:gd name="connsiteY18" fmla="*/ 1627833 h 1884066"/>
                    <a:gd name="connsiteX19" fmla="*/ 1311309 w 1376624"/>
                    <a:gd name="connsiteY19" fmla="*/ 1738364 h 1884066"/>
                    <a:gd name="connsiteX20" fmla="*/ 1371600 w 1376624"/>
                    <a:gd name="connsiteY20" fmla="*/ 1858945 h 1884066"/>
                    <a:gd name="connsiteX21" fmla="*/ 1376624 w 1376624"/>
                    <a:gd name="connsiteY21" fmla="*/ 1884066 h 1884066"/>
                    <a:gd name="connsiteX22" fmla="*/ 1100294 w 1376624"/>
                    <a:gd name="connsiteY22" fmla="*/ 1879041 h 1884066"/>
                    <a:gd name="connsiteX23" fmla="*/ 879230 w 1376624"/>
                    <a:gd name="connsiteY23" fmla="*/ 1758461 h 1884066"/>
                    <a:gd name="connsiteX24" fmla="*/ 763674 w 1376624"/>
                    <a:gd name="connsiteY24" fmla="*/ 1557494 h 1884066"/>
                    <a:gd name="connsiteX25" fmla="*/ 738553 w 1376624"/>
                    <a:gd name="connsiteY25" fmla="*/ 1522325 h 1884066"/>
                    <a:gd name="connsiteX26" fmla="*/ 723481 w 1376624"/>
                    <a:gd name="connsiteY26" fmla="*/ 1507252 h 1884066"/>
                    <a:gd name="connsiteX27" fmla="*/ 622997 w 1376624"/>
                    <a:gd name="connsiteY27" fmla="*/ 1436914 h 1884066"/>
                    <a:gd name="connsiteX28" fmla="*/ 572756 w 1376624"/>
                    <a:gd name="connsiteY28" fmla="*/ 1371600 h 1884066"/>
                    <a:gd name="connsiteX29" fmla="*/ 552659 w 1376624"/>
                    <a:gd name="connsiteY29" fmla="*/ 1351503 h 1884066"/>
                    <a:gd name="connsiteX30" fmla="*/ 552659 w 1376624"/>
                    <a:gd name="connsiteY30" fmla="*/ 1336430 h 1884066"/>
                    <a:gd name="connsiteX31" fmla="*/ 517490 w 1376624"/>
                    <a:gd name="connsiteY31" fmla="*/ 1286189 h 1884066"/>
                    <a:gd name="connsiteX32" fmla="*/ 487345 w 1376624"/>
                    <a:gd name="connsiteY32" fmla="*/ 1251019 h 1884066"/>
                    <a:gd name="connsiteX33" fmla="*/ 477296 w 1376624"/>
                    <a:gd name="connsiteY33" fmla="*/ 1240971 h 1884066"/>
                    <a:gd name="connsiteX34" fmla="*/ 467248 w 1376624"/>
                    <a:gd name="connsiteY34" fmla="*/ 1225898 h 1884066"/>
                    <a:gd name="connsiteX35" fmla="*/ 452175 w 1376624"/>
                    <a:gd name="connsiteY35" fmla="*/ 1205802 h 1884066"/>
                    <a:gd name="connsiteX36" fmla="*/ 442127 w 1376624"/>
                    <a:gd name="connsiteY36" fmla="*/ 1180681 h 1884066"/>
                    <a:gd name="connsiteX37" fmla="*/ 391885 w 1376624"/>
                    <a:gd name="connsiteY37" fmla="*/ 1075173 h 1884066"/>
                    <a:gd name="connsiteX38" fmla="*/ 376813 w 1376624"/>
                    <a:gd name="connsiteY38" fmla="*/ 1034980 h 1884066"/>
                    <a:gd name="connsiteX39" fmla="*/ 366764 w 1376624"/>
                    <a:gd name="connsiteY39" fmla="*/ 1019907 h 1884066"/>
                    <a:gd name="connsiteX40" fmla="*/ 361740 w 1376624"/>
                    <a:gd name="connsiteY40" fmla="*/ 959617 h 1884066"/>
                    <a:gd name="connsiteX41" fmla="*/ 351692 w 1376624"/>
                    <a:gd name="connsiteY41" fmla="*/ 914400 h 1884066"/>
                    <a:gd name="connsiteX42" fmla="*/ 306474 w 1376624"/>
                    <a:gd name="connsiteY42" fmla="*/ 899327 h 1884066"/>
                    <a:gd name="connsiteX43" fmla="*/ 195942 w 1376624"/>
                    <a:gd name="connsiteY43" fmla="*/ 823964 h 1884066"/>
                    <a:gd name="connsiteX44" fmla="*/ 145701 w 1376624"/>
                    <a:gd name="connsiteY44" fmla="*/ 778747 h 1884066"/>
                    <a:gd name="connsiteX45" fmla="*/ 130628 w 1376624"/>
                    <a:gd name="connsiteY45" fmla="*/ 753626 h 1884066"/>
                    <a:gd name="connsiteX46" fmla="*/ 85411 w 1376624"/>
                    <a:gd name="connsiteY46" fmla="*/ 638070 h 1884066"/>
                    <a:gd name="connsiteX47" fmla="*/ 50241 w 1376624"/>
                    <a:gd name="connsiteY47" fmla="*/ 587828 h 1884066"/>
                    <a:gd name="connsiteX48" fmla="*/ 0 w 1376624"/>
                    <a:gd name="connsiteY48" fmla="*/ 552659 h 1884066"/>
                    <a:gd name="connsiteX0" fmla="*/ 0 w 1376624"/>
                    <a:gd name="connsiteY0" fmla="*/ 552659 h 1884066"/>
                    <a:gd name="connsiteX1" fmla="*/ 75362 w 1376624"/>
                    <a:gd name="connsiteY1" fmla="*/ 180870 h 1884066"/>
                    <a:gd name="connsiteX2" fmla="*/ 165028 w 1376624"/>
                    <a:gd name="connsiteY2" fmla="*/ 55620 h 1884066"/>
                    <a:gd name="connsiteX3" fmla="*/ 208415 w 1376624"/>
                    <a:gd name="connsiteY3" fmla="*/ 0 h 1884066"/>
                    <a:gd name="connsiteX4" fmla="*/ 1225898 w 1376624"/>
                    <a:gd name="connsiteY4" fmla="*/ 5024 h 1884066"/>
                    <a:gd name="connsiteX5" fmla="*/ 1296237 w 1376624"/>
                    <a:gd name="connsiteY5" fmla="*/ 5024 h 1884066"/>
                    <a:gd name="connsiteX6" fmla="*/ 1271116 w 1376624"/>
                    <a:gd name="connsiteY6" fmla="*/ 417006 h 1884066"/>
                    <a:gd name="connsiteX7" fmla="*/ 1190729 w 1376624"/>
                    <a:gd name="connsiteY7" fmla="*/ 768698 h 1884066"/>
                    <a:gd name="connsiteX8" fmla="*/ 1165608 w 1376624"/>
                    <a:gd name="connsiteY8" fmla="*/ 954593 h 1884066"/>
                    <a:gd name="connsiteX9" fmla="*/ 1160584 w 1376624"/>
                    <a:gd name="connsiteY9" fmla="*/ 1004835 h 1884066"/>
                    <a:gd name="connsiteX10" fmla="*/ 1155560 w 1376624"/>
                    <a:gd name="connsiteY10" fmla="*/ 1029956 h 1884066"/>
                    <a:gd name="connsiteX11" fmla="*/ 1155560 w 1376624"/>
                    <a:gd name="connsiteY11" fmla="*/ 1165608 h 1884066"/>
                    <a:gd name="connsiteX12" fmla="*/ 1175657 w 1376624"/>
                    <a:gd name="connsiteY12" fmla="*/ 1210826 h 1884066"/>
                    <a:gd name="connsiteX13" fmla="*/ 1180681 w 1376624"/>
                    <a:gd name="connsiteY13" fmla="*/ 1225898 h 1884066"/>
                    <a:gd name="connsiteX14" fmla="*/ 1180681 w 1376624"/>
                    <a:gd name="connsiteY14" fmla="*/ 1245995 h 1884066"/>
                    <a:gd name="connsiteX15" fmla="*/ 1215850 w 1376624"/>
                    <a:gd name="connsiteY15" fmla="*/ 1406769 h 1884066"/>
                    <a:gd name="connsiteX16" fmla="*/ 1225898 w 1376624"/>
                    <a:gd name="connsiteY16" fmla="*/ 1462035 h 1884066"/>
                    <a:gd name="connsiteX17" fmla="*/ 1256044 w 1376624"/>
                    <a:gd name="connsiteY17" fmla="*/ 1587639 h 1884066"/>
                    <a:gd name="connsiteX18" fmla="*/ 1276140 w 1376624"/>
                    <a:gd name="connsiteY18" fmla="*/ 1627833 h 1884066"/>
                    <a:gd name="connsiteX19" fmla="*/ 1311309 w 1376624"/>
                    <a:gd name="connsiteY19" fmla="*/ 1738364 h 1884066"/>
                    <a:gd name="connsiteX20" fmla="*/ 1371600 w 1376624"/>
                    <a:gd name="connsiteY20" fmla="*/ 1858945 h 1884066"/>
                    <a:gd name="connsiteX21" fmla="*/ 1376624 w 1376624"/>
                    <a:gd name="connsiteY21" fmla="*/ 1884066 h 1884066"/>
                    <a:gd name="connsiteX22" fmla="*/ 1100294 w 1376624"/>
                    <a:gd name="connsiteY22" fmla="*/ 1879041 h 1884066"/>
                    <a:gd name="connsiteX23" fmla="*/ 879230 w 1376624"/>
                    <a:gd name="connsiteY23" fmla="*/ 1758461 h 1884066"/>
                    <a:gd name="connsiteX24" fmla="*/ 763674 w 1376624"/>
                    <a:gd name="connsiteY24" fmla="*/ 1557494 h 1884066"/>
                    <a:gd name="connsiteX25" fmla="*/ 738553 w 1376624"/>
                    <a:gd name="connsiteY25" fmla="*/ 1522325 h 1884066"/>
                    <a:gd name="connsiteX26" fmla="*/ 723481 w 1376624"/>
                    <a:gd name="connsiteY26" fmla="*/ 1507252 h 1884066"/>
                    <a:gd name="connsiteX27" fmla="*/ 622997 w 1376624"/>
                    <a:gd name="connsiteY27" fmla="*/ 1436914 h 1884066"/>
                    <a:gd name="connsiteX28" fmla="*/ 572756 w 1376624"/>
                    <a:gd name="connsiteY28" fmla="*/ 1371600 h 1884066"/>
                    <a:gd name="connsiteX29" fmla="*/ 552659 w 1376624"/>
                    <a:gd name="connsiteY29" fmla="*/ 1351503 h 1884066"/>
                    <a:gd name="connsiteX30" fmla="*/ 552659 w 1376624"/>
                    <a:gd name="connsiteY30" fmla="*/ 1336430 h 1884066"/>
                    <a:gd name="connsiteX31" fmla="*/ 517490 w 1376624"/>
                    <a:gd name="connsiteY31" fmla="*/ 1286189 h 1884066"/>
                    <a:gd name="connsiteX32" fmla="*/ 487345 w 1376624"/>
                    <a:gd name="connsiteY32" fmla="*/ 1251019 h 1884066"/>
                    <a:gd name="connsiteX33" fmla="*/ 477296 w 1376624"/>
                    <a:gd name="connsiteY33" fmla="*/ 1240971 h 1884066"/>
                    <a:gd name="connsiteX34" fmla="*/ 467248 w 1376624"/>
                    <a:gd name="connsiteY34" fmla="*/ 1225898 h 1884066"/>
                    <a:gd name="connsiteX35" fmla="*/ 452175 w 1376624"/>
                    <a:gd name="connsiteY35" fmla="*/ 1205802 h 1884066"/>
                    <a:gd name="connsiteX36" fmla="*/ 442127 w 1376624"/>
                    <a:gd name="connsiteY36" fmla="*/ 1180681 h 1884066"/>
                    <a:gd name="connsiteX37" fmla="*/ 391885 w 1376624"/>
                    <a:gd name="connsiteY37" fmla="*/ 1075173 h 1884066"/>
                    <a:gd name="connsiteX38" fmla="*/ 376813 w 1376624"/>
                    <a:gd name="connsiteY38" fmla="*/ 1034980 h 1884066"/>
                    <a:gd name="connsiteX39" fmla="*/ 366764 w 1376624"/>
                    <a:gd name="connsiteY39" fmla="*/ 1019907 h 1884066"/>
                    <a:gd name="connsiteX40" fmla="*/ 361740 w 1376624"/>
                    <a:gd name="connsiteY40" fmla="*/ 959617 h 1884066"/>
                    <a:gd name="connsiteX41" fmla="*/ 351692 w 1376624"/>
                    <a:gd name="connsiteY41" fmla="*/ 914400 h 1884066"/>
                    <a:gd name="connsiteX42" fmla="*/ 306474 w 1376624"/>
                    <a:gd name="connsiteY42" fmla="*/ 899327 h 1884066"/>
                    <a:gd name="connsiteX43" fmla="*/ 195942 w 1376624"/>
                    <a:gd name="connsiteY43" fmla="*/ 823964 h 1884066"/>
                    <a:gd name="connsiteX44" fmla="*/ 145701 w 1376624"/>
                    <a:gd name="connsiteY44" fmla="*/ 778747 h 1884066"/>
                    <a:gd name="connsiteX45" fmla="*/ 130628 w 1376624"/>
                    <a:gd name="connsiteY45" fmla="*/ 753626 h 1884066"/>
                    <a:gd name="connsiteX46" fmla="*/ 85411 w 1376624"/>
                    <a:gd name="connsiteY46" fmla="*/ 638070 h 1884066"/>
                    <a:gd name="connsiteX47" fmla="*/ 50241 w 1376624"/>
                    <a:gd name="connsiteY47" fmla="*/ 587828 h 1884066"/>
                    <a:gd name="connsiteX48" fmla="*/ 0 w 1376624"/>
                    <a:gd name="connsiteY48" fmla="*/ 552659 h 1884066"/>
                    <a:gd name="connsiteX0" fmla="*/ 0 w 1376624"/>
                    <a:gd name="connsiteY0" fmla="*/ 552659 h 1884066"/>
                    <a:gd name="connsiteX1" fmla="*/ 113014 w 1376624"/>
                    <a:gd name="connsiteY1" fmla="*/ 186248 h 1884066"/>
                    <a:gd name="connsiteX2" fmla="*/ 165028 w 1376624"/>
                    <a:gd name="connsiteY2" fmla="*/ 55620 h 1884066"/>
                    <a:gd name="connsiteX3" fmla="*/ 208415 w 1376624"/>
                    <a:gd name="connsiteY3" fmla="*/ 0 h 1884066"/>
                    <a:gd name="connsiteX4" fmla="*/ 1225898 w 1376624"/>
                    <a:gd name="connsiteY4" fmla="*/ 5024 h 1884066"/>
                    <a:gd name="connsiteX5" fmla="*/ 1296237 w 1376624"/>
                    <a:gd name="connsiteY5" fmla="*/ 5024 h 1884066"/>
                    <a:gd name="connsiteX6" fmla="*/ 1271116 w 1376624"/>
                    <a:gd name="connsiteY6" fmla="*/ 417006 h 1884066"/>
                    <a:gd name="connsiteX7" fmla="*/ 1190729 w 1376624"/>
                    <a:gd name="connsiteY7" fmla="*/ 768698 h 1884066"/>
                    <a:gd name="connsiteX8" fmla="*/ 1165608 w 1376624"/>
                    <a:gd name="connsiteY8" fmla="*/ 954593 h 1884066"/>
                    <a:gd name="connsiteX9" fmla="*/ 1160584 w 1376624"/>
                    <a:gd name="connsiteY9" fmla="*/ 1004835 h 1884066"/>
                    <a:gd name="connsiteX10" fmla="*/ 1155560 w 1376624"/>
                    <a:gd name="connsiteY10" fmla="*/ 1029956 h 1884066"/>
                    <a:gd name="connsiteX11" fmla="*/ 1155560 w 1376624"/>
                    <a:gd name="connsiteY11" fmla="*/ 1165608 h 1884066"/>
                    <a:gd name="connsiteX12" fmla="*/ 1175657 w 1376624"/>
                    <a:gd name="connsiteY12" fmla="*/ 1210826 h 1884066"/>
                    <a:gd name="connsiteX13" fmla="*/ 1180681 w 1376624"/>
                    <a:gd name="connsiteY13" fmla="*/ 1225898 h 1884066"/>
                    <a:gd name="connsiteX14" fmla="*/ 1180681 w 1376624"/>
                    <a:gd name="connsiteY14" fmla="*/ 1245995 h 1884066"/>
                    <a:gd name="connsiteX15" fmla="*/ 1215850 w 1376624"/>
                    <a:gd name="connsiteY15" fmla="*/ 1406769 h 1884066"/>
                    <a:gd name="connsiteX16" fmla="*/ 1225898 w 1376624"/>
                    <a:gd name="connsiteY16" fmla="*/ 1462035 h 1884066"/>
                    <a:gd name="connsiteX17" fmla="*/ 1256044 w 1376624"/>
                    <a:gd name="connsiteY17" fmla="*/ 1587639 h 1884066"/>
                    <a:gd name="connsiteX18" fmla="*/ 1276140 w 1376624"/>
                    <a:gd name="connsiteY18" fmla="*/ 1627833 h 1884066"/>
                    <a:gd name="connsiteX19" fmla="*/ 1311309 w 1376624"/>
                    <a:gd name="connsiteY19" fmla="*/ 1738364 h 1884066"/>
                    <a:gd name="connsiteX20" fmla="*/ 1371600 w 1376624"/>
                    <a:gd name="connsiteY20" fmla="*/ 1858945 h 1884066"/>
                    <a:gd name="connsiteX21" fmla="*/ 1376624 w 1376624"/>
                    <a:gd name="connsiteY21" fmla="*/ 1884066 h 1884066"/>
                    <a:gd name="connsiteX22" fmla="*/ 1100294 w 1376624"/>
                    <a:gd name="connsiteY22" fmla="*/ 1879041 h 1884066"/>
                    <a:gd name="connsiteX23" fmla="*/ 879230 w 1376624"/>
                    <a:gd name="connsiteY23" fmla="*/ 1758461 h 1884066"/>
                    <a:gd name="connsiteX24" fmla="*/ 763674 w 1376624"/>
                    <a:gd name="connsiteY24" fmla="*/ 1557494 h 1884066"/>
                    <a:gd name="connsiteX25" fmla="*/ 738553 w 1376624"/>
                    <a:gd name="connsiteY25" fmla="*/ 1522325 h 1884066"/>
                    <a:gd name="connsiteX26" fmla="*/ 723481 w 1376624"/>
                    <a:gd name="connsiteY26" fmla="*/ 1507252 h 1884066"/>
                    <a:gd name="connsiteX27" fmla="*/ 622997 w 1376624"/>
                    <a:gd name="connsiteY27" fmla="*/ 1436914 h 1884066"/>
                    <a:gd name="connsiteX28" fmla="*/ 572756 w 1376624"/>
                    <a:gd name="connsiteY28" fmla="*/ 1371600 h 1884066"/>
                    <a:gd name="connsiteX29" fmla="*/ 552659 w 1376624"/>
                    <a:gd name="connsiteY29" fmla="*/ 1351503 h 1884066"/>
                    <a:gd name="connsiteX30" fmla="*/ 552659 w 1376624"/>
                    <a:gd name="connsiteY30" fmla="*/ 1336430 h 1884066"/>
                    <a:gd name="connsiteX31" fmla="*/ 517490 w 1376624"/>
                    <a:gd name="connsiteY31" fmla="*/ 1286189 h 1884066"/>
                    <a:gd name="connsiteX32" fmla="*/ 487345 w 1376624"/>
                    <a:gd name="connsiteY32" fmla="*/ 1251019 h 1884066"/>
                    <a:gd name="connsiteX33" fmla="*/ 477296 w 1376624"/>
                    <a:gd name="connsiteY33" fmla="*/ 1240971 h 1884066"/>
                    <a:gd name="connsiteX34" fmla="*/ 467248 w 1376624"/>
                    <a:gd name="connsiteY34" fmla="*/ 1225898 h 1884066"/>
                    <a:gd name="connsiteX35" fmla="*/ 452175 w 1376624"/>
                    <a:gd name="connsiteY35" fmla="*/ 1205802 h 1884066"/>
                    <a:gd name="connsiteX36" fmla="*/ 442127 w 1376624"/>
                    <a:gd name="connsiteY36" fmla="*/ 1180681 h 1884066"/>
                    <a:gd name="connsiteX37" fmla="*/ 391885 w 1376624"/>
                    <a:gd name="connsiteY37" fmla="*/ 1075173 h 1884066"/>
                    <a:gd name="connsiteX38" fmla="*/ 376813 w 1376624"/>
                    <a:gd name="connsiteY38" fmla="*/ 1034980 h 1884066"/>
                    <a:gd name="connsiteX39" fmla="*/ 366764 w 1376624"/>
                    <a:gd name="connsiteY39" fmla="*/ 1019907 h 1884066"/>
                    <a:gd name="connsiteX40" fmla="*/ 361740 w 1376624"/>
                    <a:gd name="connsiteY40" fmla="*/ 959617 h 1884066"/>
                    <a:gd name="connsiteX41" fmla="*/ 351692 w 1376624"/>
                    <a:gd name="connsiteY41" fmla="*/ 914400 h 1884066"/>
                    <a:gd name="connsiteX42" fmla="*/ 306474 w 1376624"/>
                    <a:gd name="connsiteY42" fmla="*/ 899327 h 1884066"/>
                    <a:gd name="connsiteX43" fmla="*/ 195942 w 1376624"/>
                    <a:gd name="connsiteY43" fmla="*/ 823964 h 1884066"/>
                    <a:gd name="connsiteX44" fmla="*/ 145701 w 1376624"/>
                    <a:gd name="connsiteY44" fmla="*/ 778747 h 1884066"/>
                    <a:gd name="connsiteX45" fmla="*/ 130628 w 1376624"/>
                    <a:gd name="connsiteY45" fmla="*/ 753626 h 1884066"/>
                    <a:gd name="connsiteX46" fmla="*/ 85411 w 1376624"/>
                    <a:gd name="connsiteY46" fmla="*/ 638070 h 1884066"/>
                    <a:gd name="connsiteX47" fmla="*/ 50241 w 1376624"/>
                    <a:gd name="connsiteY47" fmla="*/ 587828 h 1884066"/>
                    <a:gd name="connsiteX48" fmla="*/ 0 w 1376624"/>
                    <a:gd name="connsiteY48" fmla="*/ 552659 h 1884066"/>
                    <a:gd name="connsiteX0" fmla="*/ 0 w 1376624"/>
                    <a:gd name="connsiteY0" fmla="*/ 552659 h 1884066"/>
                    <a:gd name="connsiteX1" fmla="*/ 113014 w 1376624"/>
                    <a:gd name="connsiteY1" fmla="*/ 186248 h 1884066"/>
                    <a:gd name="connsiteX2" fmla="*/ 165028 w 1376624"/>
                    <a:gd name="connsiteY2" fmla="*/ 55620 h 1884066"/>
                    <a:gd name="connsiteX3" fmla="*/ 208415 w 1376624"/>
                    <a:gd name="connsiteY3" fmla="*/ 0 h 1884066"/>
                    <a:gd name="connsiteX4" fmla="*/ 1296237 w 1376624"/>
                    <a:gd name="connsiteY4" fmla="*/ 5024 h 1884066"/>
                    <a:gd name="connsiteX5" fmla="*/ 1271116 w 1376624"/>
                    <a:gd name="connsiteY5" fmla="*/ 417006 h 1884066"/>
                    <a:gd name="connsiteX6" fmla="*/ 1190729 w 1376624"/>
                    <a:gd name="connsiteY6" fmla="*/ 768698 h 1884066"/>
                    <a:gd name="connsiteX7" fmla="*/ 1165608 w 1376624"/>
                    <a:gd name="connsiteY7" fmla="*/ 954593 h 1884066"/>
                    <a:gd name="connsiteX8" fmla="*/ 1160584 w 1376624"/>
                    <a:gd name="connsiteY8" fmla="*/ 1004835 h 1884066"/>
                    <a:gd name="connsiteX9" fmla="*/ 1155560 w 1376624"/>
                    <a:gd name="connsiteY9" fmla="*/ 1029956 h 1884066"/>
                    <a:gd name="connsiteX10" fmla="*/ 1155560 w 1376624"/>
                    <a:gd name="connsiteY10" fmla="*/ 1165608 h 1884066"/>
                    <a:gd name="connsiteX11" fmla="*/ 1175657 w 1376624"/>
                    <a:gd name="connsiteY11" fmla="*/ 1210826 h 1884066"/>
                    <a:gd name="connsiteX12" fmla="*/ 1180681 w 1376624"/>
                    <a:gd name="connsiteY12" fmla="*/ 1225898 h 1884066"/>
                    <a:gd name="connsiteX13" fmla="*/ 1180681 w 1376624"/>
                    <a:gd name="connsiteY13" fmla="*/ 1245995 h 1884066"/>
                    <a:gd name="connsiteX14" fmla="*/ 1215850 w 1376624"/>
                    <a:gd name="connsiteY14" fmla="*/ 1406769 h 1884066"/>
                    <a:gd name="connsiteX15" fmla="*/ 1225898 w 1376624"/>
                    <a:gd name="connsiteY15" fmla="*/ 1462035 h 1884066"/>
                    <a:gd name="connsiteX16" fmla="*/ 1256044 w 1376624"/>
                    <a:gd name="connsiteY16" fmla="*/ 1587639 h 1884066"/>
                    <a:gd name="connsiteX17" fmla="*/ 1276140 w 1376624"/>
                    <a:gd name="connsiteY17" fmla="*/ 1627833 h 1884066"/>
                    <a:gd name="connsiteX18" fmla="*/ 1311309 w 1376624"/>
                    <a:gd name="connsiteY18" fmla="*/ 1738364 h 1884066"/>
                    <a:gd name="connsiteX19" fmla="*/ 1371600 w 1376624"/>
                    <a:gd name="connsiteY19" fmla="*/ 1858945 h 1884066"/>
                    <a:gd name="connsiteX20" fmla="*/ 1376624 w 1376624"/>
                    <a:gd name="connsiteY20" fmla="*/ 1884066 h 1884066"/>
                    <a:gd name="connsiteX21" fmla="*/ 1100294 w 1376624"/>
                    <a:gd name="connsiteY21" fmla="*/ 1879041 h 1884066"/>
                    <a:gd name="connsiteX22" fmla="*/ 879230 w 1376624"/>
                    <a:gd name="connsiteY22" fmla="*/ 1758461 h 1884066"/>
                    <a:gd name="connsiteX23" fmla="*/ 763674 w 1376624"/>
                    <a:gd name="connsiteY23" fmla="*/ 1557494 h 1884066"/>
                    <a:gd name="connsiteX24" fmla="*/ 738553 w 1376624"/>
                    <a:gd name="connsiteY24" fmla="*/ 1522325 h 1884066"/>
                    <a:gd name="connsiteX25" fmla="*/ 723481 w 1376624"/>
                    <a:gd name="connsiteY25" fmla="*/ 1507252 h 1884066"/>
                    <a:gd name="connsiteX26" fmla="*/ 622997 w 1376624"/>
                    <a:gd name="connsiteY26" fmla="*/ 1436914 h 1884066"/>
                    <a:gd name="connsiteX27" fmla="*/ 572756 w 1376624"/>
                    <a:gd name="connsiteY27" fmla="*/ 1371600 h 1884066"/>
                    <a:gd name="connsiteX28" fmla="*/ 552659 w 1376624"/>
                    <a:gd name="connsiteY28" fmla="*/ 1351503 h 1884066"/>
                    <a:gd name="connsiteX29" fmla="*/ 552659 w 1376624"/>
                    <a:gd name="connsiteY29" fmla="*/ 1336430 h 1884066"/>
                    <a:gd name="connsiteX30" fmla="*/ 517490 w 1376624"/>
                    <a:gd name="connsiteY30" fmla="*/ 1286189 h 1884066"/>
                    <a:gd name="connsiteX31" fmla="*/ 487345 w 1376624"/>
                    <a:gd name="connsiteY31" fmla="*/ 1251019 h 1884066"/>
                    <a:gd name="connsiteX32" fmla="*/ 477296 w 1376624"/>
                    <a:gd name="connsiteY32" fmla="*/ 1240971 h 1884066"/>
                    <a:gd name="connsiteX33" fmla="*/ 467248 w 1376624"/>
                    <a:gd name="connsiteY33" fmla="*/ 1225898 h 1884066"/>
                    <a:gd name="connsiteX34" fmla="*/ 452175 w 1376624"/>
                    <a:gd name="connsiteY34" fmla="*/ 1205802 h 1884066"/>
                    <a:gd name="connsiteX35" fmla="*/ 442127 w 1376624"/>
                    <a:gd name="connsiteY35" fmla="*/ 1180681 h 1884066"/>
                    <a:gd name="connsiteX36" fmla="*/ 391885 w 1376624"/>
                    <a:gd name="connsiteY36" fmla="*/ 1075173 h 1884066"/>
                    <a:gd name="connsiteX37" fmla="*/ 376813 w 1376624"/>
                    <a:gd name="connsiteY37" fmla="*/ 1034980 h 1884066"/>
                    <a:gd name="connsiteX38" fmla="*/ 366764 w 1376624"/>
                    <a:gd name="connsiteY38" fmla="*/ 1019907 h 1884066"/>
                    <a:gd name="connsiteX39" fmla="*/ 361740 w 1376624"/>
                    <a:gd name="connsiteY39" fmla="*/ 959617 h 1884066"/>
                    <a:gd name="connsiteX40" fmla="*/ 351692 w 1376624"/>
                    <a:gd name="connsiteY40" fmla="*/ 914400 h 1884066"/>
                    <a:gd name="connsiteX41" fmla="*/ 306474 w 1376624"/>
                    <a:gd name="connsiteY41" fmla="*/ 899327 h 1884066"/>
                    <a:gd name="connsiteX42" fmla="*/ 195942 w 1376624"/>
                    <a:gd name="connsiteY42" fmla="*/ 823964 h 1884066"/>
                    <a:gd name="connsiteX43" fmla="*/ 145701 w 1376624"/>
                    <a:gd name="connsiteY43" fmla="*/ 778747 h 1884066"/>
                    <a:gd name="connsiteX44" fmla="*/ 130628 w 1376624"/>
                    <a:gd name="connsiteY44" fmla="*/ 753626 h 1884066"/>
                    <a:gd name="connsiteX45" fmla="*/ 85411 w 1376624"/>
                    <a:gd name="connsiteY45" fmla="*/ 638070 h 1884066"/>
                    <a:gd name="connsiteX46" fmla="*/ 50241 w 1376624"/>
                    <a:gd name="connsiteY46" fmla="*/ 587828 h 1884066"/>
                    <a:gd name="connsiteX47" fmla="*/ 0 w 1376624"/>
                    <a:gd name="connsiteY47"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65608 w 1393056"/>
                    <a:gd name="connsiteY7" fmla="*/ 954593 h 1884066"/>
                    <a:gd name="connsiteX8" fmla="*/ 1160584 w 1393056"/>
                    <a:gd name="connsiteY8" fmla="*/ 1004835 h 1884066"/>
                    <a:gd name="connsiteX9" fmla="*/ 1155560 w 1393056"/>
                    <a:gd name="connsiteY9" fmla="*/ 1029956 h 1884066"/>
                    <a:gd name="connsiteX10" fmla="*/ 1155560 w 1393056"/>
                    <a:gd name="connsiteY10" fmla="*/ 1165608 h 1884066"/>
                    <a:gd name="connsiteX11" fmla="*/ 1175657 w 1393056"/>
                    <a:gd name="connsiteY11" fmla="*/ 1210826 h 1884066"/>
                    <a:gd name="connsiteX12" fmla="*/ 1180681 w 1393056"/>
                    <a:gd name="connsiteY12" fmla="*/ 1225898 h 1884066"/>
                    <a:gd name="connsiteX13" fmla="*/ 1180681 w 1393056"/>
                    <a:gd name="connsiteY13" fmla="*/ 1245995 h 1884066"/>
                    <a:gd name="connsiteX14" fmla="*/ 1215850 w 1393056"/>
                    <a:gd name="connsiteY14" fmla="*/ 1406769 h 1884066"/>
                    <a:gd name="connsiteX15" fmla="*/ 1225898 w 1393056"/>
                    <a:gd name="connsiteY15" fmla="*/ 1462035 h 1884066"/>
                    <a:gd name="connsiteX16" fmla="*/ 1256044 w 1393056"/>
                    <a:gd name="connsiteY16" fmla="*/ 1587639 h 1884066"/>
                    <a:gd name="connsiteX17" fmla="*/ 1276140 w 1393056"/>
                    <a:gd name="connsiteY17" fmla="*/ 1627833 h 1884066"/>
                    <a:gd name="connsiteX18" fmla="*/ 1311309 w 1393056"/>
                    <a:gd name="connsiteY18" fmla="*/ 1738364 h 1884066"/>
                    <a:gd name="connsiteX19" fmla="*/ 1371600 w 1393056"/>
                    <a:gd name="connsiteY19" fmla="*/ 1858945 h 1884066"/>
                    <a:gd name="connsiteX20" fmla="*/ 1376624 w 1393056"/>
                    <a:gd name="connsiteY20" fmla="*/ 1884066 h 1884066"/>
                    <a:gd name="connsiteX21" fmla="*/ 1100294 w 1393056"/>
                    <a:gd name="connsiteY21" fmla="*/ 1879041 h 1884066"/>
                    <a:gd name="connsiteX22" fmla="*/ 879230 w 1393056"/>
                    <a:gd name="connsiteY22" fmla="*/ 1758461 h 1884066"/>
                    <a:gd name="connsiteX23" fmla="*/ 763674 w 1393056"/>
                    <a:gd name="connsiteY23" fmla="*/ 1557494 h 1884066"/>
                    <a:gd name="connsiteX24" fmla="*/ 738553 w 1393056"/>
                    <a:gd name="connsiteY24" fmla="*/ 1522325 h 1884066"/>
                    <a:gd name="connsiteX25" fmla="*/ 723481 w 1393056"/>
                    <a:gd name="connsiteY25" fmla="*/ 1507252 h 1884066"/>
                    <a:gd name="connsiteX26" fmla="*/ 622997 w 1393056"/>
                    <a:gd name="connsiteY26" fmla="*/ 1436914 h 1884066"/>
                    <a:gd name="connsiteX27" fmla="*/ 572756 w 1393056"/>
                    <a:gd name="connsiteY27" fmla="*/ 1371600 h 1884066"/>
                    <a:gd name="connsiteX28" fmla="*/ 552659 w 1393056"/>
                    <a:gd name="connsiteY28" fmla="*/ 1351503 h 1884066"/>
                    <a:gd name="connsiteX29" fmla="*/ 552659 w 1393056"/>
                    <a:gd name="connsiteY29" fmla="*/ 1336430 h 1884066"/>
                    <a:gd name="connsiteX30" fmla="*/ 517490 w 1393056"/>
                    <a:gd name="connsiteY30" fmla="*/ 1286189 h 1884066"/>
                    <a:gd name="connsiteX31" fmla="*/ 487345 w 1393056"/>
                    <a:gd name="connsiteY31" fmla="*/ 1251019 h 1884066"/>
                    <a:gd name="connsiteX32" fmla="*/ 477296 w 1393056"/>
                    <a:gd name="connsiteY32" fmla="*/ 1240971 h 1884066"/>
                    <a:gd name="connsiteX33" fmla="*/ 467248 w 1393056"/>
                    <a:gd name="connsiteY33" fmla="*/ 1225898 h 1884066"/>
                    <a:gd name="connsiteX34" fmla="*/ 452175 w 1393056"/>
                    <a:gd name="connsiteY34" fmla="*/ 1205802 h 1884066"/>
                    <a:gd name="connsiteX35" fmla="*/ 442127 w 1393056"/>
                    <a:gd name="connsiteY35" fmla="*/ 1180681 h 1884066"/>
                    <a:gd name="connsiteX36" fmla="*/ 391885 w 1393056"/>
                    <a:gd name="connsiteY36" fmla="*/ 1075173 h 1884066"/>
                    <a:gd name="connsiteX37" fmla="*/ 376813 w 1393056"/>
                    <a:gd name="connsiteY37" fmla="*/ 1034980 h 1884066"/>
                    <a:gd name="connsiteX38" fmla="*/ 366764 w 1393056"/>
                    <a:gd name="connsiteY38" fmla="*/ 1019907 h 1884066"/>
                    <a:gd name="connsiteX39" fmla="*/ 361740 w 1393056"/>
                    <a:gd name="connsiteY39" fmla="*/ 959617 h 1884066"/>
                    <a:gd name="connsiteX40" fmla="*/ 351692 w 1393056"/>
                    <a:gd name="connsiteY40" fmla="*/ 914400 h 1884066"/>
                    <a:gd name="connsiteX41" fmla="*/ 306474 w 1393056"/>
                    <a:gd name="connsiteY41" fmla="*/ 899327 h 1884066"/>
                    <a:gd name="connsiteX42" fmla="*/ 195942 w 1393056"/>
                    <a:gd name="connsiteY42" fmla="*/ 823964 h 1884066"/>
                    <a:gd name="connsiteX43" fmla="*/ 145701 w 1393056"/>
                    <a:gd name="connsiteY43" fmla="*/ 778747 h 1884066"/>
                    <a:gd name="connsiteX44" fmla="*/ 130628 w 1393056"/>
                    <a:gd name="connsiteY44" fmla="*/ 753626 h 1884066"/>
                    <a:gd name="connsiteX45" fmla="*/ 85411 w 1393056"/>
                    <a:gd name="connsiteY45" fmla="*/ 638070 h 1884066"/>
                    <a:gd name="connsiteX46" fmla="*/ 50241 w 1393056"/>
                    <a:gd name="connsiteY46" fmla="*/ 587828 h 1884066"/>
                    <a:gd name="connsiteX47" fmla="*/ 0 w 1393056"/>
                    <a:gd name="connsiteY47"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87123 w 1393056"/>
                    <a:gd name="connsiteY7" fmla="*/ 954593 h 1884066"/>
                    <a:gd name="connsiteX8" fmla="*/ 1160584 w 1393056"/>
                    <a:gd name="connsiteY8" fmla="*/ 1004835 h 1884066"/>
                    <a:gd name="connsiteX9" fmla="*/ 1155560 w 1393056"/>
                    <a:gd name="connsiteY9" fmla="*/ 1029956 h 1884066"/>
                    <a:gd name="connsiteX10" fmla="*/ 1155560 w 1393056"/>
                    <a:gd name="connsiteY10" fmla="*/ 1165608 h 1884066"/>
                    <a:gd name="connsiteX11" fmla="*/ 1175657 w 1393056"/>
                    <a:gd name="connsiteY11" fmla="*/ 1210826 h 1884066"/>
                    <a:gd name="connsiteX12" fmla="*/ 1180681 w 1393056"/>
                    <a:gd name="connsiteY12" fmla="*/ 1225898 h 1884066"/>
                    <a:gd name="connsiteX13" fmla="*/ 1180681 w 1393056"/>
                    <a:gd name="connsiteY13" fmla="*/ 1245995 h 1884066"/>
                    <a:gd name="connsiteX14" fmla="*/ 1215850 w 1393056"/>
                    <a:gd name="connsiteY14" fmla="*/ 1406769 h 1884066"/>
                    <a:gd name="connsiteX15" fmla="*/ 1225898 w 1393056"/>
                    <a:gd name="connsiteY15" fmla="*/ 1462035 h 1884066"/>
                    <a:gd name="connsiteX16" fmla="*/ 1256044 w 1393056"/>
                    <a:gd name="connsiteY16" fmla="*/ 1587639 h 1884066"/>
                    <a:gd name="connsiteX17" fmla="*/ 1276140 w 1393056"/>
                    <a:gd name="connsiteY17" fmla="*/ 1627833 h 1884066"/>
                    <a:gd name="connsiteX18" fmla="*/ 1311309 w 1393056"/>
                    <a:gd name="connsiteY18" fmla="*/ 1738364 h 1884066"/>
                    <a:gd name="connsiteX19" fmla="*/ 1371600 w 1393056"/>
                    <a:gd name="connsiteY19" fmla="*/ 1858945 h 1884066"/>
                    <a:gd name="connsiteX20" fmla="*/ 1376624 w 1393056"/>
                    <a:gd name="connsiteY20" fmla="*/ 1884066 h 1884066"/>
                    <a:gd name="connsiteX21" fmla="*/ 1100294 w 1393056"/>
                    <a:gd name="connsiteY21" fmla="*/ 1879041 h 1884066"/>
                    <a:gd name="connsiteX22" fmla="*/ 879230 w 1393056"/>
                    <a:gd name="connsiteY22" fmla="*/ 1758461 h 1884066"/>
                    <a:gd name="connsiteX23" fmla="*/ 763674 w 1393056"/>
                    <a:gd name="connsiteY23" fmla="*/ 1557494 h 1884066"/>
                    <a:gd name="connsiteX24" fmla="*/ 738553 w 1393056"/>
                    <a:gd name="connsiteY24" fmla="*/ 1522325 h 1884066"/>
                    <a:gd name="connsiteX25" fmla="*/ 723481 w 1393056"/>
                    <a:gd name="connsiteY25" fmla="*/ 1507252 h 1884066"/>
                    <a:gd name="connsiteX26" fmla="*/ 622997 w 1393056"/>
                    <a:gd name="connsiteY26" fmla="*/ 1436914 h 1884066"/>
                    <a:gd name="connsiteX27" fmla="*/ 572756 w 1393056"/>
                    <a:gd name="connsiteY27" fmla="*/ 1371600 h 1884066"/>
                    <a:gd name="connsiteX28" fmla="*/ 552659 w 1393056"/>
                    <a:gd name="connsiteY28" fmla="*/ 1351503 h 1884066"/>
                    <a:gd name="connsiteX29" fmla="*/ 552659 w 1393056"/>
                    <a:gd name="connsiteY29" fmla="*/ 1336430 h 1884066"/>
                    <a:gd name="connsiteX30" fmla="*/ 517490 w 1393056"/>
                    <a:gd name="connsiteY30" fmla="*/ 1286189 h 1884066"/>
                    <a:gd name="connsiteX31" fmla="*/ 487345 w 1393056"/>
                    <a:gd name="connsiteY31" fmla="*/ 1251019 h 1884066"/>
                    <a:gd name="connsiteX32" fmla="*/ 477296 w 1393056"/>
                    <a:gd name="connsiteY32" fmla="*/ 1240971 h 1884066"/>
                    <a:gd name="connsiteX33" fmla="*/ 467248 w 1393056"/>
                    <a:gd name="connsiteY33" fmla="*/ 1225898 h 1884066"/>
                    <a:gd name="connsiteX34" fmla="*/ 452175 w 1393056"/>
                    <a:gd name="connsiteY34" fmla="*/ 1205802 h 1884066"/>
                    <a:gd name="connsiteX35" fmla="*/ 442127 w 1393056"/>
                    <a:gd name="connsiteY35" fmla="*/ 1180681 h 1884066"/>
                    <a:gd name="connsiteX36" fmla="*/ 391885 w 1393056"/>
                    <a:gd name="connsiteY36" fmla="*/ 1075173 h 1884066"/>
                    <a:gd name="connsiteX37" fmla="*/ 376813 w 1393056"/>
                    <a:gd name="connsiteY37" fmla="*/ 1034980 h 1884066"/>
                    <a:gd name="connsiteX38" fmla="*/ 366764 w 1393056"/>
                    <a:gd name="connsiteY38" fmla="*/ 1019907 h 1884066"/>
                    <a:gd name="connsiteX39" fmla="*/ 361740 w 1393056"/>
                    <a:gd name="connsiteY39" fmla="*/ 959617 h 1884066"/>
                    <a:gd name="connsiteX40" fmla="*/ 351692 w 1393056"/>
                    <a:gd name="connsiteY40" fmla="*/ 914400 h 1884066"/>
                    <a:gd name="connsiteX41" fmla="*/ 306474 w 1393056"/>
                    <a:gd name="connsiteY41" fmla="*/ 899327 h 1884066"/>
                    <a:gd name="connsiteX42" fmla="*/ 195942 w 1393056"/>
                    <a:gd name="connsiteY42" fmla="*/ 823964 h 1884066"/>
                    <a:gd name="connsiteX43" fmla="*/ 145701 w 1393056"/>
                    <a:gd name="connsiteY43" fmla="*/ 778747 h 1884066"/>
                    <a:gd name="connsiteX44" fmla="*/ 130628 w 1393056"/>
                    <a:gd name="connsiteY44" fmla="*/ 753626 h 1884066"/>
                    <a:gd name="connsiteX45" fmla="*/ 85411 w 1393056"/>
                    <a:gd name="connsiteY45" fmla="*/ 638070 h 1884066"/>
                    <a:gd name="connsiteX46" fmla="*/ 50241 w 1393056"/>
                    <a:gd name="connsiteY46" fmla="*/ 587828 h 1884066"/>
                    <a:gd name="connsiteX47" fmla="*/ 0 w 1393056"/>
                    <a:gd name="connsiteY47"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87123 w 1393056"/>
                    <a:gd name="connsiteY7" fmla="*/ 954593 h 1884066"/>
                    <a:gd name="connsiteX8" fmla="*/ 1160584 w 1393056"/>
                    <a:gd name="connsiteY8" fmla="*/ 1004835 h 1884066"/>
                    <a:gd name="connsiteX9" fmla="*/ 1187833 w 1393056"/>
                    <a:gd name="connsiteY9" fmla="*/ 1029956 h 1884066"/>
                    <a:gd name="connsiteX10" fmla="*/ 1155560 w 1393056"/>
                    <a:gd name="connsiteY10" fmla="*/ 1165608 h 1884066"/>
                    <a:gd name="connsiteX11" fmla="*/ 1175657 w 1393056"/>
                    <a:gd name="connsiteY11" fmla="*/ 1210826 h 1884066"/>
                    <a:gd name="connsiteX12" fmla="*/ 1180681 w 1393056"/>
                    <a:gd name="connsiteY12" fmla="*/ 1225898 h 1884066"/>
                    <a:gd name="connsiteX13" fmla="*/ 1180681 w 1393056"/>
                    <a:gd name="connsiteY13" fmla="*/ 1245995 h 1884066"/>
                    <a:gd name="connsiteX14" fmla="*/ 1215850 w 1393056"/>
                    <a:gd name="connsiteY14" fmla="*/ 1406769 h 1884066"/>
                    <a:gd name="connsiteX15" fmla="*/ 1225898 w 1393056"/>
                    <a:gd name="connsiteY15" fmla="*/ 1462035 h 1884066"/>
                    <a:gd name="connsiteX16" fmla="*/ 1256044 w 1393056"/>
                    <a:gd name="connsiteY16" fmla="*/ 1587639 h 1884066"/>
                    <a:gd name="connsiteX17" fmla="*/ 1276140 w 1393056"/>
                    <a:gd name="connsiteY17" fmla="*/ 1627833 h 1884066"/>
                    <a:gd name="connsiteX18" fmla="*/ 1311309 w 1393056"/>
                    <a:gd name="connsiteY18" fmla="*/ 1738364 h 1884066"/>
                    <a:gd name="connsiteX19" fmla="*/ 1371600 w 1393056"/>
                    <a:gd name="connsiteY19" fmla="*/ 1858945 h 1884066"/>
                    <a:gd name="connsiteX20" fmla="*/ 1376624 w 1393056"/>
                    <a:gd name="connsiteY20" fmla="*/ 1884066 h 1884066"/>
                    <a:gd name="connsiteX21" fmla="*/ 1100294 w 1393056"/>
                    <a:gd name="connsiteY21" fmla="*/ 1879041 h 1884066"/>
                    <a:gd name="connsiteX22" fmla="*/ 879230 w 1393056"/>
                    <a:gd name="connsiteY22" fmla="*/ 1758461 h 1884066"/>
                    <a:gd name="connsiteX23" fmla="*/ 763674 w 1393056"/>
                    <a:gd name="connsiteY23" fmla="*/ 1557494 h 1884066"/>
                    <a:gd name="connsiteX24" fmla="*/ 738553 w 1393056"/>
                    <a:gd name="connsiteY24" fmla="*/ 1522325 h 1884066"/>
                    <a:gd name="connsiteX25" fmla="*/ 723481 w 1393056"/>
                    <a:gd name="connsiteY25" fmla="*/ 1507252 h 1884066"/>
                    <a:gd name="connsiteX26" fmla="*/ 622997 w 1393056"/>
                    <a:gd name="connsiteY26" fmla="*/ 1436914 h 1884066"/>
                    <a:gd name="connsiteX27" fmla="*/ 572756 w 1393056"/>
                    <a:gd name="connsiteY27" fmla="*/ 1371600 h 1884066"/>
                    <a:gd name="connsiteX28" fmla="*/ 552659 w 1393056"/>
                    <a:gd name="connsiteY28" fmla="*/ 1351503 h 1884066"/>
                    <a:gd name="connsiteX29" fmla="*/ 552659 w 1393056"/>
                    <a:gd name="connsiteY29" fmla="*/ 1336430 h 1884066"/>
                    <a:gd name="connsiteX30" fmla="*/ 517490 w 1393056"/>
                    <a:gd name="connsiteY30" fmla="*/ 1286189 h 1884066"/>
                    <a:gd name="connsiteX31" fmla="*/ 487345 w 1393056"/>
                    <a:gd name="connsiteY31" fmla="*/ 1251019 h 1884066"/>
                    <a:gd name="connsiteX32" fmla="*/ 477296 w 1393056"/>
                    <a:gd name="connsiteY32" fmla="*/ 1240971 h 1884066"/>
                    <a:gd name="connsiteX33" fmla="*/ 467248 w 1393056"/>
                    <a:gd name="connsiteY33" fmla="*/ 1225898 h 1884066"/>
                    <a:gd name="connsiteX34" fmla="*/ 452175 w 1393056"/>
                    <a:gd name="connsiteY34" fmla="*/ 1205802 h 1884066"/>
                    <a:gd name="connsiteX35" fmla="*/ 442127 w 1393056"/>
                    <a:gd name="connsiteY35" fmla="*/ 1180681 h 1884066"/>
                    <a:gd name="connsiteX36" fmla="*/ 391885 w 1393056"/>
                    <a:gd name="connsiteY36" fmla="*/ 1075173 h 1884066"/>
                    <a:gd name="connsiteX37" fmla="*/ 376813 w 1393056"/>
                    <a:gd name="connsiteY37" fmla="*/ 1034980 h 1884066"/>
                    <a:gd name="connsiteX38" fmla="*/ 366764 w 1393056"/>
                    <a:gd name="connsiteY38" fmla="*/ 1019907 h 1884066"/>
                    <a:gd name="connsiteX39" fmla="*/ 361740 w 1393056"/>
                    <a:gd name="connsiteY39" fmla="*/ 959617 h 1884066"/>
                    <a:gd name="connsiteX40" fmla="*/ 351692 w 1393056"/>
                    <a:gd name="connsiteY40" fmla="*/ 914400 h 1884066"/>
                    <a:gd name="connsiteX41" fmla="*/ 306474 w 1393056"/>
                    <a:gd name="connsiteY41" fmla="*/ 899327 h 1884066"/>
                    <a:gd name="connsiteX42" fmla="*/ 195942 w 1393056"/>
                    <a:gd name="connsiteY42" fmla="*/ 823964 h 1884066"/>
                    <a:gd name="connsiteX43" fmla="*/ 145701 w 1393056"/>
                    <a:gd name="connsiteY43" fmla="*/ 778747 h 1884066"/>
                    <a:gd name="connsiteX44" fmla="*/ 130628 w 1393056"/>
                    <a:gd name="connsiteY44" fmla="*/ 753626 h 1884066"/>
                    <a:gd name="connsiteX45" fmla="*/ 85411 w 1393056"/>
                    <a:gd name="connsiteY45" fmla="*/ 638070 h 1884066"/>
                    <a:gd name="connsiteX46" fmla="*/ 50241 w 1393056"/>
                    <a:gd name="connsiteY46" fmla="*/ 587828 h 1884066"/>
                    <a:gd name="connsiteX47" fmla="*/ 0 w 1393056"/>
                    <a:gd name="connsiteY47"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87123 w 1393056"/>
                    <a:gd name="connsiteY7" fmla="*/ 954593 h 1884066"/>
                    <a:gd name="connsiteX8" fmla="*/ 1160584 w 1393056"/>
                    <a:gd name="connsiteY8" fmla="*/ 1004835 h 1884066"/>
                    <a:gd name="connsiteX9" fmla="*/ 1187833 w 1393056"/>
                    <a:gd name="connsiteY9" fmla="*/ 1029956 h 1884066"/>
                    <a:gd name="connsiteX10" fmla="*/ 1187833 w 1393056"/>
                    <a:gd name="connsiteY10" fmla="*/ 1170987 h 1884066"/>
                    <a:gd name="connsiteX11" fmla="*/ 1175657 w 1393056"/>
                    <a:gd name="connsiteY11" fmla="*/ 1210826 h 1884066"/>
                    <a:gd name="connsiteX12" fmla="*/ 1180681 w 1393056"/>
                    <a:gd name="connsiteY12" fmla="*/ 1225898 h 1884066"/>
                    <a:gd name="connsiteX13" fmla="*/ 1180681 w 1393056"/>
                    <a:gd name="connsiteY13" fmla="*/ 1245995 h 1884066"/>
                    <a:gd name="connsiteX14" fmla="*/ 1215850 w 1393056"/>
                    <a:gd name="connsiteY14" fmla="*/ 1406769 h 1884066"/>
                    <a:gd name="connsiteX15" fmla="*/ 1225898 w 1393056"/>
                    <a:gd name="connsiteY15" fmla="*/ 1462035 h 1884066"/>
                    <a:gd name="connsiteX16" fmla="*/ 1256044 w 1393056"/>
                    <a:gd name="connsiteY16" fmla="*/ 1587639 h 1884066"/>
                    <a:gd name="connsiteX17" fmla="*/ 1276140 w 1393056"/>
                    <a:gd name="connsiteY17" fmla="*/ 1627833 h 1884066"/>
                    <a:gd name="connsiteX18" fmla="*/ 1311309 w 1393056"/>
                    <a:gd name="connsiteY18" fmla="*/ 1738364 h 1884066"/>
                    <a:gd name="connsiteX19" fmla="*/ 1371600 w 1393056"/>
                    <a:gd name="connsiteY19" fmla="*/ 1858945 h 1884066"/>
                    <a:gd name="connsiteX20" fmla="*/ 1376624 w 1393056"/>
                    <a:gd name="connsiteY20" fmla="*/ 1884066 h 1884066"/>
                    <a:gd name="connsiteX21" fmla="*/ 1100294 w 1393056"/>
                    <a:gd name="connsiteY21" fmla="*/ 1879041 h 1884066"/>
                    <a:gd name="connsiteX22" fmla="*/ 879230 w 1393056"/>
                    <a:gd name="connsiteY22" fmla="*/ 1758461 h 1884066"/>
                    <a:gd name="connsiteX23" fmla="*/ 763674 w 1393056"/>
                    <a:gd name="connsiteY23" fmla="*/ 1557494 h 1884066"/>
                    <a:gd name="connsiteX24" fmla="*/ 738553 w 1393056"/>
                    <a:gd name="connsiteY24" fmla="*/ 1522325 h 1884066"/>
                    <a:gd name="connsiteX25" fmla="*/ 723481 w 1393056"/>
                    <a:gd name="connsiteY25" fmla="*/ 1507252 h 1884066"/>
                    <a:gd name="connsiteX26" fmla="*/ 622997 w 1393056"/>
                    <a:gd name="connsiteY26" fmla="*/ 1436914 h 1884066"/>
                    <a:gd name="connsiteX27" fmla="*/ 572756 w 1393056"/>
                    <a:gd name="connsiteY27" fmla="*/ 1371600 h 1884066"/>
                    <a:gd name="connsiteX28" fmla="*/ 552659 w 1393056"/>
                    <a:gd name="connsiteY28" fmla="*/ 1351503 h 1884066"/>
                    <a:gd name="connsiteX29" fmla="*/ 552659 w 1393056"/>
                    <a:gd name="connsiteY29" fmla="*/ 1336430 h 1884066"/>
                    <a:gd name="connsiteX30" fmla="*/ 517490 w 1393056"/>
                    <a:gd name="connsiteY30" fmla="*/ 1286189 h 1884066"/>
                    <a:gd name="connsiteX31" fmla="*/ 487345 w 1393056"/>
                    <a:gd name="connsiteY31" fmla="*/ 1251019 h 1884066"/>
                    <a:gd name="connsiteX32" fmla="*/ 477296 w 1393056"/>
                    <a:gd name="connsiteY32" fmla="*/ 1240971 h 1884066"/>
                    <a:gd name="connsiteX33" fmla="*/ 467248 w 1393056"/>
                    <a:gd name="connsiteY33" fmla="*/ 1225898 h 1884066"/>
                    <a:gd name="connsiteX34" fmla="*/ 452175 w 1393056"/>
                    <a:gd name="connsiteY34" fmla="*/ 1205802 h 1884066"/>
                    <a:gd name="connsiteX35" fmla="*/ 442127 w 1393056"/>
                    <a:gd name="connsiteY35" fmla="*/ 1180681 h 1884066"/>
                    <a:gd name="connsiteX36" fmla="*/ 391885 w 1393056"/>
                    <a:gd name="connsiteY36" fmla="*/ 1075173 h 1884066"/>
                    <a:gd name="connsiteX37" fmla="*/ 376813 w 1393056"/>
                    <a:gd name="connsiteY37" fmla="*/ 1034980 h 1884066"/>
                    <a:gd name="connsiteX38" fmla="*/ 366764 w 1393056"/>
                    <a:gd name="connsiteY38" fmla="*/ 1019907 h 1884066"/>
                    <a:gd name="connsiteX39" fmla="*/ 361740 w 1393056"/>
                    <a:gd name="connsiteY39" fmla="*/ 959617 h 1884066"/>
                    <a:gd name="connsiteX40" fmla="*/ 351692 w 1393056"/>
                    <a:gd name="connsiteY40" fmla="*/ 914400 h 1884066"/>
                    <a:gd name="connsiteX41" fmla="*/ 306474 w 1393056"/>
                    <a:gd name="connsiteY41" fmla="*/ 899327 h 1884066"/>
                    <a:gd name="connsiteX42" fmla="*/ 195942 w 1393056"/>
                    <a:gd name="connsiteY42" fmla="*/ 823964 h 1884066"/>
                    <a:gd name="connsiteX43" fmla="*/ 145701 w 1393056"/>
                    <a:gd name="connsiteY43" fmla="*/ 778747 h 1884066"/>
                    <a:gd name="connsiteX44" fmla="*/ 130628 w 1393056"/>
                    <a:gd name="connsiteY44" fmla="*/ 753626 h 1884066"/>
                    <a:gd name="connsiteX45" fmla="*/ 85411 w 1393056"/>
                    <a:gd name="connsiteY45" fmla="*/ 638070 h 1884066"/>
                    <a:gd name="connsiteX46" fmla="*/ 50241 w 1393056"/>
                    <a:gd name="connsiteY46" fmla="*/ 587828 h 1884066"/>
                    <a:gd name="connsiteX47" fmla="*/ 0 w 1393056"/>
                    <a:gd name="connsiteY47"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87123 w 1393056"/>
                    <a:gd name="connsiteY7" fmla="*/ 954593 h 1884066"/>
                    <a:gd name="connsiteX8" fmla="*/ 1160584 w 1393056"/>
                    <a:gd name="connsiteY8" fmla="*/ 1004835 h 1884066"/>
                    <a:gd name="connsiteX9" fmla="*/ 1187833 w 1393056"/>
                    <a:gd name="connsiteY9" fmla="*/ 1029956 h 1884066"/>
                    <a:gd name="connsiteX10" fmla="*/ 1187833 w 1393056"/>
                    <a:gd name="connsiteY10" fmla="*/ 1170987 h 1884066"/>
                    <a:gd name="connsiteX11" fmla="*/ 1175657 w 1393056"/>
                    <a:gd name="connsiteY11" fmla="*/ 1210826 h 1884066"/>
                    <a:gd name="connsiteX12" fmla="*/ 1180681 w 1393056"/>
                    <a:gd name="connsiteY12" fmla="*/ 1245995 h 1884066"/>
                    <a:gd name="connsiteX13" fmla="*/ 1215850 w 1393056"/>
                    <a:gd name="connsiteY13" fmla="*/ 1406769 h 1884066"/>
                    <a:gd name="connsiteX14" fmla="*/ 1225898 w 1393056"/>
                    <a:gd name="connsiteY14" fmla="*/ 1462035 h 1884066"/>
                    <a:gd name="connsiteX15" fmla="*/ 1256044 w 1393056"/>
                    <a:gd name="connsiteY15" fmla="*/ 1587639 h 1884066"/>
                    <a:gd name="connsiteX16" fmla="*/ 1276140 w 1393056"/>
                    <a:gd name="connsiteY16" fmla="*/ 1627833 h 1884066"/>
                    <a:gd name="connsiteX17" fmla="*/ 1311309 w 1393056"/>
                    <a:gd name="connsiteY17" fmla="*/ 1738364 h 1884066"/>
                    <a:gd name="connsiteX18" fmla="*/ 1371600 w 1393056"/>
                    <a:gd name="connsiteY18" fmla="*/ 1858945 h 1884066"/>
                    <a:gd name="connsiteX19" fmla="*/ 1376624 w 1393056"/>
                    <a:gd name="connsiteY19" fmla="*/ 1884066 h 1884066"/>
                    <a:gd name="connsiteX20" fmla="*/ 1100294 w 1393056"/>
                    <a:gd name="connsiteY20" fmla="*/ 1879041 h 1884066"/>
                    <a:gd name="connsiteX21" fmla="*/ 879230 w 1393056"/>
                    <a:gd name="connsiteY21" fmla="*/ 1758461 h 1884066"/>
                    <a:gd name="connsiteX22" fmla="*/ 763674 w 1393056"/>
                    <a:gd name="connsiteY22" fmla="*/ 1557494 h 1884066"/>
                    <a:gd name="connsiteX23" fmla="*/ 738553 w 1393056"/>
                    <a:gd name="connsiteY23" fmla="*/ 1522325 h 1884066"/>
                    <a:gd name="connsiteX24" fmla="*/ 723481 w 1393056"/>
                    <a:gd name="connsiteY24" fmla="*/ 1507252 h 1884066"/>
                    <a:gd name="connsiteX25" fmla="*/ 622997 w 1393056"/>
                    <a:gd name="connsiteY25" fmla="*/ 1436914 h 1884066"/>
                    <a:gd name="connsiteX26" fmla="*/ 572756 w 1393056"/>
                    <a:gd name="connsiteY26" fmla="*/ 1371600 h 1884066"/>
                    <a:gd name="connsiteX27" fmla="*/ 552659 w 1393056"/>
                    <a:gd name="connsiteY27" fmla="*/ 1351503 h 1884066"/>
                    <a:gd name="connsiteX28" fmla="*/ 552659 w 1393056"/>
                    <a:gd name="connsiteY28" fmla="*/ 1336430 h 1884066"/>
                    <a:gd name="connsiteX29" fmla="*/ 517490 w 1393056"/>
                    <a:gd name="connsiteY29" fmla="*/ 1286189 h 1884066"/>
                    <a:gd name="connsiteX30" fmla="*/ 487345 w 1393056"/>
                    <a:gd name="connsiteY30" fmla="*/ 1251019 h 1884066"/>
                    <a:gd name="connsiteX31" fmla="*/ 477296 w 1393056"/>
                    <a:gd name="connsiteY31" fmla="*/ 1240971 h 1884066"/>
                    <a:gd name="connsiteX32" fmla="*/ 467248 w 1393056"/>
                    <a:gd name="connsiteY32" fmla="*/ 1225898 h 1884066"/>
                    <a:gd name="connsiteX33" fmla="*/ 452175 w 1393056"/>
                    <a:gd name="connsiteY33" fmla="*/ 1205802 h 1884066"/>
                    <a:gd name="connsiteX34" fmla="*/ 442127 w 1393056"/>
                    <a:gd name="connsiteY34" fmla="*/ 1180681 h 1884066"/>
                    <a:gd name="connsiteX35" fmla="*/ 391885 w 1393056"/>
                    <a:gd name="connsiteY35" fmla="*/ 1075173 h 1884066"/>
                    <a:gd name="connsiteX36" fmla="*/ 376813 w 1393056"/>
                    <a:gd name="connsiteY36" fmla="*/ 1034980 h 1884066"/>
                    <a:gd name="connsiteX37" fmla="*/ 366764 w 1393056"/>
                    <a:gd name="connsiteY37" fmla="*/ 1019907 h 1884066"/>
                    <a:gd name="connsiteX38" fmla="*/ 361740 w 1393056"/>
                    <a:gd name="connsiteY38" fmla="*/ 959617 h 1884066"/>
                    <a:gd name="connsiteX39" fmla="*/ 351692 w 1393056"/>
                    <a:gd name="connsiteY39" fmla="*/ 914400 h 1884066"/>
                    <a:gd name="connsiteX40" fmla="*/ 306474 w 1393056"/>
                    <a:gd name="connsiteY40" fmla="*/ 899327 h 1884066"/>
                    <a:gd name="connsiteX41" fmla="*/ 195942 w 1393056"/>
                    <a:gd name="connsiteY41" fmla="*/ 823964 h 1884066"/>
                    <a:gd name="connsiteX42" fmla="*/ 145701 w 1393056"/>
                    <a:gd name="connsiteY42" fmla="*/ 778747 h 1884066"/>
                    <a:gd name="connsiteX43" fmla="*/ 130628 w 1393056"/>
                    <a:gd name="connsiteY43" fmla="*/ 753626 h 1884066"/>
                    <a:gd name="connsiteX44" fmla="*/ 85411 w 1393056"/>
                    <a:gd name="connsiteY44" fmla="*/ 638070 h 1884066"/>
                    <a:gd name="connsiteX45" fmla="*/ 50241 w 1393056"/>
                    <a:gd name="connsiteY45" fmla="*/ 587828 h 1884066"/>
                    <a:gd name="connsiteX46" fmla="*/ 0 w 1393056"/>
                    <a:gd name="connsiteY46"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87123 w 1393056"/>
                    <a:gd name="connsiteY7" fmla="*/ 954593 h 1884066"/>
                    <a:gd name="connsiteX8" fmla="*/ 1160584 w 1393056"/>
                    <a:gd name="connsiteY8" fmla="*/ 1004835 h 1884066"/>
                    <a:gd name="connsiteX9" fmla="*/ 1187833 w 1393056"/>
                    <a:gd name="connsiteY9" fmla="*/ 1029956 h 1884066"/>
                    <a:gd name="connsiteX10" fmla="*/ 1187833 w 1393056"/>
                    <a:gd name="connsiteY10" fmla="*/ 1170987 h 1884066"/>
                    <a:gd name="connsiteX11" fmla="*/ 1175657 w 1393056"/>
                    <a:gd name="connsiteY11" fmla="*/ 1210826 h 1884066"/>
                    <a:gd name="connsiteX12" fmla="*/ 1215850 w 1393056"/>
                    <a:gd name="connsiteY12" fmla="*/ 1406769 h 1884066"/>
                    <a:gd name="connsiteX13" fmla="*/ 1225898 w 1393056"/>
                    <a:gd name="connsiteY13" fmla="*/ 1462035 h 1884066"/>
                    <a:gd name="connsiteX14" fmla="*/ 1256044 w 1393056"/>
                    <a:gd name="connsiteY14" fmla="*/ 1587639 h 1884066"/>
                    <a:gd name="connsiteX15" fmla="*/ 1276140 w 1393056"/>
                    <a:gd name="connsiteY15" fmla="*/ 1627833 h 1884066"/>
                    <a:gd name="connsiteX16" fmla="*/ 1311309 w 1393056"/>
                    <a:gd name="connsiteY16" fmla="*/ 1738364 h 1884066"/>
                    <a:gd name="connsiteX17" fmla="*/ 1371600 w 1393056"/>
                    <a:gd name="connsiteY17" fmla="*/ 1858945 h 1884066"/>
                    <a:gd name="connsiteX18" fmla="*/ 1376624 w 1393056"/>
                    <a:gd name="connsiteY18" fmla="*/ 1884066 h 1884066"/>
                    <a:gd name="connsiteX19" fmla="*/ 1100294 w 1393056"/>
                    <a:gd name="connsiteY19" fmla="*/ 1879041 h 1884066"/>
                    <a:gd name="connsiteX20" fmla="*/ 879230 w 1393056"/>
                    <a:gd name="connsiteY20" fmla="*/ 1758461 h 1884066"/>
                    <a:gd name="connsiteX21" fmla="*/ 763674 w 1393056"/>
                    <a:gd name="connsiteY21" fmla="*/ 1557494 h 1884066"/>
                    <a:gd name="connsiteX22" fmla="*/ 738553 w 1393056"/>
                    <a:gd name="connsiteY22" fmla="*/ 1522325 h 1884066"/>
                    <a:gd name="connsiteX23" fmla="*/ 723481 w 1393056"/>
                    <a:gd name="connsiteY23" fmla="*/ 1507252 h 1884066"/>
                    <a:gd name="connsiteX24" fmla="*/ 622997 w 1393056"/>
                    <a:gd name="connsiteY24" fmla="*/ 1436914 h 1884066"/>
                    <a:gd name="connsiteX25" fmla="*/ 572756 w 1393056"/>
                    <a:gd name="connsiteY25" fmla="*/ 1371600 h 1884066"/>
                    <a:gd name="connsiteX26" fmla="*/ 552659 w 1393056"/>
                    <a:gd name="connsiteY26" fmla="*/ 1351503 h 1884066"/>
                    <a:gd name="connsiteX27" fmla="*/ 552659 w 1393056"/>
                    <a:gd name="connsiteY27" fmla="*/ 1336430 h 1884066"/>
                    <a:gd name="connsiteX28" fmla="*/ 517490 w 1393056"/>
                    <a:gd name="connsiteY28" fmla="*/ 1286189 h 1884066"/>
                    <a:gd name="connsiteX29" fmla="*/ 487345 w 1393056"/>
                    <a:gd name="connsiteY29" fmla="*/ 1251019 h 1884066"/>
                    <a:gd name="connsiteX30" fmla="*/ 477296 w 1393056"/>
                    <a:gd name="connsiteY30" fmla="*/ 1240971 h 1884066"/>
                    <a:gd name="connsiteX31" fmla="*/ 467248 w 1393056"/>
                    <a:gd name="connsiteY31" fmla="*/ 1225898 h 1884066"/>
                    <a:gd name="connsiteX32" fmla="*/ 452175 w 1393056"/>
                    <a:gd name="connsiteY32" fmla="*/ 1205802 h 1884066"/>
                    <a:gd name="connsiteX33" fmla="*/ 442127 w 1393056"/>
                    <a:gd name="connsiteY33" fmla="*/ 1180681 h 1884066"/>
                    <a:gd name="connsiteX34" fmla="*/ 391885 w 1393056"/>
                    <a:gd name="connsiteY34" fmla="*/ 1075173 h 1884066"/>
                    <a:gd name="connsiteX35" fmla="*/ 376813 w 1393056"/>
                    <a:gd name="connsiteY35" fmla="*/ 1034980 h 1884066"/>
                    <a:gd name="connsiteX36" fmla="*/ 366764 w 1393056"/>
                    <a:gd name="connsiteY36" fmla="*/ 1019907 h 1884066"/>
                    <a:gd name="connsiteX37" fmla="*/ 361740 w 1393056"/>
                    <a:gd name="connsiteY37" fmla="*/ 959617 h 1884066"/>
                    <a:gd name="connsiteX38" fmla="*/ 351692 w 1393056"/>
                    <a:gd name="connsiteY38" fmla="*/ 914400 h 1884066"/>
                    <a:gd name="connsiteX39" fmla="*/ 306474 w 1393056"/>
                    <a:gd name="connsiteY39" fmla="*/ 899327 h 1884066"/>
                    <a:gd name="connsiteX40" fmla="*/ 195942 w 1393056"/>
                    <a:gd name="connsiteY40" fmla="*/ 823964 h 1884066"/>
                    <a:gd name="connsiteX41" fmla="*/ 145701 w 1393056"/>
                    <a:gd name="connsiteY41" fmla="*/ 778747 h 1884066"/>
                    <a:gd name="connsiteX42" fmla="*/ 130628 w 1393056"/>
                    <a:gd name="connsiteY42" fmla="*/ 753626 h 1884066"/>
                    <a:gd name="connsiteX43" fmla="*/ 85411 w 1393056"/>
                    <a:gd name="connsiteY43" fmla="*/ 638070 h 1884066"/>
                    <a:gd name="connsiteX44" fmla="*/ 50241 w 1393056"/>
                    <a:gd name="connsiteY44" fmla="*/ 587828 h 1884066"/>
                    <a:gd name="connsiteX45" fmla="*/ 0 w 1393056"/>
                    <a:gd name="connsiteY45"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87123 w 1393056"/>
                    <a:gd name="connsiteY7" fmla="*/ 954593 h 1884066"/>
                    <a:gd name="connsiteX8" fmla="*/ 1160584 w 1393056"/>
                    <a:gd name="connsiteY8" fmla="*/ 1004835 h 1884066"/>
                    <a:gd name="connsiteX9" fmla="*/ 1187833 w 1393056"/>
                    <a:gd name="connsiteY9" fmla="*/ 1029956 h 1884066"/>
                    <a:gd name="connsiteX10" fmla="*/ 1187833 w 1393056"/>
                    <a:gd name="connsiteY10" fmla="*/ 1170987 h 1884066"/>
                    <a:gd name="connsiteX11" fmla="*/ 1229445 w 1393056"/>
                    <a:gd name="connsiteY11" fmla="*/ 1264614 h 1884066"/>
                    <a:gd name="connsiteX12" fmla="*/ 1215850 w 1393056"/>
                    <a:gd name="connsiteY12" fmla="*/ 1406769 h 1884066"/>
                    <a:gd name="connsiteX13" fmla="*/ 1225898 w 1393056"/>
                    <a:gd name="connsiteY13" fmla="*/ 1462035 h 1884066"/>
                    <a:gd name="connsiteX14" fmla="*/ 1256044 w 1393056"/>
                    <a:gd name="connsiteY14" fmla="*/ 1587639 h 1884066"/>
                    <a:gd name="connsiteX15" fmla="*/ 1276140 w 1393056"/>
                    <a:gd name="connsiteY15" fmla="*/ 1627833 h 1884066"/>
                    <a:gd name="connsiteX16" fmla="*/ 1311309 w 1393056"/>
                    <a:gd name="connsiteY16" fmla="*/ 1738364 h 1884066"/>
                    <a:gd name="connsiteX17" fmla="*/ 1371600 w 1393056"/>
                    <a:gd name="connsiteY17" fmla="*/ 1858945 h 1884066"/>
                    <a:gd name="connsiteX18" fmla="*/ 1376624 w 1393056"/>
                    <a:gd name="connsiteY18" fmla="*/ 1884066 h 1884066"/>
                    <a:gd name="connsiteX19" fmla="*/ 1100294 w 1393056"/>
                    <a:gd name="connsiteY19" fmla="*/ 1879041 h 1884066"/>
                    <a:gd name="connsiteX20" fmla="*/ 879230 w 1393056"/>
                    <a:gd name="connsiteY20" fmla="*/ 1758461 h 1884066"/>
                    <a:gd name="connsiteX21" fmla="*/ 763674 w 1393056"/>
                    <a:gd name="connsiteY21" fmla="*/ 1557494 h 1884066"/>
                    <a:gd name="connsiteX22" fmla="*/ 738553 w 1393056"/>
                    <a:gd name="connsiteY22" fmla="*/ 1522325 h 1884066"/>
                    <a:gd name="connsiteX23" fmla="*/ 723481 w 1393056"/>
                    <a:gd name="connsiteY23" fmla="*/ 1507252 h 1884066"/>
                    <a:gd name="connsiteX24" fmla="*/ 622997 w 1393056"/>
                    <a:gd name="connsiteY24" fmla="*/ 1436914 h 1884066"/>
                    <a:gd name="connsiteX25" fmla="*/ 572756 w 1393056"/>
                    <a:gd name="connsiteY25" fmla="*/ 1371600 h 1884066"/>
                    <a:gd name="connsiteX26" fmla="*/ 552659 w 1393056"/>
                    <a:gd name="connsiteY26" fmla="*/ 1351503 h 1884066"/>
                    <a:gd name="connsiteX27" fmla="*/ 552659 w 1393056"/>
                    <a:gd name="connsiteY27" fmla="*/ 1336430 h 1884066"/>
                    <a:gd name="connsiteX28" fmla="*/ 517490 w 1393056"/>
                    <a:gd name="connsiteY28" fmla="*/ 1286189 h 1884066"/>
                    <a:gd name="connsiteX29" fmla="*/ 487345 w 1393056"/>
                    <a:gd name="connsiteY29" fmla="*/ 1251019 h 1884066"/>
                    <a:gd name="connsiteX30" fmla="*/ 477296 w 1393056"/>
                    <a:gd name="connsiteY30" fmla="*/ 1240971 h 1884066"/>
                    <a:gd name="connsiteX31" fmla="*/ 467248 w 1393056"/>
                    <a:gd name="connsiteY31" fmla="*/ 1225898 h 1884066"/>
                    <a:gd name="connsiteX32" fmla="*/ 452175 w 1393056"/>
                    <a:gd name="connsiteY32" fmla="*/ 1205802 h 1884066"/>
                    <a:gd name="connsiteX33" fmla="*/ 442127 w 1393056"/>
                    <a:gd name="connsiteY33" fmla="*/ 1180681 h 1884066"/>
                    <a:gd name="connsiteX34" fmla="*/ 391885 w 1393056"/>
                    <a:gd name="connsiteY34" fmla="*/ 1075173 h 1884066"/>
                    <a:gd name="connsiteX35" fmla="*/ 376813 w 1393056"/>
                    <a:gd name="connsiteY35" fmla="*/ 1034980 h 1884066"/>
                    <a:gd name="connsiteX36" fmla="*/ 366764 w 1393056"/>
                    <a:gd name="connsiteY36" fmla="*/ 1019907 h 1884066"/>
                    <a:gd name="connsiteX37" fmla="*/ 361740 w 1393056"/>
                    <a:gd name="connsiteY37" fmla="*/ 959617 h 1884066"/>
                    <a:gd name="connsiteX38" fmla="*/ 351692 w 1393056"/>
                    <a:gd name="connsiteY38" fmla="*/ 914400 h 1884066"/>
                    <a:gd name="connsiteX39" fmla="*/ 306474 w 1393056"/>
                    <a:gd name="connsiteY39" fmla="*/ 899327 h 1884066"/>
                    <a:gd name="connsiteX40" fmla="*/ 195942 w 1393056"/>
                    <a:gd name="connsiteY40" fmla="*/ 823964 h 1884066"/>
                    <a:gd name="connsiteX41" fmla="*/ 145701 w 1393056"/>
                    <a:gd name="connsiteY41" fmla="*/ 778747 h 1884066"/>
                    <a:gd name="connsiteX42" fmla="*/ 130628 w 1393056"/>
                    <a:gd name="connsiteY42" fmla="*/ 753626 h 1884066"/>
                    <a:gd name="connsiteX43" fmla="*/ 85411 w 1393056"/>
                    <a:gd name="connsiteY43" fmla="*/ 638070 h 1884066"/>
                    <a:gd name="connsiteX44" fmla="*/ 50241 w 1393056"/>
                    <a:gd name="connsiteY44" fmla="*/ 587828 h 1884066"/>
                    <a:gd name="connsiteX45" fmla="*/ 0 w 1393056"/>
                    <a:gd name="connsiteY45"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87123 w 1393056"/>
                    <a:gd name="connsiteY7" fmla="*/ 954593 h 1884066"/>
                    <a:gd name="connsiteX8" fmla="*/ 1160584 w 1393056"/>
                    <a:gd name="connsiteY8" fmla="*/ 1004835 h 1884066"/>
                    <a:gd name="connsiteX9" fmla="*/ 1187833 w 1393056"/>
                    <a:gd name="connsiteY9" fmla="*/ 1029956 h 1884066"/>
                    <a:gd name="connsiteX10" fmla="*/ 1209349 w 1393056"/>
                    <a:gd name="connsiteY10" fmla="*/ 1117199 h 1884066"/>
                    <a:gd name="connsiteX11" fmla="*/ 1229445 w 1393056"/>
                    <a:gd name="connsiteY11" fmla="*/ 1264614 h 1884066"/>
                    <a:gd name="connsiteX12" fmla="*/ 1215850 w 1393056"/>
                    <a:gd name="connsiteY12" fmla="*/ 1406769 h 1884066"/>
                    <a:gd name="connsiteX13" fmla="*/ 1225898 w 1393056"/>
                    <a:gd name="connsiteY13" fmla="*/ 1462035 h 1884066"/>
                    <a:gd name="connsiteX14" fmla="*/ 1256044 w 1393056"/>
                    <a:gd name="connsiteY14" fmla="*/ 1587639 h 1884066"/>
                    <a:gd name="connsiteX15" fmla="*/ 1276140 w 1393056"/>
                    <a:gd name="connsiteY15" fmla="*/ 1627833 h 1884066"/>
                    <a:gd name="connsiteX16" fmla="*/ 1311309 w 1393056"/>
                    <a:gd name="connsiteY16" fmla="*/ 1738364 h 1884066"/>
                    <a:gd name="connsiteX17" fmla="*/ 1371600 w 1393056"/>
                    <a:gd name="connsiteY17" fmla="*/ 1858945 h 1884066"/>
                    <a:gd name="connsiteX18" fmla="*/ 1376624 w 1393056"/>
                    <a:gd name="connsiteY18" fmla="*/ 1884066 h 1884066"/>
                    <a:gd name="connsiteX19" fmla="*/ 1100294 w 1393056"/>
                    <a:gd name="connsiteY19" fmla="*/ 1879041 h 1884066"/>
                    <a:gd name="connsiteX20" fmla="*/ 879230 w 1393056"/>
                    <a:gd name="connsiteY20" fmla="*/ 1758461 h 1884066"/>
                    <a:gd name="connsiteX21" fmla="*/ 763674 w 1393056"/>
                    <a:gd name="connsiteY21" fmla="*/ 1557494 h 1884066"/>
                    <a:gd name="connsiteX22" fmla="*/ 738553 w 1393056"/>
                    <a:gd name="connsiteY22" fmla="*/ 1522325 h 1884066"/>
                    <a:gd name="connsiteX23" fmla="*/ 723481 w 1393056"/>
                    <a:gd name="connsiteY23" fmla="*/ 1507252 h 1884066"/>
                    <a:gd name="connsiteX24" fmla="*/ 622997 w 1393056"/>
                    <a:gd name="connsiteY24" fmla="*/ 1436914 h 1884066"/>
                    <a:gd name="connsiteX25" fmla="*/ 572756 w 1393056"/>
                    <a:gd name="connsiteY25" fmla="*/ 1371600 h 1884066"/>
                    <a:gd name="connsiteX26" fmla="*/ 552659 w 1393056"/>
                    <a:gd name="connsiteY26" fmla="*/ 1351503 h 1884066"/>
                    <a:gd name="connsiteX27" fmla="*/ 552659 w 1393056"/>
                    <a:gd name="connsiteY27" fmla="*/ 1336430 h 1884066"/>
                    <a:gd name="connsiteX28" fmla="*/ 517490 w 1393056"/>
                    <a:gd name="connsiteY28" fmla="*/ 1286189 h 1884066"/>
                    <a:gd name="connsiteX29" fmla="*/ 487345 w 1393056"/>
                    <a:gd name="connsiteY29" fmla="*/ 1251019 h 1884066"/>
                    <a:gd name="connsiteX30" fmla="*/ 477296 w 1393056"/>
                    <a:gd name="connsiteY30" fmla="*/ 1240971 h 1884066"/>
                    <a:gd name="connsiteX31" fmla="*/ 467248 w 1393056"/>
                    <a:gd name="connsiteY31" fmla="*/ 1225898 h 1884066"/>
                    <a:gd name="connsiteX32" fmla="*/ 452175 w 1393056"/>
                    <a:gd name="connsiteY32" fmla="*/ 1205802 h 1884066"/>
                    <a:gd name="connsiteX33" fmla="*/ 442127 w 1393056"/>
                    <a:gd name="connsiteY33" fmla="*/ 1180681 h 1884066"/>
                    <a:gd name="connsiteX34" fmla="*/ 391885 w 1393056"/>
                    <a:gd name="connsiteY34" fmla="*/ 1075173 h 1884066"/>
                    <a:gd name="connsiteX35" fmla="*/ 376813 w 1393056"/>
                    <a:gd name="connsiteY35" fmla="*/ 1034980 h 1884066"/>
                    <a:gd name="connsiteX36" fmla="*/ 366764 w 1393056"/>
                    <a:gd name="connsiteY36" fmla="*/ 1019907 h 1884066"/>
                    <a:gd name="connsiteX37" fmla="*/ 361740 w 1393056"/>
                    <a:gd name="connsiteY37" fmla="*/ 959617 h 1884066"/>
                    <a:gd name="connsiteX38" fmla="*/ 351692 w 1393056"/>
                    <a:gd name="connsiteY38" fmla="*/ 914400 h 1884066"/>
                    <a:gd name="connsiteX39" fmla="*/ 306474 w 1393056"/>
                    <a:gd name="connsiteY39" fmla="*/ 899327 h 1884066"/>
                    <a:gd name="connsiteX40" fmla="*/ 195942 w 1393056"/>
                    <a:gd name="connsiteY40" fmla="*/ 823964 h 1884066"/>
                    <a:gd name="connsiteX41" fmla="*/ 145701 w 1393056"/>
                    <a:gd name="connsiteY41" fmla="*/ 778747 h 1884066"/>
                    <a:gd name="connsiteX42" fmla="*/ 130628 w 1393056"/>
                    <a:gd name="connsiteY42" fmla="*/ 753626 h 1884066"/>
                    <a:gd name="connsiteX43" fmla="*/ 85411 w 1393056"/>
                    <a:gd name="connsiteY43" fmla="*/ 638070 h 1884066"/>
                    <a:gd name="connsiteX44" fmla="*/ 50241 w 1393056"/>
                    <a:gd name="connsiteY44" fmla="*/ 587828 h 1884066"/>
                    <a:gd name="connsiteX45" fmla="*/ 0 w 1393056"/>
                    <a:gd name="connsiteY45"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87123 w 1393056"/>
                    <a:gd name="connsiteY7" fmla="*/ 954593 h 1884066"/>
                    <a:gd name="connsiteX8" fmla="*/ 1160584 w 1393056"/>
                    <a:gd name="connsiteY8" fmla="*/ 1004835 h 1884066"/>
                    <a:gd name="connsiteX9" fmla="*/ 1187833 w 1393056"/>
                    <a:gd name="connsiteY9" fmla="*/ 1029956 h 1884066"/>
                    <a:gd name="connsiteX10" fmla="*/ 1209349 w 1393056"/>
                    <a:gd name="connsiteY10" fmla="*/ 1117199 h 1884066"/>
                    <a:gd name="connsiteX11" fmla="*/ 1229445 w 1393056"/>
                    <a:gd name="connsiteY11" fmla="*/ 1264614 h 1884066"/>
                    <a:gd name="connsiteX12" fmla="*/ 1242744 w 1393056"/>
                    <a:gd name="connsiteY12" fmla="*/ 1406769 h 1884066"/>
                    <a:gd name="connsiteX13" fmla="*/ 1225898 w 1393056"/>
                    <a:gd name="connsiteY13" fmla="*/ 1462035 h 1884066"/>
                    <a:gd name="connsiteX14" fmla="*/ 1256044 w 1393056"/>
                    <a:gd name="connsiteY14" fmla="*/ 1587639 h 1884066"/>
                    <a:gd name="connsiteX15" fmla="*/ 1276140 w 1393056"/>
                    <a:gd name="connsiteY15" fmla="*/ 1627833 h 1884066"/>
                    <a:gd name="connsiteX16" fmla="*/ 1311309 w 1393056"/>
                    <a:gd name="connsiteY16" fmla="*/ 1738364 h 1884066"/>
                    <a:gd name="connsiteX17" fmla="*/ 1371600 w 1393056"/>
                    <a:gd name="connsiteY17" fmla="*/ 1858945 h 1884066"/>
                    <a:gd name="connsiteX18" fmla="*/ 1376624 w 1393056"/>
                    <a:gd name="connsiteY18" fmla="*/ 1884066 h 1884066"/>
                    <a:gd name="connsiteX19" fmla="*/ 1100294 w 1393056"/>
                    <a:gd name="connsiteY19" fmla="*/ 1879041 h 1884066"/>
                    <a:gd name="connsiteX20" fmla="*/ 879230 w 1393056"/>
                    <a:gd name="connsiteY20" fmla="*/ 1758461 h 1884066"/>
                    <a:gd name="connsiteX21" fmla="*/ 763674 w 1393056"/>
                    <a:gd name="connsiteY21" fmla="*/ 1557494 h 1884066"/>
                    <a:gd name="connsiteX22" fmla="*/ 738553 w 1393056"/>
                    <a:gd name="connsiteY22" fmla="*/ 1522325 h 1884066"/>
                    <a:gd name="connsiteX23" fmla="*/ 723481 w 1393056"/>
                    <a:gd name="connsiteY23" fmla="*/ 1507252 h 1884066"/>
                    <a:gd name="connsiteX24" fmla="*/ 622997 w 1393056"/>
                    <a:gd name="connsiteY24" fmla="*/ 1436914 h 1884066"/>
                    <a:gd name="connsiteX25" fmla="*/ 572756 w 1393056"/>
                    <a:gd name="connsiteY25" fmla="*/ 1371600 h 1884066"/>
                    <a:gd name="connsiteX26" fmla="*/ 552659 w 1393056"/>
                    <a:gd name="connsiteY26" fmla="*/ 1351503 h 1884066"/>
                    <a:gd name="connsiteX27" fmla="*/ 552659 w 1393056"/>
                    <a:gd name="connsiteY27" fmla="*/ 1336430 h 1884066"/>
                    <a:gd name="connsiteX28" fmla="*/ 517490 w 1393056"/>
                    <a:gd name="connsiteY28" fmla="*/ 1286189 h 1884066"/>
                    <a:gd name="connsiteX29" fmla="*/ 487345 w 1393056"/>
                    <a:gd name="connsiteY29" fmla="*/ 1251019 h 1884066"/>
                    <a:gd name="connsiteX30" fmla="*/ 477296 w 1393056"/>
                    <a:gd name="connsiteY30" fmla="*/ 1240971 h 1884066"/>
                    <a:gd name="connsiteX31" fmla="*/ 467248 w 1393056"/>
                    <a:gd name="connsiteY31" fmla="*/ 1225898 h 1884066"/>
                    <a:gd name="connsiteX32" fmla="*/ 452175 w 1393056"/>
                    <a:gd name="connsiteY32" fmla="*/ 1205802 h 1884066"/>
                    <a:gd name="connsiteX33" fmla="*/ 442127 w 1393056"/>
                    <a:gd name="connsiteY33" fmla="*/ 1180681 h 1884066"/>
                    <a:gd name="connsiteX34" fmla="*/ 391885 w 1393056"/>
                    <a:gd name="connsiteY34" fmla="*/ 1075173 h 1884066"/>
                    <a:gd name="connsiteX35" fmla="*/ 376813 w 1393056"/>
                    <a:gd name="connsiteY35" fmla="*/ 1034980 h 1884066"/>
                    <a:gd name="connsiteX36" fmla="*/ 366764 w 1393056"/>
                    <a:gd name="connsiteY36" fmla="*/ 1019907 h 1884066"/>
                    <a:gd name="connsiteX37" fmla="*/ 361740 w 1393056"/>
                    <a:gd name="connsiteY37" fmla="*/ 959617 h 1884066"/>
                    <a:gd name="connsiteX38" fmla="*/ 351692 w 1393056"/>
                    <a:gd name="connsiteY38" fmla="*/ 914400 h 1884066"/>
                    <a:gd name="connsiteX39" fmla="*/ 306474 w 1393056"/>
                    <a:gd name="connsiteY39" fmla="*/ 899327 h 1884066"/>
                    <a:gd name="connsiteX40" fmla="*/ 195942 w 1393056"/>
                    <a:gd name="connsiteY40" fmla="*/ 823964 h 1884066"/>
                    <a:gd name="connsiteX41" fmla="*/ 145701 w 1393056"/>
                    <a:gd name="connsiteY41" fmla="*/ 778747 h 1884066"/>
                    <a:gd name="connsiteX42" fmla="*/ 130628 w 1393056"/>
                    <a:gd name="connsiteY42" fmla="*/ 753626 h 1884066"/>
                    <a:gd name="connsiteX43" fmla="*/ 85411 w 1393056"/>
                    <a:gd name="connsiteY43" fmla="*/ 638070 h 1884066"/>
                    <a:gd name="connsiteX44" fmla="*/ 50241 w 1393056"/>
                    <a:gd name="connsiteY44" fmla="*/ 587828 h 1884066"/>
                    <a:gd name="connsiteX45" fmla="*/ 0 w 1393056"/>
                    <a:gd name="connsiteY45" fmla="*/ 552659 h 1884066"/>
                    <a:gd name="connsiteX0" fmla="*/ 0 w 1393056"/>
                    <a:gd name="connsiteY0" fmla="*/ 552659 h 1884066"/>
                    <a:gd name="connsiteX1" fmla="*/ 113014 w 1393056"/>
                    <a:gd name="connsiteY1" fmla="*/ 186248 h 1884066"/>
                    <a:gd name="connsiteX2" fmla="*/ 165028 w 1393056"/>
                    <a:gd name="connsiteY2" fmla="*/ 55620 h 1884066"/>
                    <a:gd name="connsiteX3" fmla="*/ 208415 w 1393056"/>
                    <a:gd name="connsiteY3" fmla="*/ 0 h 1884066"/>
                    <a:gd name="connsiteX4" fmla="*/ 1393056 w 1393056"/>
                    <a:gd name="connsiteY4" fmla="*/ 5024 h 1884066"/>
                    <a:gd name="connsiteX5" fmla="*/ 1271116 w 1393056"/>
                    <a:gd name="connsiteY5" fmla="*/ 417006 h 1884066"/>
                    <a:gd name="connsiteX6" fmla="*/ 1190729 w 1393056"/>
                    <a:gd name="connsiteY6" fmla="*/ 768698 h 1884066"/>
                    <a:gd name="connsiteX7" fmla="*/ 1187123 w 1393056"/>
                    <a:gd name="connsiteY7" fmla="*/ 954593 h 1884066"/>
                    <a:gd name="connsiteX8" fmla="*/ 1160584 w 1393056"/>
                    <a:gd name="connsiteY8" fmla="*/ 1004835 h 1884066"/>
                    <a:gd name="connsiteX9" fmla="*/ 1187833 w 1393056"/>
                    <a:gd name="connsiteY9" fmla="*/ 1029956 h 1884066"/>
                    <a:gd name="connsiteX10" fmla="*/ 1209349 w 1393056"/>
                    <a:gd name="connsiteY10" fmla="*/ 1117199 h 1884066"/>
                    <a:gd name="connsiteX11" fmla="*/ 1229445 w 1393056"/>
                    <a:gd name="connsiteY11" fmla="*/ 1264614 h 1884066"/>
                    <a:gd name="connsiteX12" fmla="*/ 1242744 w 1393056"/>
                    <a:gd name="connsiteY12" fmla="*/ 1406769 h 1884066"/>
                    <a:gd name="connsiteX13" fmla="*/ 1256044 w 1393056"/>
                    <a:gd name="connsiteY13" fmla="*/ 1587639 h 1884066"/>
                    <a:gd name="connsiteX14" fmla="*/ 1276140 w 1393056"/>
                    <a:gd name="connsiteY14" fmla="*/ 1627833 h 1884066"/>
                    <a:gd name="connsiteX15" fmla="*/ 1311309 w 1393056"/>
                    <a:gd name="connsiteY15" fmla="*/ 1738364 h 1884066"/>
                    <a:gd name="connsiteX16" fmla="*/ 1371600 w 1393056"/>
                    <a:gd name="connsiteY16" fmla="*/ 1858945 h 1884066"/>
                    <a:gd name="connsiteX17" fmla="*/ 1376624 w 1393056"/>
                    <a:gd name="connsiteY17" fmla="*/ 1884066 h 1884066"/>
                    <a:gd name="connsiteX18" fmla="*/ 1100294 w 1393056"/>
                    <a:gd name="connsiteY18" fmla="*/ 1879041 h 1884066"/>
                    <a:gd name="connsiteX19" fmla="*/ 879230 w 1393056"/>
                    <a:gd name="connsiteY19" fmla="*/ 1758461 h 1884066"/>
                    <a:gd name="connsiteX20" fmla="*/ 763674 w 1393056"/>
                    <a:gd name="connsiteY20" fmla="*/ 1557494 h 1884066"/>
                    <a:gd name="connsiteX21" fmla="*/ 738553 w 1393056"/>
                    <a:gd name="connsiteY21" fmla="*/ 1522325 h 1884066"/>
                    <a:gd name="connsiteX22" fmla="*/ 723481 w 1393056"/>
                    <a:gd name="connsiteY22" fmla="*/ 1507252 h 1884066"/>
                    <a:gd name="connsiteX23" fmla="*/ 622997 w 1393056"/>
                    <a:gd name="connsiteY23" fmla="*/ 1436914 h 1884066"/>
                    <a:gd name="connsiteX24" fmla="*/ 572756 w 1393056"/>
                    <a:gd name="connsiteY24" fmla="*/ 1371600 h 1884066"/>
                    <a:gd name="connsiteX25" fmla="*/ 552659 w 1393056"/>
                    <a:gd name="connsiteY25" fmla="*/ 1351503 h 1884066"/>
                    <a:gd name="connsiteX26" fmla="*/ 552659 w 1393056"/>
                    <a:gd name="connsiteY26" fmla="*/ 1336430 h 1884066"/>
                    <a:gd name="connsiteX27" fmla="*/ 517490 w 1393056"/>
                    <a:gd name="connsiteY27" fmla="*/ 1286189 h 1884066"/>
                    <a:gd name="connsiteX28" fmla="*/ 487345 w 1393056"/>
                    <a:gd name="connsiteY28" fmla="*/ 1251019 h 1884066"/>
                    <a:gd name="connsiteX29" fmla="*/ 477296 w 1393056"/>
                    <a:gd name="connsiteY29" fmla="*/ 1240971 h 1884066"/>
                    <a:gd name="connsiteX30" fmla="*/ 467248 w 1393056"/>
                    <a:gd name="connsiteY30" fmla="*/ 1225898 h 1884066"/>
                    <a:gd name="connsiteX31" fmla="*/ 452175 w 1393056"/>
                    <a:gd name="connsiteY31" fmla="*/ 1205802 h 1884066"/>
                    <a:gd name="connsiteX32" fmla="*/ 442127 w 1393056"/>
                    <a:gd name="connsiteY32" fmla="*/ 1180681 h 1884066"/>
                    <a:gd name="connsiteX33" fmla="*/ 391885 w 1393056"/>
                    <a:gd name="connsiteY33" fmla="*/ 1075173 h 1884066"/>
                    <a:gd name="connsiteX34" fmla="*/ 376813 w 1393056"/>
                    <a:gd name="connsiteY34" fmla="*/ 1034980 h 1884066"/>
                    <a:gd name="connsiteX35" fmla="*/ 366764 w 1393056"/>
                    <a:gd name="connsiteY35" fmla="*/ 1019907 h 1884066"/>
                    <a:gd name="connsiteX36" fmla="*/ 361740 w 1393056"/>
                    <a:gd name="connsiteY36" fmla="*/ 959617 h 1884066"/>
                    <a:gd name="connsiteX37" fmla="*/ 351692 w 1393056"/>
                    <a:gd name="connsiteY37" fmla="*/ 914400 h 1884066"/>
                    <a:gd name="connsiteX38" fmla="*/ 306474 w 1393056"/>
                    <a:gd name="connsiteY38" fmla="*/ 899327 h 1884066"/>
                    <a:gd name="connsiteX39" fmla="*/ 195942 w 1393056"/>
                    <a:gd name="connsiteY39" fmla="*/ 823964 h 1884066"/>
                    <a:gd name="connsiteX40" fmla="*/ 145701 w 1393056"/>
                    <a:gd name="connsiteY40" fmla="*/ 778747 h 1884066"/>
                    <a:gd name="connsiteX41" fmla="*/ 130628 w 1393056"/>
                    <a:gd name="connsiteY41" fmla="*/ 753626 h 1884066"/>
                    <a:gd name="connsiteX42" fmla="*/ 85411 w 1393056"/>
                    <a:gd name="connsiteY42" fmla="*/ 638070 h 1884066"/>
                    <a:gd name="connsiteX43" fmla="*/ 50241 w 1393056"/>
                    <a:gd name="connsiteY43" fmla="*/ 587828 h 1884066"/>
                    <a:gd name="connsiteX44" fmla="*/ 0 w 1393056"/>
                    <a:gd name="connsiteY44" fmla="*/ 552659 h 188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3056" h="1884066">
                      <a:moveTo>
                        <a:pt x="0" y="552659"/>
                      </a:moveTo>
                      <a:lnTo>
                        <a:pt x="113014" y="186248"/>
                      </a:lnTo>
                      <a:lnTo>
                        <a:pt x="165028" y="55620"/>
                      </a:lnTo>
                      <a:lnTo>
                        <a:pt x="208415" y="0"/>
                      </a:lnTo>
                      <a:lnTo>
                        <a:pt x="1393056" y="5024"/>
                      </a:lnTo>
                      <a:lnTo>
                        <a:pt x="1271116" y="417006"/>
                      </a:lnTo>
                      <a:lnTo>
                        <a:pt x="1190729" y="768698"/>
                      </a:lnTo>
                      <a:lnTo>
                        <a:pt x="1187123" y="954593"/>
                      </a:lnTo>
                      <a:cubicBezTo>
                        <a:pt x="1185448" y="971340"/>
                        <a:pt x="1160466" y="992275"/>
                        <a:pt x="1160584" y="1004835"/>
                      </a:cubicBezTo>
                      <a:cubicBezTo>
                        <a:pt x="1160702" y="1017395"/>
                        <a:pt x="1187833" y="1029956"/>
                        <a:pt x="1187833" y="1029956"/>
                      </a:cubicBezTo>
                      <a:lnTo>
                        <a:pt x="1209349" y="1117199"/>
                      </a:lnTo>
                      <a:cubicBezTo>
                        <a:pt x="1216048" y="1132272"/>
                        <a:pt x="1223879" y="1216352"/>
                        <a:pt x="1229445" y="1264614"/>
                      </a:cubicBezTo>
                      <a:cubicBezTo>
                        <a:pt x="1235011" y="1312876"/>
                        <a:pt x="1234371" y="1364901"/>
                        <a:pt x="1242744" y="1406769"/>
                      </a:cubicBezTo>
                      <a:cubicBezTo>
                        <a:pt x="1247177" y="1460606"/>
                        <a:pt x="1250478" y="1550795"/>
                        <a:pt x="1256044" y="1587639"/>
                      </a:cubicBezTo>
                      <a:cubicBezTo>
                        <a:pt x="1271704" y="1629401"/>
                        <a:pt x="1256807" y="1627833"/>
                        <a:pt x="1276140" y="1627833"/>
                      </a:cubicBezTo>
                      <a:lnTo>
                        <a:pt x="1311309" y="1738364"/>
                      </a:lnTo>
                      <a:lnTo>
                        <a:pt x="1371600" y="1858945"/>
                      </a:lnTo>
                      <a:lnTo>
                        <a:pt x="1376624" y="1884066"/>
                      </a:lnTo>
                      <a:lnTo>
                        <a:pt x="1100294" y="1879041"/>
                      </a:lnTo>
                      <a:lnTo>
                        <a:pt x="879230" y="1758461"/>
                      </a:lnTo>
                      <a:lnTo>
                        <a:pt x="763674" y="1557494"/>
                      </a:lnTo>
                      <a:cubicBezTo>
                        <a:pt x="755300" y="1545771"/>
                        <a:pt x="747553" y="1533575"/>
                        <a:pt x="738553" y="1522325"/>
                      </a:cubicBezTo>
                      <a:cubicBezTo>
                        <a:pt x="734114" y="1516777"/>
                        <a:pt x="723481" y="1507252"/>
                        <a:pt x="723481" y="1507252"/>
                      </a:cubicBezTo>
                      <a:lnTo>
                        <a:pt x="622997" y="1436914"/>
                      </a:lnTo>
                      <a:cubicBezTo>
                        <a:pt x="606250" y="1415143"/>
                        <a:pt x="592178" y="1391022"/>
                        <a:pt x="572756" y="1371600"/>
                      </a:cubicBezTo>
                      <a:cubicBezTo>
                        <a:pt x="566057" y="1364901"/>
                        <a:pt x="557359" y="1359729"/>
                        <a:pt x="552659" y="1351503"/>
                      </a:cubicBezTo>
                      <a:cubicBezTo>
                        <a:pt x="550166" y="1347141"/>
                        <a:pt x="552659" y="1341454"/>
                        <a:pt x="552659" y="1336430"/>
                      </a:cubicBezTo>
                      <a:lnTo>
                        <a:pt x="517490" y="1286189"/>
                      </a:lnTo>
                      <a:cubicBezTo>
                        <a:pt x="507442" y="1274466"/>
                        <a:pt x="497603" y="1262559"/>
                        <a:pt x="487345" y="1251019"/>
                      </a:cubicBezTo>
                      <a:cubicBezTo>
                        <a:pt x="484198" y="1247479"/>
                        <a:pt x="480255" y="1244670"/>
                        <a:pt x="477296" y="1240971"/>
                      </a:cubicBezTo>
                      <a:cubicBezTo>
                        <a:pt x="473524" y="1236256"/>
                        <a:pt x="470758" y="1230812"/>
                        <a:pt x="467248" y="1225898"/>
                      </a:cubicBezTo>
                      <a:cubicBezTo>
                        <a:pt x="462381" y="1219084"/>
                        <a:pt x="456242" y="1213122"/>
                        <a:pt x="452175" y="1205802"/>
                      </a:cubicBezTo>
                      <a:cubicBezTo>
                        <a:pt x="447795" y="1197918"/>
                        <a:pt x="442127" y="1180681"/>
                        <a:pt x="442127" y="1180681"/>
                      </a:cubicBezTo>
                      <a:lnTo>
                        <a:pt x="391885" y="1075173"/>
                      </a:lnTo>
                      <a:cubicBezTo>
                        <a:pt x="386861" y="1061775"/>
                        <a:pt x="382734" y="1048006"/>
                        <a:pt x="376813" y="1034980"/>
                      </a:cubicBezTo>
                      <a:cubicBezTo>
                        <a:pt x="374314" y="1029483"/>
                        <a:pt x="368122" y="1025791"/>
                        <a:pt x="366764" y="1019907"/>
                      </a:cubicBezTo>
                      <a:cubicBezTo>
                        <a:pt x="361407" y="996693"/>
                        <a:pt x="361740" y="980454"/>
                        <a:pt x="361740" y="959617"/>
                      </a:cubicBezTo>
                      <a:lnTo>
                        <a:pt x="351692" y="914400"/>
                      </a:lnTo>
                      <a:cubicBezTo>
                        <a:pt x="309930" y="898739"/>
                        <a:pt x="325807" y="899327"/>
                        <a:pt x="306474" y="899327"/>
                      </a:cubicBezTo>
                      <a:lnTo>
                        <a:pt x="195942" y="823964"/>
                      </a:lnTo>
                      <a:cubicBezTo>
                        <a:pt x="188325" y="817435"/>
                        <a:pt x="156530" y="791742"/>
                        <a:pt x="145701" y="778747"/>
                      </a:cubicBezTo>
                      <a:cubicBezTo>
                        <a:pt x="138121" y="769652"/>
                        <a:pt x="135533" y="763436"/>
                        <a:pt x="130628" y="753626"/>
                      </a:cubicBezTo>
                      <a:lnTo>
                        <a:pt x="85411" y="638070"/>
                      </a:lnTo>
                      <a:lnTo>
                        <a:pt x="50241" y="587828"/>
                      </a:lnTo>
                      <a:cubicBezTo>
                        <a:pt x="39264" y="571972"/>
                        <a:pt x="40193" y="578625"/>
                        <a:pt x="0" y="552659"/>
                      </a:cubicBezTo>
                      <a:close/>
                    </a:path>
                  </a:pathLst>
                </a:custGeom>
                <a:solidFill>
                  <a:srgbClr val="7030A0">
                    <a:alpha val="34000"/>
                  </a:srgb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94692B72-4533-4F7D-91EC-20A0DBFA46BB}"/>
                    </a:ext>
                  </a:extLst>
                </p:cNvPr>
                <p:cNvSpPr/>
                <p:nvPr/>
              </p:nvSpPr>
              <p:spPr>
                <a:xfrm>
                  <a:off x="4346917" y="4628271"/>
                  <a:ext cx="1935770" cy="1941341"/>
                </a:xfrm>
                <a:custGeom>
                  <a:avLst/>
                  <a:gdLst>
                    <a:gd name="connsiteX0" fmla="*/ 218049 w 1568548"/>
                    <a:gd name="connsiteY0" fmla="*/ 1863969 h 1941341"/>
                    <a:gd name="connsiteX1" fmla="*/ 91440 w 1568548"/>
                    <a:gd name="connsiteY1" fmla="*/ 1561514 h 1941341"/>
                    <a:gd name="connsiteX2" fmla="*/ 0 w 1568548"/>
                    <a:gd name="connsiteY2" fmla="*/ 759655 h 1941341"/>
                    <a:gd name="connsiteX3" fmla="*/ 225083 w 1568548"/>
                    <a:gd name="connsiteY3" fmla="*/ 0 h 1941341"/>
                    <a:gd name="connsiteX4" fmla="*/ 1406769 w 1568548"/>
                    <a:gd name="connsiteY4" fmla="*/ 7034 h 1941341"/>
                    <a:gd name="connsiteX5" fmla="*/ 1519311 w 1568548"/>
                    <a:gd name="connsiteY5" fmla="*/ 7034 h 1941341"/>
                    <a:gd name="connsiteX6" fmla="*/ 1336431 w 1568548"/>
                    <a:gd name="connsiteY6" fmla="*/ 640080 h 1941341"/>
                    <a:gd name="connsiteX7" fmla="*/ 1357532 w 1568548"/>
                    <a:gd name="connsiteY7" fmla="*/ 794824 h 1941341"/>
                    <a:gd name="connsiteX8" fmla="*/ 1223889 w 1568548"/>
                    <a:gd name="connsiteY8" fmla="*/ 886264 h 1941341"/>
                    <a:gd name="connsiteX9" fmla="*/ 1132449 w 1568548"/>
                    <a:gd name="connsiteY9" fmla="*/ 991772 h 1941341"/>
                    <a:gd name="connsiteX10" fmla="*/ 1062111 w 1568548"/>
                    <a:gd name="connsiteY10" fmla="*/ 1041009 h 1941341"/>
                    <a:gd name="connsiteX11" fmla="*/ 935501 w 1568548"/>
                    <a:gd name="connsiteY11" fmla="*/ 1153551 h 1941341"/>
                    <a:gd name="connsiteX12" fmla="*/ 942535 w 1568548"/>
                    <a:gd name="connsiteY12" fmla="*/ 1266092 h 1941341"/>
                    <a:gd name="connsiteX13" fmla="*/ 970671 w 1568548"/>
                    <a:gd name="connsiteY13" fmla="*/ 1301261 h 1941341"/>
                    <a:gd name="connsiteX14" fmla="*/ 1069145 w 1568548"/>
                    <a:gd name="connsiteY14" fmla="*/ 1336431 h 1941341"/>
                    <a:gd name="connsiteX15" fmla="*/ 1146517 w 1568548"/>
                    <a:gd name="connsiteY15" fmla="*/ 1350498 h 1941341"/>
                    <a:gd name="connsiteX16" fmla="*/ 1392701 w 1568548"/>
                    <a:gd name="connsiteY16" fmla="*/ 1308295 h 1941341"/>
                    <a:gd name="connsiteX17" fmla="*/ 1498209 w 1568548"/>
                    <a:gd name="connsiteY17" fmla="*/ 1308295 h 1941341"/>
                    <a:gd name="connsiteX18" fmla="*/ 1519311 w 1568548"/>
                    <a:gd name="connsiteY18" fmla="*/ 1308295 h 1941341"/>
                    <a:gd name="connsiteX19" fmla="*/ 1568548 w 1568548"/>
                    <a:gd name="connsiteY19" fmla="*/ 1477107 h 1941341"/>
                    <a:gd name="connsiteX20" fmla="*/ 1561514 w 1568548"/>
                    <a:gd name="connsiteY20" fmla="*/ 1688123 h 1941341"/>
                    <a:gd name="connsiteX21" fmla="*/ 1477108 w 1568548"/>
                    <a:gd name="connsiteY21" fmla="*/ 1878037 h 1941341"/>
                    <a:gd name="connsiteX22" fmla="*/ 1441938 w 1568548"/>
                    <a:gd name="connsiteY22" fmla="*/ 1941341 h 1941341"/>
                    <a:gd name="connsiteX23" fmla="*/ 218049 w 1568548"/>
                    <a:gd name="connsiteY23" fmla="*/ 1863969 h 1941341"/>
                    <a:gd name="connsiteX0" fmla="*/ 218049 w 1935770"/>
                    <a:gd name="connsiteY0" fmla="*/ 1863969 h 1941341"/>
                    <a:gd name="connsiteX1" fmla="*/ 91440 w 1935770"/>
                    <a:gd name="connsiteY1" fmla="*/ 1561514 h 1941341"/>
                    <a:gd name="connsiteX2" fmla="*/ 0 w 1935770"/>
                    <a:gd name="connsiteY2" fmla="*/ 759655 h 1941341"/>
                    <a:gd name="connsiteX3" fmla="*/ 225083 w 1935770"/>
                    <a:gd name="connsiteY3" fmla="*/ 0 h 1941341"/>
                    <a:gd name="connsiteX4" fmla="*/ 1406769 w 1935770"/>
                    <a:gd name="connsiteY4" fmla="*/ 7034 h 1941341"/>
                    <a:gd name="connsiteX5" fmla="*/ 1935770 w 1935770"/>
                    <a:gd name="connsiteY5" fmla="*/ 7034 h 1941341"/>
                    <a:gd name="connsiteX6" fmla="*/ 1336431 w 1935770"/>
                    <a:gd name="connsiteY6" fmla="*/ 640080 h 1941341"/>
                    <a:gd name="connsiteX7" fmla="*/ 1357532 w 1935770"/>
                    <a:gd name="connsiteY7" fmla="*/ 794824 h 1941341"/>
                    <a:gd name="connsiteX8" fmla="*/ 1223889 w 1935770"/>
                    <a:gd name="connsiteY8" fmla="*/ 886264 h 1941341"/>
                    <a:gd name="connsiteX9" fmla="*/ 1132449 w 1935770"/>
                    <a:gd name="connsiteY9" fmla="*/ 991772 h 1941341"/>
                    <a:gd name="connsiteX10" fmla="*/ 1062111 w 1935770"/>
                    <a:gd name="connsiteY10" fmla="*/ 1041009 h 1941341"/>
                    <a:gd name="connsiteX11" fmla="*/ 935501 w 1935770"/>
                    <a:gd name="connsiteY11" fmla="*/ 1153551 h 1941341"/>
                    <a:gd name="connsiteX12" fmla="*/ 942535 w 1935770"/>
                    <a:gd name="connsiteY12" fmla="*/ 1266092 h 1941341"/>
                    <a:gd name="connsiteX13" fmla="*/ 970671 w 1935770"/>
                    <a:gd name="connsiteY13" fmla="*/ 1301261 h 1941341"/>
                    <a:gd name="connsiteX14" fmla="*/ 1069145 w 1935770"/>
                    <a:gd name="connsiteY14" fmla="*/ 1336431 h 1941341"/>
                    <a:gd name="connsiteX15" fmla="*/ 1146517 w 1935770"/>
                    <a:gd name="connsiteY15" fmla="*/ 1350498 h 1941341"/>
                    <a:gd name="connsiteX16" fmla="*/ 1392701 w 1935770"/>
                    <a:gd name="connsiteY16" fmla="*/ 1308295 h 1941341"/>
                    <a:gd name="connsiteX17" fmla="*/ 1498209 w 1935770"/>
                    <a:gd name="connsiteY17" fmla="*/ 1308295 h 1941341"/>
                    <a:gd name="connsiteX18" fmla="*/ 1519311 w 1935770"/>
                    <a:gd name="connsiteY18" fmla="*/ 1308295 h 1941341"/>
                    <a:gd name="connsiteX19" fmla="*/ 1568548 w 1935770"/>
                    <a:gd name="connsiteY19" fmla="*/ 1477107 h 1941341"/>
                    <a:gd name="connsiteX20" fmla="*/ 1561514 w 1935770"/>
                    <a:gd name="connsiteY20" fmla="*/ 1688123 h 1941341"/>
                    <a:gd name="connsiteX21" fmla="*/ 1477108 w 1935770"/>
                    <a:gd name="connsiteY21" fmla="*/ 1878037 h 1941341"/>
                    <a:gd name="connsiteX22" fmla="*/ 1441938 w 1935770"/>
                    <a:gd name="connsiteY22" fmla="*/ 1941341 h 1941341"/>
                    <a:gd name="connsiteX23" fmla="*/ 218049 w 1935770"/>
                    <a:gd name="connsiteY23" fmla="*/ 1863969 h 194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5770" h="1941341">
                      <a:moveTo>
                        <a:pt x="218049" y="1863969"/>
                      </a:moveTo>
                      <a:lnTo>
                        <a:pt x="91440" y="1561514"/>
                      </a:lnTo>
                      <a:lnTo>
                        <a:pt x="0" y="759655"/>
                      </a:lnTo>
                      <a:lnTo>
                        <a:pt x="225083" y="0"/>
                      </a:lnTo>
                      <a:lnTo>
                        <a:pt x="1406769" y="7034"/>
                      </a:lnTo>
                      <a:lnTo>
                        <a:pt x="1935770" y="7034"/>
                      </a:lnTo>
                      <a:lnTo>
                        <a:pt x="1336431" y="640080"/>
                      </a:lnTo>
                      <a:lnTo>
                        <a:pt x="1357532" y="794824"/>
                      </a:lnTo>
                      <a:lnTo>
                        <a:pt x="1223889" y="886264"/>
                      </a:lnTo>
                      <a:lnTo>
                        <a:pt x="1132449" y="991772"/>
                      </a:lnTo>
                      <a:lnTo>
                        <a:pt x="1062111" y="1041009"/>
                      </a:lnTo>
                      <a:lnTo>
                        <a:pt x="935501" y="1153551"/>
                      </a:lnTo>
                      <a:lnTo>
                        <a:pt x="942535" y="1266092"/>
                      </a:lnTo>
                      <a:lnTo>
                        <a:pt x="970671" y="1301261"/>
                      </a:lnTo>
                      <a:lnTo>
                        <a:pt x="1069145" y="1336431"/>
                      </a:lnTo>
                      <a:cubicBezTo>
                        <a:pt x="1137027" y="1351515"/>
                        <a:pt x="1110833" y="1350498"/>
                        <a:pt x="1146517" y="1350498"/>
                      </a:cubicBezTo>
                      <a:lnTo>
                        <a:pt x="1392701" y="1308295"/>
                      </a:lnTo>
                      <a:lnTo>
                        <a:pt x="1498209" y="1308295"/>
                      </a:lnTo>
                      <a:lnTo>
                        <a:pt x="1519311" y="1308295"/>
                      </a:lnTo>
                      <a:lnTo>
                        <a:pt x="1568548" y="1477107"/>
                      </a:lnTo>
                      <a:lnTo>
                        <a:pt x="1561514" y="1688123"/>
                      </a:lnTo>
                      <a:lnTo>
                        <a:pt x="1477108" y="1878037"/>
                      </a:lnTo>
                      <a:lnTo>
                        <a:pt x="1441938" y="1941341"/>
                      </a:lnTo>
                      <a:lnTo>
                        <a:pt x="218049" y="1863969"/>
                      </a:lnTo>
                      <a:close/>
                    </a:path>
                  </a:pathLst>
                </a:custGeom>
                <a:solidFill>
                  <a:srgbClr val="FF0000">
                    <a:alpha val="29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C79C1D34-EF03-4F73-AA24-285BD41B51C8}"/>
                    </a:ext>
                  </a:extLst>
                </p:cNvPr>
                <p:cNvSpPr/>
                <p:nvPr/>
              </p:nvSpPr>
              <p:spPr>
                <a:xfrm>
                  <a:off x="5304249" y="4604550"/>
                  <a:ext cx="1827039" cy="1355444"/>
                </a:xfrm>
                <a:custGeom>
                  <a:avLst/>
                  <a:gdLst>
                    <a:gd name="connsiteX0" fmla="*/ 389804 w 1227700"/>
                    <a:gd name="connsiteY0" fmla="*/ 805110 h 1336992"/>
                    <a:gd name="connsiteX1" fmla="*/ 280513 w 1227700"/>
                    <a:gd name="connsiteY1" fmla="*/ 892542 h 1336992"/>
                    <a:gd name="connsiteX2" fmla="*/ 112933 w 1227700"/>
                    <a:gd name="connsiteY2" fmla="*/ 1074694 h 1336992"/>
                    <a:gd name="connsiteX3" fmla="*/ 0 w 1227700"/>
                    <a:gd name="connsiteY3" fmla="*/ 1173055 h 1336992"/>
                    <a:gd name="connsiteX4" fmla="*/ 0 w 1227700"/>
                    <a:gd name="connsiteY4" fmla="*/ 1264131 h 1336992"/>
                    <a:gd name="connsiteX5" fmla="*/ 153007 w 1227700"/>
                    <a:gd name="connsiteY5" fmla="*/ 1336992 h 1336992"/>
                    <a:gd name="connsiteX6" fmla="*/ 185794 w 1227700"/>
                    <a:gd name="connsiteY6" fmla="*/ 1336992 h 1336992"/>
                    <a:gd name="connsiteX7" fmla="*/ 298728 w 1227700"/>
                    <a:gd name="connsiteY7" fmla="*/ 1315133 h 1336992"/>
                    <a:gd name="connsiteX8" fmla="*/ 575598 w 1227700"/>
                    <a:gd name="connsiteY8" fmla="*/ 1278703 h 1336992"/>
                    <a:gd name="connsiteX9" fmla="*/ 655745 w 1227700"/>
                    <a:gd name="connsiteY9" fmla="*/ 1122053 h 1336992"/>
                    <a:gd name="connsiteX10" fmla="*/ 673960 w 1227700"/>
                    <a:gd name="connsiteY10" fmla="*/ 1096552 h 1336992"/>
                    <a:gd name="connsiteX11" fmla="*/ 677603 w 1227700"/>
                    <a:gd name="connsiteY11" fmla="*/ 1085623 h 1336992"/>
                    <a:gd name="connsiteX12" fmla="*/ 688532 w 1227700"/>
                    <a:gd name="connsiteY12" fmla="*/ 1071051 h 1336992"/>
                    <a:gd name="connsiteX13" fmla="*/ 703104 w 1227700"/>
                    <a:gd name="connsiteY13" fmla="*/ 1034620 h 1336992"/>
                    <a:gd name="connsiteX14" fmla="*/ 837896 w 1227700"/>
                    <a:gd name="connsiteY14" fmla="*/ 848826 h 1336992"/>
                    <a:gd name="connsiteX15" fmla="*/ 856111 w 1227700"/>
                    <a:gd name="connsiteY15" fmla="*/ 819682 h 1336992"/>
                    <a:gd name="connsiteX16" fmla="*/ 903471 w 1227700"/>
                    <a:gd name="connsiteY16" fmla="*/ 586528 h 1336992"/>
                    <a:gd name="connsiteX17" fmla="*/ 961759 w 1227700"/>
                    <a:gd name="connsiteY17" fmla="*/ 386161 h 1336992"/>
                    <a:gd name="connsiteX18" fmla="*/ 1103837 w 1227700"/>
                    <a:gd name="connsiteY18" fmla="*/ 193081 h 1336992"/>
                    <a:gd name="connsiteX19" fmla="*/ 1227700 w 1227700"/>
                    <a:gd name="connsiteY19" fmla="*/ 0 h 1336992"/>
                    <a:gd name="connsiteX20" fmla="*/ 564669 w 1227700"/>
                    <a:gd name="connsiteY20" fmla="*/ 7286 h 1336992"/>
                    <a:gd name="connsiteX21" fmla="*/ 397090 w 1227700"/>
                    <a:gd name="connsiteY21" fmla="*/ 637530 h 1336992"/>
                    <a:gd name="connsiteX22" fmla="*/ 389804 w 1227700"/>
                    <a:gd name="connsiteY22" fmla="*/ 805110 h 1336992"/>
                    <a:gd name="connsiteX0" fmla="*/ 389804 w 1253826"/>
                    <a:gd name="connsiteY0" fmla="*/ 805110 h 1336992"/>
                    <a:gd name="connsiteX1" fmla="*/ 280513 w 1253826"/>
                    <a:gd name="connsiteY1" fmla="*/ 892542 h 1336992"/>
                    <a:gd name="connsiteX2" fmla="*/ 112933 w 1253826"/>
                    <a:gd name="connsiteY2" fmla="*/ 1074694 h 1336992"/>
                    <a:gd name="connsiteX3" fmla="*/ 0 w 1253826"/>
                    <a:gd name="connsiteY3" fmla="*/ 1173055 h 1336992"/>
                    <a:gd name="connsiteX4" fmla="*/ 0 w 1253826"/>
                    <a:gd name="connsiteY4" fmla="*/ 1264131 h 1336992"/>
                    <a:gd name="connsiteX5" fmla="*/ 153007 w 1253826"/>
                    <a:gd name="connsiteY5" fmla="*/ 1336992 h 1336992"/>
                    <a:gd name="connsiteX6" fmla="*/ 185794 w 1253826"/>
                    <a:gd name="connsiteY6" fmla="*/ 1336992 h 1336992"/>
                    <a:gd name="connsiteX7" fmla="*/ 298728 w 1253826"/>
                    <a:gd name="connsiteY7" fmla="*/ 1315133 h 1336992"/>
                    <a:gd name="connsiteX8" fmla="*/ 575598 w 1253826"/>
                    <a:gd name="connsiteY8" fmla="*/ 1278703 h 1336992"/>
                    <a:gd name="connsiteX9" fmla="*/ 655745 w 1253826"/>
                    <a:gd name="connsiteY9" fmla="*/ 1122053 h 1336992"/>
                    <a:gd name="connsiteX10" fmla="*/ 673960 w 1253826"/>
                    <a:gd name="connsiteY10" fmla="*/ 1096552 h 1336992"/>
                    <a:gd name="connsiteX11" fmla="*/ 677603 w 1253826"/>
                    <a:gd name="connsiteY11" fmla="*/ 1085623 h 1336992"/>
                    <a:gd name="connsiteX12" fmla="*/ 688532 w 1253826"/>
                    <a:gd name="connsiteY12" fmla="*/ 1071051 h 1336992"/>
                    <a:gd name="connsiteX13" fmla="*/ 703104 w 1253826"/>
                    <a:gd name="connsiteY13" fmla="*/ 1034620 h 1336992"/>
                    <a:gd name="connsiteX14" fmla="*/ 837896 w 1253826"/>
                    <a:gd name="connsiteY14" fmla="*/ 848826 h 1336992"/>
                    <a:gd name="connsiteX15" fmla="*/ 856111 w 1253826"/>
                    <a:gd name="connsiteY15" fmla="*/ 819682 h 1336992"/>
                    <a:gd name="connsiteX16" fmla="*/ 903471 w 1253826"/>
                    <a:gd name="connsiteY16" fmla="*/ 586528 h 1336992"/>
                    <a:gd name="connsiteX17" fmla="*/ 961759 w 1253826"/>
                    <a:gd name="connsiteY17" fmla="*/ 386161 h 1336992"/>
                    <a:gd name="connsiteX18" fmla="*/ 1103837 w 1253826"/>
                    <a:gd name="connsiteY18" fmla="*/ 193081 h 1336992"/>
                    <a:gd name="connsiteX19" fmla="*/ 1253826 w 1253826"/>
                    <a:gd name="connsiteY19" fmla="*/ 0 h 1336992"/>
                    <a:gd name="connsiteX20" fmla="*/ 564669 w 1253826"/>
                    <a:gd name="connsiteY20" fmla="*/ 7286 h 1336992"/>
                    <a:gd name="connsiteX21" fmla="*/ 397090 w 1253826"/>
                    <a:gd name="connsiteY21" fmla="*/ 637530 h 1336992"/>
                    <a:gd name="connsiteX22" fmla="*/ 389804 w 1253826"/>
                    <a:gd name="connsiteY22" fmla="*/ 805110 h 1336992"/>
                    <a:gd name="connsiteX0" fmla="*/ 389804 w 1253826"/>
                    <a:gd name="connsiteY0" fmla="*/ 805110 h 1336992"/>
                    <a:gd name="connsiteX1" fmla="*/ 280513 w 1253826"/>
                    <a:gd name="connsiteY1" fmla="*/ 892542 h 1336992"/>
                    <a:gd name="connsiteX2" fmla="*/ 112933 w 1253826"/>
                    <a:gd name="connsiteY2" fmla="*/ 1074694 h 1336992"/>
                    <a:gd name="connsiteX3" fmla="*/ 0 w 1253826"/>
                    <a:gd name="connsiteY3" fmla="*/ 1173055 h 1336992"/>
                    <a:gd name="connsiteX4" fmla="*/ 0 w 1253826"/>
                    <a:gd name="connsiteY4" fmla="*/ 1264131 h 1336992"/>
                    <a:gd name="connsiteX5" fmla="*/ 153007 w 1253826"/>
                    <a:gd name="connsiteY5" fmla="*/ 1336992 h 1336992"/>
                    <a:gd name="connsiteX6" fmla="*/ 185794 w 1253826"/>
                    <a:gd name="connsiteY6" fmla="*/ 1336992 h 1336992"/>
                    <a:gd name="connsiteX7" fmla="*/ 298728 w 1253826"/>
                    <a:gd name="connsiteY7" fmla="*/ 1315133 h 1336992"/>
                    <a:gd name="connsiteX8" fmla="*/ 575598 w 1253826"/>
                    <a:gd name="connsiteY8" fmla="*/ 1278703 h 1336992"/>
                    <a:gd name="connsiteX9" fmla="*/ 655745 w 1253826"/>
                    <a:gd name="connsiteY9" fmla="*/ 1122053 h 1336992"/>
                    <a:gd name="connsiteX10" fmla="*/ 673960 w 1253826"/>
                    <a:gd name="connsiteY10" fmla="*/ 1096552 h 1336992"/>
                    <a:gd name="connsiteX11" fmla="*/ 677603 w 1253826"/>
                    <a:gd name="connsiteY11" fmla="*/ 1085623 h 1336992"/>
                    <a:gd name="connsiteX12" fmla="*/ 688532 w 1253826"/>
                    <a:gd name="connsiteY12" fmla="*/ 1071051 h 1336992"/>
                    <a:gd name="connsiteX13" fmla="*/ 703104 w 1253826"/>
                    <a:gd name="connsiteY13" fmla="*/ 1034620 h 1336992"/>
                    <a:gd name="connsiteX14" fmla="*/ 837896 w 1253826"/>
                    <a:gd name="connsiteY14" fmla="*/ 848826 h 1336992"/>
                    <a:gd name="connsiteX15" fmla="*/ 856111 w 1253826"/>
                    <a:gd name="connsiteY15" fmla="*/ 819682 h 1336992"/>
                    <a:gd name="connsiteX16" fmla="*/ 711883 w 1253826"/>
                    <a:gd name="connsiteY16" fmla="*/ 630071 h 1336992"/>
                    <a:gd name="connsiteX17" fmla="*/ 961759 w 1253826"/>
                    <a:gd name="connsiteY17" fmla="*/ 386161 h 1336992"/>
                    <a:gd name="connsiteX18" fmla="*/ 1103837 w 1253826"/>
                    <a:gd name="connsiteY18" fmla="*/ 193081 h 1336992"/>
                    <a:gd name="connsiteX19" fmla="*/ 1253826 w 1253826"/>
                    <a:gd name="connsiteY19" fmla="*/ 0 h 1336992"/>
                    <a:gd name="connsiteX20" fmla="*/ 564669 w 1253826"/>
                    <a:gd name="connsiteY20" fmla="*/ 7286 h 1336992"/>
                    <a:gd name="connsiteX21" fmla="*/ 397090 w 1253826"/>
                    <a:gd name="connsiteY21" fmla="*/ 637530 h 1336992"/>
                    <a:gd name="connsiteX22" fmla="*/ 389804 w 1253826"/>
                    <a:gd name="connsiteY22" fmla="*/ 805110 h 1336992"/>
                    <a:gd name="connsiteX0" fmla="*/ 389804 w 1253826"/>
                    <a:gd name="connsiteY0" fmla="*/ 805110 h 1336992"/>
                    <a:gd name="connsiteX1" fmla="*/ 280513 w 1253826"/>
                    <a:gd name="connsiteY1" fmla="*/ 892542 h 1336992"/>
                    <a:gd name="connsiteX2" fmla="*/ 112933 w 1253826"/>
                    <a:gd name="connsiteY2" fmla="*/ 1074694 h 1336992"/>
                    <a:gd name="connsiteX3" fmla="*/ 0 w 1253826"/>
                    <a:gd name="connsiteY3" fmla="*/ 1173055 h 1336992"/>
                    <a:gd name="connsiteX4" fmla="*/ 0 w 1253826"/>
                    <a:gd name="connsiteY4" fmla="*/ 1264131 h 1336992"/>
                    <a:gd name="connsiteX5" fmla="*/ 153007 w 1253826"/>
                    <a:gd name="connsiteY5" fmla="*/ 1336992 h 1336992"/>
                    <a:gd name="connsiteX6" fmla="*/ 185794 w 1253826"/>
                    <a:gd name="connsiteY6" fmla="*/ 1336992 h 1336992"/>
                    <a:gd name="connsiteX7" fmla="*/ 298728 w 1253826"/>
                    <a:gd name="connsiteY7" fmla="*/ 1315133 h 1336992"/>
                    <a:gd name="connsiteX8" fmla="*/ 575598 w 1253826"/>
                    <a:gd name="connsiteY8" fmla="*/ 1278703 h 1336992"/>
                    <a:gd name="connsiteX9" fmla="*/ 655745 w 1253826"/>
                    <a:gd name="connsiteY9" fmla="*/ 1122053 h 1336992"/>
                    <a:gd name="connsiteX10" fmla="*/ 673960 w 1253826"/>
                    <a:gd name="connsiteY10" fmla="*/ 1096552 h 1336992"/>
                    <a:gd name="connsiteX11" fmla="*/ 677603 w 1253826"/>
                    <a:gd name="connsiteY11" fmla="*/ 1085623 h 1336992"/>
                    <a:gd name="connsiteX12" fmla="*/ 688532 w 1253826"/>
                    <a:gd name="connsiteY12" fmla="*/ 1071051 h 1336992"/>
                    <a:gd name="connsiteX13" fmla="*/ 703104 w 1253826"/>
                    <a:gd name="connsiteY13" fmla="*/ 1034620 h 1336992"/>
                    <a:gd name="connsiteX14" fmla="*/ 837896 w 1253826"/>
                    <a:gd name="connsiteY14" fmla="*/ 848826 h 1336992"/>
                    <a:gd name="connsiteX15" fmla="*/ 803860 w 1253826"/>
                    <a:gd name="connsiteY15" fmla="*/ 819682 h 1336992"/>
                    <a:gd name="connsiteX16" fmla="*/ 711883 w 1253826"/>
                    <a:gd name="connsiteY16" fmla="*/ 630071 h 1336992"/>
                    <a:gd name="connsiteX17" fmla="*/ 961759 w 1253826"/>
                    <a:gd name="connsiteY17" fmla="*/ 386161 h 1336992"/>
                    <a:gd name="connsiteX18" fmla="*/ 1103837 w 1253826"/>
                    <a:gd name="connsiteY18" fmla="*/ 193081 h 1336992"/>
                    <a:gd name="connsiteX19" fmla="*/ 1253826 w 1253826"/>
                    <a:gd name="connsiteY19" fmla="*/ 0 h 1336992"/>
                    <a:gd name="connsiteX20" fmla="*/ 564669 w 1253826"/>
                    <a:gd name="connsiteY20" fmla="*/ 7286 h 1336992"/>
                    <a:gd name="connsiteX21" fmla="*/ 397090 w 1253826"/>
                    <a:gd name="connsiteY21" fmla="*/ 637530 h 1336992"/>
                    <a:gd name="connsiteX22" fmla="*/ 389804 w 1253826"/>
                    <a:gd name="connsiteY22" fmla="*/ 805110 h 1336992"/>
                    <a:gd name="connsiteX0" fmla="*/ 389804 w 1410580"/>
                    <a:gd name="connsiteY0" fmla="*/ 797824 h 1329706"/>
                    <a:gd name="connsiteX1" fmla="*/ 280513 w 1410580"/>
                    <a:gd name="connsiteY1" fmla="*/ 885256 h 1329706"/>
                    <a:gd name="connsiteX2" fmla="*/ 112933 w 1410580"/>
                    <a:gd name="connsiteY2" fmla="*/ 1067408 h 1329706"/>
                    <a:gd name="connsiteX3" fmla="*/ 0 w 1410580"/>
                    <a:gd name="connsiteY3" fmla="*/ 1165769 h 1329706"/>
                    <a:gd name="connsiteX4" fmla="*/ 0 w 1410580"/>
                    <a:gd name="connsiteY4" fmla="*/ 1256845 h 1329706"/>
                    <a:gd name="connsiteX5" fmla="*/ 153007 w 1410580"/>
                    <a:gd name="connsiteY5" fmla="*/ 1329706 h 1329706"/>
                    <a:gd name="connsiteX6" fmla="*/ 185794 w 1410580"/>
                    <a:gd name="connsiteY6" fmla="*/ 1329706 h 1329706"/>
                    <a:gd name="connsiteX7" fmla="*/ 298728 w 1410580"/>
                    <a:gd name="connsiteY7" fmla="*/ 1307847 h 1329706"/>
                    <a:gd name="connsiteX8" fmla="*/ 575598 w 1410580"/>
                    <a:gd name="connsiteY8" fmla="*/ 1271417 h 1329706"/>
                    <a:gd name="connsiteX9" fmla="*/ 655745 w 1410580"/>
                    <a:gd name="connsiteY9" fmla="*/ 1114767 h 1329706"/>
                    <a:gd name="connsiteX10" fmla="*/ 673960 w 1410580"/>
                    <a:gd name="connsiteY10" fmla="*/ 1089266 h 1329706"/>
                    <a:gd name="connsiteX11" fmla="*/ 677603 w 1410580"/>
                    <a:gd name="connsiteY11" fmla="*/ 1078337 h 1329706"/>
                    <a:gd name="connsiteX12" fmla="*/ 688532 w 1410580"/>
                    <a:gd name="connsiteY12" fmla="*/ 1063765 h 1329706"/>
                    <a:gd name="connsiteX13" fmla="*/ 703104 w 1410580"/>
                    <a:gd name="connsiteY13" fmla="*/ 1027334 h 1329706"/>
                    <a:gd name="connsiteX14" fmla="*/ 837896 w 1410580"/>
                    <a:gd name="connsiteY14" fmla="*/ 841540 h 1329706"/>
                    <a:gd name="connsiteX15" fmla="*/ 803860 w 1410580"/>
                    <a:gd name="connsiteY15" fmla="*/ 812396 h 1329706"/>
                    <a:gd name="connsiteX16" fmla="*/ 711883 w 1410580"/>
                    <a:gd name="connsiteY16" fmla="*/ 622785 h 1329706"/>
                    <a:gd name="connsiteX17" fmla="*/ 961759 w 1410580"/>
                    <a:gd name="connsiteY17" fmla="*/ 378875 h 1329706"/>
                    <a:gd name="connsiteX18" fmla="*/ 1103837 w 1410580"/>
                    <a:gd name="connsiteY18" fmla="*/ 185795 h 1329706"/>
                    <a:gd name="connsiteX19" fmla="*/ 1410580 w 1410580"/>
                    <a:gd name="connsiteY19" fmla="*/ 1422 h 1329706"/>
                    <a:gd name="connsiteX20" fmla="*/ 564669 w 1410580"/>
                    <a:gd name="connsiteY20" fmla="*/ 0 h 1329706"/>
                    <a:gd name="connsiteX21" fmla="*/ 397090 w 1410580"/>
                    <a:gd name="connsiteY21" fmla="*/ 630244 h 1329706"/>
                    <a:gd name="connsiteX22" fmla="*/ 389804 w 1410580"/>
                    <a:gd name="connsiteY22" fmla="*/ 797824 h 1329706"/>
                    <a:gd name="connsiteX0" fmla="*/ 389804 w 1410580"/>
                    <a:gd name="connsiteY0" fmla="*/ 797824 h 1329706"/>
                    <a:gd name="connsiteX1" fmla="*/ 280513 w 1410580"/>
                    <a:gd name="connsiteY1" fmla="*/ 885256 h 1329706"/>
                    <a:gd name="connsiteX2" fmla="*/ 112933 w 1410580"/>
                    <a:gd name="connsiteY2" fmla="*/ 1067408 h 1329706"/>
                    <a:gd name="connsiteX3" fmla="*/ 0 w 1410580"/>
                    <a:gd name="connsiteY3" fmla="*/ 1165769 h 1329706"/>
                    <a:gd name="connsiteX4" fmla="*/ 0 w 1410580"/>
                    <a:gd name="connsiteY4" fmla="*/ 1256845 h 1329706"/>
                    <a:gd name="connsiteX5" fmla="*/ 153007 w 1410580"/>
                    <a:gd name="connsiteY5" fmla="*/ 1329706 h 1329706"/>
                    <a:gd name="connsiteX6" fmla="*/ 185794 w 1410580"/>
                    <a:gd name="connsiteY6" fmla="*/ 1329706 h 1329706"/>
                    <a:gd name="connsiteX7" fmla="*/ 298728 w 1410580"/>
                    <a:gd name="connsiteY7" fmla="*/ 1307847 h 1329706"/>
                    <a:gd name="connsiteX8" fmla="*/ 575598 w 1410580"/>
                    <a:gd name="connsiteY8" fmla="*/ 1271417 h 1329706"/>
                    <a:gd name="connsiteX9" fmla="*/ 655745 w 1410580"/>
                    <a:gd name="connsiteY9" fmla="*/ 1114767 h 1329706"/>
                    <a:gd name="connsiteX10" fmla="*/ 673960 w 1410580"/>
                    <a:gd name="connsiteY10" fmla="*/ 1089266 h 1329706"/>
                    <a:gd name="connsiteX11" fmla="*/ 677603 w 1410580"/>
                    <a:gd name="connsiteY11" fmla="*/ 1078337 h 1329706"/>
                    <a:gd name="connsiteX12" fmla="*/ 688532 w 1410580"/>
                    <a:gd name="connsiteY12" fmla="*/ 1063765 h 1329706"/>
                    <a:gd name="connsiteX13" fmla="*/ 703104 w 1410580"/>
                    <a:gd name="connsiteY13" fmla="*/ 1027334 h 1329706"/>
                    <a:gd name="connsiteX14" fmla="*/ 837896 w 1410580"/>
                    <a:gd name="connsiteY14" fmla="*/ 841540 h 1329706"/>
                    <a:gd name="connsiteX15" fmla="*/ 725483 w 1410580"/>
                    <a:gd name="connsiteY15" fmla="*/ 812396 h 1329706"/>
                    <a:gd name="connsiteX16" fmla="*/ 711883 w 1410580"/>
                    <a:gd name="connsiteY16" fmla="*/ 622785 h 1329706"/>
                    <a:gd name="connsiteX17" fmla="*/ 961759 w 1410580"/>
                    <a:gd name="connsiteY17" fmla="*/ 378875 h 1329706"/>
                    <a:gd name="connsiteX18" fmla="*/ 1103837 w 1410580"/>
                    <a:gd name="connsiteY18" fmla="*/ 185795 h 1329706"/>
                    <a:gd name="connsiteX19" fmla="*/ 1410580 w 1410580"/>
                    <a:gd name="connsiteY19" fmla="*/ 1422 h 1329706"/>
                    <a:gd name="connsiteX20" fmla="*/ 564669 w 1410580"/>
                    <a:gd name="connsiteY20" fmla="*/ 0 h 1329706"/>
                    <a:gd name="connsiteX21" fmla="*/ 397090 w 1410580"/>
                    <a:gd name="connsiteY21" fmla="*/ 630244 h 1329706"/>
                    <a:gd name="connsiteX22" fmla="*/ 389804 w 1410580"/>
                    <a:gd name="connsiteY22" fmla="*/ 797824 h 1329706"/>
                    <a:gd name="connsiteX0" fmla="*/ 389804 w 1410580"/>
                    <a:gd name="connsiteY0" fmla="*/ 797824 h 1329706"/>
                    <a:gd name="connsiteX1" fmla="*/ 280513 w 1410580"/>
                    <a:gd name="connsiteY1" fmla="*/ 885256 h 1329706"/>
                    <a:gd name="connsiteX2" fmla="*/ 112933 w 1410580"/>
                    <a:gd name="connsiteY2" fmla="*/ 1067408 h 1329706"/>
                    <a:gd name="connsiteX3" fmla="*/ 0 w 1410580"/>
                    <a:gd name="connsiteY3" fmla="*/ 1165769 h 1329706"/>
                    <a:gd name="connsiteX4" fmla="*/ 0 w 1410580"/>
                    <a:gd name="connsiteY4" fmla="*/ 1256845 h 1329706"/>
                    <a:gd name="connsiteX5" fmla="*/ 153007 w 1410580"/>
                    <a:gd name="connsiteY5" fmla="*/ 1329706 h 1329706"/>
                    <a:gd name="connsiteX6" fmla="*/ 185794 w 1410580"/>
                    <a:gd name="connsiteY6" fmla="*/ 1329706 h 1329706"/>
                    <a:gd name="connsiteX7" fmla="*/ 298728 w 1410580"/>
                    <a:gd name="connsiteY7" fmla="*/ 1307847 h 1329706"/>
                    <a:gd name="connsiteX8" fmla="*/ 575598 w 1410580"/>
                    <a:gd name="connsiteY8" fmla="*/ 1271417 h 1329706"/>
                    <a:gd name="connsiteX9" fmla="*/ 655745 w 1410580"/>
                    <a:gd name="connsiteY9" fmla="*/ 1114767 h 1329706"/>
                    <a:gd name="connsiteX10" fmla="*/ 673960 w 1410580"/>
                    <a:gd name="connsiteY10" fmla="*/ 1089266 h 1329706"/>
                    <a:gd name="connsiteX11" fmla="*/ 677603 w 1410580"/>
                    <a:gd name="connsiteY11" fmla="*/ 1078337 h 1329706"/>
                    <a:gd name="connsiteX12" fmla="*/ 688532 w 1410580"/>
                    <a:gd name="connsiteY12" fmla="*/ 1063765 h 1329706"/>
                    <a:gd name="connsiteX13" fmla="*/ 703104 w 1410580"/>
                    <a:gd name="connsiteY13" fmla="*/ 1027334 h 1329706"/>
                    <a:gd name="connsiteX14" fmla="*/ 707268 w 1410580"/>
                    <a:gd name="connsiteY14" fmla="*/ 885083 h 1329706"/>
                    <a:gd name="connsiteX15" fmla="*/ 725483 w 1410580"/>
                    <a:gd name="connsiteY15" fmla="*/ 812396 h 1329706"/>
                    <a:gd name="connsiteX16" fmla="*/ 711883 w 1410580"/>
                    <a:gd name="connsiteY16" fmla="*/ 622785 h 1329706"/>
                    <a:gd name="connsiteX17" fmla="*/ 961759 w 1410580"/>
                    <a:gd name="connsiteY17" fmla="*/ 378875 h 1329706"/>
                    <a:gd name="connsiteX18" fmla="*/ 1103837 w 1410580"/>
                    <a:gd name="connsiteY18" fmla="*/ 185795 h 1329706"/>
                    <a:gd name="connsiteX19" fmla="*/ 1410580 w 1410580"/>
                    <a:gd name="connsiteY19" fmla="*/ 1422 h 1329706"/>
                    <a:gd name="connsiteX20" fmla="*/ 564669 w 1410580"/>
                    <a:gd name="connsiteY20" fmla="*/ 0 h 1329706"/>
                    <a:gd name="connsiteX21" fmla="*/ 397090 w 1410580"/>
                    <a:gd name="connsiteY21" fmla="*/ 630244 h 1329706"/>
                    <a:gd name="connsiteX22" fmla="*/ 389804 w 1410580"/>
                    <a:gd name="connsiteY22" fmla="*/ 797824 h 1329706"/>
                    <a:gd name="connsiteX0" fmla="*/ 389804 w 1410580"/>
                    <a:gd name="connsiteY0" fmla="*/ 797824 h 1329706"/>
                    <a:gd name="connsiteX1" fmla="*/ 280513 w 1410580"/>
                    <a:gd name="connsiteY1" fmla="*/ 885256 h 1329706"/>
                    <a:gd name="connsiteX2" fmla="*/ 112933 w 1410580"/>
                    <a:gd name="connsiteY2" fmla="*/ 1067408 h 1329706"/>
                    <a:gd name="connsiteX3" fmla="*/ 0 w 1410580"/>
                    <a:gd name="connsiteY3" fmla="*/ 1165769 h 1329706"/>
                    <a:gd name="connsiteX4" fmla="*/ 0 w 1410580"/>
                    <a:gd name="connsiteY4" fmla="*/ 1256845 h 1329706"/>
                    <a:gd name="connsiteX5" fmla="*/ 153007 w 1410580"/>
                    <a:gd name="connsiteY5" fmla="*/ 1329706 h 1329706"/>
                    <a:gd name="connsiteX6" fmla="*/ 185794 w 1410580"/>
                    <a:gd name="connsiteY6" fmla="*/ 1329706 h 1329706"/>
                    <a:gd name="connsiteX7" fmla="*/ 298728 w 1410580"/>
                    <a:gd name="connsiteY7" fmla="*/ 1307847 h 1329706"/>
                    <a:gd name="connsiteX8" fmla="*/ 575598 w 1410580"/>
                    <a:gd name="connsiteY8" fmla="*/ 1271417 h 1329706"/>
                    <a:gd name="connsiteX9" fmla="*/ 655745 w 1410580"/>
                    <a:gd name="connsiteY9" fmla="*/ 1114767 h 1329706"/>
                    <a:gd name="connsiteX10" fmla="*/ 673960 w 1410580"/>
                    <a:gd name="connsiteY10" fmla="*/ 1089266 h 1329706"/>
                    <a:gd name="connsiteX11" fmla="*/ 677603 w 1410580"/>
                    <a:gd name="connsiteY11" fmla="*/ 1078337 h 1329706"/>
                    <a:gd name="connsiteX12" fmla="*/ 688532 w 1410580"/>
                    <a:gd name="connsiteY12" fmla="*/ 1063765 h 1329706"/>
                    <a:gd name="connsiteX13" fmla="*/ 668270 w 1410580"/>
                    <a:gd name="connsiteY13" fmla="*/ 1036042 h 1329706"/>
                    <a:gd name="connsiteX14" fmla="*/ 707268 w 1410580"/>
                    <a:gd name="connsiteY14" fmla="*/ 885083 h 1329706"/>
                    <a:gd name="connsiteX15" fmla="*/ 725483 w 1410580"/>
                    <a:gd name="connsiteY15" fmla="*/ 812396 h 1329706"/>
                    <a:gd name="connsiteX16" fmla="*/ 711883 w 1410580"/>
                    <a:gd name="connsiteY16" fmla="*/ 622785 h 1329706"/>
                    <a:gd name="connsiteX17" fmla="*/ 961759 w 1410580"/>
                    <a:gd name="connsiteY17" fmla="*/ 378875 h 1329706"/>
                    <a:gd name="connsiteX18" fmla="*/ 1103837 w 1410580"/>
                    <a:gd name="connsiteY18" fmla="*/ 185795 h 1329706"/>
                    <a:gd name="connsiteX19" fmla="*/ 1410580 w 1410580"/>
                    <a:gd name="connsiteY19" fmla="*/ 1422 h 1329706"/>
                    <a:gd name="connsiteX20" fmla="*/ 564669 w 1410580"/>
                    <a:gd name="connsiteY20" fmla="*/ 0 h 1329706"/>
                    <a:gd name="connsiteX21" fmla="*/ 397090 w 1410580"/>
                    <a:gd name="connsiteY21" fmla="*/ 630244 h 1329706"/>
                    <a:gd name="connsiteX22" fmla="*/ 389804 w 1410580"/>
                    <a:gd name="connsiteY22" fmla="*/ 797824 h 1329706"/>
                    <a:gd name="connsiteX0" fmla="*/ 389804 w 1410580"/>
                    <a:gd name="connsiteY0" fmla="*/ 797824 h 1329706"/>
                    <a:gd name="connsiteX1" fmla="*/ 280513 w 1410580"/>
                    <a:gd name="connsiteY1" fmla="*/ 885256 h 1329706"/>
                    <a:gd name="connsiteX2" fmla="*/ 112933 w 1410580"/>
                    <a:gd name="connsiteY2" fmla="*/ 1067408 h 1329706"/>
                    <a:gd name="connsiteX3" fmla="*/ 0 w 1410580"/>
                    <a:gd name="connsiteY3" fmla="*/ 1165769 h 1329706"/>
                    <a:gd name="connsiteX4" fmla="*/ 0 w 1410580"/>
                    <a:gd name="connsiteY4" fmla="*/ 1256845 h 1329706"/>
                    <a:gd name="connsiteX5" fmla="*/ 153007 w 1410580"/>
                    <a:gd name="connsiteY5" fmla="*/ 1329706 h 1329706"/>
                    <a:gd name="connsiteX6" fmla="*/ 185794 w 1410580"/>
                    <a:gd name="connsiteY6" fmla="*/ 1329706 h 1329706"/>
                    <a:gd name="connsiteX7" fmla="*/ 298728 w 1410580"/>
                    <a:gd name="connsiteY7" fmla="*/ 1307847 h 1329706"/>
                    <a:gd name="connsiteX8" fmla="*/ 575598 w 1410580"/>
                    <a:gd name="connsiteY8" fmla="*/ 1271417 h 1329706"/>
                    <a:gd name="connsiteX9" fmla="*/ 655745 w 1410580"/>
                    <a:gd name="connsiteY9" fmla="*/ 1114767 h 1329706"/>
                    <a:gd name="connsiteX10" fmla="*/ 673960 w 1410580"/>
                    <a:gd name="connsiteY10" fmla="*/ 1089266 h 1329706"/>
                    <a:gd name="connsiteX11" fmla="*/ 677603 w 1410580"/>
                    <a:gd name="connsiteY11" fmla="*/ 1078337 h 1329706"/>
                    <a:gd name="connsiteX12" fmla="*/ 688532 w 1410580"/>
                    <a:gd name="connsiteY12" fmla="*/ 1063765 h 1329706"/>
                    <a:gd name="connsiteX13" fmla="*/ 668270 w 1410580"/>
                    <a:gd name="connsiteY13" fmla="*/ 1036042 h 1329706"/>
                    <a:gd name="connsiteX14" fmla="*/ 707268 w 1410580"/>
                    <a:gd name="connsiteY14" fmla="*/ 885083 h 1329706"/>
                    <a:gd name="connsiteX15" fmla="*/ 725483 w 1410580"/>
                    <a:gd name="connsiteY15" fmla="*/ 812396 h 1329706"/>
                    <a:gd name="connsiteX16" fmla="*/ 711883 w 1410580"/>
                    <a:gd name="connsiteY16" fmla="*/ 622785 h 1329706"/>
                    <a:gd name="connsiteX17" fmla="*/ 918216 w 1410580"/>
                    <a:gd name="connsiteY17" fmla="*/ 344040 h 1329706"/>
                    <a:gd name="connsiteX18" fmla="*/ 1103837 w 1410580"/>
                    <a:gd name="connsiteY18" fmla="*/ 185795 h 1329706"/>
                    <a:gd name="connsiteX19" fmla="*/ 1410580 w 1410580"/>
                    <a:gd name="connsiteY19" fmla="*/ 1422 h 1329706"/>
                    <a:gd name="connsiteX20" fmla="*/ 564669 w 1410580"/>
                    <a:gd name="connsiteY20" fmla="*/ 0 h 1329706"/>
                    <a:gd name="connsiteX21" fmla="*/ 397090 w 1410580"/>
                    <a:gd name="connsiteY21" fmla="*/ 630244 h 1329706"/>
                    <a:gd name="connsiteX22" fmla="*/ 389804 w 1410580"/>
                    <a:gd name="connsiteY22" fmla="*/ 797824 h 1329706"/>
                    <a:gd name="connsiteX0" fmla="*/ 389804 w 1410580"/>
                    <a:gd name="connsiteY0" fmla="*/ 797824 h 1329706"/>
                    <a:gd name="connsiteX1" fmla="*/ 280513 w 1410580"/>
                    <a:gd name="connsiteY1" fmla="*/ 885256 h 1329706"/>
                    <a:gd name="connsiteX2" fmla="*/ 112933 w 1410580"/>
                    <a:gd name="connsiteY2" fmla="*/ 1067408 h 1329706"/>
                    <a:gd name="connsiteX3" fmla="*/ 0 w 1410580"/>
                    <a:gd name="connsiteY3" fmla="*/ 1165769 h 1329706"/>
                    <a:gd name="connsiteX4" fmla="*/ 0 w 1410580"/>
                    <a:gd name="connsiteY4" fmla="*/ 1256845 h 1329706"/>
                    <a:gd name="connsiteX5" fmla="*/ 153007 w 1410580"/>
                    <a:gd name="connsiteY5" fmla="*/ 1329706 h 1329706"/>
                    <a:gd name="connsiteX6" fmla="*/ 185794 w 1410580"/>
                    <a:gd name="connsiteY6" fmla="*/ 1329706 h 1329706"/>
                    <a:gd name="connsiteX7" fmla="*/ 298728 w 1410580"/>
                    <a:gd name="connsiteY7" fmla="*/ 1307847 h 1329706"/>
                    <a:gd name="connsiteX8" fmla="*/ 575598 w 1410580"/>
                    <a:gd name="connsiteY8" fmla="*/ 1271417 h 1329706"/>
                    <a:gd name="connsiteX9" fmla="*/ 655745 w 1410580"/>
                    <a:gd name="connsiteY9" fmla="*/ 1114767 h 1329706"/>
                    <a:gd name="connsiteX10" fmla="*/ 673960 w 1410580"/>
                    <a:gd name="connsiteY10" fmla="*/ 1089266 h 1329706"/>
                    <a:gd name="connsiteX11" fmla="*/ 677603 w 1410580"/>
                    <a:gd name="connsiteY11" fmla="*/ 1078337 h 1329706"/>
                    <a:gd name="connsiteX12" fmla="*/ 688532 w 1410580"/>
                    <a:gd name="connsiteY12" fmla="*/ 1063765 h 1329706"/>
                    <a:gd name="connsiteX13" fmla="*/ 668270 w 1410580"/>
                    <a:gd name="connsiteY13" fmla="*/ 1036042 h 1329706"/>
                    <a:gd name="connsiteX14" fmla="*/ 707268 w 1410580"/>
                    <a:gd name="connsiteY14" fmla="*/ 885083 h 1329706"/>
                    <a:gd name="connsiteX15" fmla="*/ 725483 w 1410580"/>
                    <a:gd name="connsiteY15" fmla="*/ 812396 h 1329706"/>
                    <a:gd name="connsiteX16" fmla="*/ 650923 w 1410580"/>
                    <a:gd name="connsiteY16" fmla="*/ 666328 h 1329706"/>
                    <a:gd name="connsiteX17" fmla="*/ 918216 w 1410580"/>
                    <a:gd name="connsiteY17" fmla="*/ 344040 h 1329706"/>
                    <a:gd name="connsiteX18" fmla="*/ 1103837 w 1410580"/>
                    <a:gd name="connsiteY18" fmla="*/ 185795 h 1329706"/>
                    <a:gd name="connsiteX19" fmla="*/ 1410580 w 1410580"/>
                    <a:gd name="connsiteY19" fmla="*/ 1422 h 1329706"/>
                    <a:gd name="connsiteX20" fmla="*/ 564669 w 1410580"/>
                    <a:gd name="connsiteY20" fmla="*/ 0 h 1329706"/>
                    <a:gd name="connsiteX21" fmla="*/ 397090 w 1410580"/>
                    <a:gd name="connsiteY21" fmla="*/ 630244 h 1329706"/>
                    <a:gd name="connsiteX22" fmla="*/ 389804 w 1410580"/>
                    <a:gd name="connsiteY22" fmla="*/ 797824 h 1329706"/>
                    <a:gd name="connsiteX0" fmla="*/ 389804 w 1410580"/>
                    <a:gd name="connsiteY0" fmla="*/ 797824 h 1329706"/>
                    <a:gd name="connsiteX1" fmla="*/ 280513 w 1410580"/>
                    <a:gd name="connsiteY1" fmla="*/ 885256 h 1329706"/>
                    <a:gd name="connsiteX2" fmla="*/ 112933 w 1410580"/>
                    <a:gd name="connsiteY2" fmla="*/ 1067408 h 1329706"/>
                    <a:gd name="connsiteX3" fmla="*/ 0 w 1410580"/>
                    <a:gd name="connsiteY3" fmla="*/ 1165769 h 1329706"/>
                    <a:gd name="connsiteX4" fmla="*/ 0 w 1410580"/>
                    <a:gd name="connsiteY4" fmla="*/ 1256845 h 1329706"/>
                    <a:gd name="connsiteX5" fmla="*/ 153007 w 1410580"/>
                    <a:gd name="connsiteY5" fmla="*/ 1329706 h 1329706"/>
                    <a:gd name="connsiteX6" fmla="*/ 185794 w 1410580"/>
                    <a:gd name="connsiteY6" fmla="*/ 1329706 h 1329706"/>
                    <a:gd name="connsiteX7" fmla="*/ 298728 w 1410580"/>
                    <a:gd name="connsiteY7" fmla="*/ 1307847 h 1329706"/>
                    <a:gd name="connsiteX8" fmla="*/ 575598 w 1410580"/>
                    <a:gd name="connsiteY8" fmla="*/ 1271417 h 1329706"/>
                    <a:gd name="connsiteX9" fmla="*/ 655745 w 1410580"/>
                    <a:gd name="connsiteY9" fmla="*/ 1114767 h 1329706"/>
                    <a:gd name="connsiteX10" fmla="*/ 673960 w 1410580"/>
                    <a:gd name="connsiteY10" fmla="*/ 1089266 h 1329706"/>
                    <a:gd name="connsiteX11" fmla="*/ 677603 w 1410580"/>
                    <a:gd name="connsiteY11" fmla="*/ 1078337 h 1329706"/>
                    <a:gd name="connsiteX12" fmla="*/ 688532 w 1410580"/>
                    <a:gd name="connsiteY12" fmla="*/ 1063765 h 1329706"/>
                    <a:gd name="connsiteX13" fmla="*/ 668270 w 1410580"/>
                    <a:gd name="connsiteY13" fmla="*/ 1036042 h 1329706"/>
                    <a:gd name="connsiteX14" fmla="*/ 707268 w 1410580"/>
                    <a:gd name="connsiteY14" fmla="*/ 885083 h 1329706"/>
                    <a:gd name="connsiteX15" fmla="*/ 725483 w 1410580"/>
                    <a:gd name="connsiteY15" fmla="*/ 812396 h 1329706"/>
                    <a:gd name="connsiteX16" fmla="*/ 650923 w 1410580"/>
                    <a:gd name="connsiteY16" fmla="*/ 666328 h 1329706"/>
                    <a:gd name="connsiteX17" fmla="*/ 918216 w 1410580"/>
                    <a:gd name="connsiteY17" fmla="*/ 344040 h 1329706"/>
                    <a:gd name="connsiteX18" fmla="*/ 1103837 w 1410580"/>
                    <a:gd name="connsiteY18" fmla="*/ 185795 h 1329706"/>
                    <a:gd name="connsiteX19" fmla="*/ 1410580 w 1410580"/>
                    <a:gd name="connsiteY19" fmla="*/ 1422 h 1329706"/>
                    <a:gd name="connsiteX20" fmla="*/ 564669 w 1410580"/>
                    <a:gd name="connsiteY20" fmla="*/ 0 h 1329706"/>
                    <a:gd name="connsiteX21" fmla="*/ 397090 w 1410580"/>
                    <a:gd name="connsiteY21" fmla="*/ 630244 h 1329706"/>
                    <a:gd name="connsiteX22" fmla="*/ 389804 w 1410580"/>
                    <a:gd name="connsiteY22" fmla="*/ 797824 h 1329706"/>
                    <a:gd name="connsiteX0" fmla="*/ 389804 w 1410580"/>
                    <a:gd name="connsiteY0" fmla="*/ 797824 h 1329706"/>
                    <a:gd name="connsiteX1" fmla="*/ 280513 w 1410580"/>
                    <a:gd name="connsiteY1" fmla="*/ 885256 h 1329706"/>
                    <a:gd name="connsiteX2" fmla="*/ 112933 w 1410580"/>
                    <a:gd name="connsiteY2" fmla="*/ 1067408 h 1329706"/>
                    <a:gd name="connsiteX3" fmla="*/ 0 w 1410580"/>
                    <a:gd name="connsiteY3" fmla="*/ 1165769 h 1329706"/>
                    <a:gd name="connsiteX4" fmla="*/ 0 w 1410580"/>
                    <a:gd name="connsiteY4" fmla="*/ 1256845 h 1329706"/>
                    <a:gd name="connsiteX5" fmla="*/ 153007 w 1410580"/>
                    <a:gd name="connsiteY5" fmla="*/ 1329706 h 1329706"/>
                    <a:gd name="connsiteX6" fmla="*/ 185794 w 1410580"/>
                    <a:gd name="connsiteY6" fmla="*/ 1329706 h 1329706"/>
                    <a:gd name="connsiteX7" fmla="*/ 298728 w 1410580"/>
                    <a:gd name="connsiteY7" fmla="*/ 1307847 h 1329706"/>
                    <a:gd name="connsiteX8" fmla="*/ 575598 w 1410580"/>
                    <a:gd name="connsiteY8" fmla="*/ 1271417 h 1329706"/>
                    <a:gd name="connsiteX9" fmla="*/ 655745 w 1410580"/>
                    <a:gd name="connsiteY9" fmla="*/ 1114767 h 1329706"/>
                    <a:gd name="connsiteX10" fmla="*/ 673960 w 1410580"/>
                    <a:gd name="connsiteY10" fmla="*/ 1089266 h 1329706"/>
                    <a:gd name="connsiteX11" fmla="*/ 677603 w 1410580"/>
                    <a:gd name="connsiteY11" fmla="*/ 1078337 h 1329706"/>
                    <a:gd name="connsiteX12" fmla="*/ 688532 w 1410580"/>
                    <a:gd name="connsiteY12" fmla="*/ 1063765 h 1329706"/>
                    <a:gd name="connsiteX13" fmla="*/ 668270 w 1410580"/>
                    <a:gd name="connsiteY13" fmla="*/ 1036042 h 1329706"/>
                    <a:gd name="connsiteX14" fmla="*/ 707268 w 1410580"/>
                    <a:gd name="connsiteY14" fmla="*/ 885083 h 1329706"/>
                    <a:gd name="connsiteX15" fmla="*/ 725483 w 1410580"/>
                    <a:gd name="connsiteY15" fmla="*/ 812396 h 1329706"/>
                    <a:gd name="connsiteX16" fmla="*/ 703175 w 1410580"/>
                    <a:gd name="connsiteY16" fmla="*/ 666328 h 1329706"/>
                    <a:gd name="connsiteX17" fmla="*/ 918216 w 1410580"/>
                    <a:gd name="connsiteY17" fmla="*/ 344040 h 1329706"/>
                    <a:gd name="connsiteX18" fmla="*/ 1103837 w 1410580"/>
                    <a:gd name="connsiteY18" fmla="*/ 185795 h 1329706"/>
                    <a:gd name="connsiteX19" fmla="*/ 1410580 w 1410580"/>
                    <a:gd name="connsiteY19" fmla="*/ 1422 h 1329706"/>
                    <a:gd name="connsiteX20" fmla="*/ 564669 w 1410580"/>
                    <a:gd name="connsiteY20" fmla="*/ 0 h 1329706"/>
                    <a:gd name="connsiteX21" fmla="*/ 397090 w 1410580"/>
                    <a:gd name="connsiteY21" fmla="*/ 630244 h 1329706"/>
                    <a:gd name="connsiteX22" fmla="*/ 389804 w 1410580"/>
                    <a:gd name="connsiteY22" fmla="*/ 797824 h 1329706"/>
                    <a:gd name="connsiteX0" fmla="*/ 389804 w 1410580"/>
                    <a:gd name="connsiteY0" fmla="*/ 797824 h 1329706"/>
                    <a:gd name="connsiteX1" fmla="*/ 280513 w 1410580"/>
                    <a:gd name="connsiteY1" fmla="*/ 885256 h 1329706"/>
                    <a:gd name="connsiteX2" fmla="*/ 112933 w 1410580"/>
                    <a:gd name="connsiteY2" fmla="*/ 1067408 h 1329706"/>
                    <a:gd name="connsiteX3" fmla="*/ 0 w 1410580"/>
                    <a:gd name="connsiteY3" fmla="*/ 1165769 h 1329706"/>
                    <a:gd name="connsiteX4" fmla="*/ 0 w 1410580"/>
                    <a:gd name="connsiteY4" fmla="*/ 1256845 h 1329706"/>
                    <a:gd name="connsiteX5" fmla="*/ 153007 w 1410580"/>
                    <a:gd name="connsiteY5" fmla="*/ 1329706 h 1329706"/>
                    <a:gd name="connsiteX6" fmla="*/ 185794 w 1410580"/>
                    <a:gd name="connsiteY6" fmla="*/ 1329706 h 1329706"/>
                    <a:gd name="connsiteX7" fmla="*/ 298728 w 1410580"/>
                    <a:gd name="connsiteY7" fmla="*/ 1307847 h 1329706"/>
                    <a:gd name="connsiteX8" fmla="*/ 575598 w 1410580"/>
                    <a:gd name="connsiteY8" fmla="*/ 1271417 h 1329706"/>
                    <a:gd name="connsiteX9" fmla="*/ 655745 w 1410580"/>
                    <a:gd name="connsiteY9" fmla="*/ 1114767 h 1329706"/>
                    <a:gd name="connsiteX10" fmla="*/ 673960 w 1410580"/>
                    <a:gd name="connsiteY10" fmla="*/ 1089266 h 1329706"/>
                    <a:gd name="connsiteX11" fmla="*/ 677603 w 1410580"/>
                    <a:gd name="connsiteY11" fmla="*/ 1078337 h 1329706"/>
                    <a:gd name="connsiteX12" fmla="*/ 688532 w 1410580"/>
                    <a:gd name="connsiteY12" fmla="*/ 1063765 h 1329706"/>
                    <a:gd name="connsiteX13" fmla="*/ 668270 w 1410580"/>
                    <a:gd name="connsiteY13" fmla="*/ 1036042 h 1329706"/>
                    <a:gd name="connsiteX14" fmla="*/ 707268 w 1410580"/>
                    <a:gd name="connsiteY14" fmla="*/ 885083 h 1329706"/>
                    <a:gd name="connsiteX15" fmla="*/ 725483 w 1410580"/>
                    <a:gd name="connsiteY15" fmla="*/ 812396 h 1329706"/>
                    <a:gd name="connsiteX16" fmla="*/ 703175 w 1410580"/>
                    <a:gd name="connsiteY16" fmla="*/ 666328 h 1329706"/>
                    <a:gd name="connsiteX17" fmla="*/ 961758 w 1410580"/>
                    <a:gd name="connsiteY17" fmla="*/ 335332 h 1329706"/>
                    <a:gd name="connsiteX18" fmla="*/ 1103837 w 1410580"/>
                    <a:gd name="connsiteY18" fmla="*/ 185795 h 1329706"/>
                    <a:gd name="connsiteX19" fmla="*/ 1410580 w 1410580"/>
                    <a:gd name="connsiteY19" fmla="*/ 1422 h 1329706"/>
                    <a:gd name="connsiteX20" fmla="*/ 564669 w 1410580"/>
                    <a:gd name="connsiteY20" fmla="*/ 0 h 1329706"/>
                    <a:gd name="connsiteX21" fmla="*/ 397090 w 1410580"/>
                    <a:gd name="connsiteY21" fmla="*/ 630244 h 1329706"/>
                    <a:gd name="connsiteX22" fmla="*/ 389804 w 1410580"/>
                    <a:gd name="connsiteY22" fmla="*/ 797824 h 1329706"/>
                    <a:gd name="connsiteX0" fmla="*/ 389804 w 1827039"/>
                    <a:gd name="connsiteY0" fmla="*/ 823562 h 1355444"/>
                    <a:gd name="connsiteX1" fmla="*/ 280513 w 1827039"/>
                    <a:gd name="connsiteY1" fmla="*/ 910994 h 1355444"/>
                    <a:gd name="connsiteX2" fmla="*/ 112933 w 1827039"/>
                    <a:gd name="connsiteY2" fmla="*/ 1093146 h 1355444"/>
                    <a:gd name="connsiteX3" fmla="*/ 0 w 1827039"/>
                    <a:gd name="connsiteY3" fmla="*/ 1191507 h 1355444"/>
                    <a:gd name="connsiteX4" fmla="*/ 0 w 1827039"/>
                    <a:gd name="connsiteY4" fmla="*/ 1282583 h 1355444"/>
                    <a:gd name="connsiteX5" fmla="*/ 153007 w 1827039"/>
                    <a:gd name="connsiteY5" fmla="*/ 1355444 h 1355444"/>
                    <a:gd name="connsiteX6" fmla="*/ 185794 w 1827039"/>
                    <a:gd name="connsiteY6" fmla="*/ 1355444 h 1355444"/>
                    <a:gd name="connsiteX7" fmla="*/ 298728 w 1827039"/>
                    <a:gd name="connsiteY7" fmla="*/ 1333585 h 1355444"/>
                    <a:gd name="connsiteX8" fmla="*/ 575598 w 1827039"/>
                    <a:gd name="connsiteY8" fmla="*/ 1297155 h 1355444"/>
                    <a:gd name="connsiteX9" fmla="*/ 655745 w 1827039"/>
                    <a:gd name="connsiteY9" fmla="*/ 1140505 h 1355444"/>
                    <a:gd name="connsiteX10" fmla="*/ 673960 w 1827039"/>
                    <a:gd name="connsiteY10" fmla="*/ 1115004 h 1355444"/>
                    <a:gd name="connsiteX11" fmla="*/ 677603 w 1827039"/>
                    <a:gd name="connsiteY11" fmla="*/ 1104075 h 1355444"/>
                    <a:gd name="connsiteX12" fmla="*/ 688532 w 1827039"/>
                    <a:gd name="connsiteY12" fmla="*/ 1089503 h 1355444"/>
                    <a:gd name="connsiteX13" fmla="*/ 668270 w 1827039"/>
                    <a:gd name="connsiteY13" fmla="*/ 1061780 h 1355444"/>
                    <a:gd name="connsiteX14" fmla="*/ 707268 w 1827039"/>
                    <a:gd name="connsiteY14" fmla="*/ 910821 h 1355444"/>
                    <a:gd name="connsiteX15" fmla="*/ 725483 w 1827039"/>
                    <a:gd name="connsiteY15" fmla="*/ 838134 h 1355444"/>
                    <a:gd name="connsiteX16" fmla="*/ 703175 w 1827039"/>
                    <a:gd name="connsiteY16" fmla="*/ 692066 h 1355444"/>
                    <a:gd name="connsiteX17" fmla="*/ 961758 w 1827039"/>
                    <a:gd name="connsiteY17" fmla="*/ 361070 h 1355444"/>
                    <a:gd name="connsiteX18" fmla="*/ 1103837 w 1827039"/>
                    <a:gd name="connsiteY18" fmla="*/ 211533 h 1355444"/>
                    <a:gd name="connsiteX19" fmla="*/ 1827039 w 1827039"/>
                    <a:gd name="connsiteY19" fmla="*/ 0 h 1355444"/>
                    <a:gd name="connsiteX20" fmla="*/ 564669 w 1827039"/>
                    <a:gd name="connsiteY20" fmla="*/ 25738 h 1355444"/>
                    <a:gd name="connsiteX21" fmla="*/ 397090 w 1827039"/>
                    <a:gd name="connsiteY21" fmla="*/ 655982 h 1355444"/>
                    <a:gd name="connsiteX22" fmla="*/ 389804 w 1827039"/>
                    <a:gd name="connsiteY22" fmla="*/ 823562 h 1355444"/>
                    <a:gd name="connsiteX0" fmla="*/ 389804 w 1827039"/>
                    <a:gd name="connsiteY0" fmla="*/ 823562 h 1355444"/>
                    <a:gd name="connsiteX1" fmla="*/ 280513 w 1827039"/>
                    <a:gd name="connsiteY1" fmla="*/ 910994 h 1355444"/>
                    <a:gd name="connsiteX2" fmla="*/ 112933 w 1827039"/>
                    <a:gd name="connsiteY2" fmla="*/ 1093146 h 1355444"/>
                    <a:gd name="connsiteX3" fmla="*/ 0 w 1827039"/>
                    <a:gd name="connsiteY3" fmla="*/ 1191507 h 1355444"/>
                    <a:gd name="connsiteX4" fmla="*/ 0 w 1827039"/>
                    <a:gd name="connsiteY4" fmla="*/ 1282583 h 1355444"/>
                    <a:gd name="connsiteX5" fmla="*/ 153007 w 1827039"/>
                    <a:gd name="connsiteY5" fmla="*/ 1355444 h 1355444"/>
                    <a:gd name="connsiteX6" fmla="*/ 185794 w 1827039"/>
                    <a:gd name="connsiteY6" fmla="*/ 1355444 h 1355444"/>
                    <a:gd name="connsiteX7" fmla="*/ 298728 w 1827039"/>
                    <a:gd name="connsiteY7" fmla="*/ 1333585 h 1355444"/>
                    <a:gd name="connsiteX8" fmla="*/ 575598 w 1827039"/>
                    <a:gd name="connsiteY8" fmla="*/ 1297155 h 1355444"/>
                    <a:gd name="connsiteX9" fmla="*/ 655745 w 1827039"/>
                    <a:gd name="connsiteY9" fmla="*/ 1140505 h 1355444"/>
                    <a:gd name="connsiteX10" fmla="*/ 673960 w 1827039"/>
                    <a:gd name="connsiteY10" fmla="*/ 1115004 h 1355444"/>
                    <a:gd name="connsiteX11" fmla="*/ 677603 w 1827039"/>
                    <a:gd name="connsiteY11" fmla="*/ 1104075 h 1355444"/>
                    <a:gd name="connsiteX12" fmla="*/ 688532 w 1827039"/>
                    <a:gd name="connsiteY12" fmla="*/ 1089503 h 1355444"/>
                    <a:gd name="connsiteX13" fmla="*/ 668270 w 1827039"/>
                    <a:gd name="connsiteY13" fmla="*/ 1061780 h 1355444"/>
                    <a:gd name="connsiteX14" fmla="*/ 707268 w 1827039"/>
                    <a:gd name="connsiteY14" fmla="*/ 910821 h 1355444"/>
                    <a:gd name="connsiteX15" fmla="*/ 725483 w 1827039"/>
                    <a:gd name="connsiteY15" fmla="*/ 838134 h 1355444"/>
                    <a:gd name="connsiteX16" fmla="*/ 703175 w 1827039"/>
                    <a:gd name="connsiteY16" fmla="*/ 692066 h 1355444"/>
                    <a:gd name="connsiteX17" fmla="*/ 961758 w 1827039"/>
                    <a:gd name="connsiteY17" fmla="*/ 361070 h 1355444"/>
                    <a:gd name="connsiteX18" fmla="*/ 1248693 w 1827039"/>
                    <a:gd name="connsiteY18" fmla="*/ 211533 h 1355444"/>
                    <a:gd name="connsiteX19" fmla="*/ 1827039 w 1827039"/>
                    <a:gd name="connsiteY19" fmla="*/ 0 h 1355444"/>
                    <a:gd name="connsiteX20" fmla="*/ 564669 w 1827039"/>
                    <a:gd name="connsiteY20" fmla="*/ 25738 h 1355444"/>
                    <a:gd name="connsiteX21" fmla="*/ 397090 w 1827039"/>
                    <a:gd name="connsiteY21" fmla="*/ 655982 h 1355444"/>
                    <a:gd name="connsiteX22" fmla="*/ 389804 w 1827039"/>
                    <a:gd name="connsiteY22" fmla="*/ 823562 h 1355444"/>
                    <a:gd name="connsiteX0" fmla="*/ 389804 w 1827039"/>
                    <a:gd name="connsiteY0" fmla="*/ 823562 h 1355444"/>
                    <a:gd name="connsiteX1" fmla="*/ 280513 w 1827039"/>
                    <a:gd name="connsiteY1" fmla="*/ 910994 h 1355444"/>
                    <a:gd name="connsiteX2" fmla="*/ 112933 w 1827039"/>
                    <a:gd name="connsiteY2" fmla="*/ 1093146 h 1355444"/>
                    <a:gd name="connsiteX3" fmla="*/ 0 w 1827039"/>
                    <a:gd name="connsiteY3" fmla="*/ 1191507 h 1355444"/>
                    <a:gd name="connsiteX4" fmla="*/ 0 w 1827039"/>
                    <a:gd name="connsiteY4" fmla="*/ 1282583 h 1355444"/>
                    <a:gd name="connsiteX5" fmla="*/ 153007 w 1827039"/>
                    <a:gd name="connsiteY5" fmla="*/ 1355444 h 1355444"/>
                    <a:gd name="connsiteX6" fmla="*/ 185794 w 1827039"/>
                    <a:gd name="connsiteY6" fmla="*/ 1355444 h 1355444"/>
                    <a:gd name="connsiteX7" fmla="*/ 298728 w 1827039"/>
                    <a:gd name="connsiteY7" fmla="*/ 1333585 h 1355444"/>
                    <a:gd name="connsiteX8" fmla="*/ 575598 w 1827039"/>
                    <a:gd name="connsiteY8" fmla="*/ 1297155 h 1355444"/>
                    <a:gd name="connsiteX9" fmla="*/ 655745 w 1827039"/>
                    <a:gd name="connsiteY9" fmla="*/ 1140505 h 1355444"/>
                    <a:gd name="connsiteX10" fmla="*/ 673960 w 1827039"/>
                    <a:gd name="connsiteY10" fmla="*/ 1115004 h 1355444"/>
                    <a:gd name="connsiteX11" fmla="*/ 677603 w 1827039"/>
                    <a:gd name="connsiteY11" fmla="*/ 1104075 h 1355444"/>
                    <a:gd name="connsiteX12" fmla="*/ 688532 w 1827039"/>
                    <a:gd name="connsiteY12" fmla="*/ 1089503 h 1355444"/>
                    <a:gd name="connsiteX13" fmla="*/ 668270 w 1827039"/>
                    <a:gd name="connsiteY13" fmla="*/ 1061780 h 1355444"/>
                    <a:gd name="connsiteX14" fmla="*/ 707268 w 1827039"/>
                    <a:gd name="connsiteY14" fmla="*/ 910821 h 1355444"/>
                    <a:gd name="connsiteX15" fmla="*/ 725483 w 1827039"/>
                    <a:gd name="connsiteY15" fmla="*/ 838134 h 1355444"/>
                    <a:gd name="connsiteX16" fmla="*/ 703175 w 1827039"/>
                    <a:gd name="connsiteY16" fmla="*/ 692066 h 1355444"/>
                    <a:gd name="connsiteX17" fmla="*/ 1079453 w 1827039"/>
                    <a:gd name="connsiteY17" fmla="*/ 361070 h 1355444"/>
                    <a:gd name="connsiteX18" fmla="*/ 1248693 w 1827039"/>
                    <a:gd name="connsiteY18" fmla="*/ 211533 h 1355444"/>
                    <a:gd name="connsiteX19" fmla="*/ 1827039 w 1827039"/>
                    <a:gd name="connsiteY19" fmla="*/ 0 h 1355444"/>
                    <a:gd name="connsiteX20" fmla="*/ 564669 w 1827039"/>
                    <a:gd name="connsiteY20" fmla="*/ 25738 h 1355444"/>
                    <a:gd name="connsiteX21" fmla="*/ 397090 w 1827039"/>
                    <a:gd name="connsiteY21" fmla="*/ 655982 h 1355444"/>
                    <a:gd name="connsiteX22" fmla="*/ 389804 w 1827039"/>
                    <a:gd name="connsiteY22" fmla="*/ 823562 h 1355444"/>
                    <a:gd name="connsiteX0" fmla="*/ 389804 w 1827039"/>
                    <a:gd name="connsiteY0" fmla="*/ 823562 h 1355444"/>
                    <a:gd name="connsiteX1" fmla="*/ 280513 w 1827039"/>
                    <a:gd name="connsiteY1" fmla="*/ 910994 h 1355444"/>
                    <a:gd name="connsiteX2" fmla="*/ 112933 w 1827039"/>
                    <a:gd name="connsiteY2" fmla="*/ 1093146 h 1355444"/>
                    <a:gd name="connsiteX3" fmla="*/ 0 w 1827039"/>
                    <a:gd name="connsiteY3" fmla="*/ 1191507 h 1355444"/>
                    <a:gd name="connsiteX4" fmla="*/ 0 w 1827039"/>
                    <a:gd name="connsiteY4" fmla="*/ 1282583 h 1355444"/>
                    <a:gd name="connsiteX5" fmla="*/ 153007 w 1827039"/>
                    <a:gd name="connsiteY5" fmla="*/ 1355444 h 1355444"/>
                    <a:gd name="connsiteX6" fmla="*/ 185794 w 1827039"/>
                    <a:gd name="connsiteY6" fmla="*/ 1355444 h 1355444"/>
                    <a:gd name="connsiteX7" fmla="*/ 298728 w 1827039"/>
                    <a:gd name="connsiteY7" fmla="*/ 1333585 h 1355444"/>
                    <a:gd name="connsiteX8" fmla="*/ 575598 w 1827039"/>
                    <a:gd name="connsiteY8" fmla="*/ 1297155 h 1355444"/>
                    <a:gd name="connsiteX9" fmla="*/ 655745 w 1827039"/>
                    <a:gd name="connsiteY9" fmla="*/ 1140505 h 1355444"/>
                    <a:gd name="connsiteX10" fmla="*/ 673960 w 1827039"/>
                    <a:gd name="connsiteY10" fmla="*/ 1115004 h 1355444"/>
                    <a:gd name="connsiteX11" fmla="*/ 677603 w 1827039"/>
                    <a:gd name="connsiteY11" fmla="*/ 1104075 h 1355444"/>
                    <a:gd name="connsiteX12" fmla="*/ 688532 w 1827039"/>
                    <a:gd name="connsiteY12" fmla="*/ 1089503 h 1355444"/>
                    <a:gd name="connsiteX13" fmla="*/ 668270 w 1827039"/>
                    <a:gd name="connsiteY13" fmla="*/ 1061780 h 1355444"/>
                    <a:gd name="connsiteX14" fmla="*/ 707268 w 1827039"/>
                    <a:gd name="connsiteY14" fmla="*/ 910821 h 1355444"/>
                    <a:gd name="connsiteX15" fmla="*/ 725483 w 1827039"/>
                    <a:gd name="connsiteY15" fmla="*/ 838134 h 1355444"/>
                    <a:gd name="connsiteX16" fmla="*/ 703175 w 1827039"/>
                    <a:gd name="connsiteY16" fmla="*/ 692066 h 1355444"/>
                    <a:gd name="connsiteX17" fmla="*/ 1079453 w 1827039"/>
                    <a:gd name="connsiteY17" fmla="*/ 361070 h 1355444"/>
                    <a:gd name="connsiteX18" fmla="*/ 1248693 w 1827039"/>
                    <a:gd name="connsiteY18" fmla="*/ 211533 h 1355444"/>
                    <a:gd name="connsiteX19" fmla="*/ 1827039 w 1827039"/>
                    <a:gd name="connsiteY19" fmla="*/ 0 h 1355444"/>
                    <a:gd name="connsiteX20" fmla="*/ 981128 w 1827039"/>
                    <a:gd name="connsiteY20" fmla="*/ 34791 h 1355444"/>
                    <a:gd name="connsiteX21" fmla="*/ 397090 w 1827039"/>
                    <a:gd name="connsiteY21" fmla="*/ 655982 h 1355444"/>
                    <a:gd name="connsiteX22" fmla="*/ 389804 w 1827039"/>
                    <a:gd name="connsiteY22" fmla="*/ 823562 h 135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7039" h="1355444">
                      <a:moveTo>
                        <a:pt x="389804" y="823562"/>
                      </a:moveTo>
                      <a:lnTo>
                        <a:pt x="280513" y="910994"/>
                      </a:lnTo>
                      <a:lnTo>
                        <a:pt x="112933" y="1093146"/>
                      </a:lnTo>
                      <a:lnTo>
                        <a:pt x="0" y="1191507"/>
                      </a:lnTo>
                      <a:lnTo>
                        <a:pt x="0" y="1282583"/>
                      </a:lnTo>
                      <a:lnTo>
                        <a:pt x="153007" y="1355444"/>
                      </a:lnTo>
                      <a:lnTo>
                        <a:pt x="185794" y="1355444"/>
                      </a:lnTo>
                      <a:lnTo>
                        <a:pt x="298728" y="1333585"/>
                      </a:lnTo>
                      <a:lnTo>
                        <a:pt x="575598" y="1297155"/>
                      </a:lnTo>
                      <a:lnTo>
                        <a:pt x="655745" y="1140505"/>
                      </a:lnTo>
                      <a:cubicBezTo>
                        <a:pt x="661817" y="1132005"/>
                        <a:pt x="668586" y="1123961"/>
                        <a:pt x="673960" y="1115004"/>
                      </a:cubicBezTo>
                      <a:cubicBezTo>
                        <a:pt x="675936" y="1111711"/>
                        <a:pt x="675698" y="1107409"/>
                        <a:pt x="677603" y="1104075"/>
                      </a:cubicBezTo>
                      <a:cubicBezTo>
                        <a:pt x="680615" y="1098803"/>
                        <a:pt x="684889" y="1094360"/>
                        <a:pt x="688532" y="1089503"/>
                      </a:cubicBezTo>
                      <a:cubicBezTo>
                        <a:pt x="696651" y="1057026"/>
                        <a:pt x="653903" y="1076147"/>
                        <a:pt x="668270" y="1061780"/>
                      </a:cubicBezTo>
                      <a:lnTo>
                        <a:pt x="707268" y="910821"/>
                      </a:lnTo>
                      <a:lnTo>
                        <a:pt x="725483" y="838134"/>
                      </a:lnTo>
                      <a:lnTo>
                        <a:pt x="703175" y="692066"/>
                      </a:lnTo>
                      <a:cubicBezTo>
                        <a:pt x="888067" y="506260"/>
                        <a:pt x="990355" y="468499"/>
                        <a:pt x="1079453" y="361070"/>
                      </a:cubicBezTo>
                      <a:lnTo>
                        <a:pt x="1248693" y="211533"/>
                      </a:lnTo>
                      <a:lnTo>
                        <a:pt x="1827039" y="0"/>
                      </a:lnTo>
                      <a:lnTo>
                        <a:pt x="981128" y="34791"/>
                      </a:lnTo>
                      <a:lnTo>
                        <a:pt x="397090" y="655982"/>
                      </a:lnTo>
                      <a:lnTo>
                        <a:pt x="389804" y="823562"/>
                      </a:lnTo>
                      <a:close/>
                    </a:path>
                  </a:pathLst>
                </a:custGeom>
                <a:solidFill>
                  <a:srgbClr val="FFCC99">
                    <a:alpha val="41000"/>
                  </a:srgbClr>
                </a:solidFill>
                <a:ln w="3175">
                  <a:solidFill>
                    <a:srgbClr val="FDB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F41071C0-199C-45B0-98A6-9AF00AA52372}"/>
                    </a:ext>
                  </a:extLst>
                </p:cNvPr>
                <p:cNvSpPr/>
                <p:nvPr/>
              </p:nvSpPr>
              <p:spPr>
                <a:xfrm>
                  <a:off x="5976492" y="4622152"/>
                  <a:ext cx="2420858" cy="1048444"/>
                </a:xfrm>
                <a:custGeom>
                  <a:avLst/>
                  <a:gdLst>
                    <a:gd name="connsiteX0" fmla="*/ 29603 w 2420858"/>
                    <a:gd name="connsiteY0" fmla="*/ 1045969 h 1045969"/>
                    <a:gd name="connsiteX1" fmla="*/ 0 w 2420858"/>
                    <a:gd name="connsiteY1" fmla="*/ 1013077 h 1045969"/>
                    <a:gd name="connsiteX2" fmla="*/ 55917 w 2420858"/>
                    <a:gd name="connsiteY2" fmla="*/ 802567 h 1045969"/>
                    <a:gd name="connsiteX3" fmla="*/ 39471 w 2420858"/>
                    <a:gd name="connsiteY3" fmla="*/ 680867 h 1045969"/>
                    <a:gd name="connsiteX4" fmla="*/ 253269 w 2420858"/>
                    <a:gd name="connsiteY4" fmla="*/ 440754 h 1045969"/>
                    <a:gd name="connsiteX5" fmla="*/ 427597 w 2420858"/>
                    <a:gd name="connsiteY5" fmla="*/ 213799 h 1045969"/>
                    <a:gd name="connsiteX6" fmla="*/ 756518 w 2420858"/>
                    <a:gd name="connsiteY6" fmla="*/ 6579 h 1045969"/>
                    <a:gd name="connsiteX7" fmla="*/ 2420858 w 2420858"/>
                    <a:gd name="connsiteY7" fmla="*/ 0 h 1045969"/>
                    <a:gd name="connsiteX8" fmla="*/ 2371520 w 2420858"/>
                    <a:gd name="connsiteY8" fmla="*/ 72363 h 1045969"/>
                    <a:gd name="connsiteX9" fmla="*/ 2006417 w 2420858"/>
                    <a:gd name="connsiteY9" fmla="*/ 259848 h 1045969"/>
                    <a:gd name="connsiteX10" fmla="*/ 1667629 w 2420858"/>
                    <a:gd name="connsiteY10" fmla="*/ 394705 h 1045969"/>
                    <a:gd name="connsiteX11" fmla="*/ 1542639 w 2420858"/>
                    <a:gd name="connsiteY11" fmla="*/ 407862 h 1045969"/>
                    <a:gd name="connsiteX12" fmla="*/ 1315684 w 2420858"/>
                    <a:gd name="connsiteY12" fmla="*/ 467068 h 1045969"/>
                    <a:gd name="connsiteX13" fmla="*/ 1286081 w 2420858"/>
                    <a:gd name="connsiteY13" fmla="*/ 476936 h 1045969"/>
                    <a:gd name="connsiteX14" fmla="*/ 1177537 w 2420858"/>
                    <a:gd name="connsiteY14" fmla="*/ 490092 h 1045969"/>
                    <a:gd name="connsiteX15" fmla="*/ 1141355 w 2420858"/>
                    <a:gd name="connsiteY15" fmla="*/ 490092 h 1045969"/>
                    <a:gd name="connsiteX16" fmla="*/ 1059125 w 2420858"/>
                    <a:gd name="connsiteY16" fmla="*/ 496671 h 1045969"/>
                    <a:gd name="connsiteX17" fmla="*/ 1032812 w 2420858"/>
                    <a:gd name="connsiteY17" fmla="*/ 513117 h 1045969"/>
                    <a:gd name="connsiteX18" fmla="*/ 1016366 w 2420858"/>
                    <a:gd name="connsiteY18" fmla="*/ 519695 h 1045969"/>
                    <a:gd name="connsiteX19" fmla="*/ 871640 w 2420858"/>
                    <a:gd name="connsiteY19" fmla="*/ 549298 h 1045969"/>
                    <a:gd name="connsiteX20" fmla="*/ 822302 w 2420858"/>
                    <a:gd name="connsiteY20" fmla="*/ 565744 h 1045969"/>
                    <a:gd name="connsiteX21" fmla="*/ 805856 w 2420858"/>
                    <a:gd name="connsiteY21" fmla="*/ 565744 h 1045969"/>
                    <a:gd name="connsiteX22" fmla="*/ 661131 w 2420858"/>
                    <a:gd name="connsiteY22" fmla="*/ 634818 h 1045969"/>
                    <a:gd name="connsiteX23" fmla="*/ 634817 w 2420858"/>
                    <a:gd name="connsiteY23" fmla="*/ 657842 h 1045969"/>
                    <a:gd name="connsiteX24" fmla="*/ 463779 w 2420858"/>
                    <a:gd name="connsiteY24" fmla="*/ 763097 h 1045969"/>
                    <a:gd name="connsiteX25" fmla="*/ 365102 w 2420858"/>
                    <a:gd name="connsiteY25" fmla="*/ 838749 h 1045969"/>
                    <a:gd name="connsiteX26" fmla="*/ 167750 w 2420858"/>
                    <a:gd name="connsiteY26" fmla="*/ 960449 h 1045969"/>
                    <a:gd name="connsiteX27" fmla="*/ 29603 w 2420858"/>
                    <a:gd name="connsiteY27" fmla="*/ 1045969 h 1045969"/>
                    <a:gd name="connsiteX0" fmla="*/ 29603 w 2420858"/>
                    <a:gd name="connsiteY0" fmla="*/ 1045969 h 1045969"/>
                    <a:gd name="connsiteX1" fmla="*/ 0 w 2420858"/>
                    <a:gd name="connsiteY1" fmla="*/ 1013077 h 1045969"/>
                    <a:gd name="connsiteX2" fmla="*/ 55917 w 2420858"/>
                    <a:gd name="connsiteY2" fmla="*/ 802567 h 1045969"/>
                    <a:gd name="connsiteX3" fmla="*/ 39471 w 2420858"/>
                    <a:gd name="connsiteY3" fmla="*/ 680867 h 1045969"/>
                    <a:gd name="connsiteX4" fmla="*/ 253269 w 2420858"/>
                    <a:gd name="connsiteY4" fmla="*/ 440754 h 1045969"/>
                    <a:gd name="connsiteX5" fmla="*/ 572453 w 2420858"/>
                    <a:gd name="connsiteY5" fmla="*/ 222853 h 1045969"/>
                    <a:gd name="connsiteX6" fmla="*/ 756518 w 2420858"/>
                    <a:gd name="connsiteY6" fmla="*/ 6579 h 1045969"/>
                    <a:gd name="connsiteX7" fmla="*/ 2420858 w 2420858"/>
                    <a:gd name="connsiteY7" fmla="*/ 0 h 1045969"/>
                    <a:gd name="connsiteX8" fmla="*/ 2371520 w 2420858"/>
                    <a:gd name="connsiteY8" fmla="*/ 72363 h 1045969"/>
                    <a:gd name="connsiteX9" fmla="*/ 2006417 w 2420858"/>
                    <a:gd name="connsiteY9" fmla="*/ 259848 h 1045969"/>
                    <a:gd name="connsiteX10" fmla="*/ 1667629 w 2420858"/>
                    <a:gd name="connsiteY10" fmla="*/ 394705 h 1045969"/>
                    <a:gd name="connsiteX11" fmla="*/ 1542639 w 2420858"/>
                    <a:gd name="connsiteY11" fmla="*/ 407862 h 1045969"/>
                    <a:gd name="connsiteX12" fmla="*/ 1315684 w 2420858"/>
                    <a:gd name="connsiteY12" fmla="*/ 467068 h 1045969"/>
                    <a:gd name="connsiteX13" fmla="*/ 1286081 w 2420858"/>
                    <a:gd name="connsiteY13" fmla="*/ 476936 h 1045969"/>
                    <a:gd name="connsiteX14" fmla="*/ 1177537 w 2420858"/>
                    <a:gd name="connsiteY14" fmla="*/ 490092 h 1045969"/>
                    <a:gd name="connsiteX15" fmla="*/ 1141355 w 2420858"/>
                    <a:gd name="connsiteY15" fmla="*/ 490092 h 1045969"/>
                    <a:gd name="connsiteX16" fmla="*/ 1059125 w 2420858"/>
                    <a:gd name="connsiteY16" fmla="*/ 496671 h 1045969"/>
                    <a:gd name="connsiteX17" fmla="*/ 1032812 w 2420858"/>
                    <a:gd name="connsiteY17" fmla="*/ 513117 h 1045969"/>
                    <a:gd name="connsiteX18" fmla="*/ 1016366 w 2420858"/>
                    <a:gd name="connsiteY18" fmla="*/ 519695 h 1045969"/>
                    <a:gd name="connsiteX19" fmla="*/ 871640 w 2420858"/>
                    <a:gd name="connsiteY19" fmla="*/ 549298 h 1045969"/>
                    <a:gd name="connsiteX20" fmla="*/ 822302 w 2420858"/>
                    <a:gd name="connsiteY20" fmla="*/ 565744 h 1045969"/>
                    <a:gd name="connsiteX21" fmla="*/ 805856 w 2420858"/>
                    <a:gd name="connsiteY21" fmla="*/ 565744 h 1045969"/>
                    <a:gd name="connsiteX22" fmla="*/ 661131 w 2420858"/>
                    <a:gd name="connsiteY22" fmla="*/ 634818 h 1045969"/>
                    <a:gd name="connsiteX23" fmla="*/ 634817 w 2420858"/>
                    <a:gd name="connsiteY23" fmla="*/ 657842 h 1045969"/>
                    <a:gd name="connsiteX24" fmla="*/ 463779 w 2420858"/>
                    <a:gd name="connsiteY24" fmla="*/ 763097 h 1045969"/>
                    <a:gd name="connsiteX25" fmla="*/ 365102 w 2420858"/>
                    <a:gd name="connsiteY25" fmla="*/ 838749 h 1045969"/>
                    <a:gd name="connsiteX26" fmla="*/ 167750 w 2420858"/>
                    <a:gd name="connsiteY26" fmla="*/ 960449 h 1045969"/>
                    <a:gd name="connsiteX27" fmla="*/ 29603 w 2420858"/>
                    <a:gd name="connsiteY27" fmla="*/ 1045969 h 1045969"/>
                    <a:gd name="connsiteX0" fmla="*/ 29603 w 2420858"/>
                    <a:gd name="connsiteY0" fmla="*/ 1048444 h 1048444"/>
                    <a:gd name="connsiteX1" fmla="*/ 0 w 2420858"/>
                    <a:gd name="connsiteY1" fmla="*/ 1015552 h 1048444"/>
                    <a:gd name="connsiteX2" fmla="*/ 55917 w 2420858"/>
                    <a:gd name="connsiteY2" fmla="*/ 805042 h 1048444"/>
                    <a:gd name="connsiteX3" fmla="*/ 39471 w 2420858"/>
                    <a:gd name="connsiteY3" fmla="*/ 683342 h 1048444"/>
                    <a:gd name="connsiteX4" fmla="*/ 253269 w 2420858"/>
                    <a:gd name="connsiteY4" fmla="*/ 443229 h 1048444"/>
                    <a:gd name="connsiteX5" fmla="*/ 572453 w 2420858"/>
                    <a:gd name="connsiteY5" fmla="*/ 225328 h 1048444"/>
                    <a:gd name="connsiteX6" fmla="*/ 1172977 w 2420858"/>
                    <a:gd name="connsiteY6" fmla="*/ 0 h 1048444"/>
                    <a:gd name="connsiteX7" fmla="*/ 2420858 w 2420858"/>
                    <a:gd name="connsiteY7" fmla="*/ 2475 h 1048444"/>
                    <a:gd name="connsiteX8" fmla="*/ 2371520 w 2420858"/>
                    <a:gd name="connsiteY8" fmla="*/ 74838 h 1048444"/>
                    <a:gd name="connsiteX9" fmla="*/ 2006417 w 2420858"/>
                    <a:gd name="connsiteY9" fmla="*/ 262323 h 1048444"/>
                    <a:gd name="connsiteX10" fmla="*/ 1667629 w 2420858"/>
                    <a:gd name="connsiteY10" fmla="*/ 397180 h 1048444"/>
                    <a:gd name="connsiteX11" fmla="*/ 1542639 w 2420858"/>
                    <a:gd name="connsiteY11" fmla="*/ 410337 h 1048444"/>
                    <a:gd name="connsiteX12" fmla="*/ 1315684 w 2420858"/>
                    <a:gd name="connsiteY12" fmla="*/ 469543 h 1048444"/>
                    <a:gd name="connsiteX13" fmla="*/ 1286081 w 2420858"/>
                    <a:gd name="connsiteY13" fmla="*/ 479411 h 1048444"/>
                    <a:gd name="connsiteX14" fmla="*/ 1177537 w 2420858"/>
                    <a:gd name="connsiteY14" fmla="*/ 492567 h 1048444"/>
                    <a:gd name="connsiteX15" fmla="*/ 1141355 w 2420858"/>
                    <a:gd name="connsiteY15" fmla="*/ 492567 h 1048444"/>
                    <a:gd name="connsiteX16" fmla="*/ 1059125 w 2420858"/>
                    <a:gd name="connsiteY16" fmla="*/ 499146 h 1048444"/>
                    <a:gd name="connsiteX17" fmla="*/ 1032812 w 2420858"/>
                    <a:gd name="connsiteY17" fmla="*/ 515592 h 1048444"/>
                    <a:gd name="connsiteX18" fmla="*/ 1016366 w 2420858"/>
                    <a:gd name="connsiteY18" fmla="*/ 522170 h 1048444"/>
                    <a:gd name="connsiteX19" fmla="*/ 871640 w 2420858"/>
                    <a:gd name="connsiteY19" fmla="*/ 551773 h 1048444"/>
                    <a:gd name="connsiteX20" fmla="*/ 822302 w 2420858"/>
                    <a:gd name="connsiteY20" fmla="*/ 568219 h 1048444"/>
                    <a:gd name="connsiteX21" fmla="*/ 805856 w 2420858"/>
                    <a:gd name="connsiteY21" fmla="*/ 568219 h 1048444"/>
                    <a:gd name="connsiteX22" fmla="*/ 661131 w 2420858"/>
                    <a:gd name="connsiteY22" fmla="*/ 637293 h 1048444"/>
                    <a:gd name="connsiteX23" fmla="*/ 634817 w 2420858"/>
                    <a:gd name="connsiteY23" fmla="*/ 660317 h 1048444"/>
                    <a:gd name="connsiteX24" fmla="*/ 463779 w 2420858"/>
                    <a:gd name="connsiteY24" fmla="*/ 765572 h 1048444"/>
                    <a:gd name="connsiteX25" fmla="*/ 365102 w 2420858"/>
                    <a:gd name="connsiteY25" fmla="*/ 841224 h 1048444"/>
                    <a:gd name="connsiteX26" fmla="*/ 167750 w 2420858"/>
                    <a:gd name="connsiteY26" fmla="*/ 962924 h 1048444"/>
                    <a:gd name="connsiteX27" fmla="*/ 29603 w 2420858"/>
                    <a:gd name="connsiteY27" fmla="*/ 1048444 h 10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0858" h="1048444">
                      <a:moveTo>
                        <a:pt x="29603" y="1048444"/>
                      </a:moveTo>
                      <a:lnTo>
                        <a:pt x="0" y="1015552"/>
                      </a:lnTo>
                      <a:lnTo>
                        <a:pt x="55917" y="805042"/>
                      </a:lnTo>
                      <a:lnTo>
                        <a:pt x="39471" y="683342"/>
                      </a:lnTo>
                      <a:lnTo>
                        <a:pt x="253269" y="443229"/>
                      </a:lnTo>
                      <a:lnTo>
                        <a:pt x="572453" y="225328"/>
                      </a:lnTo>
                      <a:lnTo>
                        <a:pt x="1172977" y="0"/>
                      </a:lnTo>
                      <a:lnTo>
                        <a:pt x="2420858" y="2475"/>
                      </a:lnTo>
                      <a:lnTo>
                        <a:pt x="2371520" y="74838"/>
                      </a:lnTo>
                      <a:lnTo>
                        <a:pt x="2006417" y="262323"/>
                      </a:lnTo>
                      <a:lnTo>
                        <a:pt x="1667629" y="397180"/>
                      </a:lnTo>
                      <a:lnTo>
                        <a:pt x="1542639" y="410337"/>
                      </a:lnTo>
                      <a:lnTo>
                        <a:pt x="1315684" y="469543"/>
                      </a:lnTo>
                      <a:cubicBezTo>
                        <a:pt x="1288343" y="479796"/>
                        <a:pt x="1298738" y="479411"/>
                        <a:pt x="1286081" y="479411"/>
                      </a:cubicBezTo>
                      <a:lnTo>
                        <a:pt x="1177537" y="492567"/>
                      </a:lnTo>
                      <a:lnTo>
                        <a:pt x="1141355" y="492567"/>
                      </a:lnTo>
                      <a:lnTo>
                        <a:pt x="1059125" y="499146"/>
                      </a:lnTo>
                      <a:cubicBezTo>
                        <a:pt x="1050354" y="504628"/>
                        <a:pt x="1041919" y="510688"/>
                        <a:pt x="1032812" y="515592"/>
                      </a:cubicBezTo>
                      <a:cubicBezTo>
                        <a:pt x="1027613" y="518391"/>
                        <a:pt x="1016366" y="522170"/>
                        <a:pt x="1016366" y="522170"/>
                      </a:cubicBezTo>
                      <a:lnTo>
                        <a:pt x="871640" y="551773"/>
                      </a:lnTo>
                      <a:cubicBezTo>
                        <a:pt x="859328" y="556390"/>
                        <a:pt x="836035" y="565930"/>
                        <a:pt x="822302" y="568219"/>
                      </a:cubicBezTo>
                      <a:cubicBezTo>
                        <a:pt x="816895" y="569120"/>
                        <a:pt x="811338" y="568219"/>
                        <a:pt x="805856" y="568219"/>
                      </a:cubicBezTo>
                      <a:lnTo>
                        <a:pt x="661131" y="637293"/>
                      </a:lnTo>
                      <a:lnTo>
                        <a:pt x="634817" y="660317"/>
                      </a:lnTo>
                      <a:lnTo>
                        <a:pt x="463779" y="765572"/>
                      </a:lnTo>
                      <a:lnTo>
                        <a:pt x="365102" y="841224"/>
                      </a:lnTo>
                      <a:lnTo>
                        <a:pt x="167750" y="962924"/>
                      </a:lnTo>
                      <a:lnTo>
                        <a:pt x="29603" y="1048444"/>
                      </a:lnTo>
                      <a:close/>
                    </a:path>
                  </a:pathLst>
                </a:custGeom>
                <a:solidFill>
                  <a:srgbClr val="00B050">
                    <a:alpha val="18000"/>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Shape 26">
                  <a:extLst>
                    <a:ext uri="{FF2B5EF4-FFF2-40B4-BE49-F238E27FC236}">
                      <a16:creationId xmlns:a16="http://schemas.microsoft.com/office/drawing/2014/main" id="{96186486-720C-4736-88B3-19CE6D9DE82B}"/>
                    </a:ext>
                  </a:extLst>
                </p:cNvPr>
                <p:cNvSpPr/>
                <p:nvPr/>
              </p:nvSpPr>
              <p:spPr>
                <a:xfrm>
                  <a:off x="2299063" y="4635448"/>
                  <a:ext cx="1679510" cy="1970625"/>
                </a:xfrm>
                <a:custGeom>
                  <a:avLst/>
                  <a:gdLst>
                    <a:gd name="connsiteX0" fmla="*/ 1041296 w 1679510"/>
                    <a:gd name="connsiteY0" fmla="*/ 0 h 1970625"/>
                    <a:gd name="connsiteX1" fmla="*/ 668072 w 1679510"/>
                    <a:gd name="connsiteY1" fmla="*/ 182880 h 1970625"/>
                    <a:gd name="connsiteX2" fmla="*/ 365760 w 1679510"/>
                    <a:gd name="connsiteY2" fmla="*/ 313509 h 1970625"/>
                    <a:gd name="connsiteX3" fmla="*/ 0 w 1679510"/>
                    <a:gd name="connsiteY3" fmla="*/ 548640 h 1970625"/>
                    <a:gd name="connsiteX4" fmla="*/ 11197 w 1679510"/>
                    <a:gd name="connsiteY4" fmla="*/ 1354805 h 1970625"/>
                    <a:gd name="connsiteX5" fmla="*/ 522514 w 1679510"/>
                    <a:gd name="connsiteY5" fmla="*/ 1683243 h 1970625"/>
                    <a:gd name="connsiteX6" fmla="*/ 600891 w 1679510"/>
                    <a:gd name="connsiteY6" fmla="*/ 1821336 h 1970625"/>
                    <a:gd name="connsiteX7" fmla="*/ 1022635 w 1679510"/>
                    <a:gd name="connsiteY7" fmla="*/ 1970625 h 1970625"/>
                    <a:gd name="connsiteX8" fmla="*/ 1589936 w 1679510"/>
                    <a:gd name="connsiteY8" fmla="*/ 1795210 h 1970625"/>
                    <a:gd name="connsiteX9" fmla="*/ 1627259 w 1679510"/>
                    <a:gd name="connsiteY9" fmla="*/ 1780281 h 1970625"/>
                    <a:gd name="connsiteX10" fmla="*/ 1679510 w 1679510"/>
                    <a:gd name="connsiteY10" fmla="*/ 1683243 h 1970625"/>
                    <a:gd name="connsiteX11" fmla="*/ 1533953 w 1679510"/>
                    <a:gd name="connsiteY11" fmla="*/ 1470505 h 1970625"/>
                    <a:gd name="connsiteX12" fmla="*/ 1369734 w 1679510"/>
                    <a:gd name="connsiteY12" fmla="*/ 1324947 h 1970625"/>
                    <a:gd name="connsiteX13" fmla="*/ 1212979 w 1679510"/>
                    <a:gd name="connsiteY13" fmla="*/ 1041296 h 1970625"/>
                    <a:gd name="connsiteX14" fmla="*/ 1190586 w 1679510"/>
                    <a:gd name="connsiteY14" fmla="*/ 910668 h 1970625"/>
                    <a:gd name="connsiteX15" fmla="*/ 977848 w 1679510"/>
                    <a:gd name="connsiteY15" fmla="*/ 791236 h 1970625"/>
                    <a:gd name="connsiteX16" fmla="*/ 873345 w 1679510"/>
                    <a:gd name="connsiteY16" fmla="*/ 574766 h 1970625"/>
                    <a:gd name="connsiteX17" fmla="*/ 854684 w 1679510"/>
                    <a:gd name="connsiteY17" fmla="*/ 503853 h 1970625"/>
                    <a:gd name="connsiteX18" fmla="*/ 1041296 w 1679510"/>
                    <a:gd name="connsiteY18" fmla="*/ 0 h 19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9510" h="1970625">
                      <a:moveTo>
                        <a:pt x="1041296" y="0"/>
                      </a:moveTo>
                      <a:lnTo>
                        <a:pt x="668072" y="182880"/>
                      </a:lnTo>
                      <a:lnTo>
                        <a:pt x="365760" y="313509"/>
                      </a:lnTo>
                      <a:lnTo>
                        <a:pt x="0" y="548640"/>
                      </a:lnTo>
                      <a:lnTo>
                        <a:pt x="11197" y="1354805"/>
                      </a:lnTo>
                      <a:lnTo>
                        <a:pt x="522514" y="1683243"/>
                      </a:lnTo>
                      <a:lnTo>
                        <a:pt x="600891" y="1821336"/>
                      </a:lnTo>
                      <a:lnTo>
                        <a:pt x="1022635" y="1970625"/>
                      </a:lnTo>
                      <a:lnTo>
                        <a:pt x="1589936" y="1795210"/>
                      </a:lnTo>
                      <a:cubicBezTo>
                        <a:pt x="1622020" y="1779168"/>
                        <a:pt x="1608667" y="1780281"/>
                        <a:pt x="1627259" y="1780281"/>
                      </a:cubicBezTo>
                      <a:lnTo>
                        <a:pt x="1679510" y="1683243"/>
                      </a:lnTo>
                      <a:lnTo>
                        <a:pt x="1533953" y="1470505"/>
                      </a:lnTo>
                      <a:lnTo>
                        <a:pt x="1369734" y="1324947"/>
                      </a:lnTo>
                      <a:lnTo>
                        <a:pt x="1212979" y="1041296"/>
                      </a:lnTo>
                      <a:lnTo>
                        <a:pt x="1190586" y="910668"/>
                      </a:lnTo>
                      <a:lnTo>
                        <a:pt x="977848" y="791236"/>
                      </a:lnTo>
                      <a:lnTo>
                        <a:pt x="873345" y="574766"/>
                      </a:lnTo>
                      <a:lnTo>
                        <a:pt x="854684" y="503853"/>
                      </a:lnTo>
                      <a:lnTo>
                        <a:pt x="1041296" y="0"/>
                      </a:lnTo>
                      <a:close/>
                    </a:path>
                  </a:pathLst>
                </a:custGeom>
                <a:solidFill>
                  <a:srgbClr val="FFFF00">
                    <a:alpha val="23000"/>
                  </a:srgb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F35A2D2A-6026-458E-9219-8715D6A1898C}"/>
                    </a:ext>
                  </a:extLst>
                </p:cNvPr>
                <p:cNvSpPr/>
                <p:nvPr/>
              </p:nvSpPr>
              <p:spPr>
                <a:xfrm>
                  <a:off x="6281368" y="5646887"/>
                  <a:ext cx="2198292" cy="981580"/>
                </a:xfrm>
                <a:custGeom>
                  <a:avLst/>
                  <a:gdLst>
                    <a:gd name="connsiteX0" fmla="*/ 1664581 w 2198292"/>
                    <a:gd name="connsiteY0" fmla="*/ 0 h 981580"/>
                    <a:gd name="connsiteX1" fmla="*/ 1836265 w 2198292"/>
                    <a:gd name="connsiteY1" fmla="*/ 26125 h 981580"/>
                    <a:gd name="connsiteX2" fmla="*/ 1970625 w 2198292"/>
                    <a:gd name="connsiteY2" fmla="*/ 37322 h 981580"/>
                    <a:gd name="connsiteX3" fmla="*/ 2007948 w 2198292"/>
                    <a:gd name="connsiteY3" fmla="*/ 37322 h 981580"/>
                    <a:gd name="connsiteX4" fmla="*/ 2131112 w 2198292"/>
                    <a:gd name="connsiteY4" fmla="*/ 22393 h 981580"/>
                    <a:gd name="connsiteX5" fmla="*/ 2198292 w 2198292"/>
                    <a:gd name="connsiteY5" fmla="*/ 89573 h 981580"/>
                    <a:gd name="connsiteX6" fmla="*/ 2093790 w 2198292"/>
                    <a:gd name="connsiteY6" fmla="*/ 104502 h 981580"/>
                    <a:gd name="connsiteX7" fmla="*/ 2082593 w 2198292"/>
                    <a:gd name="connsiteY7" fmla="*/ 134360 h 981580"/>
                    <a:gd name="connsiteX8" fmla="*/ 1862390 w 2198292"/>
                    <a:gd name="connsiteY8" fmla="*/ 246328 h 981580"/>
                    <a:gd name="connsiteX9" fmla="*/ 1560079 w 2198292"/>
                    <a:gd name="connsiteY9" fmla="*/ 335902 h 981580"/>
                    <a:gd name="connsiteX10" fmla="*/ 936794 w 2198292"/>
                    <a:gd name="connsiteY10" fmla="*/ 447869 h 981580"/>
                    <a:gd name="connsiteX11" fmla="*/ 869613 w 2198292"/>
                    <a:gd name="connsiteY11" fmla="*/ 496388 h 981580"/>
                    <a:gd name="connsiteX12" fmla="*/ 828559 w 2198292"/>
                    <a:gd name="connsiteY12" fmla="*/ 526246 h 981580"/>
                    <a:gd name="connsiteX13" fmla="*/ 813630 w 2198292"/>
                    <a:gd name="connsiteY13" fmla="*/ 529978 h 981580"/>
                    <a:gd name="connsiteX14" fmla="*/ 798701 w 2198292"/>
                    <a:gd name="connsiteY14" fmla="*/ 537443 h 981580"/>
                    <a:gd name="connsiteX15" fmla="*/ 772575 w 2198292"/>
                    <a:gd name="connsiteY15" fmla="*/ 548640 h 981580"/>
                    <a:gd name="connsiteX16" fmla="*/ 638214 w 2198292"/>
                    <a:gd name="connsiteY16" fmla="*/ 630749 h 981580"/>
                    <a:gd name="connsiteX17" fmla="*/ 500121 w 2198292"/>
                    <a:gd name="connsiteY17" fmla="*/ 671804 h 981580"/>
                    <a:gd name="connsiteX18" fmla="*/ 496389 w 2198292"/>
                    <a:gd name="connsiteY18" fmla="*/ 709126 h 981580"/>
                    <a:gd name="connsiteX19" fmla="*/ 585963 w 2198292"/>
                    <a:gd name="connsiteY19" fmla="*/ 839755 h 981580"/>
                    <a:gd name="connsiteX20" fmla="*/ 604624 w 2198292"/>
                    <a:gd name="connsiteY20" fmla="*/ 981580 h 981580"/>
                    <a:gd name="connsiteX21" fmla="*/ 123164 w 2198292"/>
                    <a:gd name="connsiteY21" fmla="*/ 981580 h 981580"/>
                    <a:gd name="connsiteX22" fmla="*/ 63448 w 2198292"/>
                    <a:gd name="connsiteY22" fmla="*/ 970383 h 981580"/>
                    <a:gd name="connsiteX23" fmla="*/ 29858 w 2198292"/>
                    <a:gd name="connsiteY23" fmla="*/ 962919 h 981580"/>
                    <a:gd name="connsiteX24" fmla="*/ 3732 w 2198292"/>
                    <a:gd name="connsiteY24" fmla="*/ 947990 h 981580"/>
                    <a:gd name="connsiteX25" fmla="*/ 0 w 2198292"/>
                    <a:gd name="connsiteY25" fmla="*/ 750181 h 981580"/>
                    <a:gd name="connsiteX26" fmla="*/ 29858 w 2198292"/>
                    <a:gd name="connsiteY26" fmla="*/ 738984 h 981580"/>
                    <a:gd name="connsiteX27" fmla="*/ 41055 w 2198292"/>
                    <a:gd name="connsiteY27" fmla="*/ 735252 h 981580"/>
                    <a:gd name="connsiteX28" fmla="*/ 55984 w 2198292"/>
                    <a:gd name="connsiteY28" fmla="*/ 727787 h 981580"/>
                    <a:gd name="connsiteX29" fmla="*/ 253793 w 2198292"/>
                    <a:gd name="connsiteY29" fmla="*/ 593426 h 981580"/>
                    <a:gd name="connsiteX30" fmla="*/ 317241 w 2198292"/>
                    <a:gd name="connsiteY30" fmla="*/ 585962 h 981580"/>
                    <a:gd name="connsiteX31" fmla="*/ 332170 w 2198292"/>
                    <a:gd name="connsiteY31" fmla="*/ 582230 h 981580"/>
                    <a:gd name="connsiteX32" fmla="*/ 354563 w 2198292"/>
                    <a:gd name="connsiteY32" fmla="*/ 574765 h 981580"/>
                    <a:gd name="connsiteX33" fmla="*/ 541176 w 2198292"/>
                    <a:gd name="connsiteY33" fmla="*/ 406814 h 981580"/>
                    <a:gd name="connsiteX34" fmla="*/ 809897 w 2198292"/>
                    <a:gd name="connsiteY34" fmla="*/ 264989 h 981580"/>
                    <a:gd name="connsiteX35" fmla="*/ 854684 w 2198292"/>
                    <a:gd name="connsiteY35" fmla="*/ 276186 h 981580"/>
                    <a:gd name="connsiteX36" fmla="*/ 1145799 w 2198292"/>
                    <a:gd name="connsiteY36" fmla="*/ 216470 h 981580"/>
                    <a:gd name="connsiteX37" fmla="*/ 1205515 w 2198292"/>
                    <a:gd name="connsiteY37" fmla="*/ 212737 h 981580"/>
                    <a:gd name="connsiteX38" fmla="*/ 1220444 w 2198292"/>
                    <a:gd name="connsiteY38" fmla="*/ 205273 h 981580"/>
                    <a:gd name="connsiteX39" fmla="*/ 1429450 w 2198292"/>
                    <a:gd name="connsiteY39" fmla="*/ 138093 h 981580"/>
                    <a:gd name="connsiteX40" fmla="*/ 1548882 w 2198292"/>
                    <a:gd name="connsiteY40" fmla="*/ 59715 h 981580"/>
                    <a:gd name="connsiteX41" fmla="*/ 1664581 w 2198292"/>
                    <a:gd name="connsiteY41" fmla="*/ 0 h 98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98292" h="981580">
                      <a:moveTo>
                        <a:pt x="1664581" y="0"/>
                      </a:moveTo>
                      <a:lnTo>
                        <a:pt x="1836265" y="26125"/>
                      </a:lnTo>
                      <a:lnTo>
                        <a:pt x="1970625" y="37322"/>
                      </a:lnTo>
                      <a:lnTo>
                        <a:pt x="2007948" y="37322"/>
                      </a:lnTo>
                      <a:lnTo>
                        <a:pt x="2131112" y="22393"/>
                      </a:lnTo>
                      <a:lnTo>
                        <a:pt x="2198292" y="89573"/>
                      </a:lnTo>
                      <a:lnTo>
                        <a:pt x="2093790" y="104502"/>
                      </a:lnTo>
                      <a:lnTo>
                        <a:pt x="2082593" y="134360"/>
                      </a:lnTo>
                      <a:lnTo>
                        <a:pt x="1862390" y="246328"/>
                      </a:lnTo>
                      <a:lnTo>
                        <a:pt x="1560079" y="335902"/>
                      </a:lnTo>
                      <a:lnTo>
                        <a:pt x="936794" y="447869"/>
                      </a:lnTo>
                      <a:lnTo>
                        <a:pt x="869613" y="496388"/>
                      </a:lnTo>
                      <a:cubicBezTo>
                        <a:pt x="852724" y="510865"/>
                        <a:pt x="847218" y="519249"/>
                        <a:pt x="828559" y="526246"/>
                      </a:cubicBezTo>
                      <a:cubicBezTo>
                        <a:pt x="823756" y="528047"/>
                        <a:pt x="818606" y="528734"/>
                        <a:pt x="813630" y="529978"/>
                      </a:cubicBezTo>
                      <a:cubicBezTo>
                        <a:pt x="808654" y="532466"/>
                        <a:pt x="803785" y="535183"/>
                        <a:pt x="798701" y="537443"/>
                      </a:cubicBezTo>
                      <a:cubicBezTo>
                        <a:pt x="760492" y="554425"/>
                        <a:pt x="793075" y="538387"/>
                        <a:pt x="772575" y="548640"/>
                      </a:cubicBezTo>
                      <a:lnTo>
                        <a:pt x="638214" y="630749"/>
                      </a:lnTo>
                      <a:lnTo>
                        <a:pt x="500121" y="671804"/>
                      </a:lnTo>
                      <a:lnTo>
                        <a:pt x="496389" y="709126"/>
                      </a:lnTo>
                      <a:lnTo>
                        <a:pt x="585963" y="839755"/>
                      </a:lnTo>
                      <a:lnTo>
                        <a:pt x="604624" y="981580"/>
                      </a:lnTo>
                      <a:lnTo>
                        <a:pt x="123164" y="981580"/>
                      </a:lnTo>
                      <a:cubicBezTo>
                        <a:pt x="35323" y="972796"/>
                        <a:pt x="124570" y="984488"/>
                        <a:pt x="63448" y="970383"/>
                      </a:cubicBezTo>
                      <a:cubicBezTo>
                        <a:pt x="25135" y="961541"/>
                        <a:pt x="48175" y="972076"/>
                        <a:pt x="29858" y="962919"/>
                      </a:cubicBezTo>
                      <a:lnTo>
                        <a:pt x="3732" y="947990"/>
                      </a:lnTo>
                      <a:lnTo>
                        <a:pt x="0" y="750181"/>
                      </a:lnTo>
                      <a:lnTo>
                        <a:pt x="29858" y="738984"/>
                      </a:lnTo>
                      <a:cubicBezTo>
                        <a:pt x="33555" y="737640"/>
                        <a:pt x="37439" y="736802"/>
                        <a:pt x="41055" y="735252"/>
                      </a:cubicBezTo>
                      <a:cubicBezTo>
                        <a:pt x="46169" y="733060"/>
                        <a:pt x="55984" y="727787"/>
                        <a:pt x="55984" y="727787"/>
                      </a:cubicBezTo>
                      <a:lnTo>
                        <a:pt x="253793" y="593426"/>
                      </a:lnTo>
                      <a:lnTo>
                        <a:pt x="317241" y="585962"/>
                      </a:lnTo>
                      <a:cubicBezTo>
                        <a:pt x="322301" y="585119"/>
                        <a:pt x="327257" y="583704"/>
                        <a:pt x="332170" y="582230"/>
                      </a:cubicBezTo>
                      <a:cubicBezTo>
                        <a:pt x="339706" y="579969"/>
                        <a:pt x="354563" y="574765"/>
                        <a:pt x="354563" y="574765"/>
                      </a:cubicBezTo>
                      <a:lnTo>
                        <a:pt x="541176" y="406814"/>
                      </a:lnTo>
                      <a:lnTo>
                        <a:pt x="809897" y="264989"/>
                      </a:lnTo>
                      <a:cubicBezTo>
                        <a:pt x="847028" y="277366"/>
                        <a:pt x="831685" y="276186"/>
                        <a:pt x="854684" y="276186"/>
                      </a:cubicBezTo>
                      <a:lnTo>
                        <a:pt x="1145799" y="216470"/>
                      </a:lnTo>
                      <a:cubicBezTo>
                        <a:pt x="1165704" y="215226"/>
                        <a:pt x="1185791" y="215696"/>
                        <a:pt x="1205515" y="212737"/>
                      </a:cubicBezTo>
                      <a:cubicBezTo>
                        <a:pt x="1211017" y="211912"/>
                        <a:pt x="1220444" y="205273"/>
                        <a:pt x="1220444" y="205273"/>
                      </a:cubicBezTo>
                      <a:lnTo>
                        <a:pt x="1429450" y="138093"/>
                      </a:lnTo>
                      <a:lnTo>
                        <a:pt x="1548882" y="59715"/>
                      </a:lnTo>
                      <a:lnTo>
                        <a:pt x="1664581" y="0"/>
                      </a:lnTo>
                      <a:close/>
                    </a:path>
                  </a:pathLst>
                </a:custGeom>
                <a:solidFill>
                  <a:schemeClr val="accent1">
                    <a:lumMod val="90000"/>
                    <a:alpha val="50000"/>
                  </a:schemeClr>
                </a:solidFill>
                <a:ln w="3175">
                  <a:solidFill>
                    <a:srgbClr val="FDB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0FBF273C-109B-4C30-97B7-F2B8D778FFFA}"/>
                  </a:ext>
                </a:extLst>
              </p:cNvPr>
              <p:cNvGrpSpPr/>
              <p:nvPr/>
            </p:nvGrpSpPr>
            <p:grpSpPr>
              <a:xfrm>
                <a:off x="70578" y="3706874"/>
                <a:ext cx="2448654" cy="2391816"/>
                <a:chOff x="179512" y="4755989"/>
                <a:chExt cx="2116490" cy="2110561"/>
              </a:xfrm>
            </p:grpSpPr>
            <p:pic>
              <p:nvPicPr>
                <p:cNvPr id="12" name="Picture 11">
                  <a:extLst>
                    <a:ext uri="{FF2B5EF4-FFF2-40B4-BE49-F238E27FC236}">
                      <a16:creationId xmlns:a16="http://schemas.microsoft.com/office/drawing/2014/main" id="{E2EB0CC8-436D-4F25-9F65-B7876456A47A}"/>
                    </a:ext>
                  </a:extLst>
                </p:cNvPr>
                <p:cNvPicPr>
                  <a:picLocks noChangeAspect="1"/>
                </p:cNvPicPr>
                <p:nvPr/>
              </p:nvPicPr>
              <p:blipFill>
                <a:blip r:embed="rId5"/>
                <a:stretch>
                  <a:fillRect/>
                </a:stretch>
              </p:blipFill>
              <p:spPr>
                <a:xfrm>
                  <a:off x="179512" y="4755989"/>
                  <a:ext cx="2116490" cy="2110561"/>
                </a:xfrm>
                <a:prstGeom prst="rect">
                  <a:avLst/>
                </a:prstGeom>
              </p:spPr>
            </p:pic>
            <p:sp>
              <p:nvSpPr>
                <p:cNvPr id="16" name="Freeform: Shape 15">
                  <a:extLst>
                    <a:ext uri="{FF2B5EF4-FFF2-40B4-BE49-F238E27FC236}">
                      <a16:creationId xmlns:a16="http://schemas.microsoft.com/office/drawing/2014/main" id="{9CFE960A-FA9B-47D0-AB40-3EF7C4727217}"/>
                    </a:ext>
                  </a:extLst>
                </p:cNvPr>
                <p:cNvSpPr/>
                <p:nvPr/>
              </p:nvSpPr>
              <p:spPr>
                <a:xfrm>
                  <a:off x="1107393" y="4927002"/>
                  <a:ext cx="592315" cy="328109"/>
                </a:xfrm>
                <a:custGeom>
                  <a:avLst/>
                  <a:gdLst>
                    <a:gd name="connsiteX0" fmla="*/ 586936 w 592315"/>
                    <a:gd name="connsiteY0" fmla="*/ 242047 h 328109"/>
                    <a:gd name="connsiteX1" fmla="*/ 586936 w 592315"/>
                    <a:gd name="connsiteY1" fmla="*/ 242047 h 328109"/>
                    <a:gd name="connsiteX2" fmla="*/ 398678 w 592315"/>
                    <a:gd name="connsiteY2" fmla="*/ 274320 h 328109"/>
                    <a:gd name="connsiteX3" fmla="*/ 355647 w 592315"/>
                    <a:gd name="connsiteY3" fmla="*/ 263563 h 328109"/>
                    <a:gd name="connsiteX4" fmla="*/ 323374 w 592315"/>
                    <a:gd name="connsiteY4" fmla="*/ 258184 h 328109"/>
                    <a:gd name="connsiteX5" fmla="*/ 188903 w 592315"/>
                    <a:gd name="connsiteY5" fmla="*/ 263563 h 328109"/>
                    <a:gd name="connsiteX6" fmla="*/ 172767 w 592315"/>
                    <a:gd name="connsiteY6" fmla="*/ 274320 h 328109"/>
                    <a:gd name="connsiteX7" fmla="*/ 151252 w 592315"/>
                    <a:gd name="connsiteY7" fmla="*/ 285078 h 328109"/>
                    <a:gd name="connsiteX8" fmla="*/ 135115 w 592315"/>
                    <a:gd name="connsiteY8" fmla="*/ 322730 h 328109"/>
                    <a:gd name="connsiteX9" fmla="*/ 118979 w 592315"/>
                    <a:gd name="connsiteY9" fmla="*/ 328109 h 328109"/>
                    <a:gd name="connsiteX10" fmla="*/ 49054 w 592315"/>
                    <a:gd name="connsiteY10" fmla="*/ 322730 h 328109"/>
                    <a:gd name="connsiteX11" fmla="*/ 27539 w 592315"/>
                    <a:gd name="connsiteY11" fmla="*/ 306593 h 328109"/>
                    <a:gd name="connsiteX12" fmla="*/ 11402 w 592315"/>
                    <a:gd name="connsiteY12" fmla="*/ 295836 h 328109"/>
                    <a:gd name="connsiteX13" fmla="*/ 645 w 592315"/>
                    <a:gd name="connsiteY13" fmla="*/ 274320 h 328109"/>
                    <a:gd name="connsiteX14" fmla="*/ 6023 w 592315"/>
                    <a:gd name="connsiteY14" fmla="*/ 193638 h 328109"/>
                    <a:gd name="connsiteX15" fmla="*/ 43675 w 592315"/>
                    <a:gd name="connsiteY15" fmla="*/ 145229 h 328109"/>
                    <a:gd name="connsiteX16" fmla="*/ 65191 w 592315"/>
                    <a:gd name="connsiteY16" fmla="*/ 129092 h 328109"/>
                    <a:gd name="connsiteX17" fmla="*/ 75948 w 592315"/>
                    <a:gd name="connsiteY17" fmla="*/ 112956 h 328109"/>
                    <a:gd name="connsiteX18" fmla="*/ 92085 w 592315"/>
                    <a:gd name="connsiteY18" fmla="*/ 102198 h 328109"/>
                    <a:gd name="connsiteX19" fmla="*/ 113600 w 592315"/>
                    <a:gd name="connsiteY19" fmla="*/ 86062 h 328109"/>
                    <a:gd name="connsiteX20" fmla="*/ 129736 w 592315"/>
                    <a:gd name="connsiteY20" fmla="*/ 69925 h 328109"/>
                    <a:gd name="connsiteX21" fmla="*/ 172767 w 592315"/>
                    <a:gd name="connsiteY21" fmla="*/ 59167 h 328109"/>
                    <a:gd name="connsiteX22" fmla="*/ 188903 w 592315"/>
                    <a:gd name="connsiteY22" fmla="*/ 53789 h 328109"/>
                    <a:gd name="connsiteX23" fmla="*/ 258828 w 592315"/>
                    <a:gd name="connsiteY23" fmla="*/ 43031 h 328109"/>
                    <a:gd name="connsiteX24" fmla="*/ 280343 w 592315"/>
                    <a:gd name="connsiteY24" fmla="*/ 37652 h 328109"/>
                    <a:gd name="connsiteX25" fmla="*/ 296480 w 592315"/>
                    <a:gd name="connsiteY25" fmla="*/ 32273 h 328109"/>
                    <a:gd name="connsiteX26" fmla="*/ 323374 w 592315"/>
                    <a:gd name="connsiteY26" fmla="*/ 26894 h 328109"/>
                    <a:gd name="connsiteX27" fmla="*/ 355647 w 592315"/>
                    <a:gd name="connsiteY27" fmla="*/ 16137 h 328109"/>
                    <a:gd name="connsiteX28" fmla="*/ 382541 w 592315"/>
                    <a:gd name="connsiteY28" fmla="*/ 10758 h 328109"/>
                    <a:gd name="connsiteX29" fmla="*/ 414814 w 592315"/>
                    <a:gd name="connsiteY29" fmla="*/ 0 h 328109"/>
                    <a:gd name="connsiteX30" fmla="*/ 463223 w 592315"/>
                    <a:gd name="connsiteY30" fmla="*/ 5379 h 328109"/>
                    <a:gd name="connsiteX31" fmla="*/ 479360 w 592315"/>
                    <a:gd name="connsiteY31" fmla="*/ 10758 h 328109"/>
                    <a:gd name="connsiteX32" fmla="*/ 495496 w 592315"/>
                    <a:gd name="connsiteY32" fmla="*/ 26894 h 328109"/>
                    <a:gd name="connsiteX33" fmla="*/ 527769 w 592315"/>
                    <a:gd name="connsiteY33" fmla="*/ 48410 h 328109"/>
                    <a:gd name="connsiteX34" fmla="*/ 538527 w 592315"/>
                    <a:gd name="connsiteY34" fmla="*/ 64546 h 328109"/>
                    <a:gd name="connsiteX35" fmla="*/ 560042 w 592315"/>
                    <a:gd name="connsiteY35" fmla="*/ 80683 h 328109"/>
                    <a:gd name="connsiteX36" fmla="*/ 565421 w 592315"/>
                    <a:gd name="connsiteY36" fmla="*/ 150607 h 328109"/>
                    <a:gd name="connsiteX37" fmla="*/ 576179 w 592315"/>
                    <a:gd name="connsiteY37" fmla="*/ 166744 h 328109"/>
                    <a:gd name="connsiteX38" fmla="*/ 592315 w 592315"/>
                    <a:gd name="connsiteY38" fmla="*/ 220532 h 328109"/>
                    <a:gd name="connsiteX39" fmla="*/ 586936 w 592315"/>
                    <a:gd name="connsiteY39" fmla="*/ 242047 h 3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2315" h="328109">
                      <a:moveTo>
                        <a:pt x="586936" y="242047"/>
                      </a:moveTo>
                      <a:lnTo>
                        <a:pt x="586936" y="242047"/>
                      </a:lnTo>
                      <a:cubicBezTo>
                        <a:pt x="524183" y="252805"/>
                        <a:pt x="461854" y="266423"/>
                        <a:pt x="398678" y="274320"/>
                      </a:cubicBezTo>
                      <a:cubicBezTo>
                        <a:pt x="383794" y="276181"/>
                        <a:pt x="369560" y="266655"/>
                        <a:pt x="355647" y="263563"/>
                      </a:cubicBezTo>
                      <a:cubicBezTo>
                        <a:pt x="345001" y="261197"/>
                        <a:pt x="334132" y="259977"/>
                        <a:pt x="323374" y="258184"/>
                      </a:cubicBezTo>
                      <a:cubicBezTo>
                        <a:pt x="278550" y="259977"/>
                        <a:pt x="233507" y="258784"/>
                        <a:pt x="188903" y="263563"/>
                      </a:cubicBezTo>
                      <a:cubicBezTo>
                        <a:pt x="182475" y="264252"/>
                        <a:pt x="178380" y="271113"/>
                        <a:pt x="172767" y="274320"/>
                      </a:cubicBezTo>
                      <a:cubicBezTo>
                        <a:pt x="165805" y="278298"/>
                        <a:pt x="158424" y="281492"/>
                        <a:pt x="151252" y="285078"/>
                      </a:cubicBezTo>
                      <a:cubicBezTo>
                        <a:pt x="148022" y="297998"/>
                        <a:pt x="146723" y="313443"/>
                        <a:pt x="135115" y="322730"/>
                      </a:cubicBezTo>
                      <a:cubicBezTo>
                        <a:pt x="130688" y="326272"/>
                        <a:pt x="124358" y="326316"/>
                        <a:pt x="118979" y="328109"/>
                      </a:cubicBezTo>
                      <a:cubicBezTo>
                        <a:pt x="95671" y="326316"/>
                        <a:pt x="71810" y="328084"/>
                        <a:pt x="49054" y="322730"/>
                      </a:cubicBezTo>
                      <a:cubicBezTo>
                        <a:pt x="40328" y="320677"/>
                        <a:pt x="34834" y="311804"/>
                        <a:pt x="27539" y="306593"/>
                      </a:cubicBezTo>
                      <a:cubicBezTo>
                        <a:pt x="22279" y="302836"/>
                        <a:pt x="16781" y="299422"/>
                        <a:pt x="11402" y="295836"/>
                      </a:cubicBezTo>
                      <a:cubicBezTo>
                        <a:pt x="7816" y="288664"/>
                        <a:pt x="1066" y="282327"/>
                        <a:pt x="645" y="274320"/>
                      </a:cubicBezTo>
                      <a:cubicBezTo>
                        <a:pt x="-772" y="247404"/>
                        <a:pt x="-220" y="219859"/>
                        <a:pt x="6023" y="193638"/>
                      </a:cubicBezTo>
                      <a:cubicBezTo>
                        <a:pt x="9136" y="180565"/>
                        <a:pt x="31706" y="155488"/>
                        <a:pt x="43675" y="145229"/>
                      </a:cubicBezTo>
                      <a:cubicBezTo>
                        <a:pt x="50482" y="139395"/>
                        <a:pt x="58019" y="134471"/>
                        <a:pt x="65191" y="129092"/>
                      </a:cubicBezTo>
                      <a:cubicBezTo>
                        <a:pt x="68777" y="123713"/>
                        <a:pt x="71377" y="117527"/>
                        <a:pt x="75948" y="112956"/>
                      </a:cubicBezTo>
                      <a:cubicBezTo>
                        <a:pt x="80519" y="108385"/>
                        <a:pt x="86824" y="105956"/>
                        <a:pt x="92085" y="102198"/>
                      </a:cubicBezTo>
                      <a:cubicBezTo>
                        <a:pt x="99380" y="96988"/>
                        <a:pt x="106794" y="91896"/>
                        <a:pt x="113600" y="86062"/>
                      </a:cubicBezTo>
                      <a:cubicBezTo>
                        <a:pt x="119375" y="81111"/>
                        <a:pt x="123407" y="74145"/>
                        <a:pt x="129736" y="69925"/>
                      </a:cubicBezTo>
                      <a:cubicBezTo>
                        <a:pt x="137113" y="65007"/>
                        <a:pt x="168423" y="60253"/>
                        <a:pt x="172767" y="59167"/>
                      </a:cubicBezTo>
                      <a:cubicBezTo>
                        <a:pt x="178267" y="57792"/>
                        <a:pt x="183325" y="54803"/>
                        <a:pt x="188903" y="53789"/>
                      </a:cubicBezTo>
                      <a:cubicBezTo>
                        <a:pt x="278521" y="37496"/>
                        <a:pt x="194033" y="57431"/>
                        <a:pt x="258828" y="43031"/>
                      </a:cubicBezTo>
                      <a:cubicBezTo>
                        <a:pt x="266044" y="41427"/>
                        <a:pt x="273235" y="39683"/>
                        <a:pt x="280343" y="37652"/>
                      </a:cubicBezTo>
                      <a:cubicBezTo>
                        <a:pt x="285795" y="36094"/>
                        <a:pt x="290979" y="33648"/>
                        <a:pt x="296480" y="32273"/>
                      </a:cubicBezTo>
                      <a:cubicBezTo>
                        <a:pt x="305349" y="30056"/>
                        <a:pt x="314554" y="29299"/>
                        <a:pt x="323374" y="26894"/>
                      </a:cubicBezTo>
                      <a:cubicBezTo>
                        <a:pt x="334314" y="23910"/>
                        <a:pt x="344528" y="18361"/>
                        <a:pt x="355647" y="16137"/>
                      </a:cubicBezTo>
                      <a:cubicBezTo>
                        <a:pt x="364612" y="14344"/>
                        <a:pt x="373721" y="13164"/>
                        <a:pt x="382541" y="10758"/>
                      </a:cubicBezTo>
                      <a:cubicBezTo>
                        <a:pt x="393481" y="7774"/>
                        <a:pt x="414814" y="0"/>
                        <a:pt x="414814" y="0"/>
                      </a:cubicBezTo>
                      <a:cubicBezTo>
                        <a:pt x="430950" y="1793"/>
                        <a:pt x="447208" y="2710"/>
                        <a:pt x="463223" y="5379"/>
                      </a:cubicBezTo>
                      <a:cubicBezTo>
                        <a:pt x="468816" y="6311"/>
                        <a:pt x="474642" y="7613"/>
                        <a:pt x="479360" y="10758"/>
                      </a:cubicBezTo>
                      <a:cubicBezTo>
                        <a:pt x="485689" y="14977"/>
                        <a:pt x="489492" y="22224"/>
                        <a:pt x="495496" y="26894"/>
                      </a:cubicBezTo>
                      <a:cubicBezTo>
                        <a:pt x="505702" y="34832"/>
                        <a:pt x="527769" y="48410"/>
                        <a:pt x="527769" y="48410"/>
                      </a:cubicBezTo>
                      <a:cubicBezTo>
                        <a:pt x="531355" y="53789"/>
                        <a:pt x="533956" y="59975"/>
                        <a:pt x="538527" y="64546"/>
                      </a:cubicBezTo>
                      <a:cubicBezTo>
                        <a:pt x="544866" y="70885"/>
                        <a:pt x="557368" y="72126"/>
                        <a:pt x="560042" y="80683"/>
                      </a:cubicBezTo>
                      <a:cubicBezTo>
                        <a:pt x="567015" y="102996"/>
                        <a:pt x="561113" y="127631"/>
                        <a:pt x="565421" y="150607"/>
                      </a:cubicBezTo>
                      <a:cubicBezTo>
                        <a:pt x="566612" y="156961"/>
                        <a:pt x="573553" y="160836"/>
                        <a:pt x="576179" y="166744"/>
                      </a:cubicBezTo>
                      <a:cubicBezTo>
                        <a:pt x="583660" y="183576"/>
                        <a:pt x="587845" y="202654"/>
                        <a:pt x="592315" y="220532"/>
                      </a:cubicBezTo>
                      <a:cubicBezTo>
                        <a:pt x="585332" y="241480"/>
                        <a:pt x="587833" y="238461"/>
                        <a:pt x="586936" y="242047"/>
                      </a:cubicBezTo>
                      <a:close/>
                    </a:path>
                  </a:pathLst>
                </a:cu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C4D39D6E-B105-49A7-8D2C-6F26FD77368D}"/>
                    </a:ext>
                  </a:extLst>
                </p:cNvPr>
                <p:cNvSpPr/>
                <p:nvPr/>
              </p:nvSpPr>
              <p:spPr>
                <a:xfrm>
                  <a:off x="1086083" y="5187820"/>
                  <a:ext cx="608356" cy="268722"/>
                </a:xfrm>
                <a:custGeom>
                  <a:avLst/>
                  <a:gdLst>
                    <a:gd name="connsiteX0" fmla="*/ 89574 w 608356"/>
                    <a:gd name="connsiteY0" fmla="*/ 82110 h 268722"/>
                    <a:gd name="connsiteX1" fmla="*/ 201541 w 608356"/>
                    <a:gd name="connsiteY1" fmla="*/ 44787 h 268722"/>
                    <a:gd name="connsiteX2" fmla="*/ 257525 w 608356"/>
                    <a:gd name="connsiteY2" fmla="*/ 3733 h 268722"/>
                    <a:gd name="connsiteX3" fmla="*/ 309777 w 608356"/>
                    <a:gd name="connsiteY3" fmla="*/ 3733 h 268722"/>
                    <a:gd name="connsiteX4" fmla="*/ 339635 w 608356"/>
                    <a:gd name="connsiteY4" fmla="*/ 0 h 268722"/>
                    <a:gd name="connsiteX5" fmla="*/ 432941 w 608356"/>
                    <a:gd name="connsiteY5" fmla="*/ 33591 h 268722"/>
                    <a:gd name="connsiteX6" fmla="*/ 537444 w 608356"/>
                    <a:gd name="connsiteY6" fmla="*/ 89574 h 268722"/>
                    <a:gd name="connsiteX7" fmla="*/ 582230 w 608356"/>
                    <a:gd name="connsiteY7" fmla="*/ 111968 h 268722"/>
                    <a:gd name="connsiteX8" fmla="*/ 608356 w 608356"/>
                    <a:gd name="connsiteY8" fmla="*/ 175416 h 268722"/>
                    <a:gd name="connsiteX9" fmla="*/ 597159 w 608356"/>
                    <a:gd name="connsiteY9" fmla="*/ 209006 h 268722"/>
                    <a:gd name="connsiteX10" fmla="*/ 571034 w 608356"/>
                    <a:gd name="connsiteY10" fmla="*/ 250061 h 268722"/>
                    <a:gd name="connsiteX11" fmla="*/ 544908 w 608356"/>
                    <a:gd name="connsiteY11" fmla="*/ 268722 h 268722"/>
                    <a:gd name="connsiteX12" fmla="*/ 500121 w 608356"/>
                    <a:gd name="connsiteY12" fmla="*/ 268722 h 268722"/>
                    <a:gd name="connsiteX13" fmla="*/ 470263 w 608356"/>
                    <a:gd name="connsiteY13" fmla="*/ 257525 h 268722"/>
                    <a:gd name="connsiteX14" fmla="*/ 358296 w 608356"/>
                    <a:gd name="connsiteY14" fmla="*/ 201542 h 268722"/>
                    <a:gd name="connsiteX15" fmla="*/ 283651 w 608356"/>
                    <a:gd name="connsiteY15" fmla="*/ 138093 h 268722"/>
                    <a:gd name="connsiteX16" fmla="*/ 209006 w 608356"/>
                    <a:gd name="connsiteY16" fmla="*/ 119432 h 268722"/>
                    <a:gd name="connsiteX17" fmla="*/ 175416 w 608356"/>
                    <a:gd name="connsiteY17" fmla="*/ 130629 h 268722"/>
                    <a:gd name="connsiteX18" fmla="*/ 138093 w 608356"/>
                    <a:gd name="connsiteY18" fmla="*/ 141826 h 268722"/>
                    <a:gd name="connsiteX19" fmla="*/ 89574 w 608356"/>
                    <a:gd name="connsiteY19" fmla="*/ 190345 h 268722"/>
                    <a:gd name="connsiteX20" fmla="*/ 26126 w 608356"/>
                    <a:gd name="connsiteY20" fmla="*/ 205274 h 268722"/>
                    <a:gd name="connsiteX21" fmla="*/ 0 w 608356"/>
                    <a:gd name="connsiteY21" fmla="*/ 149290 h 268722"/>
                    <a:gd name="connsiteX22" fmla="*/ 37323 w 608356"/>
                    <a:gd name="connsiteY22" fmla="*/ 134361 h 268722"/>
                    <a:gd name="connsiteX23" fmla="*/ 89574 w 608356"/>
                    <a:gd name="connsiteY23" fmla="*/ 82110 h 26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8356" h="268722">
                      <a:moveTo>
                        <a:pt x="89574" y="82110"/>
                      </a:moveTo>
                      <a:lnTo>
                        <a:pt x="201541" y="44787"/>
                      </a:lnTo>
                      <a:lnTo>
                        <a:pt x="257525" y="3733"/>
                      </a:lnTo>
                      <a:lnTo>
                        <a:pt x="309777" y="3733"/>
                      </a:lnTo>
                      <a:lnTo>
                        <a:pt x="339635" y="0"/>
                      </a:lnTo>
                      <a:lnTo>
                        <a:pt x="432941" y="33591"/>
                      </a:lnTo>
                      <a:lnTo>
                        <a:pt x="537444" y="89574"/>
                      </a:lnTo>
                      <a:lnTo>
                        <a:pt x="582230" y="111968"/>
                      </a:lnTo>
                      <a:lnTo>
                        <a:pt x="608356" y="175416"/>
                      </a:lnTo>
                      <a:lnTo>
                        <a:pt x="597159" y="209006"/>
                      </a:lnTo>
                      <a:lnTo>
                        <a:pt x="571034" y="250061"/>
                      </a:lnTo>
                      <a:lnTo>
                        <a:pt x="544908" y="268722"/>
                      </a:lnTo>
                      <a:lnTo>
                        <a:pt x="500121" y="268722"/>
                      </a:lnTo>
                      <a:lnTo>
                        <a:pt x="470263" y="257525"/>
                      </a:lnTo>
                      <a:lnTo>
                        <a:pt x="358296" y="201542"/>
                      </a:lnTo>
                      <a:lnTo>
                        <a:pt x="283651" y="138093"/>
                      </a:lnTo>
                      <a:lnTo>
                        <a:pt x="209006" y="119432"/>
                      </a:lnTo>
                      <a:cubicBezTo>
                        <a:pt x="177983" y="131066"/>
                        <a:pt x="189777" y="130629"/>
                        <a:pt x="175416" y="130629"/>
                      </a:cubicBezTo>
                      <a:lnTo>
                        <a:pt x="138093" y="141826"/>
                      </a:lnTo>
                      <a:lnTo>
                        <a:pt x="89574" y="190345"/>
                      </a:lnTo>
                      <a:lnTo>
                        <a:pt x="26126" y="205274"/>
                      </a:lnTo>
                      <a:lnTo>
                        <a:pt x="0" y="149290"/>
                      </a:lnTo>
                      <a:cubicBezTo>
                        <a:pt x="35259" y="137537"/>
                        <a:pt x="25243" y="146437"/>
                        <a:pt x="37323" y="134361"/>
                      </a:cubicBezTo>
                      <a:lnTo>
                        <a:pt x="89574" y="82110"/>
                      </a:lnTo>
                      <a:close/>
                    </a:path>
                  </a:pathLst>
                </a:cu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EF6BB144-6C98-4D62-B48A-495976196563}"/>
                    </a:ext>
                  </a:extLst>
                </p:cNvPr>
                <p:cNvSpPr/>
                <p:nvPr/>
              </p:nvSpPr>
              <p:spPr>
                <a:xfrm>
                  <a:off x="1154840" y="5311535"/>
                  <a:ext cx="415305" cy="258731"/>
                </a:xfrm>
                <a:custGeom>
                  <a:avLst/>
                  <a:gdLst>
                    <a:gd name="connsiteX0" fmla="*/ 400733 w 415305"/>
                    <a:gd name="connsiteY0" fmla="*/ 171222 h 258731"/>
                    <a:gd name="connsiteX1" fmla="*/ 400733 w 415305"/>
                    <a:gd name="connsiteY1" fmla="*/ 171222 h 258731"/>
                    <a:gd name="connsiteX2" fmla="*/ 182151 w 415305"/>
                    <a:gd name="connsiteY2" fmla="*/ 0 h 258731"/>
                    <a:gd name="connsiteX3" fmla="*/ 58288 w 415305"/>
                    <a:gd name="connsiteY3" fmla="*/ 32787 h 258731"/>
                    <a:gd name="connsiteX4" fmla="*/ 43716 w 415305"/>
                    <a:gd name="connsiteY4" fmla="*/ 76503 h 258731"/>
                    <a:gd name="connsiteX5" fmla="*/ 14572 w 415305"/>
                    <a:gd name="connsiteY5" fmla="*/ 94718 h 258731"/>
                    <a:gd name="connsiteX6" fmla="*/ 0 w 415305"/>
                    <a:gd name="connsiteY6" fmla="*/ 112934 h 258731"/>
                    <a:gd name="connsiteX7" fmla="*/ 3643 w 415305"/>
                    <a:gd name="connsiteY7" fmla="*/ 131149 h 258731"/>
                    <a:gd name="connsiteX8" fmla="*/ 109291 w 415305"/>
                    <a:gd name="connsiteY8" fmla="*/ 138435 h 258731"/>
                    <a:gd name="connsiteX9" fmla="*/ 160293 w 415305"/>
                    <a:gd name="connsiteY9" fmla="*/ 138435 h 258731"/>
                    <a:gd name="connsiteX10" fmla="*/ 196723 w 415305"/>
                    <a:gd name="connsiteY10" fmla="*/ 156650 h 258731"/>
                    <a:gd name="connsiteX11" fmla="*/ 244083 w 415305"/>
                    <a:gd name="connsiteY11" fmla="*/ 174865 h 258731"/>
                    <a:gd name="connsiteX12" fmla="*/ 258655 w 415305"/>
                    <a:gd name="connsiteY12" fmla="*/ 182151 h 258731"/>
                    <a:gd name="connsiteX13" fmla="*/ 342444 w 415305"/>
                    <a:gd name="connsiteY13" fmla="*/ 247726 h 258731"/>
                    <a:gd name="connsiteX14" fmla="*/ 375232 w 415305"/>
                    <a:gd name="connsiteY14" fmla="*/ 251369 h 258731"/>
                    <a:gd name="connsiteX15" fmla="*/ 393447 w 415305"/>
                    <a:gd name="connsiteY15" fmla="*/ 258655 h 258731"/>
                    <a:gd name="connsiteX16" fmla="*/ 415305 w 415305"/>
                    <a:gd name="connsiteY16" fmla="*/ 258655 h 258731"/>
                    <a:gd name="connsiteX17" fmla="*/ 400733 w 415305"/>
                    <a:gd name="connsiteY17" fmla="*/ 171222 h 25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305" h="258731">
                      <a:moveTo>
                        <a:pt x="400733" y="171222"/>
                      </a:moveTo>
                      <a:lnTo>
                        <a:pt x="400733" y="171222"/>
                      </a:lnTo>
                      <a:lnTo>
                        <a:pt x="182151" y="0"/>
                      </a:lnTo>
                      <a:lnTo>
                        <a:pt x="58288" y="32787"/>
                      </a:lnTo>
                      <a:lnTo>
                        <a:pt x="43716" y="76503"/>
                      </a:lnTo>
                      <a:cubicBezTo>
                        <a:pt x="17227" y="95424"/>
                        <a:pt x="28661" y="94718"/>
                        <a:pt x="14572" y="94718"/>
                      </a:cubicBezTo>
                      <a:lnTo>
                        <a:pt x="0" y="112934"/>
                      </a:lnTo>
                      <a:lnTo>
                        <a:pt x="3643" y="131149"/>
                      </a:lnTo>
                      <a:lnTo>
                        <a:pt x="109291" y="138435"/>
                      </a:lnTo>
                      <a:lnTo>
                        <a:pt x="160293" y="138435"/>
                      </a:lnTo>
                      <a:lnTo>
                        <a:pt x="196723" y="156650"/>
                      </a:lnTo>
                      <a:cubicBezTo>
                        <a:pt x="231017" y="178083"/>
                        <a:pt x="214412" y="174865"/>
                        <a:pt x="244083" y="174865"/>
                      </a:cubicBezTo>
                      <a:lnTo>
                        <a:pt x="258655" y="182151"/>
                      </a:lnTo>
                      <a:lnTo>
                        <a:pt x="342444" y="247726"/>
                      </a:lnTo>
                      <a:cubicBezTo>
                        <a:pt x="353373" y="248940"/>
                        <a:pt x="364564" y="248702"/>
                        <a:pt x="375232" y="251369"/>
                      </a:cubicBezTo>
                      <a:cubicBezTo>
                        <a:pt x="409766" y="260002"/>
                        <a:pt x="369810" y="258655"/>
                        <a:pt x="393447" y="258655"/>
                      </a:cubicBezTo>
                      <a:lnTo>
                        <a:pt x="415305" y="258655"/>
                      </a:lnTo>
                      <a:lnTo>
                        <a:pt x="400733" y="171222"/>
                      </a:lnTo>
                      <a:close/>
                    </a:path>
                  </a:pathLst>
                </a:custGeom>
                <a:solidFill>
                  <a:srgbClr val="FFCC66">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81C0C244-7B64-4E58-84F1-DA020455ADFF}"/>
                    </a:ext>
                  </a:extLst>
                </p:cNvPr>
                <p:cNvSpPr/>
                <p:nvPr/>
              </p:nvSpPr>
              <p:spPr>
                <a:xfrm>
                  <a:off x="832291" y="5475203"/>
                  <a:ext cx="802432" cy="302312"/>
                </a:xfrm>
                <a:custGeom>
                  <a:avLst/>
                  <a:gdLst>
                    <a:gd name="connsiteX0" fmla="*/ 802432 w 802432"/>
                    <a:gd name="connsiteY0" fmla="*/ 242596 h 302312"/>
                    <a:gd name="connsiteX1" fmla="*/ 746449 w 802432"/>
                    <a:gd name="connsiteY1" fmla="*/ 138093 h 302312"/>
                    <a:gd name="connsiteX2" fmla="*/ 660607 w 802432"/>
                    <a:gd name="connsiteY2" fmla="*/ 85842 h 302312"/>
                    <a:gd name="connsiteX3" fmla="*/ 552372 w 802432"/>
                    <a:gd name="connsiteY3" fmla="*/ 22394 h 302312"/>
                    <a:gd name="connsiteX4" fmla="*/ 488924 w 802432"/>
                    <a:gd name="connsiteY4" fmla="*/ 41055 h 302312"/>
                    <a:gd name="connsiteX5" fmla="*/ 418011 w 802432"/>
                    <a:gd name="connsiteY5" fmla="*/ 63448 h 302312"/>
                    <a:gd name="connsiteX6" fmla="*/ 313508 w 802432"/>
                    <a:gd name="connsiteY6" fmla="*/ 26126 h 302312"/>
                    <a:gd name="connsiteX7" fmla="*/ 160486 w 802432"/>
                    <a:gd name="connsiteY7" fmla="*/ 0 h 302312"/>
                    <a:gd name="connsiteX8" fmla="*/ 93306 w 802432"/>
                    <a:gd name="connsiteY8" fmla="*/ 7465 h 302312"/>
                    <a:gd name="connsiteX9" fmla="*/ 44787 w 802432"/>
                    <a:gd name="connsiteY9" fmla="*/ 85842 h 302312"/>
                    <a:gd name="connsiteX10" fmla="*/ 0 w 802432"/>
                    <a:gd name="connsiteY10" fmla="*/ 179148 h 302312"/>
                    <a:gd name="connsiteX11" fmla="*/ 55983 w 802432"/>
                    <a:gd name="connsiteY11" fmla="*/ 186613 h 302312"/>
                    <a:gd name="connsiteX12" fmla="*/ 111967 w 802432"/>
                    <a:gd name="connsiteY12" fmla="*/ 179148 h 302312"/>
                    <a:gd name="connsiteX13" fmla="*/ 246328 w 802432"/>
                    <a:gd name="connsiteY13" fmla="*/ 130629 h 302312"/>
                    <a:gd name="connsiteX14" fmla="*/ 320973 w 802432"/>
                    <a:gd name="connsiteY14" fmla="*/ 108235 h 302312"/>
                    <a:gd name="connsiteX15" fmla="*/ 455333 w 802432"/>
                    <a:gd name="connsiteY15" fmla="*/ 119432 h 302312"/>
                    <a:gd name="connsiteX16" fmla="*/ 481459 w 802432"/>
                    <a:gd name="connsiteY16" fmla="*/ 138093 h 302312"/>
                    <a:gd name="connsiteX17" fmla="*/ 492656 w 802432"/>
                    <a:gd name="connsiteY17" fmla="*/ 141826 h 302312"/>
                    <a:gd name="connsiteX18" fmla="*/ 537443 w 802432"/>
                    <a:gd name="connsiteY18" fmla="*/ 167951 h 302312"/>
                    <a:gd name="connsiteX19" fmla="*/ 567301 w 802432"/>
                    <a:gd name="connsiteY19" fmla="*/ 182880 h 302312"/>
                    <a:gd name="connsiteX20" fmla="*/ 649410 w 802432"/>
                    <a:gd name="connsiteY20" fmla="*/ 201541 h 302312"/>
                    <a:gd name="connsiteX21" fmla="*/ 671804 w 802432"/>
                    <a:gd name="connsiteY21" fmla="*/ 227667 h 302312"/>
                    <a:gd name="connsiteX22" fmla="*/ 679268 w 802432"/>
                    <a:gd name="connsiteY22" fmla="*/ 235132 h 302312"/>
                    <a:gd name="connsiteX23" fmla="*/ 690465 w 802432"/>
                    <a:gd name="connsiteY23" fmla="*/ 250061 h 302312"/>
                    <a:gd name="connsiteX24" fmla="*/ 705394 w 802432"/>
                    <a:gd name="connsiteY24" fmla="*/ 264990 h 302312"/>
                    <a:gd name="connsiteX25" fmla="*/ 724055 w 802432"/>
                    <a:gd name="connsiteY25" fmla="*/ 287383 h 302312"/>
                    <a:gd name="connsiteX26" fmla="*/ 772574 w 802432"/>
                    <a:gd name="connsiteY26" fmla="*/ 302312 h 302312"/>
                    <a:gd name="connsiteX27" fmla="*/ 802432 w 802432"/>
                    <a:gd name="connsiteY27" fmla="*/ 242596 h 30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2432" h="302312">
                      <a:moveTo>
                        <a:pt x="802432" y="242596"/>
                      </a:moveTo>
                      <a:lnTo>
                        <a:pt x="746449" y="138093"/>
                      </a:lnTo>
                      <a:lnTo>
                        <a:pt x="660607" y="85842"/>
                      </a:lnTo>
                      <a:lnTo>
                        <a:pt x="552372" y="22394"/>
                      </a:lnTo>
                      <a:lnTo>
                        <a:pt x="488924" y="41055"/>
                      </a:lnTo>
                      <a:lnTo>
                        <a:pt x="418011" y="63448"/>
                      </a:lnTo>
                      <a:lnTo>
                        <a:pt x="313508" y="26126"/>
                      </a:lnTo>
                      <a:lnTo>
                        <a:pt x="160486" y="0"/>
                      </a:lnTo>
                      <a:lnTo>
                        <a:pt x="93306" y="7465"/>
                      </a:lnTo>
                      <a:lnTo>
                        <a:pt x="44787" y="85842"/>
                      </a:lnTo>
                      <a:lnTo>
                        <a:pt x="0" y="179148"/>
                      </a:lnTo>
                      <a:cubicBezTo>
                        <a:pt x="40877" y="188232"/>
                        <a:pt x="22120" y="186613"/>
                        <a:pt x="55983" y="186613"/>
                      </a:cubicBezTo>
                      <a:lnTo>
                        <a:pt x="111967" y="179148"/>
                      </a:lnTo>
                      <a:lnTo>
                        <a:pt x="246328" y="130629"/>
                      </a:lnTo>
                      <a:lnTo>
                        <a:pt x="320973" y="108235"/>
                      </a:lnTo>
                      <a:lnTo>
                        <a:pt x="455333" y="119432"/>
                      </a:lnTo>
                      <a:cubicBezTo>
                        <a:pt x="464042" y="125652"/>
                        <a:pt x="472282" y="132587"/>
                        <a:pt x="481459" y="138093"/>
                      </a:cubicBezTo>
                      <a:cubicBezTo>
                        <a:pt x="484833" y="140117"/>
                        <a:pt x="492656" y="141826"/>
                        <a:pt x="492656" y="141826"/>
                      </a:cubicBezTo>
                      <a:lnTo>
                        <a:pt x="537443" y="167951"/>
                      </a:lnTo>
                      <a:lnTo>
                        <a:pt x="567301" y="182880"/>
                      </a:lnTo>
                      <a:lnTo>
                        <a:pt x="649410" y="201541"/>
                      </a:lnTo>
                      <a:cubicBezTo>
                        <a:pt x="656875" y="210250"/>
                        <a:pt x="664184" y="219094"/>
                        <a:pt x="671804" y="227667"/>
                      </a:cubicBezTo>
                      <a:cubicBezTo>
                        <a:pt x="674142" y="230297"/>
                        <a:pt x="677015" y="232429"/>
                        <a:pt x="679268" y="235132"/>
                      </a:cubicBezTo>
                      <a:cubicBezTo>
                        <a:pt x="683250" y="239911"/>
                        <a:pt x="686369" y="245380"/>
                        <a:pt x="690465" y="250061"/>
                      </a:cubicBezTo>
                      <a:cubicBezTo>
                        <a:pt x="695099" y="255357"/>
                        <a:pt x="700718" y="259730"/>
                        <a:pt x="705394" y="264990"/>
                      </a:cubicBezTo>
                      <a:cubicBezTo>
                        <a:pt x="737450" y="301053"/>
                        <a:pt x="711150" y="274478"/>
                        <a:pt x="724055" y="287383"/>
                      </a:cubicBezTo>
                      <a:lnTo>
                        <a:pt x="772574" y="302312"/>
                      </a:lnTo>
                      <a:lnTo>
                        <a:pt x="802432" y="242596"/>
                      </a:lnTo>
                      <a:close/>
                    </a:path>
                  </a:pathLst>
                </a:cu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53A7B18B-0A11-4A50-B432-89C9F82F50CC}"/>
                    </a:ext>
                  </a:extLst>
                </p:cNvPr>
                <p:cNvSpPr/>
                <p:nvPr/>
              </p:nvSpPr>
              <p:spPr>
                <a:xfrm>
                  <a:off x="1171925" y="5452810"/>
                  <a:ext cx="182880" cy="85841"/>
                </a:xfrm>
                <a:custGeom>
                  <a:avLst/>
                  <a:gdLst>
                    <a:gd name="connsiteX0" fmla="*/ 123164 w 182880"/>
                    <a:gd name="connsiteY0" fmla="*/ 67180 h 85841"/>
                    <a:gd name="connsiteX1" fmla="*/ 52251 w 182880"/>
                    <a:gd name="connsiteY1" fmla="*/ 85841 h 85841"/>
                    <a:gd name="connsiteX2" fmla="*/ 0 w 182880"/>
                    <a:gd name="connsiteY2" fmla="*/ 44787 h 85841"/>
                    <a:gd name="connsiteX3" fmla="*/ 33590 w 182880"/>
                    <a:gd name="connsiteY3" fmla="*/ 0 h 85841"/>
                    <a:gd name="connsiteX4" fmla="*/ 126896 w 182880"/>
                    <a:gd name="connsiteY4" fmla="*/ 0 h 85841"/>
                    <a:gd name="connsiteX5" fmla="*/ 182880 w 182880"/>
                    <a:gd name="connsiteY5" fmla="*/ 26126 h 85841"/>
                    <a:gd name="connsiteX6" fmla="*/ 123164 w 182880"/>
                    <a:gd name="connsiteY6" fmla="*/ 67180 h 8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 h="85841">
                      <a:moveTo>
                        <a:pt x="123164" y="67180"/>
                      </a:moveTo>
                      <a:lnTo>
                        <a:pt x="52251" y="85841"/>
                      </a:lnTo>
                      <a:lnTo>
                        <a:pt x="0" y="44787"/>
                      </a:lnTo>
                      <a:lnTo>
                        <a:pt x="33590" y="0"/>
                      </a:lnTo>
                      <a:lnTo>
                        <a:pt x="126896" y="0"/>
                      </a:lnTo>
                      <a:lnTo>
                        <a:pt x="182880" y="26126"/>
                      </a:lnTo>
                      <a:lnTo>
                        <a:pt x="123164" y="67180"/>
                      </a:lnTo>
                      <a:close/>
                    </a:path>
                  </a:pathLst>
                </a:cu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AEA91B3-82F3-467E-B943-AC032EF9B3A3}"/>
                    </a:ext>
                  </a:extLst>
                </p:cNvPr>
                <p:cNvSpPr/>
                <p:nvPr/>
              </p:nvSpPr>
              <p:spPr>
                <a:xfrm>
                  <a:off x="1138335" y="5598367"/>
                  <a:ext cx="194076" cy="126897"/>
                </a:xfrm>
                <a:custGeom>
                  <a:avLst/>
                  <a:gdLst>
                    <a:gd name="connsiteX0" fmla="*/ 0 w 194076"/>
                    <a:gd name="connsiteY0" fmla="*/ 3733 h 126897"/>
                    <a:gd name="connsiteX1" fmla="*/ 0 w 194076"/>
                    <a:gd name="connsiteY1" fmla="*/ 41055 h 126897"/>
                    <a:gd name="connsiteX2" fmla="*/ 14929 w 194076"/>
                    <a:gd name="connsiteY2" fmla="*/ 126897 h 126897"/>
                    <a:gd name="connsiteX3" fmla="*/ 70912 w 194076"/>
                    <a:gd name="connsiteY3" fmla="*/ 126897 h 126897"/>
                    <a:gd name="connsiteX4" fmla="*/ 141825 w 194076"/>
                    <a:gd name="connsiteY4" fmla="*/ 126897 h 126897"/>
                    <a:gd name="connsiteX5" fmla="*/ 194076 w 194076"/>
                    <a:gd name="connsiteY5" fmla="*/ 89574 h 126897"/>
                    <a:gd name="connsiteX6" fmla="*/ 182880 w 194076"/>
                    <a:gd name="connsiteY6" fmla="*/ 55984 h 126897"/>
                    <a:gd name="connsiteX7" fmla="*/ 175415 w 194076"/>
                    <a:gd name="connsiteY7" fmla="*/ 41055 h 126897"/>
                    <a:gd name="connsiteX8" fmla="*/ 164218 w 194076"/>
                    <a:gd name="connsiteY8" fmla="*/ 26126 h 126897"/>
                    <a:gd name="connsiteX9" fmla="*/ 111967 w 194076"/>
                    <a:gd name="connsiteY9" fmla="*/ 0 h 126897"/>
                    <a:gd name="connsiteX10" fmla="*/ 0 w 194076"/>
                    <a:gd name="connsiteY10" fmla="*/ 3733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076" h="126897">
                      <a:moveTo>
                        <a:pt x="0" y="3733"/>
                      </a:moveTo>
                      <a:lnTo>
                        <a:pt x="0" y="41055"/>
                      </a:lnTo>
                      <a:lnTo>
                        <a:pt x="14929" y="126897"/>
                      </a:lnTo>
                      <a:lnTo>
                        <a:pt x="70912" y="126897"/>
                      </a:lnTo>
                      <a:lnTo>
                        <a:pt x="141825" y="126897"/>
                      </a:lnTo>
                      <a:lnTo>
                        <a:pt x="194076" y="89574"/>
                      </a:lnTo>
                      <a:cubicBezTo>
                        <a:pt x="190344" y="78377"/>
                        <a:pt x="187419" y="66878"/>
                        <a:pt x="182880" y="55984"/>
                      </a:cubicBezTo>
                      <a:cubicBezTo>
                        <a:pt x="174725" y="36412"/>
                        <a:pt x="175415" y="51308"/>
                        <a:pt x="175415" y="41055"/>
                      </a:cubicBezTo>
                      <a:lnTo>
                        <a:pt x="164218" y="26126"/>
                      </a:lnTo>
                      <a:lnTo>
                        <a:pt x="111967" y="0"/>
                      </a:lnTo>
                      <a:lnTo>
                        <a:pt x="0" y="3733"/>
                      </a:lnTo>
                      <a:close/>
                    </a:path>
                  </a:pathLst>
                </a:custGeom>
                <a:solidFill>
                  <a:schemeClr val="accen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70818102-4202-4C13-9BA2-ABB5D1B0AE15}"/>
                  </a:ext>
                </a:extLst>
              </p:cNvPr>
              <p:cNvSpPr txBox="1"/>
              <p:nvPr/>
            </p:nvSpPr>
            <p:spPr>
              <a:xfrm>
                <a:off x="161224" y="5517232"/>
                <a:ext cx="1057518" cy="430887"/>
              </a:xfrm>
              <a:prstGeom prst="rect">
                <a:avLst/>
              </a:prstGeom>
              <a:solidFill>
                <a:schemeClr val="bg1">
                  <a:lumMod val="95000"/>
                </a:schemeClr>
              </a:solidFill>
              <a:ln>
                <a:solidFill>
                  <a:schemeClr val="tx1"/>
                </a:solidFill>
              </a:ln>
            </p:spPr>
            <p:txBody>
              <a:bodyPr wrap="square">
                <a:spAutoFit/>
              </a:bodyPr>
              <a:lstStyle/>
              <a:p>
                <a:r>
                  <a:rPr lang="en-US" sz="1100" b="1" i="1" dirty="0"/>
                  <a:t>Poles to dip of lava piles </a:t>
                </a:r>
                <a:endParaRPr lang="en-GB" sz="1100" b="1" i="1" dirty="0"/>
              </a:p>
            </p:txBody>
          </p:sp>
          <p:cxnSp>
            <p:nvCxnSpPr>
              <p:cNvPr id="39" name="Straight Connector 38">
                <a:extLst>
                  <a:ext uri="{FF2B5EF4-FFF2-40B4-BE49-F238E27FC236}">
                    <a16:creationId xmlns:a16="http://schemas.microsoft.com/office/drawing/2014/main" id="{B9012348-617A-4F55-9E0E-9D28B3D4B67F}"/>
                  </a:ext>
                </a:extLst>
              </p:cNvPr>
              <p:cNvCxnSpPr>
                <a:cxnSpLocks/>
              </p:cNvCxnSpPr>
              <p:nvPr/>
            </p:nvCxnSpPr>
            <p:spPr>
              <a:xfrm>
                <a:off x="3758523" y="5948119"/>
                <a:ext cx="1029501" cy="0"/>
              </a:xfrm>
              <a:prstGeom prst="line">
                <a:avLst/>
              </a:prstGeom>
              <a:ln w="19050">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98818CC-0234-4404-A17E-BB9FEC6788C8}"/>
                  </a:ext>
                </a:extLst>
              </p:cNvPr>
              <p:cNvSpPr txBox="1"/>
              <p:nvPr/>
            </p:nvSpPr>
            <p:spPr>
              <a:xfrm>
                <a:off x="3995936" y="5733256"/>
                <a:ext cx="583814" cy="261610"/>
              </a:xfrm>
              <a:prstGeom prst="rect">
                <a:avLst/>
              </a:prstGeom>
              <a:noFill/>
            </p:spPr>
            <p:txBody>
              <a:bodyPr wrap="none" rtlCol="0">
                <a:spAutoFit/>
              </a:bodyPr>
              <a:lstStyle/>
              <a:p>
                <a:r>
                  <a:rPr lang="en-GB" sz="1100" b="1" i="1" dirty="0">
                    <a:solidFill>
                      <a:schemeClr val="accent5">
                        <a:lumMod val="90000"/>
                      </a:schemeClr>
                    </a:solidFill>
                  </a:rPr>
                  <a:t>200 m</a:t>
                </a:r>
              </a:p>
            </p:txBody>
          </p:sp>
        </p:grpSp>
        <p:sp>
          <p:nvSpPr>
            <p:cNvPr id="47" name="Freeform: Shape 46">
              <a:extLst>
                <a:ext uri="{FF2B5EF4-FFF2-40B4-BE49-F238E27FC236}">
                  <a16:creationId xmlns:a16="http://schemas.microsoft.com/office/drawing/2014/main" id="{985EC397-9033-4721-AC6F-A56F1A6548E9}"/>
                </a:ext>
              </a:extLst>
            </p:cNvPr>
            <p:cNvSpPr/>
            <p:nvPr/>
          </p:nvSpPr>
          <p:spPr>
            <a:xfrm>
              <a:off x="5937206" y="4808593"/>
              <a:ext cx="2567353" cy="1953491"/>
            </a:xfrm>
            <a:custGeom>
              <a:avLst/>
              <a:gdLst>
                <a:gd name="connsiteX0" fmla="*/ 1745672 w 2567353"/>
                <a:gd name="connsiteY0" fmla="*/ 0 h 1953491"/>
                <a:gd name="connsiteX1" fmla="*/ 1640165 w 2567353"/>
                <a:gd name="connsiteY1" fmla="*/ 19183 h 1953491"/>
                <a:gd name="connsiteX2" fmla="*/ 1550643 w 2567353"/>
                <a:gd name="connsiteY2" fmla="*/ 28775 h 1953491"/>
                <a:gd name="connsiteX3" fmla="*/ 1483502 w 2567353"/>
                <a:gd name="connsiteY3" fmla="*/ 63944 h 1953491"/>
                <a:gd name="connsiteX4" fmla="*/ 1339628 w 2567353"/>
                <a:gd name="connsiteY4" fmla="*/ 83127 h 1953491"/>
                <a:gd name="connsiteX5" fmla="*/ 1307656 w 2567353"/>
                <a:gd name="connsiteY5" fmla="*/ 92719 h 1953491"/>
                <a:gd name="connsiteX6" fmla="*/ 1192556 w 2567353"/>
                <a:gd name="connsiteY6" fmla="*/ 111902 h 1953491"/>
                <a:gd name="connsiteX7" fmla="*/ 917597 w 2567353"/>
                <a:gd name="connsiteY7" fmla="*/ 169452 h 1953491"/>
                <a:gd name="connsiteX8" fmla="*/ 613863 w 2567353"/>
                <a:gd name="connsiteY8" fmla="*/ 345298 h 1953491"/>
                <a:gd name="connsiteX9" fmla="*/ 354889 w 2567353"/>
                <a:gd name="connsiteY9" fmla="*/ 514750 h 1953491"/>
                <a:gd name="connsiteX10" fmla="*/ 137479 w 2567353"/>
                <a:gd name="connsiteY10" fmla="*/ 636243 h 1953491"/>
                <a:gd name="connsiteX11" fmla="*/ 86324 w 2567353"/>
                <a:gd name="connsiteY11" fmla="*/ 671413 h 1953491"/>
                <a:gd name="connsiteX12" fmla="*/ 70338 w 2567353"/>
                <a:gd name="connsiteY12" fmla="*/ 700187 h 1953491"/>
                <a:gd name="connsiteX13" fmla="*/ 9591 w 2567353"/>
                <a:gd name="connsiteY13" fmla="*/ 856850 h 1953491"/>
                <a:gd name="connsiteX14" fmla="*/ 3197 w 2567353"/>
                <a:gd name="connsiteY14" fmla="*/ 968752 h 1953491"/>
                <a:gd name="connsiteX15" fmla="*/ 0 w 2567353"/>
                <a:gd name="connsiteY15" fmla="*/ 1093443 h 1953491"/>
                <a:gd name="connsiteX16" fmla="*/ 35169 w 2567353"/>
                <a:gd name="connsiteY16" fmla="*/ 1202148 h 1953491"/>
                <a:gd name="connsiteX17" fmla="*/ 99113 w 2567353"/>
                <a:gd name="connsiteY17" fmla="*/ 1291670 h 1953491"/>
                <a:gd name="connsiteX18" fmla="*/ 137479 w 2567353"/>
                <a:gd name="connsiteY18" fmla="*/ 1298064 h 1953491"/>
                <a:gd name="connsiteX19" fmla="*/ 268565 w 2567353"/>
                <a:gd name="connsiteY19" fmla="*/ 1294867 h 1953491"/>
                <a:gd name="connsiteX20" fmla="*/ 319720 w 2567353"/>
                <a:gd name="connsiteY20" fmla="*/ 1288473 h 1953491"/>
                <a:gd name="connsiteX21" fmla="*/ 329311 w 2567353"/>
                <a:gd name="connsiteY21" fmla="*/ 1285276 h 1953491"/>
                <a:gd name="connsiteX22" fmla="*/ 514749 w 2567353"/>
                <a:gd name="connsiteY22" fmla="*/ 1253304 h 1953491"/>
                <a:gd name="connsiteX23" fmla="*/ 690595 w 2567353"/>
                <a:gd name="connsiteY23" fmla="*/ 1179768 h 1953491"/>
                <a:gd name="connsiteX24" fmla="*/ 882428 w 2567353"/>
                <a:gd name="connsiteY24" fmla="*/ 1064669 h 1953491"/>
                <a:gd name="connsiteX25" fmla="*/ 1135007 w 2567353"/>
                <a:gd name="connsiteY25" fmla="*/ 895217 h 1953491"/>
                <a:gd name="connsiteX26" fmla="*/ 1432346 w 2567353"/>
                <a:gd name="connsiteY26" fmla="*/ 815287 h 1953491"/>
                <a:gd name="connsiteX27" fmla="*/ 1461121 w 2567353"/>
                <a:gd name="connsiteY27" fmla="*/ 815287 h 1953491"/>
                <a:gd name="connsiteX28" fmla="*/ 1691320 w 2567353"/>
                <a:gd name="connsiteY28" fmla="*/ 780117 h 1953491"/>
                <a:gd name="connsiteX29" fmla="*/ 1720095 w 2567353"/>
                <a:gd name="connsiteY29" fmla="*/ 773723 h 1953491"/>
                <a:gd name="connsiteX30" fmla="*/ 1732884 w 2567353"/>
                <a:gd name="connsiteY30" fmla="*/ 767329 h 1953491"/>
                <a:gd name="connsiteX31" fmla="*/ 1972674 w 2567353"/>
                <a:gd name="connsiteY31" fmla="*/ 633046 h 1953491"/>
                <a:gd name="connsiteX32" fmla="*/ 2004646 w 2567353"/>
                <a:gd name="connsiteY32" fmla="*/ 626652 h 1953491"/>
                <a:gd name="connsiteX33" fmla="*/ 2017435 w 2567353"/>
                <a:gd name="connsiteY33" fmla="*/ 620257 h 1953491"/>
                <a:gd name="connsiteX34" fmla="*/ 2023829 w 2567353"/>
                <a:gd name="connsiteY34" fmla="*/ 617060 h 1953491"/>
                <a:gd name="connsiteX35" fmla="*/ 2142125 w 2567353"/>
                <a:gd name="connsiteY35" fmla="*/ 604271 h 1953491"/>
                <a:gd name="connsiteX36" fmla="*/ 2193281 w 2567353"/>
                <a:gd name="connsiteY36" fmla="*/ 597877 h 1953491"/>
                <a:gd name="connsiteX37" fmla="*/ 2541776 w 2567353"/>
                <a:gd name="connsiteY37" fmla="*/ 636243 h 1953491"/>
                <a:gd name="connsiteX38" fmla="*/ 2567353 w 2567353"/>
                <a:gd name="connsiteY38" fmla="*/ 716173 h 1953491"/>
                <a:gd name="connsiteX39" fmla="*/ 2375521 w 2567353"/>
                <a:gd name="connsiteY39" fmla="*/ 818484 h 1953491"/>
                <a:gd name="connsiteX40" fmla="*/ 1979068 w 2567353"/>
                <a:gd name="connsiteY40" fmla="*/ 962358 h 1953491"/>
                <a:gd name="connsiteX41" fmla="*/ 1368402 w 2567353"/>
                <a:gd name="connsiteY41" fmla="*/ 1074260 h 1953491"/>
                <a:gd name="connsiteX42" fmla="*/ 1080654 w 2567353"/>
                <a:gd name="connsiteY42" fmla="*/ 1227726 h 1953491"/>
                <a:gd name="connsiteX43" fmla="*/ 885625 w 2567353"/>
                <a:gd name="connsiteY43" fmla="*/ 1301262 h 1953491"/>
                <a:gd name="connsiteX44" fmla="*/ 959160 w 2567353"/>
                <a:gd name="connsiteY44" fmla="*/ 1451530 h 1953491"/>
                <a:gd name="connsiteX45" fmla="*/ 975146 w 2567353"/>
                <a:gd name="connsiteY45" fmla="*/ 1477108 h 1953491"/>
                <a:gd name="connsiteX46" fmla="*/ 1000724 w 2567353"/>
                <a:gd name="connsiteY46" fmla="*/ 1569827 h 1953491"/>
                <a:gd name="connsiteX47" fmla="*/ 1042288 w 2567353"/>
                <a:gd name="connsiteY47" fmla="*/ 1704109 h 1953491"/>
                <a:gd name="connsiteX48" fmla="*/ 1051879 w 2567353"/>
                <a:gd name="connsiteY48" fmla="*/ 1729687 h 1953491"/>
                <a:gd name="connsiteX49" fmla="*/ 1058274 w 2567353"/>
                <a:gd name="connsiteY49" fmla="*/ 1736081 h 1953491"/>
                <a:gd name="connsiteX50" fmla="*/ 1067865 w 2567353"/>
                <a:gd name="connsiteY50" fmla="*/ 1752067 h 1953491"/>
                <a:gd name="connsiteX51" fmla="*/ 1074260 w 2567353"/>
                <a:gd name="connsiteY51" fmla="*/ 1761659 h 1953491"/>
                <a:gd name="connsiteX52" fmla="*/ 1077457 w 2567353"/>
                <a:gd name="connsiteY52" fmla="*/ 1771250 h 1953491"/>
                <a:gd name="connsiteX53" fmla="*/ 1087049 w 2567353"/>
                <a:gd name="connsiteY53" fmla="*/ 1784039 h 1953491"/>
                <a:gd name="connsiteX54" fmla="*/ 1087049 w 2567353"/>
                <a:gd name="connsiteY54" fmla="*/ 1793631 h 1953491"/>
                <a:gd name="connsiteX55" fmla="*/ 1122218 w 2567353"/>
                <a:gd name="connsiteY55" fmla="*/ 1867166 h 1953491"/>
                <a:gd name="connsiteX56" fmla="*/ 1128612 w 2567353"/>
                <a:gd name="connsiteY56" fmla="*/ 1895941 h 1953491"/>
                <a:gd name="connsiteX57" fmla="*/ 1147795 w 2567353"/>
                <a:gd name="connsiteY57" fmla="*/ 1953491 h 1953491"/>
                <a:gd name="connsiteX58" fmla="*/ 1147795 w 2567353"/>
                <a:gd name="connsiteY58" fmla="*/ 1953491 h 1953491"/>
                <a:gd name="connsiteX59" fmla="*/ 1154190 w 2567353"/>
                <a:gd name="connsiteY59" fmla="*/ 1950294 h 1953491"/>
                <a:gd name="connsiteX60" fmla="*/ 1150993 w 2567353"/>
                <a:gd name="connsiteY60" fmla="*/ 1947097 h 19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67353" h="1953491">
                  <a:moveTo>
                    <a:pt x="1745672" y="0"/>
                  </a:moveTo>
                  <a:lnTo>
                    <a:pt x="1640165" y="19183"/>
                  </a:lnTo>
                  <a:lnTo>
                    <a:pt x="1550643" y="28775"/>
                  </a:lnTo>
                  <a:lnTo>
                    <a:pt x="1483502" y="63944"/>
                  </a:lnTo>
                  <a:lnTo>
                    <a:pt x="1339628" y="83127"/>
                  </a:lnTo>
                  <a:lnTo>
                    <a:pt x="1307656" y="92719"/>
                  </a:lnTo>
                  <a:lnTo>
                    <a:pt x="1192556" y="111902"/>
                  </a:lnTo>
                  <a:lnTo>
                    <a:pt x="917597" y="169452"/>
                  </a:lnTo>
                  <a:lnTo>
                    <a:pt x="613863" y="345298"/>
                  </a:lnTo>
                  <a:lnTo>
                    <a:pt x="354889" y="514750"/>
                  </a:lnTo>
                  <a:lnTo>
                    <a:pt x="137479" y="636243"/>
                  </a:lnTo>
                  <a:lnTo>
                    <a:pt x="86324" y="671413"/>
                  </a:lnTo>
                  <a:lnTo>
                    <a:pt x="70338" y="700187"/>
                  </a:lnTo>
                  <a:lnTo>
                    <a:pt x="9591" y="856850"/>
                  </a:lnTo>
                  <a:lnTo>
                    <a:pt x="3197" y="968752"/>
                  </a:lnTo>
                  <a:cubicBezTo>
                    <a:pt x="2131" y="1010316"/>
                    <a:pt x="1066" y="1051879"/>
                    <a:pt x="0" y="1093443"/>
                  </a:cubicBezTo>
                  <a:lnTo>
                    <a:pt x="35169" y="1202148"/>
                  </a:lnTo>
                  <a:lnTo>
                    <a:pt x="99113" y="1291670"/>
                  </a:lnTo>
                  <a:cubicBezTo>
                    <a:pt x="131009" y="1298757"/>
                    <a:pt x="118062" y="1298064"/>
                    <a:pt x="137479" y="1298064"/>
                  </a:cubicBezTo>
                  <a:lnTo>
                    <a:pt x="268565" y="1294867"/>
                  </a:lnTo>
                  <a:cubicBezTo>
                    <a:pt x="285617" y="1292736"/>
                    <a:pt x="302746" y="1291153"/>
                    <a:pt x="319720" y="1288473"/>
                  </a:cubicBezTo>
                  <a:cubicBezTo>
                    <a:pt x="323049" y="1287947"/>
                    <a:pt x="329311" y="1285276"/>
                    <a:pt x="329311" y="1285276"/>
                  </a:cubicBezTo>
                  <a:lnTo>
                    <a:pt x="514749" y="1253304"/>
                  </a:lnTo>
                  <a:lnTo>
                    <a:pt x="690595" y="1179768"/>
                  </a:lnTo>
                  <a:lnTo>
                    <a:pt x="882428" y="1064669"/>
                  </a:lnTo>
                  <a:lnTo>
                    <a:pt x="1135007" y="895217"/>
                  </a:lnTo>
                  <a:lnTo>
                    <a:pt x="1432346" y="815287"/>
                  </a:lnTo>
                  <a:lnTo>
                    <a:pt x="1461121" y="815287"/>
                  </a:lnTo>
                  <a:lnTo>
                    <a:pt x="1691320" y="780117"/>
                  </a:lnTo>
                  <a:cubicBezTo>
                    <a:pt x="1700912" y="777986"/>
                    <a:pt x="1710704" y="776612"/>
                    <a:pt x="1720095" y="773723"/>
                  </a:cubicBezTo>
                  <a:cubicBezTo>
                    <a:pt x="1724650" y="772321"/>
                    <a:pt x="1732884" y="767329"/>
                    <a:pt x="1732884" y="767329"/>
                  </a:cubicBezTo>
                  <a:lnTo>
                    <a:pt x="1972674" y="633046"/>
                  </a:lnTo>
                  <a:cubicBezTo>
                    <a:pt x="1983331" y="630915"/>
                    <a:pt x="1994196" y="629638"/>
                    <a:pt x="2004646" y="626652"/>
                  </a:cubicBezTo>
                  <a:cubicBezTo>
                    <a:pt x="2009229" y="625343"/>
                    <a:pt x="2013172" y="622389"/>
                    <a:pt x="2017435" y="620257"/>
                  </a:cubicBezTo>
                  <a:lnTo>
                    <a:pt x="2023829" y="617060"/>
                  </a:lnTo>
                  <a:lnTo>
                    <a:pt x="2142125" y="604271"/>
                  </a:lnTo>
                  <a:cubicBezTo>
                    <a:pt x="2186849" y="597391"/>
                    <a:pt x="2169671" y="597877"/>
                    <a:pt x="2193281" y="597877"/>
                  </a:cubicBezTo>
                  <a:lnTo>
                    <a:pt x="2541776" y="636243"/>
                  </a:lnTo>
                  <a:lnTo>
                    <a:pt x="2567353" y="716173"/>
                  </a:lnTo>
                  <a:lnTo>
                    <a:pt x="2375521" y="818484"/>
                  </a:lnTo>
                  <a:lnTo>
                    <a:pt x="1979068" y="962358"/>
                  </a:lnTo>
                  <a:lnTo>
                    <a:pt x="1368402" y="1074260"/>
                  </a:lnTo>
                  <a:lnTo>
                    <a:pt x="1080654" y="1227726"/>
                  </a:lnTo>
                  <a:lnTo>
                    <a:pt x="885625" y="1301262"/>
                  </a:lnTo>
                  <a:lnTo>
                    <a:pt x="959160" y="1451530"/>
                  </a:lnTo>
                  <a:cubicBezTo>
                    <a:pt x="975766" y="1474777"/>
                    <a:pt x="975146" y="1464742"/>
                    <a:pt x="975146" y="1477108"/>
                  </a:cubicBezTo>
                  <a:lnTo>
                    <a:pt x="1000724" y="1569827"/>
                  </a:lnTo>
                  <a:lnTo>
                    <a:pt x="1042288" y="1704109"/>
                  </a:lnTo>
                  <a:cubicBezTo>
                    <a:pt x="1045485" y="1712635"/>
                    <a:pt x="1047807" y="1721543"/>
                    <a:pt x="1051879" y="1729687"/>
                  </a:cubicBezTo>
                  <a:cubicBezTo>
                    <a:pt x="1053227" y="1732383"/>
                    <a:pt x="1056522" y="1733628"/>
                    <a:pt x="1058274" y="1736081"/>
                  </a:cubicBezTo>
                  <a:cubicBezTo>
                    <a:pt x="1061886" y="1741138"/>
                    <a:pt x="1064572" y="1746797"/>
                    <a:pt x="1067865" y="1752067"/>
                  </a:cubicBezTo>
                  <a:cubicBezTo>
                    <a:pt x="1069902" y="1755326"/>
                    <a:pt x="1072128" y="1758462"/>
                    <a:pt x="1074260" y="1761659"/>
                  </a:cubicBezTo>
                  <a:cubicBezTo>
                    <a:pt x="1075326" y="1764856"/>
                    <a:pt x="1075785" y="1768324"/>
                    <a:pt x="1077457" y="1771250"/>
                  </a:cubicBezTo>
                  <a:cubicBezTo>
                    <a:pt x="1080101" y="1775877"/>
                    <a:pt x="1084950" y="1779141"/>
                    <a:pt x="1087049" y="1784039"/>
                  </a:cubicBezTo>
                  <a:cubicBezTo>
                    <a:pt x="1088309" y="1786978"/>
                    <a:pt x="1087049" y="1790434"/>
                    <a:pt x="1087049" y="1793631"/>
                  </a:cubicBezTo>
                  <a:lnTo>
                    <a:pt x="1122218" y="1867166"/>
                  </a:lnTo>
                  <a:lnTo>
                    <a:pt x="1128612" y="1895941"/>
                  </a:lnTo>
                  <a:lnTo>
                    <a:pt x="1147795" y="1953491"/>
                  </a:lnTo>
                  <a:lnTo>
                    <a:pt x="1147795" y="1953491"/>
                  </a:lnTo>
                  <a:lnTo>
                    <a:pt x="1154190" y="1950294"/>
                  </a:lnTo>
                  <a:lnTo>
                    <a:pt x="1150993" y="1947097"/>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8" name="TextBox 47">
              <a:extLst>
                <a:ext uri="{FF2B5EF4-FFF2-40B4-BE49-F238E27FC236}">
                  <a16:creationId xmlns:a16="http://schemas.microsoft.com/office/drawing/2014/main" id="{987C63FD-1BE8-41AD-9D8F-8C58FA6E23AC}"/>
                </a:ext>
              </a:extLst>
            </p:cNvPr>
            <p:cNvSpPr txBox="1"/>
            <p:nvPr/>
          </p:nvSpPr>
          <p:spPr>
            <a:xfrm>
              <a:off x="6156176" y="5394702"/>
              <a:ext cx="1180383" cy="338554"/>
            </a:xfrm>
            <a:prstGeom prst="rect">
              <a:avLst/>
            </a:prstGeom>
            <a:noFill/>
          </p:spPr>
          <p:txBody>
            <a:bodyPr wrap="square" rtlCol="0">
              <a:spAutoFit/>
            </a:bodyPr>
            <a:lstStyle/>
            <a:p>
              <a:r>
                <a:rPr lang="en-GB" sz="800" b="1" i="1" dirty="0">
                  <a:solidFill>
                    <a:schemeClr val="tx1">
                      <a:lumMod val="75000"/>
                      <a:lumOff val="25000"/>
                    </a:schemeClr>
                  </a:solidFill>
                </a:rPr>
                <a:t>Rhyolitic,</a:t>
              </a:r>
            </a:p>
            <a:p>
              <a:r>
                <a:rPr lang="en-GB" sz="800" b="1" i="1" dirty="0" err="1">
                  <a:solidFill>
                    <a:schemeClr val="tx1">
                      <a:lumMod val="75000"/>
                      <a:lumOff val="25000"/>
                    </a:schemeClr>
                  </a:solidFill>
                </a:rPr>
                <a:t>Sandfell</a:t>
              </a:r>
              <a:r>
                <a:rPr lang="en-GB" sz="800" b="1" i="1" dirty="0">
                  <a:solidFill>
                    <a:schemeClr val="tx1">
                      <a:lumMod val="75000"/>
                      <a:lumOff val="25000"/>
                    </a:schemeClr>
                  </a:solidFill>
                </a:rPr>
                <a:t> </a:t>
              </a:r>
              <a:r>
                <a:rPr lang="en-GB" sz="800" b="1" i="1" dirty="0" err="1">
                  <a:solidFill>
                    <a:schemeClr val="tx1">
                      <a:lumMod val="75000"/>
                      <a:lumOff val="25000"/>
                    </a:schemeClr>
                  </a:solidFill>
                </a:rPr>
                <a:t>Lacolith</a:t>
              </a:r>
              <a:r>
                <a:rPr lang="en-GB" sz="800" b="1" i="1" dirty="0">
                  <a:solidFill>
                    <a:schemeClr val="tx1">
                      <a:lumMod val="75000"/>
                      <a:lumOff val="25000"/>
                    </a:schemeClr>
                  </a:solidFill>
                </a:rPr>
                <a:t> </a:t>
              </a:r>
            </a:p>
          </p:txBody>
        </p:sp>
        <p:sp>
          <p:nvSpPr>
            <p:cNvPr id="51" name="Hexagon 50">
              <a:extLst>
                <a:ext uri="{FF2B5EF4-FFF2-40B4-BE49-F238E27FC236}">
                  <a16:creationId xmlns:a16="http://schemas.microsoft.com/office/drawing/2014/main" id="{7B465A4D-4B4D-4D45-83F8-086D16706776}"/>
                </a:ext>
              </a:extLst>
            </p:cNvPr>
            <p:cNvSpPr/>
            <p:nvPr/>
          </p:nvSpPr>
          <p:spPr>
            <a:xfrm>
              <a:off x="2979661" y="4884586"/>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Hexagon 52">
              <a:extLst>
                <a:ext uri="{FF2B5EF4-FFF2-40B4-BE49-F238E27FC236}">
                  <a16:creationId xmlns:a16="http://schemas.microsoft.com/office/drawing/2014/main" id="{6BA4BF19-155B-4D62-A9A1-99F3ECC5A3AD}"/>
                </a:ext>
              </a:extLst>
            </p:cNvPr>
            <p:cNvSpPr/>
            <p:nvPr/>
          </p:nvSpPr>
          <p:spPr>
            <a:xfrm>
              <a:off x="7000120" y="4741973"/>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Hexagon 54">
              <a:extLst>
                <a:ext uri="{FF2B5EF4-FFF2-40B4-BE49-F238E27FC236}">
                  <a16:creationId xmlns:a16="http://schemas.microsoft.com/office/drawing/2014/main" id="{CD7D1870-C621-49DE-9261-A80889312156}"/>
                </a:ext>
              </a:extLst>
            </p:cNvPr>
            <p:cNvSpPr/>
            <p:nvPr/>
          </p:nvSpPr>
          <p:spPr>
            <a:xfrm>
              <a:off x="7994685" y="5525429"/>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Hexagon 56">
              <a:extLst>
                <a:ext uri="{FF2B5EF4-FFF2-40B4-BE49-F238E27FC236}">
                  <a16:creationId xmlns:a16="http://schemas.microsoft.com/office/drawing/2014/main" id="{7C99D7BC-CFC5-4ED7-8F3C-FB181A21BAFC}"/>
                </a:ext>
              </a:extLst>
            </p:cNvPr>
            <p:cNvSpPr/>
            <p:nvPr/>
          </p:nvSpPr>
          <p:spPr>
            <a:xfrm>
              <a:off x="2610365" y="6613329"/>
              <a:ext cx="72000" cy="72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DDB78A58-437A-4055-BC07-289205B61C45}"/>
                </a:ext>
              </a:extLst>
            </p:cNvPr>
            <p:cNvSpPr txBox="1"/>
            <p:nvPr/>
          </p:nvSpPr>
          <p:spPr>
            <a:xfrm>
              <a:off x="2576199" y="6525344"/>
              <a:ext cx="915682" cy="215444"/>
            </a:xfrm>
            <a:prstGeom prst="rect">
              <a:avLst/>
            </a:prstGeom>
            <a:noFill/>
            <a:ln>
              <a:solidFill>
                <a:schemeClr val="bg1"/>
              </a:solidFill>
            </a:ln>
          </p:spPr>
          <p:txBody>
            <a:bodyPr wrap="square" rtlCol="0">
              <a:spAutoFit/>
            </a:bodyPr>
            <a:lstStyle/>
            <a:p>
              <a:r>
                <a:rPr lang="en-GB" sz="800" b="1" i="1" dirty="0">
                  <a:solidFill>
                    <a:schemeClr val="bg1"/>
                  </a:solidFill>
                </a:rPr>
                <a:t> </a:t>
              </a:r>
              <a:r>
                <a:rPr lang="en-GB" sz="800" b="1" i="1" dirty="0" err="1">
                  <a:solidFill>
                    <a:schemeClr val="bg1"/>
                  </a:solidFill>
                </a:rPr>
                <a:t>Pmag</a:t>
              </a:r>
              <a:r>
                <a:rPr lang="en-GB" sz="800" b="1" i="1" dirty="0">
                  <a:solidFill>
                    <a:schemeClr val="bg1"/>
                  </a:solidFill>
                </a:rPr>
                <a:t> Locality </a:t>
              </a:r>
            </a:p>
          </p:txBody>
        </p:sp>
        <p:sp>
          <p:nvSpPr>
            <p:cNvPr id="62" name="Hexagon 61">
              <a:extLst>
                <a:ext uri="{FF2B5EF4-FFF2-40B4-BE49-F238E27FC236}">
                  <a16:creationId xmlns:a16="http://schemas.microsoft.com/office/drawing/2014/main" id="{70B0BA91-2B6A-4495-98E5-C81742B1E239}"/>
                </a:ext>
              </a:extLst>
            </p:cNvPr>
            <p:cNvSpPr/>
            <p:nvPr/>
          </p:nvSpPr>
          <p:spPr>
            <a:xfrm>
              <a:off x="3461923" y="4997532"/>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Hexagon 63">
              <a:extLst>
                <a:ext uri="{FF2B5EF4-FFF2-40B4-BE49-F238E27FC236}">
                  <a16:creationId xmlns:a16="http://schemas.microsoft.com/office/drawing/2014/main" id="{E83A1AA0-F365-475E-9137-7B8665353724}"/>
                </a:ext>
              </a:extLst>
            </p:cNvPr>
            <p:cNvSpPr/>
            <p:nvPr/>
          </p:nvSpPr>
          <p:spPr>
            <a:xfrm>
              <a:off x="5628583" y="5394702"/>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Hexagon 65">
              <a:extLst>
                <a:ext uri="{FF2B5EF4-FFF2-40B4-BE49-F238E27FC236}">
                  <a16:creationId xmlns:a16="http://schemas.microsoft.com/office/drawing/2014/main" id="{B95CCF08-83F8-4667-BDF0-E1E207563BF6}"/>
                </a:ext>
              </a:extLst>
            </p:cNvPr>
            <p:cNvSpPr/>
            <p:nvPr/>
          </p:nvSpPr>
          <p:spPr>
            <a:xfrm>
              <a:off x="5293030" y="5405778"/>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Hexagon 67">
              <a:extLst>
                <a:ext uri="{FF2B5EF4-FFF2-40B4-BE49-F238E27FC236}">
                  <a16:creationId xmlns:a16="http://schemas.microsoft.com/office/drawing/2014/main" id="{51EFA5E6-754E-442F-9514-BB3541648840}"/>
                </a:ext>
              </a:extLst>
            </p:cNvPr>
            <p:cNvSpPr/>
            <p:nvPr/>
          </p:nvSpPr>
          <p:spPr>
            <a:xfrm>
              <a:off x="3768072" y="5044198"/>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exagon 69">
              <a:extLst>
                <a:ext uri="{FF2B5EF4-FFF2-40B4-BE49-F238E27FC236}">
                  <a16:creationId xmlns:a16="http://schemas.microsoft.com/office/drawing/2014/main" id="{092B37A0-55CD-4AA3-A875-5FAF973F8731}"/>
                </a:ext>
              </a:extLst>
            </p:cNvPr>
            <p:cNvSpPr/>
            <p:nvPr/>
          </p:nvSpPr>
          <p:spPr>
            <a:xfrm>
              <a:off x="4043675" y="5182747"/>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Hexagon 71">
              <a:extLst>
                <a:ext uri="{FF2B5EF4-FFF2-40B4-BE49-F238E27FC236}">
                  <a16:creationId xmlns:a16="http://schemas.microsoft.com/office/drawing/2014/main" id="{2F5BC82D-F824-4218-9D80-E7914BBB1F40}"/>
                </a:ext>
              </a:extLst>
            </p:cNvPr>
            <p:cNvSpPr/>
            <p:nvPr/>
          </p:nvSpPr>
          <p:spPr>
            <a:xfrm>
              <a:off x="4406812" y="5380916"/>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Hexagon 73">
              <a:extLst>
                <a:ext uri="{FF2B5EF4-FFF2-40B4-BE49-F238E27FC236}">
                  <a16:creationId xmlns:a16="http://schemas.microsoft.com/office/drawing/2014/main" id="{B55F7D13-C574-4AA5-AD90-816E1DB9670E}"/>
                </a:ext>
              </a:extLst>
            </p:cNvPr>
            <p:cNvSpPr/>
            <p:nvPr/>
          </p:nvSpPr>
          <p:spPr>
            <a:xfrm>
              <a:off x="4842473" y="5380916"/>
              <a:ext cx="90000" cy="900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1830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26E1-CB73-4032-812E-A8C036FE0BE4}"/>
              </a:ext>
            </a:extLst>
          </p:cNvPr>
          <p:cNvSpPr>
            <a:spLocks noGrp="1"/>
          </p:cNvSpPr>
          <p:nvPr>
            <p:ph type="title"/>
          </p:nvPr>
        </p:nvSpPr>
        <p:spPr>
          <a:xfrm>
            <a:off x="297921" y="590053"/>
            <a:ext cx="8229600" cy="1143000"/>
          </a:xfrm>
        </p:spPr>
        <p:txBody>
          <a:bodyPr/>
          <a:lstStyle/>
          <a:p>
            <a:endParaRPr lang="en-GB"/>
          </a:p>
        </p:txBody>
      </p:sp>
      <p:sp>
        <p:nvSpPr>
          <p:cNvPr id="3" name="Content Placeholder 2">
            <a:extLst>
              <a:ext uri="{FF2B5EF4-FFF2-40B4-BE49-F238E27FC236}">
                <a16:creationId xmlns:a16="http://schemas.microsoft.com/office/drawing/2014/main" id="{B2B02656-7F23-425E-BCEF-A6C6F790190C}"/>
              </a:ext>
            </a:extLst>
          </p:cNvPr>
          <p:cNvSpPr>
            <a:spLocks noGrp="1"/>
          </p:cNvSpPr>
          <p:nvPr>
            <p:ph idx="1"/>
          </p:nvPr>
        </p:nvSpPr>
        <p:spPr>
          <a:xfrm>
            <a:off x="297921" y="1915615"/>
            <a:ext cx="8229600" cy="4525963"/>
          </a:xfrm>
        </p:spPr>
        <p:txBody>
          <a:bodyPr/>
          <a:lstStyle/>
          <a:p>
            <a:endParaRPr lang="en-GB"/>
          </a:p>
        </p:txBody>
      </p:sp>
      <p:pic>
        <p:nvPicPr>
          <p:cNvPr id="4" name="Content Placeholder 4" descr="A close up of a map&#10;&#10;Description automatically generated">
            <a:extLst>
              <a:ext uri="{FF2B5EF4-FFF2-40B4-BE49-F238E27FC236}">
                <a16:creationId xmlns:a16="http://schemas.microsoft.com/office/drawing/2014/main" id="{CAE715D4-9631-4B22-8C16-DB4EE2D1700E}"/>
              </a:ext>
            </a:extLst>
          </p:cNvPr>
          <p:cNvPicPr>
            <a:picLocks noChangeAspect="1"/>
          </p:cNvPicPr>
          <p:nvPr/>
        </p:nvPicPr>
        <p:blipFill rotWithShape="1">
          <a:blip r:embed="rId2">
            <a:extLst>
              <a:ext uri="{28A0092B-C50C-407E-A947-70E740481C1C}">
                <a14:useLocalDpi xmlns:a14="http://schemas.microsoft.com/office/drawing/2010/main" val="0"/>
              </a:ext>
            </a:extLst>
          </a:blip>
          <a:srcRect l="3359" t="4229" r="7005" b="5017"/>
          <a:stretch/>
        </p:blipFill>
        <p:spPr bwMode="auto">
          <a:xfrm>
            <a:off x="14632" y="429317"/>
            <a:ext cx="9129368" cy="653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EACA610-4AB4-4EB2-A160-236A2A5CEA86}"/>
              </a:ext>
            </a:extLst>
          </p:cNvPr>
          <p:cNvSpPr txBox="1"/>
          <p:nvPr/>
        </p:nvSpPr>
        <p:spPr>
          <a:xfrm>
            <a:off x="3862825" y="3600399"/>
            <a:ext cx="405880" cy="276999"/>
          </a:xfrm>
          <a:prstGeom prst="rect">
            <a:avLst/>
          </a:prstGeom>
          <a:noFill/>
        </p:spPr>
        <p:txBody>
          <a:bodyPr wrap="none" rtlCol="0">
            <a:spAutoFit/>
          </a:bodyPr>
          <a:lstStyle/>
          <a:p>
            <a:r>
              <a:rPr lang="en-GB" sz="1200" b="1" dirty="0"/>
              <a:t>-09</a:t>
            </a:r>
          </a:p>
        </p:txBody>
      </p:sp>
      <p:pic>
        <p:nvPicPr>
          <p:cNvPr id="55" name="Picture 54">
            <a:extLst>
              <a:ext uri="{FF2B5EF4-FFF2-40B4-BE49-F238E27FC236}">
                <a16:creationId xmlns:a16="http://schemas.microsoft.com/office/drawing/2014/main" id="{7B629E50-66B8-424B-8DB6-B0E5ACAF306C}"/>
              </a:ext>
            </a:extLst>
          </p:cNvPr>
          <p:cNvPicPr>
            <a:picLocks noChangeAspect="1"/>
          </p:cNvPicPr>
          <p:nvPr/>
        </p:nvPicPr>
        <p:blipFill>
          <a:blip r:embed="rId3"/>
          <a:stretch>
            <a:fillRect/>
          </a:stretch>
        </p:blipFill>
        <p:spPr>
          <a:xfrm>
            <a:off x="2816837" y="5225620"/>
            <a:ext cx="1451868" cy="1473865"/>
          </a:xfrm>
          <a:prstGeom prst="rect">
            <a:avLst/>
          </a:prstGeom>
          <a:ln>
            <a:solidFill>
              <a:schemeClr val="tx1"/>
            </a:solidFill>
          </a:ln>
        </p:spPr>
      </p:pic>
      <p:cxnSp>
        <p:nvCxnSpPr>
          <p:cNvPr id="56" name="Straight Arrow Connector 55">
            <a:extLst>
              <a:ext uri="{FF2B5EF4-FFF2-40B4-BE49-F238E27FC236}">
                <a16:creationId xmlns:a16="http://schemas.microsoft.com/office/drawing/2014/main" id="{EB628919-014E-4AAC-B0F2-FA77265BAABE}"/>
              </a:ext>
            </a:extLst>
          </p:cNvPr>
          <p:cNvCxnSpPr>
            <a:cxnSpLocks/>
            <a:stCxn id="55" idx="1"/>
          </p:cNvCxnSpPr>
          <p:nvPr/>
        </p:nvCxnSpPr>
        <p:spPr>
          <a:xfrm flipH="1" flipV="1">
            <a:off x="2123728" y="5225620"/>
            <a:ext cx="693109" cy="73693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96F3991-4BC7-4FF4-BED0-2C1DF1B68F56}"/>
              </a:ext>
            </a:extLst>
          </p:cNvPr>
          <p:cNvCxnSpPr>
            <a:cxnSpLocks/>
          </p:cNvCxnSpPr>
          <p:nvPr/>
        </p:nvCxnSpPr>
        <p:spPr>
          <a:xfrm>
            <a:off x="1488328" y="4475700"/>
            <a:ext cx="683662" cy="177436"/>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1B530CF-9DE3-4372-A595-7EC6AF29C431}"/>
              </a:ext>
            </a:extLst>
          </p:cNvPr>
          <p:cNvCxnSpPr>
            <a:cxnSpLocks/>
          </p:cNvCxnSpPr>
          <p:nvPr/>
        </p:nvCxnSpPr>
        <p:spPr>
          <a:xfrm flipH="1">
            <a:off x="2987824" y="3370908"/>
            <a:ext cx="152042" cy="29270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950A743-8B78-41F6-888B-03105B71B1A5}"/>
              </a:ext>
            </a:extLst>
          </p:cNvPr>
          <p:cNvSpPr txBox="1"/>
          <p:nvPr/>
        </p:nvSpPr>
        <p:spPr>
          <a:xfrm>
            <a:off x="5652120" y="4725144"/>
            <a:ext cx="3415129" cy="2246769"/>
          </a:xfrm>
          <a:prstGeom prst="rect">
            <a:avLst/>
          </a:prstGeom>
          <a:solidFill>
            <a:schemeClr val="bg1"/>
          </a:solidFill>
          <a:ln w="28575">
            <a:solidFill>
              <a:schemeClr val="tx1"/>
            </a:solidFill>
          </a:ln>
        </p:spPr>
        <p:txBody>
          <a:bodyPr wrap="square">
            <a:spAutoFit/>
          </a:bodyPr>
          <a:lstStyle/>
          <a:p>
            <a:r>
              <a:rPr lang="en-US" sz="1400" b="1" dirty="0">
                <a:solidFill>
                  <a:srgbClr val="C00000"/>
                </a:solidFill>
                <a:latin typeface="Calibri" panose="020F0502020204030204" pitchFamily="34" charset="0"/>
                <a:cs typeface="Calibri" panose="020F0502020204030204" pitchFamily="34" charset="0"/>
              </a:rPr>
              <a:t>-Aim to test a new hypothesis suggesting that thermoremanent magnetization (TRM) records progressive deflection of the host rock during incremental laccolith construction and that these measurements can be used to measure the rate of laccolith construction.</a:t>
            </a:r>
          </a:p>
          <a:p>
            <a:endParaRPr lang="en-US" sz="1400" b="1" dirty="0">
              <a:solidFill>
                <a:srgbClr val="C00000"/>
              </a:solidFill>
              <a:latin typeface="Calibri" panose="020F0502020204030204" pitchFamily="34" charset="0"/>
              <a:cs typeface="Calibri" panose="020F0502020204030204" pitchFamily="34" charset="0"/>
            </a:endParaRPr>
          </a:p>
          <a:p>
            <a:r>
              <a:rPr lang="en-US" sz="1400" b="1" dirty="0">
                <a:solidFill>
                  <a:srgbClr val="C00000"/>
                </a:solidFill>
                <a:latin typeface="Calibri" panose="020F0502020204030204" pitchFamily="34" charset="0"/>
                <a:cs typeface="Calibri" panose="020F0502020204030204" pitchFamily="34" charset="0"/>
              </a:rPr>
              <a:t>-Initial results rocks respond well to AF demagnetization</a:t>
            </a:r>
          </a:p>
        </p:txBody>
      </p:sp>
      <p:pic>
        <p:nvPicPr>
          <p:cNvPr id="79" name="Picture 78">
            <a:extLst>
              <a:ext uri="{FF2B5EF4-FFF2-40B4-BE49-F238E27FC236}">
                <a16:creationId xmlns:a16="http://schemas.microsoft.com/office/drawing/2014/main" id="{13CA2CC8-66D3-4542-ACE9-88E0D6D8B4C2}"/>
              </a:ext>
            </a:extLst>
          </p:cNvPr>
          <p:cNvPicPr>
            <a:picLocks noChangeAspect="1"/>
          </p:cNvPicPr>
          <p:nvPr/>
        </p:nvPicPr>
        <p:blipFill>
          <a:blip r:embed="rId4"/>
          <a:stretch>
            <a:fillRect/>
          </a:stretch>
        </p:blipFill>
        <p:spPr>
          <a:xfrm>
            <a:off x="179526" y="3400661"/>
            <a:ext cx="1297069" cy="2303537"/>
          </a:xfrm>
          <a:prstGeom prst="rect">
            <a:avLst/>
          </a:prstGeom>
          <a:ln>
            <a:solidFill>
              <a:schemeClr val="tx1"/>
            </a:solidFill>
          </a:ln>
        </p:spPr>
      </p:pic>
      <p:pic>
        <p:nvPicPr>
          <p:cNvPr id="81" name="Picture 80">
            <a:extLst>
              <a:ext uri="{FF2B5EF4-FFF2-40B4-BE49-F238E27FC236}">
                <a16:creationId xmlns:a16="http://schemas.microsoft.com/office/drawing/2014/main" id="{C371B73B-0BFD-41C1-8DF2-29DCE131D363}"/>
              </a:ext>
            </a:extLst>
          </p:cNvPr>
          <p:cNvPicPr>
            <a:picLocks noChangeAspect="1"/>
          </p:cNvPicPr>
          <p:nvPr/>
        </p:nvPicPr>
        <p:blipFill>
          <a:blip r:embed="rId5"/>
          <a:stretch>
            <a:fillRect/>
          </a:stretch>
        </p:blipFill>
        <p:spPr>
          <a:xfrm>
            <a:off x="2485012" y="2631166"/>
            <a:ext cx="1309707" cy="739742"/>
          </a:xfrm>
          <a:prstGeom prst="rect">
            <a:avLst/>
          </a:prstGeom>
          <a:ln>
            <a:solidFill>
              <a:schemeClr val="tx1"/>
            </a:solidFill>
          </a:ln>
        </p:spPr>
      </p:pic>
      <p:pic>
        <p:nvPicPr>
          <p:cNvPr id="82" name="Picture 81">
            <a:extLst>
              <a:ext uri="{FF2B5EF4-FFF2-40B4-BE49-F238E27FC236}">
                <a16:creationId xmlns:a16="http://schemas.microsoft.com/office/drawing/2014/main" id="{89E95D7B-3084-4888-BABF-DFC5E4792765}"/>
              </a:ext>
            </a:extLst>
          </p:cNvPr>
          <p:cNvPicPr>
            <a:picLocks noChangeAspect="1"/>
          </p:cNvPicPr>
          <p:nvPr/>
        </p:nvPicPr>
        <p:blipFill>
          <a:blip r:embed="rId6"/>
          <a:stretch>
            <a:fillRect/>
          </a:stretch>
        </p:blipFill>
        <p:spPr>
          <a:xfrm>
            <a:off x="54874" y="502718"/>
            <a:ext cx="1492790" cy="651084"/>
          </a:xfrm>
          <a:prstGeom prst="rect">
            <a:avLst/>
          </a:prstGeom>
          <a:ln>
            <a:solidFill>
              <a:schemeClr val="tx1"/>
            </a:solidFill>
          </a:ln>
        </p:spPr>
      </p:pic>
    </p:spTree>
    <p:extLst>
      <p:ext uri="{BB962C8B-B14F-4D97-AF65-F5344CB8AC3E}">
        <p14:creationId xmlns:p14="http://schemas.microsoft.com/office/powerpoint/2010/main" val="164478037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5727</TotalTime>
  <Words>365</Words>
  <Application>Microsoft Office PowerPoint</Application>
  <PresentationFormat>On-screen Show (4:3)</PresentationFormat>
  <Paragraphs>47</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Palatino Linotype</vt:lpstr>
      <vt:lpstr>Default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vince.twomey@gmail.com</dc:creator>
  <cp:lastModifiedBy>vince.twomey@gmail.com</cp:lastModifiedBy>
  <cp:revision>262</cp:revision>
  <dcterms:created xsi:type="dcterms:W3CDTF">2020-01-05T19:56:49Z</dcterms:created>
  <dcterms:modified xsi:type="dcterms:W3CDTF">2020-05-03T21:35:37Z</dcterms:modified>
</cp:coreProperties>
</file>