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4ba5cb3c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4ba5cb3c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4ba5cb3c5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4ba5cb3c5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4ba5cb3c5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4ba5cb3c5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4ba5cb3c5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4ba5cb3c5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4ba5cb3c5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4ba5cb3c5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4ba5cb3c5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4ba5cb3c5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4ba5cb3c5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4ba5cb3c5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Cb7pBRL4JzY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563" y="57550"/>
            <a:ext cx="81927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319" y="0"/>
            <a:ext cx="776796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294" y="0"/>
            <a:ext cx="776796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2024450"/>
            <a:ext cx="3498600" cy="12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rPr>
              <a:t>1- </a:t>
            </a:r>
            <a:r>
              <a:rPr lang="es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rPr>
              <a:t>Contemporary</a:t>
            </a:r>
            <a:r>
              <a:rPr lang="es">
                <a:solidFill>
                  <a:srgbClr val="F3F3F3"/>
                </a:solidFill>
                <a:latin typeface="Droid Sans"/>
                <a:ea typeface="Droid Sans"/>
                <a:cs typeface="Droid Sans"/>
                <a:sym typeface="Droid Sans"/>
              </a:rPr>
              <a:t> society has more to do with weather that what we like to accept.</a:t>
            </a:r>
            <a:endParaRPr>
              <a:solidFill>
                <a:srgbClr val="F3F3F3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  <p:pic>
        <p:nvPicPr>
          <p:cNvPr descr="Se Inunda Tren Ligero, Por Tormenta en Guadalajara; Alertan por Huracán Bud." id="77" name="Google Shape;77;p16" title="Se Inunda Tren Ligero, Por Tormenta en Guadalajara..🔘✔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6000" y="945350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973200" y="3948600"/>
            <a:ext cx="1564800" cy="3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rgbClr val="EFEFEF"/>
                </a:solidFill>
                <a:latin typeface="Droid Sans"/>
                <a:ea typeface="Droid Sans"/>
                <a:cs typeface="Droid Sans"/>
                <a:sym typeface="Droid Sans"/>
              </a:rPr>
              <a:t>Click on the image</a:t>
            </a:r>
            <a:endParaRPr sz="1000">
              <a:solidFill>
                <a:srgbClr val="EFEFEF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869" y="0"/>
            <a:ext cx="776796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469" y="0"/>
            <a:ext cx="776796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494" y="0"/>
            <a:ext cx="776796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994" y="70150"/>
            <a:ext cx="776796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