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346" r:id="rId3"/>
    <p:sldId id="317" r:id="rId4"/>
    <p:sldId id="330" r:id="rId5"/>
    <p:sldId id="318" r:id="rId6"/>
    <p:sldId id="336" r:id="rId7"/>
    <p:sldId id="356" r:id="rId8"/>
    <p:sldId id="335" r:id="rId9"/>
    <p:sldId id="352" r:id="rId10"/>
    <p:sldId id="349" r:id="rId11"/>
    <p:sldId id="354" r:id="rId12"/>
    <p:sldId id="334" r:id="rId13"/>
    <p:sldId id="333" r:id="rId14"/>
    <p:sldId id="342" r:id="rId15"/>
    <p:sldId id="331" r:id="rId16"/>
    <p:sldId id="28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960"/>
    <a:srgbClr val="A9D18E"/>
    <a:srgbClr val="C15826"/>
    <a:srgbClr val="A20E7A"/>
    <a:srgbClr val="FAB72D"/>
    <a:srgbClr val="7CCEF3"/>
    <a:srgbClr val="B0B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8" autoAdjust="0"/>
    <p:restoredTop sz="90760" autoAdjust="0"/>
  </p:normalViewPr>
  <p:slideViewPr>
    <p:cSldViewPr snapToGrid="0" showGuides="1">
      <p:cViewPr varScale="1">
        <p:scale>
          <a:sx n="100" d="100"/>
          <a:sy n="100" d="100"/>
        </p:scale>
        <p:origin x="888" y="72"/>
      </p:cViewPr>
      <p:guideLst>
        <p:guide orient="horz" pos="2137"/>
        <p:guide pos="3840"/>
        <p:guide orient="horz"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lmakni\OneDrive%20for%20Business\Projects\P10MDTRT\Zusammenfassung%20Daten\Zusammenfassung_Daten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lmakni\OneDrive%20for%20Business\Projects\P10MDTRT\Zusammenfassung%20Daten\Zusammenfassung_Daten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lmakni\OneDrive%20for%20Business\Projects\P10MDTRT\Zusammenfassung%20Daten\Zusammenfassung_Daten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LES\lmakni\OneDrive%20for%20Business\Projects\P10MDTRT\Sascha\Neuweiler\Bohrkern\WLF_Proben%20(Automatisch%20gespeichert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LES\lmakni\OneDrive%20for%20Business\Projects\P10MDTRT\Sascha\Neuweiler\Bohrkern\WLF_Proben%20(Automatisch%20gespeichert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38484329286018"/>
          <c:y val="5.745939100269809E-2"/>
          <c:w val="0.80889906043755533"/>
          <c:h val="0.767771321458430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Tabelle2!$G$23:$G$27</c:f>
              <c:strCache>
                <c:ptCount val="5"/>
                <c:pt idx="0">
                  <c:v>&lt;2.65</c:v>
                </c:pt>
                <c:pt idx="1">
                  <c:v>2.65-2.70</c:v>
                </c:pt>
                <c:pt idx="2">
                  <c:v>2.70-2.75</c:v>
                </c:pt>
                <c:pt idx="3">
                  <c:v>2.75-2.80</c:v>
                </c:pt>
                <c:pt idx="4">
                  <c:v>2.80-2.85</c:v>
                </c:pt>
              </c:strCache>
            </c:strRef>
          </c:cat>
          <c:val>
            <c:numRef>
              <c:f>Tabelle2!$H$23:$H$27</c:f>
              <c:numCache>
                <c:formatCode>General</c:formatCode>
                <c:ptCount val="5"/>
                <c:pt idx="0">
                  <c:v>5</c:v>
                </c:pt>
                <c:pt idx="1">
                  <c:v>105</c:v>
                </c:pt>
                <c:pt idx="2">
                  <c:v>33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D-468D-8399-609827B05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50626991"/>
        <c:axId val="1450628239"/>
      </c:barChart>
      <c:catAx>
        <c:axId val="1450626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Matrix density [g/cm³]</a:t>
                </a:r>
              </a:p>
            </c:rich>
          </c:tx>
          <c:layout>
            <c:manualLayout>
              <c:xMode val="edge"/>
              <c:yMode val="edge"/>
              <c:x val="0.40575386509744954"/>
              <c:y val="0.91075647577479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0628239"/>
        <c:crosses val="autoZero"/>
        <c:auto val="1"/>
        <c:lblAlgn val="ctr"/>
        <c:lblOffset val="100"/>
        <c:noMultiLvlLbl val="0"/>
      </c:catAx>
      <c:valAx>
        <c:axId val="1450628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Number of samples</a:t>
                </a:r>
              </a:p>
            </c:rich>
          </c:tx>
          <c:layout>
            <c:manualLayout>
              <c:xMode val="edge"/>
              <c:yMode val="edge"/>
              <c:x val="9.283434022652675E-3"/>
              <c:y val="0.27922736677413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062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Tabelle3!$L$10:$L$15</c:f>
              <c:strCache>
                <c:ptCount val="6"/>
                <c:pt idx="0">
                  <c:v>&lt;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20 - 25</c:v>
                </c:pt>
                <c:pt idx="5">
                  <c:v>&gt; 25</c:v>
                </c:pt>
              </c:strCache>
            </c:strRef>
          </c:cat>
          <c:val>
            <c:numRef>
              <c:f>Tabelle3!$M$10:$M$15</c:f>
              <c:numCache>
                <c:formatCode>General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85</c:v>
                </c:pt>
                <c:pt idx="3">
                  <c:v>43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C-4218-8E6E-13AF23469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39177103"/>
        <c:axId val="1339185423"/>
      </c:barChart>
      <c:catAx>
        <c:axId val="1339177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Porosity [%]</a:t>
                </a:r>
              </a:p>
            </c:rich>
          </c:tx>
          <c:layout>
            <c:manualLayout>
              <c:xMode val="edge"/>
              <c:yMode val="edge"/>
              <c:x val="0.4603466781833504"/>
              <c:y val="0.89953953953953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39185423"/>
        <c:crosses val="autoZero"/>
        <c:auto val="1"/>
        <c:lblAlgn val="ctr"/>
        <c:lblOffset val="100"/>
        <c:noMultiLvlLbl val="0"/>
      </c:catAx>
      <c:valAx>
        <c:axId val="133918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Number of samples</a:t>
                </a:r>
              </a:p>
            </c:rich>
          </c:tx>
          <c:layout>
            <c:manualLayout>
              <c:xMode val="edge"/>
              <c:yMode val="edge"/>
              <c:x val="7.2137053585713306E-3"/>
              <c:y val="0.23839493036343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3917710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Daten!$S$4:$S$159</c:f>
              <c:numCache>
                <c:formatCode>0.00</c:formatCode>
                <c:ptCount val="156"/>
                <c:pt idx="0">
                  <c:v>2.4925000000000002</c:v>
                </c:pt>
                <c:pt idx="1">
                  <c:v>274.01249999999999</c:v>
                </c:pt>
                <c:pt idx="2">
                  <c:v>85.607500000000002</c:v>
                </c:pt>
                <c:pt idx="3">
                  <c:v>352.375</c:v>
                </c:pt>
                <c:pt idx="4">
                  <c:v>12.82</c:v>
                </c:pt>
                <c:pt idx="5">
                  <c:v>2.16</c:v>
                </c:pt>
                <c:pt idx="6">
                  <c:v>3.9049999999999998</c:v>
                </c:pt>
                <c:pt idx="7">
                  <c:v>2.64</c:v>
                </c:pt>
                <c:pt idx="8">
                  <c:v>1.85</c:v>
                </c:pt>
                <c:pt idx="9">
                  <c:v>2.12</c:v>
                </c:pt>
                <c:pt idx="10">
                  <c:v>1.64</c:v>
                </c:pt>
                <c:pt idx="11">
                  <c:v>3.46</c:v>
                </c:pt>
                <c:pt idx="12">
                  <c:v>22.674999999999997</c:v>
                </c:pt>
                <c:pt idx="13">
                  <c:v>2.3849999999999998</c:v>
                </c:pt>
                <c:pt idx="14">
                  <c:v>1.32</c:v>
                </c:pt>
                <c:pt idx="15">
                  <c:v>1.38</c:v>
                </c:pt>
                <c:pt idx="16">
                  <c:v>2.5249999999999999</c:v>
                </c:pt>
                <c:pt idx="17">
                  <c:v>1.5349999999999999</c:v>
                </c:pt>
                <c:pt idx="18">
                  <c:v>3.61</c:v>
                </c:pt>
                <c:pt idx="19">
                  <c:v>14.525</c:v>
                </c:pt>
                <c:pt idx="20">
                  <c:v>3.4449999999999998</c:v>
                </c:pt>
                <c:pt idx="21">
                  <c:v>1.35</c:v>
                </c:pt>
                <c:pt idx="22">
                  <c:v>18.059999999999999</c:v>
                </c:pt>
                <c:pt idx="23">
                  <c:v>8.98</c:v>
                </c:pt>
                <c:pt idx="24">
                  <c:v>4.4450000000000003</c:v>
                </c:pt>
                <c:pt idx="25">
                  <c:v>2.82</c:v>
                </c:pt>
                <c:pt idx="26">
                  <c:v>2.2480000000000002</c:v>
                </c:pt>
                <c:pt idx="27">
                  <c:v>3.1349999999999998</c:v>
                </c:pt>
                <c:pt idx="28">
                  <c:v>3.23</c:v>
                </c:pt>
                <c:pt idx="29">
                  <c:v>0.91</c:v>
                </c:pt>
                <c:pt idx="30">
                  <c:v>1.94</c:v>
                </c:pt>
                <c:pt idx="31">
                  <c:v>3.5150000000000001</c:v>
                </c:pt>
                <c:pt idx="32">
                  <c:v>2.1850000000000001</c:v>
                </c:pt>
                <c:pt idx="33">
                  <c:v>1.45</c:v>
                </c:pt>
                <c:pt idx="34">
                  <c:v>1.8606549999999995</c:v>
                </c:pt>
                <c:pt idx="35">
                  <c:v>1.625</c:v>
                </c:pt>
                <c:pt idx="36">
                  <c:v>3.0550000000000002</c:v>
                </c:pt>
                <c:pt idx="37">
                  <c:v>1.9550000000000001</c:v>
                </c:pt>
                <c:pt idx="38">
                  <c:v>0.78251000000000004</c:v>
                </c:pt>
                <c:pt idx="39">
                  <c:v>2.02</c:v>
                </c:pt>
                <c:pt idx="40">
                  <c:v>1.58</c:v>
                </c:pt>
                <c:pt idx="41">
                  <c:v>1.75</c:v>
                </c:pt>
                <c:pt idx="42">
                  <c:v>4.33</c:v>
                </c:pt>
                <c:pt idx="43">
                  <c:v>1.1399999999999999</c:v>
                </c:pt>
                <c:pt idx="44">
                  <c:v>3.28</c:v>
                </c:pt>
                <c:pt idx="45">
                  <c:v>3.7279450000000005</c:v>
                </c:pt>
                <c:pt idx="46">
                  <c:v>1.7595149999999999</c:v>
                </c:pt>
                <c:pt idx="47">
                  <c:v>4.1983800000000002</c:v>
                </c:pt>
                <c:pt idx="48">
                  <c:v>40.445734999999999</c:v>
                </c:pt>
                <c:pt idx="49">
                  <c:v>24.999999999999996</c:v>
                </c:pt>
                <c:pt idx="50">
                  <c:v>68.239999999999995</c:v>
                </c:pt>
                <c:pt idx="51">
                  <c:v>99.894999999999996</c:v>
                </c:pt>
                <c:pt idx="52">
                  <c:v>288.60500000000002</c:v>
                </c:pt>
                <c:pt idx="53">
                  <c:v>2.3050000000000002</c:v>
                </c:pt>
                <c:pt idx="54">
                  <c:v>158.95500000000001</c:v>
                </c:pt>
                <c:pt idx="55">
                  <c:v>38.094999999999999</c:v>
                </c:pt>
                <c:pt idx="56">
                  <c:v>15.8</c:v>
                </c:pt>
                <c:pt idx="57">
                  <c:v>2.165</c:v>
                </c:pt>
                <c:pt idx="58">
                  <c:v>2.1150000000000002</c:v>
                </c:pt>
                <c:pt idx="59" formatCode="0.0">
                  <c:v>178.97499999999997</c:v>
                </c:pt>
                <c:pt idx="60">
                  <c:v>2.4900000000000002</c:v>
                </c:pt>
                <c:pt idx="61">
                  <c:v>68.790000000000006</c:v>
                </c:pt>
                <c:pt idx="62">
                  <c:v>1.65</c:v>
                </c:pt>
                <c:pt idx="63">
                  <c:v>1.68</c:v>
                </c:pt>
                <c:pt idx="64">
                  <c:v>1.82</c:v>
                </c:pt>
                <c:pt idx="65">
                  <c:v>9.1649999999999991</c:v>
                </c:pt>
                <c:pt idx="66">
                  <c:v>423.94</c:v>
                </c:pt>
                <c:pt idx="67">
                  <c:v>1.885</c:v>
                </c:pt>
                <c:pt idx="68">
                  <c:v>1.7549999999999999</c:v>
                </c:pt>
                <c:pt idx="69">
                  <c:v>5.32</c:v>
                </c:pt>
                <c:pt idx="70">
                  <c:v>33.685000000000002</c:v>
                </c:pt>
                <c:pt idx="71">
                  <c:v>431.65499999999997</c:v>
                </c:pt>
                <c:pt idx="72">
                  <c:v>135.34</c:v>
                </c:pt>
                <c:pt idx="73">
                  <c:v>1.58</c:v>
                </c:pt>
                <c:pt idx="74">
                  <c:v>2.0449999999999999</c:v>
                </c:pt>
                <c:pt idx="75">
                  <c:v>172.41499999999999</c:v>
                </c:pt>
                <c:pt idx="76">
                  <c:v>1.7250000000000001</c:v>
                </c:pt>
                <c:pt idx="77">
                  <c:v>74.930000000000007</c:v>
                </c:pt>
                <c:pt idx="78">
                  <c:v>80.790000000000006</c:v>
                </c:pt>
                <c:pt idx="79">
                  <c:v>17.155000000000001</c:v>
                </c:pt>
                <c:pt idx="80">
                  <c:v>8.4949999999999992</c:v>
                </c:pt>
                <c:pt idx="81">
                  <c:v>9.9050000000000011</c:v>
                </c:pt>
                <c:pt idx="82">
                  <c:v>1.4856700000000003</c:v>
                </c:pt>
                <c:pt idx="83">
                  <c:v>7.5050000000000008</c:v>
                </c:pt>
                <c:pt idx="84">
                  <c:v>1.3676799999999998</c:v>
                </c:pt>
                <c:pt idx="85">
                  <c:v>1.69089</c:v>
                </c:pt>
                <c:pt idx="86">
                  <c:v>1.8556749999999997</c:v>
                </c:pt>
                <c:pt idx="87">
                  <c:v>23.130000000000003</c:v>
                </c:pt>
                <c:pt idx="88">
                  <c:v>1.583555</c:v>
                </c:pt>
                <c:pt idx="89">
                  <c:v>1.9575625000000003</c:v>
                </c:pt>
                <c:pt idx="90">
                  <c:v>36.72</c:v>
                </c:pt>
                <c:pt idx="91">
                  <c:v>105.75999999999999</c:v>
                </c:pt>
                <c:pt idx="92">
                  <c:v>121.54</c:v>
                </c:pt>
                <c:pt idx="93">
                  <c:v>34.470000000000006</c:v>
                </c:pt>
                <c:pt idx="94">
                  <c:v>2.5039100000000003</c:v>
                </c:pt>
                <c:pt idx="95">
                  <c:v>106.02500000000001</c:v>
                </c:pt>
                <c:pt idx="96">
                  <c:v>11.264999999999997</c:v>
                </c:pt>
                <c:pt idx="97">
                  <c:v>3.6997499999999994</c:v>
                </c:pt>
                <c:pt idx="98">
                  <c:v>241.91500000000002</c:v>
                </c:pt>
                <c:pt idx="99">
                  <c:v>2.2376450000000001</c:v>
                </c:pt>
                <c:pt idx="100">
                  <c:v>2.1476199999999999</c:v>
                </c:pt>
                <c:pt idx="101">
                  <c:v>25.385000000000002</c:v>
                </c:pt>
                <c:pt idx="102">
                  <c:v>1.915</c:v>
                </c:pt>
                <c:pt idx="103">
                  <c:v>9.06</c:v>
                </c:pt>
                <c:pt idx="104">
                  <c:v>2.39</c:v>
                </c:pt>
                <c:pt idx="105">
                  <c:v>1.7549999999999999</c:v>
                </c:pt>
                <c:pt idx="106">
                  <c:v>3.1549999999999998</c:v>
                </c:pt>
                <c:pt idx="107">
                  <c:v>40.655000000000001</c:v>
                </c:pt>
                <c:pt idx="108">
                  <c:v>1.56442331</c:v>
                </c:pt>
                <c:pt idx="109">
                  <c:v>35.729999999999997</c:v>
                </c:pt>
                <c:pt idx="110">
                  <c:v>2.915</c:v>
                </c:pt>
                <c:pt idx="111">
                  <c:v>1.2500850000000001</c:v>
                </c:pt>
                <c:pt idx="112">
                  <c:v>1.401025</c:v>
                </c:pt>
                <c:pt idx="113">
                  <c:v>1.401025</c:v>
                </c:pt>
                <c:pt idx="114">
                  <c:v>1.2500850000000001</c:v>
                </c:pt>
                <c:pt idx="115">
                  <c:v>28.47</c:v>
                </c:pt>
                <c:pt idx="116">
                  <c:v>10.392864999999997</c:v>
                </c:pt>
                <c:pt idx="117">
                  <c:v>17.145</c:v>
                </c:pt>
                <c:pt idx="118">
                  <c:v>1.8097400000000001</c:v>
                </c:pt>
                <c:pt idx="119">
                  <c:v>3.9484799999999991</c:v>
                </c:pt>
                <c:pt idx="120">
                  <c:v>16.591660000000001</c:v>
                </c:pt>
                <c:pt idx="121">
                  <c:v>1.8599350000000001</c:v>
                </c:pt>
                <c:pt idx="122">
                  <c:v>2.9500000000000006</c:v>
                </c:pt>
                <c:pt idx="123">
                  <c:v>2.4863249999999999</c:v>
                </c:pt>
                <c:pt idx="124">
                  <c:v>14.104999999999999</c:v>
                </c:pt>
                <c:pt idx="125">
                  <c:v>4.9426700000000015</c:v>
                </c:pt>
                <c:pt idx="126">
                  <c:v>6.3739642105263163</c:v>
                </c:pt>
                <c:pt idx="127">
                  <c:v>30.125</c:v>
                </c:pt>
                <c:pt idx="128">
                  <c:v>18.54355</c:v>
                </c:pt>
                <c:pt idx="129">
                  <c:v>1.5265299999999999</c:v>
                </c:pt>
                <c:pt idx="130">
                  <c:v>52.350000000000009</c:v>
                </c:pt>
                <c:pt idx="131">
                  <c:v>21.35</c:v>
                </c:pt>
                <c:pt idx="132">
                  <c:v>27.980000000000008</c:v>
                </c:pt>
                <c:pt idx="133">
                  <c:v>1.4667800000000002</c:v>
                </c:pt>
                <c:pt idx="134">
                  <c:v>2.6454449999999996</c:v>
                </c:pt>
                <c:pt idx="135">
                  <c:v>39.634999999999998</c:v>
                </c:pt>
                <c:pt idx="136">
                  <c:v>1.585</c:v>
                </c:pt>
                <c:pt idx="137">
                  <c:v>2.3258799999999997</c:v>
                </c:pt>
                <c:pt idx="138">
                  <c:v>3.6451900000000008</c:v>
                </c:pt>
                <c:pt idx="139">
                  <c:v>19.57</c:v>
                </c:pt>
                <c:pt idx="141">
                  <c:v>2.1069649999999998</c:v>
                </c:pt>
                <c:pt idx="142">
                  <c:v>87.775000000000006</c:v>
                </c:pt>
                <c:pt idx="143">
                  <c:v>3.5279400000000001</c:v>
                </c:pt>
                <c:pt idx="144">
                  <c:v>1.6985499999999998</c:v>
                </c:pt>
                <c:pt idx="145">
                  <c:v>3.7536799999999992</c:v>
                </c:pt>
                <c:pt idx="146">
                  <c:v>36.660000000000004</c:v>
                </c:pt>
                <c:pt idx="147">
                  <c:v>53.725000000000001</c:v>
                </c:pt>
                <c:pt idx="148">
                  <c:v>22.624999999999996</c:v>
                </c:pt>
                <c:pt idx="149">
                  <c:v>32.9</c:v>
                </c:pt>
                <c:pt idx="150">
                  <c:v>6.7600000000000007</c:v>
                </c:pt>
                <c:pt idx="151">
                  <c:v>1.7139450000000001</c:v>
                </c:pt>
                <c:pt idx="152">
                  <c:v>85.140000000000015</c:v>
                </c:pt>
                <c:pt idx="153">
                  <c:v>2.3076250000000003</c:v>
                </c:pt>
                <c:pt idx="154">
                  <c:v>30.349999999999987</c:v>
                </c:pt>
                <c:pt idx="155">
                  <c:v>1.51</c:v>
                </c:pt>
              </c:numCache>
            </c:numRef>
          </c:xVal>
          <c:yVal>
            <c:numRef>
              <c:f>Daten!$B$4:$B$159</c:f>
              <c:numCache>
                <c:formatCode>0.00</c:formatCode>
                <c:ptCount val="156"/>
                <c:pt idx="0">
                  <c:v>3.125</c:v>
                </c:pt>
                <c:pt idx="1">
                  <c:v>3.6</c:v>
                </c:pt>
                <c:pt idx="2">
                  <c:v>4.0999999999999996</c:v>
                </c:pt>
                <c:pt idx="3">
                  <c:v>7.3</c:v>
                </c:pt>
                <c:pt idx="4">
                  <c:v>8.375</c:v>
                </c:pt>
                <c:pt idx="5">
                  <c:v>11.725000000000001</c:v>
                </c:pt>
                <c:pt idx="6">
                  <c:v>11.95</c:v>
                </c:pt>
                <c:pt idx="7">
                  <c:v>14.125</c:v>
                </c:pt>
                <c:pt idx="8">
                  <c:v>14.475000000000001</c:v>
                </c:pt>
                <c:pt idx="9">
                  <c:v>14.774999999999999</c:v>
                </c:pt>
                <c:pt idx="10">
                  <c:v>15.6</c:v>
                </c:pt>
                <c:pt idx="11">
                  <c:v>16.225000000000001</c:v>
                </c:pt>
                <c:pt idx="12">
                  <c:v>16.850000000000001</c:v>
                </c:pt>
                <c:pt idx="13">
                  <c:v>17.200000000000003</c:v>
                </c:pt>
                <c:pt idx="14">
                  <c:v>17.899999999999999</c:v>
                </c:pt>
                <c:pt idx="15">
                  <c:v>18.3</c:v>
                </c:pt>
                <c:pt idx="16">
                  <c:v>19.2</c:v>
                </c:pt>
                <c:pt idx="17">
                  <c:v>19.899999999999999</c:v>
                </c:pt>
                <c:pt idx="18">
                  <c:v>20.225000000000001</c:v>
                </c:pt>
                <c:pt idx="19">
                  <c:v>20.9</c:v>
                </c:pt>
                <c:pt idx="20">
                  <c:v>21.475000000000001</c:v>
                </c:pt>
                <c:pt idx="21">
                  <c:v>21.75</c:v>
                </c:pt>
                <c:pt idx="22">
                  <c:v>22.574999999999999</c:v>
                </c:pt>
                <c:pt idx="23">
                  <c:v>22.925000000000001</c:v>
                </c:pt>
                <c:pt idx="24">
                  <c:v>23.1</c:v>
                </c:pt>
                <c:pt idx="25">
                  <c:v>23.574999999999999</c:v>
                </c:pt>
                <c:pt idx="26">
                  <c:v>24.799999999999997</c:v>
                </c:pt>
                <c:pt idx="27">
                  <c:v>25.05</c:v>
                </c:pt>
                <c:pt idx="28">
                  <c:v>26.074999999999999</c:v>
                </c:pt>
                <c:pt idx="29">
                  <c:v>26.375</c:v>
                </c:pt>
                <c:pt idx="30">
                  <c:v>26.95</c:v>
                </c:pt>
                <c:pt idx="31">
                  <c:v>28.3</c:v>
                </c:pt>
                <c:pt idx="32">
                  <c:v>29.55</c:v>
                </c:pt>
                <c:pt idx="33">
                  <c:v>30.475000000000001</c:v>
                </c:pt>
                <c:pt idx="34">
                  <c:v>31.825000000000003</c:v>
                </c:pt>
                <c:pt idx="35">
                  <c:v>32.075000000000003</c:v>
                </c:pt>
                <c:pt idx="36">
                  <c:v>32.625</c:v>
                </c:pt>
                <c:pt idx="37">
                  <c:v>32.875</c:v>
                </c:pt>
                <c:pt idx="38">
                  <c:v>33.275000000000006</c:v>
                </c:pt>
                <c:pt idx="39">
                  <c:v>33.525000000000006</c:v>
                </c:pt>
                <c:pt idx="40">
                  <c:v>34.075000000000003</c:v>
                </c:pt>
                <c:pt idx="41">
                  <c:v>34.224999999999994</c:v>
                </c:pt>
                <c:pt idx="42">
                  <c:v>34.724999999999994</c:v>
                </c:pt>
                <c:pt idx="43">
                  <c:v>35.875</c:v>
                </c:pt>
                <c:pt idx="44">
                  <c:v>36.075000000000003</c:v>
                </c:pt>
                <c:pt idx="45">
                  <c:v>36.424999999999997</c:v>
                </c:pt>
                <c:pt idx="46">
                  <c:v>37.075000000000003</c:v>
                </c:pt>
                <c:pt idx="47">
                  <c:v>37.950000000000003</c:v>
                </c:pt>
                <c:pt idx="48">
                  <c:v>39.450000000000003</c:v>
                </c:pt>
                <c:pt idx="49">
                  <c:v>40.549999999999997</c:v>
                </c:pt>
                <c:pt idx="50">
                  <c:v>40.950000000000003</c:v>
                </c:pt>
                <c:pt idx="51">
                  <c:v>41.524999999999999</c:v>
                </c:pt>
                <c:pt idx="52">
                  <c:v>41.924999999999997</c:v>
                </c:pt>
                <c:pt idx="53">
                  <c:v>42.05</c:v>
                </c:pt>
                <c:pt idx="54">
                  <c:v>42.674999999999997</c:v>
                </c:pt>
                <c:pt idx="55">
                  <c:v>43.15</c:v>
                </c:pt>
                <c:pt idx="56">
                  <c:v>43.6</c:v>
                </c:pt>
                <c:pt idx="57">
                  <c:v>44.6</c:v>
                </c:pt>
                <c:pt idx="58">
                  <c:v>44.9</c:v>
                </c:pt>
                <c:pt idx="59">
                  <c:v>45.524999999999999</c:v>
                </c:pt>
                <c:pt idx="60">
                  <c:v>45.9</c:v>
                </c:pt>
                <c:pt idx="61">
                  <c:v>46.375</c:v>
                </c:pt>
                <c:pt idx="62">
                  <c:v>46.825000000000003</c:v>
                </c:pt>
                <c:pt idx="63">
                  <c:v>47.325000000000003</c:v>
                </c:pt>
                <c:pt idx="64">
                  <c:v>47.8</c:v>
                </c:pt>
                <c:pt idx="65">
                  <c:v>48.325000000000003</c:v>
                </c:pt>
                <c:pt idx="66">
                  <c:v>48.95</c:v>
                </c:pt>
                <c:pt idx="67">
                  <c:v>49.65</c:v>
                </c:pt>
                <c:pt idx="68">
                  <c:v>49.924999999999997</c:v>
                </c:pt>
                <c:pt idx="69">
                  <c:v>50.725000000000001</c:v>
                </c:pt>
                <c:pt idx="70">
                  <c:v>51.125</c:v>
                </c:pt>
                <c:pt idx="71">
                  <c:v>51.825000000000003</c:v>
                </c:pt>
                <c:pt idx="72">
                  <c:v>52.35</c:v>
                </c:pt>
                <c:pt idx="73">
                  <c:v>53.174999999999997</c:v>
                </c:pt>
                <c:pt idx="74">
                  <c:v>53.924999999999997</c:v>
                </c:pt>
                <c:pt idx="75">
                  <c:v>55.3</c:v>
                </c:pt>
                <c:pt idx="76">
                  <c:v>56.125</c:v>
                </c:pt>
                <c:pt idx="77">
                  <c:v>56.35</c:v>
                </c:pt>
                <c:pt idx="78">
                  <c:v>56.68</c:v>
                </c:pt>
                <c:pt idx="79">
                  <c:v>56.95</c:v>
                </c:pt>
                <c:pt idx="80">
                  <c:v>57.075000000000003</c:v>
                </c:pt>
                <c:pt idx="81">
                  <c:v>57.53</c:v>
                </c:pt>
                <c:pt idx="82">
                  <c:v>58.08</c:v>
                </c:pt>
                <c:pt idx="83">
                  <c:v>59.1</c:v>
                </c:pt>
                <c:pt idx="84">
                  <c:v>59.35</c:v>
                </c:pt>
                <c:pt idx="85">
                  <c:v>59.85</c:v>
                </c:pt>
                <c:pt idx="86">
                  <c:v>59.95</c:v>
                </c:pt>
                <c:pt idx="87">
                  <c:v>61.23</c:v>
                </c:pt>
                <c:pt idx="88">
                  <c:v>62.23</c:v>
                </c:pt>
                <c:pt idx="89">
                  <c:v>62.88</c:v>
                </c:pt>
                <c:pt idx="90">
                  <c:v>63.95</c:v>
                </c:pt>
                <c:pt idx="91">
                  <c:v>64.325000000000003</c:v>
                </c:pt>
                <c:pt idx="92">
                  <c:v>65.7</c:v>
                </c:pt>
                <c:pt idx="93">
                  <c:v>66.55</c:v>
                </c:pt>
                <c:pt idx="94">
                  <c:v>67.075000000000003</c:v>
                </c:pt>
                <c:pt idx="95">
                  <c:v>67.575000000000003</c:v>
                </c:pt>
                <c:pt idx="96">
                  <c:v>68.075000000000003</c:v>
                </c:pt>
                <c:pt idx="97">
                  <c:v>68.775000000000006</c:v>
                </c:pt>
                <c:pt idx="98">
                  <c:v>69.075000000000003</c:v>
                </c:pt>
                <c:pt idx="99">
                  <c:v>69.5</c:v>
                </c:pt>
                <c:pt idx="100">
                  <c:v>70.575000000000003</c:v>
                </c:pt>
                <c:pt idx="101">
                  <c:v>71.174999999999997</c:v>
                </c:pt>
                <c:pt idx="102">
                  <c:v>71.849999999999994</c:v>
                </c:pt>
                <c:pt idx="103" formatCode="General">
                  <c:v>72.13</c:v>
                </c:pt>
                <c:pt idx="104" formatCode="General">
                  <c:v>72.55</c:v>
                </c:pt>
                <c:pt idx="105" formatCode="General">
                  <c:v>73.48</c:v>
                </c:pt>
                <c:pt idx="106">
                  <c:v>73.724999999999994</c:v>
                </c:pt>
                <c:pt idx="107">
                  <c:v>74.275000000000006</c:v>
                </c:pt>
                <c:pt idx="108">
                  <c:v>75.8</c:v>
                </c:pt>
                <c:pt idx="109">
                  <c:v>75.95</c:v>
                </c:pt>
                <c:pt idx="110" formatCode="General">
                  <c:v>76.45</c:v>
                </c:pt>
                <c:pt idx="111" formatCode="General">
                  <c:v>77.23</c:v>
                </c:pt>
                <c:pt idx="112" formatCode="General">
                  <c:v>77.599999999999994</c:v>
                </c:pt>
                <c:pt idx="113" formatCode="General">
                  <c:v>78.400000000000006</c:v>
                </c:pt>
                <c:pt idx="114" formatCode="General">
                  <c:v>79.180000000000007</c:v>
                </c:pt>
                <c:pt idx="115" formatCode="General">
                  <c:v>79.33</c:v>
                </c:pt>
                <c:pt idx="116" formatCode="General">
                  <c:v>79.83</c:v>
                </c:pt>
                <c:pt idx="117" formatCode="General">
                  <c:v>80.25</c:v>
                </c:pt>
                <c:pt idx="118" formatCode="General">
                  <c:v>80.73</c:v>
                </c:pt>
                <c:pt idx="119" formatCode="General">
                  <c:v>80.88</c:v>
                </c:pt>
                <c:pt idx="120" formatCode="General">
                  <c:v>81.08</c:v>
                </c:pt>
                <c:pt idx="121">
                  <c:v>81.474999999999994</c:v>
                </c:pt>
                <c:pt idx="122">
                  <c:v>82.35</c:v>
                </c:pt>
                <c:pt idx="123">
                  <c:v>83.275000000000006</c:v>
                </c:pt>
                <c:pt idx="124">
                  <c:v>84.875</c:v>
                </c:pt>
                <c:pt idx="125">
                  <c:v>85.65</c:v>
                </c:pt>
                <c:pt idx="126">
                  <c:v>86.724999999999994</c:v>
                </c:pt>
                <c:pt idx="127">
                  <c:v>87.25</c:v>
                </c:pt>
                <c:pt idx="128">
                  <c:v>88.075000000000003</c:v>
                </c:pt>
                <c:pt idx="129">
                  <c:v>88.525000000000006</c:v>
                </c:pt>
                <c:pt idx="130">
                  <c:v>88.95</c:v>
                </c:pt>
                <c:pt idx="131" formatCode="General">
                  <c:v>90.58</c:v>
                </c:pt>
                <c:pt idx="132" formatCode="General">
                  <c:v>90.73</c:v>
                </c:pt>
                <c:pt idx="133">
                  <c:v>91.15</c:v>
                </c:pt>
                <c:pt idx="134">
                  <c:v>91.424999999999997</c:v>
                </c:pt>
                <c:pt idx="135">
                  <c:v>91.75</c:v>
                </c:pt>
                <c:pt idx="136">
                  <c:v>92.65</c:v>
                </c:pt>
                <c:pt idx="137">
                  <c:v>92.875</c:v>
                </c:pt>
                <c:pt idx="138">
                  <c:v>93.5</c:v>
                </c:pt>
                <c:pt idx="139">
                  <c:v>94.6</c:v>
                </c:pt>
                <c:pt idx="140" formatCode="General">
                  <c:v>95.2</c:v>
                </c:pt>
                <c:pt idx="141" formatCode="General">
                  <c:v>95.55</c:v>
                </c:pt>
                <c:pt idx="142" formatCode="General">
                  <c:v>96.224999999999994</c:v>
                </c:pt>
                <c:pt idx="143" formatCode="General">
                  <c:v>96.95</c:v>
                </c:pt>
                <c:pt idx="144" formatCode="General">
                  <c:v>97.174999999999997</c:v>
                </c:pt>
                <c:pt idx="145" formatCode="General">
                  <c:v>97.424999999999997</c:v>
                </c:pt>
                <c:pt idx="146" formatCode="General">
                  <c:v>97.85</c:v>
                </c:pt>
                <c:pt idx="147" formatCode="General">
                  <c:v>98.224999999999994</c:v>
                </c:pt>
                <c:pt idx="148" formatCode="General">
                  <c:v>98.825000000000003</c:v>
                </c:pt>
                <c:pt idx="149" formatCode="General">
                  <c:v>99.075000000000003</c:v>
                </c:pt>
                <c:pt idx="150" formatCode="General">
                  <c:v>99.575000000000003</c:v>
                </c:pt>
                <c:pt idx="151" formatCode="General">
                  <c:v>100.08</c:v>
                </c:pt>
                <c:pt idx="152" formatCode="General">
                  <c:v>100.75</c:v>
                </c:pt>
                <c:pt idx="153" formatCode="General">
                  <c:v>101.18</c:v>
                </c:pt>
                <c:pt idx="154" formatCode="General">
                  <c:v>102.15</c:v>
                </c:pt>
                <c:pt idx="155" formatCode="General">
                  <c:v>102.55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D8-4C1A-96D6-E9D39FABF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306143"/>
        <c:axId val="535241967"/>
      </c:scatterChart>
      <c:valAx>
        <c:axId val="4553061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>
                    <a:solidFill>
                      <a:sysClr val="windowText" lastClr="000000"/>
                    </a:solidFill>
                  </a:rPr>
                  <a:t>k</a:t>
                </a:r>
                <a:r>
                  <a:rPr lang="en-US" sz="1400" baseline="-25000" dirty="0" err="1">
                    <a:solidFill>
                      <a:sysClr val="windowText" lastClr="000000"/>
                    </a:solidFill>
                  </a:rPr>
                  <a:t>f</a:t>
                </a:r>
                <a:r>
                  <a:rPr lang="en-US" sz="1400" dirty="0">
                    <a:solidFill>
                      <a:sysClr val="windowText" lastClr="000000"/>
                    </a:solidFill>
                  </a:rPr>
                  <a:t> [m/s]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5241967"/>
        <c:crosses val="autoZero"/>
        <c:crossBetween val="midCat"/>
      </c:valAx>
      <c:valAx>
        <c:axId val="535241967"/>
        <c:scaling>
          <c:orientation val="maxMin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ysClr val="windowText" lastClr="000000"/>
                    </a:solidFill>
                  </a:rPr>
                  <a:t>Depth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53061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282420161208"/>
          <c:y val="0.13200716234652116"/>
          <c:w val="0.76674752576267724"/>
          <c:h val="0.76874336819766564"/>
        </c:manualLayout>
      </c:layout>
      <c:scatterChart>
        <c:scatterStyle val="lineMarker"/>
        <c:varyColors val="0"/>
        <c:ser>
          <c:idx val="6"/>
          <c:order val="0"/>
          <c:tx>
            <c:v>TRT 2018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[2]Tabelle1!$B$1:$B$102</c:f>
              <c:numCache>
                <c:formatCode>General</c:formatCode>
                <c:ptCount val="102"/>
                <c:pt idx="0">
                  <c:v>4.4900959975471588</c:v>
                </c:pt>
                <c:pt idx="1">
                  <c:v>4.824135650691483</c:v>
                </c:pt>
                <c:pt idx="2">
                  <c:v>5.2261969076757779</c:v>
                </c:pt>
                <c:pt idx="3">
                  <c:v>5.1458401779289868</c:v>
                </c:pt>
                <c:pt idx="4">
                  <c:v>4.6581539957973961</c:v>
                </c:pt>
                <c:pt idx="5">
                  <c:v>4.5635087405523853</c:v>
                </c:pt>
                <c:pt idx="6">
                  <c:v>4.5510063418715756</c:v>
                </c:pt>
                <c:pt idx="7">
                  <c:v>4.8174691087790329</c:v>
                </c:pt>
                <c:pt idx="8">
                  <c:v>4.44547009477842</c:v>
                </c:pt>
                <c:pt idx="9">
                  <c:v>4.2598296151919977</c:v>
                </c:pt>
                <c:pt idx="10">
                  <c:v>4.391081955490816</c:v>
                </c:pt>
                <c:pt idx="11">
                  <c:v>4.3605627934879916</c:v>
                </c:pt>
                <c:pt idx="12">
                  <c:v>4.2890322511637082</c:v>
                </c:pt>
                <c:pt idx="13">
                  <c:v>4.4932499977602793</c:v>
                </c:pt>
                <c:pt idx="14">
                  <c:v>4.6451251888029637</c:v>
                </c:pt>
                <c:pt idx="15">
                  <c:v>4.4852734077968792</c:v>
                </c:pt>
                <c:pt idx="16">
                  <c:v>4.5454051128517046</c:v>
                </c:pt>
                <c:pt idx="17">
                  <c:v>4.6317327334624911</c:v>
                </c:pt>
                <c:pt idx="18">
                  <c:v>4.3953714559368082</c:v>
                </c:pt>
                <c:pt idx="19">
                  <c:v>4.2690214116755492</c:v>
                </c:pt>
                <c:pt idx="20">
                  <c:v>4.2766246244896209</c:v>
                </c:pt>
                <c:pt idx="21">
                  <c:v>4.2114230754294626</c:v>
                </c:pt>
                <c:pt idx="22">
                  <c:v>4.3557475475682486</c:v>
                </c:pt>
                <c:pt idx="23">
                  <c:v>4.5107418088311215</c:v>
                </c:pt>
                <c:pt idx="24">
                  <c:v>4.5875161796668289</c:v>
                </c:pt>
                <c:pt idx="25">
                  <c:v>4.6996138448748423</c:v>
                </c:pt>
                <c:pt idx="26">
                  <c:v>4.5920908917365368</c:v>
                </c:pt>
                <c:pt idx="27">
                  <c:v>4.4081207697333751</c:v>
                </c:pt>
                <c:pt idx="28">
                  <c:v>4.5441576021127412</c:v>
                </c:pt>
                <c:pt idx="29">
                  <c:v>4.6828948549845508</c:v>
                </c:pt>
                <c:pt idx="30">
                  <c:v>4.3290592842740123</c:v>
                </c:pt>
                <c:pt idx="31">
                  <c:v>4.4504387558388014</c:v>
                </c:pt>
                <c:pt idx="32">
                  <c:v>4.3874111060195498</c:v>
                </c:pt>
                <c:pt idx="33">
                  <c:v>4.3190305492448147</c:v>
                </c:pt>
                <c:pt idx="34">
                  <c:v>4.3829261960013675</c:v>
                </c:pt>
                <c:pt idx="35">
                  <c:v>4.3713941723365668</c:v>
                </c:pt>
                <c:pt idx="36">
                  <c:v>4.4123464101257666</c:v>
                </c:pt>
                <c:pt idx="37">
                  <c:v>4.4601704270793112</c:v>
                </c:pt>
                <c:pt idx="38">
                  <c:v>4.6211733536980706</c:v>
                </c:pt>
                <c:pt idx="39">
                  <c:v>4.5712338839783131</c:v>
                </c:pt>
                <c:pt idx="40">
                  <c:v>4.4246506361943254</c:v>
                </c:pt>
                <c:pt idx="41">
                  <c:v>4.4002437326760742</c:v>
                </c:pt>
                <c:pt idx="42">
                  <c:v>4.3936703015149181</c:v>
                </c:pt>
                <c:pt idx="43">
                  <c:v>4.413737341877539</c:v>
                </c:pt>
                <c:pt idx="44">
                  <c:v>4.3691284582491416</c:v>
                </c:pt>
                <c:pt idx="45">
                  <c:v>4.35805746414088</c:v>
                </c:pt>
                <c:pt idx="46">
                  <c:v>4.3500383703691776</c:v>
                </c:pt>
                <c:pt idx="47">
                  <c:v>4.5078228703773</c:v>
                </c:pt>
                <c:pt idx="48">
                  <c:v>4.7563403996240208</c:v>
                </c:pt>
                <c:pt idx="49">
                  <c:v>4.573677335867071</c:v>
                </c:pt>
                <c:pt idx="50">
                  <c:v>4.5073521338501044</c:v>
                </c:pt>
                <c:pt idx="51">
                  <c:v>4.3735547613638266</c:v>
                </c:pt>
                <c:pt idx="52">
                  <c:v>4.3050118410300318</c:v>
                </c:pt>
                <c:pt idx="53">
                  <c:v>4.4063540432485135</c:v>
                </c:pt>
                <c:pt idx="54">
                  <c:v>4.6643023735959899</c:v>
                </c:pt>
                <c:pt idx="55">
                  <c:v>4.6004683711209413</c:v>
                </c:pt>
                <c:pt idx="56">
                  <c:v>4.6975907478519821</c:v>
                </c:pt>
                <c:pt idx="57">
                  <c:v>4.5237767318132791</c:v>
                </c:pt>
                <c:pt idx="58">
                  <c:v>4.4238582615069006</c:v>
                </c:pt>
                <c:pt idx="59">
                  <c:v>4.5371880656240551</c:v>
                </c:pt>
                <c:pt idx="60">
                  <c:v>4.504638530067707</c:v>
                </c:pt>
                <c:pt idx="61">
                  <c:v>4.4528394412834391</c:v>
                </c:pt>
                <c:pt idx="62">
                  <c:v>4.4262448069832372</c:v>
                </c:pt>
                <c:pt idx="63">
                  <c:v>4.3665354274010388</c:v>
                </c:pt>
                <c:pt idx="64">
                  <c:v>4.4798027770325621</c:v>
                </c:pt>
                <c:pt idx="65">
                  <c:v>4.5876178542513379</c:v>
                </c:pt>
                <c:pt idx="66">
                  <c:v>4.6176975446789488</c:v>
                </c:pt>
                <c:pt idx="67">
                  <c:v>4.8777287734082089</c:v>
                </c:pt>
                <c:pt idx="68">
                  <c:v>4.8476923199905704</c:v>
                </c:pt>
                <c:pt idx="69">
                  <c:v>4.8515636834624392</c:v>
                </c:pt>
                <c:pt idx="70">
                  <c:v>4.8820963162816655</c:v>
                </c:pt>
                <c:pt idx="71">
                  <c:v>5.1318712217483471</c:v>
                </c:pt>
                <c:pt idx="72">
                  <c:v>4.7238844654769672</c:v>
                </c:pt>
                <c:pt idx="73">
                  <c:v>4.3314622081268848</c:v>
                </c:pt>
                <c:pt idx="74">
                  <c:v>4.4726853165842995</c:v>
                </c:pt>
                <c:pt idx="75">
                  <c:v>4.4946731133795623</c:v>
                </c:pt>
                <c:pt idx="76">
                  <c:v>4.4859212282696834</c:v>
                </c:pt>
                <c:pt idx="77">
                  <c:v>4.5076906876131178</c:v>
                </c:pt>
                <c:pt idx="78">
                  <c:v>4.4506328800690191</c:v>
                </c:pt>
                <c:pt idx="79">
                  <c:v>4.5902164786891637</c:v>
                </c:pt>
                <c:pt idx="80">
                  <c:v>4.7670450976570695</c:v>
                </c:pt>
                <c:pt idx="81">
                  <c:v>4.7050170332422381</c:v>
                </c:pt>
                <c:pt idx="82">
                  <c:v>4.537036035800126</c:v>
                </c:pt>
                <c:pt idx="83">
                  <c:v>4.7256655746835721</c:v>
                </c:pt>
                <c:pt idx="84">
                  <c:v>4.6188528526088355</c:v>
                </c:pt>
                <c:pt idx="85">
                  <c:v>4.6348610664850183</c:v>
                </c:pt>
                <c:pt idx="86">
                  <c:v>4.7207681136394601</c:v>
                </c:pt>
                <c:pt idx="87">
                  <c:v>4.5794815240583784</c:v>
                </c:pt>
                <c:pt idx="88">
                  <c:v>4.3528758290800003</c:v>
                </c:pt>
                <c:pt idx="89">
                  <c:v>4.3591426640769928</c:v>
                </c:pt>
                <c:pt idx="90">
                  <c:v>4.3294828372279808</c:v>
                </c:pt>
                <c:pt idx="91">
                  <c:v>4.675499380623827</c:v>
                </c:pt>
                <c:pt idx="92">
                  <c:v>4.8693172967117286</c:v>
                </c:pt>
                <c:pt idx="93">
                  <c:v>4.6220461315556065</c:v>
                </c:pt>
                <c:pt idx="94">
                  <c:v>4.6616144194595499</c:v>
                </c:pt>
                <c:pt idx="95">
                  <c:v>4.5981970280322635</c:v>
                </c:pt>
                <c:pt idx="96">
                  <c:v>4.5803812289646686</c:v>
                </c:pt>
                <c:pt idx="97">
                  <c:v>4.5182585485836038</c:v>
                </c:pt>
                <c:pt idx="98">
                  <c:v>4.5022796563000478</c:v>
                </c:pt>
                <c:pt idx="99">
                  <c:v>4.9752121137456511</c:v>
                </c:pt>
                <c:pt idx="100">
                  <c:v>5.9084969622003154</c:v>
                </c:pt>
                <c:pt idx="101">
                  <c:v>6.3477625957755413</c:v>
                </c:pt>
              </c:numCache>
            </c:numRef>
          </c:xVal>
          <c:yVal>
            <c:numRef>
              <c:f>[2]Tabelle1!$C$1:$C$102</c:f>
              <c:numCache>
                <c:formatCode>General</c:formatCode>
                <c:ptCount val="10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42-4441-B8ED-8020FDA83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465887"/>
        <c:axId val="975464639"/>
      </c:scatterChart>
      <c:valAx>
        <c:axId val="975465887"/>
        <c:scaling>
          <c:orientation val="minMax"/>
          <c:min val="3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l-GR" sz="140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λ</a:t>
                </a:r>
                <a:r>
                  <a:rPr lang="de-DE" sz="140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[W/</a:t>
                </a:r>
                <a:r>
                  <a:rPr lang="de-DE" sz="1400" dirty="0" err="1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mK</a:t>
                </a:r>
                <a:r>
                  <a:rPr lang="de-DE" sz="140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]</a:t>
                </a:r>
                <a:endParaRPr lang="en-US" sz="14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5464639"/>
        <c:crosses val="autoZero"/>
        <c:crossBetween val="midCat"/>
        <c:majorUnit val="1"/>
      </c:valAx>
      <c:valAx>
        <c:axId val="975464639"/>
        <c:scaling>
          <c:orientation val="maxMin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Depth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5465887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'[Chart in Microsoft PowerPoint]Tabelle1'!$C$3</c:f>
              <c:strCache>
                <c:ptCount val="1"/>
                <c:pt idx="0">
                  <c:v>5m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PowerPoint]Tabelle1'!$B$4:$B$798</c:f>
              <c:numCache>
                <c:formatCode>[$-407]d/\ mmm/\ yy;@</c:formatCode>
                <c:ptCount val="795"/>
                <c:pt idx="0">
                  <c:v>43433.390972222223</c:v>
                </c:pt>
                <c:pt idx="1">
                  <c:v>43433.404861111114</c:v>
                </c:pt>
                <c:pt idx="2">
                  <c:v>43433.418749999997</c:v>
                </c:pt>
                <c:pt idx="3">
                  <c:v>43433.432638888888</c:v>
                </c:pt>
                <c:pt idx="4">
                  <c:v>43433.446527777778</c:v>
                </c:pt>
                <c:pt idx="5">
                  <c:v>43433.460416666669</c:v>
                </c:pt>
                <c:pt idx="6">
                  <c:v>43433.474305555559</c:v>
                </c:pt>
                <c:pt idx="7">
                  <c:v>43433.488194444442</c:v>
                </c:pt>
                <c:pt idx="8">
                  <c:v>43433.502083333333</c:v>
                </c:pt>
                <c:pt idx="9">
                  <c:v>43433.515972222223</c:v>
                </c:pt>
                <c:pt idx="10">
                  <c:v>43433.529861111114</c:v>
                </c:pt>
                <c:pt idx="11">
                  <c:v>43433.543749999997</c:v>
                </c:pt>
                <c:pt idx="12">
                  <c:v>43433.557638888888</c:v>
                </c:pt>
                <c:pt idx="13">
                  <c:v>43433.571527777778</c:v>
                </c:pt>
                <c:pt idx="14">
                  <c:v>43433.585416666669</c:v>
                </c:pt>
                <c:pt idx="15">
                  <c:v>43433.599305555559</c:v>
                </c:pt>
                <c:pt idx="16">
                  <c:v>43433.613194444442</c:v>
                </c:pt>
                <c:pt idx="17">
                  <c:v>43433.627083333333</c:v>
                </c:pt>
                <c:pt idx="18">
                  <c:v>43433.640972222223</c:v>
                </c:pt>
                <c:pt idx="19">
                  <c:v>43433.654861111114</c:v>
                </c:pt>
                <c:pt idx="20">
                  <c:v>43433.668749999997</c:v>
                </c:pt>
                <c:pt idx="21">
                  <c:v>43433.682638888888</c:v>
                </c:pt>
                <c:pt idx="22">
                  <c:v>43433.696527777778</c:v>
                </c:pt>
                <c:pt idx="23">
                  <c:v>43433.710416666669</c:v>
                </c:pt>
                <c:pt idx="24">
                  <c:v>43433.724305555559</c:v>
                </c:pt>
                <c:pt idx="25">
                  <c:v>43433.738194444442</c:v>
                </c:pt>
                <c:pt idx="26">
                  <c:v>43433.752083333333</c:v>
                </c:pt>
                <c:pt idx="27">
                  <c:v>43433.765972222223</c:v>
                </c:pt>
                <c:pt idx="28">
                  <c:v>43433.779861111114</c:v>
                </c:pt>
                <c:pt idx="29">
                  <c:v>43433.793749999997</c:v>
                </c:pt>
                <c:pt idx="30">
                  <c:v>43433.807638888888</c:v>
                </c:pt>
                <c:pt idx="31">
                  <c:v>43433.821527777778</c:v>
                </c:pt>
                <c:pt idx="32">
                  <c:v>43433.835416666669</c:v>
                </c:pt>
                <c:pt idx="33">
                  <c:v>43433.849305555559</c:v>
                </c:pt>
                <c:pt idx="34">
                  <c:v>43433.863194444442</c:v>
                </c:pt>
                <c:pt idx="35">
                  <c:v>43433.877083333333</c:v>
                </c:pt>
                <c:pt idx="36">
                  <c:v>43433.890972222223</c:v>
                </c:pt>
                <c:pt idx="37">
                  <c:v>43433.904861111114</c:v>
                </c:pt>
                <c:pt idx="38">
                  <c:v>43433.918749999997</c:v>
                </c:pt>
                <c:pt idx="39">
                  <c:v>43433.932638888888</c:v>
                </c:pt>
                <c:pt idx="40">
                  <c:v>43433.946527777778</c:v>
                </c:pt>
                <c:pt idx="41">
                  <c:v>43433.960416666669</c:v>
                </c:pt>
                <c:pt idx="42">
                  <c:v>43433.974305555559</c:v>
                </c:pt>
                <c:pt idx="43">
                  <c:v>43433.988194444442</c:v>
                </c:pt>
                <c:pt idx="44">
                  <c:v>43434.002083333333</c:v>
                </c:pt>
                <c:pt idx="45">
                  <c:v>43434.015972222223</c:v>
                </c:pt>
                <c:pt idx="46">
                  <c:v>43434.029861111114</c:v>
                </c:pt>
                <c:pt idx="47">
                  <c:v>43434.043749999997</c:v>
                </c:pt>
                <c:pt idx="48">
                  <c:v>43434.057638888888</c:v>
                </c:pt>
                <c:pt idx="49">
                  <c:v>43434.071527777778</c:v>
                </c:pt>
                <c:pt idx="50">
                  <c:v>43434.085416666669</c:v>
                </c:pt>
                <c:pt idx="51">
                  <c:v>43434.099305555559</c:v>
                </c:pt>
                <c:pt idx="52">
                  <c:v>43434.113194444442</c:v>
                </c:pt>
                <c:pt idx="53">
                  <c:v>43434.127083333333</c:v>
                </c:pt>
                <c:pt idx="54">
                  <c:v>43434.140972222223</c:v>
                </c:pt>
                <c:pt idx="55">
                  <c:v>43434.154861111114</c:v>
                </c:pt>
                <c:pt idx="56">
                  <c:v>43434.168749999997</c:v>
                </c:pt>
                <c:pt idx="57">
                  <c:v>43434.182638888888</c:v>
                </c:pt>
                <c:pt idx="58">
                  <c:v>43434.196527777778</c:v>
                </c:pt>
                <c:pt idx="59">
                  <c:v>43434.210416666669</c:v>
                </c:pt>
                <c:pt idx="60">
                  <c:v>43434.224305555559</c:v>
                </c:pt>
                <c:pt idx="61">
                  <c:v>43434.238194444442</c:v>
                </c:pt>
                <c:pt idx="62">
                  <c:v>43434.252083333333</c:v>
                </c:pt>
                <c:pt idx="63">
                  <c:v>43434.265972222223</c:v>
                </c:pt>
                <c:pt idx="64">
                  <c:v>43434.279861111114</c:v>
                </c:pt>
                <c:pt idx="65">
                  <c:v>43434.293749999997</c:v>
                </c:pt>
                <c:pt idx="66">
                  <c:v>43434.307638888888</c:v>
                </c:pt>
                <c:pt idx="67">
                  <c:v>43434.321539351855</c:v>
                </c:pt>
                <c:pt idx="68">
                  <c:v>43434.335428240738</c:v>
                </c:pt>
                <c:pt idx="69">
                  <c:v>43434.349317129629</c:v>
                </c:pt>
                <c:pt idx="70">
                  <c:v>43434.363206018519</c:v>
                </c:pt>
                <c:pt idx="71">
                  <c:v>43434.37709490741</c:v>
                </c:pt>
                <c:pt idx="72">
                  <c:v>43434.390983796293</c:v>
                </c:pt>
                <c:pt idx="73">
                  <c:v>43434.404872685183</c:v>
                </c:pt>
                <c:pt idx="74">
                  <c:v>43434.418761574074</c:v>
                </c:pt>
                <c:pt idx="75">
                  <c:v>43434.432650462964</c:v>
                </c:pt>
                <c:pt idx="76">
                  <c:v>43434.446539351855</c:v>
                </c:pt>
                <c:pt idx="77">
                  <c:v>43434.460428240738</c:v>
                </c:pt>
                <c:pt idx="78">
                  <c:v>43434.474317129629</c:v>
                </c:pt>
                <c:pt idx="79">
                  <c:v>43434.488206018519</c:v>
                </c:pt>
                <c:pt idx="80">
                  <c:v>43434.50209490741</c:v>
                </c:pt>
                <c:pt idx="81">
                  <c:v>43434.515983796293</c:v>
                </c:pt>
                <c:pt idx="82">
                  <c:v>43434.529872685183</c:v>
                </c:pt>
                <c:pt idx="83">
                  <c:v>43434.543761574074</c:v>
                </c:pt>
                <c:pt idx="84">
                  <c:v>43434.557650462964</c:v>
                </c:pt>
                <c:pt idx="85">
                  <c:v>43434.571539351855</c:v>
                </c:pt>
                <c:pt idx="86">
                  <c:v>43434.585428240738</c:v>
                </c:pt>
                <c:pt idx="87">
                  <c:v>43434.599317129629</c:v>
                </c:pt>
                <c:pt idx="88">
                  <c:v>43434.613206018519</c:v>
                </c:pt>
                <c:pt idx="89">
                  <c:v>43434.62709490741</c:v>
                </c:pt>
                <c:pt idx="90">
                  <c:v>43434.640983796293</c:v>
                </c:pt>
                <c:pt idx="91">
                  <c:v>43434.654872685183</c:v>
                </c:pt>
                <c:pt idx="92">
                  <c:v>43434.668761574074</c:v>
                </c:pt>
                <c:pt idx="93">
                  <c:v>43434.682650462964</c:v>
                </c:pt>
                <c:pt idx="94">
                  <c:v>43434.696539351855</c:v>
                </c:pt>
                <c:pt idx="95">
                  <c:v>43434.710428240738</c:v>
                </c:pt>
                <c:pt idx="96">
                  <c:v>43434.724317129629</c:v>
                </c:pt>
                <c:pt idx="97">
                  <c:v>43434.738206018519</c:v>
                </c:pt>
                <c:pt idx="98">
                  <c:v>43434.75209490741</c:v>
                </c:pt>
                <c:pt idx="99">
                  <c:v>43434.765983796293</c:v>
                </c:pt>
                <c:pt idx="100">
                  <c:v>43434.779872685183</c:v>
                </c:pt>
                <c:pt idx="101">
                  <c:v>43434.793761574074</c:v>
                </c:pt>
                <c:pt idx="102">
                  <c:v>43434.807650462964</c:v>
                </c:pt>
                <c:pt idx="103">
                  <c:v>43434.821539351855</c:v>
                </c:pt>
                <c:pt idx="104">
                  <c:v>43434.835428240738</c:v>
                </c:pt>
                <c:pt idx="105">
                  <c:v>43434.849317129629</c:v>
                </c:pt>
                <c:pt idx="106">
                  <c:v>43434.863206018519</c:v>
                </c:pt>
                <c:pt idx="107">
                  <c:v>43434.87709490741</c:v>
                </c:pt>
                <c:pt idx="108">
                  <c:v>43434.890983796293</c:v>
                </c:pt>
                <c:pt idx="109">
                  <c:v>43434.904872685183</c:v>
                </c:pt>
                <c:pt idx="110">
                  <c:v>43434.918761574074</c:v>
                </c:pt>
                <c:pt idx="111">
                  <c:v>43434.932650462964</c:v>
                </c:pt>
                <c:pt idx="112">
                  <c:v>43434.946539351855</c:v>
                </c:pt>
                <c:pt idx="113">
                  <c:v>43434.960428240738</c:v>
                </c:pt>
                <c:pt idx="114">
                  <c:v>43434.974317129629</c:v>
                </c:pt>
                <c:pt idx="115">
                  <c:v>43434.988206018519</c:v>
                </c:pt>
                <c:pt idx="116">
                  <c:v>43435.00209490741</c:v>
                </c:pt>
                <c:pt idx="117">
                  <c:v>43435.015983796293</c:v>
                </c:pt>
                <c:pt idx="118">
                  <c:v>43435.029872685183</c:v>
                </c:pt>
                <c:pt idx="119">
                  <c:v>43435.043761574074</c:v>
                </c:pt>
                <c:pt idx="120">
                  <c:v>43435.057650462964</c:v>
                </c:pt>
                <c:pt idx="121">
                  <c:v>43435.071539351855</c:v>
                </c:pt>
                <c:pt idx="122">
                  <c:v>43435.085428240738</c:v>
                </c:pt>
                <c:pt idx="123">
                  <c:v>43435.099317129629</c:v>
                </c:pt>
                <c:pt idx="124">
                  <c:v>43435.113206018519</c:v>
                </c:pt>
                <c:pt idx="125">
                  <c:v>43435.12709490741</c:v>
                </c:pt>
                <c:pt idx="126">
                  <c:v>43435.140983796293</c:v>
                </c:pt>
                <c:pt idx="127">
                  <c:v>43435.154872685183</c:v>
                </c:pt>
                <c:pt idx="128">
                  <c:v>43435.168761574074</c:v>
                </c:pt>
                <c:pt idx="129">
                  <c:v>43435.182650462964</c:v>
                </c:pt>
                <c:pt idx="130">
                  <c:v>43435.196539351855</c:v>
                </c:pt>
                <c:pt idx="131">
                  <c:v>43435.210428240738</c:v>
                </c:pt>
                <c:pt idx="132">
                  <c:v>43435.224317129629</c:v>
                </c:pt>
                <c:pt idx="133">
                  <c:v>43435.238206018519</c:v>
                </c:pt>
                <c:pt idx="134">
                  <c:v>43435.25209490741</c:v>
                </c:pt>
                <c:pt idx="135">
                  <c:v>43435.265983796293</c:v>
                </c:pt>
                <c:pt idx="136">
                  <c:v>43435.279872685183</c:v>
                </c:pt>
                <c:pt idx="137">
                  <c:v>43435.293761574074</c:v>
                </c:pt>
                <c:pt idx="138">
                  <c:v>43435.307650462964</c:v>
                </c:pt>
                <c:pt idx="139">
                  <c:v>43435.321539351855</c:v>
                </c:pt>
                <c:pt idx="140">
                  <c:v>43435.335428240738</c:v>
                </c:pt>
                <c:pt idx="141">
                  <c:v>43435.349317129629</c:v>
                </c:pt>
                <c:pt idx="142">
                  <c:v>43435.363206018519</c:v>
                </c:pt>
                <c:pt idx="143">
                  <c:v>43435.37709490741</c:v>
                </c:pt>
                <c:pt idx="144">
                  <c:v>43435.390983796293</c:v>
                </c:pt>
                <c:pt idx="145">
                  <c:v>43435.404872685183</c:v>
                </c:pt>
                <c:pt idx="146">
                  <c:v>43435.418761574074</c:v>
                </c:pt>
                <c:pt idx="147">
                  <c:v>43435.432650462964</c:v>
                </c:pt>
                <c:pt idx="148">
                  <c:v>43435.446539351855</c:v>
                </c:pt>
                <c:pt idx="149">
                  <c:v>43435.460428240738</c:v>
                </c:pt>
                <c:pt idx="150">
                  <c:v>43435.474317129629</c:v>
                </c:pt>
                <c:pt idx="151">
                  <c:v>43435.488206018519</c:v>
                </c:pt>
                <c:pt idx="152">
                  <c:v>43435.50209490741</c:v>
                </c:pt>
                <c:pt idx="153">
                  <c:v>43435.515983796293</c:v>
                </c:pt>
                <c:pt idx="154">
                  <c:v>43435.529872685183</c:v>
                </c:pt>
                <c:pt idx="155">
                  <c:v>43435.543761574074</c:v>
                </c:pt>
                <c:pt idx="156">
                  <c:v>43435.557650462964</c:v>
                </c:pt>
                <c:pt idx="157">
                  <c:v>43435.571539351855</c:v>
                </c:pt>
                <c:pt idx="158">
                  <c:v>43435.585428240738</c:v>
                </c:pt>
                <c:pt idx="159">
                  <c:v>43435.599317129629</c:v>
                </c:pt>
                <c:pt idx="160">
                  <c:v>43435.613206018519</c:v>
                </c:pt>
                <c:pt idx="161">
                  <c:v>43435.62709490741</c:v>
                </c:pt>
                <c:pt idx="162">
                  <c:v>43435.640983796293</c:v>
                </c:pt>
                <c:pt idx="163">
                  <c:v>43435.654872685183</c:v>
                </c:pt>
                <c:pt idx="164">
                  <c:v>43435.668761574074</c:v>
                </c:pt>
                <c:pt idx="165">
                  <c:v>43435.682650462964</c:v>
                </c:pt>
                <c:pt idx="166">
                  <c:v>43435.696539351855</c:v>
                </c:pt>
                <c:pt idx="167">
                  <c:v>43435.710428240738</c:v>
                </c:pt>
                <c:pt idx="168">
                  <c:v>43435.724317129629</c:v>
                </c:pt>
                <c:pt idx="169">
                  <c:v>43435.738206018519</c:v>
                </c:pt>
                <c:pt idx="170">
                  <c:v>43435.75209490741</c:v>
                </c:pt>
                <c:pt idx="171">
                  <c:v>43435.765983796293</c:v>
                </c:pt>
                <c:pt idx="172">
                  <c:v>43435.779872685183</c:v>
                </c:pt>
                <c:pt idx="173">
                  <c:v>43435.793761574074</c:v>
                </c:pt>
                <c:pt idx="174">
                  <c:v>43435.807650462964</c:v>
                </c:pt>
                <c:pt idx="175">
                  <c:v>43435.821539351855</c:v>
                </c:pt>
                <c:pt idx="176">
                  <c:v>43435.835428240738</c:v>
                </c:pt>
                <c:pt idx="177">
                  <c:v>43435.849328703705</c:v>
                </c:pt>
                <c:pt idx="178">
                  <c:v>43435.863217592596</c:v>
                </c:pt>
                <c:pt idx="179">
                  <c:v>43435.877106481479</c:v>
                </c:pt>
                <c:pt idx="180">
                  <c:v>43435.89099537037</c:v>
                </c:pt>
                <c:pt idx="181">
                  <c:v>43435.90488425926</c:v>
                </c:pt>
                <c:pt idx="182">
                  <c:v>43435.918773148151</c:v>
                </c:pt>
                <c:pt idx="183">
                  <c:v>43435.932662037034</c:v>
                </c:pt>
                <c:pt idx="184">
                  <c:v>43435.946550925924</c:v>
                </c:pt>
                <c:pt idx="185">
                  <c:v>43435.960439814815</c:v>
                </c:pt>
                <c:pt idx="186">
                  <c:v>43435.974328703705</c:v>
                </c:pt>
                <c:pt idx="187">
                  <c:v>43435.988217592596</c:v>
                </c:pt>
                <c:pt idx="188">
                  <c:v>43436.002106481479</c:v>
                </c:pt>
                <c:pt idx="189">
                  <c:v>43436.01599537037</c:v>
                </c:pt>
                <c:pt idx="190">
                  <c:v>43436.02988425926</c:v>
                </c:pt>
                <c:pt idx="191">
                  <c:v>43436.043773148151</c:v>
                </c:pt>
                <c:pt idx="192">
                  <c:v>43436.057662037034</c:v>
                </c:pt>
                <c:pt idx="193">
                  <c:v>43436.071550925924</c:v>
                </c:pt>
                <c:pt idx="194">
                  <c:v>43436.085439814815</c:v>
                </c:pt>
                <c:pt idx="195">
                  <c:v>43436.099328703705</c:v>
                </c:pt>
                <c:pt idx="196">
                  <c:v>43436.113217592596</c:v>
                </c:pt>
                <c:pt idx="197">
                  <c:v>43436.127106481479</c:v>
                </c:pt>
                <c:pt idx="198">
                  <c:v>43436.14099537037</c:v>
                </c:pt>
                <c:pt idx="199">
                  <c:v>43436.15488425926</c:v>
                </c:pt>
                <c:pt idx="200">
                  <c:v>43436.168773148151</c:v>
                </c:pt>
                <c:pt idx="201">
                  <c:v>43436.182662037034</c:v>
                </c:pt>
                <c:pt idx="202">
                  <c:v>43436.196550925924</c:v>
                </c:pt>
                <c:pt idx="203">
                  <c:v>43436.210439814815</c:v>
                </c:pt>
                <c:pt idx="204">
                  <c:v>43436.224328703705</c:v>
                </c:pt>
                <c:pt idx="205">
                  <c:v>43436.238217592596</c:v>
                </c:pt>
                <c:pt idx="206">
                  <c:v>43436.252106481479</c:v>
                </c:pt>
                <c:pt idx="207">
                  <c:v>43436.26599537037</c:v>
                </c:pt>
                <c:pt idx="208">
                  <c:v>43436.27988425926</c:v>
                </c:pt>
                <c:pt idx="209">
                  <c:v>43436.293773148151</c:v>
                </c:pt>
                <c:pt idx="210">
                  <c:v>43436.307662037034</c:v>
                </c:pt>
                <c:pt idx="211">
                  <c:v>43436.321550925924</c:v>
                </c:pt>
                <c:pt idx="212">
                  <c:v>43436.335439814815</c:v>
                </c:pt>
                <c:pt idx="213">
                  <c:v>43436.349328703705</c:v>
                </c:pt>
                <c:pt idx="214">
                  <c:v>43436.363217592596</c:v>
                </c:pt>
                <c:pt idx="215">
                  <c:v>43436.377106481479</c:v>
                </c:pt>
                <c:pt idx="216">
                  <c:v>43436.39099537037</c:v>
                </c:pt>
                <c:pt idx="217">
                  <c:v>43436.40488425926</c:v>
                </c:pt>
                <c:pt idx="218">
                  <c:v>43436.418773148151</c:v>
                </c:pt>
                <c:pt idx="219">
                  <c:v>43436.432662037034</c:v>
                </c:pt>
                <c:pt idx="220">
                  <c:v>43436.446550925924</c:v>
                </c:pt>
                <c:pt idx="221">
                  <c:v>43436.460439814815</c:v>
                </c:pt>
                <c:pt idx="222">
                  <c:v>43436.474328703705</c:v>
                </c:pt>
                <c:pt idx="223">
                  <c:v>43436.488217592596</c:v>
                </c:pt>
                <c:pt idx="224">
                  <c:v>43436.502106481479</c:v>
                </c:pt>
                <c:pt idx="225">
                  <c:v>43436.51599537037</c:v>
                </c:pt>
                <c:pt idx="226">
                  <c:v>43436.52988425926</c:v>
                </c:pt>
                <c:pt idx="227">
                  <c:v>43436.543773148151</c:v>
                </c:pt>
                <c:pt idx="228">
                  <c:v>43436.557662037034</c:v>
                </c:pt>
                <c:pt idx="229">
                  <c:v>43436.571550925924</c:v>
                </c:pt>
                <c:pt idx="230">
                  <c:v>43436.585439814815</c:v>
                </c:pt>
                <c:pt idx="231">
                  <c:v>43436.599328703705</c:v>
                </c:pt>
                <c:pt idx="232">
                  <c:v>43436.613217592596</c:v>
                </c:pt>
                <c:pt idx="233">
                  <c:v>43436.627106481479</c:v>
                </c:pt>
                <c:pt idx="234">
                  <c:v>43436.64099537037</c:v>
                </c:pt>
                <c:pt idx="235">
                  <c:v>43436.65488425926</c:v>
                </c:pt>
                <c:pt idx="236">
                  <c:v>43436.668773148151</c:v>
                </c:pt>
                <c:pt idx="237">
                  <c:v>43436.682662037034</c:v>
                </c:pt>
                <c:pt idx="238">
                  <c:v>43436.696550925924</c:v>
                </c:pt>
                <c:pt idx="239">
                  <c:v>43436.710439814815</c:v>
                </c:pt>
                <c:pt idx="240">
                  <c:v>43436.724328703705</c:v>
                </c:pt>
                <c:pt idx="241">
                  <c:v>43436.738217592596</c:v>
                </c:pt>
                <c:pt idx="242">
                  <c:v>43436.752106481479</c:v>
                </c:pt>
                <c:pt idx="243">
                  <c:v>43436.76599537037</c:v>
                </c:pt>
                <c:pt idx="244">
                  <c:v>43436.77988425926</c:v>
                </c:pt>
                <c:pt idx="245">
                  <c:v>43436.793773148151</c:v>
                </c:pt>
                <c:pt idx="246">
                  <c:v>43436.807662037034</c:v>
                </c:pt>
                <c:pt idx="247">
                  <c:v>43436.821550925924</c:v>
                </c:pt>
                <c:pt idx="248">
                  <c:v>43436.835439814815</c:v>
                </c:pt>
                <c:pt idx="249">
                  <c:v>43436.849328703705</c:v>
                </c:pt>
                <c:pt idx="250">
                  <c:v>43436.863217592596</c:v>
                </c:pt>
                <c:pt idx="251">
                  <c:v>43436.877106481479</c:v>
                </c:pt>
                <c:pt idx="252">
                  <c:v>43436.89099537037</c:v>
                </c:pt>
                <c:pt idx="253">
                  <c:v>43436.90488425926</c:v>
                </c:pt>
                <c:pt idx="254">
                  <c:v>43436.918773148151</c:v>
                </c:pt>
                <c:pt idx="255">
                  <c:v>43436.932662037034</c:v>
                </c:pt>
                <c:pt idx="256">
                  <c:v>43436.946550925924</c:v>
                </c:pt>
                <c:pt idx="257">
                  <c:v>43436.960439814815</c:v>
                </c:pt>
                <c:pt idx="258">
                  <c:v>43436.974328703705</c:v>
                </c:pt>
                <c:pt idx="259">
                  <c:v>43436.988217592596</c:v>
                </c:pt>
                <c:pt idx="260">
                  <c:v>43437.002106481479</c:v>
                </c:pt>
                <c:pt idx="261">
                  <c:v>43437.01599537037</c:v>
                </c:pt>
                <c:pt idx="262">
                  <c:v>43437.02988425926</c:v>
                </c:pt>
                <c:pt idx="263">
                  <c:v>43437.043773148151</c:v>
                </c:pt>
                <c:pt idx="264">
                  <c:v>43437.057662037034</c:v>
                </c:pt>
                <c:pt idx="265">
                  <c:v>43437.071550925924</c:v>
                </c:pt>
                <c:pt idx="266">
                  <c:v>43437.085439814815</c:v>
                </c:pt>
                <c:pt idx="267">
                  <c:v>43437.099328703705</c:v>
                </c:pt>
                <c:pt idx="268">
                  <c:v>43437.113217592596</c:v>
                </c:pt>
                <c:pt idx="269">
                  <c:v>43437.127106481479</c:v>
                </c:pt>
                <c:pt idx="270">
                  <c:v>43437.14099537037</c:v>
                </c:pt>
                <c:pt idx="271">
                  <c:v>43437.15488425926</c:v>
                </c:pt>
                <c:pt idx="272">
                  <c:v>43437.16878472222</c:v>
                </c:pt>
                <c:pt idx="273">
                  <c:v>43437.182673611111</c:v>
                </c:pt>
                <c:pt idx="274">
                  <c:v>43437.196562500001</c:v>
                </c:pt>
                <c:pt idx="275">
                  <c:v>43437.210451388892</c:v>
                </c:pt>
                <c:pt idx="276">
                  <c:v>43437.224340277775</c:v>
                </c:pt>
                <c:pt idx="277">
                  <c:v>43437.238229166665</c:v>
                </c:pt>
                <c:pt idx="278">
                  <c:v>43437.252118055556</c:v>
                </c:pt>
                <c:pt idx="279">
                  <c:v>43437.266006944446</c:v>
                </c:pt>
                <c:pt idx="280">
                  <c:v>43437.279895833337</c:v>
                </c:pt>
                <c:pt idx="281">
                  <c:v>43437.29378472222</c:v>
                </c:pt>
                <c:pt idx="282">
                  <c:v>43437.307673611111</c:v>
                </c:pt>
                <c:pt idx="283">
                  <c:v>43437.321562500001</c:v>
                </c:pt>
                <c:pt idx="284">
                  <c:v>43437.335451388892</c:v>
                </c:pt>
                <c:pt idx="285">
                  <c:v>43437.349340277775</c:v>
                </c:pt>
                <c:pt idx="286">
                  <c:v>43437.363229166665</c:v>
                </c:pt>
                <c:pt idx="287">
                  <c:v>43437.377118055556</c:v>
                </c:pt>
                <c:pt idx="288">
                  <c:v>43437.391006944446</c:v>
                </c:pt>
                <c:pt idx="289">
                  <c:v>43437.404895833337</c:v>
                </c:pt>
                <c:pt idx="290">
                  <c:v>43437.41878472222</c:v>
                </c:pt>
                <c:pt idx="291">
                  <c:v>43437.432673611111</c:v>
                </c:pt>
                <c:pt idx="292">
                  <c:v>43437.446562500001</c:v>
                </c:pt>
                <c:pt idx="293">
                  <c:v>43437.460451388892</c:v>
                </c:pt>
                <c:pt idx="294">
                  <c:v>43437.474340277775</c:v>
                </c:pt>
                <c:pt idx="295">
                  <c:v>43437.488229166665</c:v>
                </c:pt>
                <c:pt idx="296">
                  <c:v>43437.502118055556</c:v>
                </c:pt>
                <c:pt idx="297">
                  <c:v>43437.516006944446</c:v>
                </c:pt>
                <c:pt idx="298">
                  <c:v>43437.529895833337</c:v>
                </c:pt>
                <c:pt idx="299">
                  <c:v>43437.54378472222</c:v>
                </c:pt>
                <c:pt idx="300">
                  <c:v>43437.557673611111</c:v>
                </c:pt>
                <c:pt idx="301">
                  <c:v>43437.571562500001</c:v>
                </c:pt>
                <c:pt idx="302">
                  <c:v>43437.585451388892</c:v>
                </c:pt>
                <c:pt idx="303">
                  <c:v>43437.599340277775</c:v>
                </c:pt>
                <c:pt idx="304">
                  <c:v>43437.613229166665</c:v>
                </c:pt>
                <c:pt idx="305">
                  <c:v>43437.627118055556</c:v>
                </c:pt>
                <c:pt idx="306">
                  <c:v>43437.641006944446</c:v>
                </c:pt>
                <c:pt idx="307">
                  <c:v>43437.654895833337</c:v>
                </c:pt>
                <c:pt idx="308">
                  <c:v>43437.66878472222</c:v>
                </c:pt>
                <c:pt idx="309">
                  <c:v>43437.682673611111</c:v>
                </c:pt>
                <c:pt idx="310">
                  <c:v>43437.696562500001</c:v>
                </c:pt>
                <c:pt idx="311">
                  <c:v>43437.710451388892</c:v>
                </c:pt>
                <c:pt idx="312">
                  <c:v>43437.724340277775</c:v>
                </c:pt>
                <c:pt idx="313">
                  <c:v>43437.738229166665</c:v>
                </c:pt>
                <c:pt idx="314">
                  <c:v>43437.752118055556</c:v>
                </c:pt>
                <c:pt idx="315">
                  <c:v>43437.766006944446</c:v>
                </c:pt>
                <c:pt idx="316">
                  <c:v>43437.779895833337</c:v>
                </c:pt>
                <c:pt idx="317">
                  <c:v>43437.79378472222</c:v>
                </c:pt>
                <c:pt idx="318">
                  <c:v>43437.807673611111</c:v>
                </c:pt>
                <c:pt idx="319">
                  <c:v>43437.821562500001</c:v>
                </c:pt>
                <c:pt idx="320">
                  <c:v>43437.835451388892</c:v>
                </c:pt>
                <c:pt idx="321">
                  <c:v>43437.849340277775</c:v>
                </c:pt>
                <c:pt idx="322">
                  <c:v>43437.863229166665</c:v>
                </c:pt>
                <c:pt idx="323">
                  <c:v>43437.877118055556</c:v>
                </c:pt>
                <c:pt idx="324">
                  <c:v>43437.891006944446</c:v>
                </c:pt>
                <c:pt idx="325">
                  <c:v>43437.904895833337</c:v>
                </c:pt>
                <c:pt idx="326">
                  <c:v>43437.91878472222</c:v>
                </c:pt>
                <c:pt idx="327">
                  <c:v>43437.932673611111</c:v>
                </c:pt>
                <c:pt idx="328">
                  <c:v>43437.946562500001</c:v>
                </c:pt>
                <c:pt idx="329">
                  <c:v>43437.960451388892</c:v>
                </c:pt>
                <c:pt idx="330">
                  <c:v>43437.974340277775</c:v>
                </c:pt>
                <c:pt idx="331">
                  <c:v>43437.988229166665</c:v>
                </c:pt>
                <c:pt idx="332">
                  <c:v>43438.002118055556</c:v>
                </c:pt>
                <c:pt idx="333">
                  <c:v>43438.016006944446</c:v>
                </c:pt>
                <c:pt idx="334">
                  <c:v>43438.029895833337</c:v>
                </c:pt>
                <c:pt idx="335">
                  <c:v>43438.04378472222</c:v>
                </c:pt>
                <c:pt idx="336">
                  <c:v>43438.057673611111</c:v>
                </c:pt>
                <c:pt idx="337">
                  <c:v>43438.071562500001</c:v>
                </c:pt>
                <c:pt idx="338">
                  <c:v>43438.085451388892</c:v>
                </c:pt>
                <c:pt idx="339">
                  <c:v>43438.099340277775</c:v>
                </c:pt>
                <c:pt idx="340">
                  <c:v>43438.113229166665</c:v>
                </c:pt>
                <c:pt idx="341">
                  <c:v>43438.127118055556</c:v>
                </c:pt>
                <c:pt idx="342">
                  <c:v>43438.141006944446</c:v>
                </c:pt>
                <c:pt idx="343">
                  <c:v>43438.154895833337</c:v>
                </c:pt>
                <c:pt idx="344">
                  <c:v>43438.16878472222</c:v>
                </c:pt>
                <c:pt idx="345">
                  <c:v>43438.182673611111</c:v>
                </c:pt>
                <c:pt idx="346">
                  <c:v>43438.196562500001</c:v>
                </c:pt>
                <c:pt idx="347">
                  <c:v>43438.210451388892</c:v>
                </c:pt>
                <c:pt idx="348">
                  <c:v>43438.224340277775</c:v>
                </c:pt>
                <c:pt idx="349">
                  <c:v>43438.238229166665</c:v>
                </c:pt>
                <c:pt idx="350">
                  <c:v>43438.252118055556</c:v>
                </c:pt>
                <c:pt idx="351">
                  <c:v>43438.266006944446</c:v>
                </c:pt>
                <c:pt idx="352">
                  <c:v>43438.279895833337</c:v>
                </c:pt>
                <c:pt idx="353">
                  <c:v>43438.29378472222</c:v>
                </c:pt>
                <c:pt idx="354">
                  <c:v>43438.307673611111</c:v>
                </c:pt>
                <c:pt idx="355">
                  <c:v>43438.321562500001</c:v>
                </c:pt>
                <c:pt idx="356">
                  <c:v>43438.335451388892</c:v>
                </c:pt>
                <c:pt idx="357">
                  <c:v>43438.349340277775</c:v>
                </c:pt>
                <c:pt idx="358">
                  <c:v>43438.363229166665</c:v>
                </c:pt>
                <c:pt idx="359">
                  <c:v>43438.377118055556</c:v>
                </c:pt>
                <c:pt idx="360">
                  <c:v>43438.391018518516</c:v>
                </c:pt>
                <c:pt idx="361">
                  <c:v>43438.404907407406</c:v>
                </c:pt>
                <c:pt idx="362">
                  <c:v>43438.418796296297</c:v>
                </c:pt>
                <c:pt idx="363">
                  <c:v>43438.432685185187</c:v>
                </c:pt>
                <c:pt idx="364">
                  <c:v>43438.446574074071</c:v>
                </c:pt>
                <c:pt idx="365">
                  <c:v>43438.460462962961</c:v>
                </c:pt>
                <c:pt idx="366">
                  <c:v>43438.474351851852</c:v>
                </c:pt>
                <c:pt idx="367">
                  <c:v>43438.488240740742</c:v>
                </c:pt>
                <c:pt idx="368">
                  <c:v>43438.502129629633</c:v>
                </c:pt>
                <c:pt idx="369">
                  <c:v>43438.516018518516</c:v>
                </c:pt>
                <c:pt idx="370">
                  <c:v>43438.529907407406</c:v>
                </c:pt>
                <c:pt idx="371">
                  <c:v>43438.543796296297</c:v>
                </c:pt>
                <c:pt idx="372">
                  <c:v>43438.557685185187</c:v>
                </c:pt>
                <c:pt idx="373">
                  <c:v>43438.571574074071</c:v>
                </c:pt>
                <c:pt idx="374">
                  <c:v>43438.585462962961</c:v>
                </c:pt>
                <c:pt idx="375">
                  <c:v>43438.599351851852</c:v>
                </c:pt>
                <c:pt idx="376">
                  <c:v>43438.613240740742</c:v>
                </c:pt>
                <c:pt idx="377">
                  <c:v>43438.627129629633</c:v>
                </c:pt>
                <c:pt idx="378">
                  <c:v>43438.641018518516</c:v>
                </c:pt>
                <c:pt idx="379">
                  <c:v>43438.654907407406</c:v>
                </c:pt>
                <c:pt idx="380">
                  <c:v>43438.668796296297</c:v>
                </c:pt>
                <c:pt idx="381">
                  <c:v>43438.682685185187</c:v>
                </c:pt>
                <c:pt idx="382">
                  <c:v>43438.696574074071</c:v>
                </c:pt>
                <c:pt idx="383">
                  <c:v>43438.710462962961</c:v>
                </c:pt>
                <c:pt idx="384">
                  <c:v>43438.724351851852</c:v>
                </c:pt>
                <c:pt idx="385">
                  <c:v>43438.738240740742</c:v>
                </c:pt>
                <c:pt idx="386">
                  <c:v>43438.752129629633</c:v>
                </c:pt>
                <c:pt idx="387">
                  <c:v>43438.766018518516</c:v>
                </c:pt>
                <c:pt idx="388">
                  <c:v>43438.779907407406</c:v>
                </c:pt>
                <c:pt idx="389">
                  <c:v>43438.793796296297</c:v>
                </c:pt>
                <c:pt idx="390">
                  <c:v>43438.807685185187</c:v>
                </c:pt>
                <c:pt idx="391">
                  <c:v>43438.821574074071</c:v>
                </c:pt>
                <c:pt idx="392">
                  <c:v>43438.835462962961</c:v>
                </c:pt>
                <c:pt idx="393">
                  <c:v>43438.849351851852</c:v>
                </c:pt>
                <c:pt idx="394">
                  <c:v>43438.863240740742</c:v>
                </c:pt>
                <c:pt idx="395">
                  <c:v>43438.877129629633</c:v>
                </c:pt>
                <c:pt idx="396">
                  <c:v>43438.891018518516</c:v>
                </c:pt>
                <c:pt idx="397">
                  <c:v>43438.904907407406</c:v>
                </c:pt>
                <c:pt idx="398">
                  <c:v>43438.918796296297</c:v>
                </c:pt>
                <c:pt idx="399">
                  <c:v>43438.932685185187</c:v>
                </c:pt>
                <c:pt idx="400">
                  <c:v>43438.946574074071</c:v>
                </c:pt>
                <c:pt idx="401">
                  <c:v>43438.960462962961</c:v>
                </c:pt>
                <c:pt idx="402">
                  <c:v>43438.974351851852</c:v>
                </c:pt>
                <c:pt idx="403">
                  <c:v>43438.988240740742</c:v>
                </c:pt>
                <c:pt idx="404">
                  <c:v>43439.002129629633</c:v>
                </c:pt>
                <c:pt idx="405">
                  <c:v>43439.016018518516</c:v>
                </c:pt>
                <c:pt idx="406">
                  <c:v>43439.029907407406</c:v>
                </c:pt>
                <c:pt idx="407">
                  <c:v>43439.043796296297</c:v>
                </c:pt>
                <c:pt idx="408">
                  <c:v>43439.057685185187</c:v>
                </c:pt>
                <c:pt idx="409">
                  <c:v>43439.071574074071</c:v>
                </c:pt>
                <c:pt idx="410">
                  <c:v>43439.085462962961</c:v>
                </c:pt>
                <c:pt idx="411">
                  <c:v>43439.099351851852</c:v>
                </c:pt>
                <c:pt idx="412">
                  <c:v>43439.113240740742</c:v>
                </c:pt>
                <c:pt idx="413">
                  <c:v>43439.127129629633</c:v>
                </c:pt>
                <c:pt idx="414">
                  <c:v>43439.141018518516</c:v>
                </c:pt>
                <c:pt idx="415">
                  <c:v>43439.154907407406</c:v>
                </c:pt>
                <c:pt idx="416">
                  <c:v>43439.168796296297</c:v>
                </c:pt>
                <c:pt idx="417">
                  <c:v>43439.182685185187</c:v>
                </c:pt>
                <c:pt idx="418">
                  <c:v>43439.196574074071</c:v>
                </c:pt>
                <c:pt idx="419">
                  <c:v>43439.210462962961</c:v>
                </c:pt>
                <c:pt idx="420">
                  <c:v>43439.224351851852</c:v>
                </c:pt>
                <c:pt idx="421">
                  <c:v>43439.238240740742</c:v>
                </c:pt>
                <c:pt idx="422">
                  <c:v>43439.252129629633</c:v>
                </c:pt>
                <c:pt idx="423">
                  <c:v>43439.266018518516</c:v>
                </c:pt>
                <c:pt idx="424">
                  <c:v>43439.279907407406</c:v>
                </c:pt>
                <c:pt idx="425">
                  <c:v>43439.293796296297</c:v>
                </c:pt>
                <c:pt idx="426">
                  <c:v>43439.307685185187</c:v>
                </c:pt>
                <c:pt idx="427">
                  <c:v>43439.321574074071</c:v>
                </c:pt>
                <c:pt idx="428">
                  <c:v>43439.335462962961</c:v>
                </c:pt>
                <c:pt idx="429">
                  <c:v>43439.349351851852</c:v>
                </c:pt>
                <c:pt idx="430">
                  <c:v>43439.363240740742</c:v>
                </c:pt>
                <c:pt idx="431">
                  <c:v>43439.377129629633</c:v>
                </c:pt>
                <c:pt idx="432">
                  <c:v>43439.391018518516</c:v>
                </c:pt>
                <c:pt idx="433">
                  <c:v>43439.404907407406</c:v>
                </c:pt>
                <c:pt idx="434">
                  <c:v>43439.418796296297</c:v>
                </c:pt>
                <c:pt idx="435">
                  <c:v>43439.432685185187</c:v>
                </c:pt>
                <c:pt idx="436">
                  <c:v>43439.446574074071</c:v>
                </c:pt>
                <c:pt idx="437">
                  <c:v>43439.460462962961</c:v>
                </c:pt>
                <c:pt idx="438">
                  <c:v>43439.474351851852</c:v>
                </c:pt>
                <c:pt idx="439">
                  <c:v>43439.488240740742</c:v>
                </c:pt>
                <c:pt idx="440">
                  <c:v>43439.502129629633</c:v>
                </c:pt>
                <c:pt idx="441">
                  <c:v>43439.516018518516</c:v>
                </c:pt>
                <c:pt idx="442">
                  <c:v>43439.529907407406</c:v>
                </c:pt>
                <c:pt idx="443">
                  <c:v>43439.543796296297</c:v>
                </c:pt>
                <c:pt idx="444">
                  <c:v>43439.557685185187</c:v>
                </c:pt>
                <c:pt idx="445">
                  <c:v>43439.571574074071</c:v>
                </c:pt>
                <c:pt idx="446">
                  <c:v>43439.585462962961</c:v>
                </c:pt>
                <c:pt idx="447">
                  <c:v>43439.599351851852</c:v>
                </c:pt>
                <c:pt idx="448">
                  <c:v>43439.613240740742</c:v>
                </c:pt>
                <c:pt idx="449">
                  <c:v>43439.627129629633</c:v>
                </c:pt>
                <c:pt idx="450">
                  <c:v>43439.641018518516</c:v>
                </c:pt>
                <c:pt idx="451">
                  <c:v>43439.654907407406</c:v>
                </c:pt>
                <c:pt idx="452">
                  <c:v>43439.668796296297</c:v>
                </c:pt>
                <c:pt idx="453">
                  <c:v>43439.682685185187</c:v>
                </c:pt>
                <c:pt idx="454">
                  <c:v>43439.696574074071</c:v>
                </c:pt>
                <c:pt idx="455">
                  <c:v>43439.710462962961</c:v>
                </c:pt>
                <c:pt idx="456">
                  <c:v>43439.724351851852</c:v>
                </c:pt>
                <c:pt idx="457">
                  <c:v>43439.738240740742</c:v>
                </c:pt>
                <c:pt idx="458">
                  <c:v>43439.752129629633</c:v>
                </c:pt>
                <c:pt idx="459">
                  <c:v>43439.766018518516</c:v>
                </c:pt>
                <c:pt idx="460">
                  <c:v>43439.779907407406</c:v>
                </c:pt>
                <c:pt idx="461">
                  <c:v>43439.793796296297</c:v>
                </c:pt>
                <c:pt idx="462">
                  <c:v>43439.807685185187</c:v>
                </c:pt>
                <c:pt idx="463">
                  <c:v>43439.821574074071</c:v>
                </c:pt>
                <c:pt idx="464">
                  <c:v>43439.835462962961</c:v>
                </c:pt>
                <c:pt idx="465">
                  <c:v>43439.849351851852</c:v>
                </c:pt>
                <c:pt idx="466">
                  <c:v>43439.863240740742</c:v>
                </c:pt>
                <c:pt idx="467">
                  <c:v>43439.877129629633</c:v>
                </c:pt>
                <c:pt idx="468">
                  <c:v>43439.891030092593</c:v>
                </c:pt>
                <c:pt idx="469">
                  <c:v>43439.904918981483</c:v>
                </c:pt>
                <c:pt idx="470">
                  <c:v>43439.918807870374</c:v>
                </c:pt>
                <c:pt idx="471">
                  <c:v>43439.932696759257</c:v>
                </c:pt>
                <c:pt idx="472">
                  <c:v>43439.946585648147</c:v>
                </c:pt>
                <c:pt idx="473">
                  <c:v>43439.960474537038</c:v>
                </c:pt>
                <c:pt idx="474">
                  <c:v>43439.974363425928</c:v>
                </c:pt>
                <c:pt idx="475">
                  <c:v>43439.988252314812</c:v>
                </c:pt>
                <c:pt idx="476">
                  <c:v>43440.002141203702</c:v>
                </c:pt>
                <c:pt idx="477">
                  <c:v>43440.016030092593</c:v>
                </c:pt>
                <c:pt idx="478">
                  <c:v>43440.029918981483</c:v>
                </c:pt>
                <c:pt idx="479">
                  <c:v>43440.043807870374</c:v>
                </c:pt>
                <c:pt idx="480">
                  <c:v>43440.057696759257</c:v>
                </c:pt>
                <c:pt idx="481">
                  <c:v>43440.071585648147</c:v>
                </c:pt>
                <c:pt idx="482">
                  <c:v>43440.085474537038</c:v>
                </c:pt>
                <c:pt idx="483">
                  <c:v>43440.099363425928</c:v>
                </c:pt>
                <c:pt idx="484">
                  <c:v>43440.113252314812</c:v>
                </c:pt>
                <c:pt idx="485">
                  <c:v>43440.127141203702</c:v>
                </c:pt>
                <c:pt idx="486">
                  <c:v>43440.141030092593</c:v>
                </c:pt>
                <c:pt idx="487">
                  <c:v>43440.154918981483</c:v>
                </c:pt>
                <c:pt idx="488">
                  <c:v>43440.168807870374</c:v>
                </c:pt>
                <c:pt idx="489">
                  <c:v>43440.182696759257</c:v>
                </c:pt>
                <c:pt idx="490">
                  <c:v>43440.196585648147</c:v>
                </c:pt>
                <c:pt idx="491">
                  <c:v>43440.210474537038</c:v>
                </c:pt>
                <c:pt idx="492">
                  <c:v>43440.224363425928</c:v>
                </c:pt>
                <c:pt idx="493">
                  <c:v>43440.238252314812</c:v>
                </c:pt>
                <c:pt idx="494">
                  <c:v>43440.252141203702</c:v>
                </c:pt>
                <c:pt idx="495">
                  <c:v>43440.266030092593</c:v>
                </c:pt>
                <c:pt idx="496">
                  <c:v>43440.279918981483</c:v>
                </c:pt>
                <c:pt idx="497">
                  <c:v>43440.293807870374</c:v>
                </c:pt>
                <c:pt idx="498">
                  <c:v>43440.307696759257</c:v>
                </c:pt>
                <c:pt idx="499">
                  <c:v>43440.321585648147</c:v>
                </c:pt>
                <c:pt idx="500">
                  <c:v>43440.335474537038</c:v>
                </c:pt>
                <c:pt idx="501">
                  <c:v>43440.349363425928</c:v>
                </c:pt>
                <c:pt idx="502">
                  <c:v>43440.363252314812</c:v>
                </c:pt>
                <c:pt idx="503">
                  <c:v>43440.377141203702</c:v>
                </c:pt>
                <c:pt idx="504">
                  <c:v>43440.391030092593</c:v>
                </c:pt>
                <c:pt idx="505">
                  <c:v>43440.404918981483</c:v>
                </c:pt>
                <c:pt idx="506">
                  <c:v>43440.418807870374</c:v>
                </c:pt>
                <c:pt idx="507">
                  <c:v>43440.432696759257</c:v>
                </c:pt>
                <c:pt idx="508">
                  <c:v>43440.446585648147</c:v>
                </c:pt>
                <c:pt idx="509">
                  <c:v>43440.460474537038</c:v>
                </c:pt>
                <c:pt idx="510">
                  <c:v>43440.474363425928</c:v>
                </c:pt>
                <c:pt idx="511">
                  <c:v>43440.488252314812</c:v>
                </c:pt>
                <c:pt idx="512">
                  <c:v>43440.502141203702</c:v>
                </c:pt>
                <c:pt idx="513">
                  <c:v>43440.516030092593</c:v>
                </c:pt>
                <c:pt idx="514">
                  <c:v>43440.529918981483</c:v>
                </c:pt>
                <c:pt idx="515">
                  <c:v>43440.543807870374</c:v>
                </c:pt>
                <c:pt idx="516">
                  <c:v>43440.557696759257</c:v>
                </c:pt>
                <c:pt idx="517">
                  <c:v>43440.571585648147</c:v>
                </c:pt>
                <c:pt idx="518">
                  <c:v>43440.585474537038</c:v>
                </c:pt>
                <c:pt idx="519">
                  <c:v>43440.599363425928</c:v>
                </c:pt>
                <c:pt idx="520">
                  <c:v>43440.613252314812</c:v>
                </c:pt>
                <c:pt idx="521">
                  <c:v>43440.627141203702</c:v>
                </c:pt>
                <c:pt idx="522">
                  <c:v>43440.641030092593</c:v>
                </c:pt>
                <c:pt idx="523">
                  <c:v>43440.654918981483</c:v>
                </c:pt>
                <c:pt idx="524">
                  <c:v>43440.668807870374</c:v>
                </c:pt>
                <c:pt idx="525">
                  <c:v>43440.682696759257</c:v>
                </c:pt>
                <c:pt idx="526">
                  <c:v>43440.696585648147</c:v>
                </c:pt>
                <c:pt idx="527">
                  <c:v>43440.710474537038</c:v>
                </c:pt>
                <c:pt idx="528">
                  <c:v>43440.724363425928</c:v>
                </c:pt>
                <c:pt idx="529">
                  <c:v>43440.738252314812</c:v>
                </c:pt>
                <c:pt idx="530">
                  <c:v>43440.752141203702</c:v>
                </c:pt>
                <c:pt idx="531">
                  <c:v>43440.766030092593</c:v>
                </c:pt>
                <c:pt idx="532">
                  <c:v>43440.779918981483</c:v>
                </c:pt>
                <c:pt idx="533">
                  <c:v>43440.793807870374</c:v>
                </c:pt>
                <c:pt idx="534">
                  <c:v>43440.807696759257</c:v>
                </c:pt>
                <c:pt idx="535">
                  <c:v>43440.821585648147</c:v>
                </c:pt>
                <c:pt idx="536">
                  <c:v>43440.835474537038</c:v>
                </c:pt>
                <c:pt idx="537">
                  <c:v>43440.849363425928</c:v>
                </c:pt>
                <c:pt idx="538">
                  <c:v>43440.863252314812</c:v>
                </c:pt>
                <c:pt idx="539">
                  <c:v>43440.877141203702</c:v>
                </c:pt>
                <c:pt idx="540">
                  <c:v>43440.891030092593</c:v>
                </c:pt>
                <c:pt idx="541">
                  <c:v>43440.904918981483</c:v>
                </c:pt>
                <c:pt idx="542">
                  <c:v>43440.918807870374</c:v>
                </c:pt>
                <c:pt idx="543">
                  <c:v>43440.932696759257</c:v>
                </c:pt>
                <c:pt idx="544">
                  <c:v>43440.946585648147</c:v>
                </c:pt>
                <c:pt idx="545">
                  <c:v>43440.960474537038</c:v>
                </c:pt>
                <c:pt idx="546">
                  <c:v>43440.974363425928</c:v>
                </c:pt>
                <c:pt idx="547">
                  <c:v>43440.988252314812</c:v>
                </c:pt>
                <c:pt idx="548">
                  <c:v>43441.002141203702</c:v>
                </c:pt>
                <c:pt idx="549">
                  <c:v>43441.016030092593</c:v>
                </c:pt>
                <c:pt idx="550">
                  <c:v>43441.029918981483</c:v>
                </c:pt>
                <c:pt idx="551">
                  <c:v>43441.043807870374</c:v>
                </c:pt>
                <c:pt idx="552">
                  <c:v>43441.057696759257</c:v>
                </c:pt>
                <c:pt idx="553">
                  <c:v>43441.071585648147</c:v>
                </c:pt>
                <c:pt idx="554">
                  <c:v>43441.085474537038</c:v>
                </c:pt>
                <c:pt idx="555">
                  <c:v>43441.099363425928</c:v>
                </c:pt>
                <c:pt idx="556">
                  <c:v>43441.113252314812</c:v>
                </c:pt>
                <c:pt idx="557">
                  <c:v>43441.127141203702</c:v>
                </c:pt>
                <c:pt idx="558">
                  <c:v>43441.141030092593</c:v>
                </c:pt>
                <c:pt idx="559">
                  <c:v>43441.154918981483</c:v>
                </c:pt>
                <c:pt idx="560">
                  <c:v>43441.168807870374</c:v>
                </c:pt>
                <c:pt idx="561">
                  <c:v>43441.182696759257</c:v>
                </c:pt>
                <c:pt idx="562">
                  <c:v>43441.196585648147</c:v>
                </c:pt>
                <c:pt idx="563">
                  <c:v>43441.210486111115</c:v>
                </c:pt>
                <c:pt idx="564">
                  <c:v>43441.224374999998</c:v>
                </c:pt>
                <c:pt idx="565">
                  <c:v>43441.238263888888</c:v>
                </c:pt>
                <c:pt idx="566">
                  <c:v>43441.252152777779</c:v>
                </c:pt>
                <c:pt idx="567">
                  <c:v>43441.266041666669</c:v>
                </c:pt>
                <c:pt idx="568">
                  <c:v>43441.279930555553</c:v>
                </c:pt>
                <c:pt idx="569">
                  <c:v>43441.293819444443</c:v>
                </c:pt>
                <c:pt idx="570">
                  <c:v>43441.307708333334</c:v>
                </c:pt>
                <c:pt idx="571">
                  <c:v>43441.321597222224</c:v>
                </c:pt>
                <c:pt idx="572">
                  <c:v>43441.335486111115</c:v>
                </c:pt>
                <c:pt idx="573">
                  <c:v>43441.349374999998</c:v>
                </c:pt>
                <c:pt idx="574">
                  <c:v>43441.363263888888</c:v>
                </c:pt>
                <c:pt idx="575">
                  <c:v>43441.377152777779</c:v>
                </c:pt>
                <c:pt idx="576">
                  <c:v>43441.391041666669</c:v>
                </c:pt>
                <c:pt idx="577">
                  <c:v>43441.404930555553</c:v>
                </c:pt>
                <c:pt idx="578">
                  <c:v>43441.418819444443</c:v>
                </c:pt>
                <c:pt idx="579">
                  <c:v>43441.432708333334</c:v>
                </c:pt>
                <c:pt idx="580">
                  <c:v>43441.446597222224</c:v>
                </c:pt>
                <c:pt idx="581">
                  <c:v>43441.460486111115</c:v>
                </c:pt>
                <c:pt idx="582">
                  <c:v>43441.474374999998</c:v>
                </c:pt>
                <c:pt idx="583">
                  <c:v>43441.488263888888</c:v>
                </c:pt>
                <c:pt idx="584">
                  <c:v>43441.502152777779</c:v>
                </c:pt>
                <c:pt idx="585">
                  <c:v>43441.516041666669</c:v>
                </c:pt>
                <c:pt idx="586">
                  <c:v>43441.529930555553</c:v>
                </c:pt>
                <c:pt idx="587">
                  <c:v>43441.543819444443</c:v>
                </c:pt>
                <c:pt idx="588">
                  <c:v>43441.557708333334</c:v>
                </c:pt>
                <c:pt idx="589">
                  <c:v>43441.571597222224</c:v>
                </c:pt>
                <c:pt idx="590">
                  <c:v>43441.585486111115</c:v>
                </c:pt>
                <c:pt idx="591">
                  <c:v>43441.599374999998</c:v>
                </c:pt>
                <c:pt idx="592">
                  <c:v>43441.613263888888</c:v>
                </c:pt>
                <c:pt idx="593">
                  <c:v>43441.627152777779</c:v>
                </c:pt>
                <c:pt idx="594">
                  <c:v>43441.641041666669</c:v>
                </c:pt>
                <c:pt idx="595">
                  <c:v>43441.654930555553</c:v>
                </c:pt>
                <c:pt idx="596">
                  <c:v>43441.668819444443</c:v>
                </c:pt>
                <c:pt idx="597">
                  <c:v>43441.682708333334</c:v>
                </c:pt>
                <c:pt idx="598">
                  <c:v>43441.696597222224</c:v>
                </c:pt>
                <c:pt idx="599">
                  <c:v>43441.710486111115</c:v>
                </c:pt>
                <c:pt idx="600">
                  <c:v>43441.724374999998</c:v>
                </c:pt>
                <c:pt idx="601">
                  <c:v>43441.738263888888</c:v>
                </c:pt>
                <c:pt idx="602">
                  <c:v>43441.752152777779</c:v>
                </c:pt>
                <c:pt idx="603">
                  <c:v>43441.766041666669</c:v>
                </c:pt>
                <c:pt idx="604">
                  <c:v>43441.779930555553</c:v>
                </c:pt>
                <c:pt idx="605">
                  <c:v>43441.793819444443</c:v>
                </c:pt>
                <c:pt idx="606">
                  <c:v>43441.807708333334</c:v>
                </c:pt>
                <c:pt idx="607">
                  <c:v>43441.821597222224</c:v>
                </c:pt>
                <c:pt idx="608">
                  <c:v>43441.835486111115</c:v>
                </c:pt>
                <c:pt idx="609">
                  <c:v>43441.849374999998</c:v>
                </c:pt>
                <c:pt idx="610">
                  <c:v>43441.863263888888</c:v>
                </c:pt>
                <c:pt idx="611">
                  <c:v>43441.877152777779</c:v>
                </c:pt>
                <c:pt idx="612">
                  <c:v>43441.891041666669</c:v>
                </c:pt>
                <c:pt idx="613">
                  <c:v>43441.904930555553</c:v>
                </c:pt>
                <c:pt idx="614">
                  <c:v>43441.918819444443</c:v>
                </c:pt>
                <c:pt idx="615">
                  <c:v>43441.932708333334</c:v>
                </c:pt>
                <c:pt idx="616">
                  <c:v>43441.946597222224</c:v>
                </c:pt>
                <c:pt idx="617">
                  <c:v>43441.960486111115</c:v>
                </c:pt>
                <c:pt idx="618">
                  <c:v>43441.974374999998</c:v>
                </c:pt>
                <c:pt idx="619">
                  <c:v>43441.988263888888</c:v>
                </c:pt>
                <c:pt idx="620">
                  <c:v>43442.002152777779</c:v>
                </c:pt>
                <c:pt idx="621">
                  <c:v>43442.016041666669</c:v>
                </c:pt>
                <c:pt idx="622">
                  <c:v>43442.029930555553</c:v>
                </c:pt>
                <c:pt idx="623">
                  <c:v>43442.043819444443</c:v>
                </c:pt>
                <c:pt idx="624">
                  <c:v>43442.057708333334</c:v>
                </c:pt>
                <c:pt idx="625">
                  <c:v>43442.071597222224</c:v>
                </c:pt>
                <c:pt idx="626">
                  <c:v>43442.085486111115</c:v>
                </c:pt>
                <c:pt idx="627">
                  <c:v>43442.099374999998</c:v>
                </c:pt>
                <c:pt idx="628">
                  <c:v>43442.113263888888</c:v>
                </c:pt>
                <c:pt idx="629">
                  <c:v>43442.127152777779</c:v>
                </c:pt>
                <c:pt idx="630">
                  <c:v>43442.141041666669</c:v>
                </c:pt>
                <c:pt idx="631">
                  <c:v>43442.154930555553</c:v>
                </c:pt>
                <c:pt idx="632">
                  <c:v>43442.168819444443</c:v>
                </c:pt>
                <c:pt idx="633">
                  <c:v>43442.182708333334</c:v>
                </c:pt>
                <c:pt idx="634">
                  <c:v>43442.196597222224</c:v>
                </c:pt>
                <c:pt idx="635">
                  <c:v>43442.210486111115</c:v>
                </c:pt>
                <c:pt idx="636">
                  <c:v>43442.224374999998</c:v>
                </c:pt>
                <c:pt idx="637">
                  <c:v>43442.238263888888</c:v>
                </c:pt>
                <c:pt idx="638">
                  <c:v>43442.252152777779</c:v>
                </c:pt>
                <c:pt idx="639">
                  <c:v>43442.266041666669</c:v>
                </c:pt>
                <c:pt idx="640">
                  <c:v>43442.279930555553</c:v>
                </c:pt>
                <c:pt idx="641">
                  <c:v>43442.293819444443</c:v>
                </c:pt>
                <c:pt idx="642">
                  <c:v>43442.307708333334</c:v>
                </c:pt>
                <c:pt idx="643">
                  <c:v>43442.321597222224</c:v>
                </c:pt>
                <c:pt idx="644">
                  <c:v>43442.335486111115</c:v>
                </c:pt>
                <c:pt idx="645">
                  <c:v>43442.349374999998</c:v>
                </c:pt>
                <c:pt idx="646">
                  <c:v>43442.363263888888</c:v>
                </c:pt>
                <c:pt idx="647">
                  <c:v>43442.377152777779</c:v>
                </c:pt>
                <c:pt idx="648">
                  <c:v>43442.391041666669</c:v>
                </c:pt>
                <c:pt idx="649">
                  <c:v>43442.404930555553</c:v>
                </c:pt>
                <c:pt idx="650">
                  <c:v>43442.418819444443</c:v>
                </c:pt>
                <c:pt idx="651">
                  <c:v>43442.432708333334</c:v>
                </c:pt>
                <c:pt idx="652">
                  <c:v>43442.446597222224</c:v>
                </c:pt>
                <c:pt idx="653">
                  <c:v>43442.460486111115</c:v>
                </c:pt>
                <c:pt idx="654">
                  <c:v>43442.474374999998</c:v>
                </c:pt>
                <c:pt idx="655">
                  <c:v>43442.488263888888</c:v>
                </c:pt>
                <c:pt idx="656">
                  <c:v>43442.502152777779</c:v>
                </c:pt>
                <c:pt idx="657">
                  <c:v>43442.516041666669</c:v>
                </c:pt>
                <c:pt idx="658">
                  <c:v>43442.529930555553</c:v>
                </c:pt>
                <c:pt idx="659">
                  <c:v>43442.543819444443</c:v>
                </c:pt>
                <c:pt idx="660">
                  <c:v>43442.557708333334</c:v>
                </c:pt>
                <c:pt idx="661">
                  <c:v>43442.571597222224</c:v>
                </c:pt>
                <c:pt idx="662">
                  <c:v>43442.585486111115</c:v>
                </c:pt>
                <c:pt idx="663">
                  <c:v>43442.599374999998</c:v>
                </c:pt>
                <c:pt idx="664">
                  <c:v>43442.613263888888</c:v>
                </c:pt>
                <c:pt idx="665">
                  <c:v>43442.627164351848</c:v>
                </c:pt>
                <c:pt idx="666">
                  <c:v>43442.641053240739</c:v>
                </c:pt>
                <c:pt idx="667">
                  <c:v>43442.654942129629</c:v>
                </c:pt>
                <c:pt idx="668">
                  <c:v>43442.66883101852</c:v>
                </c:pt>
                <c:pt idx="669">
                  <c:v>43442.682719907411</c:v>
                </c:pt>
                <c:pt idx="670">
                  <c:v>43442.696608796294</c:v>
                </c:pt>
                <c:pt idx="671">
                  <c:v>43442.710497685184</c:v>
                </c:pt>
                <c:pt idx="672">
                  <c:v>43442.724386574075</c:v>
                </c:pt>
                <c:pt idx="673">
                  <c:v>43442.738275462965</c:v>
                </c:pt>
                <c:pt idx="674">
                  <c:v>43442.752164351848</c:v>
                </c:pt>
                <c:pt idx="675">
                  <c:v>43442.766053240739</c:v>
                </c:pt>
                <c:pt idx="676">
                  <c:v>43442.779942129629</c:v>
                </c:pt>
                <c:pt idx="677">
                  <c:v>43442.79383101852</c:v>
                </c:pt>
                <c:pt idx="678">
                  <c:v>43442.807719907411</c:v>
                </c:pt>
                <c:pt idx="679">
                  <c:v>43442.821608796294</c:v>
                </c:pt>
                <c:pt idx="680">
                  <c:v>43442.835497685184</c:v>
                </c:pt>
                <c:pt idx="681">
                  <c:v>43442.849386574075</c:v>
                </c:pt>
                <c:pt idx="682">
                  <c:v>43442.863275462965</c:v>
                </c:pt>
                <c:pt idx="683">
                  <c:v>43442.877164351848</c:v>
                </c:pt>
                <c:pt idx="684">
                  <c:v>43442.891053240739</c:v>
                </c:pt>
                <c:pt idx="685">
                  <c:v>43442.904942129629</c:v>
                </c:pt>
                <c:pt idx="686">
                  <c:v>43442.91883101852</c:v>
                </c:pt>
                <c:pt idx="687">
                  <c:v>43442.932719907411</c:v>
                </c:pt>
                <c:pt idx="688">
                  <c:v>43442.946608796294</c:v>
                </c:pt>
                <c:pt idx="689">
                  <c:v>43442.960497685184</c:v>
                </c:pt>
                <c:pt idx="690">
                  <c:v>43442.974386574075</c:v>
                </c:pt>
                <c:pt idx="691">
                  <c:v>43442.988275462965</c:v>
                </c:pt>
                <c:pt idx="692">
                  <c:v>43443.002164351848</c:v>
                </c:pt>
                <c:pt idx="693">
                  <c:v>43443.016053240739</c:v>
                </c:pt>
                <c:pt idx="694">
                  <c:v>43443.029942129629</c:v>
                </c:pt>
                <c:pt idx="695">
                  <c:v>43443.04383101852</c:v>
                </c:pt>
                <c:pt idx="696">
                  <c:v>43443.057719907411</c:v>
                </c:pt>
                <c:pt idx="697">
                  <c:v>43443.071608796294</c:v>
                </c:pt>
                <c:pt idx="698">
                  <c:v>43443.085497685184</c:v>
                </c:pt>
                <c:pt idx="699">
                  <c:v>43443.099386574075</c:v>
                </c:pt>
                <c:pt idx="700">
                  <c:v>43443.113275462965</c:v>
                </c:pt>
                <c:pt idx="701">
                  <c:v>43443.127164351848</c:v>
                </c:pt>
                <c:pt idx="702">
                  <c:v>43443.141053240739</c:v>
                </c:pt>
                <c:pt idx="703">
                  <c:v>43443.154942129629</c:v>
                </c:pt>
                <c:pt idx="704">
                  <c:v>43443.16883101852</c:v>
                </c:pt>
                <c:pt idx="705">
                  <c:v>43443.182719907411</c:v>
                </c:pt>
                <c:pt idx="706">
                  <c:v>43443.196608796294</c:v>
                </c:pt>
                <c:pt idx="707">
                  <c:v>43443.210497685184</c:v>
                </c:pt>
                <c:pt idx="708">
                  <c:v>43443.224386574075</c:v>
                </c:pt>
                <c:pt idx="709">
                  <c:v>43443.238275462965</c:v>
                </c:pt>
                <c:pt idx="710">
                  <c:v>43443.252164351848</c:v>
                </c:pt>
                <c:pt idx="711">
                  <c:v>43443.266053240739</c:v>
                </c:pt>
                <c:pt idx="712">
                  <c:v>43443.279942129629</c:v>
                </c:pt>
                <c:pt idx="713">
                  <c:v>43443.29383101852</c:v>
                </c:pt>
                <c:pt idx="714">
                  <c:v>43443.307719907411</c:v>
                </c:pt>
                <c:pt idx="715">
                  <c:v>43443.321608796294</c:v>
                </c:pt>
                <c:pt idx="716">
                  <c:v>43443.335497685184</c:v>
                </c:pt>
                <c:pt idx="717">
                  <c:v>43443.349386574075</c:v>
                </c:pt>
                <c:pt idx="718">
                  <c:v>43443.363275462965</c:v>
                </c:pt>
                <c:pt idx="719">
                  <c:v>43443.377164351848</c:v>
                </c:pt>
                <c:pt idx="720">
                  <c:v>43443.391053240739</c:v>
                </c:pt>
                <c:pt idx="721">
                  <c:v>43443.404942129629</c:v>
                </c:pt>
                <c:pt idx="722">
                  <c:v>43443.41883101852</c:v>
                </c:pt>
                <c:pt idx="723">
                  <c:v>43443.432719907411</c:v>
                </c:pt>
                <c:pt idx="724">
                  <c:v>43443.446608796294</c:v>
                </c:pt>
                <c:pt idx="725">
                  <c:v>43443.460497685184</c:v>
                </c:pt>
                <c:pt idx="726">
                  <c:v>43443.474386574075</c:v>
                </c:pt>
                <c:pt idx="727">
                  <c:v>43443.488275462965</c:v>
                </c:pt>
                <c:pt idx="728">
                  <c:v>43443.502164351848</c:v>
                </c:pt>
                <c:pt idx="729">
                  <c:v>43443.516053240739</c:v>
                </c:pt>
                <c:pt idx="730">
                  <c:v>43443.529942129629</c:v>
                </c:pt>
                <c:pt idx="731">
                  <c:v>43443.54383101852</c:v>
                </c:pt>
                <c:pt idx="732">
                  <c:v>43443.557719907411</c:v>
                </c:pt>
                <c:pt idx="733">
                  <c:v>43443.571608796294</c:v>
                </c:pt>
                <c:pt idx="734">
                  <c:v>43443.585497685184</c:v>
                </c:pt>
                <c:pt idx="735">
                  <c:v>43443.599386574075</c:v>
                </c:pt>
                <c:pt idx="736">
                  <c:v>43443.613275462965</c:v>
                </c:pt>
                <c:pt idx="737">
                  <c:v>43443.627164351848</c:v>
                </c:pt>
                <c:pt idx="738">
                  <c:v>43443.641053240739</c:v>
                </c:pt>
                <c:pt idx="739">
                  <c:v>43443.654942129629</c:v>
                </c:pt>
                <c:pt idx="740">
                  <c:v>43443.66883101852</c:v>
                </c:pt>
                <c:pt idx="741">
                  <c:v>43443.682719907411</c:v>
                </c:pt>
                <c:pt idx="742">
                  <c:v>43443.696608796294</c:v>
                </c:pt>
                <c:pt idx="743">
                  <c:v>43443.710497685184</c:v>
                </c:pt>
                <c:pt idx="744">
                  <c:v>43443.724386574075</c:v>
                </c:pt>
                <c:pt idx="745">
                  <c:v>43443.738275462965</c:v>
                </c:pt>
                <c:pt idx="746">
                  <c:v>43443.752164351848</c:v>
                </c:pt>
                <c:pt idx="747">
                  <c:v>43443.766053240739</c:v>
                </c:pt>
                <c:pt idx="748">
                  <c:v>43443.779942129629</c:v>
                </c:pt>
                <c:pt idx="749">
                  <c:v>43443.79383101852</c:v>
                </c:pt>
                <c:pt idx="750">
                  <c:v>43443.807719907411</c:v>
                </c:pt>
                <c:pt idx="751">
                  <c:v>43443.821608796294</c:v>
                </c:pt>
                <c:pt idx="752">
                  <c:v>43443.835497685184</c:v>
                </c:pt>
                <c:pt idx="753">
                  <c:v>43443.849386574075</c:v>
                </c:pt>
                <c:pt idx="754">
                  <c:v>43443.863275462965</c:v>
                </c:pt>
                <c:pt idx="755">
                  <c:v>43443.877164351848</c:v>
                </c:pt>
                <c:pt idx="756">
                  <c:v>43443.891053240739</c:v>
                </c:pt>
                <c:pt idx="757">
                  <c:v>43443.904942129629</c:v>
                </c:pt>
                <c:pt idx="758">
                  <c:v>43443.91883101852</c:v>
                </c:pt>
                <c:pt idx="759">
                  <c:v>43443.932719907411</c:v>
                </c:pt>
                <c:pt idx="760">
                  <c:v>43443.946608796294</c:v>
                </c:pt>
                <c:pt idx="761">
                  <c:v>43443.960497685184</c:v>
                </c:pt>
                <c:pt idx="762">
                  <c:v>43443.974386574075</c:v>
                </c:pt>
                <c:pt idx="763">
                  <c:v>43443.988275462965</c:v>
                </c:pt>
                <c:pt idx="764">
                  <c:v>43444.002164351848</c:v>
                </c:pt>
                <c:pt idx="765">
                  <c:v>43444.016053240739</c:v>
                </c:pt>
                <c:pt idx="766">
                  <c:v>43444.029942129629</c:v>
                </c:pt>
                <c:pt idx="767">
                  <c:v>43444.04383101852</c:v>
                </c:pt>
                <c:pt idx="768">
                  <c:v>43444.057719907411</c:v>
                </c:pt>
                <c:pt idx="769">
                  <c:v>43444.071608796294</c:v>
                </c:pt>
                <c:pt idx="770">
                  <c:v>43444.085497685184</c:v>
                </c:pt>
                <c:pt idx="771">
                  <c:v>43444.099386574075</c:v>
                </c:pt>
                <c:pt idx="772">
                  <c:v>43444.113275462965</c:v>
                </c:pt>
                <c:pt idx="773">
                  <c:v>43444.127164351848</c:v>
                </c:pt>
                <c:pt idx="774">
                  <c:v>43444.141064814816</c:v>
                </c:pt>
                <c:pt idx="775">
                  <c:v>43444.154953703706</c:v>
                </c:pt>
                <c:pt idx="776">
                  <c:v>43444.168842592589</c:v>
                </c:pt>
                <c:pt idx="777">
                  <c:v>43444.18273148148</c:v>
                </c:pt>
                <c:pt idx="778">
                  <c:v>43444.196620370371</c:v>
                </c:pt>
                <c:pt idx="779">
                  <c:v>43444.210509259261</c:v>
                </c:pt>
                <c:pt idx="780">
                  <c:v>43444.224398148152</c:v>
                </c:pt>
                <c:pt idx="781">
                  <c:v>43444.238287037035</c:v>
                </c:pt>
                <c:pt idx="782">
                  <c:v>43444.252175925925</c:v>
                </c:pt>
                <c:pt idx="783">
                  <c:v>43444.266064814816</c:v>
                </c:pt>
                <c:pt idx="784">
                  <c:v>43444.279953703706</c:v>
                </c:pt>
                <c:pt idx="785">
                  <c:v>43444.293842592589</c:v>
                </c:pt>
                <c:pt idx="786">
                  <c:v>43444.30773148148</c:v>
                </c:pt>
                <c:pt idx="787">
                  <c:v>43444.321620370371</c:v>
                </c:pt>
                <c:pt idx="788">
                  <c:v>43444.335509259261</c:v>
                </c:pt>
                <c:pt idx="789">
                  <c:v>43444.349398148152</c:v>
                </c:pt>
                <c:pt idx="790">
                  <c:v>43444.363287037035</c:v>
                </c:pt>
                <c:pt idx="791">
                  <c:v>43444.377175925925</c:v>
                </c:pt>
                <c:pt idx="792">
                  <c:v>43444.391064814816</c:v>
                </c:pt>
                <c:pt idx="793">
                  <c:v>43444.404953703706</c:v>
                </c:pt>
                <c:pt idx="794">
                  <c:v>43444.418842592589</c:v>
                </c:pt>
              </c:numCache>
            </c:numRef>
          </c:xVal>
          <c:yVal>
            <c:numRef>
              <c:f>'[Chart in Microsoft PowerPoint]Tabelle1'!$C$4:$C$798</c:f>
              <c:numCache>
                <c:formatCode>General</c:formatCode>
                <c:ptCount val="795"/>
                <c:pt idx="0">
                  <c:v>3.376679622004791</c:v>
                </c:pt>
                <c:pt idx="1">
                  <c:v>8.7012549591790762</c:v>
                </c:pt>
                <c:pt idx="2">
                  <c:v>2.8922543486039309</c:v>
                </c:pt>
                <c:pt idx="3">
                  <c:v>2.1618254500675427</c:v>
                </c:pt>
                <c:pt idx="4">
                  <c:v>1.6783167012934006</c:v>
                </c:pt>
                <c:pt idx="5">
                  <c:v>2.0942587320337647</c:v>
                </c:pt>
                <c:pt idx="6">
                  <c:v>2.2059217035588339</c:v>
                </c:pt>
                <c:pt idx="7">
                  <c:v>2.3578127288215089</c:v>
                </c:pt>
                <c:pt idx="8">
                  <c:v>2.2845067485660273</c:v>
                </c:pt>
                <c:pt idx="9">
                  <c:v>2.3543012610909528</c:v>
                </c:pt>
                <c:pt idx="10">
                  <c:v>2.4038143423660565</c:v>
                </c:pt>
                <c:pt idx="11">
                  <c:v>2.4044507329531766</c:v>
                </c:pt>
                <c:pt idx="12">
                  <c:v>2.6716736066982865</c:v>
                </c:pt>
                <c:pt idx="13">
                  <c:v>2.5992019980589802</c:v>
                </c:pt>
                <c:pt idx="14">
                  <c:v>2.707657803424564</c:v>
                </c:pt>
                <c:pt idx="15">
                  <c:v>2.7098782943250379</c:v>
                </c:pt>
                <c:pt idx="16">
                  <c:v>2.91970545934974</c:v>
                </c:pt>
                <c:pt idx="17">
                  <c:v>3.0553593554657494</c:v>
                </c:pt>
                <c:pt idx="18">
                  <c:v>2.9568090161642178</c:v>
                </c:pt>
                <c:pt idx="19">
                  <c:v>3.0494157818199512</c:v>
                </c:pt>
                <c:pt idx="20">
                  <c:v>3.0830415542271745</c:v>
                </c:pt>
                <c:pt idx="21">
                  <c:v>3.1602381334380087</c:v>
                </c:pt>
                <c:pt idx="22">
                  <c:v>3.1552791939056499</c:v>
                </c:pt>
                <c:pt idx="23">
                  <c:v>3.260848860222703</c:v>
                </c:pt>
                <c:pt idx="24">
                  <c:v>3.3158602214151989</c:v>
                </c:pt>
                <c:pt idx="25">
                  <c:v>3.31053663523365</c:v>
                </c:pt>
                <c:pt idx="26">
                  <c:v>3.4328823633026637</c:v>
                </c:pt>
                <c:pt idx="27">
                  <c:v>3.4763887334172381</c:v>
                </c:pt>
                <c:pt idx="28">
                  <c:v>3.4902821389962457</c:v>
                </c:pt>
                <c:pt idx="29">
                  <c:v>3.6356231897483839</c:v>
                </c:pt>
                <c:pt idx="30">
                  <c:v>3.6909888371142592</c:v>
                </c:pt>
                <c:pt idx="31">
                  <c:v>3.7238499545747294</c:v>
                </c:pt>
                <c:pt idx="32">
                  <c:v>3.7237943761461425</c:v>
                </c:pt>
                <c:pt idx="33">
                  <c:v>3.7905917636627424</c:v>
                </c:pt>
                <c:pt idx="34">
                  <c:v>3.821535446838138</c:v>
                </c:pt>
                <c:pt idx="35">
                  <c:v>3.8512213635592554</c:v>
                </c:pt>
                <c:pt idx="36">
                  <c:v>3.9212877679741935</c:v>
                </c:pt>
                <c:pt idx="37">
                  <c:v>3.9420908765869913</c:v>
                </c:pt>
                <c:pt idx="38">
                  <c:v>3.9632710710745189</c:v>
                </c:pt>
                <c:pt idx="39">
                  <c:v>4.0182099900194865</c:v>
                </c:pt>
                <c:pt idx="40">
                  <c:v>4.057273290235698</c:v>
                </c:pt>
                <c:pt idx="41">
                  <c:v>4.1149665781262188</c:v>
                </c:pt>
                <c:pt idx="42">
                  <c:v>4.1336994682097972</c:v>
                </c:pt>
                <c:pt idx="43">
                  <c:v>4.191814603989962</c:v>
                </c:pt>
                <c:pt idx="44">
                  <c:v>4.2359277725246356</c:v>
                </c:pt>
                <c:pt idx="45">
                  <c:v>4.2902679029050317</c:v>
                </c:pt>
                <c:pt idx="46">
                  <c:v>4.3357867925936304</c:v>
                </c:pt>
                <c:pt idx="47">
                  <c:v>4.3701240174019267</c:v>
                </c:pt>
                <c:pt idx="48">
                  <c:v>4.4076111886894056</c:v>
                </c:pt>
                <c:pt idx="49">
                  <c:v>4.4369431452159374</c:v>
                </c:pt>
                <c:pt idx="50">
                  <c:v>4.5139609062025192</c:v>
                </c:pt>
                <c:pt idx="51">
                  <c:v>4.546225696710354</c:v>
                </c:pt>
                <c:pt idx="52">
                  <c:v>4.6142186350615342</c:v>
                </c:pt>
                <c:pt idx="53">
                  <c:v>4.66504627624664</c:v>
                </c:pt>
                <c:pt idx="54">
                  <c:v>4.6348770930774066</c:v>
                </c:pt>
                <c:pt idx="55">
                  <c:v>4.6652495419156113</c:v>
                </c:pt>
                <c:pt idx="56">
                  <c:v>4.6831868609553462</c:v>
                </c:pt>
                <c:pt idx="57">
                  <c:v>4.6897596323637316</c:v>
                </c:pt>
                <c:pt idx="58">
                  <c:v>4.6764685435875997</c:v>
                </c:pt>
                <c:pt idx="59">
                  <c:v>4.7076149926204893</c:v>
                </c:pt>
                <c:pt idx="60">
                  <c:v>4.7529914614411082</c:v>
                </c:pt>
                <c:pt idx="61">
                  <c:v>4.7545042013801018</c:v>
                </c:pt>
                <c:pt idx="62">
                  <c:v>4.7570438305953706</c:v>
                </c:pt>
                <c:pt idx="63">
                  <c:v>4.7930305522062602</c:v>
                </c:pt>
                <c:pt idx="64">
                  <c:v>4.8084066251658752</c:v>
                </c:pt>
                <c:pt idx="65">
                  <c:v>4.7802499437382506</c:v>
                </c:pt>
                <c:pt idx="66">
                  <c:v>4.7740440341963088</c:v>
                </c:pt>
                <c:pt idx="67">
                  <c:v>4.7957259049609178</c:v>
                </c:pt>
                <c:pt idx="68">
                  <c:v>4.7628418634994958</c:v>
                </c:pt>
                <c:pt idx="69">
                  <c:v>4.7437422039489361</c:v>
                </c:pt>
                <c:pt idx="70">
                  <c:v>4.7234230635533061</c:v>
                </c:pt>
                <c:pt idx="71">
                  <c:v>4.7438101538447981</c:v>
                </c:pt>
                <c:pt idx="72">
                  <c:v>4.7267697299064189</c:v>
                </c:pt>
                <c:pt idx="73">
                  <c:v>4.7195212654522054</c:v>
                </c:pt>
                <c:pt idx="74">
                  <c:v>4.7556852304374493</c:v>
                </c:pt>
                <c:pt idx="75">
                  <c:v>4.7447331293100721</c:v>
                </c:pt>
                <c:pt idx="76">
                  <c:v>4.7251309514150055</c:v>
                </c:pt>
                <c:pt idx="77">
                  <c:v>4.6983148118711018</c:v>
                </c:pt>
                <c:pt idx="78">
                  <c:v>4.6911449504116218</c:v>
                </c:pt>
                <c:pt idx="79">
                  <c:v>4.6886402407342596</c:v>
                </c:pt>
                <c:pt idx="80">
                  <c:v>4.6882499694425501</c:v>
                </c:pt>
                <c:pt idx="81">
                  <c:v>4.6905966968568524</c:v>
                </c:pt>
                <c:pt idx="82">
                  <c:v>4.6989363246030749</c:v>
                </c:pt>
                <c:pt idx="83">
                  <c:v>4.7016945235974674</c:v>
                </c:pt>
                <c:pt idx="84">
                  <c:v>4.6748282810777111</c:v>
                </c:pt>
                <c:pt idx="85">
                  <c:v>4.641930950028665</c:v>
                </c:pt>
                <c:pt idx="86">
                  <c:v>4.6308257443532383</c:v>
                </c:pt>
                <c:pt idx="87">
                  <c:v>4.6104330216605094</c:v>
                </c:pt>
                <c:pt idx="88">
                  <c:v>4.6090585128502308</c:v>
                </c:pt>
                <c:pt idx="89">
                  <c:v>4.5889940193491547</c:v>
                </c:pt>
                <c:pt idx="90">
                  <c:v>4.576837497356375</c:v>
                </c:pt>
                <c:pt idx="91">
                  <c:v>4.5676076594634534</c:v>
                </c:pt>
                <c:pt idx="92">
                  <c:v>4.5597561468164773</c:v>
                </c:pt>
                <c:pt idx="93">
                  <c:v>4.549073966808038</c:v>
                </c:pt>
                <c:pt idx="94">
                  <c:v>4.5396437939568886</c:v>
                </c:pt>
                <c:pt idx="95">
                  <c:v>4.5318567327370847</c:v>
                </c:pt>
                <c:pt idx="96">
                  <c:v>4.5361739613142724</c:v>
                </c:pt>
                <c:pt idx="97">
                  <c:v>4.5098895387242512</c:v>
                </c:pt>
                <c:pt idx="98">
                  <c:v>4.4927366335557091</c:v>
                </c:pt>
                <c:pt idx="99">
                  <c:v>4.4871314227773205</c:v>
                </c:pt>
                <c:pt idx="100">
                  <c:v>4.4947161848441173</c:v>
                </c:pt>
                <c:pt idx="101">
                  <c:v>4.5041080217688654</c:v>
                </c:pt>
                <c:pt idx="102">
                  <c:v>4.5139224942437979</c:v>
                </c:pt>
                <c:pt idx="103">
                  <c:v>4.5059787898428869</c:v>
                </c:pt>
                <c:pt idx="104">
                  <c:v>4.5041957348452462</c:v>
                </c:pt>
                <c:pt idx="105">
                  <c:v>4.5012937814502134</c:v>
                </c:pt>
                <c:pt idx="106">
                  <c:v>4.5006611064321831</c:v>
                </c:pt>
                <c:pt idx="107">
                  <c:v>4.492902502634017</c:v>
                </c:pt>
                <c:pt idx="108">
                  <c:v>4.4899864658585287</c:v>
                </c:pt>
                <c:pt idx="109">
                  <c:v>4.4819424541134056</c:v>
                </c:pt>
                <c:pt idx="110">
                  <c:v>4.4777056318817872</c:v>
                </c:pt>
                <c:pt idx="111">
                  <c:v>4.4776291413318789</c:v>
                </c:pt>
                <c:pt idx="112">
                  <c:v>4.4687979235556021</c:v>
                </c:pt>
                <c:pt idx="113">
                  <c:v>4.4663689494794516</c:v>
                </c:pt>
                <c:pt idx="114">
                  <c:v>4.4714012968235171</c:v>
                </c:pt>
                <c:pt idx="115">
                  <c:v>4.4633248114256467</c:v>
                </c:pt>
                <c:pt idx="116">
                  <c:v>4.4703771130244769</c:v>
                </c:pt>
                <c:pt idx="117">
                  <c:v>4.4623761760965612</c:v>
                </c:pt>
                <c:pt idx="118">
                  <c:v>4.4898908782095575</c:v>
                </c:pt>
                <c:pt idx="119">
                  <c:v>4.5004130737223269</c:v>
                </c:pt>
                <c:pt idx="120">
                  <c:v>4.5011824526202897</c:v>
                </c:pt>
                <c:pt idx="121">
                  <c:v>4.5050205455799466</c:v>
                </c:pt>
                <c:pt idx="122">
                  <c:v>4.5149773435105036</c:v>
                </c:pt>
                <c:pt idx="123">
                  <c:v>4.5185368879566461</c:v>
                </c:pt>
                <c:pt idx="124">
                  <c:v>4.5121038161072162</c:v>
                </c:pt>
                <c:pt idx="125">
                  <c:v>4.5084136594039919</c:v>
                </c:pt>
                <c:pt idx="126">
                  <c:v>4.5022222769110218</c:v>
                </c:pt>
                <c:pt idx="127">
                  <c:v>4.5087578133090807</c:v>
                </c:pt>
                <c:pt idx="128">
                  <c:v>4.507220927022896</c:v>
                </c:pt>
                <c:pt idx="129">
                  <c:v>4.5057299881381043</c:v>
                </c:pt>
                <c:pt idx="130">
                  <c:v>4.5030655825110353</c:v>
                </c:pt>
                <c:pt idx="131">
                  <c:v>4.5105732174165176</c:v>
                </c:pt>
                <c:pt idx="132">
                  <c:v>4.5175175348075438</c:v>
                </c:pt>
                <c:pt idx="133">
                  <c:v>4.5161323112423588</c:v>
                </c:pt>
                <c:pt idx="134">
                  <c:v>4.5086087689396397</c:v>
                </c:pt>
                <c:pt idx="135">
                  <c:v>4.5119460590882623</c:v>
                </c:pt>
                <c:pt idx="136">
                  <c:v>4.5223264338721352</c:v>
                </c:pt>
                <c:pt idx="137">
                  <c:v>4.5243015717415007</c:v>
                </c:pt>
                <c:pt idx="138">
                  <c:v>4.5335121571267001</c:v>
                </c:pt>
                <c:pt idx="139">
                  <c:v>4.5418634367830295</c:v>
                </c:pt>
                <c:pt idx="140">
                  <c:v>4.5521029558066575</c:v>
                </c:pt>
                <c:pt idx="141">
                  <c:v>4.5582621293963363</c:v>
                </c:pt>
                <c:pt idx="142">
                  <c:v>4.5680200264208732</c:v>
                </c:pt>
                <c:pt idx="143">
                  <c:v>4.5731892990574137</c:v>
                </c:pt>
                <c:pt idx="144">
                  <c:v>4.5767225674003713</c:v>
                </c:pt>
                <c:pt idx="145">
                  <c:v>4.5768818081608789</c:v>
                </c:pt>
                <c:pt idx="146">
                  <c:v>4.5812402427982244</c:v>
                </c:pt>
                <c:pt idx="147">
                  <c:v>4.5861338686225785</c:v>
                </c:pt>
                <c:pt idx="148">
                  <c:v>4.5899586302440092</c:v>
                </c:pt>
                <c:pt idx="149">
                  <c:v>4.5869353301120315</c:v>
                </c:pt>
                <c:pt idx="150">
                  <c:v>4.5821112882700783</c:v>
                </c:pt>
                <c:pt idx="151">
                  <c:v>4.5910880684702606</c:v>
                </c:pt>
                <c:pt idx="152">
                  <c:v>4.5914842955617488</c:v>
                </c:pt>
                <c:pt idx="153">
                  <c:v>4.585112522310447</c:v>
                </c:pt>
                <c:pt idx="154">
                  <c:v>4.5779627167926709</c:v>
                </c:pt>
                <c:pt idx="155">
                  <c:v>4.5754984277385216</c:v>
                </c:pt>
                <c:pt idx="156">
                  <c:v>4.578809366565773</c:v>
                </c:pt>
                <c:pt idx="157">
                  <c:v>4.5807103869412709</c:v>
                </c:pt>
                <c:pt idx="158">
                  <c:v>4.584167653880149</c:v>
                </c:pt>
                <c:pt idx="159">
                  <c:v>4.5774918904333921</c:v>
                </c:pt>
                <c:pt idx="160">
                  <c:v>4.5781371142695448</c:v>
                </c:pt>
                <c:pt idx="161">
                  <c:v>4.5757941164934639</c:v>
                </c:pt>
                <c:pt idx="162">
                  <c:v>4.5752825912886612</c:v>
                </c:pt>
                <c:pt idx="163">
                  <c:v>4.5814565998796217</c:v>
                </c:pt>
                <c:pt idx="164">
                  <c:v>4.5778870278557253</c:v>
                </c:pt>
                <c:pt idx="165">
                  <c:v>4.5754786512167565</c:v>
                </c:pt>
                <c:pt idx="166">
                  <c:v>4.5740491091071664</c:v>
                </c:pt>
                <c:pt idx="167">
                  <c:v>4.5697571870868812</c:v>
                </c:pt>
                <c:pt idx="168">
                  <c:v>4.5623872712347318</c:v>
                </c:pt>
                <c:pt idx="169">
                  <c:v>4.5652145727129581</c:v>
                </c:pt>
                <c:pt idx="170">
                  <c:v>4.5720231804552345</c:v>
                </c:pt>
                <c:pt idx="171">
                  <c:v>4.5749417172994153</c:v>
                </c:pt>
                <c:pt idx="172">
                  <c:v>4.5753251650765998</c:v>
                </c:pt>
                <c:pt idx="173">
                  <c:v>4.5792549482504183</c:v>
                </c:pt>
                <c:pt idx="174">
                  <c:v>4.5732455258407088</c:v>
                </c:pt>
                <c:pt idx="175">
                  <c:v>4.564371857079629</c:v>
                </c:pt>
                <c:pt idx="176">
                  <c:v>4.5687051925576503</c:v>
                </c:pt>
                <c:pt idx="177">
                  <c:v>4.5682878199744819</c:v>
                </c:pt>
                <c:pt idx="178">
                  <c:v>4.5686246453097015</c:v>
                </c:pt>
                <c:pt idx="179">
                  <c:v>4.5783883016979736</c:v>
                </c:pt>
                <c:pt idx="180">
                  <c:v>4.575983395674271</c:v>
                </c:pt>
                <c:pt idx="181">
                  <c:v>4.5781774174621885</c:v>
                </c:pt>
                <c:pt idx="182">
                  <c:v>4.5804962444879971</c:v>
                </c:pt>
                <c:pt idx="183">
                  <c:v>4.577346351011963</c:v>
                </c:pt>
                <c:pt idx="184">
                  <c:v>4.578828965360727</c:v>
                </c:pt>
                <c:pt idx="185">
                  <c:v>4.585058180424757</c:v>
                </c:pt>
                <c:pt idx="186">
                  <c:v>4.5882448307305461</c:v>
                </c:pt>
                <c:pt idx="187">
                  <c:v>4.5867732686543778</c:v>
                </c:pt>
                <c:pt idx="188">
                  <c:v>4.585804086749075</c:v>
                </c:pt>
                <c:pt idx="189">
                  <c:v>4.5845706931101198</c:v>
                </c:pt>
                <c:pt idx="190">
                  <c:v>4.5862478158165088</c:v>
                </c:pt>
                <c:pt idx="191">
                  <c:v>4.5779925622142255</c:v>
                </c:pt>
                <c:pt idx="192">
                  <c:v>4.5808641112835442</c:v>
                </c:pt>
                <c:pt idx="193">
                  <c:v>4.5828530415480975</c:v>
                </c:pt>
                <c:pt idx="194">
                  <c:v>4.5791721816911455</c:v>
                </c:pt>
                <c:pt idx="195">
                  <c:v>4.5818608678044495</c:v>
                </c:pt>
                <c:pt idx="196">
                  <c:v>4.5779066738408627</c:v>
                </c:pt>
                <c:pt idx="197">
                  <c:v>4.5778061571661048</c:v>
                </c:pt>
                <c:pt idx="198">
                  <c:v>4.5756289144476385</c:v>
                </c:pt>
                <c:pt idx="199">
                  <c:v>4.5797789854352056</c:v>
                </c:pt>
                <c:pt idx="200">
                  <c:v>4.5789763175860774</c:v>
                </c:pt>
                <c:pt idx="201">
                  <c:v>4.5785317450258258</c:v>
                </c:pt>
                <c:pt idx="202">
                  <c:v>4.5753911865082797</c:v>
                </c:pt>
                <c:pt idx="203">
                  <c:v>4.56953329616774</c:v>
                </c:pt>
                <c:pt idx="204">
                  <c:v>4.5733958338706699</c:v>
                </c:pt>
                <c:pt idx="205">
                  <c:v>4.5710720955462971</c:v>
                </c:pt>
                <c:pt idx="206">
                  <c:v>4.5721536814684018</c:v>
                </c:pt>
                <c:pt idx="207">
                  <c:v>4.5687795716289266</c:v>
                </c:pt>
                <c:pt idx="208">
                  <c:v>4.5648263765854802</c:v>
                </c:pt>
                <c:pt idx="209">
                  <c:v>4.5638843247523839</c:v>
                </c:pt>
                <c:pt idx="210">
                  <c:v>4.5591461865950933</c:v>
                </c:pt>
                <c:pt idx="211">
                  <c:v>4.5626865255721185</c:v>
                </c:pt>
                <c:pt idx="212">
                  <c:v>4.560100192534466</c:v>
                </c:pt>
                <c:pt idx="213">
                  <c:v>4.5608548010628409</c:v>
                </c:pt>
                <c:pt idx="214">
                  <c:v>4.5584332738393547</c:v>
                </c:pt>
                <c:pt idx="215">
                  <c:v>4.5558727228159386</c:v>
                </c:pt>
                <c:pt idx="216">
                  <c:v>4.5522696337484865</c:v>
                </c:pt>
                <c:pt idx="217">
                  <c:v>4.5603382261662517</c:v>
                </c:pt>
                <c:pt idx="218">
                  <c:v>4.5620819984033689</c:v>
                </c:pt>
                <c:pt idx="219">
                  <c:v>4.5635087405523835</c:v>
                </c:pt>
                <c:pt idx="220">
                  <c:v>4.563814933788521</c:v>
                </c:pt>
                <c:pt idx="221">
                  <c:v>4.5626951664776429</c:v>
                </c:pt>
                <c:pt idx="222">
                  <c:v>4.5632229743917296</c:v>
                </c:pt>
                <c:pt idx="223">
                  <c:v>4.5687874143393561</c:v>
                </c:pt>
                <c:pt idx="224">
                  <c:v>4.57085658266735</c:v>
                </c:pt>
                <c:pt idx="225">
                  <c:v>4.5724018076309365</c:v>
                </c:pt>
                <c:pt idx="226">
                  <c:v>4.5713205593560859</c:v>
                </c:pt>
                <c:pt idx="227">
                  <c:v>4.5777393236935042</c:v>
                </c:pt>
                <c:pt idx="228">
                  <c:v>4.5784632833324892</c:v>
                </c:pt>
                <c:pt idx="229">
                  <c:v>4.5795348375889136</c:v>
                </c:pt>
                <c:pt idx="230">
                  <c:v>4.5772916893717506</c:v>
                </c:pt>
                <c:pt idx="231">
                  <c:v>4.5764534224678561</c:v>
                </c:pt>
                <c:pt idx="232">
                  <c:v>4.5788816083458554</c:v>
                </c:pt>
                <c:pt idx="233">
                  <c:v>4.5807441333107715</c:v>
                </c:pt>
                <c:pt idx="234">
                  <c:v>4.5828846237432002</c:v>
                </c:pt>
                <c:pt idx="235">
                  <c:v>4.5825659100285581</c:v>
                </c:pt>
                <c:pt idx="236">
                  <c:v>4.5826379396950223</c:v>
                </c:pt>
                <c:pt idx="237">
                  <c:v>4.5826963925725392</c:v>
                </c:pt>
                <c:pt idx="238">
                  <c:v>4.5879478462587366</c:v>
                </c:pt>
                <c:pt idx="239">
                  <c:v>4.5916947221439681</c:v>
                </c:pt>
                <c:pt idx="240">
                  <c:v>4.5930554431531698</c:v>
                </c:pt>
                <c:pt idx="241">
                  <c:v>4.5977233005737528</c:v>
                </c:pt>
                <c:pt idx="242">
                  <c:v>4.6015650655432543</c:v>
                </c:pt>
                <c:pt idx="243">
                  <c:v>4.599761065359548</c:v>
                </c:pt>
                <c:pt idx="244">
                  <c:v>4.6007641583581247</c:v>
                </c:pt>
                <c:pt idx="245">
                  <c:v>4.6023980217171268</c:v>
                </c:pt>
                <c:pt idx="246">
                  <c:v>4.6046936277184516</c:v>
                </c:pt>
                <c:pt idx="247">
                  <c:v>4.6055553714183866</c:v>
                </c:pt>
                <c:pt idx="248">
                  <c:v>4.6122144849735873</c:v>
                </c:pt>
                <c:pt idx="249">
                  <c:v>4.6113127088290149</c:v>
                </c:pt>
                <c:pt idx="250">
                  <c:v>4.6099950897260955</c:v>
                </c:pt>
                <c:pt idx="251">
                  <c:v>4.6099358887857553</c:v>
                </c:pt>
                <c:pt idx="252">
                  <c:v>4.6086949376594664</c:v>
                </c:pt>
                <c:pt idx="253">
                  <c:v>4.6090986024538267</c:v>
                </c:pt>
                <c:pt idx="254">
                  <c:v>4.6107595488514761</c:v>
                </c:pt>
                <c:pt idx="255">
                  <c:v>4.6101481287668653</c:v>
                </c:pt>
                <c:pt idx="256">
                  <c:v>4.6106903288850898</c:v>
                </c:pt>
                <c:pt idx="257">
                  <c:v>4.6125776668411653</c:v>
                </c:pt>
                <c:pt idx="258">
                  <c:v>4.6160582656880598</c:v>
                </c:pt>
                <c:pt idx="259">
                  <c:v>4.6169414822491639</c:v>
                </c:pt>
                <c:pt idx="260">
                  <c:v>4.6201643974093347</c:v>
                </c:pt>
                <c:pt idx="261">
                  <c:v>4.6237185445665077</c:v>
                </c:pt>
                <c:pt idx="262">
                  <c:v>4.622776138393637</c:v>
                </c:pt>
                <c:pt idx="263">
                  <c:v>4.6213411501851338</c:v>
                </c:pt>
                <c:pt idx="264">
                  <c:v>4.6225069776415237</c:v>
                </c:pt>
                <c:pt idx="265">
                  <c:v>4.6257422005923106</c:v>
                </c:pt>
                <c:pt idx="266">
                  <c:v>4.627282035842148</c:v>
                </c:pt>
                <c:pt idx="267">
                  <c:v>4.6281133186355667</c:v>
                </c:pt>
                <c:pt idx="268">
                  <c:v>4.6312048804697232</c:v>
                </c:pt>
                <c:pt idx="269">
                  <c:v>4.6318621801484277</c:v>
                </c:pt>
                <c:pt idx="270">
                  <c:v>4.6316925962722095</c:v>
                </c:pt>
                <c:pt idx="271">
                  <c:v>4.6310064493588179</c:v>
                </c:pt>
                <c:pt idx="272">
                  <c:v>4.6359370294476356</c:v>
                </c:pt>
                <c:pt idx="273">
                  <c:v>4.6333969084693178</c:v>
                </c:pt>
                <c:pt idx="274">
                  <c:v>4.6301849438034619</c:v>
                </c:pt>
                <c:pt idx="275">
                  <c:v>4.6315705297296388</c:v>
                </c:pt>
                <c:pt idx="276">
                  <c:v>4.6306707145443546</c:v>
                </c:pt>
                <c:pt idx="277">
                  <c:v>4.6324132777229776</c:v>
                </c:pt>
                <c:pt idx="278">
                  <c:v>4.6307960185509991</c:v>
                </c:pt>
                <c:pt idx="279">
                  <c:v>4.6302313127051837</c:v>
                </c:pt>
                <c:pt idx="280">
                  <c:v>4.6304724686565102</c:v>
                </c:pt>
                <c:pt idx="281">
                  <c:v>4.6329301551754209</c:v>
                </c:pt>
                <c:pt idx="282">
                  <c:v>4.6322393128053205</c:v>
                </c:pt>
                <c:pt idx="283">
                  <c:v>4.6321013533426774</c:v>
                </c:pt>
                <c:pt idx="284">
                  <c:v>4.6338033327951846</c:v>
                </c:pt>
                <c:pt idx="285">
                  <c:v>4.6322665583777267</c:v>
                </c:pt>
                <c:pt idx="286">
                  <c:v>4.6314980562581027</c:v>
                </c:pt>
                <c:pt idx="287">
                  <c:v>4.6307629810264643</c:v>
                </c:pt>
                <c:pt idx="288">
                  <c:v>4.6321266835097443</c:v>
                </c:pt>
                <c:pt idx="289">
                  <c:v>4.6336353108333324</c:v>
                </c:pt>
                <c:pt idx="290">
                  <c:v>4.6313382068671691</c:v>
                </c:pt>
                <c:pt idx="291">
                  <c:v>4.6303144268056755</c:v>
                </c:pt>
                <c:pt idx="292">
                  <c:v>4.6282419563306991</c:v>
                </c:pt>
                <c:pt idx="293">
                  <c:v>4.630443645251539</c:v>
                </c:pt>
                <c:pt idx="294">
                  <c:v>4.628581474775542</c:v>
                </c:pt>
                <c:pt idx="295">
                  <c:v>4.6277365476550338</c:v>
                </c:pt>
                <c:pt idx="296">
                  <c:v>4.6262878872892701</c:v>
                </c:pt>
                <c:pt idx="297">
                  <c:v>4.6271317478859473</c:v>
                </c:pt>
                <c:pt idx="298">
                  <c:v>4.6275441147977343</c:v>
                </c:pt>
                <c:pt idx="299">
                  <c:v>4.6252490329406406</c:v>
                </c:pt>
                <c:pt idx="300">
                  <c:v>4.6234874703900219</c:v>
                </c:pt>
                <c:pt idx="301">
                  <c:v>4.6223113497657442</c:v>
                </c:pt>
                <c:pt idx="302">
                  <c:v>4.6169633454584149</c:v>
                </c:pt>
                <c:pt idx="303">
                  <c:v>4.6147615115995153</c:v>
                </c:pt>
                <c:pt idx="304">
                  <c:v>4.6164721112731506</c:v>
                </c:pt>
                <c:pt idx="305">
                  <c:v>4.6142730935323417</c:v>
                </c:pt>
                <c:pt idx="306">
                  <c:v>4.6143549336930914</c:v>
                </c:pt>
                <c:pt idx="307">
                  <c:v>4.6115167356104667</c:v>
                </c:pt>
                <c:pt idx="308">
                  <c:v>4.6111715211013138</c:v>
                </c:pt>
                <c:pt idx="309">
                  <c:v>4.6123452632894697</c:v>
                </c:pt>
                <c:pt idx="310">
                  <c:v>4.6120413789879917</c:v>
                </c:pt>
                <c:pt idx="311">
                  <c:v>4.6086729795719936</c:v>
                </c:pt>
                <c:pt idx="312">
                  <c:v>4.6087005073335767</c:v>
                </c:pt>
                <c:pt idx="313">
                  <c:v>4.6106943253788018</c:v>
                </c:pt>
                <c:pt idx="314">
                  <c:v>4.6130189966839028</c:v>
                </c:pt>
                <c:pt idx="315">
                  <c:v>4.610753782057798</c:v>
                </c:pt>
                <c:pt idx="316">
                  <c:v>4.6110466030352866</c:v>
                </c:pt>
                <c:pt idx="317">
                  <c:v>4.6110300476593187</c:v>
                </c:pt>
                <c:pt idx="318">
                  <c:v>4.6118953075446285</c:v>
                </c:pt>
                <c:pt idx="319">
                  <c:v>4.6107076727320502</c:v>
                </c:pt>
                <c:pt idx="320">
                  <c:v>4.6094123396915103</c:v>
                </c:pt>
                <c:pt idx="321">
                  <c:v>4.6090700847793427</c:v>
                </c:pt>
                <c:pt idx="322">
                  <c:v>4.6051592555420511</c:v>
                </c:pt>
                <c:pt idx="323">
                  <c:v>4.6044281200236572</c:v>
                </c:pt>
                <c:pt idx="324">
                  <c:v>4.6059013178943644</c:v>
                </c:pt>
                <c:pt idx="325">
                  <c:v>4.6052370666285229</c:v>
                </c:pt>
                <c:pt idx="326">
                  <c:v>4.6027638748831174</c:v>
                </c:pt>
                <c:pt idx="327">
                  <c:v>4.6028731979870594</c:v>
                </c:pt>
                <c:pt idx="328">
                  <c:v>4.6076591714405364</c:v>
                </c:pt>
                <c:pt idx="329">
                  <c:v>4.6076286951043022</c:v>
                </c:pt>
                <c:pt idx="330">
                  <c:v>4.6058990864261267</c:v>
                </c:pt>
                <c:pt idx="331">
                  <c:v>4.607461801902085</c:v>
                </c:pt>
                <c:pt idx="332">
                  <c:v>4.6085824071815029</c:v>
                </c:pt>
                <c:pt idx="333">
                  <c:v>4.6083577076125648</c:v>
                </c:pt>
                <c:pt idx="334">
                  <c:v>4.6088940729319345</c:v>
                </c:pt>
                <c:pt idx="335">
                  <c:v>4.6072823736086992</c:v>
                </c:pt>
                <c:pt idx="336">
                  <c:v>4.6064509689186037</c:v>
                </c:pt>
                <c:pt idx="337">
                  <c:v>4.6056041182022023</c:v>
                </c:pt>
                <c:pt idx="338">
                  <c:v>4.6057948236298962</c:v>
                </c:pt>
                <c:pt idx="339">
                  <c:v>4.6061512724914335</c:v>
                </c:pt>
                <c:pt idx="340">
                  <c:v>4.6068753679642969</c:v>
                </c:pt>
                <c:pt idx="341">
                  <c:v>4.6061095320765801</c:v>
                </c:pt>
                <c:pt idx="342">
                  <c:v>4.6060757823797438</c:v>
                </c:pt>
                <c:pt idx="343">
                  <c:v>4.6073444602260256</c:v>
                </c:pt>
                <c:pt idx="344">
                  <c:v>4.6069027962046309</c:v>
                </c:pt>
                <c:pt idx="345">
                  <c:v>4.6064647398433456</c:v>
                </c:pt>
                <c:pt idx="346">
                  <c:v>4.6056745132346677</c:v>
                </c:pt>
                <c:pt idx="347">
                  <c:v>4.6055835272969334</c:v>
                </c:pt>
                <c:pt idx="348">
                  <c:v>4.6046173245268767</c:v>
                </c:pt>
                <c:pt idx="349">
                  <c:v>4.6051107506201721</c:v>
                </c:pt>
                <c:pt idx="350">
                  <c:v>4.6037183094997944</c:v>
                </c:pt>
                <c:pt idx="351">
                  <c:v>4.6024783771301356</c:v>
                </c:pt>
                <c:pt idx="352">
                  <c:v>4.6019047203788759</c:v>
                </c:pt>
                <c:pt idx="353">
                  <c:v>4.6030239252190972</c:v>
                </c:pt>
                <c:pt idx="354">
                  <c:v>4.6023788669539361</c:v>
                </c:pt>
                <c:pt idx="355">
                  <c:v>4.6022475242707355</c:v>
                </c:pt>
                <c:pt idx="356">
                  <c:v>4.602575713162345</c:v>
                </c:pt>
                <c:pt idx="357">
                  <c:v>4.6021043937455506</c:v>
                </c:pt>
                <c:pt idx="358">
                  <c:v>4.6025292479279036</c:v>
                </c:pt>
                <c:pt idx="359">
                  <c:v>4.6029249567262394</c:v>
                </c:pt>
                <c:pt idx="360">
                  <c:v>4.6020133581564329</c:v>
                </c:pt>
                <c:pt idx="361">
                  <c:v>4.6018437301289721</c:v>
                </c:pt>
                <c:pt idx="362">
                  <c:v>4.6018462651786107</c:v>
                </c:pt>
                <c:pt idx="363">
                  <c:v>4.6027061745159292</c:v>
                </c:pt>
                <c:pt idx="364">
                  <c:v>4.5992492844569099</c:v>
                </c:pt>
                <c:pt idx="365">
                  <c:v>4.597104143017626</c:v>
                </c:pt>
                <c:pt idx="366">
                  <c:v>4.5973567887584545</c:v>
                </c:pt>
                <c:pt idx="367">
                  <c:v>4.5974718758879556</c:v>
                </c:pt>
                <c:pt idx="368">
                  <c:v>4.5966584028894069</c:v>
                </c:pt>
                <c:pt idx="369">
                  <c:v>4.6000914811142692</c:v>
                </c:pt>
                <c:pt idx="370">
                  <c:v>4.5990553381116577</c:v>
                </c:pt>
                <c:pt idx="371">
                  <c:v>4.6000033091219965</c:v>
                </c:pt>
                <c:pt idx="372">
                  <c:v>4.5980530855823432</c:v>
                </c:pt>
                <c:pt idx="373">
                  <c:v>4.5960129550189075</c:v>
                </c:pt>
                <c:pt idx="374">
                  <c:v>4.5966747382059916</c:v>
                </c:pt>
                <c:pt idx="375">
                  <c:v>4.5971793121511206</c:v>
                </c:pt>
                <c:pt idx="376">
                  <c:v>4.5969810044756683</c:v>
                </c:pt>
                <c:pt idx="377">
                  <c:v>4.596307553298506</c:v>
                </c:pt>
                <c:pt idx="378">
                  <c:v>4.5987796006506034</c:v>
                </c:pt>
                <c:pt idx="379">
                  <c:v>4.5966517706576653</c:v>
                </c:pt>
                <c:pt idx="380">
                  <c:v>4.5959825989834897</c:v>
                </c:pt>
                <c:pt idx="381">
                  <c:v>4.5942582171789716</c:v>
                </c:pt>
                <c:pt idx="382">
                  <c:v>4.5940598124789576</c:v>
                </c:pt>
                <c:pt idx="383">
                  <c:v>4.5937521587236079</c:v>
                </c:pt>
                <c:pt idx="384">
                  <c:v>4.5922776384210078</c:v>
                </c:pt>
                <c:pt idx="385">
                  <c:v>4.5934210146489542</c:v>
                </c:pt>
                <c:pt idx="386">
                  <c:v>4.5929870231095569</c:v>
                </c:pt>
                <c:pt idx="387">
                  <c:v>4.5913261719553642</c:v>
                </c:pt>
                <c:pt idx="388">
                  <c:v>4.5932997583570883</c:v>
                </c:pt>
                <c:pt idx="389">
                  <c:v>4.5930658021693294</c:v>
                </c:pt>
                <c:pt idx="390">
                  <c:v>4.5947959567149663</c:v>
                </c:pt>
                <c:pt idx="391">
                  <c:v>4.5949208948089746</c:v>
                </c:pt>
                <c:pt idx="392">
                  <c:v>4.5970030496086451</c:v>
                </c:pt>
                <c:pt idx="393">
                  <c:v>4.5971969562134785</c:v>
                </c:pt>
                <c:pt idx="394">
                  <c:v>4.598883052677694</c:v>
                </c:pt>
                <c:pt idx="395">
                  <c:v>4.6004722181290614</c:v>
                </c:pt>
                <c:pt idx="396">
                  <c:v>4.6015132210976111</c:v>
                </c:pt>
                <c:pt idx="397">
                  <c:v>4.6017641056334542</c:v>
                </c:pt>
                <c:pt idx="398">
                  <c:v>4.6025508268081579</c:v>
                </c:pt>
                <c:pt idx="399">
                  <c:v>4.606310055163827</c:v>
                </c:pt>
                <c:pt idx="400">
                  <c:v>4.6065153873691056</c:v>
                </c:pt>
                <c:pt idx="401">
                  <c:v>4.6075227651294446</c:v>
                </c:pt>
                <c:pt idx="402">
                  <c:v>4.6089010005106621</c:v>
                </c:pt>
                <c:pt idx="403">
                  <c:v>4.6084029274276714</c:v>
                </c:pt>
                <c:pt idx="404">
                  <c:v>4.6112733802243833</c:v>
                </c:pt>
                <c:pt idx="405">
                  <c:v>4.6126495529916083</c:v>
                </c:pt>
                <c:pt idx="406">
                  <c:v>4.6136902239783844</c:v>
                </c:pt>
                <c:pt idx="407">
                  <c:v>4.6145845577791942</c:v>
                </c:pt>
                <c:pt idx="408">
                  <c:v>4.6142901506748055</c:v>
                </c:pt>
                <c:pt idx="409">
                  <c:v>4.6179968527438451</c:v>
                </c:pt>
                <c:pt idx="410">
                  <c:v>4.6204459695654903</c:v>
                </c:pt>
                <c:pt idx="411">
                  <c:v>4.6241016710810188</c:v>
                </c:pt>
                <c:pt idx="412">
                  <c:v>4.6267700043628022</c:v>
                </c:pt>
                <c:pt idx="413">
                  <c:v>4.6286187417078608</c:v>
                </c:pt>
                <c:pt idx="414">
                  <c:v>4.6297855204410743</c:v>
                </c:pt>
                <c:pt idx="415">
                  <c:v>4.6303323206999574</c:v>
                </c:pt>
                <c:pt idx="416">
                  <c:v>4.6321068568051205</c:v>
                </c:pt>
                <c:pt idx="417">
                  <c:v>4.6350812480623871</c:v>
                </c:pt>
                <c:pt idx="418">
                  <c:v>4.6381707579146454</c:v>
                </c:pt>
                <c:pt idx="419">
                  <c:v>4.6380867322349468</c:v>
                </c:pt>
                <c:pt idx="420">
                  <c:v>4.638106416168295</c:v>
                </c:pt>
                <c:pt idx="421">
                  <c:v>4.6397865916976739</c:v>
                </c:pt>
                <c:pt idx="422">
                  <c:v>4.6429134015037974</c:v>
                </c:pt>
                <c:pt idx="423">
                  <c:v>4.643507370194933</c:v>
                </c:pt>
                <c:pt idx="424">
                  <c:v>4.6464681249267272</c:v>
                </c:pt>
                <c:pt idx="425">
                  <c:v>4.6481190227254388</c:v>
                </c:pt>
                <c:pt idx="426">
                  <c:v>4.6505312597659367</c:v>
                </c:pt>
                <c:pt idx="427">
                  <c:v>4.6517367625377979</c:v>
                </c:pt>
                <c:pt idx="428">
                  <c:v>4.6528617616769399</c:v>
                </c:pt>
                <c:pt idx="429">
                  <c:v>4.654615401408253</c:v>
                </c:pt>
                <c:pt idx="430">
                  <c:v>4.6552760855720567</c:v>
                </c:pt>
                <c:pt idx="431">
                  <c:v>4.6567462212283797</c:v>
                </c:pt>
                <c:pt idx="432">
                  <c:v>4.6585906592573396</c:v>
                </c:pt>
                <c:pt idx="433">
                  <c:v>4.6608215208687245</c:v>
                </c:pt>
                <c:pt idx="434">
                  <c:v>4.6625380912267742</c:v>
                </c:pt>
                <c:pt idx="435">
                  <c:v>4.6630708335375628</c:v>
                </c:pt>
                <c:pt idx="436">
                  <c:v>4.6642554344684699</c:v>
                </c:pt>
                <c:pt idx="437">
                  <c:v>4.6646929041600576</c:v>
                </c:pt>
                <c:pt idx="438">
                  <c:v>4.6659072494633165</c:v>
                </c:pt>
                <c:pt idx="439">
                  <c:v>4.6664316815322868</c:v>
                </c:pt>
                <c:pt idx="440">
                  <c:v>4.6644827884256941</c:v>
                </c:pt>
                <c:pt idx="441">
                  <c:v>4.6642615674183565</c:v>
                </c:pt>
                <c:pt idx="442">
                  <c:v>4.6642807202961052</c:v>
                </c:pt>
                <c:pt idx="443">
                  <c:v>4.6651532344610072</c:v>
                </c:pt>
                <c:pt idx="444">
                  <c:v>4.6668064710548629</c:v>
                </c:pt>
                <c:pt idx="445">
                  <c:v>4.666940630643782</c:v>
                </c:pt>
                <c:pt idx="446">
                  <c:v>4.6651311779786857</c:v>
                </c:pt>
                <c:pt idx="447">
                  <c:v>4.6664693615396509</c:v>
                </c:pt>
                <c:pt idx="448">
                  <c:v>4.6662304229635145</c:v>
                </c:pt>
                <c:pt idx="449">
                  <c:v>4.6659032015446211</c:v>
                </c:pt>
                <c:pt idx="450">
                  <c:v>4.6676479213892828</c:v>
                </c:pt>
                <c:pt idx="451">
                  <c:v>4.6690001515098789</c:v>
                </c:pt>
                <c:pt idx="452">
                  <c:v>4.668661080071943</c:v>
                </c:pt>
                <c:pt idx="453">
                  <c:v>4.6669375046953485</c:v>
                </c:pt>
                <c:pt idx="454">
                  <c:v>4.6660023533579311</c:v>
                </c:pt>
                <c:pt idx="455">
                  <c:v>4.6656358497294308</c:v>
                </c:pt>
                <c:pt idx="456">
                  <c:v>4.6617295556084093</c:v>
                </c:pt>
                <c:pt idx="457">
                  <c:v>4.6613349880424808</c:v>
                </c:pt>
                <c:pt idx="458">
                  <c:v>4.6616067360588946</c:v>
                </c:pt>
                <c:pt idx="459">
                  <c:v>4.6613893137861</c:v>
                </c:pt>
                <c:pt idx="460">
                  <c:v>4.6599754373107602</c:v>
                </c:pt>
                <c:pt idx="461">
                  <c:v>4.6589192459200781</c:v>
                </c:pt>
                <c:pt idx="462">
                  <c:v>4.6570770617487085</c:v>
                </c:pt>
                <c:pt idx="463">
                  <c:v>4.6564914684782259</c:v>
                </c:pt>
                <c:pt idx="464">
                  <c:v>4.6565839963091475</c:v>
                </c:pt>
                <c:pt idx="465">
                  <c:v>4.6561356736904376</c:v>
                </c:pt>
                <c:pt idx="466">
                  <c:v>4.6553564620742565</c:v>
                </c:pt>
                <c:pt idx="467">
                  <c:v>4.6549159525339645</c:v>
                </c:pt>
                <c:pt idx="468">
                  <c:v>4.6554456968866527</c:v>
                </c:pt>
                <c:pt idx="469">
                  <c:v>4.655292053660899</c:v>
                </c:pt>
                <c:pt idx="470">
                  <c:v>4.6550166009534166</c:v>
                </c:pt>
                <c:pt idx="471">
                  <c:v>4.6551683422355667</c:v>
                </c:pt>
                <c:pt idx="472">
                  <c:v>4.6554427251220902</c:v>
                </c:pt>
                <c:pt idx="473">
                  <c:v>4.65501635528679</c:v>
                </c:pt>
                <c:pt idx="474">
                  <c:v>4.6555287694286243</c:v>
                </c:pt>
                <c:pt idx="475">
                  <c:v>4.657365702877863</c:v>
                </c:pt>
                <c:pt idx="476">
                  <c:v>4.6558872846079433</c:v>
                </c:pt>
                <c:pt idx="477">
                  <c:v>4.6542249803263367</c:v>
                </c:pt>
                <c:pt idx="478">
                  <c:v>4.6537100767441144</c:v>
                </c:pt>
                <c:pt idx="479">
                  <c:v>4.6540709894155139</c:v>
                </c:pt>
                <c:pt idx="480">
                  <c:v>4.6554129569038221</c:v>
                </c:pt>
                <c:pt idx="481">
                  <c:v>4.6532891594207655</c:v>
                </c:pt>
                <c:pt idx="482">
                  <c:v>4.6531082723177954</c:v>
                </c:pt>
                <c:pt idx="483">
                  <c:v>4.6530216947333916</c:v>
                </c:pt>
                <c:pt idx="484">
                  <c:v>4.6516857590909275</c:v>
                </c:pt>
                <c:pt idx="485">
                  <c:v>4.6522220910663181</c:v>
                </c:pt>
                <c:pt idx="486">
                  <c:v>4.6521295846189084</c:v>
                </c:pt>
                <c:pt idx="487">
                  <c:v>4.6518821758170343</c:v>
                </c:pt>
                <c:pt idx="488">
                  <c:v>4.6508256974106779</c:v>
                </c:pt>
                <c:pt idx="489">
                  <c:v>4.6511286221543848</c:v>
                </c:pt>
                <c:pt idx="490">
                  <c:v>4.6497623006674527</c:v>
                </c:pt>
                <c:pt idx="491">
                  <c:v>4.6484785033090539</c:v>
                </c:pt>
                <c:pt idx="492">
                  <c:v>4.647067643990817</c:v>
                </c:pt>
                <c:pt idx="493">
                  <c:v>4.647911766458332</c:v>
                </c:pt>
                <c:pt idx="494">
                  <c:v>4.6472480606168904</c:v>
                </c:pt>
                <c:pt idx="495">
                  <c:v>4.6462698611744591</c:v>
                </c:pt>
                <c:pt idx="496">
                  <c:v>4.6461851944482087</c:v>
                </c:pt>
                <c:pt idx="497">
                  <c:v>4.6459301507017852</c:v>
                </c:pt>
                <c:pt idx="498">
                  <c:v>4.6446916299927254</c:v>
                </c:pt>
                <c:pt idx="499">
                  <c:v>4.6446860949340625</c:v>
                </c:pt>
                <c:pt idx="500">
                  <c:v>4.6436919264234904</c:v>
                </c:pt>
                <c:pt idx="501">
                  <c:v>4.6436704640754805</c:v>
                </c:pt>
                <c:pt idx="502">
                  <c:v>4.6431395187400106</c:v>
                </c:pt>
                <c:pt idx="503">
                  <c:v>4.6443960672526021</c:v>
                </c:pt>
                <c:pt idx="504">
                  <c:v>4.6447453150383406</c:v>
                </c:pt>
                <c:pt idx="505">
                  <c:v>4.6449961182392698</c:v>
                </c:pt>
                <c:pt idx="506">
                  <c:v>4.6454268351192134</c:v>
                </c:pt>
                <c:pt idx="507">
                  <c:v>4.6454698827259531</c:v>
                </c:pt>
                <c:pt idx="508">
                  <c:v>4.6461402699338592</c:v>
                </c:pt>
                <c:pt idx="509">
                  <c:v>4.6462668162653928</c:v>
                </c:pt>
                <c:pt idx="510">
                  <c:v>4.6466721234930768</c:v>
                </c:pt>
                <c:pt idx="511">
                  <c:v>4.6473888457899921</c:v>
                </c:pt>
                <c:pt idx="512">
                  <c:v>4.6489612972184657</c:v>
                </c:pt>
                <c:pt idx="513">
                  <c:v>4.6500813474823062</c:v>
                </c:pt>
                <c:pt idx="514">
                  <c:v>4.6508354362355409</c:v>
                </c:pt>
                <c:pt idx="515">
                  <c:v>4.6506984586902256</c:v>
                </c:pt>
                <c:pt idx="516">
                  <c:v>4.6507718801473681</c:v>
                </c:pt>
                <c:pt idx="517">
                  <c:v>4.6505264118265091</c:v>
                </c:pt>
                <c:pt idx="518">
                  <c:v>4.6512412094580915</c:v>
                </c:pt>
                <c:pt idx="519">
                  <c:v>4.6502643725576434</c:v>
                </c:pt>
                <c:pt idx="520">
                  <c:v>4.6507774766637171</c:v>
                </c:pt>
                <c:pt idx="521">
                  <c:v>4.6510891235856713</c:v>
                </c:pt>
                <c:pt idx="522">
                  <c:v>4.6513209453272468</c:v>
                </c:pt>
                <c:pt idx="523">
                  <c:v>4.649871870382988</c:v>
                </c:pt>
                <c:pt idx="524">
                  <c:v>4.6493930426685814</c:v>
                </c:pt>
                <c:pt idx="525">
                  <c:v>4.6502767702408327</c:v>
                </c:pt>
                <c:pt idx="526">
                  <c:v>4.6520113283359894</c:v>
                </c:pt>
                <c:pt idx="527">
                  <c:v>4.6544751032687124</c:v>
                </c:pt>
                <c:pt idx="528">
                  <c:v>4.6555308001926683</c:v>
                </c:pt>
                <c:pt idx="529">
                  <c:v>4.6559593435574511</c:v>
                </c:pt>
                <c:pt idx="530">
                  <c:v>4.6551568091746223</c:v>
                </c:pt>
                <c:pt idx="531">
                  <c:v>4.6550656292876447</c:v>
                </c:pt>
                <c:pt idx="532">
                  <c:v>4.6555386473896547</c:v>
                </c:pt>
                <c:pt idx="533">
                  <c:v>4.6567895139683717</c:v>
                </c:pt>
                <c:pt idx="534">
                  <c:v>4.656265609515791</c:v>
                </c:pt>
                <c:pt idx="535">
                  <c:v>4.6584062544877058</c:v>
                </c:pt>
                <c:pt idx="536">
                  <c:v>4.6593748717405887</c:v>
                </c:pt>
                <c:pt idx="537">
                  <c:v>4.660088850130677</c:v>
                </c:pt>
                <c:pt idx="538">
                  <c:v>4.6604098379355463</c:v>
                </c:pt>
                <c:pt idx="539">
                  <c:v>4.6602472008767251</c:v>
                </c:pt>
                <c:pt idx="540">
                  <c:v>4.6596949459750334</c:v>
                </c:pt>
                <c:pt idx="541">
                  <c:v>4.6597240511855649</c:v>
                </c:pt>
                <c:pt idx="542">
                  <c:v>4.6618584268626497</c:v>
                </c:pt>
                <c:pt idx="543">
                  <c:v>4.6628711016646234</c:v>
                </c:pt>
                <c:pt idx="544">
                  <c:v>4.662984880372063</c:v>
                </c:pt>
                <c:pt idx="545">
                  <c:v>4.66269620282978</c:v>
                </c:pt>
                <c:pt idx="546">
                  <c:v>4.6633707321674347</c:v>
                </c:pt>
                <c:pt idx="547">
                  <c:v>4.6640294266803179</c:v>
                </c:pt>
                <c:pt idx="548">
                  <c:v>4.6633073673247587</c:v>
                </c:pt>
                <c:pt idx="549">
                  <c:v>4.6624166098686395</c:v>
                </c:pt>
                <c:pt idx="550">
                  <c:v>4.6623106387668098</c:v>
                </c:pt>
                <c:pt idx="551">
                  <c:v>4.6633864004052263</c:v>
                </c:pt>
                <c:pt idx="552">
                  <c:v>4.661374035035478</c:v>
                </c:pt>
                <c:pt idx="553">
                  <c:v>4.6600795921102396</c:v>
                </c:pt>
                <c:pt idx="554">
                  <c:v>4.6607288374157756</c:v>
                </c:pt>
                <c:pt idx="555">
                  <c:v>4.6611105432302269</c:v>
                </c:pt>
                <c:pt idx="556">
                  <c:v>4.6619199103534257</c:v>
                </c:pt>
                <c:pt idx="557">
                  <c:v>4.6630349463980938</c:v>
                </c:pt>
                <c:pt idx="558">
                  <c:v>4.6643436239486471</c:v>
                </c:pt>
                <c:pt idx="559">
                  <c:v>4.6647967522346709</c:v>
                </c:pt>
                <c:pt idx="560">
                  <c:v>4.6631411516274897</c:v>
                </c:pt>
                <c:pt idx="561">
                  <c:v>4.6638874984138212</c:v>
                </c:pt>
                <c:pt idx="562">
                  <c:v>4.665388323118167</c:v>
                </c:pt>
                <c:pt idx="563">
                  <c:v>4.6649169195633942</c:v>
                </c:pt>
                <c:pt idx="564">
                  <c:v>4.6650388578856576</c:v>
                </c:pt>
                <c:pt idx="565">
                  <c:v>4.6655050924274279</c:v>
                </c:pt>
                <c:pt idx="566">
                  <c:v>4.6647158685246009</c:v>
                </c:pt>
                <c:pt idx="567">
                  <c:v>4.6645643603648139</c:v>
                </c:pt>
                <c:pt idx="568">
                  <c:v>4.6645640548836775</c:v>
                </c:pt>
                <c:pt idx="569">
                  <c:v>4.6649080007549673</c:v>
                </c:pt>
                <c:pt idx="570">
                  <c:v>4.6646704610526939</c:v>
                </c:pt>
                <c:pt idx="571">
                  <c:v>4.6648872428230979</c:v>
                </c:pt>
                <c:pt idx="572">
                  <c:v>4.6652967509958216</c:v>
                </c:pt>
                <c:pt idx="573">
                  <c:v>4.6658640743296917</c:v>
                </c:pt>
                <c:pt idx="574">
                  <c:v>4.6667815096241929</c:v>
                </c:pt>
                <c:pt idx="575">
                  <c:v>4.6650682586690886</c:v>
                </c:pt>
                <c:pt idx="576">
                  <c:v>4.6644895107239197</c:v>
                </c:pt>
                <c:pt idx="577">
                  <c:v>4.6645637355149319</c:v>
                </c:pt>
                <c:pt idx="578">
                  <c:v>4.6655048942734094</c:v>
                </c:pt>
                <c:pt idx="579">
                  <c:v>4.6659740990132299</c:v>
                </c:pt>
                <c:pt idx="580">
                  <c:v>4.6664581706305173</c:v>
                </c:pt>
                <c:pt idx="581">
                  <c:v>4.6678411785527887</c:v>
                </c:pt>
                <c:pt idx="582">
                  <c:v>4.668887303652232</c:v>
                </c:pt>
                <c:pt idx="583">
                  <c:v>4.6696478131290986</c:v>
                </c:pt>
                <c:pt idx="584">
                  <c:v>4.6708369007037884</c:v>
                </c:pt>
                <c:pt idx="585">
                  <c:v>4.6711227903772201</c:v>
                </c:pt>
                <c:pt idx="586">
                  <c:v>4.6716155460974811</c:v>
                </c:pt>
                <c:pt idx="587">
                  <c:v>4.6707442531931047</c:v>
                </c:pt>
                <c:pt idx="588">
                  <c:v>4.6716880799343423</c:v>
                </c:pt>
                <c:pt idx="589">
                  <c:v>4.6724976001081071</c:v>
                </c:pt>
                <c:pt idx="590">
                  <c:v>4.6730954184266817</c:v>
                </c:pt>
                <c:pt idx="591">
                  <c:v>4.6730159536670302</c:v>
                </c:pt>
                <c:pt idx="592">
                  <c:v>4.6742746819372201</c:v>
                </c:pt>
                <c:pt idx="593">
                  <c:v>4.674660429332862</c:v>
                </c:pt>
                <c:pt idx="594">
                  <c:v>4.6744929483690125</c:v>
                </c:pt>
                <c:pt idx="595">
                  <c:v>4.6754184885897505</c:v>
                </c:pt>
                <c:pt idx="596">
                  <c:v>4.6754250881561399</c:v>
                </c:pt>
                <c:pt idx="597">
                  <c:v>4.6742077091004388</c:v>
                </c:pt>
                <c:pt idx="598">
                  <c:v>4.6750324013816646</c:v>
                </c:pt>
                <c:pt idx="599">
                  <c:v>4.6754836126009627</c:v>
                </c:pt>
                <c:pt idx="600">
                  <c:v>4.676100659595547</c:v>
                </c:pt>
                <c:pt idx="601">
                  <c:v>4.6765416405075655</c:v>
                </c:pt>
                <c:pt idx="602">
                  <c:v>4.6760741736033316</c:v>
                </c:pt>
                <c:pt idx="603">
                  <c:v>4.6745415034461892</c:v>
                </c:pt>
                <c:pt idx="604">
                  <c:v>4.6755729517633933</c:v>
                </c:pt>
                <c:pt idx="605">
                  <c:v>4.6751299843558183</c:v>
                </c:pt>
                <c:pt idx="606">
                  <c:v>4.6750501402781817</c:v>
                </c:pt>
                <c:pt idx="607">
                  <c:v>4.6751812087699882</c:v>
                </c:pt>
                <c:pt idx="608">
                  <c:v>4.6760345077481444</c:v>
                </c:pt>
                <c:pt idx="609">
                  <c:v>4.6763074416974932</c:v>
                </c:pt>
                <c:pt idx="610">
                  <c:v>4.6756959924127841</c:v>
                </c:pt>
                <c:pt idx="611">
                  <c:v>4.6757052105511399</c:v>
                </c:pt>
                <c:pt idx="612">
                  <c:v>4.6759328197995176</c:v>
                </c:pt>
                <c:pt idx="613">
                  <c:v>4.67530380686408</c:v>
                </c:pt>
                <c:pt idx="614">
                  <c:v>4.6745527751099187</c:v>
                </c:pt>
                <c:pt idx="615">
                  <c:v>4.6744167154322573</c:v>
                </c:pt>
                <c:pt idx="616">
                  <c:v>4.6734666659075597</c:v>
                </c:pt>
                <c:pt idx="617">
                  <c:v>4.6730529066857915</c:v>
                </c:pt>
                <c:pt idx="618">
                  <c:v>4.673111619346054</c:v>
                </c:pt>
                <c:pt idx="619">
                  <c:v>4.6715954706710363</c:v>
                </c:pt>
                <c:pt idx="620">
                  <c:v>4.6707751781198636</c:v>
                </c:pt>
                <c:pt idx="621">
                  <c:v>4.6705333392630806</c:v>
                </c:pt>
                <c:pt idx="622">
                  <c:v>4.6698619814738658</c:v>
                </c:pt>
                <c:pt idx="623">
                  <c:v>4.6695223626708851</c:v>
                </c:pt>
                <c:pt idx="624">
                  <c:v>4.669107514828184</c:v>
                </c:pt>
                <c:pt idx="625">
                  <c:v>4.6694823928382414</c:v>
                </c:pt>
                <c:pt idx="626">
                  <c:v>4.6693397824707885</c:v>
                </c:pt>
                <c:pt idx="627">
                  <c:v>4.6701254848490894</c:v>
                </c:pt>
                <c:pt idx="628">
                  <c:v>4.6714592543404994</c:v>
                </c:pt>
                <c:pt idx="629">
                  <c:v>4.6720772568641173</c:v>
                </c:pt>
                <c:pt idx="630">
                  <c:v>4.6724412914329845</c:v>
                </c:pt>
                <c:pt idx="631">
                  <c:v>4.6723287515095038</c:v>
                </c:pt>
                <c:pt idx="632">
                  <c:v>4.6725409312727511</c:v>
                </c:pt>
                <c:pt idx="633">
                  <c:v>4.6718280534286372</c:v>
                </c:pt>
                <c:pt idx="634">
                  <c:v>4.672536100168867</c:v>
                </c:pt>
                <c:pt idx="635">
                  <c:v>4.6727679166952161</c:v>
                </c:pt>
                <c:pt idx="636">
                  <c:v>4.673471028414486</c:v>
                </c:pt>
                <c:pt idx="637">
                  <c:v>4.6750973305839576</c:v>
                </c:pt>
                <c:pt idx="638">
                  <c:v>4.6759743529798685</c:v>
                </c:pt>
                <c:pt idx="639">
                  <c:v>4.677512297246925</c:v>
                </c:pt>
                <c:pt idx="640">
                  <c:v>4.6784040881402902</c:v>
                </c:pt>
                <c:pt idx="641">
                  <c:v>4.6792135066572564</c:v>
                </c:pt>
                <c:pt idx="642">
                  <c:v>4.6795065472671569</c:v>
                </c:pt>
                <c:pt idx="643">
                  <c:v>4.6799053517053792</c:v>
                </c:pt>
                <c:pt idx="644">
                  <c:v>4.6813149015513211</c:v>
                </c:pt>
                <c:pt idx="645">
                  <c:v>4.6826204197473968</c:v>
                </c:pt>
                <c:pt idx="646">
                  <c:v>4.6834035936267782</c:v>
                </c:pt>
                <c:pt idx="647">
                  <c:v>4.6842081951176091</c:v>
                </c:pt>
                <c:pt idx="648">
                  <c:v>4.6849574290171443</c:v>
                </c:pt>
                <c:pt idx="649">
                  <c:v>4.6857206712186619</c:v>
                </c:pt>
                <c:pt idx="650">
                  <c:v>4.6863134394195392</c:v>
                </c:pt>
                <c:pt idx="651">
                  <c:v>4.6874659900403914</c:v>
                </c:pt>
                <c:pt idx="652">
                  <c:v>4.6882364725710701</c:v>
                </c:pt>
                <c:pt idx="653">
                  <c:v>4.688049192623839</c:v>
                </c:pt>
                <c:pt idx="654">
                  <c:v>4.6894331517792178</c:v>
                </c:pt>
                <c:pt idx="655">
                  <c:v>4.6905828082053755</c:v>
                </c:pt>
                <c:pt idx="656">
                  <c:v>4.6909890115249091</c:v>
                </c:pt>
                <c:pt idx="657">
                  <c:v>4.691842634622942</c:v>
                </c:pt>
                <c:pt idx="658">
                  <c:v>4.6924436257645219</c:v>
                </c:pt>
                <c:pt idx="659">
                  <c:v>4.6917646603632743</c:v>
                </c:pt>
                <c:pt idx="660">
                  <c:v>4.6915110618784492</c:v>
                </c:pt>
                <c:pt idx="661">
                  <c:v>4.691831957706162</c:v>
                </c:pt>
                <c:pt idx="662">
                  <c:v>4.6926502041873839</c:v>
                </c:pt>
                <c:pt idx="663">
                  <c:v>4.6938321517756547</c:v>
                </c:pt>
                <c:pt idx="664">
                  <c:v>4.6946916307210058</c:v>
                </c:pt>
                <c:pt idx="665">
                  <c:v>4.6951524112021534</c:v>
                </c:pt>
                <c:pt idx="666">
                  <c:v>4.6961350490424962</c:v>
                </c:pt>
                <c:pt idx="667">
                  <c:v>4.6967735050376467</c:v>
                </c:pt>
                <c:pt idx="668">
                  <c:v>4.697468480722387</c:v>
                </c:pt>
                <c:pt idx="669">
                  <c:v>4.6967191639639925</c:v>
                </c:pt>
                <c:pt idx="670">
                  <c:v>4.6972621424991878</c:v>
                </c:pt>
                <c:pt idx="671">
                  <c:v>4.6960082248985895</c:v>
                </c:pt>
                <c:pt idx="672">
                  <c:v>4.6969377010640692</c:v>
                </c:pt>
                <c:pt idx="673">
                  <c:v>4.6966210350482553</c:v>
                </c:pt>
                <c:pt idx="674">
                  <c:v>4.6965909449886727</c:v>
                </c:pt>
                <c:pt idx="675">
                  <c:v>4.696035147279658</c:v>
                </c:pt>
                <c:pt idx="676">
                  <c:v>4.6951783436405865</c:v>
                </c:pt>
                <c:pt idx="677">
                  <c:v>4.6958795642544811</c:v>
                </c:pt>
                <c:pt idx="678">
                  <c:v>4.6960184736612822</c:v>
                </c:pt>
                <c:pt idx="679">
                  <c:v>4.6947503485058757</c:v>
                </c:pt>
                <c:pt idx="680">
                  <c:v>4.6946649464257781</c:v>
                </c:pt>
                <c:pt idx="681">
                  <c:v>4.6942488562769649</c:v>
                </c:pt>
                <c:pt idx="682">
                  <c:v>4.6949288780843537</c:v>
                </c:pt>
                <c:pt idx="683">
                  <c:v>4.6952713858988044</c:v>
                </c:pt>
                <c:pt idx="684">
                  <c:v>4.6957291653989097</c:v>
                </c:pt>
                <c:pt idx="685">
                  <c:v>4.6956651130133089</c:v>
                </c:pt>
                <c:pt idx="686">
                  <c:v>4.6953758548542783</c:v>
                </c:pt>
                <c:pt idx="687">
                  <c:v>4.6968242929187651</c:v>
                </c:pt>
                <c:pt idx="688">
                  <c:v>4.6966767835017267</c:v>
                </c:pt>
                <c:pt idx="689">
                  <c:v>4.6965352201770498</c:v>
                </c:pt>
                <c:pt idx="690">
                  <c:v>4.6966988139165267</c:v>
                </c:pt>
                <c:pt idx="691">
                  <c:v>4.69685519721373</c:v>
                </c:pt>
                <c:pt idx="692">
                  <c:v>4.6970753326094981</c:v>
                </c:pt>
                <c:pt idx="693">
                  <c:v>4.6968122760745761</c:v>
                </c:pt>
                <c:pt idx="694">
                  <c:v>4.697616662527313</c:v>
                </c:pt>
                <c:pt idx="695">
                  <c:v>4.6978738027730014</c:v>
                </c:pt>
                <c:pt idx="696">
                  <c:v>4.6979252433500909</c:v>
                </c:pt>
                <c:pt idx="697">
                  <c:v>4.6983760972363857</c:v>
                </c:pt>
                <c:pt idx="698">
                  <c:v>4.6976815554822746</c:v>
                </c:pt>
                <c:pt idx="699">
                  <c:v>4.6976244806770682</c:v>
                </c:pt>
                <c:pt idx="700">
                  <c:v>4.6965088986141499</c:v>
                </c:pt>
                <c:pt idx="701">
                  <c:v>4.6971071269637887</c:v>
                </c:pt>
                <c:pt idx="702">
                  <c:v>4.697271720000078</c:v>
                </c:pt>
                <c:pt idx="703">
                  <c:v>4.6968971228368428</c:v>
                </c:pt>
                <c:pt idx="704">
                  <c:v>4.6957990668132172</c:v>
                </c:pt>
                <c:pt idx="705">
                  <c:v>4.696273353380862</c:v>
                </c:pt>
                <c:pt idx="706">
                  <c:v>4.696872518944101</c:v>
                </c:pt>
                <c:pt idx="707">
                  <c:v>4.6968579181926406</c:v>
                </c:pt>
                <c:pt idx="708">
                  <c:v>4.6968105139067449</c:v>
                </c:pt>
                <c:pt idx="709">
                  <c:v>4.6966188207981618</c:v>
                </c:pt>
                <c:pt idx="710">
                  <c:v>4.6974461988644913</c:v>
                </c:pt>
                <c:pt idx="711">
                  <c:v>4.6981426068336258</c:v>
                </c:pt>
                <c:pt idx="712">
                  <c:v>4.6981769025219746</c:v>
                </c:pt>
                <c:pt idx="713">
                  <c:v>4.6976838955007549</c:v>
                </c:pt>
                <c:pt idx="714">
                  <c:v>4.6984169509661564</c:v>
                </c:pt>
                <c:pt idx="715">
                  <c:v>4.6980398066687661</c:v>
                </c:pt>
                <c:pt idx="716">
                  <c:v>4.6984057640221613</c:v>
                </c:pt>
                <c:pt idx="717">
                  <c:v>4.6990276782729747</c:v>
                </c:pt>
                <c:pt idx="718">
                  <c:v>4.6986733907331883</c:v>
                </c:pt>
                <c:pt idx="719">
                  <c:v>4.6987144333377229</c:v>
                </c:pt>
                <c:pt idx="720">
                  <c:v>4.6990129240808898</c:v>
                </c:pt>
                <c:pt idx="721">
                  <c:v>4.6991769174811067</c:v>
                </c:pt>
                <c:pt idx="722">
                  <c:v>4.6993233412796638</c:v>
                </c:pt>
                <c:pt idx="723">
                  <c:v>4.6991978819911076</c:v>
                </c:pt>
                <c:pt idx="724">
                  <c:v>4.6995587630004003</c:v>
                </c:pt>
                <c:pt idx="725">
                  <c:v>4.6995311979493826</c:v>
                </c:pt>
                <c:pt idx="726">
                  <c:v>4.6999087746805408</c:v>
                </c:pt>
                <c:pt idx="727">
                  <c:v>4.6996842976895357</c:v>
                </c:pt>
                <c:pt idx="728">
                  <c:v>4.6999238328023489</c:v>
                </c:pt>
                <c:pt idx="729">
                  <c:v>4.7006580742462809</c:v>
                </c:pt>
                <c:pt idx="730">
                  <c:v>4.7012592409616847</c:v>
                </c:pt>
                <c:pt idx="731">
                  <c:v>4.7014755262894639</c:v>
                </c:pt>
                <c:pt idx="732">
                  <c:v>4.7020441840726832</c:v>
                </c:pt>
                <c:pt idx="733">
                  <c:v>4.701563359077344</c:v>
                </c:pt>
                <c:pt idx="734">
                  <c:v>4.7025493341095865</c:v>
                </c:pt>
                <c:pt idx="735">
                  <c:v>4.7028985543244453</c:v>
                </c:pt>
                <c:pt idx="736">
                  <c:v>4.7024136651100417</c:v>
                </c:pt>
                <c:pt idx="737">
                  <c:v>4.7029764097012778</c:v>
                </c:pt>
                <c:pt idx="738">
                  <c:v>4.7037308033607541</c:v>
                </c:pt>
                <c:pt idx="739">
                  <c:v>4.7037316983195847</c:v>
                </c:pt>
                <c:pt idx="740">
                  <c:v>4.704160249392257</c:v>
                </c:pt>
                <c:pt idx="741">
                  <c:v>4.7033022869901995</c:v>
                </c:pt>
                <c:pt idx="742">
                  <c:v>4.7033646241773663</c:v>
                </c:pt>
                <c:pt idx="743">
                  <c:v>4.7040761823604447</c:v>
                </c:pt>
                <c:pt idx="744">
                  <c:v>4.7038587794463904</c:v>
                </c:pt>
                <c:pt idx="745">
                  <c:v>4.7036751776753452</c:v>
                </c:pt>
                <c:pt idx="746">
                  <c:v>4.7030947554608629</c:v>
                </c:pt>
                <c:pt idx="747">
                  <c:v>4.703556400914727</c:v>
                </c:pt>
                <c:pt idx="748">
                  <c:v>4.7030897818377007</c:v>
                </c:pt>
                <c:pt idx="749">
                  <c:v>4.7030944009585678</c:v>
                </c:pt>
                <c:pt idx="750">
                  <c:v>4.7039590890234004</c:v>
                </c:pt>
                <c:pt idx="751">
                  <c:v>4.7048085788319103</c:v>
                </c:pt>
                <c:pt idx="752">
                  <c:v>4.7037789325314741</c:v>
                </c:pt>
                <c:pt idx="753">
                  <c:v>4.7028709746946218</c:v>
                </c:pt>
                <c:pt idx="754">
                  <c:v>4.7035595676014381</c:v>
                </c:pt>
                <c:pt idx="755">
                  <c:v>4.7036729337647678</c:v>
                </c:pt>
                <c:pt idx="756">
                  <c:v>4.7042944833521352</c:v>
                </c:pt>
                <c:pt idx="757">
                  <c:v>4.7039601365283419</c:v>
                </c:pt>
                <c:pt idx="758">
                  <c:v>4.7048607105791742</c:v>
                </c:pt>
                <c:pt idx="759">
                  <c:v>4.7046011945171768</c:v>
                </c:pt>
                <c:pt idx="760">
                  <c:v>4.7040915074202987</c:v>
                </c:pt>
                <c:pt idx="761">
                  <c:v>4.7043133570207525</c:v>
                </c:pt>
                <c:pt idx="762">
                  <c:v>4.7038035888343863</c:v>
                </c:pt>
                <c:pt idx="763">
                  <c:v>4.7041263199233478</c:v>
                </c:pt>
                <c:pt idx="764">
                  <c:v>4.7036748847772811</c:v>
                </c:pt>
                <c:pt idx="765">
                  <c:v>4.7038553632491364</c:v>
                </c:pt>
                <c:pt idx="766">
                  <c:v>4.7041794750018564</c:v>
                </c:pt>
                <c:pt idx="767">
                  <c:v>4.7046611014999202</c:v>
                </c:pt>
                <c:pt idx="768">
                  <c:v>4.7048527222584537</c:v>
                </c:pt>
                <c:pt idx="769">
                  <c:v>4.7049333182201547</c:v>
                </c:pt>
                <c:pt idx="770">
                  <c:v>4.7047219287263369</c:v>
                </c:pt>
                <c:pt idx="771">
                  <c:v>4.7049746580597338</c:v>
                </c:pt>
                <c:pt idx="772">
                  <c:v>4.7052617433760782</c:v>
                </c:pt>
                <c:pt idx="773">
                  <c:v>4.7056487024818363</c:v>
                </c:pt>
                <c:pt idx="774">
                  <c:v>4.7063244138261933</c:v>
                </c:pt>
                <c:pt idx="775">
                  <c:v>4.706353603693147</c:v>
                </c:pt>
                <c:pt idx="776">
                  <c:v>4.7075981767567852</c:v>
                </c:pt>
                <c:pt idx="777">
                  <c:v>4.7075026816840158</c:v>
                </c:pt>
                <c:pt idx="778">
                  <c:v>4.7080259219747198</c:v>
                </c:pt>
                <c:pt idx="779">
                  <c:v>4.7085862758529844</c:v>
                </c:pt>
                <c:pt idx="780">
                  <c:v>4.7090436019055035</c:v>
                </c:pt>
                <c:pt idx="781">
                  <c:v>4.7107627459345514</c:v>
                </c:pt>
                <c:pt idx="782">
                  <c:v>4.7107467374442802</c:v>
                </c:pt>
                <c:pt idx="783">
                  <c:v>4.711908342424441</c:v>
                </c:pt>
                <c:pt idx="784">
                  <c:v>4.7126420951057701</c:v>
                </c:pt>
                <c:pt idx="785">
                  <c:v>4.7135794811851675</c:v>
                </c:pt>
                <c:pt idx="786">
                  <c:v>4.7148653173790533</c:v>
                </c:pt>
                <c:pt idx="787">
                  <c:v>4.7149821162190095</c:v>
                </c:pt>
                <c:pt idx="788">
                  <c:v>4.7157296110254183</c:v>
                </c:pt>
                <c:pt idx="789">
                  <c:v>4.7165842373369626</c:v>
                </c:pt>
                <c:pt idx="790">
                  <c:v>4.7173039668813557</c:v>
                </c:pt>
                <c:pt idx="791">
                  <c:v>4.7178685309280093</c:v>
                </c:pt>
                <c:pt idx="792">
                  <c:v>4.7186630696209981</c:v>
                </c:pt>
                <c:pt idx="793">
                  <c:v>4.7194452807314313</c:v>
                </c:pt>
                <c:pt idx="794">
                  <c:v>4.72007757786659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A5-4FCB-8492-63A56938995F}"/>
            </c:ext>
          </c:extLst>
        </c:ser>
        <c:ser>
          <c:idx val="1"/>
          <c:order val="1"/>
          <c:tx>
            <c:strRef>
              <c:f>'[Chart in Microsoft PowerPoint]Tabelle1'!$D$3</c:f>
              <c:strCache>
                <c:ptCount val="1"/>
                <c:pt idx="0">
                  <c:v>30m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PowerPoint]Tabelle1'!$B$4:$B$798</c:f>
              <c:numCache>
                <c:formatCode>[$-407]d/\ mmm/\ yy;@</c:formatCode>
                <c:ptCount val="795"/>
                <c:pt idx="0">
                  <c:v>43433.390972222223</c:v>
                </c:pt>
                <c:pt idx="1">
                  <c:v>43433.404861111114</c:v>
                </c:pt>
                <c:pt idx="2">
                  <c:v>43433.418749999997</c:v>
                </c:pt>
                <c:pt idx="3">
                  <c:v>43433.432638888888</c:v>
                </c:pt>
                <c:pt idx="4">
                  <c:v>43433.446527777778</c:v>
                </c:pt>
                <c:pt idx="5">
                  <c:v>43433.460416666669</c:v>
                </c:pt>
                <c:pt idx="6">
                  <c:v>43433.474305555559</c:v>
                </c:pt>
                <c:pt idx="7">
                  <c:v>43433.488194444442</c:v>
                </c:pt>
                <c:pt idx="8">
                  <c:v>43433.502083333333</c:v>
                </c:pt>
                <c:pt idx="9">
                  <c:v>43433.515972222223</c:v>
                </c:pt>
                <c:pt idx="10">
                  <c:v>43433.529861111114</c:v>
                </c:pt>
                <c:pt idx="11">
                  <c:v>43433.543749999997</c:v>
                </c:pt>
                <c:pt idx="12">
                  <c:v>43433.557638888888</c:v>
                </c:pt>
                <c:pt idx="13">
                  <c:v>43433.571527777778</c:v>
                </c:pt>
                <c:pt idx="14">
                  <c:v>43433.585416666669</c:v>
                </c:pt>
                <c:pt idx="15">
                  <c:v>43433.599305555559</c:v>
                </c:pt>
                <c:pt idx="16">
                  <c:v>43433.613194444442</c:v>
                </c:pt>
                <c:pt idx="17">
                  <c:v>43433.627083333333</c:v>
                </c:pt>
                <c:pt idx="18">
                  <c:v>43433.640972222223</c:v>
                </c:pt>
                <c:pt idx="19">
                  <c:v>43433.654861111114</c:v>
                </c:pt>
                <c:pt idx="20">
                  <c:v>43433.668749999997</c:v>
                </c:pt>
                <c:pt idx="21">
                  <c:v>43433.682638888888</c:v>
                </c:pt>
                <c:pt idx="22">
                  <c:v>43433.696527777778</c:v>
                </c:pt>
                <c:pt idx="23">
                  <c:v>43433.710416666669</c:v>
                </c:pt>
                <c:pt idx="24">
                  <c:v>43433.724305555559</c:v>
                </c:pt>
                <c:pt idx="25">
                  <c:v>43433.738194444442</c:v>
                </c:pt>
                <c:pt idx="26">
                  <c:v>43433.752083333333</c:v>
                </c:pt>
                <c:pt idx="27">
                  <c:v>43433.765972222223</c:v>
                </c:pt>
                <c:pt idx="28">
                  <c:v>43433.779861111114</c:v>
                </c:pt>
                <c:pt idx="29">
                  <c:v>43433.793749999997</c:v>
                </c:pt>
                <c:pt idx="30">
                  <c:v>43433.807638888888</c:v>
                </c:pt>
                <c:pt idx="31">
                  <c:v>43433.821527777778</c:v>
                </c:pt>
                <c:pt idx="32">
                  <c:v>43433.835416666669</c:v>
                </c:pt>
                <c:pt idx="33">
                  <c:v>43433.849305555559</c:v>
                </c:pt>
                <c:pt idx="34">
                  <c:v>43433.863194444442</c:v>
                </c:pt>
                <c:pt idx="35">
                  <c:v>43433.877083333333</c:v>
                </c:pt>
                <c:pt idx="36">
                  <c:v>43433.890972222223</c:v>
                </c:pt>
                <c:pt idx="37">
                  <c:v>43433.904861111114</c:v>
                </c:pt>
                <c:pt idx="38">
                  <c:v>43433.918749999997</c:v>
                </c:pt>
                <c:pt idx="39">
                  <c:v>43433.932638888888</c:v>
                </c:pt>
                <c:pt idx="40">
                  <c:v>43433.946527777778</c:v>
                </c:pt>
                <c:pt idx="41">
                  <c:v>43433.960416666669</c:v>
                </c:pt>
                <c:pt idx="42">
                  <c:v>43433.974305555559</c:v>
                </c:pt>
                <c:pt idx="43">
                  <c:v>43433.988194444442</c:v>
                </c:pt>
                <c:pt idx="44">
                  <c:v>43434.002083333333</c:v>
                </c:pt>
                <c:pt idx="45">
                  <c:v>43434.015972222223</c:v>
                </c:pt>
                <c:pt idx="46">
                  <c:v>43434.029861111114</c:v>
                </c:pt>
                <c:pt idx="47">
                  <c:v>43434.043749999997</c:v>
                </c:pt>
                <c:pt idx="48">
                  <c:v>43434.057638888888</c:v>
                </c:pt>
                <c:pt idx="49">
                  <c:v>43434.071527777778</c:v>
                </c:pt>
                <c:pt idx="50">
                  <c:v>43434.085416666669</c:v>
                </c:pt>
                <c:pt idx="51">
                  <c:v>43434.099305555559</c:v>
                </c:pt>
                <c:pt idx="52">
                  <c:v>43434.113194444442</c:v>
                </c:pt>
                <c:pt idx="53">
                  <c:v>43434.127083333333</c:v>
                </c:pt>
                <c:pt idx="54">
                  <c:v>43434.140972222223</c:v>
                </c:pt>
                <c:pt idx="55">
                  <c:v>43434.154861111114</c:v>
                </c:pt>
                <c:pt idx="56">
                  <c:v>43434.168749999997</c:v>
                </c:pt>
                <c:pt idx="57">
                  <c:v>43434.182638888888</c:v>
                </c:pt>
                <c:pt idx="58">
                  <c:v>43434.196527777778</c:v>
                </c:pt>
                <c:pt idx="59">
                  <c:v>43434.210416666669</c:v>
                </c:pt>
                <c:pt idx="60">
                  <c:v>43434.224305555559</c:v>
                </c:pt>
                <c:pt idx="61">
                  <c:v>43434.238194444442</c:v>
                </c:pt>
                <c:pt idx="62">
                  <c:v>43434.252083333333</c:v>
                </c:pt>
                <c:pt idx="63">
                  <c:v>43434.265972222223</c:v>
                </c:pt>
                <c:pt idx="64">
                  <c:v>43434.279861111114</c:v>
                </c:pt>
                <c:pt idx="65">
                  <c:v>43434.293749999997</c:v>
                </c:pt>
                <c:pt idx="66">
                  <c:v>43434.307638888888</c:v>
                </c:pt>
                <c:pt idx="67">
                  <c:v>43434.321539351855</c:v>
                </c:pt>
                <c:pt idx="68">
                  <c:v>43434.335428240738</c:v>
                </c:pt>
                <c:pt idx="69">
                  <c:v>43434.349317129629</c:v>
                </c:pt>
                <c:pt idx="70">
                  <c:v>43434.363206018519</c:v>
                </c:pt>
                <c:pt idx="71">
                  <c:v>43434.37709490741</c:v>
                </c:pt>
                <c:pt idx="72">
                  <c:v>43434.390983796293</c:v>
                </c:pt>
                <c:pt idx="73">
                  <c:v>43434.404872685183</c:v>
                </c:pt>
                <c:pt idx="74">
                  <c:v>43434.418761574074</c:v>
                </c:pt>
                <c:pt idx="75">
                  <c:v>43434.432650462964</c:v>
                </c:pt>
                <c:pt idx="76">
                  <c:v>43434.446539351855</c:v>
                </c:pt>
                <c:pt idx="77">
                  <c:v>43434.460428240738</c:v>
                </c:pt>
                <c:pt idx="78">
                  <c:v>43434.474317129629</c:v>
                </c:pt>
                <c:pt idx="79">
                  <c:v>43434.488206018519</c:v>
                </c:pt>
                <c:pt idx="80">
                  <c:v>43434.50209490741</c:v>
                </c:pt>
                <c:pt idx="81">
                  <c:v>43434.515983796293</c:v>
                </c:pt>
                <c:pt idx="82">
                  <c:v>43434.529872685183</c:v>
                </c:pt>
                <c:pt idx="83">
                  <c:v>43434.543761574074</c:v>
                </c:pt>
                <c:pt idx="84">
                  <c:v>43434.557650462964</c:v>
                </c:pt>
                <c:pt idx="85">
                  <c:v>43434.571539351855</c:v>
                </c:pt>
                <c:pt idx="86">
                  <c:v>43434.585428240738</c:v>
                </c:pt>
                <c:pt idx="87">
                  <c:v>43434.599317129629</c:v>
                </c:pt>
                <c:pt idx="88">
                  <c:v>43434.613206018519</c:v>
                </c:pt>
                <c:pt idx="89">
                  <c:v>43434.62709490741</c:v>
                </c:pt>
                <c:pt idx="90">
                  <c:v>43434.640983796293</c:v>
                </c:pt>
                <c:pt idx="91">
                  <c:v>43434.654872685183</c:v>
                </c:pt>
                <c:pt idx="92">
                  <c:v>43434.668761574074</c:v>
                </c:pt>
                <c:pt idx="93">
                  <c:v>43434.682650462964</c:v>
                </c:pt>
                <c:pt idx="94">
                  <c:v>43434.696539351855</c:v>
                </c:pt>
                <c:pt idx="95">
                  <c:v>43434.710428240738</c:v>
                </c:pt>
                <c:pt idx="96">
                  <c:v>43434.724317129629</c:v>
                </c:pt>
                <c:pt idx="97">
                  <c:v>43434.738206018519</c:v>
                </c:pt>
                <c:pt idx="98">
                  <c:v>43434.75209490741</c:v>
                </c:pt>
                <c:pt idx="99">
                  <c:v>43434.765983796293</c:v>
                </c:pt>
                <c:pt idx="100">
                  <c:v>43434.779872685183</c:v>
                </c:pt>
                <c:pt idx="101">
                  <c:v>43434.793761574074</c:v>
                </c:pt>
                <c:pt idx="102">
                  <c:v>43434.807650462964</c:v>
                </c:pt>
                <c:pt idx="103">
                  <c:v>43434.821539351855</c:v>
                </c:pt>
                <c:pt idx="104">
                  <c:v>43434.835428240738</c:v>
                </c:pt>
                <c:pt idx="105">
                  <c:v>43434.849317129629</c:v>
                </c:pt>
                <c:pt idx="106">
                  <c:v>43434.863206018519</c:v>
                </c:pt>
                <c:pt idx="107">
                  <c:v>43434.87709490741</c:v>
                </c:pt>
                <c:pt idx="108">
                  <c:v>43434.890983796293</c:v>
                </c:pt>
                <c:pt idx="109">
                  <c:v>43434.904872685183</c:v>
                </c:pt>
                <c:pt idx="110">
                  <c:v>43434.918761574074</c:v>
                </c:pt>
                <c:pt idx="111">
                  <c:v>43434.932650462964</c:v>
                </c:pt>
                <c:pt idx="112">
                  <c:v>43434.946539351855</c:v>
                </c:pt>
                <c:pt idx="113">
                  <c:v>43434.960428240738</c:v>
                </c:pt>
                <c:pt idx="114">
                  <c:v>43434.974317129629</c:v>
                </c:pt>
                <c:pt idx="115">
                  <c:v>43434.988206018519</c:v>
                </c:pt>
                <c:pt idx="116">
                  <c:v>43435.00209490741</c:v>
                </c:pt>
                <c:pt idx="117">
                  <c:v>43435.015983796293</c:v>
                </c:pt>
                <c:pt idx="118">
                  <c:v>43435.029872685183</c:v>
                </c:pt>
                <c:pt idx="119">
                  <c:v>43435.043761574074</c:v>
                </c:pt>
                <c:pt idx="120">
                  <c:v>43435.057650462964</c:v>
                </c:pt>
                <c:pt idx="121">
                  <c:v>43435.071539351855</c:v>
                </c:pt>
                <c:pt idx="122">
                  <c:v>43435.085428240738</c:v>
                </c:pt>
                <c:pt idx="123">
                  <c:v>43435.099317129629</c:v>
                </c:pt>
                <c:pt idx="124">
                  <c:v>43435.113206018519</c:v>
                </c:pt>
                <c:pt idx="125">
                  <c:v>43435.12709490741</c:v>
                </c:pt>
                <c:pt idx="126">
                  <c:v>43435.140983796293</c:v>
                </c:pt>
                <c:pt idx="127">
                  <c:v>43435.154872685183</c:v>
                </c:pt>
                <c:pt idx="128">
                  <c:v>43435.168761574074</c:v>
                </c:pt>
                <c:pt idx="129">
                  <c:v>43435.182650462964</c:v>
                </c:pt>
                <c:pt idx="130">
                  <c:v>43435.196539351855</c:v>
                </c:pt>
                <c:pt idx="131">
                  <c:v>43435.210428240738</c:v>
                </c:pt>
                <c:pt idx="132">
                  <c:v>43435.224317129629</c:v>
                </c:pt>
                <c:pt idx="133">
                  <c:v>43435.238206018519</c:v>
                </c:pt>
                <c:pt idx="134">
                  <c:v>43435.25209490741</c:v>
                </c:pt>
                <c:pt idx="135">
                  <c:v>43435.265983796293</c:v>
                </c:pt>
                <c:pt idx="136">
                  <c:v>43435.279872685183</c:v>
                </c:pt>
                <c:pt idx="137">
                  <c:v>43435.293761574074</c:v>
                </c:pt>
                <c:pt idx="138">
                  <c:v>43435.307650462964</c:v>
                </c:pt>
                <c:pt idx="139">
                  <c:v>43435.321539351855</c:v>
                </c:pt>
                <c:pt idx="140">
                  <c:v>43435.335428240738</c:v>
                </c:pt>
                <c:pt idx="141">
                  <c:v>43435.349317129629</c:v>
                </c:pt>
                <c:pt idx="142">
                  <c:v>43435.363206018519</c:v>
                </c:pt>
                <c:pt idx="143">
                  <c:v>43435.37709490741</c:v>
                </c:pt>
                <c:pt idx="144">
                  <c:v>43435.390983796293</c:v>
                </c:pt>
                <c:pt idx="145">
                  <c:v>43435.404872685183</c:v>
                </c:pt>
                <c:pt idx="146">
                  <c:v>43435.418761574074</c:v>
                </c:pt>
                <c:pt idx="147">
                  <c:v>43435.432650462964</c:v>
                </c:pt>
                <c:pt idx="148">
                  <c:v>43435.446539351855</c:v>
                </c:pt>
                <c:pt idx="149">
                  <c:v>43435.460428240738</c:v>
                </c:pt>
                <c:pt idx="150">
                  <c:v>43435.474317129629</c:v>
                </c:pt>
                <c:pt idx="151">
                  <c:v>43435.488206018519</c:v>
                </c:pt>
                <c:pt idx="152">
                  <c:v>43435.50209490741</c:v>
                </c:pt>
                <c:pt idx="153">
                  <c:v>43435.515983796293</c:v>
                </c:pt>
                <c:pt idx="154">
                  <c:v>43435.529872685183</c:v>
                </c:pt>
                <c:pt idx="155">
                  <c:v>43435.543761574074</c:v>
                </c:pt>
                <c:pt idx="156">
                  <c:v>43435.557650462964</c:v>
                </c:pt>
                <c:pt idx="157">
                  <c:v>43435.571539351855</c:v>
                </c:pt>
                <c:pt idx="158">
                  <c:v>43435.585428240738</c:v>
                </c:pt>
                <c:pt idx="159">
                  <c:v>43435.599317129629</c:v>
                </c:pt>
                <c:pt idx="160">
                  <c:v>43435.613206018519</c:v>
                </c:pt>
                <c:pt idx="161">
                  <c:v>43435.62709490741</c:v>
                </c:pt>
                <c:pt idx="162">
                  <c:v>43435.640983796293</c:v>
                </c:pt>
                <c:pt idx="163">
                  <c:v>43435.654872685183</c:v>
                </c:pt>
                <c:pt idx="164">
                  <c:v>43435.668761574074</c:v>
                </c:pt>
                <c:pt idx="165">
                  <c:v>43435.682650462964</c:v>
                </c:pt>
                <c:pt idx="166">
                  <c:v>43435.696539351855</c:v>
                </c:pt>
                <c:pt idx="167">
                  <c:v>43435.710428240738</c:v>
                </c:pt>
                <c:pt idx="168">
                  <c:v>43435.724317129629</c:v>
                </c:pt>
                <c:pt idx="169">
                  <c:v>43435.738206018519</c:v>
                </c:pt>
                <c:pt idx="170">
                  <c:v>43435.75209490741</c:v>
                </c:pt>
                <c:pt idx="171">
                  <c:v>43435.765983796293</c:v>
                </c:pt>
                <c:pt idx="172">
                  <c:v>43435.779872685183</c:v>
                </c:pt>
                <c:pt idx="173">
                  <c:v>43435.793761574074</c:v>
                </c:pt>
                <c:pt idx="174">
                  <c:v>43435.807650462964</c:v>
                </c:pt>
                <c:pt idx="175">
                  <c:v>43435.821539351855</c:v>
                </c:pt>
                <c:pt idx="176">
                  <c:v>43435.835428240738</c:v>
                </c:pt>
                <c:pt idx="177">
                  <c:v>43435.849328703705</c:v>
                </c:pt>
                <c:pt idx="178">
                  <c:v>43435.863217592596</c:v>
                </c:pt>
                <c:pt idx="179">
                  <c:v>43435.877106481479</c:v>
                </c:pt>
                <c:pt idx="180">
                  <c:v>43435.89099537037</c:v>
                </c:pt>
                <c:pt idx="181">
                  <c:v>43435.90488425926</c:v>
                </c:pt>
                <c:pt idx="182">
                  <c:v>43435.918773148151</c:v>
                </c:pt>
                <c:pt idx="183">
                  <c:v>43435.932662037034</c:v>
                </c:pt>
                <c:pt idx="184">
                  <c:v>43435.946550925924</c:v>
                </c:pt>
                <c:pt idx="185">
                  <c:v>43435.960439814815</c:v>
                </c:pt>
                <c:pt idx="186">
                  <c:v>43435.974328703705</c:v>
                </c:pt>
                <c:pt idx="187">
                  <c:v>43435.988217592596</c:v>
                </c:pt>
                <c:pt idx="188">
                  <c:v>43436.002106481479</c:v>
                </c:pt>
                <c:pt idx="189">
                  <c:v>43436.01599537037</c:v>
                </c:pt>
                <c:pt idx="190">
                  <c:v>43436.02988425926</c:v>
                </c:pt>
                <c:pt idx="191">
                  <c:v>43436.043773148151</c:v>
                </c:pt>
                <c:pt idx="192">
                  <c:v>43436.057662037034</c:v>
                </c:pt>
                <c:pt idx="193">
                  <c:v>43436.071550925924</c:v>
                </c:pt>
                <c:pt idx="194">
                  <c:v>43436.085439814815</c:v>
                </c:pt>
                <c:pt idx="195">
                  <c:v>43436.099328703705</c:v>
                </c:pt>
                <c:pt idx="196">
                  <c:v>43436.113217592596</c:v>
                </c:pt>
                <c:pt idx="197">
                  <c:v>43436.127106481479</c:v>
                </c:pt>
                <c:pt idx="198">
                  <c:v>43436.14099537037</c:v>
                </c:pt>
                <c:pt idx="199">
                  <c:v>43436.15488425926</c:v>
                </c:pt>
                <c:pt idx="200">
                  <c:v>43436.168773148151</c:v>
                </c:pt>
                <c:pt idx="201">
                  <c:v>43436.182662037034</c:v>
                </c:pt>
                <c:pt idx="202">
                  <c:v>43436.196550925924</c:v>
                </c:pt>
                <c:pt idx="203">
                  <c:v>43436.210439814815</c:v>
                </c:pt>
                <c:pt idx="204">
                  <c:v>43436.224328703705</c:v>
                </c:pt>
                <c:pt idx="205">
                  <c:v>43436.238217592596</c:v>
                </c:pt>
                <c:pt idx="206">
                  <c:v>43436.252106481479</c:v>
                </c:pt>
                <c:pt idx="207">
                  <c:v>43436.26599537037</c:v>
                </c:pt>
                <c:pt idx="208">
                  <c:v>43436.27988425926</c:v>
                </c:pt>
                <c:pt idx="209">
                  <c:v>43436.293773148151</c:v>
                </c:pt>
                <c:pt idx="210">
                  <c:v>43436.307662037034</c:v>
                </c:pt>
                <c:pt idx="211">
                  <c:v>43436.321550925924</c:v>
                </c:pt>
                <c:pt idx="212">
                  <c:v>43436.335439814815</c:v>
                </c:pt>
                <c:pt idx="213">
                  <c:v>43436.349328703705</c:v>
                </c:pt>
                <c:pt idx="214">
                  <c:v>43436.363217592596</c:v>
                </c:pt>
                <c:pt idx="215">
                  <c:v>43436.377106481479</c:v>
                </c:pt>
                <c:pt idx="216">
                  <c:v>43436.39099537037</c:v>
                </c:pt>
                <c:pt idx="217">
                  <c:v>43436.40488425926</c:v>
                </c:pt>
                <c:pt idx="218">
                  <c:v>43436.418773148151</c:v>
                </c:pt>
                <c:pt idx="219">
                  <c:v>43436.432662037034</c:v>
                </c:pt>
                <c:pt idx="220">
                  <c:v>43436.446550925924</c:v>
                </c:pt>
                <c:pt idx="221">
                  <c:v>43436.460439814815</c:v>
                </c:pt>
                <c:pt idx="222">
                  <c:v>43436.474328703705</c:v>
                </c:pt>
                <c:pt idx="223">
                  <c:v>43436.488217592596</c:v>
                </c:pt>
                <c:pt idx="224">
                  <c:v>43436.502106481479</c:v>
                </c:pt>
                <c:pt idx="225">
                  <c:v>43436.51599537037</c:v>
                </c:pt>
                <c:pt idx="226">
                  <c:v>43436.52988425926</c:v>
                </c:pt>
                <c:pt idx="227">
                  <c:v>43436.543773148151</c:v>
                </c:pt>
                <c:pt idx="228">
                  <c:v>43436.557662037034</c:v>
                </c:pt>
                <c:pt idx="229">
                  <c:v>43436.571550925924</c:v>
                </c:pt>
                <c:pt idx="230">
                  <c:v>43436.585439814815</c:v>
                </c:pt>
                <c:pt idx="231">
                  <c:v>43436.599328703705</c:v>
                </c:pt>
                <c:pt idx="232">
                  <c:v>43436.613217592596</c:v>
                </c:pt>
                <c:pt idx="233">
                  <c:v>43436.627106481479</c:v>
                </c:pt>
                <c:pt idx="234">
                  <c:v>43436.64099537037</c:v>
                </c:pt>
                <c:pt idx="235">
                  <c:v>43436.65488425926</c:v>
                </c:pt>
                <c:pt idx="236">
                  <c:v>43436.668773148151</c:v>
                </c:pt>
                <c:pt idx="237">
                  <c:v>43436.682662037034</c:v>
                </c:pt>
                <c:pt idx="238">
                  <c:v>43436.696550925924</c:v>
                </c:pt>
                <c:pt idx="239">
                  <c:v>43436.710439814815</c:v>
                </c:pt>
                <c:pt idx="240">
                  <c:v>43436.724328703705</c:v>
                </c:pt>
                <c:pt idx="241">
                  <c:v>43436.738217592596</c:v>
                </c:pt>
                <c:pt idx="242">
                  <c:v>43436.752106481479</c:v>
                </c:pt>
                <c:pt idx="243">
                  <c:v>43436.76599537037</c:v>
                </c:pt>
                <c:pt idx="244">
                  <c:v>43436.77988425926</c:v>
                </c:pt>
                <c:pt idx="245">
                  <c:v>43436.793773148151</c:v>
                </c:pt>
                <c:pt idx="246">
                  <c:v>43436.807662037034</c:v>
                </c:pt>
                <c:pt idx="247">
                  <c:v>43436.821550925924</c:v>
                </c:pt>
                <c:pt idx="248">
                  <c:v>43436.835439814815</c:v>
                </c:pt>
                <c:pt idx="249">
                  <c:v>43436.849328703705</c:v>
                </c:pt>
                <c:pt idx="250">
                  <c:v>43436.863217592596</c:v>
                </c:pt>
                <c:pt idx="251">
                  <c:v>43436.877106481479</c:v>
                </c:pt>
                <c:pt idx="252">
                  <c:v>43436.89099537037</c:v>
                </c:pt>
                <c:pt idx="253">
                  <c:v>43436.90488425926</c:v>
                </c:pt>
                <c:pt idx="254">
                  <c:v>43436.918773148151</c:v>
                </c:pt>
                <c:pt idx="255">
                  <c:v>43436.932662037034</c:v>
                </c:pt>
                <c:pt idx="256">
                  <c:v>43436.946550925924</c:v>
                </c:pt>
                <c:pt idx="257">
                  <c:v>43436.960439814815</c:v>
                </c:pt>
                <c:pt idx="258">
                  <c:v>43436.974328703705</c:v>
                </c:pt>
                <c:pt idx="259">
                  <c:v>43436.988217592596</c:v>
                </c:pt>
                <c:pt idx="260">
                  <c:v>43437.002106481479</c:v>
                </c:pt>
                <c:pt idx="261">
                  <c:v>43437.01599537037</c:v>
                </c:pt>
                <c:pt idx="262">
                  <c:v>43437.02988425926</c:v>
                </c:pt>
                <c:pt idx="263">
                  <c:v>43437.043773148151</c:v>
                </c:pt>
                <c:pt idx="264">
                  <c:v>43437.057662037034</c:v>
                </c:pt>
                <c:pt idx="265">
                  <c:v>43437.071550925924</c:v>
                </c:pt>
                <c:pt idx="266">
                  <c:v>43437.085439814815</c:v>
                </c:pt>
                <c:pt idx="267">
                  <c:v>43437.099328703705</c:v>
                </c:pt>
                <c:pt idx="268">
                  <c:v>43437.113217592596</c:v>
                </c:pt>
                <c:pt idx="269">
                  <c:v>43437.127106481479</c:v>
                </c:pt>
                <c:pt idx="270">
                  <c:v>43437.14099537037</c:v>
                </c:pt>
                <c:pt idx="271">
                  <c:v>43437.15488425926</c:v>
                </c:pt>
                <c:pt idx="272">
                  <c:v>43437.16878472222</c:v>
                </c:pt>
                <c:pt idx="273">
                  <c:v>43437.182673611111</c:v>
                </c:pt>
                <c:pt idx="274">
                  <c:v>43437.196562500001</c:v>
                </c:pt>
                <c:pt idx="275">
                  <c:v>43437.210451388892</c:v>
                </c:pt>
                <c:pt idx="276">
                  <c:v>43437.224340277775</c:v>
                </c:pt>
                <c:pt idx="277">
                  <c:v>43437.238229166665</c:v>
                </c:pt>
                <c:pt idx="278">
                  <c:v>43437.252118055556</c:v>
                </c:pt>
                <c:pt idx="279">
                  <c:v>43437.266006944446</c:v>
                </c:pt>
                <c:pt idx="280">
                  <c:v>43437.279895833337</c:v>
                </c:pt>
                <c:pt idx="281">
                  <c:v>43437.29378472222</c:v>
                </c:pt>
                <c:pt idx="282">
                  <c:v>43437.307673611111</c:v>
                </c:pt>
                <c:pt idx="283">
                  <c:v>43437.321562500001</c:v>
                </c:pt>
                <c:pt idx="284">
                  <c:v>43437.335451388892</c:v>
                </c:pt>
                <c:pt idx="285">
                  <c:v>43437.349340277775</c:v>
                </c:pt>
                <c:pt idx="286">
                  <c:v>43437.363229166665</c:v>
                </c:pt>
                <c:pt idx="287">
                  <c:v>43437.377118055556</c:v>
                </c:pt>
                <c:pt idx="288">
                  <c:v>43437.391006944446</c:v>
                </c:pt>
                <c:pt idx="289">
                  <c:v>43437.404895833337</c:v>
                </c:pt>
                <c:pt idx="290">
                  <c:v>43437.41878472222</c:v>
                </c:pt>
                <c:pt idx="291">
                  <c:v>43437.432673611111</c:v>
                </c:pt>
                <c:pt idx="292">
                  <c:v>43437.446562500001</c:v>
                </c:pt>
                <c:pt idx="293">
                  <c:v>43437.460451388892</c:v>
                </c:pt>
                <c:pt idx="294">
                  <c:v>43437.474340277775</c:v>
                </c:pt>
                <c:pt idx="295">
                  <c:v>43437.488229166665</c:v>
                </c:pt>
                <c:pt idx="296">
                  <c:v>43437.502118055556</c:v>
                </c:pt>
                <c:pt idx="297">
                  <c:v>43437.516006944446</c:v>
                </c:pt>
                <c:pt idx="298">
                  <c:v>43437.529895833337</c:v>
                </c:pt>
                <c:pt idx="299">
                  <c:v>43437.54378472222</c:v>
                </c:pt>
                <c:pt idx="300">
                  <c:v>43437.557673611111</c:v>
                </c:pt>
                <c:pt idx="301">
                  <c:v>43437.571562500001</c:v>
                </c:pt>
                <c:pt idx="302">
                  <c:v>43437.585451388892</c:v>
                </c:pt>
                <c:pt idx="303">
                  <c:v>43437.599340277775</c:v>
                </c:pt>
                <c:pt idx="304">
                  <c:v>43437.613229166665</c:v>
                </c:pt>
                <c:pt idx="305">
                  <c:v>43437.627118055556</c:v>
                </c:pt>
                <c:pt idx="306">
                  <c:v>43437.641006944446</c:v>
                </c:pt>
                <c:pt idx="307">
                  <c:v>43437.654895833337</c:v>
                </c:pt>
                <c:pt idx="308">
                  <c:v>43437.66878472222</c:v>
                </c:pt>
                <c:pt idx="309">
                  <c:v>43437.682673611111</c:v>
                </c:pt>
                <c:pt idx="310">
                  <c:v>43437.696562500001</c:v>
                </c:pt>
                <c:pt idx="311">
                  <c:v>43437.710451388892</c:v>
                </c:pt>
                <c:pt idx="312">
                  <c:v>43437.724340277775</c:v>
                </c:pt>
                <c:pt idx="313">
                  <c:v>43437.738229166665</c:v>
                </c:pt>
                <c:pt idx="314">
                  <c:v>43437.752118055556</c:v>
                </c:pt>
                <c:pt idx="315">
                  <c:v>43437.766006944446</c:v>
                </c:pt>
                <c:pt idx="316">
                  <c:v>43437.779895833337</c:v>
                </c:pt>
                <c:pt idx="317">
                  <c:v>43437.79378472222</c:v>
                </c:pt>
                <c:pt idx="318">
                  <c:v>43437.807673611111</c:v>
                </c:pt>
                <c:pt idx="319">
                  <c:v>43437.821562500001</c:v>
                </c:pt>
                <c:pt idx="320">
                  <c:v>43437.835451388892</c:v>
                </c:pt>
                <c:pt idx="321">
                  <c:v>43437.849340277775</c:v>
                </c:pt>
                <c:pt idx="322">
                  <c:v>43437.863229166665</c:v>
                </c:pt>
                <c:pt idx="323">
                  <c:v>43437.877118055556</c:v>
                </c:pt>
                <c:pt idx="324">
                  <c:v>43437.891006944446</c:v>
                </c:pt>
                <c:pt idx="325">
                  <c:v>43437.904895833337</c:v>
                </c:pt>
                <c:pt idx="326">
                  <c:v>43437.91878472222</c:v>
                </c:pt>
                <c:pt idx="327">
                  <c:v>43437.932673611111</c:v>
                </c:pt>
                <c:pt idx="328">
                  <c:v>43437.946562500001</c:v>
                </c:pt>
                <c:pt idx="329">
                  <c:v>43437.960451388892</c:v>
                </c:pt>
                <c:pt idx="330">
                  <c:v>43437.974340277775</c:v>
                </c:pt>
                <c:pt idx="331">
                  <c:v>43437.988229166665</c:v>
                </c:pt>
                <c:pt idx="332">
                  <c:v>43438.002118055556</c:v>
                </c:pt>
                <c:pt idx="333">
                  <c:v>43438.016006944446</c:v>
                </c:pt>
                <c:pt idx="334">
                  <c:v>43438.029895833337</c:v>
                </c:pt>
                <c:pt idx="335">
                  <c:v>43438.04378472222</c:v>
                </c:pt>
                <c:pt idx="336">
                  <c:v>43438.057673611111</c:v>
                </c:pt>
                <c:pt idx="337">
                  <c:v>43438.071562500001</c:v>
                </c:pt>
                <c:pt idx="338">
                  <c:v>43438.085451388892</c:v>
                </c:pt>
                <c:pt idx="339">
                  <c:v>43438.099340277775</c:v>
                </c:pt>
                <c:pt idx="340">
                  <c:v>43438.113229166665</c:v>
                </c:pt>
                <c:pt idx="341">
                  <c:v>43438.127118055556</c:v>
                </c:pt>
                <c:pt idx="342">
                  <c:v>43438.141006944446</c:v>
                </c:pt>
                <c:pt idx="343">
                  <c:v>43438.154895833337</c:v>
                </c:pt>
                <c:pt idx="344">
                  <c:v>43438.16878472222</c:v>
                </c:pt>
                <c:pt idx="345">
                  <c:v>43438.182673611111</c:v>
                </c:pt>
                <c:pt idx="346">
                  <c:v>43438.196562500001</c:v>
                </c:pt>
                <c:pt idx="347">
                  <c:v>43438.210451388892</c:v>
                </c:pt>
                <c:pt idx="348">
                  <c:v>43438.224340277775</c:v>
                </c:pt>
                <c:pt idx="349">
                  <c:v>43438.238229166665</c:v>
                </c:pt>
                <c:pt idx="350">
                  <c:v>43438.252118055556</c:v>
                </c:pt>
                <c:pt idx="351">
                  <c:v>43438.266006944446</c:v>
                </c:pt>
                <c:pt idx="352">
                  <c:v>43438.279895833337</c:v>
                </c:pt>
                <c:pt idx="353">
                  <c:v>43438.29378472222</c:v>
                </c:pt>
                <c:pt idx="354">
                  <c:v>43438.307673611111</c:v>
                </c:pt>
                <c:pt idx="355">
                  <c:v>43438.321562500001</c:v>
                </c:pt>
                <c:pt idx="356">
                  <c:v>43438.335451388892</c:v>
                </c:pt>
                <c:pt idx="357">
                  <c:v>43438.349340277775</c:v>
                </c:pt>
                <c:pt idx="358">
                  <c:v>43438.363229166665</c:v>
                </c:pt>
                <c:pt idx="359">
                  <c:v>43438.377118055556</c:v>
                </c:pt>
                <c:pt idx="360">
                  <c:v>43438.391018518516</c:v>
                </c:pt>
                <c:pt idx="361">
                  <c:v>43438.404907407406</c:v>
                </c:pt>
                <c:pt idx="362">
                  <c:v>43438.418796296297</c:v>
                </c:pt>
                <c:pt idx="363">
                  <c:v>43438.432685185187</c:v>
                </c:pt>
                <c:pt idx="364">
                  <c:v>43438.446574074071</c:v>
                </c:pt>
                <c:pt idx="365">
                  <c:v>43438.460462962961</c:v>
                </c:pt>
                <c:pt idx="366">
                  <c:v>43438.474351851852</c:v>
                </c:pt>
                <c:pt idx="367">
                  <c:v>43438.488240740742</c:v>
                </c:pt>
                <c:pt idx="368">
                  <c:v>43438.502129629633</c:v>
                </c:pt>
                <c:pt idx="369">
                  <c:v>43438.516018518516</c:v>
                </c:pt>
                <c:pt idx="370">
                  <c:v>43438.529907407406</c:v>
                </c:pt>
                <c:pt idx="371">
                  <c:v>43438.543796296297</c:v>
                </c:pt>
                <c:pt idx="372">
                  <c:v>43438.557685185187</c:v>
                </c:pt>
                <c:pt idx="373">
                  <c:v>43438.571574074071</c:v>
                </c:pt>
                <c:pt idx="374">
                  <c:v>43438.585462962961</c:v>
                </c:pt>
                <c:pt idx="375">
                  <c:v>43438.599351851852</c:v>
                </c:pt>
                <c:pt idx="376">
                  <c:v>43438.613240740742</c:v>
                </c:pt>
                <c:pt idx="377">
                  <c:v>43438.627129629633</c:v>
                </c:pt>
                <c:pt idx="378">
                  <c:v>43438.641018518516</c:v>
                </c:pt>
                <c:pt idx="379">
                  <c:v>43438.654907407406</c:v>
                </c:pt>
                <c:pt idx="380">
                  <c:v>43438.668796296297</c:v>
                </c:pt>
                <c:pt idx="381">
                  <c:v>43438.682685185187</c:v>
                </c:pt>
                <c:pt idx="382">
                  <c:v>43438.696574074071</c:v>
                </c:pt>
                <c:pt idx="383">
                  <c:v>43438.710462962961</c:v>
                </c:pt>
                <c:pt idx="384">
                  <c:v>43438.724351851852</c:v>
                </c:pt>
                <c:pt idx="385">
                  <c:v>43438.738240740742</c:v>
                </c:pt>
                <c:pt idx="386">
                  <c:v>43438.752129629633</c:v>
                </c:pt>
                <c:pt idx="387">
                  <c:v>43438.766018518516</c:v>
                </c:pt>
                <c:pt idx="388">
                  <c:v>43438.779907407406</c:v>
                </c:pt>
                <c:pt idx="389">
                  <c:v>43438.793796296297</c:v>
                </c:pt>
                <c:pt idx="390">
                  <c:v>43438.807685185187</c:v>
                </c:pt>
                <c:pt idx="391">
                  <c:v>43438.821574074071</c:v>
                </c:pt>
                <c:pt idx="392">
                  <c:v>43438.835462962961</c:v>
                </c:pt>
                <c:pt idx="393">
                  <c:v>43438.849351851852</c:v>
                </c:pt>
                <c:pt idx="394">
                  <c:v>43438.863240740742</c:v>
                </c:pt>
                <c:pt idx="395">
                  <c:v>43438.877129629633</c:v>
                </c:pt>
                <c:pt idx="396">
                  <c:v>43438.891018518516</c:v>
                </c:pt>
                <c:pt idx="397">
                  <c:v>43438.904907407406</c:v>
                </c:pt>
                <c:pt idx="398">
                  <c:v>43438.918796296297</c:v>
                </c:pt>
                <c:pt idx="399">
                  <c:v>43438.932685185187</c:v>
                </c:pt>
                <c:pt idx="400">
                  <c:v>43438.946574074071</c:v>
                </c:pt>
                <c:pt idx="401">
                  <c:v>43438.960462962961</c:v>
                </c:pt>
                <c:pt idx="402">
                  <c:v>43438.974351851852</c:v>
                </c:pt>
                <c:pt idx="403">
                  <c:v>43438.988240740742</c:v>
                </c:pt>
                <c:pt idx="404">
                  <c:v>43439.002129629633</c:v>
                </c:pt>
                <c:pt idx="405">
                  <c:v>43439.016018518516</c:v>
                </c:pt>
                <c:pt idx="406">
                  <c:v>43439.029907407406</c:v>
                </c:pt>
                <c:pt idx="407">
                  <c:v>43439.043796296297</c:v>
                </c:pt>
                <c:pt idx="408">
                  <c:v>43439.057685185187</c:v>
                </c:pt>
                <c:pt idx="409">
                  <c:v>43439.071574074071</c:v>
                </c:pt>
                <c:pt idx="410">
                  <c:v>43439.085462962961</c:v>
                </c:pt>
                <c:pt idx="411">
                  <c:v>43439.099351851852</c:v>
                </c:pt>
                <c:pt idx="412">
                  <c:v>43439.113240740742</c:v>
                </c:pt>
                <c:pt idx="413">
                  <c:v>43439.127129629633</c:v>
                </c:pt>
                <c:pt idx="414">
                  <c:v>43439.141018518516</c:v>
                </c:pt>
                <c:pt idx="415">
                  <c:v>43439.154907407406</c:v>
                </c:pt>
                <c:pt idx="416">
                  <c:v>43439.168796296297</c:v>
                </c:pt>
                <c:pt idx="417">
                  <c:v>43439.182685185187</c:v>
                </c:pt>
                <c:pt idx="418">
                  <c:v>43439.196574074071</c:v>
                </c:pt>
                <c:pt idx="419">
                  <c:v>43439.210462962961</c:v>
                </c:pt>
                <c:pt idx="420">
                  <c:v>43439.224351851852</c:v>
                </c:pt>
                <c:pt idx="421">
                  <c:v>43439.238240740742</c:v>
                </c:pt>
                <c:pt idx="422">
                  <c:v>43439.252129629633</c:v>
                </c:pt>
                <c:pt idx="423">
                  <c:v>43439.266018518516</c:v>
                </c:pt>
                <c:pt idx="424">
                  <c:v>43439.279907407406</c:v>
                </c:pt>
                <c:pt idx="425">
                  <c:v>43439.293796296297</c:v>
                </c:pt>
                <c:pt idx="426">
                  <c:v>43439.307685185187</c:v>
                </c:pt>
                <c:pt idx="427">
                  <c:v>43439.321574074071</c:v>
                </c:pt>
                <c:pt idx="428">
                  <c:v>43439.335462962961</c:v>
                </c:pt>
                <c:pt idx="429">
                  <c:v>43439.349351851852</c:v>
                </c:pt>
                <c:pt idx="430">
                  <c:v>43439.363240740742</c:v>
                </c:pt>
                <c:pt idx="431">
                  <c:v>43439.377129629633</c:v>
                </c:pt>
                <c:pt idx="432">
                  <c:v>43439.391018518516</c:v>
                </c:pt>
                <c:pt idx="433">
                  <c:v>43439.404907407406</c:v>
                </c:pt>
                <c:pt idx="434">
                  <c:v>43439.418796296297</c:v>
                </c:pt>
                <c:pt idx="435">
                  <c:v>43439.432685185187</c:v>
                </c:pt>
                <c:pt idx="436">
                  <c:v>43439.446574074071</c:v>
                </c:pt>
                <c:pt idx="437">
                  <c:v>43439.460462962961</c:v>
                </c:pt>
                <c:pt idx="438">
                  <c:v>43439.474351851852</c:v>
                </c:pt>
                <c:pt idx="439">
                  <c:v>43439.488240740742</c:v>
                </c:pt>
                <c:pt idx="440">
                  <c:v>43439.502129629633</c:v>
                </c:pt>
                <c:pt idx="441">
                  <c:v>43439.516018518516</c:v>
                </c:pt>
                <c:pt idx="442">
                  <c:v>43439.529907407406</c:v>
                </c:pt>
                <c:pt idx="443">
                  <c:v>43439.543796296297</c:v>
                </c:pt>
                <c:pt idx="444">
                  <c:v>43439.557685185187</c:v>
                </c:pt>
                <c:pt idx="445">
                  <c:v>43439.571574074071</c:v>
                </c:pt>
                <c:pt idx="446">
                  <c:v>43439.585462962961</c:v>
                </c:pt>
                <c:pt idx="447">
                  <c:v>43439.599351851852</c:v>
                </c:pt>
                <c:pt idx="448">
                  <c:v>43439.613240740742</c:v>
                </c:pt>
                <c:pt idx="449">
                  <c:v>43439.627129629633</c:v>
                </c:pt>
                <c:pt idx="450">
                  <c:v>43439.641018518516</c:v>
                </c:pt>
                <c:pt idx="451">
                  <c:v>43439.654907407406</c:v>
                </c:pt>
                <c:pt idx="452">
                  <c:v>43439.668796296297</c:v>
                </c:pt>
                <c:pt idx="453">
                  <c:v>43439.682685185187</c:v>
                </c:pt>
                <c:pt idx="454">
                  <c:v>43439.696574074071</c:v>
                </c:pt>
                <c:pt idx="455">
                  <c:v>43439.710462962961</c:v>
                </c:pt>
                <c:pt idx="456">
                  <c:v>43439.724351851852</c:v>
                </c:pt>
                <c:pt idx="457">
                  <c:v>43439.738240740742</c:v>
                </c:pt>
                <c:pt idx="458">
                  <c:v>43439.752129629633</c:v>
                </c:pt>
                <c:pt idx="459">
                  <c:v>43439.766018518516</c:v>
                </c:pt>
                <c:pt idx="460">
                  <c:v>43439.779907407406</c:v>
                </c:pt>
                <c:pt idx="461">
                  <c:v>43439.793796296297</c:v>
                </c:pt>
                <c:pt idx="462">
                  <c:v>43439.807685185187</c:v>
                </c:pt>
                <c:pt idx="463">
                  <c:v>43439.821574074071</c:v>
                </c:pt>
                <c:pt idx="464">
                  <c:v>43439.835462962961</c:v>
                </c:pt>
                <c:pt idx="465">
                  <c:v>43439.849351851852</c:v>
                </c:pt>
                <c:pt idx="466">
                  <c:v>43439.863240740742</c:v>
                </c:pt>
                <c:pt idx="467">
                  <c:v>43439.877129629633</c:v>
                </c:pt>
                <c:pt idx="468">
                  <c:v>43439.891030092593</c:v>
                </c:pt>
                <c:pt idx="469">
                  <c:v>43439.904918981483</c:v>
                </c:pt>
                <c:pt idx="470">
                  <c:v>43439.918807870374</c:v>
                </c:pt>
                <c:pt idx="471">
                  <c:v>43439.932696759257</c:v>
                </c:pt>
                <c:pt idx="472">
                  <c:v>43439.946585648147</c:v>
                </c:pt>
                <c:pt idx="473">
                  <c:v>43439.960474537038</c:v>
                </c:pt>
                <c:pt idx="474">
                  <c:v>43439.974363425928</c:v>
                </c:pt>
                <c:pt idx="475">
                  <c:v>43439.988252314812</c:v>
                </c:pt>
                <c:pt idx="476">
                  <c:v>43440.002141203702</c:v>
                </c:pt>
                <c:pt idx="477">
                  <c:v>43440.016030092593</c:v>
                </c:pt>
                <c:pt idx="478">
                  <c:v>43440.029918981483</c:v>
                </c:pt>
                <c:pt idx="479">
                  <c:v>43440.043807870374</c:v>
                </c:pt>
                <c:pt idx="480">
                  <c:v>43440.057696759257</c:v>
                </c:pt>
                <c:pt idx="481">
                  <c:v>43440.071585648147</c:v>
                </c:pt>
                <c:pt idx="482">
                  <c:v>43440.085474537038</c:v>
                </c:pt>
                <c:pt idx="483">
                  <c:v>43440.099363425928</c:v>
                </c:pt>
                <c:pt idx="484">
                  <c:v>43440.113252314812</c:v>
                </c:pt>
                <c:pt idx="485">
                  <c:v>43440.127141203702</c:v>
                </c:pt>
                <c:pt idx="486">
                  <c:v>43440.141030092593</c:v>
                </c:pt>
                <c:pt idx="487">
                  <c:v>43440.154918981483</c:v>
                </c:pt>
                <c:pt idx="488">
                  <c:v>43440.168807870374</c:v>
                </c:pt>
                <c:pt idx="489">
                  <c:v>43440.182696759257</c:v>
                </c:pt>
                <c:pt idx="490">
                  <c:v>43440.196585648147</c:v>
                </c:pt>
                <c:pt idx="491">
                  <c:v>43440.210474537038</c:v>
                </c:pt>
                <c:pt idx="492">
                  <c:v>43440.224363425928</c:v>
                </c:pt>
                <c:pt idx="493">
                  <c:v>43440.238252314812</c:v>
                </c:pt>
                <c:pt idx="494">
                  <c:v>43440.252141203702</c:v>
                </c:pt>
                <c:pt idx="495">
                  <c:v>43440.266030092593</c:v>
                </c:pt>
                <c:pt idx="496">
                  <c:v>43440.279918981483</c:v>
                </c:pt>
                <c:pt idx="497">
                  <c:v>43440.293807870374</c:v>
                </c:pt>
                <c:pt idx="498">
                  <c:v>43440.307696759257</c:v>
                </c:pt>
                <c:pt idx="499">
                  <c:v>43440.321585648147</c:v>
                </c:pt>
                <c:pt idx="500">
                  <c:v>43440.335474537038</c:v>
                </c:pt>
                <c:pt idx="501">
                  <c:v>43440.349363425928</c:v>
                </c:pt>
                <c:pt idx="502">
                  <c:v>43440.363252314812</c:v>
                </c:pt>
                <c:pt idx="503">
                  <c:v>43440.377141203702</c:v>
                </c:pt>
                <c:pt idx="504">
                  <c:v>43440.391030092593</c:v>
                </c:pt>
                <c:pt idx="505">
                  <c:v>43440.404918981483</c:v>
                </c:pt>
                <c:pt idx="506">
                  <c:v>43440.418807870374</c:v>
                </c:pt>
                <c:pt idx="507">
                  <c:v>43440.432696759257</c:v>
                </c:pt>
                <c:pt idx="508">
                  <c:v>43440.446585648147</c:v>
                </c:pt>
                <c:pt idx="509">
                  <c:v>43440.460474537038</c:v>
                </c:pt>
                <c:pt idx="510">
                  <c:v>43440.474363425928</c:v>
                </c:pt>
                <c:pt idx="511">
                  <c:v>43440.488252314812</c:v>
                </c:pt>
                <c:pt idx="512">
                  <c:v>43440.502141203702</c:v>
                </c:pt>
                <c:pt idx="513">
                  <c:v>43440.516030092593</c:v>
                </c:pt>
                <c:pt idx="514">
                  <c:v>43440.529918981483</c:v>
                </c:pt>
                <c:pt idx="515">
                  <c:v>43440.543807870374</c:v>
                </c:pt>
                <c:pt idx="516">
                  <c:v>43440.557696759257</c:v>
                </c:pt>
                <c:pt idx="517">
                  <c:v>43440.571585648147</c:v>
                </c:pt>
                <c:pt idx="518">
                  <c:v>43440.585474537038</c:v>
                </c:pt>
                <c:pt idx="519">
                  <c:v>43440.599363425928</c:v>
                </c:pt>
                <c:pt idx="520">
                  <c:v>43440.613252314812</c:v>
                </c:pt>
                <c:pt idx="521">
                  <c:v>43440.627141203702</c:v>
                </c:pt>
                <c:pt idx="522">
                  <c:v>43440.641030092593</c:v>
                </c:pt>
                <c:pt idx="523">
                  <c:v>43440.654918981483</c:v>
                </c:pt>
                <c:pt idx="524">
                  <c:v>43440.668807870374</c:v>
                </c:pt>
                <c:pt idx="525">
                  <c:v>43440.682696759257</c:v>
                </c:pt>
                <c:pt idx="526">
                  <c:v>43440.696585648147</c:v>
                </c:pt>
                <c:pt idx="527">
                  <c:v>43440.710474537038</c:v>
                </c:pt>
                <c:pt idx="528">
                  <c:v>43440.724363425928</c:v>
                </c:pt>
                <c:pt idx="529">
                  <c:v>43440.738252314812</c:v>
                </c:pt>
                <c:pt idx="530">
                  <c:v>43440.752141203702</c:v>
                </c:pt>
                <c:pt idx="531">
                  <c:v>43440.766030092593</c:v>
                </c:pt>
                <c:pt idx="532">
                  <c:v>43440.779918981483</c:v>
                </c:pt>
                <c:pt idx="533">
                  <c:v>43440.793807870374</c:v>
                </c:pt>
                <c:pt idx="534">
                  <c:v>43440.807696759257</c:v>
                </c:pt>
                <c:pt idx="535">
                  <c:v>43440.821585648147</c:v>
                </c:pt>
                <c:pt idx="536">
                  <c:v>43440.835474537038</c:v>
                </c:pt>
                <c:pt idx="537">
                  <c:v>43440.849363425928</c:v>
                </c:pt>
                <c:pt idx="538">
                  <c:v>43440.863252314812</c:v>
                </c:pt>
                <c:pt idx="539">
                  <c:v>43440.877141203702</c:v>
                </c:pt>
                <c:pt idx="540">
                  <c:v>43440.891030092593</c:v>
                </c:pt>
                <c:pt idx="541">
                  <c:v>43440.904918981483</c:v>
                </c:pt>
                <c:pt idx="542">
                  <c:v>43440.918807870374</c:v>
                </c:pt>
                <c:pt idx="543">
                  <c:v>43440.932696759257</c:v>
                </c:pt>
                <c:pt idx="544">
                  <c:v>43440.946585648147</c:v>
                </c:pt>
                <c:pt idx="545">
                  <c:v>43440.960474537038</c:v>
                </c:pt>
                <c:pt idx="546">
                  <c:v>43440.974363425928</c:v>
                </c:pt>
                <c:pt idx="547">
                  <c:v>43440.988252314812</c:v>
                </c:pt>
                <c:pt idx="548">
                  <c:v>43441.002141203702</c:v>
                </c:pt>
                <c:pt idx="549">
                  <c:v>43441.016030092593</c:v>
                </c:pt>
                <c:pt idx="550">
                  <c:v>43441.029918981483</c:v>
                </c:pt>
                <c:pt idx="551">
                  <c:v>43441.043807870374</c:v>
                </c:pt>
                <c:pt idx="552">
                  <c:v>43441.057696759257</c:v>
                </c:pt>
                <c:pt idx="553">
                  <c:v>43441.071585648147</c:v>
                </c:pt>
                <c:pt idx="554">
                  <c:v>43441.085474537038</c:v>
                </c:pt>
                <c:pt idx="555">
                  <c:v>43441.099363425928</c:v>
                </c:pt>
                <c:pt idx="556">
                  <c:v>43441.113252314812</c:v>
                </c:pt>
                <c:pt idx="557">
                  <c:v>43441.127141203702</c:v>
                </c:pt>
                <c:pt idx="558">
                  <c:v>43441.141030092593</c:v>
                </c:pt>
                <c:pt idx="559">
                  <c:v>43441.154918981483</c:v>
                </c:pt>
                <c:pt idx="560">
                  <c:v>43441.168807870374</c:v>
                </c:pt>
                <c:pt idx="561">
                  <c:v>43441.182696759257</c:v>
                </c:pt>
                <c:pt idx="562">
                  <c:v>43441.196585648147</c:v>
                </c:pt>
                <c:pt idx="563">
                  <c:v>43441.210486111115</c:v>
                </c:pt>
                <c:pt idx="564">
                  <c:v>43441.224374999998</c:v>
                </c:pt>
                <c:pt idx="565">
                  <c:v>43441.238263888888</c:v>
                </c:pt>
                <c:pt idx="566">
                  <c:v>43441.252152777779</c:v>
                </c:pt>
                <c:pt idx="567">
                  <c:v>43441.266041666669</c:v>
                </c:pt>
                <c:pt idx="568">
                  <c:v>43441.279930555553</c:v>
                </c:pt>
                <c:pt idx="569">
                  <c:v>43441.293819444443</c:v>
                </c:pt>
                <c:pt idx="570">
                  <c:v>43441.307708333334</c:v>
                </c:pt>
                <c:pt idx="571">
                  <c:v>43441.321597222224</c:v>
                </c:pt>
                <c:pt idx="572">
                  <c:v>43441.335486111115</c:v>
                </c:pt>
                <c:pt idx="573">
                  <c:v>43441.349374999998</c:v>
                </c:pt>
                <c:pt idx="574">
                  <c:v>43441.363263888888</c:v>
                </c:pt>
                <c:pt idx="575">
                  <c:v>43441.377152777779</c:v>
                </c:pt>
                <c:pt idx="576">
                  <c:v>43441.391041666669</c:v>
                </c:pt>
                <c:pt idx="577">
                  <c:v>43441.404930555553</c:v>
                </c:pt>
                <c:pt idx="578">
                  <c:v>43441.418819444443</c:v>
                </c:pt>
                <c:pt idx="579">
                  <c:v>43441.432708333334</c:v>
                </c:pt>
                <c:pt idx="580">
                  <c:v>43441.446597222224</c:v>
                </c:pt>
                <c:pt idx="581">
                  <c:v>43441.460486111115</c:v>
                </c:pt>
                <c:pt idx="582">
                  <c:v>43441.474374999998</c:v>
                </c:pt>
                <c:pt idx="583">
                  <c:v>43441.488263888888</c:v>
                </c:pt>
                <c:pt idx="584">
                  <c:v>43441.502152777779</c:v>
                </c:pt>
                <c:pt idx="585">
                  <c:v>43441.516041666669</c:v>
                </c:pt>
                <c:pt idx="586">
                  <c:v>43441.529930555553</c:v>
                </c:pt>
                <c:pt idx="587">
                  <c:v>43441.543819444443</c:v>
                </c:pt>
                <c:pt idx="588">
                  <c:v>43441.557708333334</c:v>
                </c:pt>
                <c:pt idx="589">
                  <c:v>43441.571597222224</c:v>
                </c:pt>
                <c:pt idx="590">
                  <c:v>43441.585486111115</c:v>
                </c:pt>
                <c:pt idx="591">
                  <c:v>43441.599374999998</c:v>
                </c:pt>
                <c:pt idx="592">
                  <c:v>43441.613263888888</c:v>
                </c:pt>
                <c:pt idx="593">
                  <c:v>43441.627152777779</c:v>
                </c:pt>
                <c:pt idx="594">
                  <c:v>43441.641041666669</c:v>
                </c:pt>
                <c:pt idx="595">
                  <c:v>43441.654930555553</c:v>
                </c:pt>
                <c:pt idx="596">
                  <c:v>43441.668819444443</c:v>
                </c:pt>
                <c:pt idx="597">
                  <c:v>43441.682708333334</c:v>
                </c:pt>
                <c:pt idx="598">
                  <c:v>43441.696597222224</c:v>
                </c:pt>
                <c:pt idx="599">
                  <c:v>43441.710486111115</c:v>
                </c:pt>
                <c:pt idx="600">
                  <c:v>43441.724374999998</c:v>
                </c:pt>
                <c:pt idx="601">
                  <c:v>43441.738263888888</c:v>
                </c:pt>
                <c:pt idx="602">
                  <c:v>43441.752152777779</c:v>
                </c:pt>
                <c:pt idx="603">
                  <c:v>43441.766041666669</c:v>
                </c:pt>
                <c:pt idx="604">
                  <c:v>43441.779930555553</c:v>
                </c:pt>
                <c:pt idx="605">
                  <c:v>43441.793819444443</c:v>
                </c:pt>
                <c:pt idx="606">
                  <c:v>43441.807708333334</c:v>
                </c:pt>
                <c:pt idx="607">
                  <c:v>43441.821597222224</c:v>
                </c:pt>
                <c:pt idx="608">
                  <c:v>43441.835486111115</c:v>
                </c:pt>
                <c:pt idx="609">
                  <c:v>43441.849374999998</c:v>
                </c:pt>
                <c:pt idx="610">
                  <c:v>43441.863263888888</c:v>
                </c:pt>
                <c:pt idx="611">
                  <c:v>43441.877152777779</c:v>
                </c:pt>
                <c:pt idx="612">
                  <c:v>43441.891041666669</c:v>
                </c:pt>
                <c:pt idx="613">
                  <c:v>43441.904930555553</c:v>
                </c:pt>
                <c:pt idx="614">
                  <c:v>43441.918819444443</c:v>
                </c:pt>
                <c:pt idx="615">
                  <c:v>43441.932708333334</c:v>
                </c:pt>
                <c:pt idx="616">
                  <c:v>43441.946597222224</c:v>
                </c:pt>
                <c:pt idx="617">
                  <c:v>43441.960486111115</c:v>
                </c:pt>
                <c:pt idx="618">
                  <c:v>43441.974374999998</c:v>
                </c:pt>
                <c:pt idx="619">
                  <c:v>43441.988263888888</c:v>
                </c:pt>
                <c:pt idx="620">
                  <c:v>43442.002152777779</c:v>
                </c:pt>
                <c:pt idx="621">
                  <c:v>43442.016041666669</c:v>
                </c:pt>
                <c:pt idx="622">
                  <c:v>43442.029930555553</c:v>
                </c:pt>
                <c:pt idx="623">
                  <c:v>43442.043819444443</c:v>
                </c:pt>
                <c:pt idx="624">
                  <c:v>43442.057708333334</c:v>
                </c:pt>
                <c:pt idx="625">
                  <c:v>43442.071597222224</c:v>
                </c:pt>
                <c:pt idx="626">
                  <c:v>43442.085486111115</c:v>
                </c:pt>
                <c:pt idx="627">
                  <c:v>43442.099374999998</c:v>
                </c:pt>
                <c:pt idx="628">
                  <c:v>43442.113263888888</c:v>
                </c:pt>
                <c:pt idx="629">
                  <c:v>43442.127152777779</c:v>
                </c:pt>
                <c:pt idx="630">
                  <c:v>43442.141041666669</c:v>
                </c:pt>
                <c:pt idx="631">
                  <c:v>43442.154930555553</c:v>
                </c:pt>
                <c:pt idx="632">
                  <c:v>43442.168819444443</c:v>
                </c:pt>
                <c:pt idx="633">
                  <c:v>43442.182708333334</c:v>
                </c:pt>
                <c:pt idx="634">
                  <c:v>43442.196597222224</c:v>
                </c:pt>
                <c:pt idx="635">
                  <c:v>43442.210486111115</c:v>
                </c:pt>
                <c:pt idx="636">
                  <c:v>43442.224374999998</c:v>
                </c:pt>
                <c:pt idx="637">
                  <c:v>43442.238263888888</c:v>
                </c:pt>
                <c:pt idx="638">
                  <c:v>43442.252152777779</c:v>
                </c:pt>
                <c:pt idx="639">
                  <c:v>43442.266041666669</c:v>
                </c:pt>
                <c:pt idx="640">
                  <c:v>43442.279930555553</c:v>
                </c:pt>
                <c:pt idx="641">
                  <c:v>43442.293819444443</c:v>
                </c:pt>
                <c:pt idx="642">
                  <c:v>43442.307708333334</c:v>
                </c:pt>
                <c:pt idx="643">
                  <c:v>43442.321597222224</c:v>
                </c:pt>
                <c:pt idx="644">
                  <c:v>43442.335486111115</c:v>
                </c:pt>
                <c:pt idx="645">
                  <c:v>43442.349374999998</c:v>
                </c:pt>
                <c:pt idx="646">
                  <c:v>43442.363263888888</c:v>
                </c:pt>
                <c:pt idx="647">
                  <c:v>43442.377152777779</c:v>
                </c:pt>
                <c:pt idx="648">
                  <c:v>43442.391041666669</c:v>
                </c:pt>
                <c:pt idx="649">
                  <c:v>43442.404930555553</c:v>
                </c:pt>
                <c:pt idx="650">
                  <c:v>43442.418819444443</c:v>
                </c:pt>
                <c:pt idx="651">
                  <c:v>43442.432708333334</c:v>
                </c:pt>
                <c:pt idx="652">
                  <c:v>43442.446597222224</c:v>
                </c:pt>
                <c:pt idx="653">
                  <c:v>43442.460486111115</c:v>
                </c:pt>
                <c:pt idx="654">
                  <c:v>43442.474374999998</c:v>
                </c:pt>
                <c:pt idx="655">
                  <c:v>43442.488263888888</c:v>
                </c:pt>
                <c:pt idx="656">
                  <c:v>43442.502152777779</c:v>
                </c:pt>
                <c:pt idx="657">
                  <c:v>43442.516041666669</c:v>
                </c:pt>
                <c:pt idx="658">
                  <c:v>43442.529930555553</c:v>
                </c:pt>
                <c:pt idx="659">
                  <c:v>43442.543819444443</c:v>
                </c:pt>
                <c:pt idx="660">
                  <c:v>43442.557708333334</c:v>
                </c:pt>
                <c:pt idx="661">
                  <c:v>43442.571597222224</c:v>
                </c:pt>
                <c:pt idx="662">
                  <c:v>43442.585486111115</c:v>
                </c:pt>
                <c:pt idx="663">
                  <c:v>43442.599374999998</c:v>
                </c:pt>
                <c:pt idx="664">
                  <c:v>43442.613263888888</c:v>
                </c:pt>
                <c:pt idx="665">
                  <c:v>43442.627164351848</c:v>
                </c:pt>
                <c:pt idx="666">
                  <c:v>43442.641053240739</c:v>
                </c:pt>
                <c:pt idx="667">
                  <c:v>43442.654942129629</c:v>
                </c:pt>
                <c:pt idx="668">
                  <c:v>43442.66883101852</c:v>
                </c:pt>
                <c:pt idx="669">
                  <c:v>43442.682719907411</c:v>
                </c:pt>
                <c:pt idx="670">
                  <c:v>43442.696608796294</c:v>
                </c:pt>
                <c:pt idx="671">
                  <c:v>43442.710497685184</c:v>
                </c:pt>
                <c:pt idx="672">
                  <c:v>43442.724386574075</c:v>
                </c:pt>
                <c:pt idx="673">
                  <c:v>43442.738275462965</c:v>
                </c:pt>
                <c:pt idx="674">
                  <c:v>43442.752164351848</c:v>
                </c:pt>
                <c:pt idx="675">
                  <c:v>43442.766053240739</c:v>
                </c:pt>
                <c:pt idx="676">
                  <c:v>43442.779942129629</c:v>
                </c:pt>
                <c:pt idx="677">
                  <c:v>43442.79383101852</c:v>
                </c:pt>
                <c:pt idx="678">
                  <c:v>43442.807719907411</c:v>
                </c:pt>
                <c:pt idx="679">
                  <c:v>43442.821608796294</c:v>
                </c:pt>
                <c:pt idx="680">
                  <c:v>43442.835497685184</c:v>
                </c:pt>
                <c:pt idx="681">
                  <c:v>43442.849386574075</c:v>
                </c:pt>
                <c:pt idx="682">
                  <c:v>43442.863275462965</c:v>
                </c:pt>
                <c:pt idx="683">
                  <c:v>43442.877164351848</c:v>
                </c:pt>
                <c:pt idx="684">
                  <c:v>43442.891053240739</c:v>
                </c:pt>
                <c:pt idx="685">
                  <c:v>43442.904942129629</c:v>
                </c:pt>
                <c:pt idx="686">
                  <c:v>43442.91883101852</c:v>
                </c:pt>
                <c:pt idx="687">
                  <c:v>43442.932719907411</c:v>
                </c:pt>
                <c:pt idx="688">
                  <c:v>43442.946608796294</c:v>
                </c:pt>
                <c:pt idx="689">
                  <c:v>43442.960497685184</c:v>
                </c:pt>
                <c:pt idx="690">
                  <c:v>43442.974386574075</c:v>
                </c:pt>
                <c:pt idx="691">
                  <c:v>43442.988275462965</c:v>
                </c:pt>
                <c:pt idx="692">
                  <c:v>43443.002164351848</c:v>
                </c:pt>
                <c:pt idx="693">
                  <c:v>43443.016053240739</c:v>
                </c:pt>
                <c:pt idx="694">
                  <c:v>43443.029942129629</c:v>
                </c:pt>
                <c:pt idx="695">
                  <c:v>43443.04383101852</c:v>
                </c:pt>
                <c:pt idx="696">
                  <c:v>43443.057719907411</c:v>
                </c:pt>
                <c:pt idx="697">
                  <c:v>43443.071608796294</c:v>
                </c:pt>
                <c:pt idx="698">
                  <c:v>43443.085497685184</c:v>
                </c:pt>
                <c:pt idx="699">
                  <c:v>43443.099386574075</c:v>
                </c:pt>
                <c:pt idx="700">
                  <c:v>43443.113275462965</c:v>
                </c:pt>
                <c:pt idx="701">
                  <c:v>43443.127164351848</c:v>
                </c:pt>
                <c:pt idx="702">
                  <c:v>43443.141053240739</c:v>
                </c:pt>
                <c:pt idx="703">
                  <c:v>43443.154942129629</c:v>
                </c:pt>
                <c:pt idx="704">
                  <c:v>43443.16883101852</c:v>
                </c:pt>
                <c:pt idx="705">
                  <c:v>43443.182719907411</c:v>
                </c:pt>
                <c:pt idx="706">
                  <c:v>43443.196608796294</c:v>
                </c:pt>
                <c:pt idx="707">
                  <c:v>43443.210497685184</c:v>
                </c:pt>
                <c:pt idx="708">
                  <c:v>43443.224386574075</c:v>
                </c:pt>
                <c:pt idx="709">
                  <c:v>43443.238275462965</c:v>
                </c:pt>
                <c:pt idx="710">
                  <c:v>43443.252164351848</c:v>
                </c:pt>
                <c:pt idx="711">
                  <c:v>43443.266053240739</c:v>
                </c:pt>
                <c:pt idx="712">
                  <c:v>43443.279942129629</c:v>
                </c:pt>
                <c:pt idx="713">
                  <c:v>43443.29383101852</c:v>
                </c:pt>
                <c:pt idx="714">
                  <c:v>43443.307719907411</c:v>
                </c:pt>
                <c:pt idx="715">
                  <c:v>43443.321608796294</c:v>
                </c:pt>
                <c:pt idx="716">
                  <c:v>43443.335497685184</c:v>
                </c:pt>
                <c:pt idx="717">
                  <c:v>43443.349386574075</c:v>
                </c:pt>
                <c:pt idx="718">
                  <c:v>43443.363275462965</c:v>
                </c:pt>
                <c:pt idx="719">
                  <c:v>43443.377164351848</c:v>
                </c:pt>
                <c:pt idx="720">
                  <c:v>43443.391053240739</c:v>
                </c:pt>
                <c:pt idx="721">
                  <c:v>43443.404942129629</c:v>
                </c:pt>
                <c:pt idx="722">
                  <c:v>43443.41883101852</c:v>
                </c:pt>
                <c:pt idx="723">
                  <c:v>43443.432719907411</c:v>
                </c:pt>
                <c:pt idx="724">
                  <c:v>43443.446608796294</c:v>
                </c:pt>
                <c:pt idx="725">
                  <c:v>43443.460497685184</c:v>
                </c:pt>
                <c:pt idx="726">
                  <c:v>43443.474386574075</c:v>
                </c:pt>
                <c:pt idx="727">
                  <c:v>43443.488275462965</c:v>
                </c:pt>
                <c:pt idx="728">
                  <c:v>43443.502164351848</c:v>
                </c:pt>
                <c:pt idx="729">
                  <c:v>43443.516053240739</c:v>
                </c:pt>
                <c:pt idx="730">
                  <c:v>43443.529942129629</c:v>
                </c:pt>
                <c:pt idx="731">
                  <c:v>43443.54383101852</c:v>
                </c:pt>
                <c:pt idx="732">
                  <c:v>43443.557719907411</c:v>
                </c:pt>
                <c:pt idx="733">
                  <c:v>43443.571608796294</c:v>
                </c:pt>
                <c:pt idx="734">
                  <c:v>43443.585497685184</c:v>
                </c:pt>
                <c:pt idx="735">
                  <c:v>43443.599386574075</c:v>
                </c:pt>
                <c:pt idx="736">
                  <c:v>43443.613275462965</c:v>
                </c:pt>
                <c:pt idx="737">
                  <c:v>43443.627164351848</c:v>
                </c:pt>
                <c:pt idx="738">
                  <c:v>43443.641053240739</c:v>
                </c:pt>
                <c:pt idx="739">
                  <c:v>43443.654942129629</c:v>
                </c:pt>
                <c:pt idx="740">
                  <c:v>43443.66883101852</c:v>
                </c:pt>
                <c:pt idx="741">
                  <c:v>43443.682719907411</c:v>
                </c:pt>
                <c:pt idx="742">
                  <c:v>43443.696608796294</c:v>
                </c:pt>
                <c:pt idx="743">
                  <c:v>43443.710497685184</c:v>
                </c:pt>
                <c:pt idx="744">
                  <c:v>43443.724386574075</c:v>
                </c:pt>
                <c:pt idx="745">
                  <c:v>43443.738275462965</c:v>
                </c:pt>
                <c:pt idx="746">
                  <c:v>43443.752164351848</c:v>
                </c:pt>
                <c:pt idx="747">
                  <c:v>43443.766053240739</c:v>
                </c:pt>
                <c:pt idx="748">
                  <c:v>43443.779942129629</c:v>
                </c:pt>
                <c:pt idx="749">
                  <c:v>43443.79383101852</c:v>
                </c:pt>
                <c:pt idx="750">
                  <c:v>43443.807719907411</c:v>
                </c:pt>
                <c:pt idx="751">
                  <c:v>43443.821608796294</c:v>
                </c:pt>
                <c:pt idx="752">
                  <c:v>43443.835497685184</c:v>
                </c:pt>
                <c:pt idx="753">
                  <c:v>43443.849386574075</c:v>
                </c:pt>
                <c:pt idx="754">
                  <c:v>43443.863275462965</c:v>
                </c:pt>
                <c:pt idx="755">
                  <c:v>43443.877164351848</c:v>
                </c:pt>
                <c:pt idx="756">
                  <c:v>43443.891053240739</c:v>
                </c:pt>
                <c:pt idx="757">
                  <c:v>43443.904942129629</c:v>
                </c:pt>
                <c:pt idx="758">
                  <c:v>43443.91883101852</c:v>
                </c:pt>
                <c:pt idx="759">
                  <c:v>43443.932719907411</c:v>
                </c:pt>
                <c:pt idx="760">
                  <c:v>43443.946608796294</c:v>
                </c:pt>
                <c:pt idx="761">
                  <c:v>43443.960497685184</c:v>
                </c:pt>
                <c:pt idx="762">
                  <c:v>43443.974386574075</c:v>
                </c:pt>
                <c:pt idx="763">
                  <c:v>43443.988275462965</c:v>
                </c:pt>
                <c:pt idx="764">
                  <c:v>43444.002164351848</c:v>
                </c:pt>
                <c:pt idx="765">
                  <c:v>43444.016053240739</c:v>
                </c:pt>
                <c:pt idx="766">
                  <c:v>43444.029942129629</c:v>
                </c:pt>
                <c:pt idx="767">
                  <c:v>43444.04383101852</c:v>
                </c:pt>
                <c:pt idx="768">
                  <c:v>43444.057719907411</c:v>
                </c:pt>
                <c:pt idx="769">
                  <c:v>43444.071608796294</c:v>
                </c:pt>
                <c:pt idx="770">
                  <c:v>43444.085497685184</c:v>
                </c:pt>
                <c:pt idx="771">
                  <c:v>43444.099386574075</c:v>
                </c:pt>
                <c:pt idx="772">
                  <c:v>43444.113275462965</c:v>
                </c:pt>
                <c:pt idx="773">
                  <c:v>43444.127164351848</c:v>
                </c:pt>
                <c:pt idx="774">
                  <c:v>43444.141064814816</c:v>
                </c:pt>
                <c:pt idx="775">
                  <c:v>43444.154953703706</c:v>
                </c:pt>
                <c:pt idx="776">
                  <c:v>43444.168842592589</c:v>
                </c:pt>
                <c:pt idx="777">
                  <c:v>43444.18273148148</c:v>
                </c:pt>
                <c:pt idx="778">
                  <c:v>43444.196620370371</c:v>
                </c:pt>
                <c:pt idx="779">
                  <c:v>43444.210509259261</c:v>
                </c:pt>
                <c:pt idx="780">
                  <c:v>43444.224398148152</c:v>
                </c:pt>
                <c:pt idx="781">
                  <c:v>43444.238287037035</c:v>
                </c:pt>
                <c:pt idx="782">
                  <c:v>43444.252175925925</c:v>
                </c:pt>
                <c:pt idx="783">
                  <c:v>43444.266064814816</c:v>
                </c:pt>
                <c:pt idx="784">
                  <c:v>43444.279953703706</c:v>
                </c:pt>
                <c:pt idx="785">
                  <c:v>43444.293842592589</c:v>
                </c:pt>
                <c:pt idx="786">
                  <c:v>43444.30773148148</c:v>
                </c:pt>
                <c:pt idx="787">
                  <c:v>43444.321620370371</c:v>
                </c:pt>
                <c:pt idx="788">
                  <c:v>43444.335509259261</c:v>
                </c:pt>
                <c:pt idx="789">
                  <c:v>43444.349398148152</c:v>
                </c:pt>
                <c:pt idx="790">
                  <c:v>43444.363287037035</c:v>
                </c:pt>
                <c:pt idx="791">
                  <c:v>43444.377175925925</c:v>
                </c:pt>
                <c:pt idx="792">
                  <c:v>43444.391064814816</c:v>
                </c:pt>
                <c:pt idx="793">
                  <c:v>43444.404953703706</c:v>
                </c:pt>
                <c:pt idx="794">
                  <c:v>43444.418842592589</c:v>
                </c:pt>
              </c:numCache>
            </c:numRef>
          </c:xVal>
          <c:yVal>
            <c:numRef>
              <c:f>'[Chart in Microsoft PowerPoint]Tabelle1'!$D$4:$D$798</c:f>
              <c:numCache>
                <c:formatCode>General</c:formatCode>
                <c:ptCount val="795"/>
                <c:pt idx="0">
                  <c:v>1.607480624654342</c:v>
                </c:pt>
                <c:pt idx="1">
                  <c:v>1.4341245346702811</c:v>
                </c:pt>
                <c:pt idx="2">
                  <c:v>1.6402825780690242</c:v>
                </c:pt>
                <c:pt idx="3">
                  <c:v>2.1801704718131414</c:v>
                </c:pt>
                <c:pt idx="4">
                  <c:v>3.9165036648529239</c:v>
                </c:pt>
                <c:pt idx="5">
                  <c:v>7.5764917094427338</c:v>
                </c:pt>
                <c:pt idx="6">
                  <c:v>5.218375106209443</c:v>
                </c:pt>
                <c:pt idx="7">
                  <c:v>3.719436805520679</c:v>
                </c:pt>
                <c:pt idx="8">
                  <c:v>3.0622921991724512</c:v>
                </c:pt>
                <c:pt idx="9">
                  <c:v>3.1675848209267392</c:v>
                </c:pt>
                <c:pt idx="10">
                  <c:v>3.1225428306555316</c:v>
                </c:pt>
                <c:pt idx="11">
                  <c:v>3.0703108698967467</c:v>
                </c:pt>
                <c:pt idx="12">
                  <c:v>3.1926986595799818</c:v>
                </c:pt>
                <c:pt idx="13">
                  <c:v>2.9580030032917199</c:v>
                </c:pt>
                <c:pt idx="14">
                  <c:v>3.0398105397078017</c:v>
                </c:pt>
                <c:pt idx="15">
                  <c:v>3.1701288491981008</c:v>
                </c:pt>
                <c:pt idx="16">
                  <c:v>3.4341143113621584</c:v>
                </c:pt>
                <c:pt idx="17">
                  <c:v>3.5968682413790525</c:v>
                </c:pt>
                <c:pt idx="18">
                  <c:v>3.5527213562174684</c:v>
                </c:pt>
                <c:pt idx="19">
                  <c:v>3.4663822637682329</c:v>
                </c:pt>
                <c:pt idx="20">
                  <c:v>3.5212364949223716</c:v>
                </c:pt>
                <c:pt idx="21">
                  <c:v>3.5046391836705482</c:v>
                </c:pt>
                <c:pt idx="22">
                  <c:v>3.4124305597540214</c:v>
                </c:pt>
                <c:pt idx="23">
                  <c:v>3.4716054604275328</c:v>
                </c:pt>
                <c:pt idx="24">
                  <c:v>3.4535417918146289</c:v>
                </c:pt>
                <c:pt idx="25">
                  <c:v>3.4595701293073891</c:v>
                </c:pt>
                <c:pt idx="26">
                  <c:v>3.3859202276064799</c:v>
                </c:pt>
                <c:pt idx="27">
                  <c:v>3.4191523198850664</c:v>
                </c:pt>
                <c:pt idx="28">
                  <c:v>3.4113163856433038</c:v>
                </c:pt>
                <c:pt idx="29">
                  <c:v>3.4636386718867453</c:v>
                </c:pt>
                <c:pt idx="30">
                  <c:v>3.4586108308010832</c:v>
                </c:pt>
                <c:pt idx="31">
                  <c:v>3.5269555365394418</c:v>
                </c:pt>
                <c:pt idx="32">
                  <c:v>3.6686759395386197</c:v>
                </c:pt>
                <c:pt idx="33">
                  <c:v>3.709295381250429</c:v>
                </c:pt>
                <c:pt idx="34">
                  <c:v>3.689907954440002</c:v>
                </c:pt>
                <c:pt idx="35">
                  <c:v>3.67586626190031</c:v>
                </c:pt>
                <c:pt idx="36">
                  <c:v>3.7133627002020662</c:v>
                </c:pt>
                <c:pt idx="37">
                  <c:v>3.720831738279522</c:v>
                </c:pt>
                <c:pt idx="38">
                  <c:v>3.7155180866474806</c:v>
                </c:pt>
                <c:pt idx="39">
                  <c:v>3.7306065280083702</c:v>
                </c:pt>
                <c:pt idx="40">
                  <c:v>3.7984369565118969</c:v>
                </c:pt>
                <c:pt idx="41">
                  <c:v>3.8339822419991236</c:v>
                </c:pt>
                <c:pt idx="42">
                  <c:v>3.8777018163596706</c:v>
                </c:pt>
                <c:pt idx="43">
                  <c:v>3.8890104615052192</c:v>
                </c:pt>
                <c:pt idx="44">
                  <c:v>3.8980522795134105</c:v>
                </c:pt>
                <c:pt idx="45">
                  <c:v>3.9323464929980556</c:v>
                </c:pt>
                <c:pt idx="46">
                  <c:v>3.9517366285896935</c:v>
                </c:pt>
                <c:pt idx="47">
                  <c:v>3.9831936620154988</c:v>
                </c:pt>
                <c:pt idx="48">
                  <c:v>3.9917854945329392</c:v>
                </c:pt>
                <c:pt idx="49">
                  <c:v>3.998078812377631</c:v>
                </c:pt>
                <c:pt idx="50">
                  <c:v>4.0360541211929366</c:v>
                </c:pt>
                <c:pt idx="51">
                  <c:v>4.0210920355987207</c:v>
                </c:pt>
                <c:pt idx="52">
                  <c:v>4.0441379754595488</c:v>
                </c:pt>
                <c:pt idx="53">
                  <c:v>4.0741655617462529</c:v>
                </c:pt>
                <c:pt idx="54">
                  <c:v>4.0952570585186354</c:v>
                </c:pt>
                <c:pt idx="55">
                  <c:v>4.1167328449475011</c:v>
                </c:pt>
                <c:pt idx="56">
                  <c:v>4.13283762373554</c:v>
                </c:pt>
                <c:pt idx="57">
                  <c:v>4.1362016108906392</c:v>
                </c:pt>
                <c:pt idx="58">
                  <c:v>4.1350222364993217</c:v>
                </c:pt>
                <c:pt idx="59">
                  <c:v>4.1802940605639627</c:v>
                </c:pt>
                <c:pt idx="60">
                  <c:v>4.1750275558626591</c:v>
                </c:pt>
                <c:pt idx="61">
                  <c:v>4.1998153843941592</c:v>
                </c:pt>
                <c:pt idx="62">
                  <c:v>4.2101807373812834</c:v>
                </c:pt>
                <c:pt idx="63">
                  <c:v>4.2071340326529025</c:v>
                </c:pt>
                <c:pt idx="64">
                  <c:v>4.2147255416491562</c:v>
                </c:pt>
                <c:pt idx="65">
                  <c:v>4.2296476066389195</c:v>
                </c:pt>
                <c:pt idx="66">
                  <c:v>4.2439575016794802</c:v>
                </c:pt>
                <c:pt idx="67">
                  <c:v>4.2296120685588043</c:v>
                </c:pt>
                <c:pt idx="68">
                  <c:v>4.2181446198123851</c:v>
                </c:pt>
                <c:pt idx="69">
                  <c:v>4.2192248169399384</c:v>
                </c:pt>
                <c:pt idx="70">
                  <c:v>4.2366970063533644</c:v>
                </c:pt>
                <c:pt idx="71">
                  <c:v>4.2501550131508008</c:v>
                </c:pt>
                <c:pt idx="72">
                  <c:v>4.2480173695523176</c:v>
                </c:pt>
                <c:pt idx="73">
                  <c:v>4.2416054790960587</c:v>
                </c:pt>
                <c:pt idx="74">
                  <c:v>4.2392414111261623</c:v>
                </c:pt>
                <c:pt idx="75">
                  <c:v>4.2393278906950371</c:v>
                </c:pt>
                <c:pt idx="76">
                  <c:v>4.2320886634933501</c:v>
                </c:pt>
                <c:pt idx="77">
                  <c:v>4.2220226936383236</c:v>
                </c:pt>
                <c:pt idx="78">
                  <c:v>4.2173238405037701</c:v>
                </c:pt>
                <c:pt idx="79">
                  <c:v>4.2148528214743797</c:v>
                </c:pt>
                <c:pt idx="80">
                  <c:v>4.196060725309847</c:v>
                </c:pt>
                <c:pt idx="81">
                  <c:v>4.1790299698093811</c:v>
                </c:pt>
                <c:pt idx="82">
                  <c:v>4.166402819088419</c:v>
                </c:pt>
                <c:pt idx="83">
                  <c:v>4.1654758141082775</c:v>
                </c:pt>
                <c:pt idx="84">
                  <c:v>4.1495452963206532</c:v>
                </c:pt>
                <c:pt idx="85">
                  <c:v>4.1620009377340237</c:v>
                </c:pt>
                <c:pt idx="86">
                  <c:v>4.1671337390309446</c:v>
                </c:pt>
                <c:pt idx="87">
                  <c:v>4.1742520490671531</c:v>
                </c:pt>
                <c:pt idx="88">
                  <c:v>4.1848960769826702</c:v>
                </c:pt>
                <c:pt idx="89">
                  <c:v>4.1779002992455636</c:v>
                </c:pt>
                <c:pt idx="90">
                  <c:v>4.1599585076619601</c:v>
                </c:pt>
                <c:pt idx="91">
                  <c:v>4.1620200476602376</c:v>
                </c:pt>
                <c:pt idx="92">
                  <c:v>4.16297872690504</c:v>
                </c:pt>
                <c:pt idx="93">
                  <c:v>4.1513202705557424</c:v>
                </c:pt>
                <c:pt idx="94">
                  <c:v>4.1446001222370752</c:v>
                </c:pt>
                <c:pt idx="95">
                  <c:v>4.1306901313494677</c:v>
                </c:pt>
                <c:pt idx="96">
                  <c:v>4.1413786400736177</c:v>
                </c:pt>
                <c:pt idx="97">
                  <c:v>4.1513469137245318</c:v>
                </c:pt>
                <c:pt idx="98">
                  <c:v>4.1447568820362664</c:v>
                </c:pt>
                <c:pt idx="99">
                  <c:v>4.1627348838764657</c:v>
                </c:pt>
                <c:pt idx="100">
                  <c:v>4.1558472204394068</c:v>
                </c:pt>
                <c:pt idx="101">
                  <c:v>4.1660618699516538</c:v>
                </c:pt>
                <c:pt idx="102">
                  <c:v>4.1600301207476926</c:v>
                </c:pt>
                <c:pt idx="103">
                  <c:v>4.1595272886871308</c:v>
                </c:pt>
                <c:pt idx="104">
                  <c:v>4.160193702617013</c:v>
                </c:pt>
                <c:pt idx="105">
                  <c:v>4.1577787521632761</c:v>
                </c:pt>
                <c:pt idx="106">
                  <c:v>4.1523828058137298</c:v>
                </c:pt>
                <c:pt idx="107">
                  <c:v>4.1592411533708518</c:v>
                </c:pt>
                <c:pt idx="108">
                  <c:v>4.1791020567396409</c:v>
                </c:pt>
                <c:pt idx="109">
                  <c:v>4.178251514861393</c:v>
                </c:pt>
                <c:pt idx="110">
                  <c:v>4.1698722517175444</c:v>
                </c:pt>
                <c:pt idx="111">
                  <c:v>4.1695831590539481</c:v>
                </c:pt>
                <c:pt idx="112">
                  <c:v>4.1766601400523751</c:v>
                </c:pt>
                <c:pt idx="113">
                  <c:v>4.1710548094820581</c:v>
                </c:pt>
                <c:pt idx="114">
                  <c:v>4.1743618175085997</c:v>
                </c:pt>
                <c:pt idx="115">
                  <c:v>4.1750779896021113</c:v>
                </c:pt>
                <c:pt idx="116">
                  <c:v>4.1722564788506551</c:v>
                </c:pt>
                <c:pt idx="117">
                  <c:v>4.1815961835982174</c:v>
                </c:pt>
                <c:pt idx="118">
                  <c:v>4.1862162174591013</c:v>
                </c:pt>
                <c:pt idx="119">
                  <c:v>4.1973460146485024</c:v>
                </c:pt>
                <c:pt idx="120">
                  <c:v>4.2009097651488103</c:v>
                </c:pt>
                <c:pt idx="121">
                  <c:v>4.2057648618894587</c:v>
                </c:pt>
                <c:pt idx="122">
                  <c:v>4.2020638434860293</c:v>
                </c:pt>
                <c:pt idx="123">
                  <c:v>4.2025852511001531</c:v>
                </c:pt>
                <c:pt idx="124">
                  <c:v>4.2001151046723475</c:v>
                </c:pt>
                <c:pt idx="125">
                  <c:v>4.201320291882336</c:v>
                </c:pt>
                <c:pt idx="126">
                  <c:v>4.1997923424794044</c:v>
                </c:pt>
                <c:pt idx="127">
                  <c:v>4.1988877445420618</c:v>
                </c:pt>
                <c:pt idx="128">
                  <c:v>4.2076615629543355</c:v>
                </c:pt>
                <c:pt idx="129">
                  <c:v>4.2185837939165998</c:v>
                </c:pt>
                <c:pt idx="130">
                  <c:v>4.2257942758724161</c:v>
                </c:pt>
                <c:pt idx="131">
                  <c:v>4.2218805480433792</c:v>
                </c:pt>
                <c:pt idx="132">
                  <c:v>4.2234599716568422</c:v>
                </c:pt>
                <c:pt idx="133">
                  <c:v>4.2206635716418051</c:v>
                </c:pt>
                <c:pt idx="134">
                  <c:v>4.223881409098027</c:v>
                </c:pt>
                <c:pt idx="135">
                  <c:v>4.2300507102456271</c:v>
                </c:pt>
                <c:pt idx="136">
                  <c:v>4.235382379895352</c:v>
                </c:pt>
                <c:pt idx="137">
                  <c:v>4.2451809478332976</c:v>
                </c:pt>
                <c:pt idx="138">
                  <c:v>4.2508644010145886</c:v>
                </c:pt>
                <c:pt idx="139">
                  <c:v>4.2607101439002317</c:v>
                </c:pt>
                <c:pt idx="140">
                  <c:v>4.2620070170762263</c:v>
                </c:pt>
                <c:pt idx="141">
                  <c:v>4.2623282409206649</c:v>
                </c:pt>
                <c:pt idx="142">
                  <c:v>4.2672202421970074</c:v>
                </c:pt>
                <c:pt idx="143">
                  <c:v>4.2710333829952685</c:v>
                </c:pt>
                <c:pt idx="144">
                  <c:v>4.2755695259261604</c:v>
                </c:pt>
                <c:pt idx="145">
                  <c:v>4.2752257461053436</c:v>
                </c:pt>
                <c:pt idx="146">
                  <c:v>4.2752509866614394</c:v>
                </c:pt>
                <c:pt idx="147">
                  <c:v>4.28187377092347</c:v>
                </c:pt>
                <c:pt idx="148">
                  <c:v>4.2841639081654481</c:v>
                </c:pt>
                <c:pt idx="149">
                  <c:v>4.2829257520243704</c:v>
                </c:pt>
                <c:pt idx="150">
                  <c:v>4.281988977203504</c:v>
                </c:pt>
                <c:pt idx="151">
                  <c:v>4.2836963371791814</c:v>
                </c:pt>
                <c:pt idx="152">
                  <c:v>4.2877948196958666</c:v>
                </c:pt>
                <c:pt idx="153">
                  <c:v>4.2973221013874339</c:v>
                </c:pt>
                <c:pt idx="154">
                  <c:v>4.3011435734155903</c:v>
                </c:pt>
                <c:pt idx="155">
                  <c:v>4.3007636892770584</c:v>
                </c:pt>
                <c:pt idx="156">
                  <c:v>4.301338513981352</c:v>
                </c:pt>
                <c:pt idx="157">
                  <c:v>4.3043020241004974</c:v>
                </c:pt>
                <c:pt idx="158">
                  <c:v>4.3023926890922422</c:v>
                </c:pt>
                <c:pt idx="159">
                  <c:v>4.302524370888384</c:v>
                </c:pt>
                <c:pt idx="160">
                  <c:v>4.2986338039553056</c:v>
                </c:pt>
                <c:pt idx="161">
                  <c:v>4.2987616294077196</c:v>
                </c:pt>
                <c:pt idx="162">
                  <c:v>4.2853422847473039</c:v>
                </c:pt>
                <c:pt idx="163">
                  <c:v>4.2882756855669779</c:v>
                </c:pt>
                <c:pt idx="164">
                  <c:v>4.2863488018018172</c:v>
                </c:pt>
                <c:pt idx="165">
                  <c:v>4.2782095527174464</c:v>
                </c:pt>
                <c:pt idx="166">
                  <c:v>4.2841426119681199</c:v>
                </c:pt>
                <c:pt idx="167">
                  <c:v>4.2862691094413616</c:v>
                </c:pt>
                <c:pt idx="168">
                  <c:v>4.2801866962089319</c:v>
                </c:pt>
                <c:pt idx="169">
                  <c:v>4.2831574762127111</c:v>
                </c:pt>
                <c:pt idx="170">
                  <c:v>4.2818913721370437</c:v>
                </c:pt>
                <c:pt idx="171">
                  <c:v>4.2799621653445827</c:v>
                </c:pt>
                <c:pt idx="172">
                  <c:v>4.2840363635706558</c:v>
                </c:pt>
                <c:pt idx="173">
                  <c:v>4.2839233004703887</c:v>
                </c:pt>
                <c:pt idx="174">
                  <c:v>4.2873981109165564</c:v>
                </c:pt>
                <c:pt idx="175">
                  <c:v>4.2893161592384761</c:v>
                </c:pt>
                <c:pt idx="176">
                  <c:v>4.2916943316963536</c:v>
                </c:pt>
                <c:pt idx="177">
                  <c:v>4.2949605493113969</c:v>
                </c:pt>
                <c:pt idx="178">
                  <c:v>4.2967477641930145</c:v>
                </c:pt>
                <c:pt idx="179">
                  <c:v>4.3011820110407291</c:v>
                </c:pt>
                <c:pt idx="180">
                  <c:v>4.3004918275897097</c:v>
                </c:pt>
                <c:pt idx="181">
                  <c:v>4.3046521464196141</c:v>
                </c:pt>
                <c:pt idx="182">
                  <c:v>4.3138767159223343</c:v>
                </c:pt>
                <c:pt idx="183">
                  <c:v>4.3119764621208798</c:v>
                </c:pt>
                <c:pt idx="184">
                  <c:v>4.3156600265443501</c:v>
                </c:pt>
                <c:pt idx="185">
                  <c:v>4.3218861434304179</c:v>
                </c:pt>
                <c:pt idx="186">
                  <c:v>4.3235547780651675</c:v>
                </c:pt>
                <c:pt idx="187">
                  <c:v>4.3198299374838758</c:v>
                </c:pt>
                <c:pt idx="188">
                  <c:v>4.3233434499058205</c:v>
                </c:pt>
                <c:pt idx="189">
                  <c:v>4.3264307360594847</c:v>
                </c:pt>
                <c:pt idx="190">
                  <c:v>4.3283587533581453</c:v>
                </c:pt>
                <c:pt idx="191">
                  <c:v>4.3311259899735983</c:v>
                </c:pt>
                <c:pt idx="192">
                  <c:v>4.3345586304280035</c:v>
                </c:pt>
                <c:pt idx="193">
                  <c:v>4.3371218509108704</c:v>
                </c:pt>
                <c:pt idx="194">
                  <c:v>4.3373204991655898</c:v>
                </c:pt>
                <c:pt idx="195">
                  <c:v>4.3379301565559283</c:v>
                </c:pt>
                <c:pt idx="196">
                  <c:v>4.3335849138810385</c:v>
                </c:pt>
                <c:pt idx="197">
                  <c:v>4.3343567571762192</c:v>
                </c:pt>
                <c:pt idx="198">
                  <c:v>4.3333480256800287</c:v>
                </c:pt>
                <c:pt idx="199">
                  <c:v>4.3349685541566201</c:v>
                </c:pt>
                <c:pt idx="200">
                  <c:v>4.3385814411645232</c:v>
                </c:pt>
                <c:pt idx="201">
                  <c:v>4.3396138633198627</c:v>
                </c:pt>
                <c:pt idx="202">
                  <c:v>4.3383784152950273</c:v>
                </c:pt>
                <c:pt idx="203">
                  <c:v>4.3328293269017868</c:v>
                </c:pt>
                <c:pt idx="204">
                  <c:v>4.3368976177890834</c:v>
                </c:pt>
                <c:pt idx="205">
                  <c:v>4.3348442214608394</c:v>
                </c:pt>
                <c:pt idx="206">
                  <c:v>4.331946178984337</c:v>
                </c:pt>
                <c:pt idx="207">
                  <c:v>4.3270428692926446</c:v>
                </c:pt>
                <c:pt idx="208">
                  <c:v>4.3284895705977346</c:v>
                </c:pt>
                <c:pt idx="209">
                  <c:v>4.3303636897437023</c:v>
                </c:pt>
                <c:pt idx="210">
                  <c:v>4.3316500678580816</c:v>
                </c:pt>
                <c:pt idx="211">
                  <c:v>4.3318373807425328</c:v>
                </c:pt>
                <c:pt idx="212">
                  <c:v>4.3274204069372137</c:v>
                </c:pt>
                <c:pt idx="213">
                  <c:v>4.3277798688315672</c:v>
                </c:pt>
                <c:pt idx="214">
                  <c:v>4.3274416116592143</c:v>
                </c:pt>
                <c:pt idx="215">
                  <c:v>4.3295985331310591</c:v>
                </c:pt>
                <c:pt idx="216">
                  <c:v>4.3287155876167223</c:v>
                </c:pt>
                <c:pt idx="217">
                  <c:v>4.3300099737415421</c:v>
                </c:pt>
                <c:pt idx="218">
                  <c:v>4.3322038715888054</c:v>
                </c:pt>
                <c:pt idx="219">
                  <c:v>4.3290592842740123</c:v>
                </c:pt>
                <c:pt idx="220">
                  <c:v>4.3307381787012647</c:v>
                </c:pt>
                <c:pt idx="221">
                  <c:v>4.32559732329194</c:v>
                </c:pt>
                <c:pt idx="222">
                  <c:v>4.3280391549730117</c:v>
                </c:pt>
                <c:pt idx="223">
                  <c:v>4.3334882847576885</c:v>
                </c:pt>
                <c:pt idx="224">
                  <c:v>4.3348896650586246</c:v>
                </c:pt>
                <c:pt idx="225">
                  <c:v>4.3398056391683779</c:v>
                </c:pt>
                <c:pt idx="226">
                  <c:v>4.3374358130427524</c:v>
                </c:pt>
                <c:pt idx="227">
                  <c:v>4.3393515646587923</c:v>
                </c:pt>
                <c:pt idx="228">
                  <c:v>4.3396706511938721</c:v>
                </c:pt>
                <c:pt idx="229">
                  <c:v>4.3401320378744082</c:v>
                </c:pt>
                <c:pt idx="230">
                  <c:v>4.3397023648245847</c:v>
                </c:pt>
                <c:pt idx="231">
                  <c:v>4.341247346877168</c:v>
                </c:pt>
                <c:pt idx="232">
                  <c:v>4.3451636451914588</c:v>
                </c:pt>
                <c:pt idx="233">
                  <c:v>4.3461238952779047</c:v>
                </c:pt>
                <c:pt idx="234">
                  <c:v>4.3448480996209096</c:v>
                </c:pt>
                <c:pt idx="235">
                  <c:v>4.3463152222278021</c:v>
                </c:pt>
                <c:pt idx="236">
                  <c:v>4.3456436547520134</c:v>
                </c:pt>
                <c:pt idx="237">
                  <c:v>4.3475969677142352</c:v>
                </c:pt>
                <c:pt idx="238">
                  <c:v>4.3461791721714524</c:v>
                </c:pt>
                <c:pt idx="239">
                  <c:v>4.3458371905239508</c:v>
                </c:pt>
                <c:pt idx="240">
                  <c:v>4.3484555767450281</c:v>
                </c:pt>
                <c:pt idx="241">
                  <c:v>4.3499158971831324</c:v>
                </c:pt>
                <c:pt idx="242">
                  <c:v>4.349505080918008</c:v>
                </c:pt>
                <c:pt idx="243">
                  <c:v>4.3488433746910831</c:v>
                </c:pt>
                <c:pt idx="244">
                  <c:v>4.3498114352926152</c:v>
                </c:pt>
                <c:pt idx="245">
                  <c:v>4.350096713479406</c:v>
                </c:pt>
                <c:pt idx="246">
                  <c:v>4.3500954340772484</c:v>
                </c:pt>
                <c:pt idx="247">
                  <c:v>4.3503322552630488</c:v>
                </c:pt>
                <c:pt idx="248">
                  <c:v>4.3529852437033192</c:v>
                </c:pt>
                <c:pt idx="249">
                  <c:v>4.3501840449319804</c:v>
                </c:pt>
                <c:pt idx="250">
                  <c:v>4.3486677513329468</c:v>
                </c:pt>
                <c:pt idx="251">
                  <c:v>4.3508018462043836</c:v>
                </c:pt>
                <c:pt idx="252">
                  <c:v>4.3525505467287493</c:v>
                </c:pt>
                <c:pt idx="253">
                  <c:v>4.3528690424710348</c:v>
                </c:pt>
                <c:pt idx="254">
                  <c:v>4.3528479506996565</c:v>
                </c:pt>
                <c:pt idx="255">
                  <c:v>4.355147476957371</c:v>
                </c:pt>
                <c:pt idx="256">
                  <c:v>4.3548300991352473</c:v>
                </c:pt>
                <c:pt idx="257">
                  <c:v>4.3517495500545822</c:v>
                </c:pt>
                <c:pt idx="258">
                  <c:v>4.3504675899186553</c:v>
                </c:pt>
                <c:pt idx="259">
                  <c:v>4.3500577370314621</c:v>
                </c:pt>
                <c:pt idx="260">
                  <c:v>4.3512931872784613</c:v>
                </c:pt>
                <c:pt idx="261">
                  <c:v>4.3526970051407607</c:v>
                </c:pt>
                <c:pt idx="262">
                  <c:v>4.3539791120463329</c:v>
                </c:pt>
                <c:pt idx="263">
                  <c:v>4.3532786538439225</c:v>
                </c:pt>
                <c:pt idx="264">
                  <c:v>4.3550493369983503</c:v>
                </c:pt>
                <c:pt idx="265">
                  <c:v>4.3568163026751963</c:v>
                </c:pt>
                <c:pt idx="266">
                  <c:v>4.3567262770686765</c:v>
                </c:pt>
                <c:pt idx="267">
                  <c:v>4.3565156282407518</c:v>
                </c:pt>
                <c:pt idx="268">
                  <c:v>4.3568417872798122</c:v>
                </c:pt>
                <c:pt idx="269">
                  <c:v>4.3593709365110236</c:v>
                </c:pt>
                <c:pt idx="270">
                  <c:v>4.3625721673594953</c:v>
                </c:pt>
                <c:pt idx="271">
                  <c:v>4.3622607653271137</c:v>
                </c:pt>
                <c:pt idx="272">
                  <c:v>4.360269513633857</c:v>
                </c:pt>
                <c:pt idx="273">
                  <c:v>4.3598016959403409</c:v>
                </c:pt>
                <c:pt idx="274">
                  <c:v>4.3563830076476826</c:v>
                </c:pt>
                <c:pt idx="275">
                  <c:v>4.354817958726767</c:v>
                </c:pt>
                <c:pt idx="276">
                  <c:v>4.3588917618624103</c:v>
                </c:pt>
                <c:pt idx="277">
                  <c:v>4.3623815472719318</c:v>
                </c:pt>
                <c:pt idx="278">
                  <c:v>4.3612216941006396</c:v>
                </c:pt>
                <c:pt idx="279">
                  <c:v>4.3615933442090702</c:v>
                </c:pt>
                <c:pt idx="280">
                  <c:v>4.3613023700501206</c:v>
                </c:pt>
                <c:pt idx="281">
                  <c:v>4.3620861286691959</c:v>
                </c:pt>
                <c:pt idx="282">
                  <c:v>4.3631206187667644</c:v>
                </c:pt>
                <c:pt idx="283">
                  <c:v>4.3619266683166442</c:v>
                </c:pt>
                <c:pt idx="284">
                  <c:v>4.36276061491143</c:v>
                </c:pt>
                <c:pt idx="285">
                  <c:v>4.3650094472565657</c:v>
                </c:pt>
                <c:pt idx="286">
                  <c:v>4.3653746814656422</c:v>
                </c:pt>
                <c:pt idx="287">
                  <c:v>4.364870494829872</c:v>
                </c:pt>
                <c:pt idx="288">
                  <c:v>4.3638756153927023</c:v>
                </c:pt>
                <c:pt idx="289">
                  <c:v>4.3650992495539924</c:v>
                </c:pt>
                <c:pt idx="290">
                  <c:v>4.3644615844482217</c:v>
                </c:pt>
                <c:pt idx="291">
                  <c:v>4.3673221025625883</c:v>
                </c:pt>
                <c:pt idx="292">
                  <c:v>4.3690986625136352</c:v>
                </c:pt>
                <c:pt idx="293">
                  <c:v>4.3685850545852123</c:v>
                </c:pt>
                <c:pt idx="294">
                  <c:v>4.3697004926539664</c:v>
                </c:pt>
                <c:pt idx="295">
                  <c:v>4.3701103333635301</c:v>
                </c:pt>
                <c:pt idx="296">
                  <c:v>4.3675266896409513</c:v>
                </c:pt>
                <c:pt idx="297">
                  <c:v>4.3664666424587706</c:v>
                </c:pt>
                <c:pt idx="298">
                  <c:v>4.3670509290835113</c:v>
                </c:pt>
                <c:pt idx="299">
                  <c:v>4.3692212529605792</c:v>
                </c:pt>
                <c:pt idx="300">
                  <c:v>4.3702299493376326</c:v>
                </c:pt>
                <c:pt idx="301">
                  <c:v>4.3702615231106856</c:v>
                </c:pt>
                <c:pt idx="302">
                  <c:v>4.3711095203009904</c:v>
                </c:pt>
                <c:pt idx="303">
                  <c:v>4.3734883289812041</c:v>
                </c:pt>
                <c:pt idx="304">
                  <c:v>4.3750146687886495</c:v>
                </c:pt>
                <c:pt idx="305">
                  <c:v>4.3752100637570885</c:v>
                </c:pt>
                <c:pt idx="306">
                  <c:v>4.3727668455148212</c:v>
                </c:pt>
                <c:pt idx="307">
                  <c:v>4.3740858869255543</c:v>
                </c:pt>
                <c:pt idx="308">
                  <c:v>4.373840286318031</c:v>
                </c:pt>
                <c:pt idx="309">
                  <c:v>4.3746800706153008</c:v>
                </c:pt>
                <c:pt idx="310">
                  <c:v>4.3769081502579121</c:v>
                </c:pt>
                <c:pt idx="311">
                  <c:v>4.3740977753651036</c:v>
                </c:pt>
                <c:pt idx="312">
                  <c:v>4.3753080065864873</c:v>
                </c:pt>
                <c:pt idx="313">
                  <c:v>4.3717793990160834</c:v>
                </c:pt>
                <c:pt idx="314">
                  <c:v>4.371148369501233</c:v>
                </c:pt>
                <c:pt idx="315">
                  <c:v>4.3705840935821021</c:v>
                </c:pt>
                <c:pt idx="316">
                  <c:v>4.3710944049922693</c:v>
                </c:pt>
                <c:pt idx="317">
                  <c:v>4.3708254416929053</c:v>
                </c:pt>
                <c:pt idx="318">
                  <c:v>4.3724743004519206</c:v>
                </c:pt>
                <c:pt idx="319">
                  <c:v>4.3738548074206394</c:v>
                </c:pt>
                <c:pt idx="320">
                  <c:v>4.3741956180312274</c:v>
                </c:pt>
                <c:pt idx="321">
                  <c:v>4.3745134466026405</c:v>
                </c:pt>
                <c:pt idx="322">
                  <c:v>4.3751699533464157</c:v>
                </c:pt>
                <c:pt idx="323">
                  <c:v>4.376365889753929</c:v>
                </c:pt>
                <c:pt idx="324">
                  <c:v>4.3770775975390999</c:v>
                </c:pt>
                <c:pt idx="325">
                  <c:v>4.3780591391184629</c:v>
                </c:pt>
                <c:pt idx="326">
                  <c:v>4.3789215193729669</c:v>
                </c:pt>
                <c:pt idx="327">
                  <c:v>4.3819575603074803</c:v>
                </c:pt>
                <c:pt idx="328">
                  <c:v>4.3834702705354776</c:v>
                </c:pt>
                <c:pt idx="329">
                  <c:v>4.383601137290948</c:v>
                </c:pt>
                <c:pt idx="330">
                  <c:v>4.3837001746469326</c:v>
                </c:pt>
                <c:pt idx="331">
                  <c:v>4.3848899325408484</c:v>
                </c:pt>
                <c:pt idx="332">
                  <c:v>4.3851873767781395</c:v>
                </c:pt>
                <c:pt idx="333">
                  <c:v>4.385294817447229</c:v>
                </c:pt>
                <c:pt idx="334">
                  <c:v>4.3867257954980037</c:v>
                </c:pt>
                <c:pt idx="335">
                  <c:v>4.3879368162461256</c:v>
                </c:pt>
                <c:pt idx="336">
                  <c:v>4.389199405418454</c:v>
                </c:pt>
                <c:pt idx="337">
                  <c:v>4.3898652191184837</c:v>
                </c:pt>
                <c:pt idx="338">
                  <c:v>4.3916111571021279</c:v>
                </c:pt>
                <c:pt idx="339">
                  <c:v>4.3925832257646933</c:v>
                </c:pt>
                <c:pt idx="340">
                  <c:v>4.3929693067863198</c:v>
                </c:pt>
                <c:pt idx="341">
                  <c:v>4.3929088348665175</c:v>
                </c:pt>
                <c:pt idx="342">
                  <c:v>4.3916318638673797</c:v>
                </c:pt>
                <c:pt idx="343">
                  <c:v>4.391829430185795</c:v>
                </c:pt>
                <c:pt idx="344">
                  <c:v>4.3932195527597528</c:v>
                </c:pt>
                <c:pt idx="345">
                  <c:v>4.3935970356472929</c:v>
                </c:pt>
                <c:pt idx="346">
                  <c:v>4.3927754167764759</c:v>
                </c:pt>
                <c:pt idx="347">
                  <c:v>4.3912455493866149</c:v>
                </c:pt>
                <c:pt idx="348">
                  <c:v>4.3897152466535569</c:v>
                </c:pt>
                <c:pt idx="349">
                  <c:v>4.3886514681965076</c:v>
                </c:pt>
                <c:pt idx="350">
                  <c:v>4.3876896301892305</c:v>
                </c:pt>
                <c:pt idx="351">
                  <c:v>4.3870867633088304</c:v>
                </c:pt>
                <c:pt idx="352">
                  <c:v>4.3883821708112158</c:v>
                </c:pt>
                <c:pt idx="353">
                  <c:v>4.3866672675800844</c:v>
                </c:pt>
                <c:pt idx="354">
                  <c:v>4.3848602894305762</c:v>
                </c:pt>
                <c:pt idx="355">
                  <c:v>4.3838231015406883</c:v>
                </c:pt>
                <c:pt idx="356">
                  <c:v>4.3811720238553304</c:v>
                </c:pt>
                <c:pt idx="357">
                  <c:v>4.3810267634043454</c:v>
                </c:pt>
                <c:pt idx="358">
                  <c:v>4.3811125920707443</c:v>
                </c:pt>
                <c:pt idx="359">
                  <c:v>4.3823477876911392</c:v>
                </c:pt>
                <c:pt idx="360">
                  <c:v>4.3824091335199045</c:v>
                </c:pt>
                <c:pt idx="361">
                  <c:v>4.3804465675140296</c:v>
                </c:pt>
                <c:pt idx="362">
                  <c:v>4.3805472614428336</c:v>
                </c:pt>
                <c:pt idx="363">
                  <c:v>4.3803359883314306</c:v>
                </c:pt>
                <c:pt idx="364">
                  <c:v>4.381565341235147</c:v>
                </c:pt>
                <c:pt idx="365">
                  <c:v>4.3808815732893649</c:v>
                </c:pt>
                <c:pt idx="366">
                  <c:v>4.3791134023424316</c:v>
                </c:pt>
                <c:pt idx="367">
                  <c:v>4.3798326601504654</c:v>
                </c:pt>
                <c:pt idx="368">
                  <c:v>4.3805175848105327</c:v>
                </c:pt>
                <c:pt idx="369">
                  <c:v>4.3807779936923978</c:v>
                </c:pt>
                <c:pt idx="370">
                  <c:v>4.3792125172556098</c:v>
                </c:pt>
                <c:pt idx="371">
                  <c:v>4.3818643844611831</c:v>
                </c:pt>
                <c:pt idx="372">
                  <c:v>4.3829525345020155</c:v>
                </c:pt>
                <c:pt idx="373">
                  <c:v>4.3856683974519015</c:v>
                </c:pt>
                <c:pt idx="374">
                  <c:v>4.3856605659893235</c:v>
                </c:pt>
                <c:pt idx="375">
                  <c:v>4.3851150415408755</c:v>
                </c:pt>
                <c:pt idx="376">
                  <c:v>4.3866538441951333</c:v>
                </c:pt>
                <c:pt idx="377">
                  <c:v>4.3873685781459111</c:v>
                </c:pt>
                <c:pt idx="378">
                  <c:v>4.3882818046836878</c:v>
                </c:pt>
                <c:pt idx="379">
                  <c:v>4.3906233279380444</c:v>
                </c:pt>
                <c:pt idx="380">
                  <c:v>4.3895581824843912</c:v>
                </c:pt>
                <c:pt idx="381">
                  <c:v>4.3913674974450423</c:v>
                </c:pt>
                <c:pt idx="382">
                  <c:v>4.3914224538300655</c:v>
                </c:pt>
                <c:pt idx="383">
                  <c:v>4.391116753179233</c:v>
                </c:pt>
                <c:pt idx="384">
                  <c:v>4.3925445818910926</c:v>
                </c:pt>
                <c:pt idx="385">
                  <c:v>4.3925899147107792</c:v>
                </c:pt>
                <c:pt idx="386">
                  <c:v>4.3915901598670439</c:v>
                </c:pt>
                <c:pt idx="387">
                  <c:v>4.391256551895677</c:v>
                </c:pt>
                <c:pt idx="388">
                  <c:v>4.3942650170261919</c:v>
                </c:pt>
                <c:pt idx="389">
                  <c:v>4.3936490523262144</c:v>
                </c:pt>
                <c:pt idx="390">
                  <c:v>4.3953530775321248</c:v>
                </c:pt>
                <c:pt idx="391">
                  <c:v>4.3953257163047184</c:v>
                </c:pt>
                <c:pt idx="392">
                  <c:v>4.3956289562568509</c:v>
                </c:pt>
                <c:pt idx="393">
                  <c:v>4.3986836489690573</c:v>
                </c:pt>
                <c:pt idx="394">
                  <c:v>4.3998536885839545</c:v>
                </c:pt>
                <c:pt idx="395">
                  <c:v>4.4006255682204296</c:v>
                </c:pt>
                <c:pt idx="396">
                  <c:v>4.4024820762756578</c:v>
                </c:pt>
                <c:pt idx="397">
                  <c:v>4.4025890110206047</c:v>
                </c:pt>
                <c:pt idx="398">
                  <c:v>4.4060124068820086</c:v>
                </c:pt>
                <c:pt idx="399">
                  <c:v>4.4067676974757344</c:v>
                </c:pt>
                <c:pt idx="400">
                  <c:v>4.4081161166455294</c:v>
                </c:pt>
                <c:pt idx="401">
                  <c:v>4.408541868085293</c:v>
                </c:pt>
                <c:pt idx="402">
                  <c:v>4.412403186021705</c:v>
                </c:pt>
                <c:pt idx="403">
                  <c:v>4.4144807308881662</c:v>
                </c:pt>
                <c:pt idx="404">
                  <c:v>4.4169765920910358</c:v>
                </c:pt>
                <c:pt idx="405">
                  <c:v>4.4184430348205677</c:v>
                </c:pt>
                <c:pt idx="406">
                  <c:v>4.4211596441298848</c:v>
                </c:pt>
                <c:pt idx="407">
                  <c:v>4.422043586564457</c:v>
                </c:pt>
                <c:pt idx="408">
                  <c:v>4.4243140947367525</c:v>
                </c:pt>
                <c:pt idx="409">
                  <c:v>4.4244082325774468</c:v>
                </c:pt>
                <c:pt idx="410">
                  <c:v>4.4259641580463622</c:v>
                </c:pt>
                <c:pt idx="411">
                  <c:v>4.4294906529610021</c:v>
                </c:pt>
                <c:pt idx="412">
                  <c:v>4.4308392561120904</c:v>
                </c:pt>
                <c:pt idx="413">
                  <c:v>4.4325585073124172</c:v>
                </c:pt>
                <c:pt idx="414">
                  <c:v>4.4333682998057693</c:v>
                </c:pt>
                <c:pt idx="415">
                  <c:v>4.4344416265195088</c:v>
                </c:pt>
                <c:pt idx="416">
                  <c:v>4.4363177082161478</c:v>
                </c:pt>
                <c:pt idx="417">
                  <c:v>4.439813284873062</c:v>
                </c:pt>
                <c:pt idx="418">
                  <c:v>4.4425416692236173</c:v>
                </c:pt>
                <c:pt idx="419">
                  <c:v>4.4437218238765386</c:v>
                </c:pt>
                <c:pt idx="420">
                  <c:v>4.4431125870559409</c:v>
                </c:pt>
                <c:pt idx="421">
                  <c:v>4.4455191980950568</c:v>
                </c:pt>
                <c:pt idx="422">
                  <c:v>4.4479869630645927</c:v>
                </c:pt>
                <c:pt idx="423">
                  <c:v>4.4479360391453353</c:v>
                </c:pt>
                <c:pt idx="424">
                  <c:v>4.4477525878311654</c:v>
                </c:pt>
                <c:pt idx="425">
                  <c:v>4.449972962991569</c:v>
                </c:pt>
                <c:pt idx="426">
                  <c:v>4.4506905154278655</c:v>
                </c:pt>
                <c:pt idx="427">
                  <c:v>4.4527681341746108</c:v>
                </c:pt>
                <c:pt idx="428">
                  <c:v>4.453885503143554</c:v>
                </c:pt>
                <c:pt idx="429">
                  <c:v>4.453809845564173</c:v>
                </c:pt>
                <c:pt idx="430">
                  <c:v>4.4556347510632861</c:v>
                </c:pt>
                <c:pt idx="431">
                  <c:v>4.4575750289888179</c:v>
                </c:pt>
                <c:pt idx="432">
                  <c:v>4.4597011313327144</c:v>
                </c:pt>
                <c:pt idx="433">
                  <c:v>4.4626269905941838</c:v>
                </c:pt>
                <c:pt idx="434">
                  <c:v>4.4644571476373915</c:v>
                </c:pt>
                <c:pt idx="435">
                  <c:v>4.4652431861843889</c:v>
                </c:pt>
                <c:pt idx="436">
                  <c:v>4.4661392964213125</c:v>
                </c:pt>
                <c:pt idx="437">
                  <c:v>4.4671279071753993</c:v>
                </c:pt>
                <c:pt idx="438">
                  <c:v>4.4682698309591746</c:v>
                </c:pt>
                <c:pt idx="439">
                  <c:v>4.4691258030054266</c:v>
                </c:pt>
                <c:pt idx="440">
                  <c:v>4.471060877005022</c:v>
                </c:pt>
                <c:pt idx="441">
                  <c:v>4.4730210352717643</c:v>
                </c:pt>
                <c:pt idx="442">
                  <c:v>4.4737068038686996</c:v>
                </c:pt>
                <c:pt idx="443">
                  <c:v>4.4745904571425594</c:v>
                </c:pt>
                <c:pt idx="444">
                  <c:v>4.4759210486906476</c:v>
                </c:pt>
                <c:pt idx="445">
                  <c:v>4.4757173028447488</c:v>
                </c:pt>
                <c:pt idx="446">
                  <c:v>4.4761617233959976</c:v>
                </c:pt>
                <c:pt idx="447">
                  <c:v>4.4761985777344959</c:v>
                </c:pt>
                <c:pt idx="448">
                  <c:v>4.4761208113757807</c:v>
                </c:pt>
                <c:pt idx="449">
                  <c:v>4.476408402456058</c:v>
                </c:pt>
                <c:pt idx="450">
                  <c:v>4.4778760166952951</c:v>
                </c:pt>
                <c:pt idx="451">
                  <c:v>4.4780571942981542</c:v>
                </c:pt>
                <c:pt idx="452">
                  <c:v>4.4774401452712933</c:v>
                </c:pt>
                <c:pt idx="453">
                  <c:v>4.4792088287856417</c:v>
                </c:pt>
                <c:pt idx="454">
                  <c:v>4.4781971153851208</c:v>
                </c:pt>
                <c:pt idx="455">
                  <c:v>4.4800434665103488</c:v>
                </c:pt>
                <c:pt idx="456">
                  <c:v>4.4806859200019336</c:v>
                </c:pt>
                <c:pt idx="457">
                  <c:v>4.4808792667861637</c:v>
                </c:pt>
                <c:pt idx="458">
                  <c:v>4.4825173072842643</c:v>
                </c:pt>
                <c:pt idx="459">
                  <c:v>4.484198250671767</c:v>
                </c:pt>
                <c:pt idx="460">
                  <c:v>4.485828942972705</c:v>
                </c:pt>
                <c:pt idx="461">
                  <c:v>4.4845011665668562</c:v>
                </c:pt>
                <c:pt idx="462">
                  <c:v>4.4849795442556726</c:v>
                </c:pt>
                <c:pt idx="463">
                  <c:v>4.4858042750819278</c:v>
                </c:pt>
                <c:pt idx="464">
                  <c:v>4.486884919047017</c:v>
                </c:pt>
                <c:pt idx="465">
                  <c:v>4.4866099316990393</c:v>
                </c:pt>
                <c:pt idx="466">
                  <c:v>4.4875806851486884</c:v>
                </c:pt>
                <c:pt idx="467">
                  <c:v>4.4879301466008465</c:v>
                </c:pt>
                <c:pt idx="468">
                  <c:v>4.4881727268996476</c:v>
                </c:pt>
                <c:pt idx="469">
                  <c:v>4.4883807195960461</c:v>
                </c:pt>
                <c:pt idx="470">
                  <c:v>4.4883478252842117</c:v>
                </c:pt>
                <c:pt idx="471">
                  <c:v>4.4895025505510997</c:v>
                </c:pt>
                <c:pt idx="472">
                  <c:v>4.4877180628825659</c:v>
                </c:pt>
                <c:pt idx="473">
                  <c:v>4.4879782381949731</c:v>
                </c:pt>
                <c:pt idx="474">
                  <c:v>4.4890500450870023</c:v>
                </c:pt>
                <c:pt idx="475">
                  <c:v>4.4895120862983751</c:v>
                </c:pt>
                <c:pt idx="476">
                  <c:v>4.4890462827164752</c:v>
                </c:pt>
                <c:pt idx="477">
                  <c:v>4.4895219293684407</c:v>
                </c:pt>
                <c:pt idx="478">
                  <c:v>4.4908171586524306</c:v>
                </c:pt>
                <c:pt idx="479">
                  <c:v>4.4912534285658152</c:v>
                </c:pt>
                <c:pt idx="480">
                  <c:v>4.4920857277114798</c:v>
                </c:pt>
                <c:pt idx="481">
                  <c:v>4.4919830854362459</c:v>
                </c:pt>
                <c:pt idx="482">
                  <c:v>4.4933130468787077</c:v>
                </c:pt>
                <c:pt idx="483">
                  <c:v>4.4934153863728072</c:v>
                </c:pt>
                <c:pt idx="484">
                  <c:v>4.4927773695975901</c:v>
                </c:pt>
                <c:pt idx="485">
                  <c:v>4.493432574856203</c:v>
                </c:pt>
                <c:pt idx="486">
                  <c:v>4.493892123374815</c:v>
                </c:pt>
                <c:pt idx="487">
                  <c:v>4.4944022659224938</c:v>
                </c:pt>
                <c:pt idx="488">
                  <c:v>4.4955407070792495</c:v>
                </c:pt>
                <c:pt idx="489">
                  <c:v>4.4973574171054924</c:v>
                </c:pt>
                <c:pt idx="490">
                  <c:v>4.4968116254910946</c:v>
                </c:pt>
                <c:pt idx="491">
                  <c:v>4.4979222916683863</c:v>
                </c:pt>
                <c:pt idx="492">
                  <c:v>4.4974798912391236</c:v>
                </c:pt>
                <c:pt idx="493">
                  <c:v>4.499035196731942</c:v>
                </c:pt>
                <c:pt idx="494">
                  <c:v>4.4999098813806633</c:v>
                </c:pt>
                <c:pt idx="495">
                  <c:v>4.4999437364503869</c:v>
                </c:pt>
                <c:pt idx="496">
                  <c:v>4.5001988489178553</c:v>
                </c:pt>
                <c:pt idx="497">
                  <c:v>4.5005796366172293</c:v>
                </c:pt>
                <c:pt idx="498">
                  <c:v>4.4996970813302255</c:v>
                </c:pt>
                <c:pt idx="499">
                  <c:v>4.5002186556759058</c:v>
                </c:pt>
                <c:pt idx="500">
                  <c:v>4.5012497943188157</c:v>
                </c:pt>
                <c:pt idx="501">
                  <c:v>4.502164580742372</c:v>
                </c:pt>
                <c:pt idx="502">
                  <c:v>4.5034424296184863</c:v>
                </c:pt>
                <c:pt idx="503">
                  <c:v>4.5028337542489787</c:v>
                </c:pt>
                <c:pt idx="504">
                  <c:v>4.5045951079359945</c:v>
                </c:pt>
                <c:pt idx="505">
                  <c:v>4.5065719595990918</c:v>
                </c:pt>
                <c:pt idx="506">
                  <c:v>4.5066929320453504</c:v>
                </c:pt>
                <c:pt idx="507">
                  <c:v>4.5079134313746856</c:v>
                </c:pt>
                <c:pt idx="508">
                  <c:v>4.5074492005994253</c:v>
                </c:pt>
                <c:pt idx="509">
                  <c:v>4.5076117919991114</c:v>
                </c:pt>
                <c:pt idx="510">
                  <c:v>4.509040954183142</c:v>
                </c:pt>
                <c:pt idx="511">
                  <c:v>4.5100183694597229</c:v>
                </c:pt>
                <c:pt idx="512">
                  <c:v>4.5119705622320376</c:v>
                </c:pt>
                <c:pt idx="513">
                  <c:v>4.5121247276394794</c:v>
                </c:pt>
                <c:pt idx="514">
                  <c:v>4.5116784809715842</c:v>
                </c:pt>
                <c:pt idx="515">
                  <c:v>4.5127472542478095</c:v>
                </c:pt>
                <c:pt idx="516">
                  <c:v>4.5125144097880607</c:v>
                </c:pt>
                <c:pt idx="517">
                  <c:v>4.513939853940748</c:v>
                </c:pt>
                <c:pt idx="518">
                  <c:v>4.5148759206747346</c:v>
                </c:pt>
                <c:pt idx="519">
                  <c:v>4.5157823518300084</c:v>
                </c:pt>
                <c:pt idx="520">
                  <c:v>4.5154457312342657</c:v>
                </c:pt>
                <c:pt idx="521">
                  <c:v>4.5168272449346727</c:v>
                </c:pt>
                <c:pt idx="522">
                  <c:v>4.5170299716632609</c:v>
                </c:pt>
                <c:pt idx="523">
                  <c:v>4.5174061698563897</c:v>
                </c:pt>
                <c:pt idx="524">
                  <c:v>4.517332612871753</c:v>
                </c:pt>
                <c:pt idx="525">
                  <c:v>4.5168539106572236</c:v>
                </c:pt>
                <c:pt idx="526">
                  <c:v>4.5160308660486868</c:v>
                </c:pt>
                <c:pt idx="527">
                  <c:v>4.5174080930390055</c:v>
                </c:pt>
                <c:pt idx="528">
                  <c:v>4.5182246636854027</c:v>
                </c:pt>
                <c:pt idx="529">
                  <c:v>4.5192578534681322</c:v>
                </c:pt>
                <c:pt idx="530">
                  <c:v>4.5202021371944259</c:v>
                </c:pt>
                <c:pt idx="531">
                  <c:v>4.5218197823476416</c:v>
                </c:pt>
                <c:pt idx="532">
                  <c:v>4.5229791214780652</c:v>
                </c:pt>
                <c:pt idx="533">
                  <c:v>4.522267175709767</c:v>
                </c:pt>
                <c:pt idx="534">
                  <c:v>4.5216311313389221</c:v>
                </c:pt>
                <c:pt idx="535">
                  <c:v>4.5219775636110731</c:v>
                </c:pt>
                <c:pt idx="536">
                  <c:v>4.5218775742895385</c:v>
                </c:pt>
                <c:pt idx="537">
                  <c:v>4.522223241858061</c:v>
                </c:pt>
                <c:pt idx="538">
                  <c:v>4.5219426533912914</c:v>
                </c:pt>
                <c:pt idx="539">
                  <c:v>4.524073612687908</c:v>
                </c:pt>
                <c:pt idx="540">
                  <c:v>4.5239235289438335</c:v>
                </c:pt>
                <c:pt idx="541">
                  <c:v>4.5247121919328661</c:v>
                </c:pt>
                <c:pt idx="542">
                  <c:v>4.523841114874708</c:v>
                </c:pt>
                <c:pt idx="543">
                  <c:v>4.5235354078397387</c:v>
                </c:pt>
                <c:pt idx="544">
                  <c:v>4.5229724435100653</c:v>
                </c:pt>
                <c:pt idx="545">
                  <c:v>4.5226073561566862</c:v>
                </c:pt>
                <c:pt idx="546">
                  <c:v>4.5241273294995867</c:v>
                </c:pt>
                <c:pt idx="547">
                  <c:v>4.5239726628124304</c:v>
                </c:pt>
                <c:pt idx="548">
                  <c:v>4.5234580914124987</c:v>
                </c:pt>
                <c:pt idx="549">
                  <c:v>4.5230836870397662</c:v>
                </c:pt>
                <c:pt idx="550">
                  <c:v>4.5231709408412533</c:v>
                </c:pt>
                <c:pt idx="551">
                  <c:v>4.5237553233483476</c:v>
                </c:pt>
                <c:pt idx="552">
                  <c:v>4.5245164860468003</c:v>
                </c:pt>
                <c:pt idx="553">
                  <c:v>4.5250491913307265</c:v>
                </c:pt>
                <c:pt idx="554">
                  <c:v>4.5253209669178238</c:v>
                </c:pt>
                <c:pt idx="555">
                  <c:v>4.5271847892570527</c:v>
                </c:pt>
                <c:pt idx="556">
                  <c:v>4.5267270215767947</c:v>
                </c:pt>
                <c:pt idx="557">
                  <c:v>4.5270848304580404</c:v>
                </c:pt>
                <c:pt idx="558">
                  <c:v>4.5281370034167931</c:v>
                </c:pt>
                <c:pt idx="559">
                  <c:v>4.5298349444073533</c:v>
                </c:pt>
                <c:pt idx="560">
                  <c:v>4.5310063866407955</c:v>
                </c:pt>
                <c:pt idx="561">
                  <c:v>4.5305794279646099</c:v>
                </c:pt>
                <c:pt idx="562">
                  <c:v>4.5303703697779127</c:v>
                </c:pt>
                <c:pt idx="563">
                  <c:v>4.5307454669185256</c:v>
                </c:pt>
                <c:pt idx="564">
                  <c:v>4.530994211555389</c:v>
                </c:pt>
                <c:pt idx="565">
                  <c:v>4.5314424101701718</c:v>
                </c:pt>
                <c:pt idx="566">
                  <c:v>4.5318677920551975</c:v>
                </c:pt>
                <c:pt idx="567">
                  <c:v>4.533049458625146</c:v>
                </c:pt>
                <c:pt idx="568">
                  <c:v>4.5329153876192958</c:v>
                </c:pt>
                <c:pt idx="569">
                  <c:v>4.5331742323397517</c:v>
                </c:pt>
                <c:pt idx="570">
                  <c:v>4.5324415028049261</c:v>
                </c:pt>
                <c:pt idx="571">
                  <c:v>4.532550917869969</c:v>
                </c:pt>
                <c:pt idx="572">
                  <c:v>4.5328874321222363</c:v>
                </c:pt>
                <c:pt idx="573">
                  <c:v>4.5328805636727951</c:v>
                </c:pt>
                <c:pt idx="574">
                  <c:v>4.5320565684237133</c:v>
                </c:pt>
                <c:pt idx="575">
                  <c:v>4.5324443815134332</c:v>
                </c:pt>
                <c:pt idx="576">
                  <c:v>4.5313636970771585</c:v>
                </c:pt>
                <c:pt idx="577">
                  <c:v>4.5316718586703093</c:v>
                </c:pt>
                <c:pt idx="578">
                  <c:v>4.5314252689757586</c:v>
                </c:pt>
                <c:pt idx="579">
                  <c:v>4.5312963568182685</c:v>
                </c:pt>
                <c:pt idx="580">
                  <c:v>4.5307488009666663</c:v>
                </c:pt>
                <c:pt idx="581">
                  <c:v>4.5315116255109471</c:v>
                </c:pt>
                <c:pt idx="582">
                  <c:v>4.532073861443549</c:v>
                </c:pt>
                <c:pt idx="583">
                  <c:v>4.53118440920277</c:v>
                </c:pt>
                <c:pt idx="584">
                  <c:v>4.5312861028586537</c:v>
                </c:pt>
                <c:pt idx="585">
                  <c:v>4.5300677884806886</c:v>
                </c:pt>
                <c:pt idx="586">
                  <c:v>4.529090178416598</c:v>
                </c:pt>
                <c:pt idx="587">
                  <c:v>4.5289071848425069</c:v>
                </c:pt>
                <c:pt idx="588">
                  <c:v>4.5283085453197893</c:v>
                </c:pt>
                <c:pt idx="589">
                  <c:v>4.5289879458416964</c:v>
                </c:pt>
                <c:pt idx="590">
                  <c:v>4.5288919816248185</c:v>
                </c:pt>
                <c:pt idx="591">
                  <c:v>4.5286107624656262</c:v>
                </c:pt>
                <c:pt idx="592">
                  <c:v>4.5285273259463388</c:v>
                </c:pt>
                <c:pt idx="593">
                  <c:v>4.5292595660613824</c:v>
                </c:pt>
                <c:pt idx="594">
                  <c:v>4.5286269607386735</c:v>
                </c:pt>
                <c:pt idx="595">
                  <c:v>4.5285671922278157</c:v>
                </c:pt>
                <c:pt idx="596">
                  <c:v>4.5279073074348393</c:v>
                </c:pt>
                <c:pt idx="597">
                  <c:v>4.528381655607439</c:v>
                </c:pt>
                <c:pt idx="598">
                  <c:v>4.5285792565235692</c:v>
                </c:pt>
                <c:pt idx="599">
                  <c:v>4.5287219310716225</c:v>
                </c:pt>
                <c:pt idx="600">
                  <c:v>4.5294302206010766</c:v>
                </c:pt>
                <c:pt idx="601">
                  <c:v>4.5297595924231144</c:v>
                </c:pt>
                <c:pt idx="602">
                  <c:v>4.5298977544321879</c:v>
                </c:pt>
                <c:pt idx="603">
                  <c:v>4.5310250945895048</c:v>
                </c:pt>
                <c:pt idx="604">
                  <c:v>4.5314026331453663</c:v>
                </c:pt>
                <c:pt idx="605">
                  <c:v>4.5307390952341748</c:v>
                </c:pt>
                <c:pt idx="606">
                  <c:v>4.5307888965710319</c:v>
                </c:pt>
                <c:pt idx="607">
                  <c:v>4.5308112645381975</c:v>
                </c:pt>
                <c:pt idx="608">
                  <c:v>4.5318592737230823</c:v>
                </c:pt>
                <c:pt idx="609">
                  <c:v>4.5325342998891545</c:v>
                </c:pt>
                <c:pt idx="610">
                  <c:v>4.5326783537827682</c:v>
                </c:pt>
                <c:pt idx="611">
                  <c:v>4.533098337058628</c:v>
                </c:pt>
                <c:pt idx="612">
                  <c:v>4.5330442470821275</c:v>
                </c:pt>
                <c:pt idx="613">
                  <c:v>4.5335080013163909</c:v>
                </c:pt>
                <c:pt idx="614">
                  <c:v>4.5324677134255005</c:v>
                </c:pt>
                <c:pt idx="615">
                  <c:v>4.5321910943135446</c:v>
                </c:pt>
                <c:pt idx="616">
                  <c:v>4.5325707478337733</c:v>
                </c:pt>
                <c:pt idx="617">
                  <c:v>4.532660904934688</c:v>
                </c:pt>
                <c:pt idx="618">
                  <c:v>4.5321811222529407</c:v>
                </c:pt>
                <c:pt idx="619">
                  <c:v>4.5329881652960404</c:v>
                </c:pt>
                <c:pt idx="620">
                  <c:v>4.5335476441779035</c:v>
                </c:pt>
                <c:pt idx="621">
                  <c:v>4.5346705946950765</c:v>
                </c:pt>
                <c:pt idx="622">
                  <c:v>4.5356778848496191</c:v>
                </c:pt>
                <c:pt idx="623">
                  <c:v>4.535223125975814</c:v>
                </c:pt>
                <c:pt idx="624">
                  <c:v>4.5339997556026237</c:v>
                </c:pt>
                <c:pt idx="625">
                  <c:v>4.5344982251666197</c:v>
                </c:pt>
                <c:pt idx="626">
                  <c:v>4.5338684174704822</c:v>
                </c:pt>
                <c:pt idx="627">
                  <c:v>4.5337275560467845</c:v>
                </c:pt>
                <c:pt idx="628">
                  <c:v>4.5330301059013172</c:v>
                </c:pt>
                <c:pt idx="629">
                  <c:v>4.5324259221267837</c:v>
                </c:pt>
                <c:pt idx="630">
                  <c:v>4.5310821086468112</c:v>
                </c:pt>
                <c:pt idx="631">
                  <c:v>4.5314538015549797</c:v>
                </c:pt>
                <c:pt idx="632">
                  <c:v>4.5322610973982869</c:v>
                </c:pt>
                <c:pt idx="633">
                  <c:v>4.5326118014931458</c:v>
                </c:pt>
                <c:pt idx="634">
                  <c:v>4.53380981675787</c:v>
                </c:pt>
                <c:pt idx="635">
                  <c:v>4.5347614846620496</c:v>
                </c:pt>
                <c:pt idx="636">
                  <c:v>4.5353916190936197</c:v>
                </c:pt>
                <c:pt idx="637">
                  <c:v>4.5368485315931508</c:v>
                </c:pt>
                <c:pt idx="638">
                  <c:v>4.5375703267244161</c:v>
                </c:pt>
                <c:pt idx="639">
                  <c:v>4.5391961402767222</c:v>
                </c:pt>
                <c:pt idx="640">
                  <c:v>4.5404590132438694</c:v>
                </c:pt>
                <c:pt idx="641">
                  <c:v>4.5416081485648609</c:v>
                </c:pt>
                <c:pt idx="642">
                  <c:v>4.5424176568474586</c:v>
                </c:pt>
                <c:pt idx="643">
                  <c:v>4.5424059862914996</c:v>
                </c:pt>
                <c:pt idx="644">
                  <c:v>4.5437007410546899</c:v>
                </c:pt>
                <c:pt idx="645">
                  <c:v>4.5439021828417978</c:v>
                </c:pt>
                <c:pt idx="646">
                  <c:v>4.5436320869521216</c:v>
                </c:pt>
                <c:pt idx="647">
                  <c:v>4.5442356614872468</c:v>
                </c:pt>
                <c:pt idx="648">
                  <c:v>4.5453762707352308</c:v>
                </c:pt>
                <c:pt idx="649">
                  <c:v>4.5479496665991554</c:v>
                </c:pt>
                <c:pt idx="650">
                  <c:v>4.5491141284079406</c:v>
                </c:pt>
                <c:pt idx="651">
                  <c:v>4.549310417894155</c:v>
                </c:pt>
                <c:pt idx="652">
                  <c:v>4.5493531839538264</c:v>
                </c:pt>
                <c:pt idx="653">
                  <c:v>4.5498900380665921</c:v>
                </c:pt>
                <c:pt idx="654">
                  <c:v>4.5505408705663726</c:v>
                </c:pt>
                <c:pt idx="655">
                  <c:v>4.5514147348759355</c:v>
                </c:pt>
                <c:pt idx="656">
                  <c:v>4.5525767716595116</c:v>
                </c:pt>
                <c:pt idx="657">
                  <c:v>4.5535120485364642</c:v>
                </c:pt>
                <c:pt idx="658">
                  <c:v>4.555105668685882</c:v>
                </c:pt>
                <c:pt idx="659">
                  <c:v>4.5558147349383695</c:v>
                </c:pt>
                <c:pt idx="660">
                  <c:v>4.5559505159638221</c:v>
                </c:pt>
                <c:pt idx="661">
                  <c:v>4.5567063871292808</c:v>
                </c:pt>
                <c:pt idx="662">
                  <c:v>4.5563790579848851</c:v>
                </c:pt>
                <c:pt idx="663">
                  <c:v>4.556618131643611</c:v>
                </c:pt>
                <c:pt idx="664">
                  <c:v>4.5577984344202145</c:v>
                </c:pt>
                <c:pt idx="665">
                  <c:v>4.5573797039936181</c:v>
                </c:pt>
                <c:pt idx="666">
                  <c:v>4.5575103710310785</c:v>
                </c:pt>
                <c:pt idx="667">
                  <c:v>4.5578420970918474</c:v>
                </c:pt>
                <c:pt idx="668">
                  <c:v>4.5578980492452628</c:v>
                </c:pt>
                <c:pt idx="669">
                  <c:v>4.5577382729185496</c:v>
                </c:pt>
                <c:pt idx="670">
                  <c:v>4.5579376275996077</c:v>
                </c:pt>
                <c:pt idx="671">
                  <c:v>4.5571152119208307</c:v>
                </c:pt>
                <c:pt idx="672">
                  <c:v>4.5577743699521855</c:v>
                </c:pt>
                <c:pt idx="673">
                  <c:v>4.5586313515639745</c:v>
                </c:pt>
                <c:pt idx="674">
                  <c:v>4.5586747046048313</c:v>
                </c:pt>
                <c:pt idx="675">
                  <c:v>4.5591768375273247</c:v>
                </c:pt>
                <c:pt idx="676">
                  <c:v>4.5596585757789256</c:v>
                </c:pt>
                <c:pt idx="677">
                  <c:v>4.5598424162026427</c:v>
                </c:pt>
                <c:pt idx="678">
                  <c:v>4.5586299260759429</c:v>
                </c:pt>
                <c:pt idx="679">
                  <c:v>4.5588100639440947</c:v>
                </c:pt>
                <c:pt idx="680">
                  <c:v>4.5596160485674568</c:v>
                </c:pt>
                <c:pt idx="681">
                  <c:v>4.5594747014096937</c:v>
                </c:pt>
                <c:pt idx="682">
                  <c:v>4.5598133708796347</c:v>
                </c:pt>
                <c:pt idx="683">
                  <c:v>4.5606818255764603</c:v>
                </c:pt>
                <c:pt idx="684">
                  <c:v>4.561911420530623</c:v>
                </c:pt>
                <c:pt idx="685">
                  <c:v>4.562482945459875</c:v>
                </c:pt>
                <c:pt idx="686">
                  <c:v>4.5622772257158699</c:v>
                </c:pt>
                <c:pt idx="687">
                  <c:v>4.5622187315109235</c:v>
                </c:pt>
                <c:pt idx="688">
                  <c:v>4.5625135672653094</c:v>
                </c:pt>
                <c:pt idx="689">
                  <c:v>4.5630105060928035</c:v>
                </c:pt>
                <c:pt idx="690">
                  <c:v>4.5636122232780645</c:v>
                </c:pt>
                <c:pt idx="691">
                  <c:v>4.5634336890062723</c:v>
                </c:pt>
                <c:pt idx="692">
                  <c:v>4.5643464780594201</c:v>
                </c:pt>
                <c:pt idx="693">
                  <c:v>4.5649328928651016</c:v>
                </c:pt>
                <c:pt idx="694">
                  <c:v>4.5657891109544195</c:v>
                </c:pt>
                <c:pt idx="695">
                  <c:v>4.5656152266578296</c:v>
                </c:pt>
                <c:pt idx="696">
                  <c:v>4.5659617392538925</c:v>
                </c:pt>
                <c:pt idx="697">
                  <c:v>4.5662727853081329</c:v>
                </c:pt>
                <c:pt idx="698">
                  <c:v>4.5671948232318078</c:v>
                </c:pt>
                <c:pt idx="699">
                  <c:v>4.5685263965439402</c:v>
                </c:pt>
                <c:pt idx="700">
                  <c:v>4.568289722066524</c:v>
                </c:pt>
                <c:pt idx="701">
                  <c:v>4.5686074887060393</c:v>
                </c:pt>
                <c:pt idx="702">
                  <c:v>4.5698103848791005</c:v>
                </c:pt>
                <c:pt idx="703">
                  <c:v>4.5699812039168739</c:v>
                </c:pt>
                <c:pt idx="704">
                  <c:v>4.5704160014633892</c:v>
                </c:pt>
                <c:pt idx="705">
                  <c:v>4.5704512057799143</c:v>
                </c:pt>
                <c:pt idx="706">
                  <c:v>4.5713586573760532</c:v>
                </c:pt>
                <c:pt idx="707">
                  <c:v>4.5711219056667751</c:v>
                </c:pt>
                <c:pt idx="708">
                  <c:v>4.5711173957076277</c:v>
                </c:pt>
                <c:pt idx="709">
                  <c:v>4.5708184997268457</c:v>
                </c:pt>
                <c:pt idx="710">
                  <c:v>4.5700830971358144</c:v>
                </c:pt>
                <c:pt idx="711">
                  <c:v>4.5706387913649378</c:v>
                </c:pt>
                <c:pt idx="712">
                  <c:v>4.5711956365248811</c:v>
                </c:pt>
                <c:pt idx="713">
                  <c:v>4.5707471472503078</c:v>
                </c:pt>
                <c:pt idx="714">
                  <c:v>4.571240899362806</c:v>
                </c:pt>
                <c:pt idx="715">
                  <c:v>4.5725194796909268</c:v>
                </c:pt>
                <c:pt idx="716">
                  <c:v>4.5737596687399256</c:v>
                </c:pt>
                <c:pt idx="717">
                  <c:v>4.5743834449216667</c:v>
                </c:pt>
                <c:pt idx="718">
                  <c:v>4.5751283373395868</c:v>
                </c:pt>
                <c:pt idx="719">
                  <c:v>4.5747621297072731</c:v>
                </c:pt>
                <c:pt idx="720">
                  <c:v>4.5746986084120786</c:v>
                </c:pt>
                <c:pt idx="721">
                  <c:v>4.5742220727145799</c:v>
                </c:pt>
                <c:pt idx="722">
                  <c:v>4.5745753902657036</c:v>
                </c:pt>
                <c:pt idx="723">
                  <c:v>4.5748575104865559</c:v>
                </c:pt>
                <c:pt idx="724">
                  <c:v>4.574741103750994</c:v>
                </c:pt>
                <c:pt idx="725">
                  <c:v>4.5746341483604374</c:v>
                </c:pt>
                <c:pt idx="726">
                  <c:v>4.5750330219655986</c:v>
                </c:pt>
                <c:pt idx="727">
                  <c:v>4.5750434195281775</c:v>
                </c:pt>
                <c:pt idx="728">
                  <c:v>4.5761671284721803</c:v>
                </c:pt>
                <c:pt idx="729">
                  <c:v>4.5758322305178449</c:v>
                </c:pt>
                <c:pt idx="730">
                  <c:v>4.5765239468164429</c:v>
                </c:pt>
                <c:pt idx="731">
                  <c:v>4.5765116073399321</c:v>
                </c:pt>
                <c:pt idx="732">
                  <c:v>4.5763946993818845</c:v>
                </c:pt>
                <c:pt idx="733">
                  <c:v>4.5759757979774358</c:v>
                </c:pt>
                <c:pt idx="734">
                  <c:v>4.5764646613933007</c:v>
                </c:pt>
                <c:pt idx="735">
                  <c:v>4.5764320648513017</c:v>
                </c:pt>
                <c:pt idx="736">
                  <c:v>4.5775124078214642</c:v>
                </c:pt>
                <c:pt idx="737">
                  <c:v>4.577671813106388</c:v>
                </c:pt>
                <c:pt idx="738">
                  <c:v>4.5767109441947147</c:v>
                </c:pt>
                <c:pt idx="739">
                  <c:v>4.5765263400101022</c:v>
                </c:pt>
                <c:pt idx="740">
                  <c:v>4.5759356894298291</c:v>
                </c:pt>
                <c:pt idx="741">
                  <c:v>4.576798891990224</c:v>
                </c:pt>
                <c:pt idx="742">
                  <c:v>4.5777961065324035</c:v>
                </c:pt>
                <c:pt idx="743">
                  <c:v>4.5788377664042814</c:v>
                </c:pt>
                <c:pt idx="744">
                  <c:v>4.5792609125513906</c:v>
                </c:pt>
                <c:pt idx="745">
                  <c:v>4.5788333085721549</c:v>
                </c:pt>
                <c:pt idx="746">
                  <c:v>4.5796042697901731</c:v>
                </c:pt>
                <c:pt idx="747">
                  <c:v>4.5788014018194785</c:v>
                </c:pt>
                <c:pt idx="748">
                  <c:v>4.5793492656612917</c:v>
                </c:pt>
                <c:pt idx="749">
                  <c:v>4.5797072685672617</c:v>
                </c:pt>
                <c:pt idx="750">
                  <c:v>4.5796816396909268</c:v>
                </c:pt>
                <c:pt idx="751">
                  <c:v>4.5795683006483889</c:v>
                </c:pt>
                <c:pt idx="752">
                  <c:v>4.5794675992511165</c:v>
                </c:pt>
                <c:pt idx="753">
                  <c:v>4.5789497932113639</c:v>
                </c:pt>
                <c:pt idx="754">
                  <c:v>4.5797453006521414</c:v>
                </c:pt>
                <c:pt idx="755">
                  <c:v>4.5797251153981202</c:v>
                </c:pt>
                <c:pt idx="756">
                  <c:v>4.5798093284137833</c:v>
                </c:pt>
                <c:pt idx="757">
                  <c:v>4.5795215791549504</c:v>
                </c:pt>
                <c:pt idx="758">
                  <c:v>4.5796368213458498</c:v>
                </c:pt>
                <c:pt idx="759">
                  <c:v>4.5794009334574035</c:v>
                </c:pt>
                <c:pt idx="760">
                  <c:v>4.5792662549543666</c:v>
                </c:pt>
                <c:pt idx="761">
                  <c:v>4.5788430224336913</c:v>
                </c:pt>
                <c:pt idx="762">
                  <c:v>4.5784936046112641</c:v>
                </c:pt>
                <c:pt idx="763">
                  <c:v>4.5791749731680795</c:v>
                </c:pt>
                <c:pt idx="764">
                  <c:v>4.5792511871750055</c:v>
                </c:pt>
                <c:pt idx="765">
                  <c:v>4.5797098914633922</c:v>
                </c:pt>
                <c:pt idx="766">
                  <c:v>4.5801665322355518</c:v>
                </c:pt>
                <c:pt idx="767">
                  <c:v>4.5798399531340905</c:v>
                </c:pt>
                <c:pt idx="768">
                  <c:v>4.580350188081808</c:v>
                </c:pt>
                <c:pt idx="769">
                  <c:v>4.5801995154483794</c:v>
                </c:pt>
                <c:pt idx="770">
                  <c:v>4.5796825705781457</c:v>
                </c:pt>
                <c:pt idx="771">
                  <c:v>4.5799024338968612</c:v>
                </c:pt>
                <c:pt idx="772">
                  <c:v>4.5802587985843948</c:v>
                </c:pt>
                <c:pt idx="773">
                  <c:v>4.5804206315636513</c:v>
                </c:pt>
                <c:pt idx="774">
                  <c:v>4.5811287501002678</c:v>
                </c:pt>
                <c:pt idx="775">
                  <c:v>4.5813290513309655</c:v>
                </c:pt>
                <c:pt idx="776">
                  <c:v>4.5812831238077445</c:v>
                </c:pt>
                <c:pt idx="777">
                  <c:v>4.581398279618881</c:v>
                </c:pt>
                <c:pt idx="778">
                  <c:v>4.5819389848231271</c:v>
                </c:pt>
                <c:pt idx="779">
                  <c:v>4.5821603617542843</c:v>
                </c:pt>
                <c:pt idx="780">
                  <c:v>4.583024858112732</c:v>
                </c:pt>
                <c:pt idx="781">
                  <c:v>4.5834402599435293</c:v>
                </c:pt>
                <c:pt idx="782">
                  <c:v>4.5841477403052453</c:v>
                </c:pt>
                <c:pt idx="783">
                  <c:v>4.5846203239608219</c:v>
                </c:pt>
                <c:pt idx="784">
                  <c:v>4.5857288089291242</c:v>
                </c:pt>
                <c:pt idx="785">
                  <c:v>4.5866280590042194</c:v>
                </c:pt>
                <c:pt idx="786">
                  <c:v>4.5878291620054181</c:v>
                </c:pt>
                <c:pt idx="787">
                  <c:v>4.5874076467282388</c:v>
                </c:pt>
                <c:pt idx="788">
                  <c:v>4.5885634642369864</c:v>
                </c:pt>
                <c:pt idx="789">
                  <c:v>4.5896291183144209</c:v>
                </c:pt>
                <c:pt idx="790">
                  <c:v>4.5901143713509622</c:v>
                </c:pt>
                <c:pt idx="791">
                  <c:v>4.5909816335060976</c:v>
                </c:pt>
                <c:pt idx="792">
                  <c:v>4.5909525142985448</c:v>
                </c:pt>
                <c:pt idx="793">
                  <c:v>4.5917859256929363</c:v>
                </c:pt>
                <c:pt idx="794">
                  <c:v>4.5920944915115607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FA5-4FCB-8492-63A56938995F}"/>
            </c:ext>
          </c:extLst>
        </c:ser>
        <c:ser>
          <c:idx val="2"/>
          <c:order val="2"/>
          <c:tx>
            <c:strRef>
              <c:f>'[Chart in Microsoft PowerPoint]Tabelle1'!$E$3</c:f>
              <c:strCache>
                <c:ptCount val="1"/>
                <c:pt idx="0">
                  <c:v>50m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PowerPoint]Tabelle1'!$B$4:$B$798</c:f>
              <c:numCache>
                <c:formatCode>[$-407]d/\ mmm/\ yy;@</c:formatCode>
                <c:ptCount val="795"/>
                <c:pt idx="0">
                  <c:v>43433.390972222223</c:v>
                </c:pt>
                <c:pt idx="1">
                  <c:v>43433.404861111114</c:v>
                </c:pt>
                <c:pt idx="2">
                  <c:v>43433.418749999997</c:v>
                </c:pt>
                <c:pt idx="3">
                  <c:v>43433.432638888888</c:v>
                </c:pt>
                <c:pt idx="4">
                  <c:v>43433.446527777778</c:v>
                </c:pt>
                <c:pt idx="5">
                  <c:v>43433.460416666669</c:v>
                </c:pt>
                <c:pt idx="6">
                  <c:v>43433.474305555559</c:v>
                </c:pt>
                <c:pt idx="7">
                  <c:v>43433.488194444442</c:v>
                </c:pt>
                <c:pt idx="8">
                  <c:v>43433.502083333333</c:v>
                </c:pt>
                <c:pt idx="9">
                  <c:v>43433.515972222223</c:v>
                </c:pt>
                <c:pt idx="10">
                  <c:v>43433.529861111114</c:v>
                </c:pt>
                <c:pt idx="11">
                  <c:v>43433.543749999997</c:v>
                </c:pt>
                <c:pt idx="12">
                  <c:v>43433.557638888888</c:v>
                </c:pt>
                <c:pt idx="13">
                  <c:v>43433.571527777778</c:v>
                </c:pt>
                <c:pt idx="14">
                  <c:v>43433.585416666669</c:v>
                </c:pt>
                <c:pt idx="15">
                  <c:v>43433.599305555559</c:v>
                </c:pt>
                <c:pt idx="16">
                  <c:v>43433.613194444442</c:v>
                </c:pt>
                <c:pt idx="17">
                  <c:v>43433.627083333333</c:v>
                </c:pt>
                <c:pt idx="18">
                  <c:v>43433.640972222223</c:v>
                </c:pt>
                <c:pt idx="19">
                  <c:v>43433.654861111114</c:v>
                </c:pt>
                <c:pt idx="20">
                  <c:v>43433.668749999997</c:v>
                </c:pt>
                <c:pt idx="21">
                  <c:v>43433.682638888888</c:v>
                </c:pt>
                <c:pt idx="22">
                  <c:v>43433.696527777778</c:v>
                </c:pt>
                <c:pt idx="23">
                  <c:v>43433.710416666669</c:v>
                </c:pt>
                <c:pt idx="24">
                  <c:v>43433.724305555559</c:v>
                </c:pt>
                <c:pt idx="25">
                  <c:v>43433.738194444442</c:v>
                </c:pt>
                <c:pt idx="26">
                  <c:v>43433.752083333333</c:v>
                </c:pt>
                <c:pt idx="27">
                  <c:v>43433.765972222223</c:v>
                </c:pt>
                <c:pt idx="28">
                  <c:v>43433.779861111114</c:v>
                </c:pt>
                <c:pt idx="29">
                  <c:v>43433.793749999997</c:v>
                </c:pt>
                <c:pt idx="30">
                  <c:v>43433.807638888888</c:v>
                </c:pt>
                <c:pt idx="31">
                  <c:v>43433.821527777778</c:v>
                </c:pt>
                <c:pt idx="32">
                  <c:v>43433.835416666669</c:v>
                </c:pt>
                <c:pt idx="33">
                  <c:v>43433.849305555559</c:v>
                </c:pt>
                <c:pt idx="34">
                  <c:v>43433.863194444442</c:v>
                </c:pt>
                <c:pt idx="35">
                  <c:v>43433.877083333333</c:v>
                </c:pt>
                <c:pt idx="36">
                  <c:v>43433.890972222223</c:v>
                </c:pt>
                <c:pt idx="37">
                  <c:v>43433.904861111114</c:v>
                </c:pt>
                <c:pt idx="38">
                  <c:v>43433.918749999997</c:v>
                </c:pt>
                <c:pt idx="39">
                  <c:v>43433.932638888888</c:v>
                </c:pt>
                <c:pt idx="40">
                  <c:v>43433.946527777778</c:v>
                </c:pt>
                <c:pt idx="41">
                  <c:v>43433.960416666669</c:v>
                </c:pt>
                <c:pt idx="42">
                  <c:v>43433.974305555559</c:v>
                </c:pt>
                <c:pt idx="43">
                  <c:v>43433.988194444442</c:v>
                </c:pt>
                <c:pt idx="44">
                  <c:v>43434.002083333333</c:v>
                </c:pt>
                <c:pt idx="45">
                  <c:v>43434.015972222223</c:v>
                </c:pt>
                <c:pt idx="46">
                  <c:v>43434.029861111114</c:v>
                </c:pt>
                <c:pt idx="47">
                  <c:v>43434.043749999997</c:v>
                </c:pt>
                <c:pt idx="48">
                  <c:v>43434.057638888888</c:v>
                </c:pt>
                <c:pt idx="49">
                  <c:v>43434.071527777778</c:v>
                </c:pt>
                <c:pt idx="50">
                  <c:v>43434.085416666669</c:v>
                </c:pt>
                <c:pt idx="51">
                  <c:v>43434.099305555559</c:v>
                </c:pt>
                <c:pt idx="52">
                  <c:v>43434.113194444442</c:v>
                </c:pt>
                <c:pt idx="53">
                  <c:v>43434.127083333333</c:v>
                </c:pt>
                <c:pt idx="54">
                  <c:v>43434.140972222223</c:v>
                </c:pt>
                <c:pt idx="55">
                  <c:v>43434.154861111114</c:v>
                </c:pt>
                <c:pt idx="56">
                  <c:v>43434.168749999997</c:v>
                </c:pt>
                <c:pt idx="57">
                  <c:v>43434.182638888888</c:v>
                </c:pt>
                <c:pt idx="58">
                  <c:v>43434.196527777778</c:v>
                </c:pt>
                <c:pt idx="59">
                  <c:v>43434.210416666669</c:v>
                </c:pt>
                <c:pt idx="60">
                  <c:v>43434.224305555559</c:v>
                </c:pt>
                <c:pt idx="61">
                  <c:v>43434.238194444442</c:v>
                </c:pt>
                <c:pt idx="62">
                  <c:v>43434.252083333333</c:v>
                </c:pt>
                <c:pt idx="63">
                  <c:v>43434.265972222223</c:v>
                </c:pt>
                <c:pt idx="64">
                  <c:v>43434.279861111114</c:v>
                </c:pt>
                <c:pt idx="65">
                  <c:v>43434.293749999997</c:v>
                </c:pt>
                <c:pt idx="66">
                  <c:v>43434.307638888888</c:v>
                </c:pt>
                <c:pt idx="67">
                  <c:v>43434.321539351855</c:v>
                </c:pt>
                <c:pt idx="68">
                  <c:v>43434.335428240738</c:v>
                </c:pt>
                <c:pt idx="69">
                  <c:v>43434.349317129629</c:v>
                </c:pt>
                <c:pt idx="70">
                  <c:v>43434.363206018519</c:v>
                </c:pt>
                <c:pt idx="71">
                  <c:v>43434.37709490741</c:v>
                </c:pt>
                <c:pt idx="72">
                  <c:v>43434.390983796293</c:v>
                </c:pt>
                <c:pt idx="73">
                  <c:v>43434.404872685183</c:v>
                </c:pt>
                <c:pt idx="74">
                  <c:v>43434.418761574074</c:v>
                </c:pt>
                <c:pt idx="75">
                  <c:v>43434.432650462964</c:v>
                </c:pt>
                <c:pt idx="76">
                  <c:v>43434.446539351855</c:v>
                </c:pt>
                <c:pt idx="77">
                  <c:v>43434.460428240738</c:v>
                </c:pt>
                <c:pt idx="78">
                  <c:v>43434.474317129629</c:v>
                </c:pt>
                <c:pt idx="79">
                  <c:v>43434.488206018519</c:v>
                </c:pt>
                <c:pt idx="80">
                  <c:v>43434.50209490741</c:v>
                </c:pt>
                <c:pt idx="81">
                  <c:v>43434.515983796293</c:v>
                </c:pt>
                <c:pt idx="82">
                  <c:v>43434.529872685183</c:v>
                </c:pt>
                <c:pt idx="83">
                  <c:v>43434.543761574074</c:v>
                </c:pt>
                <c:pt idx="84">
                  <c:v>43434.557650462964</c:v>
                </c:pt>
                <c:pt idx="85">
                  <c:v>43434.571539351855</c:v>
                </c:pt>
                <c:pt idx="86">
                  <c:v>43434.585428240738</c:v>
                </c:pt>
                <c:pt idx="87">
                  <c:v>43434.599317129629</c:v>
                </c:pt>
                <c:pt idx="88">
                  <c:v>43434.613206018519</c:v>
                </c:pt>
                <c:pt idx="89">
                  <c:v>43434.62709490741</c:v>
                </c:pt>
                <c:pt idx="90">
                  <c:v>43434.640983796293</c:v>
                </c:pt>
                <c:pt idx="91">
                  <c:v>43434.654872685183</c:v>
                </c:pt>
                <c:pt idx="92">
                  <c:v>43434.668761574074</c:v>
                </c:pt>
                <c:pt idx="93">
                  <c:v>43434.682650462964</c:v>
                </c:pt>
                <c:pt idx="94">
                  <c:v>43434.696539351855</c:v>
                </c:pt>
                <c:pt idx="95">
                  <c:v>43434.710428240738</c:v>
                </c:pt>
                <c:pt idx="96">
                  <c:v>43434.724317129629</c:v>
                </c:pt>
                <c:pt idx="97">
                  <c:v>43434.738206018519</c:v>
                </c:pt>
                <c:pt idx="98">
                  <c:v>43434.75209490741</c:v>
                </c:pt>
                <c:pt idx="99">
                  <c:v>43434.765983796293</c:v>
                </c:pt>
                <c:pt idx="100">
                  <c:v>43434.779872685183</c:v>
                </c:pt>
                <c:pt idx="101">
                  <c:v>43434.793761574074</c:v>
                </c:pt>
                <c:pt idx="102">
                  <c:v>43434.807650462964</c:v>
                </c:pt>
                <c:pt idx="103">
                  <c:v>43434.821539351855</c:v>
                </c:pt>
                <c:pt idx="104">
                  <c:v>43434.835428240738</c:v>
                </c:pt>
                <c:pt idx="105">
                  <c:v>43434.849317129629</c:v>
                </c:pt>
                <c:pt idx="106">
                  <c:v>43434.863206018519</c:v>
                </c:pt>
                <c:pt idx="107">
                  <c:v>43434.87709490741</c:v>
                </c:pt>
                <c:pt idx="108">
                  <c:v>43434.890983796293</c:v>
                </c:pt>
                <c:pt idx="109">
                  <c:v>43434.904872685183</c:v>
                </c:pt>
                <c:pt idx="110">
                  <c:v>43434.918761574074</c:v>
                </c:pt>
                <c:pt idx="111">
                  <c:v>43434.932650462964</c:v>
                </c:pt>
                <c:pt idx="112">
                  <c:v>43434.946539351855</c:v>
                </c:pt>
                <c:pt idx="113">
                  <c:v>43434.960428240738</c:v>
                </c:pt>
                <c:pt idx="114">
                  <c:v>43434.974317129629</c:v>
                </c:pt>
                <c:pt idx="115">
                  <c:v>43434.988206018519</c:v>
                </c:pt>
                <c:pt idx="116">
                  <c:v>43435.00209490741</c:v>
                </c:pt>
                <c:pt idx="117">
                  <c:v>43435.015983796293</c:v>
                </c:pt>
                <c:pt idx="118">
                  <c:v>43435.029872685183</c:v>
                </c:pt>
                <c:pt idx="119">
                  <c:v>43435.043761574074</c:v>
                </c:pt>
                <c:pt idx="120">
                  <c:v>43435.057650462964</c:v>
                </c:pt>
                <c:pt idx="121">
                  <c:v>43435.071539351855</c:v>
                </c:pt>
                <c:pt idx="122">
                  <c:v>43435.085428240738</c:v>
                </c:pt>
                <c:pt idx="123">
                  <c:v>43435.099317129629</c:v>
                </c:pt>
                <c:pt idx="124">
                  <c:v>43435.113206018519</c:v>
                </c:pt>
                <c:pt idx="125">
                  <c:v>43435.12709490741</c:v>
                </c:pt>
                <c:pt idx="126">
                  <c:v>43435.140983796293</c:v>
                </c:pt>
                <c:pt idx="127">
                  <c:v>43435.154872685183</c:v>
                </c:pt>
                <c:pt idx="128">
                  <c:v>43435.168761574074</c:v>
                </c:pt>
                <c:pt idx="129">
                  <c:v>43435.182650462964</c:v>
                </c:pt>
                <c:pt idx="130">
                  <c:v>43435.196539351855</c:v>
                </c:pt>
                <c:pt idx="131">
                  <c:v>43435.210428240738</c:v>
                </c:pt>
                <c:pt idx="132">
                  <c:v>43435.224317129629</c:v>
                </c:pt>
                <c:pt idx="133">
                  <c:v>43435.238206018519</c:v>
                </c:pt>
                <c:pt idx="134">
                  <c:v>43435.25209490741</c:v>
                </c:pt>
                <c:pt idx="135">
                  <c:v>43435.265983796293</c:v>
                </c:pt>
                <c:pt idx="136">
                  <c:v>43435.279872685183</c:v>
                </c:pt>
                <c:pt idx="137">
                  <c:v>43435.293761574074</c:v>
                </c:pt>
                <c:pt idx="138">
                  <c:v>43435.307650462964</c:v>
                </c:pt>
                <c:pt idx="139">
                  <c:v>43435.321539351855</c:v>
                </c:pt>
                <c:pt idx="140">
                  <c:v>43435.335428240738</c:v>
                </c:pt>
                <c:pt idx="141">
                  <c:v>43435.349317129629</c:v>
                </c:pt>
                <c:pt idx="142">
                  <c:v>43435.363206018519</c:v>
                </c:pt>
                <c:pt idx="143">
                  <c:v>43435.37709490741</c:v>
                </c:pt>
                <c:pt idx="144">
                  <c:v>43435.390983796293</c:v>
                </c:pt>
                <c:pt idx="145">
                  <c:v>43435.404872685183</c:v>
                </c:pt>
                <c:pt idx="146">
                  <c:v>43435.418761574074</c:v>
                </c:pt>
                <c:pt idx="147">
                  <c:v>43435.432650462964</c:v>
                </c:pt>
                <c:pt idx="148">
                  <c:v>43435.446539351855</c:v>
                </c:pt>
                <c:pt idx="149">
                  <c:v>43435.460428240738</c:v>
                </c:pt>
                <c:pt idx="150">
                  <c:v>43435.474317129629</c:v>
                </c:pt>
                <c:pt idx="151">
                  <c:v>43435.488206018519</c:v>
                </c:pt>
                <c:pt idx="152">
                  <c:v>43435.50209490741</c:v>
                </c:pt>
                <c:pt idx="153">
                  <c:v>43435.515983796293</c:v>
                </c:pt>
                <c:pt idx="154">
                  <c:v>43435.529872685183</c:v>
                </c:pt>
                <c:pt idx="155">
                  <c:v>43435.543761574074</c:v>
                </c:pt>
                <c:pt idx="156">
                  <c:v>43435.557650462964</c:v>
                </c:pt>
                <c:pt idx="157">
                  <c:v>43435.571539351855</c:v>
                </c:pt>
                <c:pt idx="158">
                  <c:v>43435.585428240738</c:v>
                </c:pt>
                <c:pt idx="159">
                  <c:v>43435.599317129629</c:v>
                </c:pt>
                <c:pt idx="160">
                  <c:v>43435.613206018519</c:v>
                </c:pt>
                <c:pt idx="161">
                  <c:v>43435.62709490741</c:v>
                </c:pt>
                <c:pt idx="162">
                  <c:v>43435.640983796293</c:v>
                </c:pt>
                <c:pt idx="163">
                  <c:v>43435.654872685183</c:v>
                </c:pt>
                <c:pt idx="164">
                  <c:v>43435.668761574074</c:v>
                </c:pt>
                <c:pt idx="165">
                  <c:v>43435.682650462964</c:v>
                </c:pt>
                <c:pt idx="166">
                  <c:v>43435.696539351855</c:v>
                </c:pt>
                <c:pt idx="167">
                  <c:v>43435.710428240738</c:v>
                </c:pt>
                <c:pt idx="168">
                  <c:v>43435.724317129629</c:v>
                </c:pt>
                <c:pt idx="169">
                  <c:v>43435.738206018519</c:v>
                </c:pt>
                <c:pt idx="170">
                  <c:v>43435.75209490741</c:v>
                </c:pt>
                <c:pt idx="171">
                  <c:v>43435.765983796293</c:v>
                </c:pt>
                <c:pt idx="172">
                  <c:v>43435.779872685183</c:v>
                </c:pt>
                <c:pt idx="173">
                  <c:v>43435.793761574074</c:v>
                </c:pt>
                <c:pt idx="174">
                  <c:v>43435.807650462964</c:v>
                </c:pt>
                <c:pt idx="175">
                  <c:v>43435.821539351855</c:v>
                </c:pt>
                <c:pt idx="176">
                  <c:v>43435.835428240738</c:v>
                </c:pt>
                <c:pt idx="177">
                  <c:v>43435.849328703705</c:v>
                </c:pt>
                <c:pt idx="178">
                  <c:v>43435.863217592596</c:v>
                </c:pt>
                <c:pt idx="179">
                  <c:v>43435.877106481479</c:v>
                </c:pt>
                <c:pt idx="180">
                  <c:v>43435.89099537037</c:v>
                </c:pt>
                <c:pt idx="181">
                  <c:v>43435.90488425926</c:v>
                </c:pt>
                <c:pt idx="182">
                  <c:v>43435.918773148151</c:v>
                </c:pt>
                <c:pt idx="183">
                  <c:v>43435.932662037034</c:v>
                </c:pt>
                <c:pt idx="184">
                  <c:v>43435.946550925924</c:v>
                </c:pt>
                <c:pt idx="185">
                  <c:v>43435.960439814815</c:v>
                </c:pt>
                <c:pt idx="186">
                  <c:v>43435.974328703705</c:v>
                </c:pt>
                <c:pt idx="187">
                  <c:v>43435.988217592596</c:v>
                </c:pt>
                <c:pt idx="188">
                  <c:v>43436.002106481479</c:v>
                </c:pt>
                <c:pt idx="189">
                  <c:v>43436.01599537037</c:v>
                </c:pt>
                <c:pt idx="190">
                  <c:v>43436.02988425926</c:v>
                </c:pt>
                <c:pt idx="191">
                  <c:v>43436.043773148151</c:v>
                </c:pt>
                <c:pt idx="192">
                  <c:v>43436.057662037034</c:v>
                </c:pt>
                <c:pt idx="193">
                  <c:v>43436.071550925924</c:v>
                </c:pt>
                <c:pt idx="194">
                  <c:v>43436.085439814815</c:v>
                </c:pt>
                <c:pt idx="195">
                  <c:v>43436.099328703705</c:v>
                </c:pt>
                <c:pt idx="196">
                  <c:v>43436.113217592596</c:v>
                </c:pt>
                <c:pt idx="197">
                  <c:v>43436.127106481479</c:v>
                </c:pt>
                <c:pt idx="198">
                  <c:v>43436.14099537037</c:v>
                </c:pt>
                <c:pt idx="199">
                  <c:v>43436.15488425926</c:v>
                </c:pt>
                <c:pt idx="200">
                  <c:v>43436.168773148151</c:v>
                </c:pt>
                <c:pt idx="201">
                  <c:v>43436.182662037034</c:v>
                </c:pt>
                <c:pt idx="202">
                  <c:v>43436.196550925924</c:v>
                </c:pt>
                <c:pt idx="203">
                  <c:v>43436.210439814815</c:v>
                </c:pt>
                <c:pt idx="204">
                  <c:v>43436.224328703705</c:v>
                </c:pt>
                <c:pt idx="205">
                  <c:v>43436.238217592596</c:v>
                </c:pt>
                <c:pt idx="206">
                  <c:v>43436.252106481479</c:v>
                </c:pt>
                <c:pt idx="207">
                  <c:v>43436.26599537037</c:v>
                </c:pt>
                <c:pt idx="208">
                  <c:v>43436.27988425926</c:v>
                </c:pt>
                <c:pt idx="209">
                  <c:v>43436.293773148151</c:v>
                </c:pt>
                <c:pt idx="210">
                  <c:v>43436.307662037034</c:v>
                </c:pt>
                <c:pt idx="211">
                  <c:v>43436.321550925924</c:v>
                </c:pt>
                <c:pt idx="212">
                  <c:v>43436.335439814815</c:v>
                </c:pt>
                <c:pt idx="213">
                  <c:v>43436.349328703705</c:v>
                </c:pt>
                <c:pt idx="214">
                  <c:v>43436.363217592596</c:v>
                </c:pt>
                <c:pt idx="215">
                  <c:v>43436.377106481479</c:v>
                </c:pt>
                <c:pt idx="216">
                  <c:v>43436.39099537037</c:v>
                </c:pt>
                <c:pt idx="217">
                  <c:v>43436.40488425926</c:v>
                </c:pt>
                <c:pt idx="218">
                  <c:v>43436.418773148151</c:v>
                </c:pt>
                <c:pt idx="219">
                  <c:v>43436.432662037034</c:v>
                </c:pt>
                <c:pt idx="220">
                  <c:v>43436.446550925924</c:v>
                </c:pt>
                <c:pt idx="221">
                  <c:v>43436.460439814815</c:v>
                </c:pt>
                <c:pt idx="222">
                  <c:v>43436.474328703705</c:v>
                </c:pt>
                <c:pt idx="223">
                  <c:v>43436.488217592596</c:v>
                </c:pt>
                <c:pt idx="224">
                  <c:v>43436.502106481479</c:v>
                </c:pt>
                <c:pt idx="225">
                  <c:v>43436.51599537037</c:v>
                </c:pt>
                <c:pt idx="226">
                  <c:v>43436.52988425926</c:v>
                </c:pt>
                <c:pt idx="227">
                  <c:v>43436.543773148151</c:v>
                </c:pt>
                <c:pt idx="228">
                  <c:v>43436.557662037034</c:v>
                </c:pt>
                <c:pt idx="229">
                  <c:v>43436.571550925924</c:v>
                </c:pt>
                <c:pt idx="230">
                  <c:v>43436.585439814815</c:v>
                </c:pt>
                <c:pt idx="231">
                  <c:v>43436.599328703705</c:v>
                </c:pt>
                <c:pt idx="232">
                  <c:v>43436.613217592596</c:v>
                </c:pt>
                <c:pt idx="233">
                  <c:v>43436.627106481479</c:v>
                </c:pt>
                <c:pt idx="234">
                  <c:v>43436.64099537037</c:v>
                </c:pt>
                <c:pt idx="235">
                  <c:v>43436.65488425926</c:v>
                </c:pt>
                <c:pt idx="236">
                  <c:v>43436.668773148151</c:v>
                </c:pt>
                <c:pt idx="237">
                  <c:v>43436.682662037034</c:v>
                </c:pt>
                <c:pt idx="238">
                  <c:v>43436.696550925924</c:v>
                </c:pt>
                <c:pt idx="239">
                  <c:v>43436.710439814815</c:v>
                </c:pt>
                <c:pt idx="240">
                  <c:v>43436.724328703705</c:v>
                </c:pt>
                <c:pt idx="241">
                  <c:v>43436.738217592596</c:v>
                </c:pt>
                <c:pt idx="242">
                  <c:v>43436.752106481479</c:v>
                </c:pt>
                <c:pt idx="243">
                  <c:v>43436.76599537037</c:v>
                </c:pt>
                <c:pt idx="244">
                  <c:v>43436.77988425926</c:v>
                </c:pt>
                <c:pt idx="245">
                  <c:v>43436.793773148151</c:v>
                </c:pt>
                <c:pt idx="246">
                  <c:v>43436.807662037034</c:v>
                </c:pt>
                <c:pt idx="247">
                  <c:v>43436.821550925924</c:v>
                </c:pt>
                <c:pt idx="248">
                  <c:v>43436.835439814815</c:v>
                </c:pt>
                <c:pt idx="249">
                  <c:v>43436.849328703705</c:v>
                </c:pt>
                <c:pt idx="250">
                  <c:v>43436.863217592596</c:v>
                </c:pt>
                <c:pt idx="251">
                  <c:v>43436.877106481479</c:v>
                </c:pt>
                <c:pt idx="252">
                  <c:v>43436.89099537037</c:v>
                </c:pt>
                <c:pt idx="253">
                  <c:v>43436.90488425926</c:v>
                </c:pt>
                <c:pt idx="254">
                  <c:v>43436.918773148151</c:v>
                </c:pt>
                <c:pt idx="255">
                  <c:v>43436.932662037034</c:v>
                </c:pt>
                <c:pt idx="256">
                  <c:v>43436.946550925924</c:v>
                </c:pt>
                <c:pt idx="257">
                  <c:v>43436.960439814815</c:v>
                </c:pt>
                <c:pt idx="258">
                  <c:v>43436.974328703705</c:v>
                </c:pt>
                <c:pt idx="259">
                  <c:v>43436.988217592596</c:v>
                </c:pt>
                <c:pt idx="260">
                  <c:v>43437.002106481479</c:v>
                </c:pt>
                <c:pt idx="261">
                  <c:v>43437.01599537037</c:v>
                </c:pt>
                <c:pt idx="262">
                  <c:v>43437.02988425926</c:v>
                </c:pt>
                <c:pt idx="263">
                  <c:v>43437.043773148151</c:v>
                </c:pt>
                <c:pt idx="264">
                  <c:v>43437.057662037034</c:v>
                </c:pt>
                <c:pt idx="265">
                  <c:v>43437.071550925924</c:v>
                </c:pt>
                <c:pt idx="266">
                  <c:v>43437.085439814815</c:v>
                </c:pt>
                <c:pt idx="267">
                  <c:v>43437.099328703705</c:v>
                </c:pt>
                <c:pt idx="268">
                  <c:v>43437.113217592596</c:v>
                </c:pt>
                <c:pt idx="269">
                  <c:v>43437.127106481479</c:v>
                </c:pt>
                <c:pt idx="270">
                  <c:v>43437.14099537037</c:v>
                </c:pt>
                <c:pt idx="271">
                  <c:v>43437.15488425926</c:v>
                </c:pt>
                <c:pt idx="272">
                  <c:v>43437.16878472222</c:v>
                </c:pt>
                <c:pt idx="273">
                  <c:v>43437.182673611111</c:v>
                </c:pt>
                <c:pt idx="274">
                  <c:v>43437.196562500001</c:v>
                </c:pt>
                <c:pt idx="275">
                  <c:v>43437.210451388892</c:v>
                </c:pt>
                <c:pt idx="276">
                  <c:v>43437.224340277775</c:v>
                </c:pt>
                <c:pt idx="277">
                  <c:v>43437.238229166665</c:v>
                </c:pt>
                <c:pt idx="278">
                  <c:v>43437.252118055556</c:v>
                </c:pt>
                <c:pt idx="279">
                  <c:v>43437.266006944446</c:v>
                </c:pt>
                <c:pt idx="280">
                  <c:v>43437.279895833337</c:v>
                </c:pt>
                <c:pt idx="281">
                  <c:v>43437.29378472222</c:v>
                </c:pt>
                <c:pt idx="282">
                  <c:v>43437.307673611111</c:v>
                </c:pt>
                <c:pt idx="283">
                  <c:v>43437.321562500001</c:v>
                </c:pt>
                <c:pt idx="284">
                  <c:v>43437.335451388892</c:v>
                </c:pt>
                <c:pt idx="285">
                  <c:v>43437.349340277775</c:v>
                </c:pt>
                <c:pt idx="286">
                  <c:v>43437.363229166665</c:v>
                </c:pt>
                <c:pt idx="287">
                  <c:v>43437.377118055556</c:v>
                </c:pt>
                <c:pt idx="288">
                  <c:v>43437.391006944446</c:v>
                </c:pt>
                <c:pt idx="289">
                  <c:v>43437.404895833337</c:v>
                </c:pt>
                <c:pt idx="290">
                  <c:v>43437.41878472222</c:v>
                </c:pt>
                <c:pt idx="291">
                  <c:v>43437.432673611111</c:v>
                </c:pt>
                <c:pt idx="292">
                  <c:v>43437.446562500001</c:v>
                </c:pt>
                <c:pt idx="293">
                  <c:v>43437.460451388892</c:v>
                </c:pt>
                <c:pt idx="294">
                  <c:v>43437.474340277775</c:v>
                </c:pt>
                <c:pt idx="295">
                  <c:v>43437.488229166665</c:v>
                </c:pt>
                <c:pt idx="296">
                  <c:v>43437.502118055556</c:v>
                </c:pt>
                <c:pt idx="297">
                  <c:v>43437.516006944446</c:v>
                </c:pt>
                <c:pt idx="298">
                  <c:v>43437.529895833337</c:v>
                </c:pt>
                <c:pt idx="299">
                  <c:v>43437.54378472222</c:v>
                </c:pt>
                <c:pt idx="300">
                  <c:v>43437.557673611111</c:v>
                </c:pt>
                <c:pt idx="301">
                  <c:v>43437.571562500001</c:v>
                </c:pt>
                <c:pt idx="302">
                  <c:v>43437.585451388892</c:v>
                </c:pt>
                <c:pt idx="303">
                  <c:v>43437.599340277775</c:v>
                </c:pt>
                <c:pt idx="304">
                  <c:v>43437.613229166665</c:v>
                </c:pt>
                <c:pt idx="305">
                  <c:v>43437.627118055556</c:v>
                </c:pt>
                <c:pt idx="306">
                  <c:v>43437.641006944446</c:v>
                </c:pt>
                <c:pt idx="307">
                  <c:v>43437.654895833337</c:v>
                </c:pt>
                <c:pt idx="308">
                  <c:v>43437.66878472222</c:v>
                </c:pt>
                <c:pt idx="309">
                  <c:v>43437.682673611111</c:v>
                </c:pt>
                <c:pt idx="310">
                  <c:v>43437.696562500001</c:v>
                </c:pt>
                <c:pt idx="311">
                  <c:v>43437.710451388892</c:v>
                </c:pt>
                <c:pt idx="312">
                  <c:v>43437.724340277775</c:v>
                </c:pt>
                <c:pt idx="313">
                  <c:v>43437.738229166665</c:v>
                </c:pt>
                <c:pt idx="314">
                  <c:v>43437.752118055556</c:v>
                </c:pt>
                <c:pt idx="315">
                  <c:v>43437.766006944446</c:v>
                </c:pt>
                <c:pt idx="316">
                  <c:v>43437.779895833337</c:v>
                </c:pt>
                <c:pt idx="317">
                  <c:v>43437.79378472222</c:v>
                </c:pt>
                <c:pt idx="318">
                  <c:v>43437.807673611111</c:v>
                </c:pt>
                <c:pt idx="319">
                  <c:v>43437.821562500001</c:v>
                </c:pt>
                <c:pt idx="320">
                  <c:v>43437.835451388892</c:v>
                </c:pt>
                <c:pt idx="321">
                  <c:v>43437.849340277775</c:v>
                </c:pt>
                <c:pt idx="322">
                  <c:v>43437.863229166665</c:v>
                </c:pt>
                <c:pt idx="323">
                  <c:v>43437.877118055556</c:v>
                </c:pt>
                <c:pt idx="324">
                  <c:v>43437.891006944446</c:v>
                </c:pt>
                <c:pt idx="325">
                  <c:v>43437.904895833337</c:v>
                </c:pt>
                <c:pt idx="326">
                  <c:v>43437.91878472222</c:v>
                </c:pt>
                <c:pt idx="327">
                  <c:v>43437.932673611111</c:v>
                </c:pt>
                <c:pt idx="328">
                  <c:v>43437.946562500001</c:v>
                </c:pt>
                <c:pt idx="329">
                  <c:v>43437.960451388892</c:v>
                </c:pt>
                <c:pt idx="330">
                  <c:v>43437.974340277775</c:v>
                </c:pt>
                <c:pt idx="331">
                  <c:v>43437.988229166665</c:v>
                </c:pt>
                <c:pt idx="332">
                  <c:v>43438.002118055556</c:v>
                </c:pt>
                <c:pt idx="333">
                  <c:v>43438.016006944446</c:v>
                </c:pt>
                <c:pt idx="334">
                  <c:v>43438.029895833337</c:v>
                </c:pt>
                <c:pt idx="335">
                  <c:v>43438.04378472222</c:v>
                </c:pt>
                <c:pt idx="336">
                  <c:v>43438.057673611111</c:v>
                </c:pt>
                <c:pt idx="337">
                  <c:v>43438.071562500001</c:v>
                </c:pt>
                <c:pt idx="338">
                  <c:v>43438.085451388892</c:v>
                </c:pt>
                <c:pt idx="339">
                  <c:v>43438.099340277775</c:v>
                </c:pt>
                <c:pt idx="340">
                  <c:v>43438.113229166665</c:v>
                </c:pt>
                <c:pt idx="341">
                  <c:v>43438.127118055556</c:v>
                </c:pt>
                <c:pt idx="342">
                  <c:v>43438.141006944446</c:v>
                </c:pt>
                <c:pt idx="343">
                  <c:v>43438.154895833337</c:v>
                </c:pt>
                <c:pt idx="344">
                  <c:v>43438.16878472222</c:v>
                </c:pt>
                <c:pt idx="345">
                  <c:v>43438.182673611111</c:v>
                </c:pt>
                <c:pt idx="346">
                  <c:v>43438.196562500001</c:v>
                </c:pt>
                <c:pt idx="347">
                  <c:v>43438.210451388892</c:v>
                </c:pt>
                <c:pt idx="348">
                  <c:v>43438.224340277775</c:v>
                </c:pt>
                <c:pt idx="349">
                  <c:v>43438.238229166665</c:v>
                </c:pt>
                <c:pt idx="350">
                  <c:v>43438.252118055556</c:v>
                </c:pt>
                <c:pt idx="351">
                  <c:v>43438.266006944446</c:v>
                </c:pt>
                <c:pt idx="352">
                  <c:v>43438.279895833337</c:v>
                </c:pt>
                <c:pt idx="353">
                  <c:v>43438.29378472222</c:v>
                </c:pt>
                <c:pt idx="354">
                  <c:v>43438.307673611111</c:v>
                </c:pt>
                <c:pt idx="355">
                  <c:v>43438.321562500001</c:v>
                </c:pt>
                <c:pt idx="356">
                  <c:v>43438.335451388892</c:v>
                </c:pt>
                <c:pt idx="357">
                  <c:v>43438.349340277775</c:v>
                </c:pt>
                <c:pt idx="358">
                  <c:v>43438.363229166665</c:v>
                </c:pt>
                <c:pt idx="359">
                  <c:v>43438.377118055556</c:v>
                </c:pt>
                <c:pt idx="360">
                  <c:v>43438.391018518516</c:v>
                </c:pt>
                <c:pt idx="361">
                  <c:v>43438.404907407406</c:v>
                </c:pt>
                <c:pt idx="362">
                  <c:v>43438.418796296297</c:v>
                </c:pt>
                <c:pt idx="363">
                  <c:v>43438.432685185187</c:v>
                </c:pt>
                <c:pt idx="364">
                  <c:v>43438.446574074071</c:v>
                </c:pt>
                <c:pt idx="365">
                  <c:v>43438.460462962961</c:v>
                </c:pt>
                <c:pt idx="366">
                  <c:v>43438.474351851852</c:v>
                </c:pt>
                <c:pt idx="367">
                  <c:v>43438.488240740742</c:v>
                </c:pt>
                <c:pt idx="368">
                  <c:v>43438.502129629633</c:v>
                </c:pt>
                <c:pt idx="369">
                  <c:v>43438.516018518516</c:v>
                </c:pt>
                <c:pt idx="370">
                  <c:v>43438.529907407406</c:v>
                </c:pt>
                <c:pt idx="371">
                  <c:v>43438.543796296297</c:v>
                </c:pt>
                <c:pt idx="372">
                  <c:v>43438.557685185187</c:v>
                </c:pt>
                <c:pt idx="373">
                  <c:v>43438.571574074071</c:v>
                </c:pt>
                <c:pt idx="374">
                  <c:v>43438.585462962961</c:v>
                </c:pt>
                <c:pt idx="375">
                  <c:v>43438.599351851852</c:v>
                </c:pt>
                <c:pt idx="376">
                  <c:v>43438.613240740742</c:v>
                </c:pt>
                <c:pt idx="377">
                  <c:v>43438.627129629633</c:v>
                </c:pt>
                <c:pt idx="378">
                  <c:v>43438.641018518516</c:v>
                </c:pt>
                <c:pt idx="379">
                  <c:v>43438.654907407406</c:v>
                </c:pt>
                <c:pt idx="380">
                  <c:v>43438.668796296297</c:v>
                </c:pt>
                <c:pt idx="381">
                  <c:v>43438.682685185187</c:v>
                </c:pt>
                <c:pt idx="382">
                  <c:v>43438.696574074071</c:v>
                </c:pt>
                <c:pt idx="383">
                  <c:v>43438.710462962961</c:v>
                </c:pt>
                <c:pt idx="384">
                  <c:v>43438.724351851852</c:v>
                </c:pt>
                <c:pt idx="385">
                  <c:v>43438.738240740742</c:v>
                </c:pt>
                <c:pt idx="386">
                  <c:v>43438.752129629633</c:v>
                </c:pt>
                <c:pt idx="387">
                  <c:v>43438.766018518516</c:v>
                </c:pt>
                <c:pt idx="388">
                  <c:v>43438.779907407406</c:v>
                </c:pt>
                <c:pt idx="389">
                  <c:v>43438.793796296297</c:v>
                </c:pt>
                <c:pt idx="390">
                  <c:v>43438.807685185187</c:v>
                </c:pt>
                <c:pt idx="391">
                  <c:v>43438.821574074071</c:v>
                </c:pt>
                <c:pt idx="392">
                  <c:v>43438.835462962961</c:v>
                </c:pt>
                <c:pt idx="393">
                  <c:v>43438.849351851852</c:v>
                </c:pt>
                <c:pt idx="394">
                  <c:v>43438.863240740742</c:v>
                </c:pt>
                <c:pt idx="395">
                  <c:v>43438.877129629633</c:v>
                </c:pt>
                <c:pt idx="396">
                  <c:v>43438.891018518516</c:v>
                </c:pt>
                <c:pt idx="397">
                  <c:v>43438.904907407406</c:v>
                </c:pt>
                <c:pt idx="398">
                  <c:v>43438.918796296297</c:v>
                </c:pt>
                <c:pt idx="399">
                  <c:v>43438.932685185187</c:v>
                </c:pt>
                <c:pt idx="400">
                  <c:v>43438.946574074071</c:v>
                </c:pt>
                <c:pt idx="401">
                  <c:v>43438.960462962961</c:v>
                </c:pt>
                <c:pt idx="402">
                  <c:v>43438.974351851852</c:v>
                </c:pt>
                <c:pt idx="403">
                  <c:v>43438.988240740742</c:v>
                </c:pt>
                <c:pt idx="404">
                  <c:v>43439.002129629633</c:v>
                </c:pt>
                <c:pt idx="405">
                  <c:v>43439.016018518516</c:v>
                </c:pt>
                <c:pt idx="406">
                  <c:v>43439.029907407406</c:v>
                </c:pt>
                <c:pt idx="407">
                  <c:v>43439.043796296297</c:v>
                </c:pt>
                <c:pt idx="408">
                  <c:v>43439.057685185187</c:v>
                </c:pt>
                <c:pt idx="409">
                  <c:v>43439.071574074071</c:v>
                </c:pt>
                <c:pt idx="410">
                  <c:v>43439.085462962961</c:v>
                </c:pt>
                <c:pt idx="411">
                  <c:v>43439.099351851852</c:v>
                </c:pt>
                <c:pt idx="412">
                  <c:v>43439.113240740742</c:v>
                </c:pt>
                <c:pt idx="413">
                  <c:v>43439.127129629633</c:v>
                </c:pt>
                <c:pt idx="414">
                  <c:v>43439.141018518516</c:v>
                </c:pt>
                <c:pt idx="415">
                  <c:v>43439.154907407406</c:v>
                </c:pt>
                <c:pt idx="416">
                  <c:v>43439.168796296297</c:v>
                </c:pt>
                <c:pt idx="417">
                  <c:v>43439.182685185187</c:v>
                </c:pt>
                <c:pt idx="418">
                  <c:v>43439.196574074071</c:v>
                </c:pt>
                <c:pt idx="419">
                  <c:v>43439.210462962961</c:v>
                </c:pt>
                <c:pt idx="420">
                  <c:v>43439.224351851852</c:v>
                </c:pt>
                <c:pt idx="421">
                  <c:v>43439.238240740742</c:v>
                </c:pt>
                <c:pt idx="422">
                  <c:v>43439.252129629633</c:v>
                </c:pt>
                <c:pt idx="423">
                  <c:v>43439.266018518516</c:v>
                </c:pt>
                <c:pt idx="424">
                  <c:v>43439.279907407406</c:v>
                </c:pt>
                <c:pt idx="425">
                  <c:v>43439.293796296297</c:v>
                </c:pt>
                <c:pt idx="426">
                  <c:v>43439.307685185187</c:v>
                </c:pt>
                <c:pt idx="427">
                  <c:v>43439.321574074071</c:v>
                </c:pt>
                <c:pt idx="428">
                  <c:v>43439.335462962961</c:v>
                </c:pt>
                <c:pt idx="429">
                  <c:v>43439.349351851852</c:v>
                </c:pt>
                <c:pt idx="430">
                  <c:v>43439.363240740742</c:v>
                </c:pt>
                <c:pt idx="431">
                  <c:v>43439.377129629633</c:v>
                </c:pt>
                <c:pt idx="432">
                  <c:v>43439.391018518516</c:v>
                </c:pt>
                <c:pt idx="433">
                  <c:v>43439.404907407406</c:v>
                </c:pt>
                <c:pt idx="434">
                  <c:v>43439.418796296297</c:v>
                </c:pt>
                <c:pt idx="435">
                  <c:v>43439.432685185187</c:v>
                </c:pt>
                <c:pt idx="436">
                  <c:v>43439.446574074071</c:v>
                </c:pt>
                <c:pt idx="437">
                  <c:v>43439.460462962961</c:v>
                </c:pt>
                <c:pt idx="438">
                  <c:v>43439.474351851852</c:v>
                </c:pt>
                <c:pt idx="439">
                  <c:v>43439.488240740742</c:v>
                </c:pt>
                <c:pt idx="440">
                  <c:v>43439.502129629633</c:v>
                </c:pt>
                <c:pt idx="441">
                  <c:v>43439.516018518516</c:v>
                </c:pt>
                <c:pt idx="442">
                  <c:v>43439.529907407406</c:v>
                </c:pt>
                <c:pt idx="443">
                  <c:v>43439.543796296297</c:v>
                </c:pt>
                <c:pt idx="444">
                  <c:v>43439.557685185187</c:v>
                </c:pt>
                <c:pt idx="445">
                  <c:v>43439.571574074071</c:v>
                </c:pt>
                <c:pt idx="446">
                  <c:v>43439.585462962961</c:v>
                </c:pt>
                <c:pt idx="447">
                  <c:v>43439.599351851852</c:v>
                </c:pt>
                <c:pt idx="448">
                  <c:v>43439.613240740742</c:v>
                </c:pt>
                <c:pt idx="449">
                  <c:v>43439.627129629633</c:v>
                </c:pt>
                <c:pt idx="450">
                  <c:v>43439.641018518516</c:v>
                </c:pt>
                <c:pt idx="451">
                  <c:v>43439.654907407406</c:v>
                </c:pt>
                <c:pt idx="452">
                  <c:v>43439.668796296297</c:v>
                </c:pt>
                <c:pt idx="453">
                  <c:v>43439.682685185187</c:v>
                </c:pt>
                <c:pt idx="454">
                  <c:v>43439.696574074071</c:v>
                </c:pt>
                <c:pt idx="455">
                  <c:v>43439.710462962961</c:v>
                </c:pt>
                <c:pt idx="456">
                  <c:v>43439.724351851852</c:v>
                </c:pt>
                <c:pt idx="457">
                  <c:v>43439.738240740742</c:v>
                </c:pt>
                <c:pt idx="458">
                  <c:v>43439.752129629633</c:v>
                </c:pt>
                <c:pt idx="459">
                  <c:v>43439.766018518516</c:v>
                </c:pt>
                <c:pt idx="460">
                  <c:v>43439.779907407406</c:v>
                </c:pt>
                <c:pt idx="461">
                  <c:v>43439.793796296297</c:v>
                </c:pt>
                <c:pt idx="462">
                  <c:v>43439.807685185187</c:v>
                </c:pt>
                <c:pt idx="463">
                  <c:v>43439.821574074071</c:v>
                </c:pt>
                <c:pt idx="464">
                  <c:v>43439.835462962961</c:v>
                </c:pt>
                <c:pt idx="465">
                  <c:v>43439.849351851852</c:v>
                </c:pt>
                <c:pt idx="466">
                  <c:v>43439.863240740742</c:v>
                </c:pt>
                <c:pt idx="467">
                  <c:v>43439.877129629633</c:v>
                </c:pt>
                <c:pt idx="468">
                  <c:v>43439.891030092593</c:v>
                </c:pt>
                <c:pt idx="469">
                  <c:v>43439.904918981483</c:v>
                </c:pt>
                <c:pt idx="470">
                  <c:v>43439.918807870374</c:v>
                </c:pt>
                <c:pt idx="471">
                  <c:v>43439.932696759257</c:v>
                </c:pt>
                <c:pt idx="472">
                  <c:v>43439.946585648147</c:v>
                </c:pt>
                <c:pt idx="473">
                  <c:v>43439.960474537038</c:v>
                </c:pt>
                <c:pt idx="474">
                  <c:v>43439.974363425928</c:v>
                </c:pt>
                <c:pt idx="475">
                  <c:v>43439.988252314812</c:v>
                </c:pt>
                <c:pt idx="476">
                  <c:v>43440.002141203702</c:v>
                </c:pt>
                <c:pt idx="477">
                  <c:v>43440.016030092593</c:v>
                </c:pt>
                <c:pt idx="478">
                  <c:v>43440.029918981483</c:v>
                </c:pt>
                <c:pt idx="479">
                  <c:v>43440.043807870374</c:v>
                </c:pt>
                <c:pt idx="480">
                  <c:v>43440.057696759257</c:v>
                </c:pt>
                <c:pt idx="481">
                  <c:v>43440.071585648147</c:v>
                </c:pt>
                <c:pt idx="482">
                  <c:v>43440.085474537038</c:v>
                </c:pt>
                <c:pt idx="483">
                  <c:v>43440.099363425928</c:v>
                </c:pt>
                <c:pt idx="484">
                  <c:v>43440.113252314812</c:v>
                </c:pt>
                <c:pt idx="485">
                  <c:v>43440.127141203702</c:v>
                </c:pt>
                <c:pt idx="486">
                  <c:v>43440.141030092593</c:v>
                </c:pt>
                <c:pt idx="487">
                  <c:v>43440.154918981483</c:v>
                </c:pt>
                <c:pt idx="488">
                  <c:v>43440.168807870374</c:v>
                </c:pt>
                <c:pt idx="489">
                  <c:v>43440.182696759257</c:v>
                </c:pt>
                <c:pt idx="490">
                  <c:v>43440.196585648147</c:v>
                </c:pt>
                <c:pt idx="491">
                  <c:v>43440.210474537038</c:v>
                </c:pt>
                <c:pt idx="492">
                  <c:v>43440.224363425928</c:v>
                </c:pt>
                <c:pt idx="493">
                  <c:v>43440.238252314812</c:v>
                </c:pt>
                <c:pt idx="494">
                  <c:v>43440.252141203702</c:v>
                </c:pt>
                <c:pt idx="495">
                  <c:v>43440.266030092593</c:v>
                </c:pt>
                <c:pt idx="496">
                  <c:v>43440.279918981483</c:v>
                </c:pt>
                <c:pt idx="497">
                  <c:v>43440.293807870374</c:v>
                </c:pt>
                <c:pt idx="498">
                  <c:v>43440.307696759257</c:v>
                </c:pt>
                <c:pt idx="499">
                  <c:v>43440.321585648147</c:v>
                </c:pt>
                <c:pt idx="500">
                  <c:v>43440.335474537038</c:v>
                </c:pt>
                <c:pt idx="501">
                  <c:v>43440.349363425928</c:v>
                </c:pt>
                <c:pt idx="502">
                  <c:v>43440.363252314812</c:v>
                </c:pt>
                <c:pt idx="503">
                  <c:v>43440.377141203702</c:v>
                </c:pt>
                <c:pt idx="504">
                  <c:v>43440.391030092593</c:v>
                </c:pt>
                <c:pt idx="505">
                  <c:v>43440.404918981483</c:v>
                </c:pt>
                <c:pt idx="506">
                  <c:v>43440.418807870374</c:v>
                </c:pt>
                <c:pt idx="507">
                  <c:v>43440.432696759257</c:v>
                </c:pt>
                <c:pt idx="508">
                  <c:v>43440.446585648147</c:v>
                </c:pt>
                <c:pt idx="509">
                  <c:v>43440.460474537038</c:v>
                </c:pt>
                <c:pt idx="510">
                  <c:v>43440.474363425928</c:v>
                </c:pt>
                <c:pt idx="511">
                  <c:v>43440.488252314812</c:v>
                </c:pt>
                <c:pt idx="512">
                  <c:v>43440.502141203702</c:v>
                </c:pt>
                <c:pt idx="513">
                  <c:v>43440.516030092593</c:v>
                </c:pt>
                <c:pt idx="514">
                  <c:v>43440.529918981483</c:v>
                </c:pt>
                <c:pt idx="515">
                  <c:v>43440.543807870374</c:v>
                </c:pt>
                <c:pt idx="516">
                  <c:v>43440.557696759257</c:v>
                </c:pt>
                <c:pt idx="517">
                  <c:v>43440.571585648147</c:v>
                </c:pt>
                <c:pt idx="518">
                  <c:v>43440.585474537038</c:v>
                </c:pt>
                <c:pt idx="519">
                  <c:v>43440.599363425928</c:v>
                </c:pt>
                <c:pt idx="520">
                  <c:v>43440.613252314812</c:v>
                </c:pt>
                <c:pt idx="521">
                  <c:v>43440.627141203702</c:v>
                </c:pt>
                <c:pt idx="522">
                  <c:v>43440.641030092593</c:v>
                </c:pt>
                <c:pt idx="523">
                  <c:v>43440.654918981483</c:v>
                </c:pt>
                <c:pt idx="524">
                  <c:v>43440.668807870374</c:v>
                </c:pt>
                <c:pt idx="525">
                  <c:v>43440.682696759257</c:v>
                </c:pt>
                <c:pt idx="526">
                  <c:v>43440.696585648147</c:v>
                </c:pt>
                <c:pt idx="527">
                  <c:v>43440.710474537038</c:v>
                </c:pt>
                <c:pt idx="528">
                  <c:v>43440.724363425928</c:v>
                </c:pt>
                <c:pt idx="529">
                  <c:v>43440.738252314812</c:v>
                </c:pt>
                <c:pt idx="530">
                  <c:v>43440.752141203702</c:v>
                </c:pt>
                <c:pt idx="531">
                  <c:v>43440.766030092593</c:v>
                </c:pt>
                <c:pt idx="532">
                  <c:v>43440.779918981483</c:v>
                </c:pt>
                <c:pt idx="533">
                  <c:v>43440.793807870374</c:v>
                </c:pt>
                <c:pt idx="534">
                  <c:v>43440.807696759257</c:v>
                </c:pt>
                <c:pt idx="535">
                  <c:v>43440.821585648147</c:v>
                </c:pt>
                <c:pt idx="536">
                  <c:v>43440.835474537038</c:v>
                </c:pt>
                <c:pt idx="537">
                  <c:v>43440.849363425928</c:v>
                </c:pt>
                <c:pt idx="538">
                  <c:v>43440.863252314812</c:v>
                </c:pt>
                <c:pt idx="539">
                  <c:v>43440.877141203702</c:v>
                </c:pt>
                <c:pt idx="540">
                  <c:v>43440.891030092593</c:v>
                </c:pt>
                <c:pt idx="541">
                  <c:v>43440.904918981483</c:v>
                </c:pt>
                <c:pt idx="542">
                  <c:v>43440.918807870374</c:v>
                </c:pt>
                <c:pt idx="543">
                  <c:v>43440.932696759257</c:v>
                </c:pt>
                <c:pt idx="544">
                  <c:v>43440.946585648147</c:v>
                </c:pt>
                <c:pt idx="545">
                  <c:v>43440.960474537038</c:v>
                </c:pt>
                <c:pt idx="546">
                  <c:v>43440.974363425928</c:v>
                </c:pt>
                <c:pt idx="547">
                  <c:v>43440.988252314812</c:v>
                </c:pt>
                <c:pt idx="548">
                  <c:v>43441.002141203702</c:v>
                </c:pt>
                <c:pt idx="549">
                  <c:v>43441.016030092593</c:v>
                </c:pt>
                <c:pt idx="550">
                  <c:v>43441.029918981483</c:v>
                </c:pt>
                <c:pt idx="551">
                  <c:v>43441.043807870374</c:v>
                </c:pt>
                <c:pt idx="552">
                  <c:v>43441.057696759257</c:v>
                </c:pt>
                <c:pt idx="553">
                  <c:v>43441.071585648147</c:v>
                </c:pt>
                <c:pt idx="554">
                  <c:v>43441.085474537038</c:v>
                </c:pt>
                <c:pt idx="555">
                  <c:v>43441.099363425928</c:v>
                </c:pt>
                <c:pt idx="556">
                  <c:v>43441.113252314812</c:v>
                </c:pt>
                <c:pt idx="557">
                  <c:v>43441.127141203702</c:v>
                </c:pt>
                <c:pt idx="558">
                  <c:v>43441.141030092593</c:v>
                </c:pt>
                <c:pt idx="559">
                  <c:v>43441.154918981483</c:v>
                </c:pt>
                <c:pt idx="560">
                  <c:v>43441.168807870374</c:v>
                </c:pt>
                <c:pt idx="561">
                  <c:v>43441.182696759257</c:v>
                </c:pt>
                <c:pt idx="562">
                  <c:v>43441.196585648147</c:v>
                </c:pt>
                <c:pt idx="563">
                  <c:v>43441.210486111115</c:v>
                </c:pt>
                <c:pt idx="564">
                  <c:v>43441.224374999998</c:v>
                </c:pt>
                <c:pt idx="565">
                  <c:v>43441.238263888888</c:v>
                </c:pt>
                <c:pt idx="566">
                  <c:v>43441.252152777779</c:v>
                </c:pt>
                <c:pt idx="567">
                  <c:v>43441.266041666669</c:v>
                </c:pt>
                <c:pt idx="568">
                  <c:v>43441.279930555553</c:v>
                </c:pt>
                <c:pt idx="569">
                  <c:v>43441.293819444443</c:v>
                </c:pt>
                <c:pt idx="570">
                  <c:v>43441.307708333334</c:v>
                </c:pt>
                <c:pt idx="571">
                  <c:v>43441.321597222224</c:v>
                </c:pt>
                <c:pt idx="572">
                  <c:v>43441.335486111115</c:v>
                </c:pt>
                <c:pt idx="573">
                  <c:v>43441.349374999998</c:v>
                </c:pt>
                <c:pt idx="574">
                  <c:v>43441.363263888888</c:v>
                </c:pt>
                <c:pt idx="575">
                  <c:v>43441.377152777779</c:v>
                </c:pt>
                <c:pt idx="576">
                  <c:v>43441.391041666669</c:v>
                </c:pt>
                <c:pt idx="577">
                  <c:v>43441.404930555553</c:v>
                </c:pt>
                <c:pt idx="578">
                  <c:v>43441.418819444443</c:v>
                </c:pt>
                <c:pt idx="579">
                  <c:v>43441.432708333334</c:v>
                </c:pt>
                <c:pt idx="580">
                  <c:v>43441.446597222224</c:v>
                </c:pt>
                <c:pt idx="581">
                  <c:v>43441.460486111115</c:v>
                </c:pt>
                <c:pt idx="582">
                  <c:v>43441.474374999998</c:v>
                </c:pt>
                <c:pt idx="583">
                  <c:v>43441.488263888888</c:v>
                </c:pt>
                <c:pt idx="584">
                  <c:v>43441.502152777779</c:v>
                </c:pt>
                <c:pt idx="585">
                  <c:v>43441.516041666669</c:v>
                </c:pt>
                <c:pt idx="586">
                  <c:v>43441.529930555553</c:v>
                </c:pt>
                <c:pt idx="587">
                  <c:v>43441.543819444443</c:v>
                </c:pt>
                <c:pt idx="588">
                  <c:v>43441.557708333334</c:v>
                </c:pt>
                <c:pt idx="589">
                  <c:v>43441.571597222224</c:v>
                </c:pt>
                <c:pt idx="590">
                  <c:v>43441.585486111115</c:v>
                </c:pt>
                <c:pt idx="591">
                  <c:v>43441.599374999998</c:v>
                </c:pt>
                <c:pt idx="592">
                  <c:v>43441.613263888888</c:v>
                </c:pt>
                <c:pt idx="593">
                  <c:v>43441.627152777779</c:v>
                </c:pt>
                <c:pt idx="594">
                  <c:v>43441.641041666669</c:v>
                </c:pt>
                <c:pt idx="595">
                  <c:v>43441.654930555553</c:v>
                </c:pt>
                <c:pt idx="596">
                  <c:v>43441.668819444443</c:v>
                </c:pt>
                <c:pt idx="597">
                  <c:v>43441.682708333334</c:v>
                </c:pt>
                <c:pt idx="598">
                  <c:v>43441.696597222224</c:v>
                </c:pt>
                <c:pt idx="599">
                  <c:v>43441.710486111115</c:v>
                </c:pt>
                <c:pt idx="600">
                  <c:v>43441.724374999998</c:v>
                </c:pt>
                <c:pt idx="601">
                  <c:v>43441.738263888888</c:v>
                </c:pt>
                <c:pt idx="602">
                  <c:v>43441.752152777779</c:v>
                </c:pt>
                <c:pt idx="603">
                  <c:v>43441.766041666669</c:v>
                </c:pt>
                <c:pt idx="604">
                  <c:v>43441.779930555553</c:v>
                </c:pt>
                <c:pt idx="605">
                  <c:v>43441.793819444443</c:v>
                </c:pt>
                <c:pt idx="606">
                  <c:v>43441.807708333334</c:v>
                </c:pt>
                <c:pt idx="607">
                  <c:v>43441.821597222224</c:v>
                </c:pt>
                <c:pt idx="608">
                  <c:v>43441.835486111115</c:v>
                </c:pt>
                <c:pt idx="609">
                  <c:v>43441.849374999998</c:v>
                </c:pt>
                <c:pt idx="610">
                  <c:v>43441.863263888888</c:v>
                </c:pt>
                <c:pt idx="611">
                  <c:v>43441.877152777779</c:v>
                </c:pt>
                <c:pt idx="612">
                  <c:v>43441.891041666669</c:v>
                </c:pt>
                <c:pt idx="613">
                  <c:v>43441.904930555553</c:v>
                </c:pt>
                <c:pt idx="614">
                  <c:v>43441.918819444443</c:v>
                </c:pt>
                <c:pt idx="615">
                  <c:v>43441.932708333334</c:v>
                </c:pt>
                <c:pt idx="616">
                  <c:v>43441.946597222224</c:v>
                </c:pt>
                <c:pt idx="617">
                  <c:v>43441.960486111115</c:v>
                </c:pt>
                <c:pt idx="618">
                  <c:v>43441.974374999998</c:v>
                </c:pt>
                <c:pt idx="619">
                  <c:v>43441.988263888888</c:v>
                </c:pt>
                <c:pt idx="620">
                  <c:v>43442.002152777779</c:v>
                </c:pt>
                <c:pt idx="621">
                  <c:v>43442.016041666669</c:v>
                </c:pt>
                <c:pt idx="622">
                  <c:v>43442.029930555553</c:v>
                </c:pt>
                <c:pt idx="623">
                  <c:v>43442.043819444443</c:v>
                </c:pt>
                <c:pt idx="624">
                  <c:v>43442.057708333334</c:v>
                </c:pt>
                <c:pt idx="625">
                  <c:v>43442.071597222224</c:v>
                </c:pt>
                <c:pt idx="626">
                  <c:v>43442.085486111115</c:v>
                </c:pt>
                <c:pt idx="627">
                  <c:v>43442.099374999998</c:v>
                </c:pt>
                <c:pt idx="628">
                  <c:v>43442.113263888888</c:v>
                </c:pt>
                <c:pt idx="629">
                  <c:v>43442.127152777779</c:v>
                </c:pt>
                <c:pt idx="630">
                  <c:v>43442.141041666669</c:v>
                </c:pt>
                <c:pt idx="631">
                  <c:v>43442.154930555553</c:v>
                </c:pt>
                <c:pt idx="632">
                  <c:v>43442.168819444443</c:v>
                </c:pt>
                <c:pt idx="633">
                  <c:v>43442.182708333334</c:v>
                </c:pt>
                <c:pt idx="634">
                  <c:v>43442.196597222224</c:v>
                </c:pt>
                <c:pt idx="635">
                  <c:v>43442.210486111115</c:v>
                </c:pt>
                <c:pt idx="636">
                  <c:v>43442.224374999998</c:v>
                </c:pt>
                <c:pt idx="637">
                  <c:v>43442.238263888888</c:v>
                </c:pt>
                <c:pt idx="638">
                  <c:v>43442.252152777779</c:v>
                </c:pt>
                <c:pt idx="639">
                  <c:v>43442.266041666669</c:v>
                </c:pt>
                <c:pt idx="640">
                  <c:v>43442.279930555553</c:v>
                </c:pt>
                <c:pt idx="641">
                  <c:v>43442.293819444443</c:v>
                </c:pt>
                <c:pt idx="642">
                  <c:v>43442.307708333334</c:v>
                </c:pt>
                <c:pt idx="643">
                  <c:v>43442.321597222224</c:v>
                </c:pt>
                <c:pt idx="644">
                  <c:v>43442.335486111115</c:v>
                </c:pt>
                <c:pt idx="645">
                  <c:v>43442.349374999998</c:v>
                </c:pt>
                <c:pt idx="646">
                  <c:v>43442.363263888888</c:v>
                </c:pt>
                <c:pt idx="647">
                  <c:v>43442.377152777779</c:v>
                </c:pt>
                <c:pt idx="648">
                  <c:v>43442.391041666669</c:v>
                </c:pt>
                <c:pt idx="649">
                  <c:v>43442.404930555553</c:v>
                </c:pt>
                <c:pt idx="650">
                  <c:v>43442.418819444443</c:v>
                </c:pt>
                <c:pt idx="651">
                  <c:v>43442.432708333334</c:v>
                </c:pt>
                <c:pt idx="652">
                  <c:v>43442.446597222224</c:v>
                </c:pt>
                <c:pt idx="653">
                  <c:v>43442.460486111115</c:v>
                </c:pt>
                <c:pt idx="654">
                  <c:v>43442.474374999998</c:v>
                </c:pt>
                <c:pt idx="655">
                  <c:v>43442.488263888888</c:v>
                </c:pt>
                <c:pt idx="656">
                  <c:v>43442.502152777779</c:v>
                </c:pt>
                <c:pt idx="657">
                  <c:v>43442.516041666669</c:v>
                </c:pt>
                <c:pt idx="658">
                  <c:v>43442.529930555553</c:v>
                </c:pt>
                <c:pt idx="659">
                  <c:v>43442.543819444443</c:v>
                </c:pt>
                <c:pt idx="660">
                  <c:v>43442.557708333334</c:v>
                </c:pt>
                <c:pt idx="661">
                  <c:v>43442.571597222224</c:v>
                </c:pt>
                <c:pt idx="662">
                  <c:v>43442.585486111115</c:v>
                </c:pt>
                <c:pt idx="663">
                  <c:v>43442.599374999998</c:v>
                </c:pt>
                <c:pt idx="664">
                  <c:v>43442.613263888888</c:v>
                </c:pt>
                <c:pt idx="665">
                  <c:v>43442.627164351848</c:v>
                </c:pt>
                <c:pt idx="666">
                  <c:v>43442.641053240739</c:v>
                </c:pt>
                <c:pt idx="667">
                  <c:v>43442.654942129629</c:v>
                </c:pt>
                <c:pt idx="668">
                  <c:v>43442.66883101852</c:v>
                </c:pt>
                <c:pt idx="669">
                  <c:v>43442.682719907411</c:v>
                </c:pt>
                <c:pt idx="670">
                  <c:v>43442.696608796294</c:v>
                </c:pt>
                <c:pt idx="671">
                  <c:v>43442.710497685184</c:v>
                </c:pt>
                <c:pt idx="672">
                  <c:v>43442.724386574075</c:v>
                </c:pt>
                <c:pt idx="673">
                  <c:v>43442.738275462965</c:v>
                </c:pt>
                <c:pt idx="674">
                  <c:v>43442.752164351848</c:v>
                </c:pt>
                <c:pt idx="675">
                  <c:v>43442.766053240739</c:v>
                </c:pt>
                <c:pt idx="676">
                  <c:v>43442.779942129629</c:v>
                </c:pt>
                <c:pt idx="677">
                  <c:v>43442.79383101852</c:v>
                </c:pt>
                <c:pt idx="678">
                  <c:v>43442.807719907411</c:v>
                </c:pt>
                <c:pt idx="679">
                  <c:v>43442.821608796294</c:v>
                </c:pt>
                <c:pt idx="680">
                  <c:v>43442.835497685184</c:v>
                </c:pt>
                <c:pt idx="681">
                  <c:v>43442.849386574075</c:v>
                </c:pt>
                <c:pt idx="682">
                  <c:v>43442.863275462965</c:v>
                </c:pt>
                <c:pt idx="683">
                  <c:v>43442.877164351848</c:v>
                </c:pt>
                <c:pt idx="684">
                  <c:v>43442.891053240739</c:v>
                </c:pt>
                <c:pt idx="685">
                  <c:v>43442.904942129629</c:v>
                </c:pt>
                <c:pt idx="686">
                  <c:v>43442.91883101852</c:v>
                </c:pt>
                <c:pt idx="687">
                  <c:v>43442.932719907411</c:v>
                </c:pt>
                <c:pt idx="688">
                  <c:v>43442.946608796294</c:v>
                </c:pt>
                <c:pt idx="689">
                  <c:v>43442.960497685184</c:v>
                </c:pt>
                <c:pt idx="690">
                  <c:v>43442.974386574075</c:v>
                </c:pt>
                <c:pt idx="691">
                  <c:v>43442.988275462965</c:v>
                </c:pt>
                <c:pt idx="692">
                  <c:v>43443.002164351848</c:v>
                </c:pt>
                <c:pt idx="693">
                  <c:v>43443.016053240739</c:v>
                </c:pt>
                <c:pt idx="694">
                  <c:v>43443.029942129629</c:v>
                </c:pt>
                <c:pt idx="695">
                  <c:v>43443.04383101852</c:v>
                </c:pt>
                <c:pt idx="696">
                  <c:v>43443.057719907411</c:v>
                </c:pt>
                <c:pt idx="697">
                  <c:v>43443.071608796294</c:v>
                </c:pt>
                <c:pt idx="698">
                  <c:v>43443.085497685184</c:v>
                </c:pt>
                <c:pt idx="699">
                  <c:v>43443.099386574075</c:v>
                </c:pt>
                <c:pt idx="700">
                  <c:v>43443.113275462965</c:v>
                </c:pt>
                <c:pt idx="701">
                  <c:v>43443.127164351848</c:v>
                </c:pt>
                <c:pt idx="702">
                  <c:v>43443.141053240739</c:v>
                </c:pt>
                <c:pt idx="703">
                  <c:v>43443.154942129629</c:v>
                </c:pt>
                <c:pt idx="704">
                  <c:v>43443.16883101852</c:v>
                </c:pt>
                <c:pt idx="705">
                  <c:v>43443.182719907411</c:v>
                </c:pt>
                <c:pt idx="706">
                  <c:v>43443.196608796294</c:v>
                </c:pt>
                <c:pt idx="707">
                  <c:v>43443.210497685184</c:v>
                </c:pt>
                <c:pt idx="708">
                  <c:v>43443.224386574075</c:v>
                </c:pt>
                <c:pt idx="709">
                  <c:v>43443.238275462965</c:v>
                </c:pt>
                <c:pt idx="710">
                  <c:v>43443.252164351848</c:v>
                </c:pt>
                <c:pt idx="711">
                  <c:v>43443.266053240739</c:v>
                </c:pt>
                <c:pt idx="712">
                  <c:v>43443.279942129629</c:v>
                </c:pt>
                <c:pt idx="713">
                  <c:v>43443.29383101852</c:v>
                </c:pt>
                <c:pt idx="714">
                  <c:v>43443.307719907411</c:v>
                </c:pt>
                <c:pt idx="715">
                  <c:v>43443.321608796294</c:v>
                </c:pt>
                <c:pt idx="716">
                  <c:v>43443.335497685184</c:v>
                </c:pt>
                <c:pt idx="717">
                  <c:v>43443.349386574075</c:v>
                </c:pt>
                <c:pt idx="718">
                  <c:v>43443.363275462965</c:v>
                </c:pt>
                <c:pt idx="719">
                  <c:v>43443.377164351848</c:v>
                </c:pt>
                <c:pt idx="720">
                  <c:v>43443.391053240739</c:v>
                </c:pt>
                <c:pt idx="721">
                  <c:v>43443.404942129629</c:v>
                </c:pt>
                <c:pt idx="722">
                  <c:v>43443.41883101852</c:v>
                </c:pt>
                <c:pt idx="723">
                  <c:v>43443.432719907411</c:v>
                </c:pt>
                <c:pt idx="724">
                  <c:v>43443.446608796294</c:v>
                </c:pt>
                <c:pt idx="725">
                  <c:v>43443.460497685184</c:v>
                </c:pt>
                <c:pt idx="726">
                  <c:v>43443.474386574075</c:v>
                </c:pt>
                <c:pt idx="727">
                  <c:v>43443.488275462965</c:v>
                </c:pt>
                <c:pt idx="728">
                  <c:v>43443.502164351848</c:v>
                </c:pt>
                <c:pt idx="729">
                  <c:v>43443.516053240739</c:v>
                </c:pt>
                <c:pt idx="730">
                  <c:v>43443.529942129629</c:v>
                </c:pt>
                <c:pt idx="731">
                  <c:v>43443.54383101852</c:v>
                </c:pt>
                <c:pt idx="732">
                  <c:v>43443.557719907411</c:v>
                </c:pt>
                <c:pt idx="733">
                  <c:v>43443.571608796294</c:v>
                </c:pt>
                <c:pt idx="734">
                  <c:v>43443.585497685184</c:v>
                </c:pt>
                <c:pt idx="735">
                  <c:v>43443.599386574075</c:v>
                </c:pt>
                <c:pt idx="736">
                  <c:v>43443.613275462965</c:v>
                </c:pt>
                <c:pt idx="737">
                  <c:v>43443.627164351848</c:v>
                </c:pt>
                <c:pt idx="738">
                  <c:v>43443.641053240739</c:v>
                </c:pt>
                <c:pt idx="739">
                  <c:v>43443.654942129629</c:v>
                </c:pt>
                <c:pt idx="740">
                  <c:v>43443.66883101852</c:v>
                </c:pt>
                <c:pt idx="741">
                  <c:v>43443.682719907411</c:v>
                </c:pt>
                <c:pt idx="742">
                  <c:v>43443.696608796294</c:v>
                </c:pt>
                <c:pt idx="743">
                  <c:v>43443.710497685184</c:v>
                </c:pt>
                <c:pt idx="744">
                  <c:v>43443.724386574075</c:v>
                </c:pt>
                <c:pt idx="745">
                  <c:v>43443.738275462965</c:v>
                </c:pt>
                <c:pt idx="746">
                  <c:v>43443.752164351848</c:v>
                </c:pt>
                <c:pt idx="747">
                  <c:v>43443.766053240739</c:v>
                </c:pt>
                <c:pt idx="748">
                  <c:v>43443.779942129629</c:v>
                </c:pt>
                <c:pt idx="749">
                  <c:v>43443.79383101852</c:v>
                </c:pt>
                <c:pt idx="750">
                  <c:v>43443.807719907411</c:v>
                </c:pt>
                <c:pt idx="751">
                  <c:v>43443.821608796294</c:v>
                </c:pt>
                <c:pt idx="752">
                  <c:v>43443.835497685184</c:v>
                </c:pt>
                <c:pt idx="753">
                  <c:v>43443.849386574075</c:v>
                </c:pt>
                <c:pt idx="754">
                  <c:v>43443.863275462965</c:v>
                </c:pt>
                <c:pt idx="755">
                  <c:v>43443.877164351848</c:v>
                </c:pt>
                <c:pt idx="756">
                  <c:v>43443.891053240739</c:v>
                </c:pt>
                <c:pt idx="757">
                  <c:v>43443.904942129629</c:v>
                </c:pt>
                <c:pt idx="758">
                  <c:v>43443.91883101852</c:v>
                </c:pt>
                <c:pt idx="759">
                  <c:v>43443.932719907411</c:v>
                </c:pt>
                <c:pt idx="760">
                  <c:v>43443.946608796294</c:v>
                </c:pt>
                <c:pt idx="761">
                  <c:v>43443.960497685184</c:v>
                </c:pt>
                <c:pt idx="762">
                  <c:v>43443.974386574075</c:v>
                </c:pt>
                <c:pt idx="763">
                  <c:v>43443.988275462965</c:v>
                </c:pt>
                <c:pt idx="764">
                  <c:v>43444.002164351848</c:v>
                </c:pt>
                <c:pt idx="765">
                  <c:v>43444.016053240739</c:v>
                </c:pt>
                <c:pt idx="766">
                  <c:v>43444.029942129629</c:v>
                </c:pt>
                <c:pt idx="767">
                  <c:v>43444.04383101852</c:v>
                </c:pt>
                <c:pt idx="768">
                  <c:v>43444.057719907411</c:v>
                </c:pt>
                <c:pt idx="769">
                  <c:v>43444.071608796294</c:v>
                </c:pt>
                <c:pt idx="770">
                  <c:v>43444.085497685184</c:v>
                </c:pt>
                <c:pt idx="771">
                  <c:v>43444.099386574075</c:v>
                </c:pt>
                <c:pt idx="772">
                  <c:v>43444.113275462965</c:v>
                </c:pt>
                <c:pt idx="773">
                  <c:v>43444.127164351848</c:v>
                </c:pt>
                <c:pt idx="774">
                  <c:v>43444.141064814816</c:v>
                </c:pt>
                <c:pt idx="775">
                  <c:v>43444.154953703706</c:v>
                </c:pt>
                <c:pt idx="776">
                  <c:v>43444.168842592589</c:v>
                </c:pt>
                <c:pt idx="777">
                  <c:v>43444.18273148148</c:v>
                </c:pt>
                <c:pt idx="778">
                  <c:v>43444.196620370371</c:v>
                </c:pt>
                <c:pt idx="779">
                  <c:v>43444.210509259261</c:v>
                </c:pt>
                <c:pt idx="780">
                  <c:v>43444.224398148152</c:v>
                </c:pt>
                <c:pt idx="781">
                  <c:v>43444.238287037035</c:v>
                </c:pt>
                <c:pt idx="782">
                  <c:v>43444.252175925925</c:v>
                </c:pt>
                <c:pt idx="783">
                  <c:v>43444.266064814816</c:v>
                </c:pt>
                <c:pt idx="784">
                  <c:v>43444.279953703706</c:v>
                </c:pt>
                <c:pt idx="785">
                  <c:v>43444.293842592589</c:v>
                </c:pt>
                <c:pt idx="786">
                  <c:v>43444.30773148148</c:v>
                </c:pt>
                <c:pt idx="787">
                  <c:v>43444.321620370371</c:v>
                </c:pt>
                <c:pt idx="788">
                  <c:v>43444.335509259261</c:v>
                </c:pt>
                <c:pt idx="789">
                  <c:v>43444.349398148152</c:v>
                </c:pt>
                <c:pt idx="790">
                  <c:v>43444.363287037035</c:v>
                </c:pt>
                <c:pt idx="791">
                  <c:v>43444.377175925925</c:v>
                </c:pt>
                <c:pt idx="792">
                  <c:v>43444.391064814816</c:v>
                </c:pt>
                <c:pt idx="793">
                  <c:v>43444.404953703706</c:v>
                </c:pt>
                <c:pt idx="794">
                  <c:v>43444.418842592589</c:v>
                </c:pt>
              </c:numCache>
            </c:numRef>
          </c:xVal>
          <c:yVal>
            <c:numRef>
              <c:f>'[Chart in Microsoft PowerPoint]Tabelle1'!$E$4:$E$798</c:f>
              <c:numCache>
                <c:formatCode>General</c:formatCode>
                <c:ptCount val="795"/>
                <c:pt idx="0">
                  <c:v>-1.1953061055122025</c:v>
                </c:pt>
                <c:pt idx="1">
                  <c:v>-4.7831354619746786</c:v>
                </c:pt>
                <c:pt idx="2">
                  <c:v>-34.631456779143683</c:v>
                </c:pt>
                <c:pt idx="3">
                  <c:v>-64.000023314668965</c:v>
                </c:pt>
                <c:pt idx="4">
                  <c:v>-292.27576025800755</c:v>
                </c:pt>
                <c:pt idx="5">
                  <c:v>-138.73114391996339</c:v>
                </c:pt>
                <c:pt idx="6">
                  <c:v>12.752275168998947</c:v>
                </c:pt>
                <c:pt idx="7">
                  <c:v>13.35072913640006</c:v>
                </c:pt>
                <c:pt idx="8">
                  <c:v>7.4303834311767529</c:v>
                </c:pt>
                <c:pt idx="9">
                  <c:v>5.9398274139247933</c:v>
                </c:pt>
                <c:pt idx="10">
                  <c:v>4.3632202890043992</c:v>
                </c:pt>
                <c:pt idx="11">
                  <c:v>4.0796452959560456</c:v>
                </c:pt>
                <c:pt idx="12">
                  <c:v>3.4904309369694055</c:v>
                </c:pt>
                <c:pt idx="13">
                  <c:v>3.8205471228290087</c:v>
                </c:pt>
                <c:pt idx="14">
                  <c:v>3.4675123799748104</c:v>
                </c:pt>
                <c:pt idx="15">
                  <c:v>3.7509154795177526</c:v>
                </c:pt>
                <c:pt idx="16">
                  <c:v>3.7292193848710773</c:v>
                </c:pt>
                <c:pt idx="17">
                  <c:v>3.6815610642605656</c:v>
                </c:pt>
                <c:pt idx="18">
                  <c:v>3.6998767017063492</c:v>
                </c:pt>
                <c:pt idx="19">
                  <c:v>3.8928847741276291</c:v>
                </c:pt>
                <c:pt idx="20">
                  <c:v>3.7230771146745161</c:v>
                </c:pt>
                <c:pt idx="21">
                  <c:v>3.7950914129078073</c:v>
                </c:pt>
                <c:pt idx="22">
                  <c:v>3.6786894673083701</c:v>
                </c:pt>
                <c:pt idx="23">
                  <c:v>3.7237443178153145</c:v>
                </c:pt>
                <c:pt idx="24">
                  <c:v>3.5946370579130993</c:v>
                </c:pt>
                <c:pt idx="25">
                  <c:v>3.4936261879568016</c:v>
                </c:pt>
                <c:pt idx="26">
                  <c:v>3.4730271770994867</c:v>
                </c:pt>
                <c:pt idx="27">
                  <c:v>3.4987830131419595</c:v>
                </c:pt>
                <c:pt idx="28">
                  <c:v>3.558836566581713</c:v>
                </c:pt>
                <c:pt idx="29">
                  <c:v>3.5911778553892564</c:v>
                </c:pt>
                <c:pt idx="30">
                  <c:v>3.6671674263953742</c:v>
                </c:pt>
                <c:pt idx="31">
                  <c:v>3.6718151495398645</c:v>
                </c:pt>
                <c:pt idx="32">
                  <c:v>3.7589657762042683</c:v>
                </c:pt>
                <c:pt idx="33">
                  <c:v>3.7808058319381899</c:v>
                </c:pt>
                <c:pt idx="34">
                  <c:v>3.8622979953736238</c:v>
                </c:pt>
                <c:pt idx="35">
                  <c:v>3.9698861956025469</c:v>
                </c:pt>
                <c:pt idx="36">
                  <c:v>4.0356835698739841</c:v>
                </c:pt>
                <c:pt idx="37">
                  <c:v>4.0940454039272032</c:v>
                </c:pt>
                <c:pt idx="38">
                  <c:v>4.1688750706722217</c:v>
                </c:pt>
                <c:pt idx="39">
                  <c:v>4.234524065147391</c:v>
                </c:pt>
                <c:pt idx="40">
                  <c:v>4.2184214883592155</c:v>
                </c:pt>
                <c:pt idx="41">
                  <c:v>4.2358483150129187</c:v>
                </c:pt>
                <c:pt idx="42">
                  <c:v>4.2902331433281677</c:v>
                </c:pt>
                <c:pt idx="43">
                  <c:v>4.2887249405083283</c:v>
                </c:pt>
                <c:pt idx="44">
                  <c:v>4.2964585428159676</c:v>
                </c:pt>
                <c:pt idx="45">
                  <c:v>4.2416902567720118</c:v>
                </c:pt>
                <c:pt idx="46">
                  <c:v>4.2263863706210829</c:v>
                </c:pt>
                <c:pt idx="47">
                  <c:v>4.290811615367665</c:v>
                </c:pt>
                <c:pt idx="48">
                  <c:v>4.27336896409762</c:v>
                </c:pt>
                <c:pt idx="49">
                  <c:v>4.2374785964308597</c:v>
                </c:pt>
                <c:pt idx="50">
                  <c:v>4.2440158323137513</c:v>
                </c:pt>
                <c:pt idx="51">
                  <c:v>4.2385176605275161</c:v>
                </c:pt>
                <c:pt idx="52">
                  <c:v>4.2363491573621319</c:v>
                </c:pt>
                <c:pt idx="53">
                  <c:v>4.2664448905235011</c:v>
                </c:pt>
                <c:pt idx="54">
                  <c:v>4.2528374487368454</c:v>
                </c:pt>
                <c:pt idx="55">
                  <c:v>4.2777932572290513</c:v>
                </c:pt>
                <c:pt idx="56">
                  <c:v>4.2948992048191661</c:v>
                </c:pt>
                <c:pt idx="57">
                  <c:v>4.2888032808133323</c:v>
                </c:pt>
                <c:pt idx="58">
                  <c:v>4.3107332307396735</c:v>
                </c:pt>
                <c:pt idx="59">
                  <c:v>4.3040843899568744</c:v>
                </c:pt>
                <c:pt idx="60">
                  <c:v>4.298758389561887</c:v>
                </c:pt>
                <c:pt idx="61">
                  <c:v>4.2987890191488232</c:v>
                </c:pt>
                <c:pt idx="62">
                  <c:v>4.2969537309411487</c:v>
                </c:pt>
                <c:pt idx="63">
                  <c:v>4.2802200568475977</c:v>
                </c:pt>
                <c:pt idx="64">
                  <c:v>4.279704573480223</c:v>
                </c:pt>
                <c:pt idx="65">
                  <c:v>4.2742649041759515</c:v>
                </c:pt>
                <c:pt idx="66">
                  <c:v>4.2806425644491366</c:v>
                </c:pt>
                <c:pt idx="67">
                  <c:v>4.2816603564686808</c:v>
                </c:pt>
                <c:pt idx="68">
                  <c:v>4.2407668211189407</c:v>
                </c:pt>
                <c:pt idx="69">
                  <c:v>4.2399258131681981</c:v>
                </c:pt>
                <c:pt idx="70">
                  <c:v>4.2401765624423353</c:v>
                </c:pt>
                <c:pt idx="71">
                  <c:v>4.275605428949345</c:v>
                </c:pt>
                <c:pt idx="72">
                  <c:v>4.3014384484556558</c:v>
                </c:pt>
                <c:pt idx="73">
                  <c:v>4.2839207875684417</c:v>
                </c:pt>
                <c:pt idx="74">
                  <c:v>4.267245459880793</c:v>
                </c:pt>
                <c:pt idx="75">
                  <c:v>4.2529613249223912</c:v>
                </c:pt>
                <c:pt idx="76">
                  <c:v>4.2306275522390928</c:v>
                </c:pt>
                <c:pt idx="77">
                  <c:v>4.2514102937762468</c:v>
                </c:pt>
                <c:pt idx="78">
                  <c:v>4.2662326134943189</c:v>
                </c:pt>
                <c:pt idx="79">
                  <c:v>4.2573925329311262</c:v>
                </c:pt>
                <c:pt idx="80">
                  <c:v>4.2668325912078524</c:v>
                </c:pt>
                <c:pt idx="81">
                  <c:v>4.2553455613666413</c:v>
                </c:pt>
                <c:pt idx="82">
                  <c:v>4.2487360279724147</c:v>
                </c:pt>
                <c:pt idx="83">
                  <c:v>4.2542311365142069</c:v>
                </c:pt>
                <c:pt idx="84">
                  <c:v>4.2429710006004902</c:v>
                </c:pt>
                <c:pt idx="85">
                  <c:v>4.2637808526751151</c:v>
                </c:pt>
                <c:pt idx="86">
                  <c:v>4.2441984196493179</c:v>
                </c:pt>
                <c:pt idx="87">
                  <c:v>4.2622753872000105</c:v>
                </c:pt>
                <c:pt idx="88">
                  <c:v>4.2613149131228765</c:v>
                </c:pt>
                <c:pt idx="89">
                  <c:v>4.2503632845851858</c:v>
                </c:pt>
                <c:pt idx="90">
                  <c:v>4.2459288070568562</c:v>
                </c:pt>
                <c:pt idx="91">
                  <c:v>4.241843506778233</c:v>
                </c:pt>
                <c:pt idx="92">
                  <c:v>4.2659842331448514</c:v>
                </c:pt>
                <c:pt idx="93">
                  <c:v>4.2595806468755564</c:v>
                </c:pt>
                <c:pt idx="94">
                  <c:v>4.2583879079585518</c:v>
                </c:pt>
                <c:pt idx="95">
                  <c:v>4.2570462688831086</c:v>
                </c:pt>
                <c:pt idx="96">
                  <c:v>4.2616835167952667</c:v>
                </c:pt>
                <c:pt idx="97">
                  <c:v>4.2671967145859213</c:v>
                </c:pt>
                <c:pt idx="98">
                  <c:v>4.2592798454448664</c:v>
                </c:pt>
                <c:pt idx="99">
                  <c:v>4.245788790477051</c:v>
                </c:pt>
                <c:pt idx="100">
                  <c:v>4.2348853457216853</c:v>
                </c:pt>
                <c:pt idx="101">
                  <c:v>4.2433840848602813</c:v>
                </c:pt>
                <c:pt idx="102">
                  <c:v>4.2334624123629379</c:v>
                </c:pt>
                <c:pt idx="103">
                  <c:v>4.2275475588240017</c:v>
                </c:pt>
                <c:pt idx="104">
                  <c:v>4.2379787063951504</c:v>
                </c:pt>
                <c:pt idx="105">
                  <c:v>4.2613624219325539</c:v>
                </c:pt>
                <c:pt idx="106">
                  <c:v>4.2514983733317022</c:v>
                </c:pt>
                <c:pt idx="107">
                  <c:v>4.258947248387206</c:v>
                </c:pt>
                <c:pt idx="108">
                  <c:v>4.268109821483451</c:v>
                </c:pt>
                <c:pt idx="109">
                  <c:v>4.2753374253667129</c:v>
                </c:pt>
                <c:pt idx="110">
                  <c:v>4.273390282926937</c:v>
                </c:pt>
                <c:pt idx="111">
                  <c:v>4.2749743878188893</c:v>
                </c:pt>
                <c:pt idx="112">
                  <c:v>4.284751557195885</c:v>
                </c:pt>
                <c:pt idx="113">
                  <c:v>4.279055843018635</c:v>
                </c:pt>
                <c:pt idx="114">
                  <c:v>4.3000021581014582</c:v>
                </c:pt>
                <c:pt idx="115">
                  <c:v>4.31097325612334</c:v>
                </c:pt>
                <c:pt idx="116">
                  <c:v>4.3200803951157667</c:v>
                </c:pt>
                <c:pt idx="117">
                  <c:v>4.327161960561666</c:v>
                </c:pt>
                <c:pt idx="118">
                  <c:v>4.3191988389018068</c:v>
                </c:pt>
                <c:pt idx="119">
                  <c:v>4.3224688174817318</c:v>
                </c:pt>
                <c:pt idx="120">
                  <c:v>4.3390704328694447</c:v>
                </c:pt>
                <c:pt idx="121">
                  <c:v>4.3416921327453144</c:v>
                </c:pt>
                <c:pt idx="122">
                  <c:v>4.3559456303009938</c:v>
                </c:pt>
                <c:pt idx="123">
                  <c:v>4.3541942488310026</c:v>
                </c:pt>
                <c:pt idx="124">
                  <c:v>4.3624004021041856</c:v>
                </c:pt>
                <c:pt idx="125">
                  <c:v>4.3652984003261048</c:v>
                </c:pt>
                <c:pt idx="126">
                  <c:v>4.3705169349843533</c:v>
                </c:pt>
                <c:pt idx="127">
                  <c:v>4.3809070960974026</c:v>
                </c:pt>
                <c:pt idx="128">
                  <c:v>4.3872647712373896</c:v>
                </c:pt>
                <c:pt idx="129">
                  <c:v>4.3792595644479428</c:v>
                </c:pt>
                <c:pt idx="130">
                  <c:v>4.3824142268115152</c:v>
                </c:pt>
                <c:pt idx="131">
                  <c:v>4.3930909938149298</c:v>
                </c:pt>
                <c:pt idx="132">
                  <c:v>4.395184702560714</c:v>
                </c:pt>
                <c:pt idx="133">
                  <c:v>4.4026152479936549</c:v>
                </c:pt>
                <c:pt idx="134">
                  <c:v>4.3994917257464587</c:v>
                </c:pt>
                <c:pt idx="135">
                  <c:v>4.4034891347963194</c:v>
                </c:pt>
                <c:pt idx="136">
                  <c:v>4.401503069074943</c:v>
                </c:pt>
                <c:pt idx="137">
                  <c:v>4.4053342669542044</c:v>
                </c:pt>
                <c:pt idx="138">
                  <c:v>4.4065204818720041</c:v>
                </c:pt>
                <c:pt idx="139">
                  <c:v>4.4083611340871514</c:v>
                </c:pt>
                <c:pt idx="140">
                  <c:v>4.4182622723980991</c:v>
                </c:pt>
                <c:pt idx="141">
                  <c:v>4.4338952434476733</c:v>
                </c:pt>
                <c:pt idx="142">
                  <c:v>4.4442271093791108</c:v>
                </c:pt>
                <c:pt idx="143">
                  <c:v>4.4352863411853587</c:v>
                </c:pt>
                <c:pt idx="144">
                  <c:v>4.4439535558413912</c:v>
                </c:pt>
                <c:pt idx="145">
                  <c:v>4.4471387610260233</c:v>
                </c:pt>
                <c:pt idx="146">
                  <c:v>4.445099789619384</c:v>
                </c:pt>
                <c:pt idx="147">
                  <c:v>4.4425665029246915</c:v>
                </c:pt>
                <c:pt idx="148">
                  <c:v>4.4483742548525189</c:v>
                </c:pt>
                <c:pt idx="149">
                  <c:v>4.4405830460979043</c:v>
                </c:pt>
                <c:pt idx="150">
                  <c:v>4.4452105134651223</c:v>
                </c:pt>
                <c:pt idx="151">
                  <c:v>4.4556243728688507</c:v>
                </c:pt>
                <c:pt idx="152">
                  <c:v>4.455467142811175</c:v>
                </c:pt>
                <c:pt idx="153">
                  <c:v>4.4549058641762356</c:v>
                </c:pt>
                <c:pt idx="154">
                  <c:v>4.4603708469419177</c:v>
                </c:pt>
                <c:pt idx="155">
                  <c:v>4.4666612978419531</c:v>
                </c:pt>
                <c:pt idx="156">
                  <c:v>4.4772642081387541</c:v>
                </c:pt>
                <c:pt idx="157">
                  <c:v>4.4792942588588511</c:v>
                </c:pt>
                <c:pt idx="158">
                  <c:v>4.4828824654183945</c:v>
                </c:pt>
                <c:pt idx="159">
                  <c:v>4.4865012697817956</c:v>
                </c:pt>
                <c:pt idx="160">
                  <c:v>4.479720116821289</c:v>
                </c:pt>
                <c:pt idx="161">
                  <c:v>4.4775613128593337</c:v>
                </c:pt>
                <c:pt idx="162">
                  <c:v>4.4767358357824243</c:v>
                </c:pt>
                <c:pt idx="163">
                  <c:v>4.4781823871011781</c:v>
                </c:pt>
                <c:pt idx="164">
                  <c:v>4.4737376251600338</c:v>
                </c:pt>
                <c:pt idx="165">
                  <c:v>4.4788752521434443</c:v>
                </c:pt>
                <c:pt idx="166">
                  <c:v>4.4738371160842698</c:v>
                </c:pt>
                <c:pt idx="167">
                  <c:v>4.4688104559120658</c:v>
                </c:pt>
                <c:pt idx="168">
                  <c:v>4.4727612734002671</c:v>
                </c:pt>
                <c:pt idx="169">
                  <c:v>4.4762776995170546</c:v>
                </c:pt>
                <c:pt idx="170">
                  <c:v>4.4701158408394548</c:v>
                </c:pt>
                <c:pt idx="171">
                  <c:v>4.4690603221200416</c:v>
                </c:pt>
                <c:pt idx="172">
                  <c:v>4.4721256956720712</c:v>
                </c:pt>
                <c:pt idx="173">
                  <c:v>4.4739630610979315</c:v>
                </c:pt>
                <c:pt idx="174">
                  <c:v>4.4722284451663707</c:v>
                </c:pt>
                <c:pt idx="175">
                  <c:v>4.4714353473323625</c:v>
                </c:pt>
                <c:pt idx="176">
                  <c:v>4.470138784267883</c:v>
                </c:pt>
                <c:pt idx="177">
                  <c:v>4.4687374661673891</c:v>
                </c:pt>
                <c:pt idx="178">
                  <c:v>4.4677074310679634</c:v>
                </c:pt>
                <c:pt idx="179">
                  <c:v>4.470135914643329</c:v>
                </c:pt>
                <c:pt idx="180">
                  <c:v>4.4707381231100962</c:v>
                </c:pt>
                <c:pt idx="181">
                  <c:v>4.4718174618028721</c:v>
                </c:pt>
                <c:pt idx="182">
                  <c:v>4.4750630739498307</c:v>
                </c:pt>
                <c:pt idx="183">
                  <c:v>4.4826619231362042</c:v>
                </c:pt>
                <c:pt idx="184">
                  <c:v>4.4755105854999213</c:v>
                </c:pt>
                <c:pt idx="185">
                  <c:v>4.4694821313544288</c:v>
                </c:pt>
                <c:pt idx="186">
                  <c:v>4.4759133729593525</c:v>
                </c:pt>
                <c:pt idx="187">
                  <c:v>4.4697871436686558</c:v>
                </c:pt>
                <c:pt idx="188">
                  <c:v>4.4740525151849111</c:v>
                </c:pt>
                <c:pt idx="189">
                  <c:v>4.4813927651502476</c:v>
                </c:pt>
                <c:pt idx="190">
                  <c:v>4.4744803200548837</c:v>
                </c:pt>
                <c:pt idx="191">
                  <c:v>4.4755002979917267</c:v>
                </c:pt>
                <c:pt idx="192">
                  <c:v>4.4813877542025988</c:v>
                </c:pt>
                <c:pt idx="193">
                  <c:v>4.4842588577350577</c:v>
                </c:pt>
                <c:pt idx="194">
                  <c:v>4.4862380059768245</c:v>
                </c:pt>
                <c:pt idx="195">
                  <c:v>4.4894627277564618</c:v>
                </c:pt>
                <c:pt idx="196">
                  <c:v>4.4947821371102847</c:v>
                </c:pt>
                <c:pt idx="197">
                  <c:v>4.4975745083766476</c:v>
                </c:pt>
                <c:pt idx="198">
                  <c:v>4.4956205307957964</c:v>
                </c:pt>
                <c:pt idx="199">
                  <c:v>4.4949411022381947</c:v>
                </c:pt>
                <c:pt idx="200">
                  <c:v>4.4953928061239816</c:v>
                </c:pt>
                <c:pt idx="201">
                  <c:v>4.5001994992846912</c:v>
                </c:pt>
                <c:pt idx="202">
                  <c:v>4.5023448585225667</c:v>
                </c:pt>
                <c:pt idx="203">
                  <c:v>4.5046284124312832</c:v>
                </c:pt>
                <c:pt idx="204">
                  <c:v>4.501648083949326</c:v>
                </c:pt>
                <c:pt idx="205">
                  <c:v>4.4976819277129305</c:v>
                </c:pt>
                <c:pt idx="206">
                  <c:v>4.4873905523508899</c:v>
                </c:pt>
                <c:pt idx="207">
                  <c:v>4.4851922845927783</c:v>
                </c:pt>
                <c:pt idx="208">
                  <c:v>4.4827785011576715</c:v>
                </c:pt>
                <c:pt idx="209">
                  <c:v>4.4821752918879421</c:v>
                </c:pt>
                <c:pt idx="210">
                  <c:v>4.490648656053108</c:v>
                </c:pt>
                <c:pt idx="211">
                  <c:v>4.4919295340073582</c:v>
                </c:pt>
                <c:pt idx="212">
                  <c:v>4.4895193854593725</c:v>
                </c:pt>
                <c:pt idx="213">
                  <c:v>4.4966945133696115</c:v>
                </c:pt>
                <c:pt idx="214">
                  <c:v>4.5020844529275088</c:v>
                </c:pt>
                <c:pt idx="215">
                  <c:v>4.5023841864301373</c:v>
                </c:pt>
                <c:pt idx="216">
                  <c:v>4.50111641442252</c:v>
                </c:pt>
                <c:pt idx="217">
                  <c:v>4.5019149819175333</c:v>
                </c:pt>
                <c:pt idx="218">
                  <c:v>4.5058472058483625</c:v>
                </c:pt>
                <c:pt idx="219">
                  <c:v>4.5073521338501035</c:v>
                </c:pt>
                <c:pt idx="220">
                  <c:v>4.511114737595932</c:v>
                </c:pt>
                <c:pt idx="221">
                  <c:v>4.5100592853412369</c:v>
                </c:pt>
                <c:pt idx="222">
                  <c:v>4.5062633124613347</c:v>
                </c:pt>
                <c:pt idx="223">
                  <c:v>4.5109715801500672</c:v>
                </c:pt>
                <c:pt idx="224">
                  <c:v>4.5131880625863321</c:v>
                </c:pt>
                <c:pt idx="225">
                  <c:v>4.5201764985350312</c:v>
                </c:pt>
                <c:pt idx="226">
                  <c:v>4.5238522734594193</c:v>
                </c:pt>
                <c:pt idx="227">
                  <c:v>4.5236972518837639</c:v>
                </c:pt>
                <c:pt idx="228">
                  <c:v>4.5226139482312497</c:v>
                </c:pt>
                <c:pt idx="229">
                  <c:v>4.5250791748269474</c:v>
                </c:pt>
                <c:pt idx="230">
                  <c:v>4.5323877988345043</c:v>
                </c:pt>
                <c:pt idx="231">
                  <c:v>4.5291820187060381</c:v>
                </c:pt>
                <c:pt idx="232">
                  <c:v>4.5316439424338748</c:v>
                </c:pt>
                <c:pt idx="233">
                  <c:v>4.5312931133738212</c:v>
                </c:pt>
                <c:pt idx="234">
                  <c:v>4.5301655767193996</c:v>
                </c:pt>
                <c:pt idx="235">
                  <c:v>4.5324136643725899</c:v>
                </c:pt>
                <c:pt idx="236">
                  <c:v>4.5301921770060289</c:v>
                </c:pt>
                <c:pt idx="237">
                  <c:v>4.534446778276819</c:v>
                </c:pt>
                <c:pt idx="238">
                  <c:v>4.5337858340397927</c:v>
                </c:pt>
                <c:pt idx="239">
                  <c:v>4.5371119649823033</c:v>
                </c:pt>
                <c:pt idx="240">
                  <c:v>4.5391918903897768</c:v>
                </c:pt>
                <c:pt idx="241">
                  <c:v>4.5387530899287851</c:v>
                </c:pt>
                <c:pt idx="242">
                  <c:v>4.5395008951519529</c:v>
                </c:pt>
                <c:pt idx="243">
                  <c:v>4.5379418547341608</c:v>
                </c:pt>
                <c:pt idx="244">
                  <c:v>4.5423682120465436</c:v>
                </c:pt>
                <c:pt idx="245">
                  <c:v>4.5422323121552086</c:v>
                </c:pt>
                <c:pt idx="246">
                  <c:v>4.546298612094791</c:v>
                </c:pt>
                <c:pt idx="247">
                  <c:v>4.5408222067761761</c:v>
                </c:pt>
                <c:pt idx="248">
                  <c:v>4.540221684183928</c:v>
                </c:pt>
                <c:pt idx="249">
                  <c:v>4.5458050889906954</c:v>
                </c:pt>
                <c:pt idx="250">
                  <c:v>4.5479441179913049</c:v>
                </c:pt>
                <c:pt idx="251">
                  <c:v>4.5503522542551025</c:v>
                </c:pt>
                <c:pt idx="252">
                  <c:v>4.5557869283279855</c:v>
                </c:pt>
                <c:pt idx="253">
                  <c:v>4.5580181137224587</c:v>
                </c:pt>
                <c:pt idx="254">
                  <c:v>4.5587505554443011</c:v>
                </c:pt>
                <c:pt idx="255">
                  <c:v>4.5593923265063196</c:v>
                </c:pt>
                <c:pt idx="256">
                  <c:v>4.5606309503682887</c:v>
                </c:pt>
                <c:pt idx="257">
                  <c:v>4.5626605506918656</c:v>
                </c:pt>
                <c:pt idx="258">
                  <c:v>4.5627010934431373</c:v>
                </c:pt>
                <c:pt idx="259">
                  <c:v>4.564958193593089</c:v>
                </c:pt>
                <c:pt idx="260">
                  <c:v>4.5651899689609703</c:v>
                </c:pt>
                <c:pt idx="261">
                  <c:v>4.5713286477281416</c:v>
                </c:pt>
                <c:pt idx="262">
                  <c:v>4.5758386827147675</c:v>
                </c:pt>
                <c:pt idx="263">
                  <c:v>4.5771202710308838</c:v>
                </c:pt>
                <c:pt idx="264">
                  <c:v>4.5783280066399552</c:v>
                </c:pt>
                <c:pt idx="265">
                  <c:v>4.5787280947815772</c:v>
                </c:pt>
                <c:pt idx="266">
                  <c:v>4.5778775542354353</c:v>
                </c:pt>
                <c:pt idx="267">
                  <c:v>4.5786466605267169</c:v>
                </c:pt>
                <c:pt idx="268">
                  <c:v>4.5815222005926364</c:v>
                </c:pt>
                <c:pt idx="269">
                  <c:v>4.5882718067475583</c:v>
                </c:pt>
                <c:pt idx="270">
                  <c:v>4.5893467828614147</c:v>
                </c:pt>
                <c:pt idx="271">
                  <c:v>4.5900760848121145</c:v>
                </c:pt>
                <c:pt idx="272">
                  <c:v>4.5916601697377253</c:v>
                </c:pt>
                <c:pt idx="273">
                  <c:v>4.5924571441964419</c:v>
                </c:pt>
                <c:pt idx="274">
                  <c:v>4.5894709143833952</c:v>
                </c:pt>
                <c:pt idx="275">
                  <c:v>4.5887283371775025</c:v>
                </c:pt>
                <c:pt idx="276">
                  <c:v>4.5898957587103908</c:v>
                </c:pt>
                <c:pt idx="277">
                  <c:v>4.594269821022638</c:v>
                </c:pt>
                <c:pt idx="278">
                  <c:v>4.5939848734971012</c:v>
                </c:pt>
                <c:pt idx="279">
                  <c:v>4.5931998022429665</c:v>
                </c:pt>
                <c:pt idx="280">
                  <c:v>4.5970638841606775</c:v>
                </c:pt>
                <c:pt idx="281">
                  <c:v>4.597085239673258</c:v>
                </c:pt>
                <c:pt idx="282">
                  <c:v>4.5980678666516193</c:v>
                </c:pt>
                <c:pt idx="283">
                  <c:v>4.5984859485004534</c:v>
                </c:pt>
                <c:pt idx="284">
                  <c:v>4.5985009076025758</c:v>
                </c:pt>
                <c:pt idx="285">
                  <c:v>4.5993964255095268</c:v>
                </c:pt>
                <c:pt idx="286">
                  <c:v>4.6013279088260841</c:v>
                </c:pt>
                <c:pt idx="287">
                  <c:v>4.6008128455468071</c:v>
                </c:pt>
                <c:pt idx="288">
                  <c:v>4.6016578191057009</c:v>
                </c:pt>
                <c:pt idx="289">
                  <c:v>4.6017278904944208</c:v>
                </c:pt>
                <c:pt idx="290">
                  <c:v>4.5998850171914407</c:v>
                </c:pt>
                <c:pt idx="291">
                  <c:v>4.6002866185182416</c:v>
                </c:pt>
                <c:pt idx="292">
                  <c:v>4.6037008946060523</c:v>
                </c:pt>
                <c:pt idx="293">
                  <c:v>4.6052871620533997</c:v>
                </c:pt>
                <c:pt idx="294">
                  <c:v>4.6060309810295772</c:v>
                </c:pt>
                <c:pt idx="295">
                  <c:v>4.6086941931415453</c:v>
                </c:pt>
                <c:pt idx="296">
                  <c:v>4.6088452364505192</c:v>
                </c:pt>
                <c:pt idx="297">
                  <c:v>4.6126646500776429</c:v>
                </c:pt>
                <c:pt idx="298">
                  <c:v>4.6118396952661529</c:v>
                </c:pt>
                <c:pt idx="299">
                  <c:v>4.6128350045453619</c:v>
                </c:pt>
                <c:pt idx="300">
                  <c:v>4.6143666023319021</c:v>
                </c:pt>
                <c:pt idx="301">
                  <c:v>4.6141241263454198</c:v>
                </c:pt>
                <c:pt idx="302">
                  <c:v>4.6155548046371981</c:v>
                </c:pt>
                <c:pt idx="303">
                  <c:v>4.6146994576945906</c:v>
                </c:pt>
                <c:pt idx="304">
                  <c:v>4.6135192654680717</c:v>
                </c:pt>
                <c:pt idx="305">
                  <c:v>4.6135063310749223</c:v>
                </c:pt>
                <c:pt idx="306">
                  <c:v>4.6140555095753815</c:v>
                </c:pt>
                <c:pt idx="307">
                  <c:v>4.6157735210304418</c:v>
                </c:pt>
                <c:pt idx="308">
                  <c:v>4.6160147872343789</c:v>
                </c:pt>
                <c:pt idx="309">
                  <c:v>4.6172237816239452</c:v>
                </c:pt>
                <c:pt idx="310">
                  <c:v>4.6180269334529918</c:v>
                </c:pt>
                <c:pt idx="311">
                  <c:v>4.6202290209180479</c:v>
                </c:pt>
                <c:pt idx="312">
                  <c:v>4.6189692661855224</c:v>
                </c:pt>
                <c:pt idx="313">
                  <c:v>4.6213899834828132</c:v>
                </c:pt>
                <c:pt idx="314">
                  <c:v>4.6198989984919407</c:v>
                </c:pt>
                <c:pt idx="315">
                  <c:v>4.6183707037758781</c:v>
                </c:pt>
                <c:pt idx="316">
                  <c:v>4.6200110330421458</c:v>
                </c:pt>
                <c:pt idx="317">
                  <c:v>4.6206700861796044</c:v>
                </c:pt>
                <c:pt idx="318">
                  <c:v>4.620529262819713</c:v>
                </c:pt>
                <c:pt idx="319">
                  <c:v>4.6220539326229702</c:v>
                </c:pt>
                <c:pt idx="320">
                  <c:v>4.6237424310189015</c:v>
                </c:pt>
                <c:pt idx="321">
                  <c:v>4.6242399019232225</c:v>
                </c:pt>
                <c:pt idx="322">
                  <c:v>4.62097527879979</c:v>
                </c:pt>
                <c:pt idx="323">
                  <c:v>4.6231744534970565</c:v>
                </c:pt>
                <c:pt idx="324">
                  <c:v>4.6223410937412952</c:v>
                </c:pt>
                <c:pt idx="325">
                  <c:v>4.6221248672468409</c:v>
                </c:pt>
                <c:pt idx="326">
                  <c:v>4.6210580635859193</c:v>
                </c:pt>
                <c:pt idx="327">
                  <c:v>4.621828168205611</c:v>
                </c:pt>
                <c:pt idx="328">
                  <c:v>4.6231029776659733</c:v>
                </c:pt>
                <c:pt idx="329">
                  <c:v>4.6220330342483589</c:v>
                </c:pt>
                <c:pt idx="330">
                  <c:v>4.6254907645308796</c:v>
                </c:pt>
                <c:pt idx="331">
                  <c:v>4.626423145299821</c:v>
                </c:pt>
                <c:pt idx="332">
                  <c:v>4.6258559588046264</c:v>
                </c:pt>
                <c:pt idx="333">
                  <c:v>4.6290178401509801</c:v>
                </c:pt>
                <c:pt idx="334">
                  <c:v>4.6299129013944098</c:v>
                </c:pt>
                <c:pt idx="335">
                  <c:v>4.6279768458582566</c:v>
                </c:pt>
                <c:pt idx="336">
                  <c:v>4.6321440479680014</c:v>
                </c:pt>
                <c:pt idx="337">
                  <c:v>4.6308074504177812</c:v>
                </c:pt>
                <c:pt idx="338">
                  <c:v>4.6320864000352362</c:v>
                </c:pt>
                <c:pt idx="339">
                  <c:v>4.6330087241510292</c:v>
                </c:pt>
                <c:pt idx="340">
                  <c:v>4.6369440008671914</c:v>
                </c:pt>
                <c:pt idx="341">
                  <c:v>4.6362747105949085</c:v>
                </c:pt>
                <c:pt idx="342">
                  <c:v>4.6363611706214147</c:v>
                </c:pt>
                <c:pt idx="343">
                  <c:v>4.6399403962173151</c:v>
                </c:pt>
                <c:pt idx="344">
                  <c:v>4.6403376715759075</c:v>
                </c:pt>
                <c:pt idx="345">
                  <c:v>4.6426020303515942</c:v>
                </c:pt>
                <c:pt idx="346">
                  <c:v>4.6464281778768655</c:v>
                </c:pt>
                <c:pt idx="347">
                  <c:v>4.6451288257496453</c:v>
                </c:pt>
                <c:pt idx="348">
                  <c:v>4.6439011796141365</c:v>
                </c:pt>
                <c:pt idx="349">
                  <c:v>4.6449228525801702</c:v>
                </c:pt>
                <c:pt idx="350">
                  <c:v>4.6433859978551091</c:v>
                </c:pt>
                <c:pt idx="351">
                  <c:v>4.6456426907985682</c:v>
                </c:pt>
                <c:pt idx="352">
                  <c:v>4.6450683400751691</c:v>
                </c:pt>
                <c:pt idx="353">
                  <c:v>4.6420234254142017</c:v>
                </c:pt>
                <c:pt idx="354">
                  <c:v>4.6424087719379443</c:v>
                </c:pt>
                <c:pt idx="355">
                  <c:v>4.6412099919035601</c:v>
                </c:pt>
                <c:pt idx="356">
                  <c:v>4.6381175227985567</c:v>
                </c:pt>
                <c:pt idx="357">
                  <c:v>4.6362725988656734</c:v>
                </c:pt>
                <c:pt idx="358">
                  <c:v>4.6367694641532742</c:v>
                </c:pt>
                <c:pt idx="359">
                  <c:v>4.6388594257201037</c:v>
                </c:pt>
                <c:pt idx="360">
                  <c:v>4.6380619198202</c:v>
                </c:pt>
                <c:pt idx="361">
                  <c:v>4.6367911668347386</c:v>
                </c:pt>
                <c:pt idx="362">
                  <c:v>4.6378497715853539</c:v>
                </c:pt>
                <c:pt idx="363">
                  <c:v>4.6385815651600701</c:v>
                </c:pt>
                <c:pt idx="364">
                  <c:v>4.6361753166124515</c:v>
                </c:pt>
                <c:pt idx="365">
                  <c:v>4.6376037600987923</c:v>
                </c:pt>
                <c:pt idx="366">
                  <c:v>4.6358729108919166</c:v>
                </c:pt>
                <c:pt idx="367">
                  <c:v>4.6396972122529885</c:v>
                </c:pt>
                <c:pt idx="368">
                  <c:v>4.6388696794750892</c:v>
                </c:pt>
                <c:pt idx="369">
                  <c:v>4.6379723141008977</c:v>
                </c:pt>
                <c:pt idx="370">
                  <c:v>4.6371221463485792</c:v>
                </c:pt>
                <c:pt idx="371">
                  <c:v>4.6370354567622227</c:v>
                </c:pt>
                <c:pt idx="372">
                  <c:v>4.6362834797365569</c:v>
                </c:pt>
                <c:pt idx="373">
                  <c:v>4.6363546446642872</c:v>
                </c:pt>
                <c:pt idx="374">
                  <c:v>4.6389522198584583</c:v>
                </c:pt>
                <c:pt idx="375">
                  <c:v>4.6406142923716036</c:v>
                </c:pt>
                <c:pt idx="376">
                  <c:v>4.6378647076475241</c:v>
                </c:pt>
                <c:pt idx="377">
                  <c:v>4.6383247097268194</c:v>
                </c:pt>
                <c:pt idx="378">
                  <c:v>4.6407280080413855</c:v>
                </c:pt>
                <c:pt idx="379">
                  <c:v>4.6401970902116076</c:v>
                </c:pt>
                <c:pt idx="380">
                  <c:v>4.6398598371771049</c:v>
                </c:pt>
                <c:pt idx="381">
                  <c:v>4.6399309230945232</c:v>
                </c:pt>
                <c:pt idx="382">
                  <c:v>4.638754322528361</c:v>
                </c:pt>
                <c:pt idx="383">
                  <c:v>4.6411157541586592</c:v>
                </c:pt>
                <c:pt idx="384">
                  <c:v>4.6414197810009945</c:v>
                </c:pt>
                <c:pt idx="385">
                  <c:v>4.6399612943712096</c:v>
                </c:pt>
                <c:pt idx="386">
                  <c:v>4.6405080504988963</c:v>
                </c:pt>
                <c:pt idx="387">
                  <c:v>4.6416531688429687</c:v>
                </c:pt>
                <c:pt idx="388">
                  <c:v>4.6399895435751528</c:v>
                </c:pt>
                <c:pt idx="389">
                  <c:v>4.6383561782907226</c:v>
                </c:pt>
                <c:pt idx="390">
                  <c:v>4.6385092500783216</c:v>
                </c:pt>
                <c:pt idx="391">
                  <c:v>4.6379385766075023</c:v>
                </c:pt>
                <c:pt idx="392">
                  <c:v>4.6388203236840706</c:v>
                </c:pt>
                <c:pt idx="393">
                  <c:v>4.6362731221222342</c:v>
                </c:pt>
                <c:pt idx="394">
                  <c:v>4.6356937621653804</c:v>
                </c:pt>
                <c:pt idx="395">
                  <c:v>4.6366886311541444</c:v>
                </c:pt>
                <c:pt idx="396">
                  <c:v>4.6382400291361403</c:v>
                </c:pt>
                <c:pt idx="397">
                  <c:v>4.6364955852232193</c:v>
                </c:pt>
                <c:pt idx="398">
                  <c:v>4.6374273176175009</c:v>
                </c:pt>
                <c:pt idx="399">
                  <c:v>4.6377146236152331</c:v>
                </c:pt>
                <c:pt idx="400">
                  <c:v>4.6383884423646</c:v>
                </c:pt>
                <c:pt idx="401">
                  <c:v>4.6375110019319905</c:v>
                </c:pt>
                <c:pt idx="402">
                  <c:v>4.6371847791732312</c:v>
                </c:pt>
                <c:pt idx="403">
                  <c:v>4.6364850008261094</c:v>
                </c:pt>
                <c:pt idx="404">
                  <c:v>4.637747890705775</c:v>
                </c:pt>
                <c:pt idx="405">
                  <c:v>4.6386547215617151</c:v>
                </c:pt>
                <c:pt idx="406">
                  <c:v>4.6376215003027408</c:v>
                </c:pt>
                <c:pt idx="407">
                  <c:v>4.6381573695368452</c:v>
                </c:pt>
                <c:pt idx="408">
                  <c:v>4.6391520282951983</c:v>
                </c:pt>
                <c:pt idx="409">
                  <c:v>4.640045023223407</c:v>
                </c:pt>
                <c:pt idx="410">
                  <c:v>4.6411701378224759</c:v>
                </c:pt>
                <c:pt idx="411">
                  <c:v>4.6412059822279526</c:v>
                </c:pt>
                <c:pt idx="412">
                  <c:v>4.6450013807979049</c:v>
                </c:pt>
                <c:pt idx="413">
                  <c:v>4.6447167127421345</c:v>
                </c:pt>
                <c:pt idx="414">
                  <c:v>4.645719905247379</c:v>
                </c:pt>
                <c:pt idx="415">
                  <c:v>4.6480916054498644</c:v>
                </c:pt>
                <c:pt idx="416">
                  <c:v>4.6477874587618784</c:v>
                </c:pt>
                <c:pt idx="417">
                  <c:v>4.6488965959275239</c:v>
                </c:pt>
                <c:pt idx="418">
                  <c:v>4.6504283541540206</c:v>
                </c:pt>
                <c:pt idx="419">
                  <c:v>4.6519862893928865</c:v>
                </c:pt>
                <c:pt idx="420">
                  <c:v>4.6525886013185502</c:v>
                </c:pt>
                <c:pt idx="421">
                  <c:v>4.653960250513637</c:v>
                </c:pt>
                <c:pt idx="422">
                  <c:v>4.652811692388128</c:v>
                </c:pt>
                <c:pt idx="423">
                  <c:v>4.6532630536748467</c:v>
                </c:pt>
                <c:pt idx="424">
                  <c:v>4.6551265851834893</c:v>
                </c:pt>
                <c:pt idx="425">
                  <c:v>4.6561774420583424</c:v>
                </c:pt>
                <c:pt idx="426">
                  <c:v>4.6574420380606352</c:v>
                </c:pt>
                <c:pt idx="427">
                  <c:v>4.6581879645817095</c:v>
                </c:pt>
                <c:pt idx="428">
                  <c:v>4.6565335612658139</c:v>
                </c:pt>
                <c:pt idx="429">
                  <c:v>4.6565324833364174</c:v>
                </c:pt>
                <c:pt idx="430">
                  <c:v>4.6601530175567687</c:v>
                </c:pt>
                <c:pt idx="431">
                  <c:v>4.6614626840331068</c:v>
                </c:pt>
                <c:pt idx="432">
                  <c:v>4.661695691484919</c:v>
                </c:pt>
                <c:pt idx="433">
                  <c:v>4.6637434837272318</c:v>
                </c:pt>
                <c:pt idx="434">
                  <c:v>4.6656470923657931</c:v>
                </c:pt>
                <c:pt idx="435">
                  <c:v>4.6650551918256085</c:v>
                </c:pt>
                <c:pt idx="436">
                  <c:v>4.6644521353785624</c:v>
                </c:pt>
                <c:pt idx="437">
                  <c:v>4.663863284573555</c:v>
                </c:pt>
                <c:pt idx="438">
                  <c:v>4.6624223889753518</c:v>
                </c:pt>
                <c:pt idx="439">
                  <c:v>4.6628683491867031</c:v>
                </c:pt>
                <c:pt idx="440">
                  <c:v>4.6617273966853423</c:v>
                </c:pt>
                <c:pt idx="441">
                  <c:v>4.6615036973361699</c:v>
                </c:pt>
                <c:pt idx="442">
                  <c:v>4.6602267211201527</c:v>
                </c:pt>
                <c:pt idx="443">
                  <c:v>4.6617474849005882</c:v>
                </c:pt>
                <c:pt idx="444">
                  <c:v>4.6629677095877158</c:v>
                </c:pt>
                <c:pt idx="445">
                  <c:v>4.664301285704334</c:v>
                </c:pt>
                <c:pt idx="446">
                  <c:v>4.6630099927341195</c:v>
                </c:pt>
                <c:pt idx="447">
                  <c:v>4.6649300591018426</c:v>
                </c:pt>
                <c:pt idx="448">
                  <c:v>4.6672660386762628</c:v>
                </c:pt>
                <c:pt idx="449">
                  <c:v>4.66881657231293</c:v>
                </c:pt>
                <c:pt idx="450">
                  <c:v>4.6703115453387669</c:v>
                </c:pt>
                <c:pt idx="451">
                  <c:v>4.6710698471714673</c:v>
                </c:pt>
                <c:pt idx="452">
                  <c:v>4.6703958763204199</c:v>
                </c:pt>
                <c:pt idx="453">
                  <c:v>4.670608439215866</c:v>
                </c:pt>
                <c:pt idx="454">
                  <c:v>4.6707414999093224</c:v>
                </c:pt>
                <c:pt idx="455">
                  <c:v>4.6702116366428097</c:v>
                </c:pt>
                <c:pt idx="456">
                  <c:v>4.6695242806587949</c:v>
                </c:pt>
                <c:pt idx="457">
                  <c:v>4.6695775330526521</c:v>
                </c:pt>
                <c:pt idx="458">
                  <c:v>4.6696881919105149</c:v>
                </c:pt>
                <c:pt idx="459">
                  <c:v>4.6687448836182286</c:v>
                </c:pt>
                <c:pt idx="460">
                  <c:v>4.6690031934880611</c:v>
                </c:pt>
                <c:pt idx="461">
                  <c:v>4.668169718669553</c:v>
                </c:pt>
                <c:pt idx="462">
                  <c:v>4.6689365851180478</c:v>
                </c:pt>
                <c:pt idx="463">
                  <c:v>4.6683468823113543</c:v>
                </c:pt>
                <c:pt idx="464">
                  <c:v>4.667576658428235</c:v>
                </c:pt>
                <c:pt idx="465">
                  <c:v>4.6667239839587076</c:v>
                </c:pt>
                <c:pt idx="466">
                  <c:v>4.6668969882440017</c:v>
                </c:pt>
                <c:pt idx="467">
                  <c:v>4.6673778074352716</c:v>
                </c:pt>
                <c:pt idx="468">
                  <c:v>4.6650185829256516</c:v>
                </c:pt>
                <c:pt idx="469">
                  <c:v>4.6648464032799284</c:v>
                </c:pt>
                <c:pt idx="470">
                  <c:v>4.6642579236856063</c:v>
                </c:pt>
                <c:pt idx="471">
                  <c:v>4.6644985015083407</c:v>
                </c:pt>
                <c:pt idx="472">
                  <c:v>4.6634891091531054</c:v>
                </c:pt>
                <c:pt idx="473">
                  <c:v>4.6626157388169993</c:v>
                </c:pt>
                <c:pt idx="474">
                  <c:v>4.6630456372876061</c:v>
                </c:pt>
                <c:pt idx="475">
                  <c:v>4.6625761775075558</c:v>
                </c:pt>
                <c:pt idx="476">
                  <c:v>4.6616232600919281</c:v>
                </c:pt>
                <c:pt idx="477">
                  <c:v>4.6606746404170565</c:v>
                </c:pt>
                <c:pt idx="478">
                  <c:v>4.6581837949703138</c:v>
                </c:pt>
                <c:pt idx="479">
                  <c:v>4.6582777784933578</c:v>
                </c:pt>
                <c:pt idx="480">
                  <c:v>4.6581723212496051</c:v>
                </c:pt>
                <c:pt idx="481">
                  <c:v>4.6580497473688824</c:v>
                </c:pt>
                <c:pt idx="482">
                  <c:v>4.6585120276811383</c:v>
                </c:pt>
                <c:pt idx="483">
                  <c:v>4.6577467545728668</c:v>
                </c:pt>
                <c:pt idx="484">
                  <c:v>4.6569370563798476</c:v>
                </c:pt>
                <c:pt idx="485">
                  <c:v>4.6553972251637559</c:v>
                </c:pt>
                <c:pt idx="486">
                  <c:v>4.6557725330877222</c:v>
                </c:pt>
                <c:pt idx="487">
                  <c:v>4.6557392056480369</c:v>
                </c:pt>
                <c:pt idx="488">
                  <c:v>4.6541946196830093</c:v>
                </c:pt>
                <c:pt idx="489">
                  <c:v>4.6530675212703034</c:v>
                </c:pt>
                <c:pt idx="490">
                  <c:v>4.6523640369683283</c:v>
                </c:pt>
                <c:pt idx="491">
                  <c:v>4.6525159761315953</c:v>
                </c:pt>
                <c:pt idx="492">
                  <c:v>4.6531073147034903</c:v>
                </c:pt>
                <c:pt idx="493">
                  <c:v>4.6516966399473958</c:v>
                </c:pt>
                <c:pt idx="494">
                  <c:v>4.6509252410469326</c:v>
                </c:pt>
                <c:pt idx="495">
                  <c:v>4.6506372897528045</c:v>
                </c:pt>
                <c:pt idx="496">
                  <c:v>4.6489834773475573</c:v>
                </c:pt>
                <c:pt idx="497">
                  <c:v>4.6488316858833763</c:v>
                </c:pt>
                <c:pt idx="498">
                  <c:v>4.6473317919403065</c:v>
                </c:pt>
                <c:pt idx="499">
                  <c:v>4.6483958610795222</c:v>
                </c:pt>
                <c:pt idx="500">
                  <c:v>4.6492271488260268</c:v>
                </c:pt>
                <c:pt idx="501">
                  <c:v>4.650287728391115</c:v>
                </c:pt>
                <c:pt idx="502">
                  <c:v>4.6494125152615613</c:v>
                </c:pt>
                <c:pt idx="503">
                  <c:v>4.6489528833493807</c:v>
                </c:pt>
                <c:pt idx="504">
                  <c:v>4.6482593004471795</c:v>
                </c:pt>
                <c:pt idx="505">
                  <c:v>4.6479468744162808</c:v>
                </c:pt>
                <c:pt idx="506">
                  <c:v>4.6464157965418682</c:v>
                </c:pt>
                <c:pt idx="507">
                  <c:v>4.6473811061236896</c:v>
                </c:pt>
                <c:pt idx="508">
                  <c:v>4.6482782433641727</c:v>
                </c:pt>
                <c:pt idx="509">
                  <c:v>4.6491841993794587</c:v>
                </c:pt>
                <c:pt idx="510">
                  <c:v>4.6506697969662989</c:v>
                </c:pt>
                <c:pt idx="511">
                  <c:v>4.6498609475817947</c:v>
                </c:pt>
                <c:pt idx="512">
                  <c:v>4.6502091118270128</c:v>
                </c:pt>
                <c:pt idx="513">
                  <c:v>4.6499387020651799</c:v>
                </c:pt>
                <c:pt idx="514">
                  <c:v>4.6523717391645487</c:v>
                </c:pt>
                <c:pt idx="515">
                  <c:v>4.6516585596332423</c:v>
                </c:pt>
                <c:pt idx="516">
                  <c:v>4.6514116704993338</c:v>
                </c:pt>
                <c:pt idx="517">
                  <c:v>4.6516356074024223</c:v>
                </c:pt>
                <c:pt idx="518">
                  <c:v>4.6511836334559327</c:v>
                </c:pt>
                <c:pt idx="519">
                  <c:v>4.6521243345950181</c:v>
                </c:pt>
                <c:pt idx="520">
                  <c:v>4.6519104781126881</c:v>
                </c:pt>
                <c:pt idx="521">
                  <c:v>4.6537852959711161</c:v>
                </c:pt>
                <c:pt idx="522">
                  <c:v>4.653075249122435</c:v>
                </c:pt>
                <c:pt idx="523">
                  <c:v>4.6527137125594278</c:v>
                </c:pt>
                <c:pt idx="524">
                  <c:v>4.6530251440083745</c:v>
                </c:pt>
                <c:pt idx="525">
                  <c:v>4.6524703939613996</c:v>
                </c:pt>
                <c:pt idx="526">
                  <c:v>4.6523473345197477</c:v>
                </c:pt>
                <c:pt idx="527">
                  <c:v>4.6519201515537691</c:v>
                </c:pt>
                <c:pt idx="528">
                  <c:v>4.6513807163928194</c:v>
                </c:pt>
                <c:pt idx="529">
                  <c:v>4.651116276323723</c:v>
                </c:pt>
                <c:pt idx="530">
                  <c:v>4.6510366075226317</c:v>
                </c:pt>
                <c:pt idx="531">
                  <c:v>4.6517975053442218</c:v>
                </c:pt>
                <c:pt idx="532">
                  <c:v>4.6503461572723035</c:v>
                </c:pt>
                <c:pt idx="533">
                  <c:v>4.6505641449654851</c:v>
                </c:pt>
                <c:pt idx="534">
                  <c:v>4.6505060930022033</c:v>
                </c:pt>
                <c:pt idx="535">
                  <c:v>4.6533677787305541</c:v>
                </c:pt>
                <c:pt idx="536">
                  <c:v>4.6530009474002689</c:v>
                </c:pt>
                <c:pt idx="537">
                  <c:v>4.6532731194597021</c:v>
                </c:pt>
                <c:pt idx="538">
                  <c:v>4.6534481511232819</c:v>
                </c:pt>
                <c:pt idx="539">
                  <c:v>4.6542268432735741</c:v>
                </c:pt>
                <c:pt idx="540">
                  <c:v>4.6536698514532588</c:v>
                </c:pt>
                <c:pt idx="541">
                  <c:v>4.6543831608086164</c:v>
                </c:pt>
                <c:pt idx="542">
                  <c:v>4.6560196332973485</c:v>
                </c:pt>
                <c:pt idx="543">
                  <c:v>4.6574185576494349</c:v>
                </c:pt>
                <c:pt idx="544">
                  <c:v>4.6580864001613733</c:v>
                </c:pt>
                <c:pt idx="545">
                  <c:v>4.659175888998826</c:v>
                </c:pt>
                <c:pt idx="546">
                  <c:v>4.6605108346782504</c:v>
                </c:pt>
                <c:pt idx="547">
                  <c:v>4.6605394509068683</c:v>
                </c:pt>
                <c:pt idx="548">
                  <c:v>4.6605478411752728</c:v>
                </c:pt>
                <c:pt idx="549">
                  <c:v>4.6601194772044776</c:v>
                </c:pt>
                <c:pt idx="550">
                  <c:v>4.6617016136725642</c:v>
                </c:pt>
                <c:pt idx="551">
                  <c:v>4.6619450293338547</c:v>
                </c:pt>
                <c:pt idx="552">
                  <c:v>4.6627119756552107</c:v>
                </c:pt>
                <c:pt idx="553">
                  <c:v>4.6626390289998811</c:v>
                </c:pt>
                <c:pt idx="554">
                  <c:v>4.6629896464178628</c:v>
                </c:pt>
                <c:pt idx="555">
                  <c:v>4.6629577831995919</c:v>
                </c:pt>
                <c:pt idx="556">
                  <c:v>4.664719291322065</c:v>
                </c:pt>
                <c:pt idx="557">
                  <c:v>4.6652351630170035</c:v>
                </c:pt>
                <c:pt idx="558">
                  <c:v>4.6648000580882414</c:v>
                </c:pt>
                <c:pt idx="559">
                  <c:v>4.6654519324599768</c:v>
                </c:pt>
                <c:pt idx="560">
                  <c:v>4.6649224325580674</c:v>
                </c:pt>
                <c:pt idx="561">
                  <c:v>4.6644382421612072</c:v>
                </c:pt>
                <c:pt idx="562">
                  <c:v>4.6642355681639103</c:v>
                </c:pt>
                <c:pt idx="563">
                  <c:v>4.6642016658916887</c:v>
                </c:pt>
                <c:pt idx="564">
                  <c:v>4.6652747700985477</c:v>
                </c:pt>
                <c:pt idx="565">
                  <c:v>4.6664256692218222</c:v>
                </c:pt>
                <c:pt idx="566">
                  <c:v>4.6668320760958881</c:v>
                </c:pt>
                <c:pt idx="567">
                  <c:v>4.6677697925609811</c:v>
                </c:pt>
                <c:pt idx="568">
                  <c:v>4.6681541611073545</c:v>
                </c:pt>
                <c:pt idx="569">
                  <c:v>4.6681957272364247</c:v>
                </c:pt>
                <c:pt idx="570">
                  <c:v>4.6675037665791477</c:v>
                </c:pt>
                <c:pt idx="571">
                  <c:v>4.6675593940707563</c:v>
                </c:pt>
                <c:pt idx="572">
                  <c:v>4.6689308048641305</c:v>
                </c:pt>
                <c:pt idx="573">
                  <c:v>4.6700963883919329</c:v>
                </c:pt>
                <c:pt idx="574">
                  <c:v>4.6689313746919661</c:v>
                </c:pt>
                <c:pt idx="575">
                  <c:v>4.6694340599253366</c:v>
                </c:pt>
                <c:pt idx="576">
                  <c:v>4.6688777201698333</c:v>
                </c:pt>
                <c:pt idx="577">
                  <c:v>4.6701445221513174</c:v>
                </c:pt>
                <c:pt idx="578">
                  <c:v>4.6706622800900197</c:v>
                </c:pt>
                <c:pt idx="579">
                  <c:v>4.6694740459769966</c:v>
                </c:pt>
                <c:pt idx="580">
                  <c:v>4.6714373213329043</c:v>
                </c:pt>
                <c:pt idx="581">
                  <c:v>4.6724032467023244</c:v>
                </c:pt>
                <c:pt idx="582">
                  <c:v>4.6725944858730708</c:v>
                </c:pt>
                <c:pt idx="583">
                  <c:v>4.6714642442132401</c:v>
                </c:pt>
                <c:pt idx="584">
                  <c:v>4.6707766262078128</c:v>
                </c:pt>
                <c:pt idx="585">
                  <c:v>4.6699511506522082</c:v>
                </c:pt>
                <c:pt idx="586">
                  <c:v>4.6698088005193865</c:v>
                </c:pt>
                <c:pt idx="587">
                  <c:v>4.6687530656647507</c:v>
                </c:pt>
                <c:pt idx="588">
                  <c:v>4.6691955058072638</c:v>
                </c:pt>
                <c:pt idx="589">
                  <c:v>4.6701007744494802</c:v>
                </c:pt>
                <c:pt idx="590">
                  <c:v>4.6702470916048124</c:v>
                </c:pt>
                <c:pt idx="591">
                  <c:v>4.6706186997177541</c:v>
                </c:pt>
                <c:pt idx="592">
                  <c:v>4.6707307763282326</c:v>
                </c:pt>
                <c:pt idx="593">
                  <c:v>4.6724023706738071</c:v>
                </c:pt>
                <c:pt idx="594">
                  <c:v>4.672611585581782</c:v>
                </c:pt>
                <c:pt idx="595">
                  <c:v>4.6706916458151548</c:v>
                </c:pt>
                <c:pt idx="596">
                  <c:v>4.6711704858788199</c:v>
                </c:pt>
                <c:pt idx="597">
                  <c:v>4.6711202712694222</c:v>
                </c:pt>
                <c:pt idx="598">
                  <c:v>4.6711588687880088</c:v>
                </c:pt>
                <c:pt idx="599">
                  <c:v>4.6708348635053802</c:v>
                </c:pt>
                <c:pt idx="600">
                  <c:v>4.6721072748802799</c:v>
                </c:pt>
                <c:pt idx="601">
                  <c:v>4.6720689046754122</c:v>
                </c:pt>
                <c:pt idx="602">
                  <c:v>4.672368944692102</c:v>
                </c:pt>
                <c:pt idx="603">
                  <c:v>4.671272954213765</c:v>
                </c:pt>
                <c:pt idx="604">
                  <c:v>4.6707182545433632</c:v>
                </c:pt>
                <c:pt idx="605">
                  <c:v>4.6707816284927777</c:v>
                </c:pt>
                <c:pt idx="606">
                  <c:v>4.6700932959365469</c:v>
                </c:pt>
                <c:pt idx="607">
                  <c:v>4.6700781001631926</c:v>
                </c:pt>
                <c:pt idx="608">
                  <c:v>4.670679706503396</c:v>
                </c:pt>
                <c:pt idx="609">
                  <c:v>4.6700251357035194</c:v>
                </c:pt>
                <c:pt idx="610">
                  <c:v>4.6688046863458368</c:v>
                </c:pt>
                <c:pt idx="611">
                  <c:v>4.6687977061347254</c:v>
                </c:pt>
                <c:pt idx="612">
                  <c:v>4.6676982113685721</c:v>
                </c:pt>
                <c:pt idx="613">
                  <c:v>4.6668352236634689</c:v>
                </c:pt>
                <c:pt idx="614">
                  <c:v>4.6678387854264294</c:v>
                </c:pt>
                <c:pt idx="615">
                  <c:v>4.6669980976456014</c:v>
                </c:pt>
                <c:pt idx="616">
                  <c:v>4.6666510586566927</c:v>
                </c:pt>
                <c:pt idx="617">
                  <c:v>4.6639762638793849</c:v>
                </c:pt>
                <c:pt idx="618">
                  <c:v>4.6633146997784722</c:v>
                </c:pt>
                <c:pt idx="619">
                  <c:v>4.6623848676494752</c:v>
                </c:pt>
                <c:pt idx="620">
                  <c:v>4.6608620732921491</c:v>
                </c:pt>
                <c:pt idx="621">
                  <c:v>4.6603573677039591</c:v>
                </c:pt>
                <c:pt idx="622">
                  <c:v>4.6589330061303995</c:v>
                </c:pt>
                <c:pt idx="623">
                  <c:v>4.658232269219301</c:v>
                </c:pt>
                <c:pt idx="624">
                  <c:v>4.6577927825721055</c:v>
                </c:pt>
                <c:pt idx="625">
                  <c:v>4.6582398275757466</c:v>
                </c:pt>
                <c:pt idx="626">
                  <c:v>4.6570494410839185</c:v>
                </c:pt>
                <c:pt idx="627">
                  <c:v>4.6572560132649397</c:v>
                </c:pt>
                <c:pt idx="628">
                  <c:v>4.657891025942547</c:v>
                </c:pt>
                <c:pt idx="629">
                  <c:v>4.6587770884936504</c:v>
                </c:pt>
                <c:pt idx="630">
                  <c:v>4.6586827598623586</c:v>
                </c:pt>
                <c:pt idx="631">
                  <c:v>4.659107596742234</c:v>
                </c:pt>
                <c:pt idx="632">
                  <c:v>4.6575843184141457</c:v>
                </c:pt>
                <c:pt idx="633">
                  <c:v>4.6564152414554822</c:v>
                </c:pt>
                <c:pt idx="634">
                  <c:v>4.6569564239022716</c:v>
                </c:pt>
                <c:pt idx="635">
                  <c:v>4.6579290332228327</c:v>
                </c:pt>
                <c:pt idx="636">
                  <c:v>4.6573882985924193</c:v>
                </c:pt>
                <c:pt idx="637">
                  <c:v>4.6588327922805171</c:v>
                </c:pt>
                <c:pt idx="638">
                  <c:v>4.6595797987426497</c:v>
                </c:pt>
                <c:pt idx="639">
                  <c:v>4.6613041473511334</c:v>
                </c:pt>
                <c:pt idx="640">
                  <c:v>4.6616274067477343</c:v>
                </c:pt>
                <c:pt idx="641">
                  <c:v>4.661952380436964</c:v>
                </c:pt>
                <c:pt idx="642">
                  <c:v>4.6631556873629787</c:v>
                </c:pt>
                <c:pt idx="643">
                  <c:v>4.6630960915708339</c:v>
                </c:pt>
                <c:pt idx="644">
                  <c:v>4.6636511439286199</c:v>
                </c:pt>
                <c:pt idx="645">
                  <c:v>4.6647805527971871</c:v>
                </c:pt>
                <c:pt idx="646">
                  <c:v>4.6656894986307593</c:v>
                </c:pt>
                <c:pt idx="647">
                  <c:v>4.6655967533775371</c:v>
                </c:pt>
                <c:pt idx="648">
                  <c:v>4.6665255124945872</c:v>
                </c:pt>
                <c:pt idx="649">
                  <c:v>4.666776991425718</c:v>
                </c:pt>
                <c:pt idx="650">
                  <c:v>4.6684394549948012</c:v>
                </c:pt>
                <c:pt idx="651">
                  <c:v>4.6686822835232133</c:v>
                </c:pt>
                <c:pt idx="652">
                  <c:v>4.6704674090502367</c:v>
                </c:pt>
                <c:pt idx="653">
                  <c:v>4.6713696442299071</c:v>
                </c:pt>
                <c:pt idx="654">
                  <c:v>4.672466537594568</c:v>
                </c:pt>
                <c:pt idx="655">
                  <c:v>4.6727772589039986</c:v>
                </c:pt>
                <c:pt idx="656">
                  <c:v>4.6728471022588076</c:v>
                </c:pt>
                <c:pt idx="657">
                  <c:v>4.6738959366760628</c:v>
                </c:pt>
                <c:pt idx="658">
                  <c:v>4.6745421715088931</c:v>
                </c:pt>
                <c:pt idx="659">
                  <c:v>4.6742377330661693</c:v>
                </c:pt>
                <c:pt idx="660">
                  <c:v>4.6737274681231495</c:v>
                </c:pt>
                <c:pt idx="661">
                  <c:v>4.6743483368258669</c:v>
                </c:pt>
                <c:pt idx="662">
                  <c:v>4.6741860152922996</c:v>
                </c:pt>
                <c:pt idx="663">
                  <c:v>4.6745493121546851</c:v>
                </c:pt>
                <c:pt idx="664">
                  <c:v>4.674947238142547</c:v>
                </c:pt>
                <c:pt idx="665">
                  <c:v>4.6756884523423654</c:v>
                </c:pt>
                <c:pt idx="666">
                  <c:v>4.6750036840302061</c:v>
                </c:pt>
                <c:pt idx="667">
                  <c:v>4.6741291669391885</c:v>
                </c:pt>
                <c:pt idx="668">
                  <c:v>4.6733622735634697</c:v>
                </c:pt>
                <c:pt idx="669">
                  <c:v>4.6732302493703548</c:v>
                </c:pt>
                <c:pt idx="670">
                  <c:v>4.6737622622991655</c:v>
                </c:pt>
                <c:pt idx="671">
                  <c:v>4.6747447528893593</c:v>
                </c:pt>
                <c:pt idx="672">
                  <c:v>4.6750660217492479</c:v>
                </c:pt>
                <c:pt idx="673">
                  <c:v>4.6748960706112523</c:v>
                </c:pt>
                <c:pt idx="674">
                  <c:v>4.6737175996993869</c:v>
                </c:pt>
                <c:pt idx="675">
                  <c:v>4.6726562245432266</c:v>
                </c:pt>
                <c:pt idx="676">
                  <c:v>4.6720077839071017</c:v>
                </c:pt>
                <c:pt idx="677">
                  <c:v>4.6717351297359491</c:v>
                </c:pt>
                <c:pt idx="678">
                  <c:v>4.6715790954288723</c:v>
                </c:pt>
                <c:pt idx="679">
                  <c:v>4.6711528567283054</c:v>
                </c:pt>
                <c:pt idx="680">
                  <c:v>4.6707021308952932</c:v>
                </c:pt>
                <c:pt idx="681">
                  <c:v>4.6706993288672756</c:v>
                </c:pt>
                <c:pt idx="682">
                  <c:v>4.6714469383390913</c:v>
                </c:pt>
                <c:pt idx="683">
                  <c:v>4.6716996360659824</c:v>
                </c:pt>
                <c:pt idx="684">
                  <c:v>4.6721489847159781</c:v>
                </c:pt>
                <c:pt idx="685">
                  <c:v>4.6721391553674971</c:v>
                </c:pt>
                <c:pt idx="686">
                  <c:v>4.6708859946342001</c:v>
                </c:pt>
                <c:pt idx="687">
                  <c:v>4.6703095984511389</c:v>
                </c:pt>
                <c:pt idx="688">
                  <c:v>4.670147479225891</c:v>
                </c:pt>
                <c:pt idx="689">
                  <c:v>4.6687794978988704</c:v>
                </c:pt>
                <c:pt idx="690">
                  <c:v>4.6690959484946486</c:v>
                </c:pt>
                <c:pt idx="691">
                  <c:v>4.669203741409464</c:v>
                </c:pt>
                <c:pt idx="692">
                  <c:v>4.6682596627390716</c:v>
                </c:pt>
                <c:pt idx="693">
                  <c:v>4.6674439191768045</c:v>
                </c:pt>
                <c:pt idx="694">
                  <c:v>4.667911416812581</c:v>
                </c:pt>
                <c:pt idx="695">
                  <c:v>4.6677510861393259</c:v>
                </c:pt>
                <c:pt idx="696">
                  <c:v>4.6678945759826744</c:v>
                </c:pt>
                <c:pt idx="697">
                  <c:v>4.6682066102050479</c:v>
                </c:pt>
                <c:pt idx="698">
                  <c:v>4.6676634121634617</c:v>
                </c:pt>
                <c:pt idx="699">
                  <c:v>4.6675800686419304</c:v>
                </c:pt>
                <c:pt idx="700">
                  <c:v>4.6682275101812154</c:v>
                </c:pt>
                <c:pt idx="701">
                  <c:v>4.6689513419172979</c:v>
                </c:pt>
                <c:pt idx="702">
                  <c:v>4.6689803861651908</c:v>
                </c:pt>
                <c:pt idx="703">
                  <c:v>4.6692076169496666</c:v>
                </c:pt>
                <c:pt idx="704">
                  <c:v>4.6690707682438388</c:v>
                </c:pt>
                <c:pt idx="705">
                  <c:v>4.6707705796272405</c:v>
                </c:pt>
                <c:pt idx="706">
                  <c:v>4.6705305411818783</c:v>
                </c:pt>
                <c:pt idx="707">
                  <c:v>4.6706425980221313</c:v>
                </c:pt>
                <c:pt idx="708">
                  <c:v>4.6700599762884734</c:v>
                </c:pt>
                <c:pt idx="709">
                  <c:v>4.6697152172844945</c:v>
                </c:pt>
                <c:pt idx="710">
                  <c:v>4.6702629304861567</c:v>
                </c:pt>
                <c:pt idx="711">
                  <c:v>4.6692321916479633</c:v>
                </c:pt>
                <c:pt idx="712">
                  <c:v>4.6692400227992099</c:v>
                </c:pt>
                <c:pt idx="713">
                  <c:v>4.669200230735771</c:v>
                </c:pt>
                <c:pt idx="714">
                  <c:v>4.6693302723233243</c:v>
                </c:pt>
                <c:pt idx="715">
                  <c:v>4.6700605745121111</c:v>
                </c:pt>
                <c:pt idx="716">
                  <c:v>4.6700179201516718</c:v>
                </c:pt>
                <c:pt idx="717">
                  <c:v>4.6688415664378065</c:v>
                </c:pt>
                <c:pt idx="718">
                  <c:v>4.6684236647465145</c:v>
                </c:pt>
                <c:pt idx="719">
                  <c:v>4.6674383910527979</c:v>
                </c:pt>
                <c:pt idx="720">
                  <c:v>4.6679436392409572</c:v>
                </c:pt>
                <c:pt idx="721">
                  <c:v>4.6672955869377484</c:v>
                </c:pt>
                <c:pt idx="722">
                  <c:v>4.6671522428306655</c:v>
                </c:pt>
                <c:pt idx="723">
                  <c:v>4.6669669638609959</c:v>
                </c:pt>
                <c:pt idx="724">
                  <c:v>4.6663695264583076</c:v>
                </c:pt>
                <c:pt idx="725">
                  <c:v>4.6661245895702805</c:v>
                </c:pt>
                <c:pt idx="726">
                  <c:v>4.6663070804356739</c:v>
                </c:pt>
                <c:pt idx="727">
                  <c:v>4.6668153405312172</c:v>
                </c:pt>
                <c:pt idx="728">
                  <c:v>4.667188033730068</c:v>
                </c:pt>
                <c:pt idx="729">
                  <c:v>4.667788281020373</c:v>
                </c:pt>
                <c:pt idx="730">
                  <c:v>4.667541017884842</c:v>
                </c:pt>
                <c:pt idx="731">
                  <c:v>4.6681962320167338</c:v>
                </c:pt>
                <c:pt idx="732">
                  <c:v>4.6688272105137454</c:v>
                </c:pt>
                <c:pt idx="733">
                  <c:v>4.6683390351895753</c:v>
                </c:pt>
                <c:pt idx="734">
                  <c:v>4.667683315851586</c:v>
                </c:pt>
                <c:pt idx="735">
                  <c:v>4.6679747145787722</c:v>
                </c:pt>
                <c:pt idx="736">
                  <c:v>4.6684083533507659</c:v>
                </c:pt>
                <c:pt idx="737">
                  <c:v>4.6679116030979637</c:v>
                </c:pt>
                <c:pt idx="738">
                  <c:v>4.6679292704317037</c:v>
                </c:pt>
                <c:pt idx="739">
                  <c:v>4.6681037422896727</c:v>
                </c:pt>
                <c:pt idx="740">
                  <c:v>4.668254585158266</c:v>
                </c:pt>
                <c:pt idx="741">
                  <c:v>4.6692540816415731</c:v>
                </c:pt>
                <c:pt idx="742">
                  <c:v>4.6689755857815705</c:v>
                </c:pt>
                <c:pt idx="743">
                  <c:v>4.668442875808072</c:v>
                </c:pt>
                <c:pt idx="744">
                  <c:v>4.667658152991657</c:v>
                </c:pt>
                <c:pt idx="745">
                  <c:v>4.6679294001101841</c:v>
                </c:pt>
                <c:pt idx="746">
                  <c:v>4.6675242014317142</c:v>
                </c:pt>
                <c:pt idx="747">
                  <c:v>4.6672141248125012</c:v>
                </c:pt>
                <c:pt idx="748">
                  <c:v>4.6669361763917525</c:v>
                </c:pt>
                <c:pt idx="749">
                  <c:v>4.6671529774725089</c:v>
                </c:pt>
                <c:pt idx="750">
                  <c:v>4.666940665626627</c:v>
                </c:pt>
                <c:pt idx="751">
                  <c:v>4.6665424284427512</c:v>
                </c:pt>
                <c:pt idx="752">
                  <c:v>4.66594619616082</c:v>
                </c:pt>
                <c:pt idx="753">
                  <c:v>4.6658955517539944</c:v>
                </c:pt>
                <c:pt idx="754">
                  <c:v>4.6648722801296847</c:v>
                </c:pt>
                <c:pt idx="755">
                  <c:v>4.6645513134780954</c:v>
                </c:pt>
                <c:pt idx="756">
                  <c:v>4.6648405615288429</c:v>
                </c:pt>
                <c:pt idx="757">
                  <c:v>4.6643889475729994</c:v>
                </c:pt>
                <c:pt idx="758">
                  <c:v>4.6642372416629465</c:v>
                </c:pt>
                <c:pt idx="759">
                  <c:v>4.6639813240568611</c:v>
                </c:pt>
                <c:pt idx="760">
                  <c:v>4.6649809321699367</c:v>
                </c:pt>
                <c:pt idx="761">
                  <c:v>4.6649418238325433</c:v>
                </c:pt>
                <c:pt idx="762">
                  <c:v>4.664326238275871</c:v>
                </c:pt>
                <c:pt idx="763">
                  <c:v>4.6644618250751995</c:v>
                </c:pt>
                <c:pt idx="764">
                  <c:v>4.6638074657414581</c:v>
                </c:pt>
                <c:pt idx="765">
                  <c:v>4.6629552728926953</c:v>
                </c:pt>
                <c:pt idx="766">
                  <c:v>4.6629788544921364</c:v>
                </c:pt>
                <c:pt idx="767">
                  <c:v>4.6631118556111035</c:v>
                </c:pt>
                <c:pt idx="768">
                  <c:v>4.663866291366431</c:v>
                </c:pt>
                <c:pt idx="769">
                  <c:v>4.6637973710241774</c:v>
                </c:pt>
                <c:pt idx="770">
                  <c:v>4.66377814841786</c:v>
                </c:pt>
                <c:pt idx="771">
                  <c:v>4.6635449612227307</c:v>
                </c:pt>
                <c:pt idx="772">
                  <c:v>4.6637940139223</c:v>
                </c:pt>
                <c:pt idx="773">
                  <c:v>4.6645871871671698</c:v>
                </c:pt>
                <c:pt idx="774">
                  <c:v>4.6638476371711777</c:v>
                </c:pt>
                <c:pt idx="775">
                  <c:v>4.6646933335168734</c:v>
                </c:pt>
                <c:pt idx="776">
                  <c:v>4.6652704291224918</c:v>
                </c:pt>
                <c:pt idx="777">
                  <c:v>4.665602049934221</c:v>
                </c:pt>
                <c:pt idx="778">
                  <c:v>4.6666017354393601</c:v>
                </c:pt>
                <c:pt idx="779">
                  <c:v>4.6674101023547703</c:v>
                </c:pt>
                <c:pt idx="780">
                  <c:v>4.6688875094881057</c:v>
                </c:pt>
                <c:pt idx="781">
                  <c:v>4.6696012611566706</c:v>
                </c:pt>
                <c:pt idx="782">
                  <c:v>4.6711594280380524</c:v>
                </c:pt>
                <c:pt idx="783">
                  <c:v>4.6715756474919425</c:v>
                </c:pt>
                <c:pt idx="784">
                  <c:v>4.6714287941941413</c:v>
                </c:pt>
                <c:pt idx="785">
                  <c:v>4.6721223066586681</c:v>
                </c:pt>
                <c:pt idx="786">
                  <c:v>4.6731196560014006</c:v>
                </c:pt>
                <c:pt idx="787">
                  <c:v>4.6735050877246662</c:v>
                </c:pt>
                <c:pt idx="788">
                  <c:v>4.6744884111653979</c:v>
                </c:pt>
                <c:pt idx="789">
                  <c:v>4.6748741419604061</c:v>
                </c:pt>
                <c:pt idx="790">
                  <c:v>4.6751207955186933</c:v>
                </c:pt>
                <c:pt idx="791">
                  <c:v>4.6755120608628538</c:v>
                </c:pt>
                <c:pt idx="792">
                  <c:v>4.6765806404484156</c:v>
                </c:pt>
                <c:pt idx="793">
                  <c:v>4.6772085295252355</c:v>
                </c:pt>
                <c:pt idx="794">
                  <c:v>4.6776020391950386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FA5-4FCB-8492-63A56938995F}"/>
            </c:ext>
          </c:extLst>
        </c:ser>
        <c:ser>
          <c:idx val="3"/>
          <c:order val="3"/>
          <c:tx>
            <c:strRef>
              <c:f>'[Chart in Microsoft PowerPoint]Tabelle1'!$F$3</c:f>
              <c:strCache>
                <c:ptCount val="1"/>
                <c:pt idx="0">
                  <c:v>71m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PowerPoint]Tabelle1'!$B$4:$B$798</c:f>
              <c:numCache>
                <c:formatCode>[$-407]d/\ mmm/\ yy;@</c:formatCode>
                <c:ptCount val="795"/>
                <c:pt idx="0">
                  <c:v>43433.390972222223</c:v>
                </c:pt>
                <c:pt idx="1">
                  <c:v>43433.404861111114</c:v>
                </c:pt>
                <c:pt idx="2">
                  <c:v>43433.418749999997</c:v>
                </c:pt>
                <c:pt idx="3">
                  <c:v>43433.432638888888</c:v>
                </c:pt>
                <c:pt idx="4">
                  <c:v>43433.446527777778</c:v>
                </c:pt>
                <c:pt idx="5">
                  <c:v>43433.460416666669</c:v>
                </c:pt>
                <c:pt idx="6">
                  <c:v>43433.474305555559</c:v>
                </c:pt>
                <c:pt idx="7">
                  <c:v>43433.488194444442</c:v>
                </c:pt>
                <c:pt idx="8">
                  <c:v>43433.502083333333</c:v>
                </c:pt>
                <c:pt idx="9">
                  <c:v>43433.515972222223</c:v>
                </c:pt>
                <c:pt idx="10">
                  <c:v>43433.529861111114</c:v>
                </c:pt>
                <c:pt idx="11">
                  <c:v>43433.543749999997</c:v>
                </c:pt>
                <c:pt idx="12">
                  <c:v>43433.557638888888</c:v>
                </c:pt>
                <c:pt idx="13">
                  <c:v>43433.571527777778</c:v>
                </c:pt>
                <c:pt idx="14">
                  <c:v>43433.585416666669</c:v>
                </c:pt>
                <c:pt idx="15">
                  <c:v>43433.599305555559</c:v>
                </c:pt>
                <c:pt idx="16">
                  <c:v>43433.613194444442</c:v>
                </c:pt>
                <c:pt idx="17">
                  <c:v>43433.627083333333</c:v>
                </c:pt>
                <c:pt idx="18">
                  <c:v>43433.640972222223</c:v>
                </c:pt>
                <c:pt idx="19">
                  <c:v>43433.654861111114</c:v>
                </c:pt>
                <c:pt idx="20">
                  <c:v>43433.668749999997</c:v>
                </c:pt>
                <c:pt idx="21">
                  <c:v>43433.682638888888</c:v>
                </c:pt>
                <c:pt idx="22">
                  <c:v>43433.696527777778</c:v>
                </c:pt>
                <c:pt idx="23">
                  <c:v>43433.710416666669</c:v>
                </c:pt>
                <c:pt idx="24">
                  <c:v>43433.724305555559</c:v>
                </c:pt>
                <c:pt idx="25">
                  <c:v>43433.738194444442</c:v>
                </c:pt>
                <c:pt idx="26">
                  <c:v>43433.752083333333</c:v>
                </c:pt>
                <c:pt idx="27">
                  <c:v>43433.765972222223</c:v>
                </c:pt>
                <c:pt idx="28">
                  <c:v>43433.779861111114</c:v>
                </c:pt>
                <c:pt idx="29">
                  <c:v>43433.793749999997</c:v>
                </c:pt>
                <c:pt idx="30">
                  <c:v>43433.807638888888</c:v>
                </c:pt>
                <c:pt idx="31">
                  <c:v>43433.821527777778</c:v>
                </c:pt>
                <c:pt idx="32">
                  <c:v>43433.835416666669</c:v>
                </c:pt>
                <c:pt idx="33">
                  <c:v>43433.849305555559</c:v>
                </c:pt>
                <c:pt idx="34">
                  <c:v>43433.863194444442</c:v>
                </c:pt>
                <c:pt idx="35">
                  <c:v>43433.877083333333</c:v>
                </c:pt>
                <c:pt idx="36">
                  <c:v>43433.890972222223</c:v>
                </c:pt>
                <c:pt idx="37">
                  <c:v>43433.904861111114</c:v>
                </c:pt>
                <c:pt idx="38">
                  <c:v>43433.918749999997</c:v>
                </c:pt>
                <c:pt idx="39">
                  <c:v>43433.932638888888</c:v>
                </c:pt>
                <c:pt idx="40">
                  <c:v>43433.946527777778</c:v>
                </c:pt>
                <c:pt idx="41">
                  <c:v>43433.960416666669</c:v>
                </c:pt>
                <c:pt idx="42">
                  <c:v>43433.974305555559</c:v>
                </c:pt>
                <c:pt idx="43">
                  <c:v>43433.988194444442</c:v>
                </c:pt>
                <c:pt idx="44">
                  <c:v>43434.002083333333</c:v>
                </c:pt>
                <c:pt idx="45">
                  <c:v>43434.015972222223</c:v>
                </c:pt>
                <c:pt idx="46">
                  <c:v>43434.029861111114</c:v>
                </c:pt>
                <c:pt idx="47">
                  <c:v>43434.043749999997</c:v>
                </c:pt>
                <c:pt idx="48">
                  <c:v>43434.057638888888</c:v>
                </c:pt>
                <c:pt idx="49">
                  <c:v>43434.071527777778</c:v>
                </c:pt>
                <c:pt idx="50">
                  <c:v>43434.085416666669</c:v>
                </c:pt>
                <c:pt idx="51">
                  <c:v>43434.099305555559</c:v>
                </c:pt>
                <c:pt idx="52">
                  <c:v>43434.113194444442</c:v>
                </c:pt>
                <c:pt idx="53">
                  <c:v>43434.127083333333</c:v>
                </c:pt>
                <c:pt idx="54">
                  <c:v>43434.140972222223</c:v>
                </c:pt>
                <c:pt idx="55">
                  <c:v>43434.154861111114</c:v>
                </c:pt>
                <c:pt idx="56">
                  <c:v>43434.168749999997</c:v>
                </c:pt>
                <c:pt idx="57">
                  <c:v>43434.182638888888</c:v>
                </c:pt>
                <c:pt idx="58">
                  <c:v>43434.196527777778</c:v>
                </c:pt>
                <c:pt idx="59">
                  <c:v>43434.210416666669</c:v>
                </c:pt>
                <c:pt idx="60">
                  <c:v>43434.224305555559</c:v>
                </c:pt>
                <c:pt idx="61">
                  <c:v>43434.238194444442</c:v>
                </c:pt>
                <c:pt idx="62">
                  <c:v>43434.252083333333</c:v>
                </c:pt>
                <c:pt idx="63">
                  <c:v>43434.265972222223</c:v>
                </c:pt>
                <c:pt idx="64">
                  <c:v>43434.279861111114</c:v>
                </c:pt>
                <c:pt idx="65">
                  <c:v>43434.293749999997</c:v>
                </c:pt>
                <c:pt idx="66">
                  <c:v>43434.307638888888</c:v>
                </c:pt>
                <c:pt idx="67">
                  <c:v>43434.321539351855</c:v>
                </c:pt>
                <c:pt idx="68">
                  <c:v>43434.335428240738</c:v>
                </c:pt>
                <c:pt idx="69">
                  <c:v>43434.349317129629</c:v>
                </c:pt>
                <c:pt idx="70">
                  <c:v>43434.363206018519</c:v>
                </c:pt>
                <c:pt idx="71">
                  <c:v>43434.37709490741</c:v>
                </c:pt>
                <c:pt idx="72">
                  <c:v>43434.390983796293</c:v>
                </c:pt>
                <c:pt idx="73">
                  <c:v>43434.404872685183</c:v>
                </c:pt>
                <c:pt idx="74">
                  <c:v>43434.418761574074</c:v>
                </c:pt>
                <c:pt idx="75">
                  <c:v>43434.432650462964</c:v>
                </c:pt>
                <c:pt idx="76">
                  <c:v>43434.446539351855</c:v>
                </c:pt>
                <c:pt idx="77">
                  <c:v>43434.460428240738</c:v>
                </c:pt>
                <c:pt idx="78">
                  <c:v>43434.474317129629</c:v>
                </c:pt>
                <c:pt idx="79">
                  <c:v>43434.488206018519</c:v>
                </c:pt>
                <c:pt idx="80">
                  <c:v>43434.50209490741</c:v>
                </c:pt>
                <c:pt idx="81">
                  <c:v>43434.515983796293</c:v>
                </c:pt>
                <c:pt idx="82">
                  <c:v>43434.529872685183</c:v>
                </c:pt>
                <c:pt idx="83">
                  <c:v>43434.543761574074</c:v>
                </c:pt>
                <c:pt idx="84">
                  <c:v>43434.557650462964</c:v>
                </c:pt>
                <c:pt idx="85">
                  <c:v>43434.571539351855</c:v>
                </c:pt>
                <c:pt idx="86">
                  <c:v>43434.585428240738</c:v>
                </c:pt>
                <c:pt idx="87">
                  <c:v>43434.599317129629</c:v>
                </c:pt>
                <c:pt idx="88">
                  <c:v>43434.613206018519</c:v>
                </c:pt>
                <c:pt idx="89">
                  <c:v>43434.62709490741</c:v>
                </c:pt>
                <c:pt idx="90">
                  <c:v>43434.640983796293</c:v>
                </c:pt>
                <c:pt idx="91">
                  <c:v>43434.654872685183</c:v>
                </c:pt>
                <c:pt idx="92">
                  <c:v>43434.668761574074</c:v>
                </c:pt>
                <c:pt idx="93">
                  <c:v>43434.682650462964</c:v>
                </c:pt>
                <c:pt idx="94">
                  <c:v>43434.696539351855</c:v>
                </c:pt>
                <c:pt idx="95">
                  <c:v>43434.710428240738</c:v>
                </c:pt>
                <c:pt idx="96">
                  <c:v>43434.724317129629</c:v>
                </c:pt>
                <c:pt idx="97">
                  <c:v>43434.738206018519</c:v>
                </c:pt>
                <c:pt idx="98">
                  <c:v>43434.75209490741</c:v>
                </c:pt>
                <c:pt idx="99">
                  <c:v>43434.765983796293</c:v>
                </c:pt>
                <c:pt idx="100">
                  <c:v>43434.779872685183</c:v>
                </c:pt>
                <c:pt idx="101">
                  <c:v>43434.793761574074</c:v>
                </c:pt>
                <c:pt idx="102">
                  <c:v>43434.807650462964</c:v>
                </c:pt>
                <c:pt idx="103">
                  <c:v>43434.821539351855</c:v>
                </c:pt>
                <c:pt idx="104">
                  <c:v>43434.835428240738</c:v>
                </c:pt>
                <c:pt idx="105">
                  <c:v>43434.849317129629</c:v>
                </c:pt>
                <c:pt idx="106">
                  <c:v>43434.863206018519</c:v>
                </c:pt>
                <c:pt idx="107">
                  <c:v>43434.87709490741</c:v>
                </c:pt>
                <c:pt idx="108">
                  <c:v>43434.890983796293</c:v>
                </c:pt>
                <c:pt idx="109">
                  <c:v>43434.904872685183</c:v>
                </c:pt>
                <c:pt idx="110">
                  <c:v>43434.918761574074</c:v>
                </c:pt>
                <c:pt idx="111">
                  <c:v>43434.932650462964</c:v>
                </c:pt>
                <c:pt idx="112">
                  <c:v>43434.946539351855</c:v>
                </c:pt>
                <c:pt idx="113">
                  <c:v>43434.960428240738</c:v>
                </c:pt>
                <c:pt idx="114">
                  <c:v>43434.974317129629</c:v>
                </c:pt>
                <c:pt idx="115">
                  <c:v>43434.988206018519</c:v>
                </c:pt>
                <c:pt idx="116">
                  <c:v>43435.00209490741</c:v>
                </c:pt>
                <c:pt idx="117">
                  <c:v>43435.015983796293</c:v>
                </c:pt>
                <c:pt idx="118">
                  <c:v>43435.029872685183</c:v>
                </c:pt>
                <c:pt idx="119">
                  <c:v>43435.043761574074</c:v>
                </c:pt>
                <c:pt idx="120">
                  <c:v>43435.057650462964</c:v>
                </c:pt>
                <c:pt idx="121">
                  <c:v>43435.071539351855</c:v>
                </c:pt>
                <c:pt idx="122">
                  <c:v>43435.085428240738</c:v>
                </c:pt>
                <c:pt idx="123">
                  <c:v>43435.099317129629</c:v>
                </c:pt>
                <c:pt idx="124">
                  <c:v>43435.113206018519</c:v>
                </c:pt>
                <c:pt idx="125">
                  <c:v>43435.12709490741</c:v>
                </c:pt>
                <c:pt idx="126">
                  <c:v>43435.140983796293</c:v>
                </c:pt>
                <c:pt idx="127">
                  <c:v>43435.154872685183</c:v>
                </c:pt>
                <c:pt idx="128">
                  <c:v>43435.168761574074</c:v>
                </c:pt>
                <c:pt idx="129">
                  <c:v>43435.182650462964</c:v>
                </c:pt>
                <c:pt idx="130">
                  <c:v>43435.196539351855</c:v>
                </c:pt>
                <c:pt idx="131">
                  <c:v>43435.210428240738</c:v>
                </c:pt>
                <c:pt idx="132">
                  <c:v>43435.224317129629</c:v>
                </c:pt>
                <c:pt idx="133">
                  <c:v>43435.238206018519</c:v>
                </c:pt>
                <c:pt idx="134">
                  <c:v>43435.25209490741</c:v>
                </c:pt>
                <c:pt idx="135">
                  <c:v>43435.265983796293</c:v>
                </c:pt>
                <c:pt idx="136">
                  <c:v>43435.279872685183</c:v>
                </c:pt>
                <c:pt idx="137">
                  <c:v>43435.293761574074</c:v>
                </c:pt>
                <c:pt idx="138">
                  <c:v>43435.307650462964</c:v>
                </c:pt>
                <c:pt idx="139">
                  <c:v>43435.321539351855</c:v>
                </c:pt>
                <c:pt idx="140">
                  <c:v>43435.335428240738</c:v>
                </c:pt>
                <c:pt idx="141">
                  <c:v>43435.349317129629</c:v>
                </c:pt>
                <c:pt idx="142">
                  <c:v>43435.363206018519</c:v>
                </c:pt>
                <c:pt idx="143">
                  <c:v>43435.37709490741</c:v>
                </c:pt>
                <c:pt idx="144">
                  <c:v>43435.390983796293</c:v>
                </c:pt>
                <c:pt idx="145">
                  <c:v>43435.404872685183</c:v>
                </c:pt>
                <c:pt idx="146">
                  <c:v>43435.418761574074</c:v>
                </c:pt>
                <c:pt idx="147">
                  <c:v>43435.432650462964</c:v>
                </c:pt>
                <c:pt idx="148">
                  <c:v>43435.446539351855</c:v>
                </c:pt>
                <c:pt idx="149">
                  <c:v>43435.460428240738</c:v>
                </c:pt>
                <c:pt idx="150">
                  <c:v>43435.474317129629</c:v>
                </c:pt>
                <c:pt idx="151">
                  <c:v>43435.488206018519</c:v>
                </c:pt>
                <c:pt idx="152">
                  <c:v>43435.50209490741</c:v>
                </c:pt>
                <c:pt idx="153">
                  <c:v>43435.515983796293</c:v>
                </c:pt>
                <c:pt idx="154">
                  <c:v>43435.529872685183</c:v>
                </c:pt>
                <c:pt idx="155">
                  <c:v>43435.543761574074</c:v>
                </c:pt>
                <c:pt idx="156">
                  <c:v>43435.557650462964</c:v>
                </c:pt>
                <c:pt idx="157">
                  <c:v>43435.571539351855</c:v>
                </c:pt>
                <c:pt idx="158">
                  <c:v>43435.585428240738</c:v>
                </c:pt>
                <c:pt idx="159">
                  <c:v>43435.599317129629</c:v>
                </c:pt>
                <c:pt idx="160">
                  <c:v>43435.613206018519</c:v>
                </c:pt>
                <c:pt idx="161">
                  <c:v>43435.62709490741</c:v>
                </c:pt>
                <c:pt idx="162">
                  <c:v>43435.640983796293</c:v>
                </c:pt>
                <c:pt idx="163">
                  <c:v>43435.654872685183</c:v>
                </c:pt>
                <c:pt idx="164">
                  <c:v>43435.668761574074</c:v>
                </c:pt>
                <c:pt idx="165">
                  <c:v>43435.682650462964</c:v>
                </c:pt>
                <c:pt idx="166">
                  <c:v>43435.696539351855</c:v>
                </c:pt>
                <c:pt idx="167">
                  <c:v>43435.710428240738</c:v>
                </c:pt>
                <c:pt idx="168">
                  <c:v>43435.724317129629</c:v>
                </c:pt>
                <c:pt idx="169">
                  <c:v>43435.738206018519</c:v>
                </c:pt>
                <c:pt idx="170">
                  <c:v>43435.75209490741</c:v>
                </c:pt>
                <c:pt idx="171">
                  <c:v>43435.765983796293</c:v>
                </c:pt>
                <c:pt idx="172">
                  <c:v>43435.779872685183</c:v>
                </c:pt>
                <c:pt idx="173">
                  <c:v>43435.793761574074</c:v>
                </c:pt>
                <c:pt idx="174">
                  <c:v>43435.807650462964</c:v>
                </c:pt>
                <c:pt idx="175">
                  <c:v>43435.821539351855</c:v>
                </c:pt>
                <c:pt idx="176">
                  <c:v>43435.835428240738</c:v>
                </c:pt>
                <c:pt idx="177">
                  <c:v>43435.849328703705</c:v>
                </c:pt>
                <c:pt idx="178">
                  <c:v>43435.863217592596</c:v>
                </c:pt>
                <c:pt idx="179">
                  <c:v>43435.877106481479</c:v>
                </c:pt>
                <c:pt idx="180">
                  <c:v>43435.89099537037</c:v>
                </c:pt>
                <c:pt idx="181">
                  <c:v>43435.90488425926</c:v>
                </c:pt>
                <c:pt idx="182">
                  <c:v>43435.918773148151</c:v>
                </c:pt>
                <c:pt idx="183">
                  <c:v>43435.932662037034</c:v>
                </c:pt>
                <c:pt idx="184">
                  <c:v>43435.946550925924</c:v>
                </c:pt>
                <c:pt idx="185">
                  <c:v>43435.960439814815</c:v>
                </c:pt>
                <c:pt idx="186">
                  <c:v>43435.974328703705</c:v>
                </c:pt>
                <c:pt idx="187">
                  <c:v>43435.988217592596</c:v>
                </c:pt>
                <c:pt idx="188">
                  <c:v>43436.002106481479</c:v>
                </c:pt>
                <c:pt idx="189">
                  <c:v>43436.01599537037</c:v>
                </c:pt>
                <c:pt idx="190">
                  <c:v>43436.02988425926</c:v>
                </c:pt>
                <c:pt idx="191">
                  <c:v>43436.043773148151</c:v>
                </c:pt>
                <c:pt idx="192">
                  <c:v>43436.057662037034</c:v>
                </c:pt>
                <c:pt idx="193">
                  <c:v>43436.071550925924</c:v>
                </c:pt>
                <c:pt idx="194">
                  <c:v>43436.085439814815</c:v>
                </c:pt>
                <c:pt idx="195">
                  <c:v>43436.099328703705</c:v>
                </c:pt>
                <c:pt idx="196">
                  <c:v>43436.113217592596</c:v>
                </c:pt>
                <c:pt idx="197">
                  <c:v>43436.127106481479</c:v>
                </c:pt>
                <c:pt idx="198">
                  <c:v>43436.14099537037</c:v>
                </c:pt>
                <c:pt idx="199">
                  <c:v>43436.15488425926</c:v>
                </c:pt>
                <c:pt idx="200">
                  <c:v>43436.168773148151</c:v>
                </c:pt>
                <c:pt idx="201">
                  <c:v>43436.182662037034</c:v>
                </c:pt>
                <c:pt idx="202">
                  <c:v>43436.196550925924</c:v>
                </c:pt>
                <c:pt idx="203">
                  <c:v>43436.210439814815</c:v>
                </c:pt>
                <c:pt idx="204">
                  <c:v>43436.224328703705</c:v>
                </c:pt>
                <c:pt idx="205">
                  <c:v>43436.238217592596</c:v>
                </c:pt>
                <c:pt idx="206">
                  <c:v>43436.252106481479</c:v>
                </c:pt>
                <c:pt idx="207">
                  <c:v>43436.26599537037</c:v>
                </c:pt>
                <c:pt idx="208">
                  <c:v>43436.27988425926</c:v>
                </c:pt>
                <c:pt idx="209">
                  <c:v>43436.293773148151</c:v>
                </c:pt>
                <c:pt idx="210">
                  <c:v>43436.307662037034</c:v>
                </c:pt>
                <c:pt idx="211">
                  <c:v>43436.321550925924</c:v>
                </c:pt>
                <c:pt idx="212">
                  <c:v>43436.335439814815</c:v>
                </c:pt>
                <c:pt idx="213">
                  <c:v>43436.349328703705</c:v>
                </c:pt>
                <c:pt idx="214">
                  <c:v>43436.363217592596</c:v>
                </c:pt>
                <c:pt idx="215">
                  <c:v>43436.377106481479</c:v>
                </c:pt>
                <c:pt idx="216">
                  <c:v>43436.39099537037</c:v>
                </c:pt>
                <c:pt idx="217">
                  <c:v>43436.40488425926</c:v>
                </c:pt>
                <c:pt idx="218">
                  <c:v>43436.418773148151</c:v>
                </c:pt>
                <c:pt idx="219">
                  <c:v>43436.432662037034</c:v>
                </c:pt>
                <c:pt idx="220">
                  <c:v>43436.446550925924</c:v>
                </c:pt>
                <c:pt idx="221">
                  <c:v>43436.460439814815</c:v>
                </c:pt>
                <c:pt idx="222">
                  <c:v>43436.474328703705</c:v>
                </c:pt>
                <c:pt idx="223">
                  <c:v>43436.488217592596</c:v>
                </c:pt>
                <c:pt idx="224">
                  <c:v>43436.502106481479</c:v>
                </c:pt>
                <c:pt idx="225">
                  <c:v>43436.51599537037</c:v>
                </c:pt>
                <c:pt idx="226">
                  <c:v>43436.52988425926</c:v>
                </c:pt>
                <c:pt idx="227">
                  <c:v>43436.543773148151</c:v>
                </c:pt>
                <c:pt idx="228">
                  <c:v>43436.557662037034</c:v>
                </c:pt>
                <c:pt idx="229">
                  <c:v>43436.571550925924</c:v>
                </c:pt>
                <c:pt idx="230">
                  <c:v>43436.585439814815</c:v>
                </c:pt>
                <c:pt idx="231">
                  <c:v>43436.599328703705</c:v>
                </c:pt>
                <c:pt idx="232">
                  <c:v>43436.613217592596</c:v>
                </c:pt>
                <c:pt idx="233">
                  <c:v>43436.627106481479</c:v>
                </c:pt>
                <c:pt idx="234">
                  <c:v>43436.64099537037</c:v>
                </c:pt>
                <c:pt idx="235">
                  <c:v>43436.65488425926</c:v>
                </c:pt>
                <c:pt idx="236">
                  <c:v>43436.668773148151</c:v>
                </c:pt>
                <c:pt idx="237">
                  <c:v>43436.682662037034</c:v>
                </c:pt>
                <c:pt idx="238">
                  <c:v>43436.696550925924</c:v>
                </c:pt>
                <c:pt idx="239">
                  <c:v>43436.710439814815</c:v>
                </c:pt>
                <c:pt idx="240">
                  <c:v>43436.724328703705</c:v>
                </c:pt>
                <c:pt idx="241">
                  <c:v>43436.738217592596</c:v>
                </c:pt>
                <c:pt idx="242">
                  <c:v>43436.752106481479</c:v>
                </c:pt>
                <c:pt idx="243">
                  <c:v>43436.76599537037</c:v>
                </c:pt>
                <c:pt idx="244">
                  <c:v>43436.77988425926</c:v>
                </c:pt>
                <c:pt idx="245">
                  <c:v>43436.793773148151</c:v>
                </c:pt>
                <c:pt idx="246">
                  <c:v>43436.807662037034</c:v>
                </c:pt>
                <c:pt idx="247">
                  <c:v>43436.821550925924</c:v>
                </c:pt>
                <c:pt idx="248">
                  <c:v>43436.835439814815</c:v>
                </c:pt>
                <c:pt idx="249">
                  <c:v>43436.849328703705</c:v>
                </c:pt>
                <c:pt idx="250">
                  <c:v>43436.863217592596</c:v>
                </c:pt>
                <c:pt idx="251">
                  <c:v>43436.877106481479</c:v>
                </c:pt>
                <c:pt idx="252">
                  <c:v>43436.89099537037</c:v>
                </c:pt>
                <c:pt idx="253">
                  <c:v>43436.90488425926</c:v>
                </c:pt>
                <c:pt idx="254">
                  <c:v>43436.918773148151</c:v>
                </c:pt>
                <c:pt idx="255">
                  <c:v>43436.932662037034</c:v>
                </c:pt>
                <c:pt idx="256">
                  <c:v>43436.946550925924</c:v>
                </c:pt>
                <c:pt idx="257">
                  <c:v>43436.960439814815</c:v>
                </c:pt>
                <c:pt idx="258">
                  <c:v>43436.974328703705</c:v>
                </c:pt>
                <c:pt idx="259">
                  <c:v>43436.988217592596</c:v>
                </c:pt>
                <c:pt idx="260">
                  <c:v>43437.002106481479</c:v>
                </c:pt>
                <c:pt idx="261">
                  <c:v>43437.01599537037</c:v>
                </c:pt>
                <c:pt idx="262">
                  <c:v>43437.02988425926</c:v>
                </c:pt>
                <c:pt idx="263">
                  <c:v>43437.043773148151</c:v>
                </c:pt>
                <c:pt idx="264">
                  <c:v>43437.057662037034</c:v>
                </c:pt>
                <c:pt idx="265">
                  <c:v>43437.071550925924</c:v>
                </c:pt>
                <c:pt idx="266">
                  <c:v>43437.085439814815</c:v>
                </c:pt>
                <c:pt idx="267">
                  <c:v>43437.099328703705</c:v>
                </c:pt>
                <c:pt idx="268">
                  <c:v>43437.113217592596</c:v>
                </c:pt>
                <c:pt idx="269">
                  <c:v>43437.127106481479</c:v>
                </c:pt>
                <c:pt idx="270">
                  <c:v>43437.14099537037</c:v>
                </c:pt>
                <c:pt idx="271">
                  <c:v>43437.15488425926</c:v>
                </c:pt>
                <c:pt idx="272">
                  <c:v>43437.16878472222</c:v>
                </c:pt>
                <c:pt idx="273">
                  <c:v>43437.182673611111</c:v>
                </c:pt>
                <c:pt idx="274">
                  <c:v>43437.196562500001</c:v>
                </c:pt>
                <c:pt idx="275">
                  <c:v>43437.210451388892</c:v>
                </c:pt>
                <c:pt idx="276">
                  <c:v>43437.224340277775</c:v>
                </c:pt>
                <c:pt idx="277">
                  <c:v>43437.238229166665</c:v>
                </c:pt>
                <c:pt idx="278">
                  <c:v>43437.252118055556</c:v>
                </c:pt>
                <c:pt idx="279">
                  <c:v>43437.266006944446</c:v>
                </c:pt>
                <c:pt idx="280">
                  <c:v>43437.279895833337</c:v>
                </c:pt>
                <c:pt idx="281">
                  <c:v>43437.29378472222</c:v>
                </c:pt>
                <c:pt idx="282">
                  <c:v>43437.307673611111</c:v>
                </c:pt>
                <c:pt idx="283">
                  <c:v>43437.321562500001</c:v>
                </c:pt>
                <c:pt idx="284">
                  <c:v>43437.335451388892</c:v>
                </c:pt>
                <c:pt idx="285">
                  <c:v>43437.349340277775</c:v>
                </c:pt>
                <c:pt idx="286">
                  <c:v>43437.363229166665</c:v>
                </c:pt>
                <c:pt idx="287">
                  <c:v>43437.377118055556</c:v>
                </c:pt>
                <c:pt idx="288">
                  <c:v>43437.391006944446</c:v>
                </c:pt>
                <c:pt idx="289">
                  <c:v>43437.404895833337</c:v>
                </c:pt>
                <c:pt idx="290">
                  <c:v>43437.41878472222</c:v>
                </c:pt>
                <c:pt idx="291">
                  <c:v>43437.432673611111</c:v>
                </c:pt>
                <c:pt idx="292">
                  <c:v>43437.446562500001</c:v>
                </c:pt>
                <c:pt idx="293">
                  <c:v>43437.460451388892</c:v>
                </c:pt>
                <c:pt idx="294">
                  <c:v>43437.474340277775</c:v>
                </c:pt>
                <c:pt idx="295">
                  <c:v>43437.488229166665</c:v>
                </c:pt>
                <c:pt idx="296">
                  <c:v>43437.502118055556</c:v>
                </c:pt>
                <c:pt idx="297">
                  <c:v>43437.516006944446</c:v>
                </c:pt>
                <c:pt idx="298">
                  <c:v>43437.529895833337</c:v>
                </c:pt>
                <c:pt idx="299">
                  <c:v>43437.54378472222</c:v>
                </c:pt>
                <c:pt idx="300">
                  <c:v>43437.557673611111</c:v>
                </c:pt>
                <c:pt idx="301">
                  <c:v>43437.571562500001</c:v>
                </c:pt>
                <c:pt idx="302">
                  <c:v>43437.585451388892</c:v>
                </c:pt>
                <c:pt idx="303">
                  <c:v>43437.599340277775</c:v>
                </c:pt>
                <c:pt idx="304">
                  <c:v>43437.613229166665</c:v>
                </c:pt>
                <c:pt idx="305">
                  <c:v>43437.627118055556</c:v>
                </c:pt>
                <c:pt idx="306">
                  <c:v>43437.641006944446</c:v>
                </c:pt>
                <c:pt idx="307">
                  <c:v>43437.654895833337</c:v>
                </c:pt>
                <c:pt idx="308">
                  <c:v>43437.66878472222</c:v>
                </c:pt>
                <c:pt idx="309">
                  <c:v>43437.682673611111</c:v>
                </c:pt>
                <c:pt idx="310">
                  <c:v>43437.696562500001</c:v>
                </c:pt>
                <c:pt idx="311">
                  <c:v>43437.710451388892</c:v>
                </c:pt>
                <c:pt idx="312">
                  <c:v>43437.724340277775</c:v>
                </c:pt>
                <c:pt idx="313">
                  <c:v>43437.738229166665</c:v>
                </c:pt>
                <c:pt idx="314">
                  <c:v>43437.752118055556</c:v>
                </c:pt>
                <c:pt idx="315">
                  <c:v>43437.766006944446</c:v>
                </c:pt>
                <c:pt idx="316">
                  <c:v>43437.779895833337</c:v>
                </c:pt>
                <c:pt idx="317">
                  <c:v>43437.79378472222</c:v>
                </c:pt>
                <c:pt idx="318">
                  <c:v>43437.807673611111</c:v>
                </c:pt>
                <c:pt idx="319">
                  <c:v>43437.821562500001</c:v>
                </c:pt>
                <c:pt idx="320">
                  <c:v>43437.835451388892</c:v>
                </c:pt>
                <c:pt idx="321">
                  <c:v>43437.849340277775</c:v>
                </c:pt>
                <c:pt idx="322">
                  <c:v>43437.863229166665</c:v>
                </c:pt>
                <c:pt idx="323">
                  <c:v>43437.877118055556</c:v>
                </c:pt>
                <c:pt idx="324">
                  <c:v>43437.891006944446</c:v>
                </c:pt>
                <c:pt idx="325">
                  <c:v>43437.904895833337</c:v>
                </c:pt>
                <c:pt idx="326">
                  <c:v>43437.91878472222</c:v>
                </c:pt>
                <c:pt idx="327">
                  <c:v>43437.932673611111</c:v>
                </c:pt>
                <c:pt idx="328">
                  <c:v>43437.946562500001</c:v>
                </c:pt>
                <c:pt idx="329">
                  <c:v>43437.960451388892</c:v>
                </c:pt>
                <c:pt idx="330">
                  <c:v>43437.974340277775</c:v>
                </c:pt>
                <c:pt idx="331">
                  <c:v>43437.988229166665</c:v>
                </c:pt>
                <c:pt idx="332">
                  <c:v>43438.002118055556</c:v>
                </c:pt>
                <c:pt idx="333">
                  <c:v>43438.016006944446</c:v>
                </c:pt>
                <c:pt idx="334">
                  <c:v>43438.029895833337</c:v>
                </c:pt>
                <c:pt idx="335">
                  <c:v>43438.04378472222</c:v>
                </c:pt>
                <c:pt idx="336">
                  <c:v>43438.057673611111</c:v>
                </c:pt>
                <c:pt idx="337">
                  <c:v>43438.071562500001</c:v>
                </c:pt>
                <c:pt idx="338">
                  <c:v>43438.085451388892</c:v>
                </c:pt>
                <c:pt idx="339">
                  <c:v>43438.099340277775</c:v>
                </c:pt>
                <c:pt idx="340">
                  <c:v>43438.113229166665</c:v>
                </c:pt>
                <c:pt idx="341">
                  <c:v>43438.127118055556</c:v>
                </c:pt>
                <c:pt idx="342">
                  <c:v>43438.141006944446</c:v>
                </c:pt>
                <c:pt idx="343">
                  <c:v>43438.154895833337</c:v>
                </c:pt>
                <c:pt idx="344">
                  <c:v>43438.16878472222</c:v>
                </c:pt>
                <c:pt idx="345">
                  <c:v>43438.182673611111</c:v>
                </c:pt>
                <c:pt idx="346">
                  <c:v>43438.196562500001</c:v>
                </c:pt>
                <c:pt idx="347">
                  <c:v>43438.210451388892</c:v>
                </c:pt>
                <c:pt idx="348">
                  <c:v>43438.224340277775</c:v>
                </c:pt>
                <c:pt idx="349">
                  <c:v>43438.238229166665</c:v>
                </c:pt>
                <c:pt idx="350">
                  <c:v>43438.252118055556</c:v>
                </c:pt>
                <c:pt idx="351">
                  <c:v>43438.266006944446</c:v>
                </c:pt>
                <c:pt idx="352">
                  <c:v>43438.279895833337</c:v>
                </c:pt>
                <c:pt idx="353">
                  <c:v>43438.29378472222</c:v>
                </c:pt>
                <c:pt idx="354">
                  <c:v>43438.307673611111</c:v>
                </c:pt>
                <c:pt idx="355">
                  <c:v>43438.321562500001</c:v>
                </c:pt>
                <c:pt idx="356">
                  <c:v>43438.335451388892</c:v>
                </c:pt>
                <c:pt idx="357">
                  <c:v>43438.349340277775</c:v>
                </c:pt>
                <c:pt idx="358">
                  <c:v>43438.363229166665</c:v>
                </c:pt>
                <c:pt idx="359">
                  <c:v>43438.377118055556</c:v>
                </c:pt>
                <c:pt idx="360">
                  <c:v>43438.391018518516</c:v>
                </c:pt>
                <c:pt idx="361">
                  <c:v>43438.404907407406</c:v>
                </c:pt>
                <c:pt idx="362">
                  <c:v>43438.418796296297</c:v>
                </c:pt>
                <c:pt idx="363">
                  <c:v>43438.432685185187</c:v>
                </c:pt>
                <c:pt idx="364">
                  <c:v>43438.446574074071</c:v>
                </c:pt>
                <c:pt idx="365">
                  <c:v>43438.460462962961</c:v>
                </c:pt>
                <c:pt idx="366">
                  <c:v>43438.474351851852</c:v>
                </c:pt>
                <c:pt idx="367">
                  <c:v>43438.488240740742</c:v>
                </c:pt>
                <c:pt idx="368">
                  <c:v>43438.502129629633</c:v>
                </c:pt>
                <c:pt idx="369">
                  <c:v>43438.516018518516</c:v>
                </c:pt>
                <c:pt idx="370">
                  <c:v>43438.529907407406</c:v>
                </c:pt>
                <c:pt idx="371">
                  <c:v>43438.543796296297</c:v>
                </c:pt>
                <c:pt idx="372">
                  <c:v>43438.557685185187</c:v>
                </c:pt>
                <c:pt idx="373">
                  <c:v>43438.571574074071</c:v>
                </c:pt>
                <c:pt idx="374">
                  <c:v>43438.585462962961</c:v>
                </c:pt>
                <c:pt idx="375">
                  <c:v>43438.599351851852</c:v>
                </c:pt>
                <c:pt idx="376">
                  <c:v>43438.613240740742</c:v>
                </c:pt>
                <c:pt idx="377">
                  <c:v>43438.627129629633</c:v>
                </c:pt>
                <c:pt idx="378">
                  <c:v>43438.641018518516</c:v>
                </c:pt>
                <c:pt idx="379">
                  <c:v>43438.654907407406</c:v>
                </c:pt>
                <c:pt idx="380">
                  <c:v>43438.668796296297</c:v>
                </c:pt>
                <c:pt idx="381">
                  <c:v>43438.682685185187</c:v>
                </c:pt>
                <c:pt idx="382">
                  <c:v>43438.696574074071</c:v>
                </c:pt>
                <c:pt idx="383">
                  <c:v>43438.710462962961</c:v>
                </c:pt>
                <c:pt idx="384">
                  <c:v>43438.724351851852</c:v>
                </c:pt>
                <c:pt idx="385">
                  <c:v>43438.738240740742</c:v>
                </c:pt>
                <c:pt idx="386">
                  <c:v>43438.752129629633</c:v>
                </c:pt>
                <c:pt idx="387">
                  <c:v>43438.766018518516</c:v>
                </c:pt>
                <c:pt idx="388">
                  <c:v>43438.779907407406</c:v>
                </c:pt>
                <c:pt idx="389">
                  <c:v>43438.793796296297</c:v>
                </c:pt>
                <c:pt idx="390">
                  <c:v>43438.807685185187</c:v>
                </c:pt>
                <c:pt idx="391">
                  <c:v>43438.821574074071</c:v>
                </c:pt>
                <c:pt idx="392">
                  <c:v>43438.835462962961</c:v>
                </c:pt>
                <c:pt idx="393">
                  <c:v>43438.849351851852</c:v>
                </c:pt>
                <c:pt idx="394">
                  <c:v>43438.863240740742</c:v>
                </c:pt>
                <c:pt idx="395">
                  <c:v>43438.877129629633</c:v>
                </c:pt>
                <c:pt idx="396">
                  <c:v>43438.891018518516</c:v>
                </c:pt>
                <c:pt idx="397">
                  <c:v>43438.904907407406</c:v>
                </c:pt>
                <c:pt idx="398">
                  <c:v>43438.918796296297</c:v>
                </c:pt>
                <c:pt idx="399">
                  <c:v>43438.932685185187</c:v>
                </c:pt>
                <c:pt idx="400">
                  <c:v>43438.946574074071</c:v>
                </c:pt>
                <c:pt idx="401">
                  <c:v>43438.960462962961</c:v>
                </c:pt>
                <c:pt idx="402">
                  <c:v>43438.974351851852</c:v>
                </c:pt>
                <c:pt idx="403">
                  <c:v>43438.988240740742</c:v>
                </c:pt>
                <c:pt idx="404">
                  <c:v>43439.002129629633</c:v>
                </c:pt>
                <c:pt idx="405">
                  <c:v>43439.016018518516</c:v>
                </c:pt>
                <c:pt idx="406">
                  <c:v>43439.029907407406</c:v>
                </c:pt>
                <c:pt idx="407">
                  <c:v>43439.043796296297</c:v>
                </c:pt>
                <c:pt idx="408">
                  <c:v>43439.057685185187</c:v>
                </c:pt>
                <c:pt idx="409">
                  <c:v>43439.071574074071</c:v>
                </c:pt>
                <c:pt idx="410">
                  <c:v>43439.085462962961</c:v>
                </c:pt>
                <c:pt idx="411">
                  <c:v>43439.099351851852</c:v>
                </c:pt>
                <c:pt idx="412">
                  <c:v>43439.113240740742</c:v>
                </c:pt>
                <c:pt idx="413">
                  <c:v>43439.127129629633</c:v>
                </c:pt>
                <c:pt idx="414">
                  <c:v>43439.141018518516</c:v>
                </c:pt>
                <c:pt idx="415">
                  <c:v>43439.154907407406</c:v>
                </c:pt>
                <c:pt idx="416">
                  <c:v>43439.168796296297</c:v>
                </c:pt>
                <c:pt idx="417">
                  <c:v>43439.182685185187</c:v>
                </c:pt>
                <c:pt idx="418">
                  <c:v>43439.196574074071</c:v>
                </c:pt>
                <c:pt idx="419">
                  <c:v>43439.210462962961</c:v>
                </c:pt>
                <c:pt idx="420">
                  <c:v>43439.224351851852</c:v>
                </c:pt>
                <c:pt idx="421">
                  <c:v>43439.238240740742</c:v>
                </c:pt>
                <c:pt idx="422">
                  <c:v>43439.252129629633</c:v>
                </c:pt>
                <c:pt idx="423">
                  <c:v>43439.266018518516</c:v>
                </c:pt>
                <c:pt idx="424">
                  <c:v>43439.279907407406</c:v>
                </c:pt>
                <c:pt idx="425">
                  <c:v>43439.293796296297</c:v>
                </c:pt>
                <c:pt idx="426">
                  <c:v>43439.307685185187</c:v>
                </c:pt>
                <c:pt idx="427">
                  <c:v>43439.321574074071</c:v>
                </c:pt>
                <c:pt idx="428">
                  <c:v>43439.335462962961</c:v>
                </c:pt>
                <c:pt idx="429">
                  <c:v>43439.349351851852</c:v>
                </c:pt>
                <c:pt idx="430">
                  <c:v>43439.363240740742</c:v>
                </c:pt>
                <c:pt idx="431">
                  <c:v>43439.377129629633</c:v>
                </c:pt>
                <c:pt idx="432">
                  <c:v>43439.391018518516</c:v>
                </c:pt>
                <c:pt idx="433">
                  <c:v>43439.404907407406</c:v>
                </c:pt>
                <c:pt idx="434">
                  <c:v>43439.418796296297</c:v>
                </c:pt>
                <c:pt idx="435">
                  <c:v>43439.432685185187</c:v>
                </c:pt>
                <c:pt idx="436">
                  <c:v>43439.446574074071</c:v>
                </c:pt>
                <c:pt idx="437">
                  <c:v>43439.460462962961</c:v>
                </c:pt>
                <c:pt idx="438">
                  <c:v>43439.474351851852</c:v>
                </c:pt>
                <c:pt idx="439">
                  <c:v>43439.488240740742</c:v>
                </c:pt>
                <c:pt idx="440">
                  <c:v>43439.502129629633</c:v>
                </c:pt>
                <c:pt idx="441">
                  <c:v>43439.516018518516</c:v>
                </c:pt>
                <c:pt idx="442">
                  <c:v>43439.529907407406</c:v>
                </c:pt>
                <c:pt idx="443">
                  <c:v>43439.543796296297</c:v>
                </c:pt>
                <c:pt idx="444">
                  <c:v>43439.557685185187</c:v>
                </c:pt>
                <c:pt idx="445">
                  <c:v>43439.571574074071</c:v>
                </c:pt>
                <c:pt idx="446">
                  <c:v>43439.585462962961</c:v>
                </c:pt>
                <c:pt idx="447">
                  <c:v>43439.599351851852</c:v>
                </c:pt>
                <c:pt idx="448">
                  <c:v>43439.613240740742</c:v>
                </c:pt>
                <c:pt idx="449">
                  <c:v>43439.627129629633</c:v>
                </c:pt>
                <c:pt idx="450">
                  <c:v>43439.641018518516</c:v>
                </c:pt>
                <c:pt idx="451">
                  <c:v>43439.654907407406</c:v>
                </c:pt>
                <c:pt idx="452">
                  <c:v>43439.668796296297</c:v>
                </c:pt>
                <c:pt idx="453">
                  <c:v>43439.682685185187</c:v>
                </c:pt>
                <c:pt idx="454">
                  <c:v>43439.696574074071</c:v>
                </c:pt>
                <c:pt idx="455">
                  <c:v>43439.710462962961</c:v>
                </c:pt>
                <c:pt idx="456">
                  <c:v>43439.724351851852</c:v>
                </c:pt>
                <c:pt idx="457">
                  <c:v>43439.738240740742</c:v>
                </c:pt>
                <c:pt idx="458">
                  <c:v>43439.752129629633</c:v>
                </c:pt>
                <c:pt idx="459">
                  <c:v>43439.766018518516</c:v>
                </c:pt>
                <c:pt idx="460">
                  <c:v>43439.779907407406</c:v>
                </c:pt>
                <c:pt idx="461">
                  <c:v>43439.793796296297</c:v>
                </c:pt>
                <c:pt idx="462">
                  <c:v>43439.807685185187</c:v>
                </c:pt>
                <c:pt idx="463">
                  <c:v>43439.821574074071</c:v>
                </c:pt>
                <c:pt idx="464">
                  <c:v>43439.835462962961</c:v>
                </c:pt>
                <c:pt idx="465">
                  <c:v>43439.849351851852</c:v>
                </c:pt>
                <c:pt idx="466">
                  <c:v>43439.863240740742</c:v>
                </c:pt>
                <c:pt idx="467">
                  <c:v>43439.877129629633</c:v>
                </c:pt>
                <c:pt idx="468">
                  <c:v>43439.891030092593</c:v>
                </c:pt>
                <c:pt idx="469">
                  <c:v>43439.904918981483</c:v>
                </c:pt>
                <c:pt idx="470">
                  <c:v>43439.918807870374</c:v>
                </c:pt>
                <c:pt idx="471">
                  <c:v>43439.932696759257</c:v>
                </c:pt>
                <c:pt idx="472">
                  <c:v>43439.946585648147</c:v>
                </c:pt>
                <c:pt idx="473">
                  <c:v>43439.960474537038</c:v>
                </c:pt>
                <c:pt idx="474">
                  <c:v>43439.974363425928</c:v>
                </c:pt>
                <c:pt idx="475">
                  <c:v>43439.988252314812</c:v>
                </c:pt>
                <c:pt idx="476">
                  <c:v>43440.002141203702</c:v>
                </c:pt>
                <c:pt idx="477">
                  <c:v>43440.016030092593</c:v>
                </c:pt>
                <c:pt idx="478">
                  <c:v>43440.029918981483</c:v>
                </c:pt>
                <c:pt idx="479">
                  <c:v>43440.043807870374</c:v>
                </c:pt>
                <c:pt idx="480">
                  <c:v>43440.057696759257</c:v>
                </c:pt>
                <c:pt idx="481">
                  <c:v>43440.071585648147</c:v>
                </c:pt>
                <c:pt idx="482">
                  <c:v>43440.085474537038</c:v>
                </c:pt>
                <c:pt idx="483">
                  <c:v>43440.099363425928</c:v>
                </c:pt>
                <c:pt idx="484">
                  <c:v>43440.113252314812</c:v>
                </c:pt>
                <c:pt idx="485">
                  <c:v>43440.127141203702</c:v>
                </c:pt>
                <c:pt idx="486">
                  <c:v>43440.141030092593</c:v>
                </c:pt>
                <c:pt idx="487">
                  <c:v>43440.154918981483</c:v>
                </c:pt>
                <c:pt idx="488">
                  <c:v>43440.168807870374</c:v>
                </c:pt>
                <c:pt idx="489">
                  <c:v>43440.182696759257</c:v>
                </c:pt>
                <c:pt idx="490">
                  <c:v>43440.196585648147</c:v>
                </c:pt>
                <c:pt idx="491">
                  <c:v>43440.210474537038</c:v>
                </c:pt>
                <c:pt idx="492">
                  <c:v>43440.224363425928</c:v>
                </c:pt>
                <c:pt idx="493">
                  <c:v>43440.238252314812</c:v>
                </c:pt>
                <c:pt idx="494">
                  <c:v>43440.252141203702</c:v>
                </c:pt>
                <c:pt idx="495">
                  <c:v>43440.266030092593</c:v>
                </c:pt>
                <c:pt idx="496">
                  <c:v>43440.279918981483</c:v>
                </c:pt>
                <c:pt idx="497">
                  <c:v>43440.293807870374</c:v>
                </c:pt>
                <c:pt idx="498">
                  <c:v>43440.307696759257</c:v>
                </c:pt>
                <c:pt idx="499">
                  <c:v>43440.321585648147</c:v>
                </c:pt>
                <c:pt idx="500">
                  <c:v>43440.335474537038</c:v>
                </c:pt>
                <c:pt idx="501">
                  <c:v>43440.349363425928</c:v>
                </c:pt>
                <c:pt idx="502">
                  <c:v>43440.363252314812</c:v>
                </c:pt>
                <c:pt idx="503">
                  <c:v>43440.377141203702</c:v>
                </c:pt>
                <c:pt idx="504">
                  <c:v>43440.391030092593</c:v>
                </c:pt>
                <c:pt idx="505">
                  <c:v>43440.404918981483</c:v>
                </c:pt>
                <c:pt idx="506">
                  <c:v>43440.418807870374</c:v>
                </c:pt>
                <c:pt idx="507">
                  <c:v>43440.432696759257</c:v>
                </c:pt>
                <c:pt idx="508">
                  <c:v>43440.446585648147</c:v>
                </c:pt>
                <c:pt idx="509">
                  <c:v>43440.460474537038</c:v>
                </c:pt>
                <c:pt idx="510">
                  <c:v>43440.474363425928</c:v>
                </c:pt>
                <c:pt idx="511">
                  <c:v>43440.488252314812</c:v>
                </c:pt>
                <c:pt idx="512">
                  <c:v>43440.502141203702</c:v>
                </c:pt>
                <c:pt idx="513">
                  <c:v>43440.516030092593</c:v>
                </c:pt>
                <c:pt idx="514">
                  <c:v>43440.529918981483</c:v>
                </c:pt>
                <c:pt idx="515">
                  <c:v>43440.543807870374</c:v>
                </c:pt>
                <c:pt idx="516">
                  <c:v>43440.557696759257</c:v>
                </c:pt>
                <c:pt idx="517">
                  <c:v>43440.571585648147</c:v>
                </c:pt>
                <c:pt idx="518">
                  <c:v>43440.585474537038</c:v>
                </c:pt>
                <c:pt idx="519">
                  <c:v>43440.599363425928</c:v>
                </c:pt>
                <c:pt idx="520">
                  <c:v>43440.613252314812</c:v>
                </c:pt>
                <c:pt idx="521">
                  <c:v>43440.627141203702</c:v>
                </c:pt>
                <c:pt idx="522">
                  <c:v>43440.641030092593</c:v>
                </c:pt>
                <c:pt idx="523">
                  <c:v>43440.654918981483</c:v>
                </c:pt>
                <c:pt idx="524">
                  <c:v>43440.668807870374</c:v>
                </c:pt>
                <c:pt idx="525">
                  <c:v>43440.682696759257</c:v>
                </c:pt>
                <c:pt idx="526">
                  <c:v>43440.696585648147</c:v>
                </c:pt>
                <c:pt idx="527">
                  <c:v>43440.710474537038</c:v>
                </c:pt>
                <c:pt idx="528">
                  <c:v>43440.724363425928</c:v>
                </c:pt>
                <c:pt idx="529">
                  <c:v>43440.738252314812</c:v>
                </c:pt>
                <c:pt idx="530">
                  <c:v>43440.752141203702</c:v>
                </c:pt>
                <c:pt idx="531">
                  <c:v>43440.766030092593</c:v>
                </c:pt>
                <c:pt idx="532">
                  <c:v>43440.779918981483</c:v>
                </c:pt>
                <c:pt idx="533">
                  <c:v>43440.793807870374</c:v>
                </c:pt>
                <c:pt idx="534">
                  <c:v>43440.807696759257</c:v>
                </c:pt>
                <c:pt idx="535">
                  <c:v>43440.821585648147</c:v>
                </c:pt>
                <c:pt idx="536">
                  <c:v>43440.835474537038</c:v>
                </c:pt>
                <c:pt idx="537">
                  <c:v>43440.849363425928</c:v>
                </c:pt>
                <c:pt idx="538">
                  <c:v>43440.863252314812</c:v>
                </c:pt>
                <c:pt idx="539">
                  <c:v>43440.877141203702</c:v>
                </c:pt>
                <c:pt idx="540">
                  <c:v>43440.891030092593</c:v>
                </c:pt>
                <c:pt idx="541">
                  <c:v>43440.904918981483</c:v>
                </c:pt>
                <c:pt idx="542">
                  <c:v>43440.918807870374</c:v>
                </c:pt>
                <c:pt idx="543">
                  <c:v>43440.932696759257</c:v>
                </c:pt>
                <c:pt idx="544">
                  <c:v>43440.946585648147</c:v>
                </c:pt>
                <c:pt idx="545">
                  <c:v>43440.960474537038</c:v>
                </c:pt>
                <c:pt idx="546">
                  <c:v>43440.974363425928</c:v>
                </c:pt>
                <c:pt idx="547">
                  <c:v>43440.988252314812</c:v>
                </c:pt>
                <c:pt idx="548">
                  <c:v>43441.002141203702</c:v>
                </c:pt>
                <c:pt idx="549">
                  <c:v>43441.016030092593</c:v>
                </c:pt>
                <c:pt idx="550">
                  <c:v>43441.029918981483</c:v>
                </c:pt>
                <c:pt idx="551">
                  <c:v>43441.043807870374</c:v>
                </c:pt>
                <c:pt idx="552">
                  <c:v>43441.057696759257</c:v>
                </c:pt>
                <c:pt idx="553">
                  <c:v>43441.071585648147</c:v>
                </c:pt>
                <c:pt idx="554">
                  <c:v>43441.085474537038</c:v>
                </c:pt>
                <c:pt idx="555">
                  <c:v>43441.099363425928</c:v>
                </c:pt>
                <c:pt idx="556">
                  <c:v>43441.113252314812</c:v>
                </c:pt>
                <c:pt idx="557">
                  <c:v>43441.127141203702</c:v>
                </c:pt>
                <c:pt idx="558">
                  <c:v>43441.141030092593</c:v>
                </c:pt>
                <c:pt idx="559">
                  <c:v>43441.154918981483</c:v>
                </c:pt>
                <c:pt idx="560">
                  <c:v>43441.168807870374</c:v>
                </c:pt>
                <c:pt idx="561">
                  <c:v>43441.182696759257</c:v>
                </c:pt>
                <c:pt idx="562">
                  <c:v>43441.196585648147</c:v>
                </c:pt>
                <c:pt idx="563">
                  <c:v>43441.210486111115</c:v>
                </c:pt>
                <c:pt idx="564">
                  <c:v>43441.224374999998</c:v>
                </c:pt>
                <c:pt idx="565">
                  <c:v>43441.238263888888</c:v>
                </c:pt>
                <c:pt idx="566">
                  <c:v>43441.252152777779</c:v>
                </c:pt>
                <c:pt idx="567">
                  <c:v>43441.266041666669</c:v>
                </c:pt>
                <c:pt idx="568">
                  <c:v>43441.279930555553</c:v>
                </c:pt>
                <c:pt idx="569">
                  <c:v>43441.293819444443</c:v>
                </c:pt>
                <c:pt idx="570">
                  <c:v>43441.307708333334</c:v>
                </c:pt>
                <c:pt idx="571">
                  <c:v>43441.321597222224</c:v>
                </c:pt>
                <c:pt idx="572">
                  <c:v>43441.335486111115</c:v>
                </c:pt>
                <c:pt idx="573">
                  <c:v>43441.349374999998</c:v>
                </c:pt>
                <c:pt idx="574">
                  <c:v>43441.363263888888</c:v>
                </c:pt>
                <c:pt idx="575">
                  <c:v>43441.377152777779</c:v>
                </c:pt>
                <c:pt idx="576">
                  <c:v>43441.391041666669</c:v>
                </c:pt>
                <c:pt idx="577">
                  <c:v>43441.404930555553</c:v>
                </c:pt>
                <c:pt idx="578">
                  <c:v>43441.418819444443</c:v>
                </c:pt>
                <c:pt idx="579">
                  <c:v>43441.432708333334</c:v>
                </c:pt>
                <c:pt idx="580">
                  <c:v>43441.446597222224</c:v>
                </c:pt>
                <c:pt idx="581">
                  <c:v>43441.460486111115</c:v>
                </c:pt>
                <c:pt idx="582">
                  <c:v>43441.474374999998</c:v>
                </c:pt>
                <c:pt idx="583">
                  <c:v>43441.488263888888</c:v>
                </c:pt>
                <c:pt idx="584">
                  <c:v>43441.502152777779</c:v>
                </c:pt>
                <c:pt idx="585">
                  <c:v>43441.516041666669</c:v>
                </c:pt>
                <c:pt idx="586">
                  <c:v>43441.529930555553</c:v>
                </c:pt>
                <c:pt idx="587">
                  <c:v>43441.543819444443</c:v>
                </c:pt>
                <c:pt idx="588">
                  <c:v>43441.557708333334</c:v>
                </c:pt>
                <c:pt idx="589">
                  <c:v>43441.571597222224</c:v>
                </c:pt>
                <c:pt idx="590">
                  <c:v>43441.585486111115</c:v>
                </c:pt>
                <c:pt idx="591">
                  <c:v>43441.599374999998</c:v>
                </c:pt>
                <c:pt idx="592">
                  <c:v>43441.613263888888</c:v>
                </c:pt>
                <c:pt idx="593">
                  <c:v>43441.627152777779</c:v>
                </c:pt>
                <c:pt idx="594">
                  <c:v>43441.641041666669</c:v>
                </c:pt>
                <c:pt idx="595">
                  <c:v>43441.654930555553</c:v>
                </c:pt>
                <c:pt idx="596">
                  <c:v>43441.668819444443</c:v>
                </c:pt>
                <c:pt idx="597">
                  <c:v>43441.682708333334</c:v>
                </c:pt>
                <c:pt idx="598">
                  <c:v>43441.696597222224</c:v>
                </c:pt>
                <c:pt idx="599">
                  <c:v>43441.710486111115</c:v>
                </c:pt>
                <c:pt idx="600">
                  <c:v>43441.724374999998</c:v>
                </c:pt>
                <c:pt idx="601">
                  <c:v>43441.738263888888</c:v>
                </c:pt>
                <c:pt idx="602">
                  <c:v>43441.752152777779</c:v>
                </c:pt>
                <c:pt idx="603">
                  <c:v>43441.766041666669</c:v>
                </c:pt>
                <c:pt idx="604">
                  <c:v>43441.779930555553</c:v>
                </c:pt>
                <c:pt idx="605">
                  <c:v>43441.793819444443</c:v>
                </c:pt>
                <c:pt idx="606">
                  <c:v>43441.807708333334</c:v>
                </c:pt>
                <c:pt idx="607">
                  <c:v>43441.821597222224</c:v>
                </c:pt>
                <c:pt idx="608">
                  <c:v>43441.835486111115</c:v>
                </c:pt>
                <c:pt idx="609">
                  <c:v>43441.849374999998</c:v>
                </c:pt>
                <c:pt idx="610">
                  <c:v>43441.863263888888</c:v>
                </c:pt>
                <c:pt idx="611">
                  <c:v>43441.877152777779</c:v>
                </c:pt>
                <c:pt idx="612">
                  <c:v>43441.891041666669</c:v>
                </c:pt>
                <c:pt idx="613">
                  <c:v>43441.904930555553</c:v>
                </c:pt>
                <c:pt idx="614">
                  <c:v>43441.918819444443</c:v>
                </c:pt>
                <c:pt idx="615">
                  <c:v>43441.932708333334</c:v>
                </c:pt>
                <c:pt idx="616">
                  <c:v>43441.946597222224</c:v>
                </c:pt>
                <c:pt idx="617">
                  <c:v>43441.960486111115</c:v>
                </c:pt>
                <c:pt idx="618">
                  <c:v>43441.974374999998</c:v>
                </c:pt>
                <c:pt idx="619">
                  <c:v>43441.988263888888</c:v>
                </c:pt>
                <c:pt idx="620">
                  <c:v>43442.002152777779</c:v>
                </c:pt>
                <c:pt idx="621">
                  <c:v>43442.016041666669</c:v>
                </c:pt>
                <c:pt idx="622">
                  <c:v>43442.029930555553</c:v>
                </c:pt>
                <c:pt idx="623">
                  <c:v>43442.043819444443</c:v>
                </c:pt>
                <c:pt idx="624">
                  <c:v>43442.057708333334</c:v>
                </c:pt>
                <c:pt idx="625">
                  <c:v>43442.071597222224</c:v>
                </c:pt>
                <c:pt idx="626">
                  <c:v>43442.085486111115</c:v>
                </c:pt>
                <c:pt idx="627">
                  <c:v>43442.099374999998</c:v>
                </c:pt>
                <c:pt idx="628">
                  <c:v>43442.113263888888</c:v>
                </c:pt>
                <c:pt idx="629">
                  <c:v>43442.127152777779</c:v>
                </c:pt>
                <c:pt idx="630">
                  <c:v>43442.141041666669</c:v>
                </c:pt>
                <c:pt idx="631">
                  <c:v>43442.154930555553</c:v>
                </c:pt>
                <c:pt idx="632">
                  <c:v>43442.168819444443</c:v>
                </c:pt>
                <c:pt idx="633">
                  <c:v>43442.182708333334</c:v>
                </c:pt>
                <c:pt idx="634">
                  <c:v>43442.196597222224</c:v>
                </c:pt>
                <c:pt idx="635">
                  <c:v>43442.210486111115</c:v>
                </c:pt>
                <c:pt idx="636">
                  <c:v>43442.224374999998</c:v>
                </c:pt>
                <c:pt idx="637">
                  <c:v>43442.238263888888</c:v>
                </c:pt>
                <c:pt idx="638">
                  <c:v>43442.252152777779</c:v>
                </c:pt>
                <c:pt idx="639">
                  <c:v>43442.266041666669</c:v>
                </c:pt>
                <c:pt idx="640">
                  <c:v>43442.279930555553</c:v>
                </c:pt>
                <c:pt idx="641">
                  <c:v>43442.293819444443</c:v>
                </c:pt>
                <c:pt idx="642">
                  <c:v>43442.307708333334</c:v>
                </c:pt>
                <c:pt idx="643">
                  <c:v>43442.321597222224</c:v>
                </c:pt>
                <c:pt idx="644">
                  <c:v>43442.335486111115</c:v>
                </c:pt>
                <c:pt idx="645">
                  <c:v>43442.349374999998</c:v>
                </c:pt>
                <c:pt idx="646">
                  <c:v>43442.363263888888</c:v>
                </c:pt>
                <c:pt idx="647">
                  <c:v>43442.377152777779</c:v>
                </c:pt>
                <c:pt idx="648">
                  <c:v>43442.391041666669</c:v>
                </c:pt>
                <c:pt idx="649">
                  <c:v>43442.404930555553</c:v>
                </c:pt>
                <c:pt idx="650">
                  <c:v>43442.418819444443</c:v>
                </c:pt>
                <c:pt idx="651">
                  <c:v>43442.432708333334</c:v>
                </c:pt>
                <c:pt idx="652">
                  <c:v>43442.446597222224</c:v>
                </c:pt>
                <c:pt idx="653">
                  <c:v>43442.460486111115</c:v>
                </c:pt>
                <c:pt idx="654">
                  <c:v>43442.474374999998</c:v>
                </c:pt>
                <c:pt idx="655">
                  <c:v>43442.488263888888</c:v>
                </c:pt>
                <c:pt idx="656">
                  <c:v>43442.502152777779</c:v>
                </c:pt>
                <c:pt idx="657">
                  <c:v>43442.516041666669</c:v>
                </c:pt>
                <c:pt idx="658">
                  <c:v>43442.529930555553</c:v>
                </c:pt>
                <c:pt idx="659">
                  <c:v>43442.543819444443</c:v>
                </c:pt>
                <c:pt idx="660">
                  <c:v>43442.557708333334</c:v>
                </c:pt>
                <c:pt idx="661">
                  <c:v>43442.571597222224</c:v>
                </c:pt>
                <c:pt idx="662">
                  <c:v>43442.585486111115</c:v>
                </c:pt>
                <c:pt idx="663">
                  <c:v>43442.599374999998</c:v>
                </c:pt>
                <c:pt idx="664">
                  <c:v>43442.613263888888</c:v>
                </c:pt>
                <c:pt idx="665">
                  <c:v>43442.627164351848</c:v>
                </c:pt>
                <c:pt idx="666">
                  <c:v>43442.641053240739</c:v>
                </c:pt>
                <c:pt idx="667">
                  <c:v>43442.654942129629</c:v>
                </c:pt>
                <c:pt idx="668">
                  <c:v>43442.66883101852</c:v>
                </c:pt>
                <c:pt idx="669">
                  <c:v>43442.682719907411</c:v>
                </c:pt>
                <c:pt idx="670">
                  <c:v>43442.696608796294</c:v>
                </c:pt>
                <c:pt idx="671">
                  <c:v>43442.710497685184</c:v>
                </c:pt>
                <c:pt idx="672">
                  <c:v>43442.724386574075</c:v>
                </c:pt>
                <c:pt idx="673">
                  <c:v>43442.738275462965</c:v>
                </c:pt>
                <c:pt idx="674">
                  <c:v>43442.752164351848</c:v>
                </c:pt>
                <c:pt idx="675">
                  <c:v>43442.766053240739</c:v>
                </c:pt>
                <c:pt idx="676">
                  <c:v>43442.779942129629</c:v>
                </c:pt>
                <c:pt idx="677">
                  <c:v>43442.79383101852</c:v>
                </c:pt>
                <c:pt idx="678">
                  <c:v>43442.807719907411</c:v>
                </c:pt>
                <c:pt idx="679">
                  <c:v>43442.821608796294</c:v>
                </c:pt>
                <c:pt idx="680">
                  <c:v>43442.835497685184</c:v>
                </c:pt>
                <c:pt idx="681">
                  <c:v>43442.849386574075</c:v>
                </c:pt>
                <c:pt idx="682">
                  <c:v>43442.863275462965</c:v>
                </c:pt>
                <c:pt idx="683">
                  <c:v>43442.877164351848</c:v>
                </c:pt>
                <c:pt idx="684">
                  <c:v>43442.891053240739</c:v>
                </c:pt>
                <c:pt idx="685">
                  <c:v>43442.904942129629</c:v>
                </c:pt>
                <c:pt idx="686">
                  <c:v>43442.91883101852</c:v>
                </c:pt>
                <c:pt idx="687">
                  <c:v>43442.932719907411</c:v>
                </c:pt>
                <c:pt idx="688">
                  <c:v>43442.946608796294</c:v>
                </c:pt>
                <c:pt idx="689">
                  <c:v>43442.960497685184</c:v>
                </c:pt>
                <c:pt idx="690">
                  <c:v>43442.974386574075</c:v>
                </c:pt>
                <c:pt idx="691">
                  <c:v>43442.988275462965</c:v>
                </c:pt>
                <c:pt idx="692">
                  <c:v>43443.002164351848</c:v>
                </c:pt>
                <c:pt idx="693">
                  <c:v>43443.016053240739</c:v>
                </c:pt>
                <c:pt idx="694">
                  <c:v>43443.029942129629</c:v>
                </c:pt>
                <c:pt idx="695">
                  <c:v>43443.04383101852</c:v>
                </c:pt>
                <c:pt idx="696">
                  <c:v>43443.057719907411</c:v>
                </c:pt>
                <c:pt idx="697">
                  <c:v>43443.071608796294</c:v>
                </c:pt>
                <c:pt idx="698">
                  <c:v>43443.085497685184</c:v>
                </c:pt>
                <c:pt idx="699">
                  <c:v>43443.099386574075</c:v>
                </c:pt>
                <c:pt idx="700">
                  <c:v>43443.113275462965</c:v>
                </c:pt>
                <c:pt idx="701">
                  <c:v>43443.127164351848</c:v>
                </c:pt>
                <c:pt idx="702">
                  <c:v>43443.141053240739</c:v>
                </c:pt>
                <c:pt idx="703">
                  <c:v>43443.154942129629</c:v>
                </c:pt>
                <c:pt idx="704">
                  <c:v>43443.16883101852</c:v>
                </c:pt>
                <c:pt idx="705">
                  <c:v>43443.182719907411</c:v>
                </c:pt>
                <c:pt idx="706">
                  <c:v>43443.196608796294</c:v>
                </c:pt>
                <c:pt idx="707">
                  <c:v>43443.210497685184</c:v>
                </c:pt>
                <c:pt idx="708">
                  <c:v>43443.224386574075</c:v>
                </c:pt>
                <c:pt idx="709">
                  <c:v>43443.238275462965</c:v>
                </c:pt>
                <c:pt idx="710">
                  <c:v>43443.252164351848</c:v>
                </c:pt>
                <c:pt idx="711">
                  <c:v>43443.266053240739</c:v>
                </c:pt>
                <c:pt idx="712">
                  <c:v>43443.279942129629</c:v>
                </c:pt>
                <c:pt idx="713">
                  <c:v>43443.29383101852</c:v>
                </c:pt>
                <c:pt idx="714">
                  <c:v>43443.307719907411</c:v>
                </c:pt>
                <c:pt idx="715">
                  <c:v>43443.321608796294</c:v>
                </c:pt>
                <c:pt idx="716">
                  <c:v>43443.335497685184</c:v>
                </c:pt>
                <c:pt idx="717">
                  <c:v>43443.349386574075</c:v>
                </c:pt>
                <c:pt idx="718">
                  <c:v>43443.363275462965</c:v>
                </c:pt>
                <c:pt idx="719">
                  <c:v>43443.377164351848</c:v>
                </c:pt>
                <c:pt idx="720">
                  <c:v>43443.391053240739</c:v>
                </c:pt>
                <c:pt idx="721">
                  <c:v>43443.404942129629</c:v>
                </c:pt>
                <c:pt idx="722">
                  <c:v>43443.41883101852</c:v>
                </c:pt>
                <c:pt idx="723">
                  <c:v>43443.432719907411</c:v>
                </c:pt>
                <c:pt idx="724">
                  <c:v>43443.446608796294</c:v>
                </c:pt>
                <c:pt idx="725">
                  <c:v>43443.460497685184</c:v>
                </c:pt>
                <c:pt idx="726">
                  <c:v>43443.474386574075</c:v>
                </c:pt>
                <c:pt idx="727">
                  <c:v>43443.488275462965</c:v>
                </c:pt>
                <c:pt idx="728">
                  <c:v>43443.502164351848</c:v>
                </c:pt>
                <c:pt idx="729">
                  <c:v>43443.516053240739</c:v>
                </c:pt>
                <c:pt idx="730">
                  <c:v>43443.529942129629</c:v>
                </c:pt>
                <c:pt idx="731">
                  <c:v>43443.54383101852</c:v>
                </c:pt>
                <c:pt idx="732">
                  <c:v>43443.557719907411</c:v>
                </c:pt>
                <c:pt idx="733">
                  <c:v>43443.571608796294</c:v>
                </c:pt>
                <c:pt idx="734">
                  <c:v>43443.585497685184</c:v>
                </c:pt>
                <c:pt idx="735">
                  <c:v>43443.599386574075</c:v>
                </c:pt>
                <c:pt idx="736">
                  <c:v>43443.613275462965</c:v>
                </c:pt>
                <c:pt idx="737">
                  <c:v>43443.627164351848</c:v>
                </c:pt>
                <c:pt idx="738">
                  <c:v>43443.641053240739</c:v>
                </c:pt>
                <c:pt idx="739">
                  <c:v>43443.654942129629</c:v>
                </c:pt>
                <c:pt idx="740">
                  <c:v>43443.66883101852</c:v>
                </c:pt>
                <c:pt idx="741">
                  <c:v>43443.682719907411</c:v>
                </c:pt>
                <c:pt idx="742">
                  <c:v>43443.696608796294</c:v>
                </c:pt>
                <c:pt idx="743">
                  <c:v>43443.710497685184</c:v>
                </c:pt>
                <c:pt idx="744">
                  <c:v>43443.724386574075</c:v>
                </c:pt>
                <c:pt idx="745">
                  <c:v>43443.738275462965</c:v>
                </c:pt>
                <c:pt idx="746">
                  <c:v>43443.752164351848</c:v>
                </c:pt>
                <c:pt idx="747">
                  <c:v>43443.766053240739</c:v>
                </c:pt>
                <c:pt idx="748">
                  <c:v>43443.779942129629</c:v>
                </c:pt>
                <c:pt idx="749">
                  <c:v>43443.79383101852</c:v>
                </c:pt>
                <c:pt idx="750">
                  <c:v>43443.807719907411</c:v>
                </c:pt>
                <c:pt idx="751">
                  <c:v>43443.821608796294</c:v>
                </c:pt>
                <c:pt idx="752">
                  <c:v>43443.835497685184</c:v>
                </c:pt>
                <c:pt idx="753">
                  <c:v>43443.849386574075</c:v>
                </c:pt>
                <c:pt idx="754">
                  <c:v>43443.863275462965</c:v>
                </c:pt>
                <c:pt idx="755">
                  <c:v>43443.877164351848</c:v>
                </c:pt>
                <c:pt idx="756">
                  <c:v>43443.891053240739</c:v>
                </c:pt>
                <c:pt idx="757">
                  <c:v>43443.904942129629</c:v>
                </c:pt>
                <c:pt idx="758">
                  <c:v>43443.91883101852</c:v>
                </c:pt>
                <c:pt idx="759">
                  <c:v>43443.932719907411</c:v>
                </c:pt>
                <c:pt idx="760">
                  <c:v>43443.946608796294</c:v>
                </c:pt>
                <c:pt idx="761">
                  <c:v>43443.960497685184</c:v>
                </c:pt>
                <c:pt idx="762">
                  <c:v>43443.974386574075</c:v>
                </c:pt>
                <c:pt idx="763">
                  <c:v>43443.988275462965</c:v>
                </c:pt>
                <c:pt idx="764">
                  <c:v>43444.002164351848</c:v>
                </c:pt>
                <c:pt idx="765">
                  <c:v>43444.016053240739</c:v>
                </c:pt>
                <c:pt idx="766">
                  <c:v>43444.029942129629</c:v>
                </c:pt>
                <c:pt idx="767">
                  <c:v>43444.04383101852</c:v>
                </c:pt>
                <c:pt idx="768">
                  <c:v>43444.057719907411</c:v>
                </c:pt>
                <c:pt idx="769">
                  <c:v>43444.071608796294</c:v>
                </c:pt>
                <c:pt idx="770">
                  <c:v>43444.085497685184</c:v>
                </c:pt>
                <c:pt idx="771">
                  <c:v>43444.099386574075</c:v>
                </c:pt>
                <c:pt idx="772">
                  <c:v>43444.113275462965</c:v>
                </c:pt>
                <c:pt idx="773">
                  <c:v>43444.127164351848</c:v>
                </c:pt>
                <c:pt idx="774">
                  <c:v>43444.141064814816</c:v>
                </c:pt>
                <c:pt idx="775">
                  <c:v>43444.154953703706</c:v>
                </c:pt>
                <c:pt idx="776">
                  <c:v>43444.168842592589</c:v>
                </c:pt>
                <c:pt idx="777">
                  <c:v>43444.18273148148</c:v>
                </c:pt>
                <c:pt idx="778">
                  <c:v>43444.196620370371</c:v>
                </c:pt>
                <c:pt idx="779">
                  <c:v>43444.210509259261</c:v>
                </c:pt>
                <c:pt idx="780">
                  <c:v>43444.224398148152</c:v>
                </c:pt>
                <c:pt idx="781">
                  <c:v>43444.238287037035</c:v>
                </c:pt>
                <c:pt idx="782">
                  <c:v>43444.252175925925</c:v>
                </c:pt>
                <c:pt idx="783">
                  <c:v>43444.266064814816</c:v>
                </c:pt>
                <c:pt idx="784">
                  <c:v>43444.279953703706</c:v>
                </c:pt>
                <c:pt idx="785">
                  <c:v>43444.293842592589</c:v>
                </c:pt>
                <c:pt idx="786">
                  <c:v>43444.30773148148</c:v>
                </c:pt>
                <c:pt idx="787">
                  <c:v>43444.321620370371</c:v>
                </c:pt>
                <c:pt idx="788">
                  <c:v>43444.335509259261</c:v>
                </c:pt>
                <c:pt idx="789">
                  <c:v>43444.349398148152</c:v>
                </c:pt>
                <c:pt idx="790">
                  <c:v>43444.363287037035</c:v>
                </c:pt>
                <c:pt idx="791">
                  <c:v>43444.377175925925</c:v>
                </c:pt>
                <c:pt idx="792">
                  <c:v>43444.391064814816</c:v>
                </c:pt>
                <c:pt idx="793">
                  <c:v>43444.404953703706</c:v>
                </c:pt>
                <c:pt idx="794">
                  <c:v>43444.418842592589</c:v>
                </c:pt>
              </c:numCache>
            </c:numRef>
          </c:xVal>
          <c:yVal>
            <c:numRef>
              <c:f>'[Chart in Microsoft PowerPoint]Tabelle1'!$F$4:$F$798</c:f>
              <c:numCache>
                <c:formatCode>General</c:formatCode>
                <c:ptCount val="795"/>
                <c:pt idx="0">
                  <c:v>0.77212319859158884</c:v>
                </c:pt>
                <c:pt idx="1">
                  <c:v>3.120304756028101</c:v>
                </c:pt>
                <c:pt idx="2">
                  <c:v>3.3640023332052698</c:v>
                </c:pt>
                <c:pt idx="3">
                  <c:v>2.374727205585172</c:v>
                </c:pt>
                <c:pt idx="4">
                  <c:v>2.912348484419681</c:v>
                </c:pt>
                <c:pt idx="5">
                  <c:v>2.9902549050963496</c:v>
                </c:pt>
                <c:pt idx="6">
                  <c:v>2.759892955335562</c:v>
                </c:pt>
                <c:pt idx="7">
                  <c:v>3.9088555780441019</c:v>
                </c:pt>
                <c:pt idx="8">
                  <c:v>4.0971764387082024</c:v>
                </c:pt>
                <c:pt idx="9">
                  <c:v>3.9308647945308204</c:v>
                </c:pt>
                <c:pt idx="10">
                  <c:v>4.3278457333752414</c:v>
                </c:pt>
                <c:pt idx="11">
                  <c:v>4.9192642760386249</c:v>
                </c:pt>
                <c:pt idx="12">
                  <c:v>5.1666492102828512</c:v>
                </c:pt>
                <c:pt idx="13">
                  <c:v>4.4438408499627524</c:v>
                </c:pt>
                <c:pt idx="14">
                  <c:v>4.5111749139699775</c:v>
                </c:pt>
                <c:pt idx="15">
                  <c:v>4.5022253138128052</c:v>
                </c:pt>
                <c:pt idx="16">
                  <c:v>4.127030745332033</c:v>
                </c:pt>
                <c:pt idx="17">
                  <c:v>4.2458979523516494</c:v>
                </c:pt>
                <c:pt idx="18">
                  <c:v>4.0916710531152267</c:v>
                </c:pt>
                <c:pt idx="19">
                  <c:v>3.9889683852509443</c:v>
                </c:pt>
                <c:pt idx="20">
                  <c:v>4.0426984624138154</c:v>
                </c:pt>
                <c:pt idx="21">
                  <c:v>3.9561212056962245</c:v>
                </c:pt>
                <c:pt idx="22">
                  <c:v>3.9391416832512651</c:v>
                </c:pt>
                <c:pt idx="23">
                  <c:v>3.9557655860046066</c:v>
                </c:pt>
                <c:pt idx="24">
                  <c:v>3.9009896242075328</c:v>
                </c:pt>
                <c:pt idx="25">
                  <c:v>3.9492250999220211</c:v>
                </c:pt>
                <c:pt idx="26">
                  <c:v>4.0359134763771038</c:v>
                </c:pt>
                <c:pt idx="27">
                  <c:v>4.0540630702914502</c:v>
                </c:pt>
                <c:pt idx="28">
                  <c:v>4.1714592342074024</c:v>
                </c:pt>
                <c:pt idx="29">
                  <c:v>4.334710254917022</c:v>
                </c:pt>
                <c:pt idx="30">
                  <c:v>4.4189967951624949</c:v>
                </c:pt>
                <c:pt idx="31">
                  <c:v>4.4656614793518132</c:v>
                </c:pt>
                <c:pt idx="32">
                  <c:v>4.4777386914006083</c:v>
                </c:pt>
                <c:pt idx="33">
                  <c:v>4.4415276937391406</c:v>
                </c:pt>
                <c:pt idx="34">
                  <c:v>4.5205651675850618</c:v>
                </c:pt>
                <c:pt idx="35">
                  <c:v>4.5717134710019076</c:v>
                </c:pt>
                <c:pt idx="36">
                  <c:v>4.5401892312263694</c:v>
                </c:pt>
                <c:pt idx="37">
                  <c:v>4.5177395383379464</c:v>
                </c:pt>
                <c:pt idx="38">
                  <c:v>4.457675001296094</c:v>
                </c:pt>
                <c:pt idx="39">
                  <c:v>4.464285958807527</c:v>
                </c:pt>
                <c:pt idx="40">
                  <c:v>4.5144354093106918</c:v>
                </c:pt>
                <c:pt idx="41">
                  <c:v>4.5771938556004157</c:v>
                </c:pt>
                <c:pt idx="42">
                  <c:v>4.5045671694971681</c:v>
                </c:pt>
                <c:pt idx="43">
                  <c:v>4.5377130791348854</c:v>
                </c:pt>
                <c:pt idx="44">
                  <c:v>4.5767690531826162</c:v>
                </c:pt>
                <c:pt idx="45">
                  <c:v>4.545774138029012</c:v>
                </c:pt>
                <c:pt idx="46">
                  <c:v>4.5617843080598295</c:v>
                </c:pt>
                <c:pt idx="47">
                  <c:v>4.5793890082603337</c:v>
                </c:pt>
                <c:pt idx="48">
                  <c:v>4.5908510662060076</c:v>
                </c:pt>
                <c:pt idx="49">
                  <c:v>4.58801414799336</c:v>
                </c:pt>
                <c:pt idx="50">
                  <c:v>4.5994937682045407</c:v>
                </c:pt>
                <c:pt idx="51">
                  <c:v>4.6176203373433973</c:v>
                </c:pt>
                <c:pt idx="52">
                  <c:v>4.6290062786148143</c:v>
                </c:pt>
                <c:pt idx="53">
                  <c:v>4.6001760121545283</c:v>
                </c:pt>
                <c:pt idx="54">
                  <c:v>4.6286022189321185</c:v>
                </c:pt>
                <c:pt idx="55">
                  <c:v>4.6076956487149712</c:v>
                </c:pt>
                <c:pt idx="56">
                  <c:v>4.6264565655698178</c:v>
                </c:pt>
                <c:pt idx="57">
                  <c:v>4.6297053243737984</c:v>
                </c:pt>
                <c:pt idx="58">
                  <c:v>4.6458445502204837</c:v>
                </c:pt>
                <c:pt idx="59">
                  <c:v>4.6624676934545661</c:v>
                </c:pt>
                <c:pt idx="60">
                  <c:v>4.6510206092112822</c:v>
                </c:pt>
                <c:pt idx="61">
                  <c:v>4.6177518227432692</c:v>
                </c:pt>
                <c:pt idx="62">
                  <c:v>4.6549984576960464</c:v>
                </c:pt>
                <c:pt idx="63">
                  <c:v>4.656920994391025</c:v>
                </c:pt>
                <c:pt idx="64">
                  <c:v>4.6880108276496895</c:v>
                </c:pt>
                <c:pt idx="65">
                  <c:v>4.7002685432076392</c:v>
                </c:pt>
                <c:pt idx="66">
                  <c:v>4.7058641893672144</c:v>
                </c:pt>
                <c:pt idx="67">
                  <c:v>4.7243766905743465</c:v>
                </c:pt>
                <c:pt idx="68">
                  <c:v>4.7381407535519093</c:v>
                </c:pt>
                <c:pt idx="69">
                  <c:v>4.7301942199432307</c:v>
                </c:pt>
                <c:pt idx="70">
                  <c:v>4.7311796863387983</c:v>
                </c:pt>
                <c:pt idx="71">
                  <c:v>4.7372746002386164</c:v>
                </c:pt>
                <c:pt idx="72">
                  <c:v>4.7269228611409009</c:v>
                </c:pt>
                <c:pt idx="73">
                  <c:v>4.7352102380602465</c:v>
                </c:pt>
                <c:pt idx="74">
                  <c:v>4.7479622973433226</c:v>
                </c:pt>
                <c:pt idx="75">
                  <c:v>4.752209431788466</c:v>
                </c:pt>
                <c:pt idx="76">
                  <c:v>4.7471561705078065</c:v>
                </c:pt>
                <c:pt idx="77">
                  <c:v>4.772210721232768</c:v>
                </c:pt>
                <c:pt idx="78">
                  <c:v>4.7841661837040288</c:v>
                </c:pt>
                <c:pt idx="79">
                  <c:v>4.7978116312099051</c:v>
                </c:pt>
                <c:pt idx="80">
                  <c:v>4.7788104648258631</c:v>
                </c:pt>
                <c:pt idx="81">
                  <c:v>4.7631472358065094</c:v>
                </c:pt>
                <c:pt idx="82">
                  <c:v>4.7837761179044103</c:v>
                </c:pt>
                <c:pt idx="83">
                  <c:v>4.7931313516656129</c:v>
                </c:pt>
                <c:pt idx="84">
                  <c:v>4.7789701457241653</c:v>
                </c:pt>
                <c:pt idx="85">
                  <c:v>4.7838466936187896</c:v>
                </c:pt>
                <c:pt idx="86">
                  <c:v>4.7764010735426181</c:v>
                </c:pt>
                <c:pt idx="87">
                  <c:v>4.7758574096311541</c:v>
                </c:pt>
                <c:pt idx="88">
                  <c:v>4.7704041559502137</c:v>
                </c:pt>
                <c:pt idx="89">
                  <c:v>4.7421269526011347</c:v>
                </c:pt>
                <c:pt idx="90">
                  <c:v>4.7435676730202045</c:v>
                </c:pt>
                <c:pt idx="91">
                  <c:v>4.7323334066159299</c:v>
                </c:pt>
                <c:pt idx="92">
                  <c:v>4.7458381800442941</c:v>
                </c:pt>
                <c:pt idx="93">
                  <c:v>4.7417793774989425</c:v>
                </c:pt>
                <c:pt idx="94">
                  <c:v>4.7304938358022488</c:v>
                </c:pt>
                <c:pt idx="95">
                  <c:v>4.718549335505644</c:v>
                </c:pt>
                <c:pt idx="96">
                  <c:v>4.7139562623462732</c:v>
                </c:pt>
                <c:pt idx="97">
                  <c:v>4.7015434586178513</c:v>
                </c:pt>
                <c:pt idx="98">
                  <c:v>4.7086484921478737</c:v>
                </c:pt>
                <c:pt idx="99">
                  <c:v>4.7111952652632052</c:v>
                </c:pt>
                <c:pt idx="100">
                  <c:v>4.715519213505357</c:v>
                </c:pt>
                <c:pt idx="101">
                  <c:v>4.720581115871302</c:v>
                </c:pt>
                <c:pt idx="102">
                  <c:v>4.722151078125183</c:v>
                </c:pt>
                <c:pt idx="103">
                  <c:v>4.7209582141663473</c:v>
                </c:pt>
                <c:pt idx="104">
                  <c:v>4.7205937161838563</c:v>
                </c:pt>
                <c:pt idx="105">
                  <c:v>4.7290274331336626</c:v>
                </c:pt>
                <c:pt idx="106">
                  <c:v>4.7309997449036931</c:v>
                </c:pt>
                <c:pt idx="107">
                  <c:v>4.7383606375571947</c:v>
                </c:pt>
                <c:pt idx="108">
                  <c:v>4.7548720940448028</c:v>
                </c:pt>
                <c:pt idx="109">
                  <c:v>4.7530650403297257</c:v>
                </c:pt>
                <c:pt idx="110">
                  <c:v>4.7561406855119372</c:v>
                </c:pt>
                <c:pt idx="111">
                  <c:v>4.7809285260609888</c:v>
                </c:pt>
                <c:pt idx="112">
                  <c:v>4.7908487072613442</c:v>
                </c:pt>
                <c:pt idx="113">
                  <c:v>4.8019174857418534</c:v>
                </c:pt>
                <c:pt idx="114">
                  <c:v>4.8165882502940898</c:v>
                </c:pt>
                <c:pt idx="115">
                  <c:v>4.8324295817817973</c:v>
                </c:pt>
                <c:pt idx="116">
                  <c:v>4.8293800439874124</c:v>
                </c:pt>
                <c:pt idx="117">
                  <c:v>4.8172179098317454</c:v>
                </c:pt>
                <c:pt idx="118">
                  <c:v>4.8169563553664894</c:v>
                </c:pt>
                <c:pt idx="119">
                  <c:v>4.8260600071442266</c:v>
                </c:pt>
                <c:pt idx="120">
                  <c:v>4.8292053032106468</c:v>
                </c:pt>
                <c:pt idx="121">
                  <c:v>4.8244612520968335</c:v>
                </c:pt>
                <c:pt idx="122">
                  <c:v>4.8205573145458542</c:v>
                </c:pt>
                <c:pt idx="123">
                  <c:v>4.8258045583602556</c:v>
                </c:pt>
                <c:pt idx="124">
                  <c:v>4.827487903963072</c:v>
                </c:pt>
                <c:pt idx="125">
                  <c:v>4.8232585119699793</c:v>
                </c:pt>
                <c:pt idx="126">
                  <c:v>4.8311518770370929</c:v>
                </c:pt>
                <c:pt idx="127">
                  <c:v>4.8431421744396896</c:v>
                </c:pt>
                <c:pt idx="128">
                  <c:v>4.8468122932293083</c:v>
                </c:pt>
                <c:pt idx="129">
                  <c:v>4.8427387348340654</c:v>
                </c:pt>
                <c:pt idx="130">
                  <c:v>4.8433083124492988</c:v>
                </c:pt>
                <c:pt idx="131">
                  <c:v>4.8384588734475571</c:v>
                </c:pt>
                <c:pt idx="132">
                  <c:v>4.8414023523675187</c:v>
                </c:pt>
                <c:pt idx="133">
                  <c:v>4.8372082090144568</c:v>
                </c:pt>
                <c:pt idx="134">
                  <c:v>4.8412515510294583</c:v>
                </c:pt>
                <c:pt idx="135">
                  <c:v>4.8468120647417852</c:v>
                </c:pt>
                <c:pt idx="136">
                  <c:v>4.8409466845383813</c:v>
                </c:pt>
                <c:pt idx="137">
                  <c:v>4.858800162605573</c:v>
                </c:pt>
                <c:pt idx="138">
                  <c:v>4.8533340432234038</c:v>
                </c:pt>
                <c:pt idx="139">
                  <c:v>4.8533186172122074</c:v>
                </c:pt>
                <c:pt idx="140">
                  <c:v>4.8557698305479056</c:v>
                </c:pt>
                <c:pt idx="141">
                  <c:v>4.8561736717781647</c:v>
                </c:pt>
                <c:pt idx="142">
                  <c:v>4.8593378173343282</c:v>
                </c:pt>
                <c:pt idx="143">
                  <c:v>4.8599987427113769</c:v>
                </c:pt>
                <c:pt idx="144">
                  <c:v>4.863544491379769</c:v>
                </c:pt>
                <c:pt idx="145">
                  <c:v>4.8667548339439639</c:v>
                </c:pt>
                <c:pt idx="146">
                  <c:v>4.8713637334691358</c:v>
                </c:pt>
                <c:pt idx="147">
                  <c:v>4.8735593077900781</c:v>
                </c:pt>
                <c:pt idx="148">
                  <c:v>4.8725028567591187</c:v>
                </c:pt>
                <c:pt idx="149">
                  <c:v>4.8743060045181039</c:v>
                </c:pt>
                <c:pt idx="150">
                  <c:v>4.8779036399034412</c:v>
                </c:pt>
                <c:pt idx="151">
                  <c:v>4.8799136224509621</c:v>
                </c:pt>
                <c:pt idx="152">
                  <c:v>4.8834172821702921</c:v>
                </c:pt>
                <c:pt idx="153">
                  <c:v>4.8902258535345693</c:v>
                </c:pt>
                <c:pt idx="154">
                  <c:v>4.9045464563077266</c:v>
                </c:pt>
                <c:pt idx="155">
                  <c:v>4.9033069564852019</c:v>
                </c:pt>
                <c:pt idx="156">
                  <c:v>4.9000526754220344</c:v>
                </c:pt>
                <c:pt idx="157">
                  <c:v>4.9016518733149042</c:v>
                </c:pt>
                <c:pt idx="158">
                  <c:v>4.9029822209450558</c:v>
                </c:pt>
                <c:pt idx="159">
                  <c:v>4.9009742501625464</c:v>
                </c:pt>
                <c:pt idx="160">
                  <c:v>4.8972704040193049</c:v>
                </c:pt>
                <c:pt idx="161">
                  <c:v>4.8970406305475738</c:v>
                </c:pt>
                <c:pt idx="162">
                  <c:v>4.8920601546668756</c:v>
                </c:pt>
                <c:pt idx="163">
                  <c:v>4.8906981424838607</c:v>
                </c:pt>
                <c:pt idx="164">
                  <c:v>4.8845352219501672</c:v>
                </c:pt>
                <c:pt idx="165">
                  <c:v>4.8837604909849226</c:v>
                </c:pt>
                <c:pt idx="166">
                  <c:v>4.884735035427112</c:v>
                </c:pt>
                <c:pt idx="167">
                  <c:v>4.8829829379724163</c:v>
                </c:pt>
                <c:pt idx="168">
                  <c:v>4.8906964178102816</c:v>
                </c:pt>
                <c:pt idx="169">
                  <c:v>4.8935742558108206</c:v>
                </c:pt>
                <c:pt idx="170">
                  <c:v>4.9004870835225391</c:v>
                </c:pt>
                <c:pt idx="171">
                  <c:v>4.9086008561222023</c:v>
                </c:pt>
                <c:pt idx="172">
                  <c:v>4.9078513949427585</c:v>
                </c:pt>
                <c:pt idx="173">
                  <c:v>4.9156731057802308</c:v>
                </c:pt>
                <c:pt idx="174">
                  <c:v>4.9087595971880091</c:v>
                </c:pt>
                <c:pt idx="175">
                  <c:v>4.9183275133518078</c:v>
                </c:pt>
                <c:pt idx="176">
                  <c:v>4.9185114194076682</c:v>
                </c:pt>
                <c:pt idx="177">
                  <c:v>4.9127884279090663</c:v>
                </c:pt>
                <c:pt idx="178">
                  <c:v>4.9069932563907948</c:v>
                </c:pt>
                <c:pt idx="179">
                  <c:v>4.9110716835898494</c:v>
                </c:pt>
                <c:pt idx="180">
                  <c:v>4.911134633345748</c:v>
                </c:pt>
                <c:pt idx="181">
                  <c:v>4.9186751101685742</c:v>
                </c:pt>
                <c:pt idx="182">
                  <c:v>4.9285939808615549</c:v>
                </c:pt>
                <c:pt idx="183">
                  <c:v>4.9321341846419138</c:v>
                </c:pt>
                <c:pt idx="184">
                  <c:v>4.933416567352725</c:v>
                </c:pt>
                <c:pt idx="185">
                  <c:v>4.931523141263809</c:v>
                </c:pt>
                <c:pt idx="186">
                  <c:v>4.9349870230990849</c:v>
                </c:pt>
                <c:pt idx="187">
                  <c:v>4.9317286761463421</c:v>
                </c:pt>
                <c:pt idx="188">
                  <c:v>4.9372151498899779</c:v>
                </c:pt>
                <c:pt idx="189">
                  <c:v>4.9512896706772924</c:v>
                </c:pt>
                <c:pt idx="190">
                  <c:v>4.9540293315822677</c:v>
                </c:pt>
                <c:pt idx="191">
                  <c:v>4.957349056416601</c:v>
                </c:pt>
                <c:pt idx="192">
                  <c:v>4.9601532057809274</c:v>
                </c:pt>
                <c:pt idx="193">
                  <c:v>4.9566137027311061</c:v>
                </c:pt>
                <c:pt idx="194">
                  <c:v>4.9556128299995681</c:v>
                </c:pt>
                <c:pt idx="195">
                  <c:v>4.9602579836882406</c:v>
                </c:pt>
                <c:pt idx="196">
                  <c:v>4.9693261293888282</c:v>
                </c:pt>
                <c:pt idx="197">
                  <c:v>4.9786775273167381</c:v>
                </c:pt>
                <c:pt idx="198">
                  <c:v>4.9968888991599894</c:v>
                </c:pt>
                <c:pt idx="199">
                  <c:v>5.0029609550823526</c:v>
                </c:pt>
                <c:pt idx="200">
                  <c:v>5.0072078213354203</c:v>
                </c:pt>
                <c:pt idx="201">
                  <c:v>5.0134981498135902</c:v>
                </c:pt>
                <c:pt idx="202">
                  <c:v>5.0105899864287515</c:v>
                </c:pt>
                <c:pt idx="203">
                  <c:v>5.019849947485449</c:v>
                </c:pt>
                <c:pt idx="204">
                  <c:v>5.0238777083920292</c:v>
                </c:pt>
                <c:pt idx="205">
                  <c:v>5.0311513707056639</c:v>
                </c:pt>
                <c:pt idx="206">
                  <c:v>5.037964757265569</c:v>
                </c:pt>
                <c:pt idx="207">
                  <c:v>5.0449282407289298</c:v>
                </c:pt>
                <c:pt idx="208">
                  <c:v>5.0499455576917871</c:v>
                </c:pt>
                <c:pt idx="209">
                  <c:v>5.0555156970282074</c:v>
                </c:pt>
                <c:pt idx="210">
                  <c:v>5.0643838247056463</c:v>
                </c:pt>
                <c:pt idx="211">
                  <c:v>5.07271935996837</c:v>
                </c:pt>
                <c:pt idx="212">
                  <c:v>5.0800009504110868</c:v>
                </c:pt>
                <c:pt idx="213">
                  <c:v>5.0859772956292657</c:v>
                </c:pt>
                <c:pt idx="214">
                  <c:v>5.0978931153054292</c:v>
                </c:pt>
                <c:pt idx="215">
                  <c:v>5.1031741153543759</c:v>
                </c:pt>
                <c:pt idx="216">
                  <c:v>5.1078750003861471</c:v>
                </c:pt>
                <c:pt idx="217">
                  <c:v>5.1109423580828812</c:v>
                </c:pt>
                <c:pt idx="218">
                  <c:v>5.1197998924682908</c:v>
                </c:pt>
                <c:pt idx="219">
                  <c:v>5.1318712217483471</c:v>
                </c:pt>
                <c:pt idx="220">
                  <c:v>5.1366718806767766</c:v>
                </c:pt>
                <c:pt idx="221">
                  <c:v>5.1450248642239167</c:v>
                </c:pt>
                <c:pt idx="222">
                  <c:v>5.1546252464464155</c:v>
                </c:pt>
                <c:pt idx="223">
                  <c:v>5.1595094245494693</c:v>
                </c:pt>
                <c:pt idx="224">
                  <c:v>5.1644955591524457</c:v>
                </c:pt>
                <c:pt idx="225">
                  <c:v>5.1730919433514053</c:v>
                </c:pt>
                <c:pt idx="226">
                  <c:v>5.1834404619979688</c:v>
                </c:pt>
                <c:pt idx="227">
                  <c:v>5.1901432825582665</c:v>
                </c:pt>
                <c:pt idx="228">
                  <c:v>5.1953677116457779</c:v>
                </c:pt>
                <c:pt idx="229">
                  <c:v>5.2016310482059387</c:v>
                </c:pt>
                <c:pt idx="230">
                  <c:v>5.2036274070250528</c:v>
                </c:pt>
                <c:pt idx="231">
                  <c:v>5.2132040821990682</c:v>
                </c:pt>
                <c:pt idx="232">
                  <c:v>5.224373235896258</c:v>
                </c:pt>
                <c:pt idx="233">
                  <c:v>5.2279142219773664</c:v>
                </c:pt>
                <c:pt idx="234">
                  <c:v>5.2361192055951271</c:v>
                </c:pt>
                <c:pt idx="235">
                  <c:v>5.241505035610909</c:v>
                </c:pt>
                <c:pt idx="236">
                  <c:v>5.2464201403336821</c:v>
                </c:pt>
                <c:pt idx="237">
                  <c:v>5.2535406416866195</c:v>
                </c:pt>
                <c:pt idx="238">
                  <c:v>5.2594817281911874</c:v>
                </c:pt>
                <c:pt idx="239">
                  <c:v>5.2647901512888762</c:v>
                </c:pt>
                <c:pt idx="240">
                  <c:v>5.2717698960774371</c:v>
                </c:pt>
                <c:pt idx="241">
                  <c:v>5.2772768747228529</c:v>
                </c:pt>
                <c:pt idx="242">
                  <c:v>5.2810822185499484</c:v>
                </c:pt>
                <c:pt idx="243">
                  <c:v>5.2894870412994903</c:v>
                </c:pt>
                <c:pt idx="244">
                  <c:v>5.2968924833473885</c:v>
                </c:pt>
                <c:pt idx="245">
                  <c:v>5.3008480451147761</c:v>
                </c:pt>
                <c:pt idx="246">
                  <c:v>5.3079674514256006</c:v>
                </c:pt>
                <c:pt idx="247">
                  <c:v>5.3134287755472824</c:v>
                </c:pt>
                <c:pt idx="248">
                  <c:v>5.3216342543955815</c:v>
                </c:pt>
                <c:pt idx="249">
                  <c:v>5.3277571013475162</c:v>
                </c:pt>
                <c:pt idx="250">
                  <c:v>5.334414070796873</c:v>
                </c:pt>
                <c:pt idx="251">
                  <c:v>5.3452386250909827</c:v>
                </c:pt>
                <c:pt idx="252">
                  <c:v>5.3518252341193318</c:v>
                </c:pt>
                <c:pt idx="253">
                  <c:v>5.3562745440830524</c:v>
                </c:pt>
                <c:pt idx="254">
                  <c:v>5.3533734450604094</c:v>
                </c:pt>
                <c:pt idx="255">
                  <c:v>5.3570854163498627</c:v>
                </c:pt>
                <c:pt idx="256">
                  <c:v>5.36360199197504</c:v>
                </c:pt>
                <c:pt idx="257">
                  <c:v>5.36419235543055</c:v>
                </c:pt>
                <c:pt idx="258">
                  <c:v>5.3703999040661508</c:v>
                </c:pt>
                <c:pt idx="259">
                  <c:v>5.3741724052648916</c:v>
                </c:pt>
                <c:pt idx="260">
                  <c:v>5.3753775163094737</c:v>
                </c:pt>
                <c:pt idx="261">
                  <c:v>5.3775615086592561</c:v>
                </c:pt>
                <c:pt idx="262">
                  <c:v>5.3804111525388674</c:v>
                </c:pt>
                <c:pt idx="263">
                  <c:v>5.3832921248934289</c:v>
                </c:pt>
                <c:pt idx="264">
                  <c:v>5.3840815997170282</c:v>
                </c:pt>
                <c:pt idx="265">
                  <c:v>5.3851150181044218</c:v>
                </c:pt>
                <c:pt idx="266">
                  <c:v>5.3901234776020353</c:v>
                </c:pt>
                <c:pt idx="267">
                  <c:v>5.3946315501979551</c:v>
                </c:pt>
                <c:pt idx="268">
                  <c:v>5.3969599221683158</c:v>
                </c:pt>
                <c:pt idx="269">
                  <c:v>5.4005945411808955</c:v>
                </c:pt>
                <c:pt idx="270">
                  <c:v>5.4041166199984927</c:v>
                </c:pt>
                <c:pt idx="271">
                  <c:v>5.4008804331731763</c:v>
                </c:pt>
                <c:pt idx="272">
                  <c:v>5.4034404833087706</c:v>
                </c:pt>
                <c:pt idx="273">
                  <c:v>5.4048654419467725</c:v>
                </c:pt>
                <c:pt idx="274">
                  <c:v>5.4087444202767792</c:v>
                </c:pt>
                <c:pt idx="275">
                  <c:v>5.4081785212625899</c:v>
                </c:pt>
                <c:pt idx="276">
                  <c:v>5.4036593895569194</c:v>
                </c:pt>
                <c:pt idx="277">
                  <c:v>5.4056699503416521</c:v>
                </c:pt>
                <c:pt idx="278">
                  <c:v>5.4025795026340022</c:v>
                </c:pt>
                <c:pt idx="279">
                  <c:v>5.4008755490753018</c:v>
                </c:pt>
                <c:pt idx="280">
                  <c:v>5.4003722716045965</c:v>
                </c:pt>
                <c:pt idx="281">
                  <c:v>5.401268752266934</c:v>
                </c:pt>
                <c:pt idx="282">
                  <c:v>5.4006640806833417</c:v>
                </c:pt>
                <c:pt idx="283">
                  <c:v>5.4001771708745281</c:v>
                </c:pt>
                <c:pt idx="284">
                  <c:v>5.3988163257287303</c:v>
                </c:pt>
                <c:pt idx="285">
                  <c:v>5.3962140551934414</c:v>
                </c:pt>
                <c:pt idx="286">
                  <c:v>5.3961313226651733</c:v>
                </c:pt>
                <c:pt idx="287">
                  <c:v>5.3940206094532375</c:v>
                </c:pt>
                <c:pt idx="288">
                  <c:v>5.3902160868742346</c:v>
                </c:pt>
                <c:pt idx="289">
                  <c:v>5.3863374184415598</c:v>
                </c:pt>
                <c:pt idx="290">
                  <c:v>5.3801442885154831</c:v>
                </c:pt>
                <c:pt idx="291">
                  <c:v>5.3807245874517271</c:v>
                </c:pt>
                <c:pt idx="292">
                  <c:v>5.3786588484771691</c:v>
                </c:pt>
                <c:pt idx="293">
                  <c:v>5.3751352861311279</c:v>
                </c:pt>
                <c:pt idx="294">
                  <c:v>5.3728997615030032</c:v>
                </c:pt>
                <c:pt idx="295">
                  <c:v>5.3689142321489394</c:v>
                </c:pt>
                <c:pt idx="296">
                  <c:v>5.3640698645205953</c:v>
                </c:pt>
                <c:pt idx="297">
                  <c:v>5.3573738585962047</c:v>
                </c:pt>
                <c:pt idx="298">
                  <c:v>5.3543833359759709</c:v>
                </c:pt>
                <c:pt idx="299">
                  <c:v>5.3515225190800386</c:v>
                </c:pt>
                <c:pt idx="300">
                  <c:v>5.3487770485941928</c:v>
                </c:pt>
                <c:pt idx="301">
                  <c:v>5.3483925136373749</c:v>
                </c:pt>
                <c:pt idx="302">
                  <c:v>5.3444771756857099</c:v>
                </c:pt>
                <c:pt idx="303">
                  <c:v>5.3394376870955149</c:v>
                </c:pt>
                <c:pt idx="304">
                  <c:v>5.334216725084703</c:v>
                </c:pt>
                <c:pt idx="305">
                  <c:v>5.3330658095185832</c:v>
                </c:pt>
                <c:pt idx="306">
                  <c:v>5.3260889540919329</c:v>
                </c:pt>
                <c:pt idx="307">
                  <c:v>5.3183518736100455</c:v>
                </c:pt>
                <c:pt idx="308">
                  <c:v>5.3133215875796935</c:v>
                </c:pt>
                <c:pt idx="309">
                  <c:v>5.3132997531115835</c:v>
                </c:pt>
                <c:pt idx="310">
                  <c:v>5.3105244327823762</c:v>
                </c:pt>
                <c:pt idx="311">
                  <c:v>5.3046294315447717</c:v>
                </c:pt>
                <c:pt idx="312">
                  <c:v>5.3030553546523738</c:v>
                </c:pt>
                <c:pt idx="313">
                  <c:v>5.300432520702743</c:v>
                </c:pt>
                <c:pt idx="314">
                  <c:v>5.2976170851632354</c:v>
                </c:pt>
                <c:pt idx="315">
                  <c:v>5.2918184890096063</c:v>
                </c:pt>
                <c:pt idx="316">
                  <c:v>5.2868281141550382</c:v>
                </c:pt>
                <c:pt idx="317">
                  <c:v>5.2781435335995637</c:v>
                </c:pt>
                <c:pt idx="318">
                  <c:v>5.274763623222297</c:v>
                </c:pt>
                <c:pt idx="319">
                  <c:v>5.269847451095119</c:v>
                </c:pt>
                <c:pt idx="320">
                  <c:v>5.2672525371089325</c:v>
                </c:pt>
                <c:pt idx="321">
                  <c:v>5.2662821784688134</c:v>
                </c:pt>
                <c:pt idx="322">
                  <c:v>5.2630354375406059</c:v>
                </c:pt>
                <c:pt idx="323">
                  <c:v>5.264024028128353</c:v>
                </c:pt>
                <c:pt idx="324">
                  <c:v>5.2626440971514672</c:v>
                </c:pt>
                <c:pt idx="325">
                  <c:v>5.2644846635045921</c:v>
                </c:pt>
                <c:pt idx="326">
                  <c:v>5.2628001631969781</c:v>
                </c:pt>
                <c:pt idx="327">
                  <c:v>5.2614363639697981</c:v>
                </c:pt>
                <c:pt idx="328">
                  <c:v>5.2594368744196105</c:v>
                </c:pt>
                <c:pt idx="329">
                  <c:v>5.2587811640101689</c:v>
                </c:pt>
                <c:pt idx="330">
                  <c:v>5.257062012723738</c:v>
                </c:pt>
                <c:pt idx="331">
                  <c:v>5.2542586481133755</c:v>
                </c:pt>
                <c:pt idx="332">
                  <c:v>5.2541053800327902</c:v>
                </c:pt>
                <c:pt idx="333">
                  <c:v>5.2510310727263043</c:v>
                </c:pt>
                <c:pt idx="334">
                  <c:v>5.247233046473645</c:v>
                </c:pt>
                <c:pt idx="335">
                  <c:v>5.2488079638176011</c:v>
                </c:pt>
                <c:pt idx="336">
                  <c:v>5.2487429363862388</c:v>
                </c:pt>
                <c:pt idx="337">
                  <c:v>5.2519918637901437</c:v>
                </c:pt>
                <c:pt idx="338">
                  <c:v>5.2501987272260324</c:v>
                </c:pt>
                <c:pt idx="339">
                  <c:v>5.2508082096529973</c:v>
                </c:pt>
                <c:pt idx="340">
                  <c:v>5.2501270299733926</c:v>
                </c:pt>
                <c:pt idx="341">
                  <c:v>5.2494422125610924</c:v>
                </c:pt>
                <c:pt idx="342">
                  <c:v>5.2520144831340065</c:v>
                </c:pt>
                <c:pt idx="343">
                  <c:v>5.2481461422093352</c:v>
                </c:pt>
                <c:pt idx="344">
                  <c:v>5.2473803992145651</c:v>
                </c:pt>
                <c:pt idx="345">
                  <c:v>5.2473626254361037</c:v>
                </c:pt>
                <c:pt idx="346">
                  <c:v>5.250642383338378</c:v>
                </c:pt>
                <c:pt idx="347">
                  <c:v>5.2531197387231412</c:v>
                </c:pt>
                <c:pt idx="348">
                  <c:v>5.2516877784013491</c:v>
                </c:pt>
                <c:pt idx="349">
                  <c:v>5.2538668176328143</c:v>
                </c:pt>
                <c:pt idx="350">
                  <c:v>5.2522577537085526</c:v>
                </c:pt>
                <c:pt idx="351">
                  <c:v>5.2504811185039468</c:v>
                </c:pt>
                <c:pt idx="352">
                  <c:v>5.2507215306856168</c:v>
                </c:pt>
                <c:pt idx="353">
                  <c:v>5.249678181652742</c:v>
                </c:pt>
                <c:pt idx="354">
                  <c:v>5.2476618527704879</c:v>
                </c:pt>
                <c:pt idx="355">
                  <c:v>5.2483614010951536</c:v>
                </c:pt>
                <c:pt idx="356">
                  <c:v>5.2492897638419365</c:v>
                </c:pt>
                <c:pt idx="357">
                  <c:v>5.2509269054887637</c:v>
                </c:pt>
                <c:pt idx="358">
                  <c:v>5.248641191590524</c:v>
                </c:pt>
                <c:pt idx="359">
                  <c:v>5.2504386758993604</c:v>
                </c:pt>
                <c:pt idx="360">
                  <c:v>5.2521735412354538</c:v>
                </c:pt>
                <c:pt idx="361">
                  <c:v>5.2506883602586178</c:v>
                </c:pt>
                <c:pt idx="362">
                  <c:v>5.2507730878512824</c:v>
                </c:pt>
                <c:pt idx="363">
                  <c:v>5.2539322000151616</c:v>
                </c:pt>
                <c:pt idx="364">
                  <c:v>5.2573099544779822</c:v>
                </c:pt>
                <c:pt idx="365">
                  <c:v>5.2582115261510971</c:v>
                </c:pt>
                <c:pt idx="366">
                  <c:v>5.2585562751093029</c:v>
                </c:pt>
                <c:pt idx="367">
                  <c:v>5.2581918714049936</c:v>
                </c:pt>
                <c:pt idx="368">
                  <c:v>5.2606725070409377</c:v>
                </c:pt>
                <c:pt idx="369">
                  <c:v>5.2614347523055036</c:v>
                </c:pt>
                <c:pt idx="370">
                  <c:v>5.2603397182012932</c:v>
                </c:pt>
                <c:pt idx="371">
                  <c:v>5.2595782640636477</c:v>
                </c:pt>
                <c:pt idx="372">
                  <c:v>5.2579298874501745</c:v>
                </c:pt>
                <c:pt idx="373">
                  <c:v>5.2588110513218913</c:v>
                </c:pt>
                <c:pt idx="374">
                  <c:v>5.2579377325649892</c:v>
                </c:pt>
                <c:pt idx="375">
                  <c:v>5.2594137579588871</c:v>
                </c:pt>
                <c:pt idx="376">
                  <c:v>5.2595385462301198</c:v>
                </c:pt>
                <c:pt idx="377">
                  <c:v>5.2599512431416491</c:v>
                </c:pt>
                <c:pt idx="378">
                  <c:v>5.2586155544453765</c:v>
                </c:pt>
                <c:pt idx="379">
                  <c:v>5.2579570427051268</c:v>
                </c:pt>
                <c:pt idx="380">
                  <c:v>5.2562131498393301</c:v>
                </c:pt>
                <c:pt idx="381">
                  <c:v>5.2574520550119956</c:v>
                </c:pt>
                <c:pt idx="382">
                  <c:v>5.2587886548362617</c:v>
                </c:pt>
                <c:pt idx="383">
                  <c:v>5.2587830548116345</c:v>
                </c:pt>
                <c:pt idx="384">
                  <c:v>5.259121695622297</c:v>
                </c:pt>
                <c:pt idx="385">
                  <c:v>5.2589210567158089</c:v>
                </c:pt>
                <c:pt idx="386">
                  <c:v>5.2599201936285587</c:v>
                </c:pt>
                <c:pt idx="387">
                  <c:v>5.2583530079096024</c:v>
                </c:pt>
                <c:pt idx="388">
                  <c:v>5.2593135471919696</c:v>
                </c:pt>
                <c:pt idx="389">
                  <c:v>5.2577137258306523</c:v>
                </c:pt>
                <c:pt idx="390">
                  <c:v>5.2526717411976867</c:v>
                </c:pt>
                <c:pt idx="391">
                  <c:v>5.2554695072642126</c:v>
                </c:pt>
                <c:pt idx="392">
                  <c:v>5.2570279092667418</c:v>
                </c:pt>
                <c:pt idx="393">
                  <c:v>5.2597901597095662</c:v>
                </c:pt>
                <c:pt idx="394">
                  <c:v>5.263087853085997</c:v>
                </c:pt>
                <c:pt idx="395">
                  <c:v>5.2615277628802941</c:v>
                </c:pt>
                <c:pt idx="396">
                  <c:v>5.2606050045995056</c:v>
                </c:pt>
                <c:pt idx="397">
                  <c:v>5.2603441338344386</c:v>
                </c:pt>
                <c:pt idx="398">
                  <c:v>5.2597511985619567</c:v>
                </c:pt>
                <c:pt idx="399">
                  <c:v>5.2613876770536798</c:v>
                </c:pt>
                <c:pt idx="400">
                  <c:v>5.2618174812678342</c:v>
                </c:pt>
                <c:pt idx="401">
                  <c:v>5.2602677083797289</c:v>
                </c:pt>
                <c:pt idx="402">
                  <c:v>5.2586342088710198</c:v>
                </c:pt>
                <c:pt idx="403">
                  <c:v>5.2580196581224508</c:v>
                </c:pt>
                <c:pt idx="404">
                  <c:v>5.2559553241354431</c:v>
                </c:pt>
                <c:pt idx="405">
                  <c:v>5.2568597032021307</c:v>
                </c:pt>
                <c:pt idx="406">
                  <c:v>5.2565395871735054</c:v>
                </c:pt>
                <c:pt idx="407">
                  <c:v>5.2543581052502857</c:v>
                </c:pt>
                <c:pt idx="408">
                  <c:v>5.2532402184507827</c:v>
                </c:pt>
                <c:pt idx="409">
                  <c:v>5.2524268965391618</c:v>
                </c:pt>
                <c:pt idx="410">
                  <c:v>5.2541992256906482</c:v>
                </c:pt>
                <c:pt idx="411">
                  <c:v>5.2539121881077717</c:v>
                </c:pt>
                <c:pt idx="412">
                  <c:v>5.2528698706663421</c:v>
                </c:pt>
                <c:pt idx="413">
                  <c:v>5.2511046061368409</c:v>
                </c:pt>
                <c:pt idx="414">
                  <c:v>5.2495273356083398</c:v>
                </c:pt>
                <c:pt idx="415">
                  <c:v>5.2495909911369036</c:v>
                </c:pt>
                <c:pt idx="416">
                  <c:v>5.2472041158690477</c:v>
                </c:pt>
                <c:pt idx="417">
                  <c:v>5.244852586328987</c:v>
                </c:pt>
                <c:pt idx="418">
                  <c:v>5.243385330699188</c:v>
                </c:pt>
                <c:pt idx="419">
                  <c:v>5.2431716759529401</c:v>
                </c:pt>
                <c:pt idx="420">
                  <c:v>5.2432504289303576</c:v>
                </c:pt>
                <c:pt idx="421">
                  <c:v>5.2438400901014797</c:v>
                </c:pt>
                <c:pt idx="422">
                  <c:v>5.2427668954811901</c:v>
                </c:pt>
                <c:pt idx="423">
                  <c:v>5.2413667689329104</c:v>
                </c:pt>
                <c:pt idx="424">
                  <c:v>5.2400456334862779</c:v>
                </c:pt>
                <c:pt idx="425">
                  <c:v>5.2379271957449589</c:v>
                </c:pt>
                <c:pt idx="426">
                  <c:v>5.2377562206792421</c:v>
                </c:pt>
                <c:pt idx="427">
                  <c:v>5.235848157774095</c:v>
                </c:pt>
                <c:pt idx="428">
                  <c:v>5.235322154140361</c:v>
                </c:pt>
                <c:pt idx="429">
                  <c:v>5.2351834165419149</c:v>
                </c:pt>
                <c:pt idx="430">
                  <c:v>5.2331031248296345</c:v>
                </c:pt>
                <c:pt idx="431">
                  <c:v>5.2314146365128016</c:v>
                </c:pt>
                <c:pt idx="432">
                  <c:v>5.2302318904526448</c:v>
                </c:pt>
                <c:pt idx="433">
                  <c:v>5.2267526215155824</c:v>
                </c:pt>
                <c:pt idx="434">
                  <c:v>5.225979318899042</c:v>
                </c:pt>
                <c:pt idx="435">
                  <c:v>5.2215888210765229</c:v>
                </c:pt>
                <c:pt idx="436">
                  <c:v>5.2201931014113718</c:v>
                </c:pt>
                <c:pt idx="437">
                  <c:v>5.2198641108364132</c:v>
                </c:pt>
                <c:pt idx="438">
                  <c:v>5.2188760150527012</c:v>
                </c:pt>
                <c:pt idx="439">
                  <c:v>5.2163480798296904</c:v>
                </c:pt>
                <c:pt idx="440">
                  <c:v>5.2133844090873405</c:v>
                </c:pt>
                <c:pt idx="441">
                  <c:v>5.2128959776479915</c:v>
                </c:pt>
                <c:pt idx="442">
                  <c:v>5.2085535605978626</c:v>
                </c:pt>
                <c:pt idx="443">
                  <c:v>5.2042602490616563</c:v>
                </c:pt>
                <c:pt idx="444">
                  <c:v>5.2015987490335345</c:v>
                </c:pt>
                <c:pt idx="445">
                  <c:v>5.19936439410374</c:v>
                </c:pt>
                <c:pt idx="446">
                  <c:v>5.1973195434538653</c:v>
                </c:pt>
                <c:pt idx="447">
                  <c:v>5.1946430415547455</c:v>
                </c:pt>
                <c:pt idx="448">
                  <c:v>5.1894990286300056</c:v>
                </c:pt>
                <c:pt idx="449">
                  <c:v>5.1870145653950672</c:v>
                </c:pt>
                <c:pt idx="450">
                  <c:v>5.1833464650654841</c:v>
                </c:pt>
                <c:pt idx="451">
                  <c:v>5.1791916406086091</c:v>
                </c:pt>
                <c:pt idx="452">
                  <c:v>5.1725593652968973</c:v>
                </c:pt>
                <c:pt idx="453">
                  <c:v>5.1688868091600364</c:v>
                </c:pt>
                <c:pt idx="454">
                  <c:v>5.1636344337179576</c:v>
                </c:pt>
                <c:pt idx="455">
                  <c:v>5.1614313029953607</c:v>
                </c:pt>
                <c:pt idx="456">
                  <c:v>5.1600321688649515</c:v>
                </c:pt>
                <c:pt idx="457">
                  <c:v>5.1541399501590242</c:v>
                </c:pt>
                <c:pt idx="458">
                  <c:v>5.1484294051320996</c:v>
                </c:pt>
                <c:pt idx="459">
                  <c:v>5.146590011346631</c:v>
                </c:pt>
                <c:pt idx="460">
                  <c:v>5.1454041148176834</c:v>
                </c:pt>
                <c:pt idx="461">
                  <c:v>5.1428710086441791</c:v>
                </c:pt>
                <c:pt idx="462">
                  <c:v>5.1379167303886701</c:v>
                </c:pt>
                <c:pt idx="463">
                  <c:v>5.1347733068232495</c:v>
                </c:pt>
                <c:pt idx="464">
                  <c:v>5.1309219993940802</c:v>
                </c:pt>
                <c:pt idx="465">
                  <c:v>5.1261532038964184</c:v>
                </c:pt>
                <c:pt idx="466">
                  <c:v>5.1216436557829539</c:v>
                </c:pt>
                <c:pt idx="467">
                  <c:v>5.117489872267166</c:v>
                </c:pt>
                <c:pt idx="468">
                  <c:v>5.1134267970669747</c:v>
                </c:pt>
                <c:pt idx="469">
                  <c:v>5.1088905878806159</c:v>
                </c:pt>
                <c:pt idx="470">
                  <c:v>5.1059614300725942</c:v>
                </c:pt>
                <c:pt idx="471">
                  <c:v>5.103792603126557</c:v>
                </c:pt>
                <c:pt idx="472">
                  <c:v>5.1027690497636851</c:v>
                </c:pt>
                <c:pt idx="473">
                  <c:v>5.0980131173305088</c:v>
                </c:pt>
                <c:pt idx="474">
                  <c:v>5.093351603084983</c:v>
                </c:pt>
                <c:pt idx="475">
                  <c:v>5.0912464887768243</c:v>
                </c:pt>
                <c:pt idx="476">
                  <c:v>5.0879248546317886</c:v>
                </c:pt>
                <c:pt idx="477">
                  <c:v>5.0837072676470285</c:v>
                </c:pt>
                <c:pt idx="478">
                  <c:v>5.0796580120408059</c:v>
                </c:pt>
                <c:pt idx="479">
                  <c:v>5.0758866930831301</c:v>
                </c:pt>
                <c:pt idx="480">
                  <c:v>5.0733606631849284</c:v>
                </c:pt>
                <c:pt idx="481">
                  <c:v>5.0722223865735767</c:v>
                </c:pt>
                <c:pt idx="482">
                  <c:v>5.0692452823663663</c:v>
                </c:pt>
                <c:pt idx="483">
                  <c:v>5.0664198392213677</c:v>
                </c:pt>
                <c:pt idx="484">
                  <c:v>5.0641829981717006</c:v>
                </c:pt>
                <c:pt idx="485">
                  <c:v>5.059912748933626</c:v>
                </c:pt>
                <c:pt idx="486">
                  <c:v>5.0578877213037874</c:v>
                </c:pt>
                <c:pt idx="487">
                  <c:v>5.0556625881310877</c:v>
                </c:pt>
                <c:pt idx="488">
                  <c:v>5.0514252375826452</c:v>
                </c:pt>
                <c:pt idx="489">
                  <c:v>5.0471478773231651</c:v>
                </c:pt>
                <c:pt idx="490">
                  <c:v>5.0434962637152525</c:v>
                </c:pt>
                <c:pt idx="491">
                  <c:v>5.0412211163919176</c:v>
                </c:pt>
                <c:pt idx="492">
                  <c:v>5.0380157684756286</c:v>
                </c:pt>
                <c:pt idx="493">
                  <c:v>5.035443632364367</c:v>
                </c:pt>
                <c:pt idx="494">
                  <c:v>5.034384636520854</c:v>
                </c:pt>
                <c:pt idx="495">
                  <c:v>5.0311687093002186</c:v>
                </c:pt>
                <c:pt idx="496">
                  <c:v>5.0275542409753964</c:v>
                </c:pt>
                <c:pt idx="497">
                  <c:v>5.0255633333553638</c:v>
                </c:pt>
                <c:pt idx="498">
                  <c:v>5.0210481816199524</c:v>
                </c:pt>
                <c:pt idx="499">
                  <c:v>5.0193615355258947</c:v>
                </c:pt>
                <c:pt idx="500">
                  <c:v>5.0164679602511457</c:v>
                </c:pt>
                <c:pt idx="501">
                  <c:v>5.0129411711786878</c:v>
                </c:pt>
                <c:pt idx="502">
                  <c:v>5.0108296621773345</c:v>
                </c:pt>
                <c:pt idx="503">
                  <c:v>5.0082382060402706</c:v>
                </c:pt>
                <c:pt idx="504">
                  <c:v>5.0050284500146462</c:v>
                </c:pt>
                <c:pt idx="505">
                  <c:v>5.0004875738545973</c:v>
                </c:pt>
                <c:pt idx="506">
                  <c:v>4.9971438704665738</c:v>
                </c:pt>
                <c:pt idx="507">
                  <c:v>4.9939467468849106</c:v>
                </c:pt>
                <c:pt idx="508">
                  <c:v>4.9905338483090702</c:v>
                </c:pt>
                <c:pt idx="509">
                  <c:v>4.9861797169210442</c:v>
                </c:pt>
                <c:pt idx="510">
                  <c:v>4.983442229784842</c:v>
                </c:pt>
                <c:pt idx="511">
                  <c:v>4.9814241990324408</c:v>
                </c:pt>
                <c:pt idx="512">
                  <c:v>4.9771029579513124</c:v>
                </c:pt>
                <c:pt idx="513">
                  <c:v>4.9745854758875847</c:v>
                </c:pt>
                <c:pt idx="514">
                  <c:v>4.9717396824890203</c:v>
                </c:pt>
                <c:pt idx="515">
                  <c:v>4.9703461115781202</c:v>
                </c:pt>
                <c:pt idx="516">
                  <c:v>4.9688897111042349</c:v>
                </c:pt>
                <c:pt idx="517">
                  <c:v>4.9668439651910976</c:v>
                </c:pt>
                <c:pt idx="518">
                  <c:v>4.9648068152215252</c:v>
                </c:pt>
                <c:pt idx="519">
                  <c:v>4.9607972378480971</c:v>
                </c:pt>
                <c:pt idx="520">
                  <c:v>4.960100906031335</c:v>
                </c:pt>
                <c:pt idx="521">
                  <c:v>4.9587185467474653</c:v>
                </c:pt>
                <c:pt idx="522">
                  <c:v>4.9570650258520752</c:v>
                </c:pt>
                <c:pt idx="523">
                  <c:v>4.9532935254348223</c:v>
                </c:pt>
                <c:pt idx="524">
                  <c:v>4.9494656102036299</c:v>
                </c:pt>
                <c:pt idx="525">
                  <c:v>4.9477073294211875</c:v>
                </c:pt>
                <c:pt idx="526">
                  <c:v>4.9443561447410014</c:v>
                </c:pt>
                <c:pt idx="527">
                  <c:v>4.942746495417123</c:v>
                </c:pt>
                <c:pt idx="528">
                  <c:v>4.9397503290720568</c:v>
                </c:pt>
                <c:pt idx="529">
                  <c:v>4.9373496778081263</c:v>
                </c:pt>
                <c:pt idx="530">
                  <c:v>4.9337191432923184</c:v>
                </c:pt>
                <c:pt idx="531">
                  <c:v>4.9307816190677825</c:v>
                </c:pt>
                <c:pt idx="532">
                  <c:v>4.9284485757920535</c:v>
                </c:pt>
                <c:pt idx="533">
                  <c:v>4.9251372333175913</c:v>
                </c:pt>
                <c:pt idx="534">
                  <c:v>4.9229411248477746</c:v>
                </c:pt>
                <c:pt idx="535">
                  <c:v>4.9190971358079345</c:v>
                </c:pt>
                <c:pt idx="536">
                  <c:v>4.9152162590634942</c:v>
                </c:pt>
                <c:pt idx="537">
                  <c:v>4.9128040534878235</c:v>
                </c:pt>
                <c:pt idx="538">
                  <c:v>4.907849937113566</c:v>
                </c:pt>
                <c:pt idx="539">
                  <c:v>4.9049491768651095</c:v>
                </c:pt>
                <c:pt idx="540">
                  <c:v>4.9007723415351014</c:v>
                </c:pt>
                <c:pt idx="541">
                  <c:v>4.8966364440255274</c:v>
                </c:pt>
                <c:pt idx="542">
                  <c:v>4.8933404461434629</c:v>
                </c:pt>
                <c:pt idx="543">
                  <c:v>4.8904252328578561</c:v>
                </c:pt>
                <c:pt idx="544">
                  <c:v>4.8879069014908838</c:v>
                </c:pt>
                <c:pt idx="545">
                  <c:v>4.8857891437332901</c:v>
                </c:pt>
                <c:pt idx="546">
                  <c:v>4.883592270605261</c:v>
                </c:pt>
                <c:pt idx="547">
                  <c:v>4.8810203367575946</c:v>
                </c:pt>
                <c:pt idx="548">
                  <c:v>4.8785312270846113</c:v>
                </c:pt>
                <c:pt idx="549">
                  <c:v>4.8766296713919397</c:v>
                </c:pt>
                <c:pt idx="550">
                  <c:v>4.8713949285129248</c:v>
                </c:pt>
                <c:pt idx="551">
                  <c:v>4.8687113048437016</c:v>
                </c:pt>
                <c:pt idx="552">
                  <c:v>4.8665408381640178</c:v>
                </c:pt>
                <c:pt idx="553">
                  <c:v>4.8631711654998888</c:v>
                </c:pt>
                <c:pt idx="554">
                  <c:v>4.8615515136455167</c:v>
                </c:pt>
                <c:pt idx="555">
                  <c:v>4.8591545915667087</c:v>
                </c:pt>
                <c:pt idx="556">
                  <c:v>4.8592634033056559</c:v>
                </c:pt>
                <c:pt idx="557">
                  <c:v>4.8561488275283535</c:v>
                </c:pt>
                <c:pt idx="558">
                  <c:v>4.8532481951404121</c:v>
                </c:pt>
                <c:pt idx="559">
                  <c:v>4.8520760794289099</c:v>
                </c:pt>
                <c:pt idx="560">
                  <c:v>4.8502331203517288</c:v>
                </c:pt>
                <c:pt idx="561">
                  <c:v>4.8488511142326889</c:v>
                </c:pt>
                <c:pt idx="562">
                  <c:v>4.8479346590003249</c:v>
                </c:pt>
                <c:pt idx="563">
                  <c:v>4.8455657398973218</c:v>
                </c:pt>
                <c:pt idx="564">
                  <c:v>4.843238426609541</c:v>
                </c:pt>
                <c:pt idx="565">
                  <c:v>4.8406971549663158</c:v>
                </c:pt>
                <c:pt idx="566">
                  <c:v>4.8381418789824266</c:v>
                </c:pt>
                <c:pt idx="567">
                  <c:v>4.8365795104895408</c:v>
                </c:pt>
                <c:pt idx="568">
                  <c:v>4.834822529365189</c:v>
                </c:pt>
                <c:pt idx="569">
                  <c:v>4.8335193156508858</c:v>
                </c:pt>
                <c:pt idx="570">
                  <c:v>4.830535912918859</c:v>
                </c:pt>
                <c:pt idx="571">
                  <c:v>4.8294773481561242</c:v>
                </c:pt>
                <c:pt idx="572">
                  <c:v>4.8286733493137257</c:v>
                </c:pt>
                <c:pt idx="573">
                  <c:v>4.8271458022326792</c:v>
                </c:pt>
                <c:pt idx="574">
                  <c:v>4.8247095949586951</c:v>
                </c:pt>
                <c:pt idx="575">
                  <c:v>4.8230651069618151</c:v>
                </c:pt>
                <c:pt idx="576">
                  <c:v>4.8221919698282472</c:v>
                </c:pt>
                <c:pt idx="577">
                  <c:v>4.8203991915979909</c:v>
                </c:pt>
                <c:pt idx="578">
                  <c:v>4.8190979441718662</c:v>
                </c:pt>
                <c:pt idx="579">
                  <c:v>4.8166718262716435</c:v>
                </c:pt>
                <c:pt idx="580">
                  <c:v>4.8154252923679621</c:v>
                </c:pt>
                <c:pt idx="581">
                  <c:v>4.8133949198758073</c:v>
                </c:pt>
                <c:pt idx="582">
                  <c:v>4.8122598367694378</c:v>
                </c:pt>
                <c:pt idx="583">
                  <c:v>4.8120552800496554</c:v>
                </c:pt>
                <c:pt idx="584">
                  <c:v>4.8090544224593845</c:v>
                </c:pt>
                <c:pt idx="585">
                  <c:v>4.8073682158950044</c:v>
                </c:pt>
                <c:pt idx="586">
                  <c:v>4.8051857374878244</c:v>
                </c:pt>
                <c:pt idx="587">
                  <c:v>4.8035922656109182</c:v>
                </c:pt>
                <c:pt idx="588">
                  <c:v>4.8026319518826135</c:v>
                </c:pt>
                <c:pt idx="589">
                  <c:v>4.8002350613659486</c:v>
                </c:pt>
                <c:pt idx="590">
                  <c:v>4.7984530125920042</c:v>
                </c:pt>
                <c:pt idx="591">
                  <c:v>4.7962501951261656</c:v>
                </c:pt>
                <c:pt idx="592">
                  <c:v>4.7947950837875624</c:v>
                </c:pt>
                <c:pt idx="593">
                  <c:v>4.7941035559481966</c:v>
                </c:pt>
                <c:pt idx="594">
                  <c:v>4.7907654912089468</c:v>
                </c:pt>
                <c:pt idx="595">
                  <c:v>4.7905566179390151</c:v>
                </c:pt>
                <c:pt idx="596">
                  <c:v>4.7892254746192284</c:v>
                </c:pt>
                <c:pt idx="597">
                  <c:v>4.7874022861609493</c:v>
                </c:pt>
                <c:pt idx="598">
                  <c:v>4.7853732492164927</c:v>
                </c:pt>
                <c:pt idx="599">
                  <c:v>4.7828395265944437</c:v>
                </c:pt>
                <c:pt idx="600">
                  <c:v>4.7798971838779174</c:v>
                </c:pt>
                <c:pt idx="601">
                  <c:v>4.7783724971698778</c:v>
                </c:pt>
                <c:pt idx="602">
                  <c:v>4.777218782387636</c:v>
                </c:pt>
                <c:pt idx="603">
                  <c:v>4.7753185396057418</c:v>
                </c:pt>
                <c:pt idx="604">
                  <c:v>4.7726045257547867</c:v>
                </c:pt>
                <c:pt idx="605">
                  <c:v>4.7711191507898709</c:v>
                </c:pt>
                <c:pt idx="606">
                  <c:v>4.7682860455086953</c:v>
                </c:pt>
                <c:pt idx="607">
                  <c:v>4.7654936410861319</c:v>
                </c:pt>
                <c:pt idx="608">
                  <c:v>4.7634564596988263</c:v>
                </c:pt>
                <c:pt idx="609">
                  <c:v>4.7600784104350877</c:v>
                </c:pt>
                <c:pt idx="610">
                  <c:v>4.7568779351280845</c:v>
                </c:pt>
                <c:pt idx="611">
                  <c:v>4.7551226050509454</c:v>
                </c:pt>
                <c:pt idx="612">
                  <c:v>4.7527829087873812</c:v>
                </c:pt>
                <c:pt idx="613">
                  <c:v>4.7491697685409591</c:v>
                </c:pt>
                <c:pt idx="614">
                  <c:v>4.7460003217518176</c:v>
                </c:pt>
                <c:pt idx="615">
                  <c:v>4.743416573427055</c:v>
                </c:pt>
                <c:pt idx="616">
                  <c:v>4.7418516062974732</c:v>
                </c:pt>
                <c:pt idx="617">
                  <c:v>4.7399520872264542</c:v>
                </c:pt>
                <c:pt idx="618">
                  <c:v>4.7382195798543361</c:v>
                </c:pt>
                <c:pt idx="619">
                  <c:v>4.7369901910702215</c:v>
                </c:pt>
                <c:pt idx="620">
                  <c:v>4.7351187758798439</c:v>
                </c:pt>
                <c:pt idx="621">
                  <c:v>4.7333081438930202</c:v>
                </c:pt>
                <c:pt idx="622">
                  <c:v>4.7312814872752389</c:v>
                </c:pt>
                <c:pt idx="623">
                  <c:v>4.7296825047002296</c:v>
                </c:pt>
                <c:pt idx="624">
                  <c:v>4.7275685570918506</c:v>
                </c:pt>
                <c:pt idx="625">
                  <c:v>4.7248766600123266</c:v>
                </c:pt>
                <c:pt idx="626">
                  <c:v>4.7243712858493803</c:v>
                </c:pt>
                <c:pt idx="627">
                  <c:v>4.7224982036001668</c:v>
                </c:pt>
                <c:pt idx="628">
                  <c:v>4.7201185713462941</c:v>
                </c:pt>
                <c:pt idx="629">
                  <c:v>4.7173228292522342</c:v>
                </c:pt>
                <c:pt idx="630">
                  <c:v>4.716530477340882</c:v>
                </c:pt>
                <c:pt idx="631">
                  <c:v>4.7139485823068963</c:v>
                </c:pt>
                <c:pt idx="632">
                  <c:v>4.7123968783179215</c:v>
                </c:pt>
                <c:pt idx="633">
                  <c:v>4.7115377452722278</c:v>
                </c:pt>
                <c:pt idx="634">
                  <c:v>4.7098111871806374</c:v>
                </c:pt>
                <c:pt idx="635">
                  <c:v>4.7070900817727734</c:v>
                </c:pt>
                <c:pt idx="636">
                  <c:v>4.7056395188437401</c:v>
                </c:pt>
                <c:pt idx="637">
                  <c:v>4.7048387065712172</c:v>
                </c:pt>
                <c:pt idx="638">
                  <c:v>4.7038626878767813</c:v>
                </c:pt>
                <c:pt idx="639">
                  <c:v>4.7038804095465698</c:v>
                </c:pt>
                <c:pt idx="640">
                  <c:v>4.702136007588221</c:v>
                </c:pt>
                <c:pt idx="641">
                  <c:v>4.7011095431500456</c:v>
                </c:pt>
                <c:pt idx="642">
                  <c:v>4.700354350719067</c:v>
                </c:pt>
                <c:pt idx="643">
                  <c:v>4.6995541090681874</c:v>
                </c:pt>
                <c:pt idx="644">
                  <c:v>4.6983355009201517</c:v>
                </c:pt>
                <c:pt idx="645">
                  <c:v>4.697072143434867</c:v>
                </c:pt>
                <c:pt idx="646">
                  <c:v>4.6962957103781742</c:v>
                </c:pt>
                <c:pt idx="647">
                  <c:v>4.696109819815157</c:v>
                </c:pt>
                <c:pt idx="648">
                  <c:v>4.694743190519584</c:v>
                </c:pt>
                <c:pt idx="649">
                  <c:v>4.6934683394057597</c:v>
                </c:pt>
                <c:pt idx="650">
                  <c:v>4.6922145593973701</c:v>
                </c:pt>
                <c:pt idx="651">
                  <c:v>4.6904532612229568</c:v>
                </c:pt>
                <c:pt idx="652">
                  <c:v>4.690039615708586</c:v>
                </c:pt>
                <c:pt idx="653">
                  <c:v>4.6888877424712154</c:v>
                </c:pt>
                <c:pt idx="654">
                  <c:v>4.6884792913899274</c:v>
                </c:pt>
                <c:pt idx="655">
                  <c:v>4.6866693090135829</c:v>
                </c:pt>
                <c:pt idx="656">
                  <c:v>4.6848448279524</c:v>
                </c:pt>
                <c:pt idx="657">
                  <c:v>4.6837041756335536</c:v>
                </c:pt>
                <c:pt idx="658">
                  <c:v>4.6828165601107887</c:v>
                </c:pt>
                <c:pt idx="659">
                  <c:v>4.6820983044993252</c:v>
                </c:pt>
                <c:pt idx="660">
                  <c:v>4.6808593142432446</c:v>
                </c:pt>
                <c:pt idx="661">
                  <c:v>4.6794276136895041</c:v>
                </c:pt>
                <c:pt idx="662">
                  <c:v>4.6783581239889296</c:v>
                </c:pt>
                <c:pt idx="663">
                  <c:v>4.6765205584756577</c:v>
                </c:pt>
                <c:pt idx="664">
                  <c:v>4.6749409166801623</c:v>
                </c:pt>
                <c:pt idx="665">
                  <c:v>4.6735868568179999</c:v>
                </c:pt>
                <c:pt idx="666">
                  <c:v>4.6724583920501361</c:v>
                </c:pt>
                <c:pt idx="667">
                  <c:v>4.6699436979457287</c:v>
                </c:pt>
                <c:pt idx="668">
                  <c:v>4.6687776022099445</c:v>
                </c:pt>
                <c:pt idx="669">
                  <c:v>4.6672903355174498</c:v>
                </c:pt>
                <c:pt idx="670">
                  <c:v>4.6659721776493042</c:v>
                </c:pt>
                <c:pt idx="671">
                  <c:v>4.6644342030368247</c:v>
                </c:pt>
                <c:pt idx="672">
                  <c:v>4.6639504920096044</c:v>
                </c:pt>
                <c:pt idx="673">
                  <c:v>4.6628601736605759</c:v>
                </c:pt>
                <c:pt idx="674">
                  <c:v>4.6608716544495312</c:v>
                </c:pt>
                <c:pt idx="675">
                  <c:v>4.6587546242702667</c:v>
                </c:pt>
                <c:pt idx="676">
                  <c:v>4.6578770097854649</c:v>
                </c:pt>
                <c:pt idx="677">
                  <c:v>4.6561856036085727</c:v>
                </c:pt>
                <c:pt idx="678">
                  <c:v>4.6550242942644866</c:v>
                </c:pt>
                <c:pt idx="679">
                  <c:v>4.6535040237251097</c:v>
                </c:pt>
                <c:pt idx="680">
                  <c:v>4.6521791593123467</c:v>
                </c:pt>
                <c:pt idx="681">
                  <c:v>4.6508237450082497</c:v>
                </c:pt>
                <c:pt idx="682">
                  <c:v>4.64968674264661</c:v>
                </c:pt>
                <c:pt idx="683">
                  <c:v>4.6476414983022591</c:v>
                </c:pt>
                <c:pt idx="684">
                  <c:v>4.6467687886915074</c:v>
                </c:pt>
                <c:pt idx="685">
                  <c:v>4.6453729552988863</c:v>
                </c:pt>
                <c:pt idx="686">
                  <c:v>4.6436487895523983</c:v>
                </c:pt>
                <c:pt idx="687">
                  <c:v>4.6426453424599803</c:v>
                </c:pt>
                <c:pt idx="688">
                  <c:v>4.6420712711251948</c:v>
                </c:pt>
                <c:pt idx="689">
                  <c:v>4.6406093565234183</c:v>
                </c:pt>
                <c:pt idx="690">
                  <c:v>4.6395129404589186</c:v>
                </c:pt>
                <c:pt idx="691">
                  <c:v>4.6388134512935721</c:v>
                </c:pt>
                <c:pt idx="692">
                  <c:v>4.6375997271883236</c:v>
                </c:pt>
                <c:pt idx="693">
                  <c:v>4.6369234800348682</c:v>
                </c:pt>
                <c:pt idx="694">
                  <c:v>4.635702449380819</c:v>
                </c:pt>
                <c:pt idx="695">
                  <c:v>4.6354715685170822</c:v>
                </c:pt>
                <c:pt idx="696">
                  <c:v>4.6354586223399048</c:v>
                </c:pt>
                <c:pt idx="697">
                  <c:v>4.633606747113042</c:v>
                </c:pt>
                <c:pt idx="698">
                  <c:v>4.6327186213597473</c:v>
                </c:pt>
                <c:pt idx="699">
                  <c:v>4.6316839243455385</c:v>
                </c:pt>
                <c:pt idx="700">
                  <c:v>4.6303236151474065</c:v>
                </c:pt>
                <c:pt idx="701">
                  <c:v>4.6286583776935819</c:v>
                </c:pt>
                <c:pt idx="702">
                  <c:v>4.6276210102933897</c:v>
                </c:pt>
                <c:pt idx="703">
                  <c:v>4.6277128120522812</c:v>
                </c:pt>
                <c:pt idx="704">
                  <c:v>4.6271779747825725</c:v>
                </c:pt>
                <c:pt idx="705">
                  <c:v>4.626276318005246</c:v>
                </c:pt>
                <c:pt idx="706">
                  <c:v>4.6249712355946455</c:v>
                </c:pt>
                <c:pt idx="707">
                  <c:v>4.6249201966319484</c:v>
                </c:pt>
                <c:pt idx="708">
                  <c:v>4.6239847416644153</c:v>
                </c:pt>
                <c:pt idx="709">
                  <c:v>4.6232395413329579</c:v>
                </c:pt>
                <c:pt idx="710">
                  <c:v>4.6229806428816467</c:v>
                </c:pt>
                <c:pt idx="711">
                  <c:v>4.6208830825302272</c:v>
                </c:pt>
                <c:pt idx="712">
                  <c:v>4.6199671397864197</c:v>
                </c:pt>
                <c:pt idx="713">
                  <c:v>4.6189034139935936</c:v>
                </c:pt>
                <c:pt idx="714">
                  <c:v>4.6173016598683381</c:v>
                </c:pt>
                <c:pt idx="715">
                  <c:v>4.6156992693326808</c:v>
                </c:pt>
                <c:pt idx="716">
                  <c:v>4.6151305330807117</c:v>
                </c:pt>
                <c:pt idx="717">
                  <c:v>4.6134458862713954</c:v>
                </c:pt>
                <c:pt idx="718">
                  <c:v>4.6125495623773203</c:v>
                </c:pt>
                <c:pt idx="719">
                  <c:v>4.6121354613782879</c:v>
                </c:pt>
                <c:pt idx="720">
                  <c:v>4.611341085994952</c:v>
                </c:pt>
                <c:pt idx="721">
                  <c:v>4.6098813463462189</c:v>
                </c:pt>
                <c:pt idx="722">
                  <c:v>4.6093338658741558</c:v>
                </c:pt>
                <c:pt idx="723">
                  <c:v>4.6083236485117212</c:v>
                </c:pt>
                <c:pt idx="724">
                  <c:v>4.608118546259024</c:v>
                </c:pt>
                <c:pt idx="725">
                  <c:v>4.6071384253835213</c:v>
                </c:pt>
                <c:pt idx="726">
                  <c:v>4.6067717612227419</c:v>
                </c:pt>
                <c:pt idx="727">
                  <c:v>4.6059733430022556</c:v>
                </c:pt>
                <c:pt idx="728">
                  <c:v>4.6044030363872981</c:v>
                </c:pt>
                <c:pt idx="729">
                  <c:v>4.6034296031028115</c:v>
                </c:pt>
                <c:pt idx="730">
                  <c:v>4.602925147971737</c:v>
                </c:pt>
                <c:pt idx="731">
                  <c:v>4.6005553488574504</c:v>
                </c:pt>
                <c:pt idx="732">
                  <c:v>4.5998265740516349</c:v>
                </c:pt>
                <c:pt idx="733">
                  <c:v>4.5996964909481326</c:v>
                </c:pt>
                <c:pt idx="734">
                  <c:v>4.5988619723443502</c:v>
                </c:pt>
                <c:pt idx="735">
                  <c:v>4.5981795387343869</c:v>
                </c:pt>
                <c:pt idx="736">
                  <c:v>4.5975713334123425</c:v>
                </c:pt>
                <c:pt idx="737">
                  <c:v>4.5968379325457631</c:v>
                </c:pt>
                <c:pt idx="738">
                  <c:v>4.5948286397541462</c:v>
                </c:pt>
                <c:pt idx="739">
                  <c:v>4.5936880554468349</c:v>
                </c:pt>
                <c:pt idx="740">
                  <c:v>4.5926646537193738</c:v>
                </c:pt>
                <c:pt idx="741">
                  <c:v>4.5909573219326676</c:v>
                </c:pt>
                <c:pt idx="742">
                  <c:v>4.5900693316283272</c:v>
                </c:pt>
                <c:pt idx="743">
                  <c:v>4.5897740411876029</c:v>
                </c:pt>
                <c:pt idx="744">
                  <c:v>4.5894376898472835</c:v>
                </c:pt>
                <c:pt idx="745">
                  <c:v>4.588873247379607</c:v>
                </c:pt>
                <c:pt idx="746">
                  <c:v>4.5880199168984364</c:v>
                </c:pt>
                <c:pt idx="747">
                  <c:v>4.5871873345330565</c:v>
                </c:pt>
                <c:pt idx="748">
                  <c:v>4.5862825650109214</c:v>
                </c:pt>
                <c:pt idx="749">
                  <c:v>4.5862757152813831</c:v>
                </c:pt>
                <c:pt idx="750">
                  <c:v>4.5851933573949486</c:v>
                </c:pt>
                <c:pt idx="751">
                  <c:v>4.5833654546350164</c:v>
                </c:pt>
                <c:pt idx="752">
                  <c:v>4.5820777396270431</c:v>
                </c:pt>
                <c:pt idx="753">
                  <c:v>4.5802817187794131</c:v>
                </c:pt>
                <c:pt idx="754">
                  <c:v>4.5798596312159452</c:v>
                </c:pt>
                <c:pt idx="755">
                  <c:v>4.5791455012527731</c:v>
                </c:pt>
                <c:pt idx="756">
                  <c:v>4.5772968747844844</c:v>
                </c:pt>
                <c:pt idx="757">
                  <c:v>4.5759964152614581</c:v>
                </c:pt>
                <c:pt idx="758">
                  <c:v>4.5752198166279774</c:v>
                </c:pt>
                <c:pt idx="759">
                  <c:v>4.5743969282629058</c:v>
                </c:pt>
                <c:pt idx="760">
                  <c:v>4.574227851366734</c:v>
                </c:pt>
                <c:pt idx="761">
                  <c:v>4.5734650358793401</c:v>
                </c:pt>
                <c:pt idx="762">
                  <c:v>4.5714214687015602</c:v>
                </c:pt>
                <c:pt idx="763">
                  <c:v>4.5703371640945534</c:v>
                </c:pt>
                <c:pt idx="764">
                  <c:v>4.5685588139001014</c:v>
                </c:pt>
                <c:pt idx="765">
                  <c:v>4.5677336224185563</c:v>
                </c:pt>
                <c:pt idx="766">
                  <c:v>4.5671217075068835</c:v>
                </c:pt>
                <c:pt idx="767">
                  <c:v>4.5657657067720239</c:v>
                </c:pt>
                <c:pt idx="768">
                  <c:v>4.5652786182382421</c:v>
                </c:pt>
                <c:pt idx="769">
                  <c:v>4.5645222964916776</c:v>
                </c:pt>
                <c:pt idx="770">
                  <c:v>4.5637041525211348</c:v>
                </c:pt>
                <c:pt idx="771">
                  <c:v>4.5621455565933742</c:v>
                </c:pt>
                <c:pt idx="772">
                  <c:v>4.5614241696216684</c:v>
                </c:pt>
                <c:pt idx="773">
                  <c:v>4.5611807410488474</c:v>
                </c:pt>
                <c:pt idx="774">
                  <c:v>4.5604584653348166</c:v>
                </c:pt>
                <c:pt idx="775">
                  <c:v>4.5596481907884892</c:v>
                </c:pt>
                <c:pt idx="776">
                  <c:v>4.5596161387909806</c:v>
                </c:pt>
                <c:pt idx="777">
                  <c:v>4.5589193273367705</c:v>
                </c:pt>
                <c:pt idx="778">
                  <c:v>4.5587132842604419</c:v>
                </c:pt>
                <c:pt idx="779">
                  <c:v>4.5586600763816234</c:v>
                </c:pt>
                <c:pt idx="780">
                  <c:v>4.5583964078481403</c:v>
                </c:pt>
                <c:pt idx="781">
                  <c:v>4.5572579166513929</c:v>
                </c:pt>
                <c:pt idx="782">
                  <c:v>4.5564449442870538</c:v>
                </c:pt>
                <c:pt idx="783">
                  <c:v>4.5559627494054205</c:v>
                </c:pt>
                <c:pt idx="784">
                  <c:v>4.5552730533294437</c:v>
                </c:pt>
                <c:pt idx="785">
                  <c:v>4.5542023200304733</c:v>
                </c:pt>
                <c:pt idx="786">
                  <c:v>4.5532024826176514</c:v>
                </c:pt>
                <c:pt idx="787">
                  <c:v>4.5521038705476808</c:v>
                </c:pt>
                <c:pt idx="788">
                  <c:v>4.5510566431386197</c:v>
                </c:pt>
                <c:pt idx="789">
                  <c:v>4.5509722213495429</c:v>
                </c:pt>
                <c:pt idx="790">
                  <c:v>4.5505169012449862</c:v>
                </c:pt>
                <c:pt idx="791">
                  <c:v>4.5500766419270402</c:v>
                </c:pt>
                <c:pt idx="792">
                  <c:v>4.5498773402997763</c:v>
                </c:pt>
                <c:pt idx="793">
                  <c:v>4.5492764482382642</c:v>
                </c:pt>
                <c:pt idx="794">
                  <c:v>4.5481875818043838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FA5-4FCB-8492-63A56938995F}"/>
            </c:ext>
          </c:extLst>
        </c:ser>
        <c:ser>
          <c:idx val="4"/>
          <c:order val="4"/>
          <c:tx>
            <c:strRef>
              <c:f>'[Chart in Microsoft PowerPoint]Tabelle1'!$G$3</c:f>
              <c:strCache>
                <c:ptCount val="1"/>
                <c:pt idx="0">
                  <c:v>90m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PowerPoint]Tabelle1'!$B$4:$B$798</c:f>
              <c:numCache>
                <c:formatCode>[$-407]d/\ mmm/\ yy;@</c:formatCode>
                <c:ptCount val="795"/>
                <c:pt idx="0">
                  <c:v>43433.390972222223</c:v>
                </c:pt>
                <c:pt idx="1">
                  <c:v>43433.404861111114</c:v>
                </c:pt>
                <c:pt idx="2">
                  <c:v>43433.418749999997</c:v>
                </c:pt>
                <c:pt idx="3">
                  <c:v>43433.432638888888</c:v>
                </c:pt>
                <c:pt idx="4">
                  <c:v>43433.446527777778</c:v>
                </c:pt>
                <c:pt idx="5">
                  <c:v>43433.460416666669</c:v>
                </c:pt>
                <c:pt idx="6">
                  <c:v>43433.474305555559</c:v>
                </c:pt>
                <c:pt idx="7">
                  <c:v>43433.488194444442</c:v>
                </c:pt>
                <c:pt idx="8">
                  <c:v>43433.502083333333</c:v>
                </c:pt>
                <c:pt idx="9">
                  <c:v>43433.515972222223</c:v>
                </c:pt>
                <c:pt idx="10">
                  <c:v>43433.529861111114</c:v>
                </c:pt>
                <c:pt idx="11">
                  <c:v>43433.543749999997</c:v>
                </c:pt>
                <c:pt idx="12">
                  <c:v>43433.557638888888</c:v>
                </c:pt>
                <c:pt idx="13">
                  <c:v>43433.571527777778</c:v>
                </c:pt>
                <c:pt idx="14">
                  <c:v>43433.585416666669</c:v>
                </c:pt>
                <c:pt idx="15">
                  <c:v>43433.599305555559</c:v>
                </c:pt>
                <c:pt idx="16">
                  <c:v>43433.613194444442</c:v>
                </c:pt>
                <c:pt idx="17">
                  <c:v>43433.627083333333</c:v>
                </c:pt>
                <c:pt idx="18">
                  <c:v>43433.640972222223</c:v>
                </c:pt>
                <c:pt idx="19">
                  <c:v>43433.654861111114</c:v>
                </c:pt>
                <c:pt idx="20">
                  <c:v>43433.668749999997</c:v>
                </c:pt>
                <c:pt idx="21">
                  <c:v>43433.682638888888</c:v>
                </c:pt>
                <c:pt idx="22">
                  <c:v>43433.696527777778</c:v>
                </c:pt>
                <c:pt idx="23">
                  <c:v>43433.710416666669</c:v>
                </c:pt>
                <c:pt idx="24">
                  <c:v>43433.724305555559</c:v>
                </c:pt>
                <c:pt idx="25">
                  <c:v>43433.738194444442</c:v>
                </c:pt>
                <c:pt idx="26">
                  <c:v>43433.752083333333</c:v>
                </c:pt>
                <c:pt idx="27">
                  <c:v>43433.765972222223</c:v>
                </c:pt>
                <c:pt idx="28">
                  <c:v>43433.779861111114</c:v>
                </c:pt>
                <c:pt idx="29">
                  <c:v>43433.793749999997</c:v>
                </c:pt>
                <c:pt idx="30">
                  <c:v>43433.807638888888</c:v>
                </c:pt>
                <c:pt idx="31">
                  <c:v>43433.821527777778</c:v>
                </c:pt>
                <c:pt idx="32">
                  <c:v>43433.835416666669</c:v>
                </c:pt>
                <c:pt idx="33">
                  <c:v>43433.849305555559</c:v>
                </c:pt>
                <c:pt idx="34">
                  <c:v>43433.863194444442</c:v>
                </c:pt>
                <c:pt idx="35">
                  <c:v>43433.877083333333</c:v>
                </c:pt>
                <c:pt idx="36">
                  <c:v>43433.890972222223</c:v>
                </c:pt>
                <c:pt idx="37">
                  <c:v>43433.904861111114</c:v>
                </c:pt>
                <c:pt idx="38">
                  <c:v>43433.918749999997</c:v>
                </c:pt>
                <c:pt idx="39">
                  <c:v>43433.932638888888</c:v>
                </c:pt>
                <c:pt idx="40">
                  <c:v>43433.946527777778</c:v>
                </c:pt>
                <c:pt idx="41">
                  <c:v>43433.960416666669</c:v>
                </c:pt>
                <c:pt idx="42">
                  <c:v>43433.974305555559</c:v>
                </c:pt>
                <c:pt idx="43">
                  <c:v>43433.988194444442</c:v>
                </c:pt>
                <c:pt idx="44">
                  <c:v>43434.002083333333</c:v>
                </c:pt>
                <c:pt idx="45">
                  <c:v>43434.015972222223</c:v>
                </c:pt>
                <c:pt idx="46">
                  <c:v>43434.029861111114</c:v>
                </c:pt>
                <c:pt idx="47">
                  <c:v>43434.043749999997</c:v>
                </c:pt>
                <c:pt idx="48">
                  <c:v>43434.057638888888</c:v>
                </c:pt>
                <c:pt idx="49">
                  <c:v>43434.071527777778</c:v>
                </c:pt>
                <c:pt idx="50">
                  <c:v>43434.085416666669</c:v>
                </c:pt>
                <c:pt idx="51">
                  <c:v>43434.099305555559</c:v>
                </c:pt>
                <c:pt idx="52">
                  <c:v>43434.113194444442</c:v>
                </c:pt>
                <c:pt idx="53">
                  <c:v>43434.127083333333</c:v>
                </c:pt>
                <c:pt idx="54">
                  <c:v>43434.140972222223</c:v>
                </c:pt>
                <c:pt idx="55">
                  <c:v>43434.154861111114</c:v>
                </c:pt>
                <c:pt idx="56">
                  <c:v>43434.168749999997</c:v>
                </c:pt>
                <c:pt idx="57">
                  <c:v>43434.182638888888</c:v>
                </c:pt>
                <c:pt idx="58">
                  <c:v>43434.196527777778</c:v>
                </c:pt>
                <c:pt idx="59">
                  <c:v>43434.210416666669</c:v>
                </c:pt>
                <c:pt idx="60">
                  <c:v>43434.224305555559</c:v>
                </c:pt>
                <c:pt idx="61">
                  <c:v>43434.238194444442</c:v>
                </c:pt>
                <c:pt idx="62">
                  <c:v>43434.252083333333</c:v>
                </c:pt>
                <c:pt idx="63">
                  <c:v>43434.265972222223</c:v>
                </c:pt>
                <c:pt idx="64">
                  <c:v>43434.279861111114</c:v>
                </c:pt>
                <c:pt idx="65">
                  <c:v>43434.293749999997</c:v>
                </c:pt>
                <c:pt idx="66">
                  <c:v>43434.307638888888</c:v>
                </c:pt>
                <c:pt idx="67">
                  <c:v>43434.321539351855</c:v>
                </c:pt>
                <c:pt idx="68">
                  <c:v>43434.335428240738</c:v>
                </c:pt>
                <c:pt idx="69">
                  <c:v>43434.349317129629</c:v>
                </c:pt>
                <c:pt idx="70">
                  <c:v>43434.363206018519</c:v>
                </c:pt>
                <c:pt idx="71">
                  <c:v>43434.37709490741</c:v>
                </c:pt>
                <c:pt idx="72">
                  <c:v>43434.390983796293</c:v>
                </c:pt>
                <c:pt idx="73">
                  <c:v>43434.404872685183</c:v>
                </c:pt>
                <c:pt idx="74">
                  <c:v>43434.418761574074</c:v>
                </c:pt>
                <c:pt idx="75">
                  <c:v>43434.432650462964</c:v>
                </c:pt>
                <c:pt idx="76">
                  <c:v>43434.446539351855</c:v>
                </c:pt>
                <c:pt idx="77">
                  <c:v>43434.460428240738</c:v>
                </c:pt>
                <c:pt idx="78">
                  <c:v>43434.474317129629</c:v>
                </c:pt>
                <c:pt idx="79">
                  <c:v>43434.488206018519</c:v>
                </c:pt>
                <c:pt idx="80">
                  <c:v>43434.50209490741</c:v>
                </c:pt>
                <c:pt idx="81">
                  <c:v>43434.515983796293</c:v>
                </c:pt>
                <c:pt idx="82">
                  <c:v>43434.529872685183</c:v>
                </c:pt>
                <c:pt idx="83">
                  <c:v>43434.543761574074</c:v>
                </c:pt>
                <c:pt idx="84">
                  <c:v>43434.557650462964</c:v>
                </c:pt>
                <c:pt idx="85">
                  <c:v>43434.571539351855</c:v>
                </c:pt>
                <c:pt idx="86">
                  <c:v>43434.585428240738</c:v>
                </c:pt>
                <c:pt idx="87">
                  <c:v>43434.599317129629</c:v>
                </c:pt>
                <c:pt idx="88">
                  <c:v>43434.613206018519</c:v>
                </c:pt>
                <c:pt idx="89">
                  <c:v>43434.62709490741</c:v>
                </c:pt>
                <c:pt idx="90">
                  <c:v>43434.640983796293</c:v>
                </c:pt>
                <c:pt idx="91">
                  <c:v>43434.654872685183</c:v>
                </c:pt>
                <c:pt idx="92">
                  <c:v>43434.668761574074</c:v>
                </c:pt>
                <c:pt idx="93">
                  <c:v>43434.682650462964</c:v>
                </c:pt>
                <c:pt idx="94">
                  <c:v>43434.696539351855</c:v>
                </c:pt>
                <c:pt idx="95">
                  <c:v>43434.710428240738</c:v>
                </c:pt>
                <c:pt idx="96">
                  <c:v>43434.724317129629</c:v>
                </c:pt>
                <c:pt idx="97">
                  <c:v>43434.738206018519</c:v>
                </c:pt>
                <c:pt idx="98">
                  <c:v>43434.75209490741</c:v>
                </c:pt>
                <c:pt idx="99">
                  <c:v>43434.765983796293</c:v>
                </c:pt>
                <c:pt idx="100">
                  <c:v>43434.779872685183</c:v>
                </c:pt>
                <c:pt idx="101">
                  <c:v>43434.793761574074</c:v>
                </c:pt>
                <c:pt idx="102">
                  <c:v>43434.807650462964</c:v>
                </c:pt>
                <c:pt idx="103">
                  <c:v>43434.821539351855</c:v>
                </c:pt>
                <c:pt idx="104">
                  <c:v>43434.835428240738</c:v>
                </c:pt>
                <c:pt idx="105">
                  <c:v>43434.849317129629</c:v>
                </c:pt>
                <c:pt idx="106">
                  <c:v>43434.863206018519</c:v>
                </c:pt>
                <c:pt idx="107">
                  <c:v>43434.87709490741</c:v>
                </c:pt>
                <c:pt idx="108">
                  <c:v>43434.890983796293</c:v>
                </c:pt>
                <c:pt idx="109">
                  <c:v>43434.904872685183</c:v>
                </c:pt>
                <c:pt idx="110">
                  <c:v>43434.918761574074</c:v>
                </c:pt>
                <c:pt idx="111">
                  <c:v>43434.932650462964</c:v>
                </c:pt>
                <c:pt idx="112">
                  <c:v>43434.946539351855</c:v>
                </c:pt>
                <c:pt idx="113">
                  <c:v>43434.960428240738</c:v>
                </c:pt>
                <c:pt idx="114">
                  <c:v>43434.974317129629</c:v>
                </c:pt>
                <c:pt idx="115">
                  <c:v>43434.988206018519</c:v>
                </c:pt>
                <c:pt idx="116">
                  <c:v>43435.00209490741</c:v>
                </c:pt>
                <c:pt idx="117">
                  <c:v>43435.015983796293</c:v>
                </c:pt>
                <c:pt idx="118">
                  <c:v>43435.029872685183</c:v>
                </c:pt>
                <c:pt idx="119">
                  <c:v>43435.043761574074</c:v>
                </c:pt>
                <c:pt idx="120">
                  <c:v>43435.057650462964</c:v>
                </c:pt>
                <c:pt idx="121">
                  <c:v>43435.071539351855</c:v>
                </c:pt>
                <c:pt idx="122">
                  <c:v>43435.085428240738</c:v>
                </c:pt>
                <c:pt idx="123">
                  <c:v>43435.099317129629</c:v>
                </c:pt>
                <c:pt idx="124">
                  <c:v>43435.113206018519</c:v>
                </c:pt>
                <c:pt idx="125">
                  <c:v>43435.12709490741</c:v>
                </c:pt>
                <c:pt idx="126">
                  <c:v>43435.140983796293</c:v>
                </c:pt>
                <c:pt idx="127">
                  <c:v>43435.154872685183</c:v>
                </c:pt>
                <c:pt idx="128">
                  <c:v>43435.168761574074</c:v>
                </c:pt>
                <c:pt idx="129">
                  <c:v>43435.182650462964</c:v>
                </c:pt>
                <c:pt idx="130">
                  <c:v>43435.196539351855</c:v>
                </c:pt>
                <c:pt idx="131">
                  <c:v>43435.210428240738</c:v>
                </c:pt>
                <c:pt idx="132">
                  <c:v>43435.224317129629</c:v>
                </c:pt>
                <c:pt idx="133">
                  <c:v>43435.238206018519</c:v>
                </c:pt>
                <c:pt idx="134">
                  <c:v>43435.25209490741</c:v>
                </c:pt>
                <c:pt idx="135">
                  <c:v>43435.265983796293</c:v>
                </c:pt>
                <c:pt idx="136">
                  <c:v>43435.279872685183</c:v>
                </c:pt>
                <c:pt idx="137">
                  <c:v>43435.293761574074</c:v>
                </c:pt>
                <c:pt idx="138">
                  <c:v>43435.307650462964</c:v>
                </c:pt>
                <c:pt idx="139">
                  <c:v>43435.321539351855</c:v>
                </c:pt>
                <c:pt idx="140">
                  <c:v>43435.335428240738</c:v>
                </c:pt>
                <c:pt idx="141">
                  <c:v>43435.349317129629</c:v>
                </c:pt>
                <c:pt idx="142">
                  <c:v>43435.363206018519</c:v>
                </c:pt>
                <c:pt idx="143">
                  <c:v>43435.37709490741</c:v>
                </c:pt>
                <c:pt idx="144">
                  <c:v>43435.390983796293</c:v>
                </c:pt>
                <c:pt idx="145">
                  <c:v>43435.404872685183</c:v>
                </c:pt>
                <c:pt idx="146">
                  <c:v>43435.418761574074</c:v>
                </c:pt>
                <c:pt idx="147">
                  <c:v>43435.432650462964</c:v>
                </c:pt>
                <c:pt idx="148">
                  <c:v>43435.446539351855</c:v>
                </c:pt>
                <c:pt idx="149">
                  <c:v>43435.460428240738</c:v>
                </c:pt>
                <c:pt idx="150">
                  <c:v>43435.474317129629</c:v>
                </c:pt>
                <c:pt idx="151">
                  <c:v>43435.488206018519</c:v>
                </c:pt>
                <c:pt idx="152">
                  <c:v>43435.50209490741</c:v>
                </c:pt>
                <c:pt idx="153">
                  <c:v>43435.515983796293</c:v>
                </c:pt>
                <c:pt idx="154">
                  <c:v>43435.529872685183</c:v>
                </c:pt>
                <c:pt idx="155">
                  <c:v>43435.543761574074</c:v>
                </c:pt>
                <c:pt idx="156">
                  <c:v>43435.557650462964</c:v>
                </c:pt>
                <c:pt idx="157">
                  <c:v>43435.571539351855</c:v>
                </c:pt>
                <c:pt idx="158">
                  <c:v>43435.585428240738</c:v>
                </c:pt>
                <c:pt idx="159">
                  <c:v>43435.599317129629</c:v>
                </c:pt>
                <c:pt idx="160">
                  <c:v>43435.613206018519</c:v>
                </c:pt>
                <c:pt idx="161">
                  <c:v>43435.62709490741</c:v>
                </c:pt>
                <c:pt idx="162">
                  <c:v>43435.640983796293</c:v>
                </c:pt>
                <c:pt idx="163">
                  <c:v>43435.654872685183</c:v>
                </c:pt>
                <c:pt idx="164">
                  <c:v>43435.668761574074</c:v>
                </c:pt>
                <c:pt idx="165">
                  <c:v>43435.682650462964</c:v>
                </c:pt>
                <c:pt idx="166">
                  <c:v>43435.696539351855</c:v>
                </c:pt>
                <c:pt idx="167">
                  <c:v>43435.710428240738</c:v>
                </c:pt>
                <c:pt idx="168">
                  <c:v>43435.724317129629</c:v>
                </c:pt>
                <c:pt idx="169">
                  <c:v>43435.738206018519</c:v>
                </c:pt>
                <c:pt idx="170">
                  <c:v>43435.75209490741</c:v>
                </c:pt>
                <c:pt idx="171">
                  <c:v>43435.765983796293</c:v>
                </c:pt>
                <c:pt idx="172">
                  <c:v>43435.779872685183</c:v>
                </c:pt>
                <c:pt idx="173">
                  <c:v>43435.793761574074</c:v>
                </c:pt>
                <c:pt idx="174">
                  <c:v>43435.807650462964</c:v>
                </c:pt>
                <c:pt idx="175">
                  <c:v>43435.821539351855</c:v>
                </c:pt>
                <c:pt idx="176">
                  <c:v>43435.835428240738</c:v>
                </c:pt>
                <c:pt idx="177">
                  <c:v>43435.849328703705</c:v>
                </c:pt>
                <c:pt idx="178">
                  <c:v>43435.863217592596</c:v>
                </c:pt>
                <c:pt idx="179">
                  <c:v>43435.877106481479</c:v>
                </c:pt>
                <c:pt idx="180">
                  <c:v>43435.89099537037</c:v>
                </c:pt>
                <c:pt idx="181">
                  <c:v>43435.90488425926</c:v>
                </c:pt>
                <c:pt idx="182">
                  <c:v>43435.918773148151</c:v>
                </c:pt>
                <c:pt idx="183">
                  <c:v>43435.932662037034</c:v>
                </c:pt>
                <c:pt idx="184">
                  <c:v>43435.946550925924</c:v>
                </c:pt>
                <c:pt idx="185">
                  <c:v>43435.960439814815</c:v>
                </c:pt>
                <c:pt idx="186">
                  <c:v>43435.974328703705</c:v>
                </c:pt>
                <c:pt idx="187">
                  <c:v>43435.988217592596</c:v>
                </c:pt>
                <c:pt idx="188">
                  <c:v>43436.002106481479</c:v>
                </c:pt>
                <c:pt idx="189">
                  <c:v>43436.01599537037</c:v>
                </c:pt>
                <c:pt idx="190">
                  <c:v>43436.02988425926</c:v>
                </c:pt>
                <c:pt idx="191">
                  <c:v>43436.043773148151</c:v>
                </c:pt>
                <c:pt idx="192">
                  <c:v>43436.057662037034</c:v>
                </c:pt>
                <c:pt idx="193">
                  <c:v>43436.071550925924</c:v>
                </c:pt>
                <c:pt idx="194">
                  <c:v>43436.085439814815</c:v>
                </c:pt>
                <c:pt idx="195">
                  <c:v>43436.099328703705</c:v>
                </c:pt>
                <c:pt idx="196">
                  <c:v>43436.113217592596</c:v>
                </c:pt>
                <c:pt idx="197">
                  <c:v>43436.127106481479</c:v>
                </c:pt>
                <c:pt idx="198">
                  <c:v>43436.14099537037</c:v>
                </c:pt>
                <c:pt idx="199">
                  <c:v>43436.15488425926</c:v>
                </c:pt>
                <c:pt idx="200">
                  <c:v>43436.168773148151</c:v>
                </c:pt>
                <c:pt idx="201">
                  <c:v>43436.182662037034</c:v>
                </c:pt>
                <c:pt idx="202">
                  <c:v>43436.196550925924</c:v>
                </c:pt>
                <c:pt idx="203">
                  <c:v>43436.210439814815</c:v>
                </c:pt>
                <c:pt idx="204">
                  <c:v>43436.224328703705</c:v>
                </c:pt>
                <c:pt idx="205">
                  <c:v>43436.238217592596</c:v>
                </c:pt>
                <c:pt idx="206">
                  <c:v>43436.252106481479</c:v>
                </c:pt>
                <c:pt idx="207">
                  <c:v>43436.26599537037</c:v>
                </c:pt>
                <c:pt idx="208">
                  <c:v>43436.27988425926</c:v>
                </c:pt>
                <c:pt idx="209">
                  <c:v>43436.293773148151</c:v>
                </c:pt>
                <c:pt idx="210">
                  <c:v>43436.307662037034</c:v>
                </c:pt>
                <c:pt idx="211">
                  <c:v>43436.321550925924</c:v>
                </c:pt>
                <c:pt idx="212">
                  <c:v>43436.335439814815</c:v>
                </c:pt>
                <c:pt idx="213">
                  <c:v>43436.349328703705</c:v>
                </c:pt>
                <c:pt idx="214">
                  <c:v>43436.363217592596</c:v>
                </c:pt>
                <c:pt idx="215">
                  <c:v>43436.377106481479</c:v>
                </c:pt>
                <c:pt idx="216">
                  <c:v>43436.39099537037</c:v>
                </c:pt>
                <c:pt idx="217">
                  <c:v>43436.40488425926</c:v>
                </c:pt>
                <c:pt idx="218">
                  <c:v>43436.418773148151</c:v>
                </c:pt>
                <c:pt idx="219">
                  <c:v>43436.432662037034</c:v>
                </c:pt>
                <c:pt idx="220">
                  <c:v>43436.446550925924</c:v>
                </c:pt>
                <c:pt idx="221">
                  <c:v>43436.460439814815</c:v>
                </c:pt>
                <c:pt idx="222">
                  <c:v>43436.474328703705</c:v>
                </c:pt>
                <c:pt idx="223">
                  <c:v>43436.488217592596</c:v>
                </c:pt>
                <c:pt idx="224">
                  <c:v>43436.502106481479</c:v>
                </c:pt>
                <c:pt idx="225">
                  <c:v>43436.51599537037</c:v>
                </c:pt>
                <c:pt idx="226">
                  <c:v>43436.52988425926</c:v>
                </c:pt>
                <c:pt idx="227">
                  <c:v>43436.543773148151</c:v>
                </c:pt>
                <c:pt idx="228">
                  <c:v>43436.557662037034</c:v>
                </c:pt>
                <c:pt idx="229">
                  <c:v>43436.571550925924</c:v>
                </c:pt>
                <c:pt idx="230">
                  <c:v>43436.585439814815</c:v>
                </c:pt>
                <c:pt idx="231">
                  <c:v>43436.599328703705</c:v>
                </c:pt>
                <c:pt idx="232">
                  <c:v>43436.613217592596</c:v>
                </c:pt>
                <c:pt idx="233">
                  <c:v>43436.627106481479</c:v>
                </c:pt>
                <c:pt idx="234">
                  <c:v>43436.64099537037</c:v>
                </c:pt>
                <c:pt idx="235">
                  <c:v>43436.65488425926</c:v>
                </c:pt>
                <c:pt idx="236">
                  <c:v>43436.668773148151</c:v>
                </c:pt>
                <c:pt idx="237">
                  <c:v>43436.682662037034</c:v>
                </c:pt>
                <c:pt idx="238">
                  <c:v>43436.696550925924</c:v>
                </c:pt>
                <c:pt idx="239">
                  <c:v>43436.710439814815</c:v>
                </c:pt>
                <c:pt idx="240">
                  <c:v>43436.724328703705</c:v>
                </c:pt>
                <c:pt idx="241">
                  <c:v>43436.738217592596</c:v>
                </c:pt>
                <c:pt idx="242">
                  <c:v>43436.752106481479</c:v>
                </c:pt>
                <c:pt idx="243">
                  <c:v>43436.76599537037</c:v>
                </c:pt>
                <c:pt idx="244">
                  <c:v>43436.77988425926</c:v>
                </c:pt>
                <c:pt idx="245">
                  <c:v>43436.793773148151</c:v>
                </c:pt>
                <c:pt idx="246">
                  <c:v>43436.807662037034</c:v>
                </c:pt>
                <c:pt idx="247">
                  <c:v>43436.821550925924</c:v>
                </c:pt>
                <c:pt idx="248">
                  <c:v>43436.835439814815</c:v>
                </c:pt>
                <c:pt idx="249">
                  <c:v>43436.849328703705</c:v>
                </c:pt>
                <c:pt idx="250">
                  <c:v>43436.863217592596</c:v>
                </c:pt>
                <c:pt idx="251">
                  <c:v>43436.877106481479</c:v>
                </c:pt>
                <c:pt idx="252">
                  <c:v>43436.89099537037</c:v>
                </c:pt>
                <c:pt idx="253">
                  <c:v>43436.90488425926</c:v>
                </c:pt>
                <c:pt idx="254">
                  <c:v>43436.918773148151</c:v>
                </c:pt>
                <c:pt idx="255">
                  <c:v>43436.932662037034</c:v>
                </c:pt>
                <c:pt idx="256">
                  <c:v>43436.946550925924</c:v>
                </c:pt>
                <c:pt idx="257">
                  <c:v>43436.960439814815</c:v>
                </c:pt>
                <c:pt idx="258">
                  <c:v>43436.974328703705</c:v>
                </c:pt>
                <c:pt idx="259">
                  <c:v>43436.988217592596</c:v>
                </c:pt>
                <c:pt idx="260">
                  <c:v>43437.002106481479</c:v>
                </c:pt>
                <c:pt idx="261">
                  <c:v>43437.01599537037</c:v>
                </c:pt>
                <c:pt idx="262">
                  <c:v>43437.02988425926</c:v>
                </c:pt>
                <c:pt idx="263">
                  <c:v>43437.043773148151</c:v>
                </c:pt>
                <c:pt idx="264">
                  <c:v>43437.057662037034</c:v>
                </c:pt>
                <c:pt idx="265">
                  <c:v>43437.071550925924</c:v>
                </c:pt>
                <c:pt idx="266">
                  <c:v>43437.085439814815</c:v>
                </c:pt>
                <c:pt idx="267">
                  <c:v>43437.099328703705</c:v>
                </c:pt>
                <c:pt idx="268">
                  <c:v>43437.113217592596</c:v>
                </c:pt>
                <c:pt idx="269">
                  <c:v>43437.127106481479</c:v>
                </c:pt>
                <c:pt idx="270">
                  <c:v>43437.14099537037</c:v>
                </c:pt>
                <c:pt idx="271">
                  <c:v>43437.15488425926</c:v>
                </c:pt>
                <c:pt idx="272">
                  <c:v>43437.16878472222</c:v>
                </c:pt>
                <c:pt idx="273">
                  <c:v>43437.182673611111</c:v>
                </c:pt>
                <c:pt idx="274">
                  <c:v>43437.196562500001</c:v>
                </c:pt>
                <c:pt idx="275">
                  <c:v>43437.210451388892</c:v>
                </c:pt>
                <c:pt idx="276">
                  <c:v>43437.224340277775</c:v>
                </c:pt>
                <c:pt idx="277">
                  <c:v>43437.238229166665</c:v>
                </c:pt>
                <c:pt idx="278">
                  <c:v>43437.252118055556</c:v>
                </c:pt>
                <c:pt idx="279">
                  <c:v>43437.266006944446</c:v>
                </c:pt>
                <c:pt idx="280">
                  <c:v>43437.279895833337</c:v>
                </c:pt>
                <c:pt idx="281">
                  <c:v>43437.29378472222</c:v>
                </c:pt>
                <c:pt idx="282">
                  <c:v>43437.307673611111</c:v>
                </c:pt>
                <c:pt idx="283">
                  <c:v>43437.321562500001</c:v>
                </c:pt>
                <c:pt idx="284">
                  <c:v>43437.335451388892</c:v>
                </c:pt>
                <c:pt idx="285">
                  <c:v>43437.349340277775</c:v>
                </c:pt>
                <c:pt idx="286">
                  <c:v>43437.363229166665</c:v>
                </c:pt>
                <c:pt idx="287">
                  <c:v>43437.377118055556</c:v>
                </c:pt>
                <c:pt idx="288">
                  <c:v>43437.391006944446</c:v>
                </c:pt>
                <c:pt idx="289">
                  <c:v>43437.404895833337</c:v>
                </c:pt>
                <c:pt idx="290">
                  <c:v>43437.41878472222</c:v>
                </c:pt>
                <c:pt idx="291">
                  <c:v>43437.432673611111</c:v>
                </c:pt>
                <c:pt idx="292">
                  <c:v>43437.446562500001</c:v>
                </c:pt>
                <c:pt idx="293">
                  <c:v>43437.460451388892</c:v>
                </c:pt>
                <c:pt idx="294">
                  <c:v>43437.474340277775</c:v>
                </c:pt>
                <c:pt idx="295">
                  <c:v>43437.488229166665</c:v>
                </c:pt>
                <c:pt idx="296">
                  <c:v>43437.502118055556</c:v>
                </c:pt>
                <c:pt idx="297">
                  <c:v>43437.516006944446</c:v>
                </c:pt>
                <c:pt idx="298">
                  <c:v>43437.529895833337</c:v>
                </c:pt>
                <c:pt idx="299">
                  <c:v>43437.54378472222</c:v>
                </c:pt>
                <c:pt idx="300">
                  <c:v>43437.557673611111</c:v>
                </c:pt>
                <c:pt idx="301">
                  <c:v>43437.571562500001</c:v>
                </c:pt>
                <c:pt idx="302">
                  <c:v>43437.585451388892</c:v>
                </c:pt>
                <c:pt idx="303">
                  <c:v>43437.599340277775</c:v>
                </c:pt>
                <c:pt idx="304">
                  <c:v>43437.613229166665</c:v>
                </c:pt>
                <c:pt idx="305">
                  <c:v>43437.627118055556</c:v>
                </c:pt>
                <c:pt idx="306">
                  <c:v>43437.641006944446</c:v>
                </c:pt>
                <c:pt idx="307">
                  <c:v>43437.654895833337</c:v>
                </c:pt>
                <c:pt idx="308">
                  <c:v>43437.66878472222</c:v>
                </c:pt>
                <c:pt idx="309">
                  <c:v>43437.682673611111</c:v>
                </c:pt>
                <c:pt idx="310">
                  <c:v>43437.696562500001</c:v>
                </c:pt>
                <c:pt idx="311">
                  <c:v>43437.710451388892</c:v>
                </c:pt>
                <c:pt idx="312">
                  <c:v>43437.724340277775</c:v>
                </c:pt>
                <c:pt idx="313">
                  <c:v>43437.738229166665</c:v>
                </c:pt>
                <c:pt idx="314">
                  <c:v>43437.752118055556</c:v>
                </c:pt>
                <c:pt idx="315">
                  <c:v>43437.766006944446</c:v>
                </c:pt>
                <c:pt idx="316">
                  <c:v>43437.779895833337</c:v>
                </c:pt>
                <c:pt idx="317">
                  <c:v>43437.79378472222</c:v>
                </c:pt>
                <c:pt idx="318">
                  <c:v>43437.807673611111</c:v>
                </c:pt>
                <c:pt idx="319">
                  <c:v>43437.821562500001</c:v>
                </c:pt>
                <c:pt idx="320">
                  <c:v>43437.835451388892</c:v>
                </c:pt>
                <c:pt idx="321">
                  <c:v>43437.849340277775</c:v>
                </c:pt>
                <c:pt idx="322">
                  <c:v>43437.863229166665</c:v>
                </c:pt>
                <c:pt idx="323">
                  <c:v>43437.877118055556</c:v>
                </c:pt>
                <c:pt idx="324">
                  <c:v>43437.891006944446</c:v>
                </c:pt>
                <c:pt idx="325">
                  <c:v>43437.904895833337</c:v>
                </c:pt>
                <c:pt idx="326">
                  <c:v>43437.91878472222</c:v>
                </c:pt>
                <c:pt idx="327">
                  <c:v>43437.932673611111</c:v>
                </c:pt>
                <c:pt idx="328">
                  <c:v>43437.946562500001</c:v>
                </c:pt>
                <c:pt idx="329">
                  <c:v>43437.960451388892</c:v>
                </c:pt>
                <c:pt idx="330">
                  <c:v>43437.974340277775</c:v>
                </c:pt>
                <c:pt idx="331">
                  <c:v>43437.988229166665</c:v>
                </c:pt>
                <c:pt idx="332">
                  <c:v>43438.002118055556</c:v>
                </c:pt>
                <c:pt idx="333">
                  <c:v>43438.016006944446</c:v>
                </c:pt>
                <c:pt idx="334">
                  <c:v>43438.029895833337</c:v>
                </c:pt>
                <c:pt idx="335">
                  <c:v>43438.04378472222</c:v>
                </c:pt>
                <c:pt idx="336">
                  <c:v>43438.057673611111</c:v>
                </c:pt>
                <c:pt idx="337">
                  <c:v>43438.071562500001</c:v>
                </c:pt>
                <c:pt idx="338">
                  <c:v>43438.085451388892</c:v>
                </c:pt>
                <c:pt idx="339">
                  <c:v>43438.099340277775</c:v>
                </c:pt>
                <c:pt idx="340">
                  <c:v>43438.113229166665</c:v>
                </c:pt>
                <c:pt idx="341">
                  <c:v>43438.127118055556</c:v>
                </c:pt>
                <c:pt idx="342">
                  <c:v>43438.141006944446</c:v>
                </c:pt>
                <c:pt idx="343">
                  <c:v>43438.154895833337</c:v>
                </c:pt>
                <c:pt idx="344">
                  <c:v>43438.16878472222</c:v>
                </c:pt>
                <c:pt idx="345">
                  <c:v>43438.182673611111</c:v>
                </c:pt>
                <c:pt idx="346">
                  <c:v>43438.196562500001</c:v>
                </c:pt>
                <c:pt idx="347">
                  <c:v>43438.210451388892</c:v>
                </c:pt>
                <c:pt idx="348">
                  <c:v>43438.224340277775</c:v>
                </c:pt>
                <c:pt idx="349">
                  <c:v>43438.238229166665</c:v>
                </c:pt>
                <c:pt idx="350">
                  <c:v>43438.252118055556</c:v>
                </c:pt>
                <c:pt idx="351">
                  <c:v>43438.266006944446</c:v>
                </c:pt>
                <c:pt idx="352">
                  <c:v>43438.279895833337</c:v>
                </c:pt>
                <c:pt idx="353">
                  <c:v>43438.29378472222</c:v>
                </c:pt>
                <c:pt idx="354">
                  <c:v>43438.307673611111</c:v>
                </c:pt>
                <c:pt idx="355">
                  <c:v>43438.321562500001</c:v>
                </c:pt>
                <c:pt idx="356">
                  <c:v>43438.335451388892</c:v>
                </c:pt>
                <c:pt idx="357">
                  <c:v>43438.349340277775</c:v>
                </c:pt>
                <c:pt idx="358">
                  <c:v>43438.363229166665</c:v>
                </c:pt>
                <c:pt idx="359">
                  <c:v>43438.377118055556</c:v>
                </c:pt>
                <c:pt idx="360">
                  <c:v>43438.391018518516</c:v>
                </c:pt>
                <c:pt idx="361">
                  <c:v>43438.404907407406</c:v>
                </c:pt>
                <c:pt idx="362">
                  <c:v>43438.418796296297</c:v>
                </c:pt>
                <c:pt idx="363">
                  <c:v>43438.432685185187</c:v>
                </c:pt>
                <c:pt idx="364">
                  <c:v>43438.446574074071</c:v>
                </c:pt>
                <c:pt idx="365">
                  <c:v>43438.460462962961</c:v>
                </c:pt>
                <c:pt idx="366">
                  <c:v>43438.474351851852</c:v>
                </c:pt>
                <c:pt idx="367">
                  <c:v>43438.488240740742</c:v>
                </c:pt>
                <c:pt idx="368">
                  <c:v>43438.502129629633</c:v>
                </c:pt>
                <c:pt idx="369">
                  <c:v>43438.516018518516</c:v>
                </c:pt>
                <c:pt idx="370">
                  <c:v>43438.529907407406</c:v>
                </c:pt>
                <c:pt idx="371">
                  <c:v>43438.543796296297</c:v>
                </c:pt>
                <c:pt idx="372">
                  <c:v>43438.557685185187</c:v>
                </c:pt>
                <c:pt idx="373">
                  <c:v>43438.571574074071</c:v>
                </c:pt>
                <c:pt idx="374">
                  <c:v>43438.585462962961</c:v>
                </c:pt>
                <c:pt idx="375">
                  <c:v>43438.599351851852</c:v>
                </c:pt>
                <c:pt idx="376">
                  <c:v>43438.613240740742</c:v>
                </c:pt>
                <c:pt idx="377">
                  <c:v>43438.627129629633</c:v>
                </c:pt>
                <c:pt idx="378">
                  <c:v>43438.641018518516</c:v>
                </c:pt>
                <c:pt idx="379">
                  <c:v>43438.654907407406</c:v>
                </c:pt>
                <c:pt idx="380">
                  <c:v>43438.668796296297</c:v>
                </c:pt>
                <c:pt idx="381">
                  <c:v>43438.682685185187</c:v>
                </c:pt>
                <c:pt idx="382">
                  <c:v>43438.696574074071</c:v>
                </c:pt>
                <c:pt idx="383">
                  <c:v>43438.710462962961</c:v>
                </c:pt>
                <c:pt idx="384">
                  <c:v>43438.724351851852</c:v>
                </c:pt>
                <c:pt idx="385">
                  <c:v>43438.738240740742</c:v>
                </c:pt>
                <c:pt idx="386">
                  <c:v>43438.752129629633</c:v>
                </c:pt>
                <c:pt idx="387">
                  <c:v>43438.766018518516</c:v>
                </c:pt>
                <c:pt idx="388">
                  <c:v>43438.779907407406</c:v>
                </c:pt>
                <c:pt idx="389">
                  <c:v>43438.793796296297</c:v>
                </c:pt>
                <c:pt idx="390">
                  <c:v>43438.807685185187</c:v>
                </c:pt>
                <c:pt idx="391">
                  <c:v>43438.821574074071</c:v>
                </c:pt>
                <c:pt idx="392">
                  <c:v>43438.835462962961</c:v>
                </c:pt>
                <c:pt idx="393">
                  <c:v>43438.849351851852</c:v>
                </c:pt>
                <c:pt idx="394">
                  <c:v>43438.863240740742</c:v>
                </c:pt>
                <c:pt idx="395">
                  <c:v>43438.877129629633</c:v>
                </c:pt>
                <c:pt idx="396">
                  <c:v>43438.891018518516</c:v>
                </c:pt>
                <c:pt idx="397">
                  <c:v>43438.904907407406</c:v>
                </c:pt>
                <c:pt idx="398">
                  <c:v>43438.918796296297</c:v>
                </c:pt>
                <c:pt idx="399">
                  <c:v>43438.932685185187</c:v>
                </c:pt>
                <c:pt idx="400">
                  <c:v>43438.946574074071</c:v>
                </c:pt>
                <c:pt idx="401">
                  <c:v>43438.960462962961</c:v>
                </c:pt>
                <c:pt idx="402">
                  <c:v>43438.974351851852</c:v>
                </c:pt>
                <c:pt idx="403">
                  <c:v>43438.988240740742</c:v>
                </c:pt>
                <c:pt idx="404">
                  <c:v>43439.002129629633</c:v>
                </c:pt>
                <c:pt idx="405">
                  <c:v>43439.016018518516</c:v>
                </c:pt>
                <c:pt idx="406">
                  <c:v>43439.029907407406</c:v>
                </c:pt>
                <c:pt idx="407">
                  <c:v>43439.043796296297</c:v>
                </c:pt>
                <c:pt idx="408">
                  <c:v>43439.057685185187</c:v>
                </c:pt>
                <c:pt idx="409">
                  <c:v>43439.071574074071</c:v>
                </c:pt>
                <c:pt idx="410">
                  <c:v>43439.085462962961</c:v>
                </c:pt>
                <c:pt idx="411">
                  <c:v>43439.099351851852</c:v>
                </c:pt>
                <c:pt idx="412">
                  <c:v>43439.113240740742</c:v>
                </c:pt>
                <c:pt idx="413">
                  <c:v>43439.127129629633</c:v>
                </c:pt>
                <c:pt idx="414">
                  <c:v>43439.141018518516</c:v>
                </c:pt>
                <c:pt idx="415">
                  <c:v>43439.154907407406</c:v>
                </c:pt>
                <c:pt idx="416">
                  <c:v>43439.168796296297</c:v>
                </c:pt>
                <c:pt idx="417">
                  <c:v>43439.182685185187</c:v>
                </c:pt>
                <c:pt idx="418">
                  <c:v>43439.196574074071</c:v>
                </c:pt>
                <c:pt idx="419">
                  <c:v>43439.210462962961</c:v>
                </c:pt>
                <c:pt idx="420">
                  <c:v>43439.224351851852</c:v>
                </c:pt>
                <c:pt idx="421">
                  <c:v>43439.238240740742</c:v>
                </c:pt>
                <c:pt idx="422">
                  <c:v>43439.252129629633</c:v>
                </c:pt>
                <c:pt idx="423">
                  <c:v>43439.266018518516</c:v>
                </c:pt>
                <c:pt idx="424">
                  <c:v>43439.279907407406</c:v>
                </c:pt>
                <c:pt idx="425">
                  <c:v>43439.293796296297</c:v>
                </c:pt>
                <c:pt idx="426">
                  <c:v>43439.307685185187</c:v>
                </c:pt>
                <c:pt idx="427">
                  <c:v>43439.321574074071</c:v>
                </c:pt>
                <c:pt idx="428">
                  <c:v>43439.335462962961</c:v>
                </c:pt>
                <c:pt idx="429">
                  <c:v>43439.349351851852</c:v>
                </c:pt>
                <c:pt idx="430">
                  <c:v>43439.363240740742</c:v>
                </c:pt>
                <c:pt idx="431">
                  <c:v>43439.377129629633</c:v>
                </c:pt>
                <c:pt idx="432">
                  <c:v>43439.391018518516</c:v>
                </c:pt>
                <c:pt idx="433">
                  <c:v>43439.404907407406</c:v>
                </c:pt>
                <c:pt idx="434">
                  <c:v>43439.418796296297</c:v>
                </c:pt>
                <c:pt idx="435">
                  <c:v>43439.432685185187</c:v>
                </c:pt>
                <c:pt idx="436">
                  <c:v>43439.446574074071</c:v>
                </c:pt>
                <c:pt idx="437">
                  <c:v>43439.460462962961</c:v>
                </c:pt>
                <c:pt idx="438">
                  <c:v>43439.474351851852</c:v>
                </c:pt>
                <c:pt idx="439">
                  <c:v>43439.488240740742</c:v>
                </c:pt>
                <c:pt idx="440">
                  <c:v>43439.502129629633</c:v>
                </c:pt>
                <c:pt idx="441">
                  <c:v>43439.516018518516</c:v>
                </c:pt>
                <c:pt idx="442">
                  <c:v>43439.529907407406</c:v>
                </c:pt>
                <c:pt idx="443">
                  <c:v>43439.543796296297</c:v>
                </c:pt>
                <c:pt idx="444">
                  <c:v>43439.557685185187</c:v>
                </c:pt>
                <c:pt idx="445">
                  <c:v>43439.571574074071</c:v>
                </c:pt>
                <c:pt idx="446">
                  <c:v>43439.585462962961</c:v>
                </c:pt>
                <c:pt idx="447">
                  <c:v>43439.599351851852</c:v>
                </c:pt>
                <c:pt idx="448">
                  <c:v>43439.613240740742</c:v>
                </c:pt>
                <c:pt idx="449">
                  <c:v>43439.627129629633</c:v>
                </c:pt>
                <c:pt idx="450">
                  <c:v>43439.641018518516</c:v>
                </c:pt>
                <c:pt idx="451">
                  <c:v>43439.654907407406</c:v>
                </c:pt>
                <c:pt idx="452">
                  <c:v>43439.668796296297</c:v>
                </c:pt>
                <c:pt idx="453">
                  <c:v>43439.682685185187</c:v>
                </c:pt>
                <c:pt idx="454">
                  <c:v>43439.696574074071</c:v>
                </c:pt>
                <c:pt idx="455">
                  <c:v>43439.710462962961</c:v>
                </c:pt>
                <c:pt idx="456">
                  <c:v>43439.724351851852</c:v>
                </c:pt>
                <c:pt idx="457">
                  <c:v>43439.738240740742</c:v>
                </c:pt>
                <c:pt idx="458">
                  <c:v>43439.752129629633</c:v>
                </c:pt>
                <c:pt idx="459">
                  <c:v>43439.766018518516</c:v>
                </c:pt>
                <c:pt idx="460">
                  <c:v>43439.779907407406</c:v>
                </c:pt>
                <c:pt idx="461">
                  <c:v>43439.793796296297</c:v>
                </c:pt>
                <c:pt idx="462">
                  <c:v>43439.807685185187</c:v>
                </c:pt>
                <c:pt idx="463">
                  <c:v>43439.821574074071</c:v>
                </c:pt>
                <c:pt idx="464">
                  <c:v>43439.835462962961</c:v>
                </c:pt>
                <c:pt idx="465">
                  <c:v>43439.849351851852</c:v>
                </c:pt>
                <c:pt idx="466">
                  <c:v>43439.863240740742</c:v>
                </c:pt>
                <c:pt idx="467">
                  <c:v>43439.877129629633</c:v>
                </c:pt>
                <c:pt idx="468">
                  <c:v>43439.891030092593</c:v>
                </c:pt>
                <c:pt idx="469">
                  <c:v>43439.904918981483</c:v>
                </c:pt>
                <c:pt idx="470">
                  <c:v>43439.918807870374</c:v>
                </c:pt>
                <c:pt idx="471">
                  <c:v>43439.932696759257</c:v>
                </c:pt>
                <c:pt idx="472">
                  <c:v>43439.946585648147</c:v>
                </c:pt>
                <c:pt idx="473">
                  <c:v>43439.960474537038</c:v>
                </c:pt>
                <c:pt idx="474">
                  <c:v>43439.974363425928</c:v>
                </c:pt>
                <c:pt idx="475">
                  <c:v>43439.988252314812</c:v>
                </c:pt>
                <c:pt idx="476">
                  <c:v>43440.002141203702</c:v>
                </c:pt>
                <c:pt idx="477">
                  <c:v>43440.016030092593</c:v>
                </c:pt>
                <c:pt idx="478">
                  <c:v>43440.029918981483</c:v>
                </c:pt>
                <c:pt idx="479">
                  <c:v>43440.043807870374</c:v>
                </c:pt>
                <c:pt idx="480">
                  <c:v>43440.057696759257</c:v>
                </c:pt>
                <c:pt idx="481">
                  <c:v>43440.071585648147</c:v>
                </c:pt>
                <c:pt idx="482">
                  <c:v>43440.085474537038</c:v>
                </c:pt>
                <c:pt idx="483">
                  <c:v>43440.099363425928</c:v>
                </c:pt>
                <c:pt idx="484">
                  <c:v>43440.113252314812</c:v>
                </c:pt>
                <c:pt idx="485">
                  <c:v>43440.127141203702</c:v>
                </c:pt>
                <c:pt idx="486">
                  <c:v>43440.141030092593</c:v>
                </c:pt>
                <c:pt idx="487">
                  <c:v>43440.154918981483</c:v>
                </c:pt>
                <c:pt idx="488">
                  <c:v>43440.168807870374</c:v>
                </c:pt>
                <c:pt idx="489">
                  <c:v>43440.182696759257</c:v>
                </c:pt>
                <c:pt idx="490">
                  <c:v>43440.196585648147</c:v>
                </c:pt>
                <c:pt idx="491">
                  <c:v>43440.210474537038</c:v>
                </c:pt>
                <c:pt idx="492">
                  <c:v>43440.224363425928</c:v>
                </c:pt>
                <c:pt idx="493">
                  <c:v>43440.238252314812</c:v>
                </c:pt>
                <c:pt idx="494">
                  <c:v>43440.252141203702</c:v>
                </c:pt>
                <c:pt idx="495">
                  <c:v>43440.266030092593</c:v>
                </c:pt>
                <c:pt idx="496">
                  <c:v>43440.279918981483</c:v>
                </c:pt>
                <c:pt idx="497">
                  <c:v>43440.293807870374</c:v>
                </c:pt>
                <c:pt idx="498">
                  <c:v>43440.307696759257</c:v>
                </c:pt>
                <c:pt idx="499">
                  <c:v>43440.321585648147</c:v>
                </c:pt>
                <c:pt idx="500">
                  <c:v>43440.335474537038</c:v>
                </c:pt>
                <c:pt idx="501">
                  <c:v>43440.349363425928</c:v>
                </c:pt>
                <c:pt idx="502">
                  <c:v>43440.363252314812</c:v>
                </c:pt>
                <c:pt idx="503">
                  <c:v>43440.377141203702</c:v>
                </c:pt>
                <c:pt idx="504">
                  <c:v>43440.391030092593</c:v>
                </c:pt>
                <c:pt idx="505">
                  <c:v>43440.404918981483</c:v>
                </c:pt>
                <c:pt idx="506">
                  <c:v>43440.418807870374</c:v>
                </c:pt>
                <c:pt idx="507">
                  <c:v>43440.432696759257</c:v>
                </c:pt>
                <c:pt idx="508">
                  <c:v>43440.446585648147</c:v>
                </c:pt>
                <c:pt idx="509">
                  <c:v>43440.460474537038</c:v>
                </c:pt>
                <c:pt idx="510">
                  <c:v>43440.474363425928</c:v>
                </c:pt>
                <c:pt idx="511">
                  <c:v>43440.488252314812</c:v>
                </c:pt>
                <c:pt idx="512">
                  <c:v>43440.502141203702</c:v>
                </c:pt>
                <c:pt idx="513">
                  <c:v>43440.516030092593</c:v>
                </c:pt>
                <c:pt idx="514">
                  <c:v>43440.529918981483</c:v>
                </c:pt>
                <c:pt idx="515">
                  <c:v>43440.543807870374</c:v>
                </c:pt>
                <c:pt idx="516">
                  <c:v>43440.557696759257</c:v>
                </c:pt>
                <c:pt idx="517">
                  <c:v>43440.571585648147</c:v>
                </c:pt>
                <c:pt idx="518">
                  <c:v>43440.585474537038</c:v>
                </c:pt>
                <c:pt idx="519">
                  <c:v>43440.599363425928</c:v>
                </c:pt>
                <c:pt idx="520">
                  <c:v>43440.613252314812</c:v>
                </c:pt>
                <c:pt idx="521">
                  <c:v>43440.627141203702</c:v>
                </c:pt>
                <c:pt idx="522">
                  <c:v>43440.641030092593</c:v>
                </c:pt>
                <c:pt idx="523">
                  <c:v>43440.654918981483</c:v>
                </c:pt>
                <c:pt idx="524">
                  <c:v>43440.668807870374</c:v>
                </c:pt>
                <c:pt idx="525">
                  <c:v>43440.682696759257</c:v>
                </c:pt>
                <c:pt idx="526">
                  <c:v>43440.696585648147</c:v>
                </c:pt>
                <c:pt idx="527">
                  <c:v>43440.710474537038</c:v>
                </c:pt>
                <c:pt idx="528">
                  <c:v>43440.724363425928</c:v>
                </c:pt>
                <c:pt idx="529">
                  <c:v>43440.738252314812</c:v>
                </c:pt>
                <c:pt idx="530">
                  <c:v>43440.752141203702</c:v>
                </c:pt>
                <c:pt idx="531">
                  <c:v>43440.766030092593</c:v>
                </c:pt>
                <c:pt idx="532">
                  <c:v>43440.779918981483</c:v>
                </c:pt>
                <c:pt idx="533">
                  <c:v>43440.793807870374</c:v>
                </c:pt>
                <c:pt idx="534">
                  <c:v>43440.807696759257</c:v>
                </c:pt>
                <c:pt idx="535">
                  <c:v>43440.821585648147</c:v>
                </c:pt>
                <c:pt idx="536">
                  <c:v>43440.835474537038</c:v>
                </c:pt>
                <c:pt idx="537">
                  <c:v>43440.849363425928</c:v>
                </c:pt>
                <c:pt idx="538">
                  <c:v>43440.863252314812</c:v>
                </c:pt>
                <c:pt idx="539">
                  <c:v>43440.877141203702</c:v>
                </c:pt>
                <c:pt idx="540">
                  <c:v>43440.891030092593</c:v>
                </c:pt>
                <c:pt idx="541">
                  <c:v>43440.904918981483</c:v>
                </c:pt>
                <c:pt idx="542">
                  <c:v>43440.918807870374</c:v>
                </c:pt>
                <c:pt idx="543">
                  <c:v>43440.932696759257</c:v>
                </c:pt>
                <c:pt idx="544">
                  <c:v>43440.946585648147</c:v>
                </c:pt>
                <c:pt idx="545">
                  <c:v>43440.960474537038</c:v>
                </c:pt>
                <c:pt idx="546">
                  <c:v>43440.974363425928</c:v>
                </c:pt>
                <c:pt idx="547">
                  <c:v>43440.988252314812</c:v>
                </c:pt>
                <c:pt idx="548">
                  <c:v>43441.002141203702</c:v>
                </c:pt>
                <c:pt idx="549">
                  <c:v>43441.016030092593</c:v>
                </c:pt>
                <c:pt idx="550">
                  <c:v>43441.029918981483</c:v>
                </c:pt>
                <c:pt idx="551">
                  <c:v>43441.043807870374</c:v>
                </c:pt>
                <c:pt idx="552">
                  <c:v>43441.057696759257</c:v>
                </c:pt>
                <c:pt idx="553">
                  <c:v>43441.071585648147</c:v>
                </c:pt>
                <c:pt idx="554">
                  <c:v>43441.085474537038</c:v>
                </c:pt>
                <c:pt idx="555">
                  <c:v>43441.099363425928</c:v>
                </c:pt>
                <c:pt idx="556">
                  <c:v>43441.113252314812</c:v>
                </c:pt>
                <c:pt idx="557">
                  <c:v>43441.127141203702</c:v>
                </c:pt>
                <c:pt idx="558">
                  <c:v>43441.141030092593</c:v>
                </c:pt>
                <c:pt idx="559">
                  <c:v>43441.154918981483</c:v>
                </c:pt>
                <c:pt idx="560">
                  <c:v>43441.168807870374</c:v>
                </c:pt>
                <c:pt idx="561">
                  <c:v>43441.182696759257</c:v>
                </c:pt>
                <c:pt idx="562">
                  <c:v>43441.196585648147</c:v>
                </c:pt>
                <c:pt idx="563">
                  <c:v>43441.210486111115</c:v>
                </c:pt>
                <c:pt idx="564">
                  <c:v>43441.224374999998</c:v>
                </c:pt>
                <c:pt idx="565">
                  <c:v>43441.238263888888</c:v>
                </c:pt>
                <c:pt idx="566">
                  <c:v>43441.252152777779</c:v>
                </c:pt>
                <c:pt idx="567">
                  <c:v>43441.266041666669</c:v>
                </c:pt>
                <c:pt idx="568">
                  <c:v>43441.279930555553</c:v>
                </c:pt>
                <c:pt idx="569">
                  <c:v>43441.293819444443</c:v>
                </c:pt>
                <c:pt idx="570">
                  <c:v>43441.307708333334</c:v>
                </c:pt>
                <c:pt idx="571">
                  <c:v>43441.321597222224</c:v>
                </c:pt>
                <c:pt idx="572">
                  <c:v>43441.335486111115</c:v>
                </c:pt>
                <c:pt idx="573">
                  <c:v>43441.349374999998</c:v>
                </c:pt>
                <c:pt idx="574">
                  <c:v>43441.363263888888</c:v>
                </c:pt>
                <c:pt idx="575">
                  <c:v>43441.377152777779</c:v>
                </c:pt>
                <c:pt idx="576">
                  <c:v>43441.391041666669</c:v>
                </c:pt>
                <c:pt idx="577">
                  <c:v>43441.404930555553</c:v>
                </c:pt>
                <c:pt idx="578">
                  <c:v>43441.418819444443</c:v>
                </c:pt>
                <c:pt idx="579">
                  <c:v>43441.432708333334</c:v>
                </c:pt>
                <c:pt idx="580">
                  <c:v>43441.446597222224</c:v>
                </c:pt>
                <c:pt idx="581">
                  <c:v>43441.460486111115</c:v>
                </c:pt>
                <c:pt idx="582">
                  <c:v>43441.474374999998</c:v>
                </c:pt>
                <c:pt idx="583">
                  <c:v>43441.488263888888</c:v>
                </c:pt>
                <c:pt idx="584">
                  <c:v>43441.502152777779</c:v>
                </c:pt>
                <c:pt idx="585">
                  <c:v>43441.516041666669</c:v>
                </c:pt>
                <c:pt idx="586">
                  <c:v>43441.529930555553</c:v>
                </c:pt>
                <c:pt idx="587">
                  <c:v>43441.543819444443</c:v>
                </c:pt>
                <c:pt idx="588">
                  <c:v>43441.557708333334</c:v>
                </c:pt>
                <c:pt idx="589">
                  <c:v>43441.571597222224</c:v>
                </c:pt>
                <c:pt idx="590">
                  <c:v>43441.585486111115</c:v>
                </c:pt>
                <c:pt idx="591">
                  <c:v>43441.599374999998</c:v>
                </c:pt>
                <c:pt idx="592">
                  <c:v>43441.613263888888</c:v>
                </c:pt>
                <c:pt idx="593">
                  <c:v>43441.627152777779</c:v>
                </c:pt>
                <c:pt idx="594">
                  <c:v>43441.641041666669</c:v>
                </c:pt>
                <c:pt idx="595">
                  <c:v>43441.654930555553</c:v>
                </c:pt>
                <c:pt idx="596">
                  <c:v>43441.668819444443</c:v>
                </c:pt>
                <c:pt idx="597">
                  <c:v>43441.682708333334</c:v>
                </c:pt>
                <c:pt idx="598">
                  <c:v>43441.696597222224</c:v>
                </c:pt>
                <c:pt idx="599">
                  <c:v>43441.710486111115</c:v>
                </c:pt>
                <c:pt idx="600">
                  <c:v>43441.724374999998</c:v>
                </c:pt>
                <c:pt idx="601">
                  <c:v>43441.738263888888</c:v>
                </c:pt>
                <c:pt idx="602">
                  <c:v>43441.752152777779</c:v>
                </c:pt>
                <c:pt idx="603">
                  <c:v>43441.766041666669</c:v>
                </c:pt>
                <c:pt idx="604">
                  <c:v>43441.779930555553</c:v>
                </c:pt>
                <c:pt idx="605">
                  <c:v>43441.793819444443</c:v>
                </c:pt>
                <c:pt idx="606">
                  <c:v>43441.807708333334</c:v>
                </c:pt>
                <c:pt idx="607">
                  <c:v>43441.821597222224</c:v>
                </c:pt>
                <c:pt idx="608">
                  <c:v>43441.835486111115</c:v>
                </c:pt>
                <c:pt idx="609">
                  <c:v>43441.849374999998</c:v>
                </c:pt>
                <c:pt idx="610">
                  <c:v>43441.863263888888</c:v>
                </c:pt>
                <c:pt idx="611">
                  <c:v>43441.877152777779</c:v>
                </c:pt>
                <c:pt idx="612">
                  <c:v>43441.891041666669</c:v>
                </c:pt>
                <c:pt idx="613">
                  <c:v>43441.904930555553</c:v>
                </c:pt>
                <c:pt idx="614">
                  <c:v>43441.918819444443</c:v>
                </c:pt>
                <c:pt idx="615">
                  <c:v>43441.932708333334</c:v>
                </c:pt>
                <c:pt idx="616">
                  <c:v>43441.946597222224</c:v>
                </c:pt>
                <c:pt idx="617">
                  <c:v>43441.960486111115</c:v>
                </c:pt>
                <c:pt idx="618">
                  <c:v>43441.974374999998</c:v>
                </c:pt>
                <c:pt idx="619">
                  <c:v>43441.988263888888</c:v>
                </c:pt>
                <c:pt idx="620">
                  <c:v>43442.002152777779</c:v>
                </c:pt>
                <c:pt idx="621">
                  <c:v>43442.016041666669</c:v>
                </c:pt>
                <c:pt idx="622">
                  <c:v>43442.029930555553</c:v>
                </c:pt>
                <c:pt idx="623">
                  <c:v>43442.043819444443</c:v>
                </c:pt>
                <c:pt idx="624">
                  <c:v>43442.057708333334</c:v>
                </c:pt>
                <c:pt idx="625">
                  <c:v>43442.071597222224</c:v>
                </c:pt>
                <c:pt idx="626">
                  <c:v>43442.085486111115</c:v>
                </c:pt>
                <c:pt idx="627">
                  <c:v>43442.099374999998</c:v>
                </c:pt>
                <c:pt idx="628">
                  <c:v>43442.113263888888</c:v>
                </c:pt>
                <c:pt idx="629">
                  <c:v>43442.127152777779</c:v>
                </c:pt>
                <c:pt idx="630">
                  <c:v>43442.141041666669</c:v>
                </c:pt>
                <c:pt idx="631">
                  <c:v>43442.154930555553</c:v>
                </c:pt>
                <c:pt idx="632">
                  <c:v>43442.168819444443</c:v>
                </c:pt>
                <c:pt idx="633">
                  <c:v>43442.182708333334</c:v>
                </c:pt>
                <c:pt idx="634">
                  <c:v>43442.196597222224</c:v>
                </c:pt>
                <c:pt idx="635">
                  <c:v>43442.210486111115</c:v>
                </c:pt>
                <c:pt idx="636">
                  <c:v>43442.224374999998</c:v>
                </c:pt>
                <c:pt idx="637">
                  <c:v>43442.238263888888</c:v>
                </c:pt>
                <c:pt idx="638">
                  <c:v>43442.252152777779</c:v>
                </c:pt>
                <c:pt idx="639">
                  <c:v>43442.266041666669</c:v>
                </c:pt>
                <c:pt idx="640">
                  <c:v>43442.279930555553</c:v>
                </c:pt>
                <c:pt idx="641">
                  <c:v>43442.293819444443</c:v>
                </c:pt>
                <c:pt idx="642">
                  <c:v>43442.307708333334</c:v>
                </c:pt>
                <c:pt idx="643">
                  <c:v>43442.321597222224</c:v>
                </c:pt>
                <c:pt idx="644">
                  <c:v>43442.335486111115</c:v>
                </c:pt>
                <c:pt idx="645">
                  <c:v>43442.349374999998</c:v>
                </c:pt>
                <c:pt idx="646">
                  <c:v>43442.363263888888</c:v>
                </c:pt>
                <c:pt idx="647">
                  <c:v>43442.377152777779</c:v>
                </c:pt>
                <c:pt idx="648">
                  <c:v>43442.391041666669</c:v>
                </c:pt>
                <c:pt idx="649">
                  <c:v>43442.404930555553</c:v>
                </c:pt>
                <c:pt idx="650">
                  <c:v>43442.418819444443</c:v>
                </c:pt>
                <c:pt idx="651">
                  <c:v>43442.432708333334</c:v>
                </c:pt>
                <c:pt idx="652">
                  <c:v>43442.446597222224</c:v>
                </c:pt>
                <c:pt idx="653">
                  <c:v>43442.460486111115</c:v>
                </c:pt>
                <c:pt idx="654">
                  <c:v>43442.474374999998</c:v>
                </c:pt>
                <c:pt idx="655">
                  <c:v>43442.488263888888</c:v>
                </c:pt>
                <c:pt idx="656">
                  <c:v>43442.502152777779</c:v>
                </c:pt>
                <c:pt idx="657">
                  <c:v>43442.516041666669</c:v>
                </c:pt>
                <c:pt idx="658">
                  <c:v>43442.529930555553</c:v>
                </c:pt>
                <c:pt idx="659">
                  <c:v>43442.543819444443</c:v>
                </c:pt>
                <c:pt idx="660">
                  <c:v>43442.557708333334</c:v>
                </c:pt>
                <c:pt idx="661">
                  <c:v>43442.571597222224</c:v>
                </c:pt>
                <c:pt idx="662">
                  <c:v>43442.585486111115</c:v>
                </c:pt>
                <c:pt idx="663">
                  <c:v>43442.599374999998</c:v>
                </c:pt>
                <c:pt idx="664">
                  <c:v>43442.613263888888</c:v>
                </c:pt>
                <c:pt idx="665">
                  <c:v>43442.627164351848</c:v>
                </c:pt>
                <c:pt idx="666">
                  <c:v>43442.641053240739</c:v>
                </c:pt>
                <c:pt idx="667">
                  <c:v>43442.654942129629</c:v>
                </c:pt>
                <c:pt idx="668">
                  <c:v>43442.66883101852</c:v>
                </c:pt>
                <c:pt idx="669">
                  <c:v>43442.682719907411</c:v>
                </c:pt>
                <c:pt idx="670">
                  <c:v>43442.696608796294</c:v>
                </c:pt>
                <c:pt idx="671">
                  <c:v>43442.710497685184</c:v>
                </c:pt>
                <c:pt idx="672">
                  <c:v>43442.724386574075</c:v>
                </c:pt>
                <c:pt idx="673">
                  <c:v>43442.738275462965</c:v>
                </c:pt>
                <c:pt idx="674">
                  <c:v>43442.752164351848</c:v>
                </c:pt>
                <c:pt idx="675">
                  <c:v>43442.766053240739</c:v>
                </c:pt>
                <c:pt idx="676">
                  <c:v>43442.779942129629</c:v>
                </c:pt>
                <c:pt idx="677">
                  <c:v>43442.79383101852</c:v>
                </c:pt>
                <c:pt idx="678">
                  <c:v>43442.807719907411</c:v>
                </c:pt>
                <c:pt idx="679">
                  <c:v>43442.821608796294</c:v>
                </c:pt>
                <c:pt idx="680">
                  <c:v>43442.835497685184</c:v>
                </c:pt>
                <c:pt idx="681">
                  <c:v>43442.849386574075</c:v>
                </c:pt>
                <c:pt idx="682">
                  <c:v>43442.863275462965</c:v>
                </c:pt>
                <c:pt idx="683">
                  <c:v>43442.877164351848</c:v>
                </c:pt>
                <c:pt idx="684">
                  <c:v>43442.891053240739</c:v>
                </c:pt>
                <c:pt idx="685">
                  <c:v>43442.904942129629</c:v>
                </c:pt>
                <c:pt idx="686">
                  <c:v>43442.91883101852</c:v>
                </c:pt>
                <c:pt idx="687">
                  <c:v>43442.932719907411</c:v>
                </c:pt>
                <c:pt idx="688">
                  <c:v>43442.946608796294</c:v>
                </c:pt>
                <c:pt idx="689">
                  <c:v>43442.960497685184</c:v>
                </c:pt>
                <c:pt idx="690">
                  <c:v>43442.974386574075</c:v>
                </c:pt>
                <c:pt idx="691">
                  <c:v>43442.988275462965</c:v>
                </c:pt>
                <c:pt idx="692">
                  <c:v>43443.002164351848</c:v>
                </c:pt>
                <c:pt idx="693">
                  <c:v>43443.016053240739</c:v>
                </c:pt>
                <c:pt idx="694">
                  <c:v>43443.029942129629</c:v>
                </c:pt>
                <c:pt idx="695">
                  <c:v>43443.04383101852</c:v>
                </c:pt>
                <c:pt idx="696">
                  <c:v>43443.057719907411</c:v>
                </c:pt>
                <c:pt idx="697">
                  <c:v>43443.071608796294</c:v>
                </c:pt>
                <c:pt idx="698">
                  <c:v>43443.085497685184</c:v>
                </c:pt>
                <c:pt idx="699">
                  <c:v>43443.099386574075</c:v>
                </c:pt>
                <c:pt idx="700">
                  <c:v>43443.113275462965</c:v>
                </c:pt>
                <c:pt idx="701">
                  <c:v>43443.127164351848</c:v>
                </c:pt>
                <c:pt idx="702">
                  <c:v>43443.141053240739</c:v>
                </c:pt>
                <c:pt idx="703">
                  <c:v>43443.154942129629</c:v>
                </c:pt>
                <c:pt idx="704">
                  <c:v>43443.16883101852</c:v>
                </c:pt>
                <c:pt idx="705">
                  <c:v>43443.182719907411</c:v>
                </c:pt>
                <c:pt idx="706">
                  <c:v>43443.196608796294</c:v>
                </c:pt>
                <c:pt idx="707">
                  <c:v>43443.210497685184</c:v>
                </c:pt>
                <c:pt idx="708">
                  <c:v>43443.224386574075</c:v>
                </c:pt>
                <c:pt idx="709">
                  <c:v>43443.238275462965</c:v>
                </c:pt>
                <c:pt idx="710">
                  <c:v>43443.252164351848</c:v>
                </c:pt>
                <c:pt idx="711">
                  <c:v>43443.266053240739</c:v>
                </c:pt>
                <c:pt idx="712">
                  <c:v>43443.279942129629</c:v>
                </c:pt>
                <c:pt idx="713">
                  <c:v>43443.29383101852</c:v>
                </c:pt>
                <c:pt idx="714">
                  <c:v>43443.307719907411</c:v>
                </c:pt>
                <c:pt idx="715">
                  <c:v>43443.321608796294</c:v>
                </c:pt>
                <c:pt idx="716">
                  <c:v>43443.335497685184</c:v>
                </c:pt>
                <c:pt idx="717">
                  <c:v>43443.349386574075</c:v>
                </c:pt>
                <c:pt idx="718">
                  <c:v>43443.363275462965</c:v>
                </c:pt>
                <c:pt idx="719">
                  <c:v>43443.377164351848</c:v>
                </c:pt>
                <c:pt idx="720">
                  <c:v>43443.391053240739</c:v>
                </c:pt>
                <c:pt idx="721">
                  <c:v>43443.404942129629</c:v>
                </c:pt>
                <c:pt idx="722">
                  <c:v>43443.41883101852</c:v>
                </c:pt>
                <c:pt idx="723">
                  <c:v>43443.432719907411</c:v>
                </c:pt>
                <c:pt idx="724">
                  <c:v>43443.446608796294</c:v>
                </c:pt>
                <c:pt idx="725">
                  <c:v>43443.460497685184</c:v>
                </c:pt>
                <c:pt idx="726">
                  <c:v>43443.474386574075</c:v>
                </c:pt>
                <c:pt idx="727">
                  <c:v>43443.488275462965</c:v>
                </c:pt>
                <c:pt idx="728">
                  <c:v>43443.502164351848</c:v>
                </c:pt>
                <c:pt idx="729">
                  <c:v>43443.516053240739</c:v>
                </c:pt>
                <c:pt idx="730">
                  <c:v>43443.529942129629</c:v>
                </c:pt>
                <c:pt idx="731">
                  <c:v>43443.54383101852</c:v>
                </c:pt>
                <c:pt idx="732">
                  <c:v>43443.557719907411</c:v>
                </c:pt>
                <c:pt idx="733">
                  <c:v>43443.571608796294</c:v>
                </c:pt>
                <c:pt idx="734">
                  <c:v>43443.585497685184</c:v>
                </c:pt>
                <c:pt idx="735">
                  <c:v>43443.599386574075</c:v>
                </c:pt>
                <c:pt idx="736">
                  <c:v>43443.613275462965</c:v>
                </c:pt>
                <c:pt idx="737">
                  <c:v>43443.627164351848</c:v>
                </c:pt>
                <c:pt idx="738">
                  <c:v>43443.641053240739</c:v>
                </c:pt>
                <c:pt idx="739">
                  <c:v>43443.654942129629</c:v>
                </c:pt>
                <c:pt idx="740">
                  <c:v>43443.66883101852</c:v>
                </c:pt>
                <c:pt idx="741">
                  <c:v>43443.682719907411</c:v>
                </c:pt>
                <c:pt idx="742">
                  <c:v>43443.696608796294</c:v>
                </c:pt>
                <c:pt idx="743">
                  <c:v>43443.710497685184</c:v>
                </c:pt>
                <c:pt idx="744">
                  <c:v>43443.724386574075</c:v>
                </c:pt>
                <c:pt idx="745">
                  <c:v>43443.738275462965</c:v>
                </c:pt>
                <c:pt idx="746">
                  <c:v>43443.752164351848</c:v>
                </c:pt>
                <c:pt idx="747">
                  <c:v>43443.766053240739</c:v>
                </c:pt>
                <c:pt idx="748">
                  <c:v>43443.779942129629</c:v>
                </c:pt>
                <c:pt idx="749">
                  <c:v>43443.79383101852</c:v>
                </c:pt>
                <c:pt idx="750">
                  <c:v>43443.807719907411</c:v>
                </c:pt>
                <c:pt idx="751">
                  <c:v>43443.821608796294</c:v>
                </c:pt>
                <c:pt idx="752">
                  <c:v>43443.835497685184</c:v>
                </c:pt>
                <c:pt idx="753">
                  <c:v>43443.849386574075</c:v>
                </c:pt>
                <c:pt idx="754">
                  <c:v>43443.863275462965</c:v>
                </c:pt>
                <c:pt idx="755">
                  <c:v>43443.877164351848</c:v>
                </c:pt>
                <c:pt idx="756">
                  <c:v>43443.891053240739</c:v>
                </c:pt>
                <c:pt idx="757">
                  <c:v>43443.904942129629</c:v>
                </c:pt>
                <c:pt idx="758">
                  <c:v>43443.91883101852</c:v>
                </c:pt>
                <c:pt idx="759">
                  <c:v>43443.932719907411</c:v>
                </c:pt>
                <c:pt idx="760">
                  <c:v>43443.946608796294</c:v>
                </c:pt>
                <c:pt idx="761">
                  <c:v>43443.960497685184</c:v>
                </c:pt>
                <c:pt idx="762">
                  <c:v>43443.974386574075</c:v>
                </c:pt>
                <c:pt idx="763">
                  <c:v>43443.988275462965</c:v>
                </c:pt>
                <c:pt idx="764">
                  <c:v>43444.002164351848</c:v>
                </c:pt>
                <c:pt idx="765">
                  <c:v>43444.016053240739</c:v>
                </c:pt>
                <c:pt idx="766">
                  <c:v>43444.029942129629</c:v>
                </c:pt>
                <c:pt idx="767">
                  <c:v>43444.04383101852</c:v>
                </c:pt>
                <c:pt idx="768">
                  <c:v>43444.057719907411</c:v>
                </c:pt>
                <c:pt idx="769">
                  <c:v>43444.071608796294</c:v>
                </c:pt>
                <c:pt idx="770">
                  <c:v>43444.085497685184</c:v>
                </c:pt>
                <c:pt idx="771">
                  <c:v>43444.099386574075</c:v>
                </c:pt>
                <c:pt idx="772">
                  <c:v>43444.113275462965</c:v>
                </c:pt>
                <c:pt idx="773">
                  <c:v>43444.127164351848</c:v>
                </c:pt>
                <c:pt idx="774">
                  <c:v>43444.141064814816</c:v>
                </c:pt>
                <c:pt idx="775">
                  <c:v>43444.154953703706</c:v>
                </c:pt>
                <c:pt idx="776">
                  <c:v>43444.168842592589</c:v>
                </c:pt>
                <c:pt idx="777">
                  <c:v>43444.18273148148</c:v>
                </c:pt>
                <c:pt idx="778">
                  <c:v>43444.196620370371</c:v>
                </c:pt>
                <c:pt idx="779">
                  <c:v>43444.210509259261</c:v>
                </c:pt>
                <c:pt idx="780">
                  <c:v>43444.224398148152</c:v>
                </c:pt>
                <c:pt idx="781">
                  <c:v>43444.238287037035</c:v>
                </c:pt>
                <c:pt idx="782">
                  <c:v>43444.252175925925</c:v>
                </c:pt>
                <c:pt idx="783">
                  <c:v>43444.266064814816</c:v>
                </c:pt>
                <c:pt idx="784">
                  <c:v>43444.279953703706</c:v>
                </c:pt>
                <c:pt idx="785">
                  <c:v>43444.293842592589</c:v>
                </c:pt>
                <c:pt idx="786">
                  <c:v>43444.30773148148</c:v>
                </c:pt>
                <c:pt idx="787">
                  <c:v>43444.321620370371</c:v>
                </c:pt>
                <c:pt idx="788">
                  <c:v>43444.335509259261</c:v>
                </c:pt>
                <c:pt idx="789">
                  <c:v>43444.349398148152</c:v>
                </c:pt>
                <c:pt idx="790">
                  <c:v>43444.363287037035</c:v>
                </c:pt>
                <c:pt idx="791">
                  <c:v>43444.377175925925</c:v>
                </c:pt>
                <c:pt idx="792">
                  <c:v>43444.391064814816</c:v>
                </c:pt>
                <c:pt idx="793">
                  <c:v>43444.404953703706</c:v>
                </c:pt>
                <c:pt idx="794">
                  <c:v>43444.418842592589</c:v>
                </c:pt>
              </c:numCache>
            </c:numRef>
          </c:xVal>
          <c:yVal>
            <c:numRef>
              <c:f>'[Chart in Microsoft PowerPoint]Tabelle1'!$G$4:$G$798</c:f>
              <c:numCache>
                <c:formatCode>General</c:formatCode>
                <c:ptCount val="795"/>
                <c:pt idx="0">
                  <c:v>-1.7536152268941523</c:v>
                </c:pt>
                <c:pt idx="1">
                  <c:v>-4.0979790573065458</c:v>
                </c:pt>
                <c:pt idx="2">
                  <c:v>-7.5410109829517165</c:v>
                </c:pt>
                <c:pt idx="3">
                  <c:v>4.9599987298793629</c:v>
                </c:pt>
                <c:pt idx="4">
                  <c:v>4.8890041612373683</c:v>
                </c:pt>
                <c:pt idx="5">
                  <c:v>3.6453905605457559</c:v>
                </c:pt>
                <c:pt idx="6">
                  <c:v>3.9148348992576096</c:v>
                </c:pt>
                <c:pt idx="7">
                  <c:v>3.4304408408182612</c:v>
                </c:pt>
                <c:pt idx="8">
                  <c:v>2.9980082809319293</c:v>
                </c:pt>
                <c:pt idx="9">
                  <c:v>2.6104755936226414</c:v>
                </c:pt>
                <c:pt idx="10">
                  <c:v>3.0208227325764629</c:v>
                </c:pt>
                <c:pt idx="11">
                  <c:v>3.1927391381325494</c:v>
                </c:pt>
                <c:pt idx="12">
                  <c:v>2.9770264880117656</c:v>
                </c:pt>
                <c:pt idx="13">
                  <c:v>3.0189838977988734</c:v>
                </c:pt>
                <c:pt idx="14">
                  <c:v>3.206023485047039</c:v>
                </c:pt>
                <c:pt idx="15">
                  <c:v>3.2597727256408442</c:v>
                </c:pt>
                <c:pt idx="16">
                  <c:v>3.3208841455773084</c:v>
                </c:pt>
                <c:pt idx="17">
                  <c:v>3.1484241524546759</c:v>
                </c:pt>
                <c:pt idx="18">
                  <c:v>3.1469055985119758</c:v>
                </c:pt>
                <c:pt idx="19">
                  <c:v>3.0887753273250014</c:v>
                </c:pt>
                <c:pt idx="20">
                  <c:v>3.168501411561218</c:v>
                </c:pt>
                <c:pt idx="21">
                  <c:v>3.155174433374508</c:v>
                </c:pt>
                <c:pt idx="22">
                  <c:v>3.204863393303814</c:v>
                </c:pt>
                <c:pt idx="23">
                  <c:v>3.1860067063374231</c:v>
                </c:pt>
                <c:pt idx="24">
                  <c:v>3.2269093970650182</c:v>
                </c:pt>
                <c:pt idx="25">
                  <c:v>3.2147628049154657</c:v>
                </c:pt>
                <c:pt idx="26">
                  <c:v>3.2993795382704003</c:v>
                </c:pt>
                <c:pt idx="27">
                  <c:v>3.330943875361644</c:v>
                </c:pt>
                <c:pt idx="28">
                  <c:v>3.3647865656194664</c:v>
                </c:pt>
                <c:pt idx="29">
                  <c:v>3.3903458757210321</c:v>
                </c:pt>
                <c:pt idx="30">
                  <c:v>3.4578108076827632</c:v>
                </c:pt>
                <c:pt idx="31">
                  <c:v>3.5683231532969213</c:v>
                </c:pt>
                <c:pt idx="32">
                  <c:v>3.585779641115916</c:v>
                </c:pt>
                <c:pt idx="33">
                  <c:v>3.57624553107232</c:v>
                </c:pt>
                <c:pt idx="34">
                  <c:v>3.6653869913903736</c:v>
                </c:pt>
                <c:pt idx="35">
                  <c:v>3.647245737012708</c:v>
                </c:pt>
                <c:pt idx="36">
                  <c:v>3.6580801526743234</c:v>
                </c:pt>
                <c:pt idx="37">
                  <c:v>3.6758427588083911</c:v>
                </c:pt>
                <c:pt idx="38">
                  <c:v>3.6951153040807991</c:v>
                </c:pt>
                <c:pt idx="39">
                  <c:v>3.6951751305058962</c:v>
                </c:pt>
                <c:pt idx="40">
                  <c:v>3.7187978445678547</c:v>
                </c:pt>
                <c:pt idx="41">
                  <c:v>3.7055034397113347</c:v>
                </c:pt>
                <c:pt idx="42">
                  <c:v>3.7253075645520659</c:v>
                </c:pt>
                <c:pt idx="43">
                  <c:v>3.7550913641559118</c:v>
                </c:pt>
                <c:pt idx="44">
                  <c:v>3.8140866795030086</c:v>
                </c:pt>
                <c:pt idx="45">
                  <c:v>3.8440699003652288</c:v>
                </c:pt>
                <c:pt idx="46">
                  <c:v>3.8651535859003538</c:v>
                </c:pt>
                <c:pt idx="47">
                  <c:v>3.8978144074212033</c:v>
                </c:pt>
                <c:pt idx="48">
                  <c:v>3.9333715870659693</c:v>
                </c:pt>
                <c:pt idx="49">
                  <c:v>3.9606100278054868</c:v>
                </c:pt>
                <c:pt idx="50">
                  <c:v>3.9773684125054705</c:v>
                </c:pt>
                <c:pt idx="51">
                  <c:v>4.028870522714314</c:v>
                </c:pt>
                <c:pt idx="52">
                  <c:v>4.0916402427665171</c:v>
                </c:pt>
                <c:pt idx="53">
                  <c:v>4.1207232445125239</c:v>
                </c:pt>
                <c:pt idx="54">
                  <c:v>4.0993482221200708</c:v>
                </c:pt>
                <c:pt idx="55">
                  <c:v>4.1130816251236455</c:v>
                </c:pt>
                <c:pt idx="56">
                  <c:v>4.1351291353675563</c:v>
                </c:pt>
                <c:pt idx="57">
                  <c:v>4.1608688967754617</c:v>
                </c:pt>
                <c:pt idx="58">
                  <c:v>4.1340128990915623</c:v>
                </c:pt>
                <c:pt idx="59">
                  <c:v>4.1513527340151164</c:v>
                </c:pt>
                <c:pt idx="60">
                  <c:v>4.1456714703247632</c:v>
                </c:pt>
                <c:pt idx="61">
                  <c:v>4.1767148600935631</c:v>
                </c:pt>
                <c:pt idx="62">
                  <c:v>4.1967833149114764</c:v>
                </c:pt>
                <c:pt idx="63">
                  <c:v>4.2014208582816748</c:v>
                </c:pt>
                <c:pt idx="64">
                  <c:v>4.2022839088778756</c:v>
                </c:pt>
                <c:pt idx="65">
                  <c:v>4.2115917784419823</c:v>
                </c:pt>
                <c:pt idx="66">
                  <c:v>4.1986526385862133</c:v>
                </c:pt>
                <c:pt idx="67">
                  <c:v>4.2249131746644943</c:v>
                </c:pt>
                <c:pt idx="68">
                  <c:v>4.2083615382610002</c:v>
                </c:pt>
                <c:pt idx="69">
                  <c:v>4.1913643834968939</c:v>
                </c:pt>
                <c:pt idx="70">
                  <c:v>4.1836754934916316</c:v>
                </c:pt>
                <c:pt idx="71">
                  <c:v>4.1942811596133645</c:v>
                </c:pt>
                <c:pt idx="72">
                  <c:v>4.1825107844815523</c:v>
                </c:pt>
                <c:pt idx="73">
                  <c:v>4.2016718411108185</c:v>
                </c:pt>
                <c:pt idx="74">
                  <c:v>4.222427966567361</c:v>
                </c:pt>
                <c:pt idx="75">
                  <c:v>4.2388834975771132</c:v>
                </c:pt>
                <c:pt idx="76">
                  <c:v>4.2566267265024003</c:v>
                </c:pt>
                <c:pt idx="77">
                  <c:v>4.242509745112832</c:v>
                </c:pt>
                <c:pt idx="78">
                  <c:v>4.249028240303244</c:v>
                </c:pt>
                <c:pt idx="79">
                  <c:v>4.2565225129760762</c:v>
                </c:pt>
                <c:pt idx="80">
                  <c:v>4.2506728620284138</c:v>
                </c:pt>
                <c:pt idx="81">
                  <c:v>4.2763874374297073</c:v>
                </c:pt>
                <c:pt idx="82">
                  <c:v>4.264192364574134</c:v>
                </c:pt>
                <c:pt idx="83">
                  <c:v>4.2816005548726466</c:v>
                </c:pt>
                <c:pt idx="84">
                  <c:v>4.2818030184216216</c:v>
                </c:pt>
                <c:pt idx="85">
                  <c:v>4.2743844351819282</c:v>
                </c:pt>
                <c:pt idx="86">
                  <c:v>4.2600187874265893</c:v>
                </c:pt>
                <c:pt idx="87">
                  <c:v>4.2470571449425929</c:v>
                </c:pt>
                <c:pt idx="88">
                  <c:v>4.2318286735333182</c:v>
                </c:pt>
                <c:pt idx="89">
                  <c:v>4.2216385722688363</c:v>
                </c:pt>
                <c:pt idx="90">
                  <c:v>4.1957887730074148</c:v>
                </c:pt>
                <c:pt idx="91">
                  <c:v>4.1893980816024206</c:v>
                </c:pt>
                <c:pt idx="92">
                  <c:v>4.1820728365289952</c:v>
                </c:pt>
                <c:pt idx="93">
                  <c:v>4.1645099109976078</c:v>
                </c:pt>
                <c:pt idx="94">
                  <c:v>4.1669895140684243</c:v>
                </c:pt>
                <c:pt idx="95">
                  <c:v>4.1610648114280373</c:v>
                </c:pt>
                <c:pt idx="96">
                  <c:v>4.1562335459814337</c:v>
                </c:pt>
                <c:pt idx="97">
                  <c:v>4.1557084180288504</c:v>
                </c:pt>
                <c:pt idx="98">
                  <c:v>4.1420371123171309</c:v>
                </c:pt>
                <c:pt idx="99">
                  <c:v>4.1457375587549636</c:v>
                </c:pt>
                <c:pt idx="100">
                  <c:v>4.1397696703980653</c:v>
                </c:pt>
                <c:pt idx="101">
                  <c:v>4.1453259458108551</c:v>
                </c:pt>
                <c:pt idx="102">
                  <c:v>4.146164281157362</c:v>
                </c:pt>
                <c:pt idx="103">
                  <c:v>4.1444661271917278</c:v>
                </c:pt>
                <c:pt idx="104">
                  <c:v>4.1387285424056008</c:v>
                </c:pt>
                <c:pt idx="105">
                  <c:v>4.1564626415655601</c:v>
                </c:pt>
                <c:pt idx="106">
                  <c:v>4.1651098161912783</c:v>
                </c:pt>
                <c:pt idx="107">
                  <c:v>4.175975870151305</c:v>
                </c:pt>
                <c:pt idx="108">
                  <c:v>4.1807697090641867</c:v>
                </c:pt>
                <c:pt idx="109">
                  <c:v>4.1845722926606461</c:v>
                </c:pt>
                <c:pt idx="110">
                  <c:v>4.2030621426833434</c:v>
                </c:pt>
                <c:pt idx="111">
                  <c:v>4.2193915480380229</c:v>
                </c:pt>
                <c:pt idx="112">
                  <c:v>4.22014856261156</c:v>
                </c:pt>
                <c:pt idx="113">
                  <c:v>4.2173464364968201</c:v>
                </c:pt>
                <c:pt idx="114">
                  <c:v>4.2243831381896246</c:v>
                </c:pt>
                <c:pt idx="115">
                  <c:v>4.2469716190833973</c:v>
                </c:pt>
                <c:pt idx="116">
                  <c:v>4.2438966879054041</c:v>
                </c:pt>
                <c:pt idx="117">
                  <c:v>4.2506792932113235</c:v>
                </c:pt>
                <c:pt idx="118">
                  <c:v>4.2564188027044798</c:v>
                </c:pt>
                <c:pt idx="119">
                  <c:v>4.2621473590004824</c:v>
                </c:pt>
                <c:pt idx="120">
                  <c:v>4.2698980430202749</c:v>
                </c:pt>
                <c:pt idx="121">
                  <c:v>4.2809593859898181</c:v>
                </c:pt>
                <c:pt idx="122">
                  <c:v>4.285292963042056</c:v>
                </c:pt>
                <c:pt idx="123">
                  <c:v>4.2909487473551593</c:v>
                </c:pt>
                <c:pt idx="124">
                  <c:v>4.290623038963548</c:v>
                </c:pt>
                <c:pt idx="125">
                  <c:v>4.2950883467454268</c:v>
                </c:pt>
                <c:pt idx="126">
                  <c:v>4.2938806824400473</c:v>
                </c:pt>
                <c:pt idx="127">
                  <c:v>4.3023661310176662</c:v>
                </c:pt>
                <c:pt idx="128">
                  <c:v>4.310564969341292</c:v>
                </c:pt>
                <c:pt idx="129">
                  <c:v>4.3121466309995151</c:v>
                </c:pt>
                <c:pt idx="130">
                  <c:v>4.3184036168421782</c:v>
                </c:pt>
                <c:pt idx="131">
                  <c:v>4.3228505168878506</c:v>
                </c:pt>
                <c:pt idx="132">
                  <c:v>4.3316608483510022</c:v>
                </c:pt>
                <c:pt idx="133">
                  <c:v>4.3362646262436151</c:v>
                </c:pt>
                <c:pt idx="134">
                  <c:v>4.339575076733678</c:v>
                </c:pt>
                <c:pt idx="135">
                  <c:v>4.3454721593276808</c:v>
                </c:pt>
                <c:pt idx="136">
                  <c:v>4.360025177822612</c:v>
                </c:pt>
                <c:pt idx="137">
                  <c:v>4.3623293578528832</c:v>
                </c:pt>
                <c:pt idx="138">
                  <c:v>4.350295914463433</c:v>
                </c:pt>
                <c:pt idx="139">
                  <c:v>4.3518545555514372</c:v>
                </c:pt>
                <c:pt idx="140">
                  <c:v>4.3511114255566392</c:v>
                </c:pt>
                <c:pt idx="141">
                  <c:v>4.3575497597539208</c:v>
                </c:pt>
                <c:pt idx="142">
                  <c:v>4.3690143231096199</c:v>
                </c:pt>
                <c:pt idx="143">
                  <c:v>4.3663550366940784</c:v>
                </c:pt>
                <c:pt idx="144">
                  <c:v>4.3842340254447487</c:v>
                </c:pt>
                <c:pt idx="145">
                  <c:v>4.3868163120456618</c:v>
                </c:pt>
                <c:pt idx="146">
                  <c:v>4.3914436718846357</c:v>
                </c:pt>
                <c:pt idx="147">
                  <c:v>4.3968743654790057</c:v>
                </c:pt>
                <c:pt idx="148">
                  <c:v>4.3944768003621633</c:v>
                </c:pt>
                <c:pt idx="149">
                  <c:v>4.3898076397489394</c:v>
                </c:pt>
                <c:pt idx="150">
                  <c:v>4.3926749163491579</c:v>
                </c:pt>
                <c:pt idx="151">
                  <c:v>4.3981328199843404</c:v>
                </c:pt>
                <c:pt idx="152">
                  <c:v>4.4060864531663668</c:v>
                </c:pt>
                <c:pt idx="153">
                  <c:v>4.4067871314703053</c:v>
                </c:pt>
                <c:pt idx="154">
                  <c:v>4.4134884329070427</c:v>
                </c:pt>
                <c:pt idx="155">
                  <c:v>4.4201339578082655</c:v>
                </c:pt>
                <c:pt idx="156">
                  <c:v>4.4073878462374019</c:v>
                </c:pt>
                <c:pt idx="157">
                  <c:v>4.4139589991798367</c:v>
                </c:pt>
                <c:pt idx="158">
                  <c:v>4.4197643305314713</c:v>
                </c:pt>
                <c:pt idx="159">
                  <c:v>4.4120911350265475</c:v>
                </c:pt>
                <c:pt idx="160">
                  <c:v>4.4009160574175912</c:v>
                </c:pt>
                <c:pt idx="161">
                  <c:v>4.3883951876378573</c:v>
                </c:pt>
                <c:pt idx="162">
                  <c:v>4.3898270879667827</c:v>
                </c:pt>
                <c:pt idx="163">
                  <c:v>4.3737852910623225</c:v>
                </c:pt>
                <c:pt idx="164">
                  <c:v>4.3733774669240715</c:v>
                </c:pt>
                <c:pt idx="165">
                  <c:v>4.3607594264312244</c:v>
                </c:pt>
                <c:pt idx="166">
                  <c:v>4.3635037093491045</c:v>
                </c:pt>
                <c:pt idx="167">
                  <c:v>4.3654428953026976</c:v>
                </c:pt>
                <c:pt idx="168">
                  <c:v>4.3654167725668138</c:v>
                </c:pt>
                <c:pt idx="169">
                  <c:v>4.3631144827513246</c:v>
                </c:pt>
                <c:pt idx="170">
                  <c:v>4.360735906256993</c:v>
                </c:pt>
                <c:pt idx="171">
                  <c:v>4.3658323974836835</c:v>
                </c:pt>
                <c:pt idx="172">
                  <c:v>4.361381089267792</c:v>
                </c:pt>
                <c:pt idx="173">
                  <c:v>4.3633855102229893</c:v>
                </c:pt>
                <c:pt idx="174">
                  <c:v>4.3666294534384686</c:v>
                </c:pt>
                <c:pt idx="175">
                  <c:v>4.3610180400743275</c:v>
                </c:pt>
                <c:pt idx="176">
                  <c:v>4.3644889586542517</c:v>
                </c:pt>
                <c:pt idx="177">
                  <c:v>4.3662991034965675</c:v>
                </c:pt>
                <c:pt idx="178">
                  <c:v>4.3631597744067037</c:v>
                </c:pt>
                <c:pt idx="179">
                  <c:v>4.354620773806869</c:v>
                </c:pt>
                <c:pt idx="180">
                  <c:v>4.3532968172324615</c:v>
                </c:pt>
                <c:pt idx="181">
                  <c:v>4.3591063290454226</c:v>
                </c:pt>
                <c:pt idx="182">
                  <c:v>4.3622977170986319</c:v>
                </c:pt>
                <c:pt idx="183">
                  <c:v>4.3634936046584372</c:v>
                </c:pt>
                <c:pt idx="184">
                  <c:v>4.3563833959748113</c:v>
                </c:pt>
                <c:pt idx="185">
                  <c:v>4.3566661413664001</c:v>
                </c:pt>
                <c:pt idx="186">
                  <c:v>4.353640599990503</c:v>
                </c:pt>
                <c:pt idx="187">
                  <c:v>4.3556287305335752</c:v>
                </c:pt>
                <c:pt idx="188">
                  <c:v>4.3512932837841456</c:v>
                </c:pt>
                <c:pt idx="189">
                  <c:v>4.3582842516458555</c:v>
                </c:pt>
                <c:pt idx="190">
                  <c:v>4.3632556134714129</c:v>
                </c:pt>
                <c:pt idx="191">
                  <c:v>4.3591717156012875</c:v>
                </c:pt>
                <c:pt idx="192">
                  <c:v>4.3636328384110366</c:v>
                </c:pt>
                <c:pt idx="193">
                  <c:v>4.359562928891517</c:v>
                </c:pt>
                <c:pt idx="194">
                  <c:v>4.3599918195355842</c:v>
                </c:pt>
                <c:pt idx="195">
                  <c:v>4.3626227227299772</c:v>
                </c:pt>
                <c:pt idx="196">
                  <c:v>4.3597073946925295</c:v>
                </c:pt>
                <c:pt idx="197">
                  <c:v>4.3644781711136655</c:v>
                </c:pt>
                <c:pt idx="198">
                  <c:v>4.3637875561218644</c:v>
                </c:pt>
                <c:pt idx="199">
                  <c:v>4.3578774243067011</c:v>
                </c:pt>
                <c:pt idx="200">
                  <c:v>4.3567261363765626</c:v>
                </c:pt>
                <c:pt idx="201">
                  <c:v>4.3560011990071681</c:v>
                </c:pt>
                <c:pt idx="202">
                  <c:v>4.3563813007463867</c:v>
                </c:pt>
                <c:pt idx="203">
                  <c:v>4.3547966874317492</c:v>
                </c:pt>
                <c:pt idx="204">
                  <c:v>4.3551167666022454</c:v>
                </c:pt>
                <c:pt idx="205">
                  <c:v>4.3569055488746358</c:v>
                </c:pt>
                <c:pt idx="206">
                  <c:v>4.3524800952522256</c:v>
                </c:pt>
                <c:pt idx="207">
                  <c:v>4.3563344768662873</c:v>
                </c:pt>
                <c:pt idx="208">
                  <c:v>4.3556177068771538</c:v>
                </c:pt>
                <c:pt idx="209">
                  <c:v>4.3532379406830328</c:v>
                </c:pt>
                <c:pt idx="210">
                  <c:v>4.3528463278957457</c:v>
                </c:pt>
                <c:pt idx="211">
                  <c:v>4.3514225567503511</c:v>
                </c:pt>
                <c:pt idx="212">
                  <c:v>4.3455106190827806</c:v>
                </c:pt>
                <c:pt idx="213">
                  <c:v>4.3425129114993517</c:v>
                </c:pt>
                <c:pt idx="214">
                  <c:v>4.3392024278574457</c:v>
                </c:pt>
                <c:pt idx="215">
                  <c:v>4.3352231300946773</c:v>
                </c:pt>
                <c:pt idx="216">
                  <c:v>4.3332049512114486</c:v>
                </c:pt>
                <c:pt idx="217">
                  <c:v>4.3307658016338424</c:v>
                </c:pt>
                <c:pt idx="218">
                  <c:v>4.3258988981780515</c:v>
                </c:pt>
                <c:pt idx="219">
                  <c:v>4.3294828372279843</c:v>
                </c:pt>
                <c:pt idx="220">
                  <c:v>4.3247289711167891</c:v>
                </c:pt>
                <c:pt idx="221">
                  <c:v>4.3244129415539767</c:v>
                </c:pt>
                <c:pt idx="222">
                  <c:v>4.3207473283593272</c:v>
                </c:pt>
                <c:pt idx="223">
                  <c:v>4.3219885102532061</c:v>
                </c:pt>
                <c:pt idx="224">
                  <c:v>4.3211029930022029</c:v>
                </c:pt>
                <c:pt idx="225">
                  <c:v>4.3205502055323857</c:v>
                </c:pt>
                <c:pt idx="226">
                  <c:v>4.3284255171011292</c:v>
                </c:pt>
                <c:pt idx="227">
                  <c:v>4.3299029078626967</c:v>
                </c:pt>
                <c:pt idx="228">
                  <c:v>4.3258269556297675</c:v>
                </c:pt>
                <c:pt idx="229">
                  <c:v>4.3230439103670584</c:v>
                </c:pt>
                <c:pt idx="230">
                  <c:v>4.3230253282005284</c:v>
                </c:pt>
                <c:pt idx="231">
                  <c:v>4.3216820264615361</c:v>
                </c:pt>
                <c:pt idx="232">
                  <c:v>4.3218934844518397</c:v>
                </c:pt>
                <c:pt idx="233">
                  <c:v>4.318709112073412</c:v>
                </c:pt>
                <c:pt idx="234">
                  <c:v>4.3160166336347352</c:v>
                </c:pt>
                <c:pt idx="235">
                  <c:v>4.3201400726290116</c:v>
                </c:pt>
                <c:pt idx="236">
                  <c:v>4.3213664133011411</c:v>
                </c:pt>
                <c:pt idx="237">
                  <c:v>4.3229541454395024</c:v>
                </c:pt>
                <c:pt idx="238">
                  <c:v>4.3284152754052005</c:v>
                </c:pt>
                <c:pt idx="239">
                  <c:v>4.3320646013332098</c:v>
                </c:pt>
                <c:pt idx="240">
                  <c:v>4.3328912892870717</c:v>
                </c:pt>
                <c:pt idx="241">
                  <c:v>4.3332036044612803</c:v>
                </c:pt>
                <c:pt idx="242">
                  <c:v>4.3324507294742798</c:v>
                </c:pt>
                <c:pt idx="243">
                  <c:v>4.332524773659892</c:v>
                </c:pt>
                <c:pt idx="244">
                  <c:v>4.3296465574015404</c:v>
                </c:pt>
                <c:pt idx="245">
                  <c:v>4.3319500698640647</c:v>
                </c:pt>
                <c:pt idx="246">
                  <c:v>4.3355388365323577</c:v>
                </c:pt>
                <c:pt idx="247">
                  <c:v>4.3367145994328995</c:v>
                </c:pt>
                <c:pt idx="248">
                  <c:v>4.3378535848573705</c:v>
                </c:pt>
                <c:pt idx="249">
                  <c:v>4.338299192932161</c:v>
                </c:pt>
                <c:pt idx="250">
                  <c:v>4.3400290303571705</c:v>
                </c:pt>
                <c:pt idx="251">
                  <c:v>4.3428367748859547</c:v>
                </c:pt>
                <c:pt idx="252">
                  <c:v>4.3419663204860006</c:v>
                </c:pt>
                <c:pt idx="253">
                  <c:v>4.3399447153581345</c:v>
                </c:pt>
                <c:pt idx="254">
                  <c:v>4.3370109838421449</c:v>
                </c:pt>
                <c:pt idx="255">
                  <c:v>4.33761275088911</c:v>
                </c:pt>
                <c:pt idx="256">
                  <c:v>4.3395958314210024</c:v>
                </c:pt>
                <c:pt idx="257">
                  <c:v>4.3413373876524339</c:v>
                </c:pt>
                <c:pt idx="258">
                  <c:v>4.3426598693885836</c:v>
                </c:pt>
                <c:pt idx="259">
                  <c:v>4.3425365557508755</c:v>
                </c:pt>
                <c:pt idx="260">
                  <c:v>4.3401150176969407</c:v>
                </c:pt>
                <c:pt idx="261">
                  <c:v>4.3400474643356066</c:v>
                </c:pt>
                <c:pt idx="262">
                  <c:v>4.342808419677664</c:v>
                </c:pt>
                <c:pt idx="263">
                  <c:v>4.3410214367333726</c:v>
                </c:pt>
                <c:pt idx="264">
                  <c:v>4.3492969805281732</c:v>
                </c:pt>
                <c:pt idx="265">
                  <c:v>4.3492235157940309</c:v>
                </c:pt>
                <c:pt idx="266">
                  <c:v>4.350408576990664</c:v>
                </c:pt>
                <c:pt idx="267">
                  <c:v>4.3494418383270066</c:v>
                </c:pt>
                <c:pt idx="268">
                  <c:v>4.3511604409518423</c:v>
                </c:pt>
                <c:pt idx="269">
                  <c:v>4.34851714265774</c:v>
                </c:pt>
                <c:pt idx="270">
                  <c:v>4.347254981348244</c:v>
                </c:pt>
                <c:pt idx="271">
                  <c:v>4.3487506700261038</c:v>
                </c:pt>
                <c:pt idx="272">
                  <c:v>4.3457522387832235</c:v>
                </c:pt>
                <c:pt idx="273">
                  <c:v>4.3458917866943887</c:v>
                </c:pt>
                <c:pt idx="274">
                  <c:v>4.3459749337210569</c:v>
                </c:pt>
                <c:pt idx="275">
                  <c:v>4.3473618317259675</c:v>
                </c:pt>
                <c:pt idx="276">
                  <c:v>4.3485470044225316</c:v>
                </c:pt>
                <c:pt idx="277">
                  <c:v>4.3473256351147569</c:v>
                </c:pt>
                <c:pt idx="278">
                  <c:v>4.3463467972634104</c:v>
                </c:pt>
                <c:pt idx="279">
                  <c:v>4.3466849113624138</c:v>
                </c:pt>
                <c:pt idx="280">
                  <c:v>4.3466121718314756</c:v>
                </c:pt>
                <c:pt idx="281">
                  <c:v>4.3460994154086654</c:v>
                </c:pt>
                <c:pt idx="282">
                  <c:v>4.3439250673850136</c:v>
                </c:pt>
                <c:pt idx="283">
                  <c:v>4.3403015917802916</c:v>
                </c:pt>
                <c:pt idx="284">
                  <c:v>4.338411255810656</c:v>
                </c:pt>
                <c:pt idx="285">
                  <c:v>4.3399474691843372</c:v>
                </c:pt>
                <c:pt idx="286">
                  <c:v>4.3393976170595376</c:v>
                </c:pt>
                <c:pt idx="287">
                  <c:v>4.3381671222399589</c:v>
                </c:pt>
                <c:pt idx="288">
                  <c:v>4.3369772763306882</c:v>
                </c:pt>
                <c:pt idx="289">
                  <c:v>4.3373148383423654</c:v>
                </c:pt>
                <c:pt idx="290">
                  <c:v>4.3356097745375273</c:v>
                </c:pt>
                <c:pt idx="291">
                  <c:v>4.3320507566873889</c:v>
                </c:pt>
                <c:pt idx="292">
                  <c:v>4.3325892055913675</c:v>
                </c:pt>
                <c:pt idx="293">
                  <c:v>4.3295759881595721</c:v>
                </c:pt>
                <c:pt idx="294">
                  <c:v>4.3295213022769614</c:v>
                </c:pt>
                <c:pt idx="295">
                  <c:v>4.331227684888729</c:v>
                </c:pt>
                <c:pt idx="296">
                  <c:v>4.3292036508843328</c:v>
                </c:pt>
                <c:pt idx="297">
                  <c:v>4.328840179351034</c:v>
                </c:pt>
                <c:pt idx="298">
                  <c:v>4.3290335980372259</c:v>
                </c:pt>
                <c:pt idx="299">
                  <c:v>4.3284497185887103</c:v>
                </c:pt>
                <c:pt idx="300">
                  <c:v>4.3272936232261259</c:v>
                </c:pt>
                <c:pt idx="301">
                  <c:v>4.328800138803099</c:v>
                </c:pt>
                <c:pt idx="302">
                  <c:v>4.3293041734661655</c:v>
                </c:pt>
                <c:pt idx="303">
                  <c:v>4.3286437549648644</c:v>
                </c:pt>
                <c:pt idx="304">
                  <c:v>4.3288328932814997</c:v>
                </c:pt>
                <c:pt idx="305">
                  <c:v>4.3282941669358461</c:v>
                </c:pt>
                <c:pt idx="306">
                  <c:v>4.3246687405057225</c:v>
                </c:pt>
                <c:pt idx="307">
                  <c:v>4.3230616934203674</c:v>
                </c:pt>
                <c:pt idx="308">
                  <c:v>4.3231028072593967</c:v>
                </c:pt>
                <c:pt idx="309">
                  <c:v>4.324937193118628</c:v>
                </c:pt>
                <c:pt idx="310">
                  <c:v>4.3235224057117296</c:v>
                </c:pt>
                <c:pt idx="311">
                  <c:v>4.3211733092816864</c:v>
                </c:pt>
                <c:pt idx="312">
                  <c:v>4.3230414025462958</c:v>
                </c:pt>
                <c:pt idx="313">
                  <c:v>4.3223972573125726</c:v>
                </c:pt>
                <c:pt idx="314">
                  <c:v>4.3243181662679309</c:v>
                </c:pt>
                <c:pt idx="315">
                  <c:v>4.3239223955695163</c:v>
                </c:pt>
                <c:pt idx="316">
                  <c:v>4.3252766370912097</c:v>
                </c:pt>
                <c:pt idx="317">
                  <c:v>4.3247568044693807</c:v>
                </c:pt>
                <c:pt idx="318">
                  <c:v>4.3233845226593974</c:v>
                </c:pt>
                <c:pt idx="319">
                  <c:v>4.322796224011209</c:v>
                </c:pt>
                <c:pt idx="320">
                  <c:v>4.3198123859286017</c:v>
                </c:pt>
                <c:pt idx="321">
                  <c:v>4.3194592308314546</c:v>
                </c:pt>
                <c:pt idx="322">
                  <c:v>4.3192370078547135</c:v>
                </c:pt>
                <c:pt idx="323">
                  <c:v>4.319282027603677</c:v>
                </c:pt>
                <c:pt idx="324">
                  <c:v>4.3205424440952083</c:v>
                </c:pt>
                <c:pt idx="325">
                  <c:v>4.3220231596789631</c:v>
                </c:pt>
                <c:pt idx="326">
                  <c:v>4.3215318257873996</c:v>
                </c:pt>
                <c:pt idx="327">
                  <c:v>4.3239054596940836</c:v>
                </c:pt>
                <c:pt idx="328">
                  <c:v>4.3253486866510302</c:v>
                </c:pt>
                <c:pt idx="329">
                  <c:v>4.3239138661387573</c:v>
                </c:pt>
                <c:pt idx="330">
                  <c:v>4.3212379444379421</c:v>
                </c:pt>
                <c:pt idx="331">
                  <c:v>4.3196560776995216</c:v>
                </c:pt>
                <c:pt idx="332">
                  <c:v>4.3181001311204987</c:v>
                </c:pt>
                <c:pt idx="333">
                  <c:v>4.3169486073087322</c:v>
                </c:pt>
                <c:pt idx="334">
                  <c:v>4.3164021197531612</c:v>
                </c:pt>
                <c:pt idx="335">
                  <c:v>4.3138191688246348</c:v>
                </c:pt>
                <c:pt idx="336">
                  <c:v>4.312755745001029</c:v>
                </c:pt>
                <c:pt idx="337">
                  <c:v>4.3130426258237229</c:v>
                </c:pt>
                <c:pt idx="338">
                  <c:v>4.3128616950474159</c:v>
                </c:pt>
                <c:pt idx="339">
                  <c:v>4.3133403146133213</c:v>
                </c:pt>
                <c:pt idx="340">
                  <c:v>4.3124250215214888</c:v>
                </c:pt>
                <c:pt idx="341">
                  <c:v>4.3127120069610614</c:v>
                </c:pt>
                <c:pt idx="342">
                  <c:v>4.313010213268754</c:v>
                </c:pt>
                <c:pt idx="343">
                  <c:v>4.3111181077918799</c:v>
                </c:pt>
                <c:pt idx="344">
                  <c:v>4.3101762958175556</c:v>
                </c:pt>
                <c:pt idx="345">
                  <c:v>4.3111462913464615</c:v>
                </c:pt>
                <c:pt idx="346">
                  <c:v>4.3112660413200148</c:v>
                </c:pt>
                <c:pt idx="347">
                  <c:v>4.3135945488703387</c:v>
                </c:pt>
                <c:pt idx="348">
                  <c:v>4.3142475046517426</c:v>
                </c:pt>
                <c:pt idx="349">
                  <c:v>4.3131954080682542</c:v>
                </c:pt>
                <c:pt idx="350">
                  <c:v>4.3134759412660371</c:v>
                </c:pt>
                <c:pt idx="351">
                  <c:v>4.3148645068302809</c:v>
                </c:pt>
                <c:pt idx="352">
                  <c:v>4.3168800780469372</c:v>
                </c:pt>
                <c:pt idx="353">
                  <c:v>4.3145002220515218</c:v>
                </c:pt>
                <c:pt idx="354">
                  <c:v>4.3154872318016029</c:v>
                </c:pt>
                <c:pt idx="355">
                  <c:v>4.3147222033446049</c:v>
                </c:pt>
                <c:pt idx="356">
                  <c:v>4.3153650399301853</c:v>
                </c:pt>
                <c:pt idx="357">
                  <c:v>4.3150435573357928</c:v>
                </c:pt>
                <c:pt idx="358">
                  <c:v>4.3150338890685722</c:v>
                </c:pt>
                <c:pt idx="359">
                  <c:v>4.3159349056153378</c:v>
                </c:pt>
                <c:pt idx="360">
                  <c:v>4.3160933815620934</c:v>
                </c:pt>
                <c:pt idx="361">
                  <c:v>4.3136708455701909</c:v>
                </c:pt>
                <c:pt idx="362">
                  <c:v>4.3148719892131959</c:v>
                </c:pt>
                <c:pt idx="363">
                  <c:v>4.3145753126549016</c:v>
                </c:pt>
                <c:pt idx="364">
                  <c:v>4.315702801834024</c:v>
                </c:pt>
                <c:pt idx="365">
                  <c:v>4.3165383214701949</c:v>
                </c:pt>
                <c:pt idx="366">
                  <c:v>4.3161811420824669</c:v>
                </c:pt>
                <c:pt idx="367">
                  <c:v>4.3146162656528952</c:v>
                </c:pt>
                <c:pt idx="368">
                  <c:v>4.3143667676035991</c:v>
                </c:pt>
                <c:pt idx="369">
                  <c:v>4.3115543721767207</c:v>
                </c:pt>
                <c:pt idx="370">
                  <c:v>4.3104037766100154</c:v>
                </c:pt>
                <c:pt idx="371">
                  <c:v>4.3100070249012763</c:v>
                </c:pt>
                <c:pt idx="372">
                  <c:v>4.3108894287049582</c:v>
                </c:pt>
                <c:pt idx="373">
                  <c:v>4.3114136291501826</c:v>
                </c:pt>
                <c:pt idx="374">
                  <c:v>4.3121754363259246</c:v>
                </c:pt>
                <c:pt idx="375">
                  <c:v>4.3132914584951427</c:v>
                </c:pt>
                <c:pt idx="376">
                  <c:v>4.3117254258088735</c:v>
                </c:pt>
                <c:pt idx="377">
                  <c:v>4.3133076882224959</c:v>
                </c:pt>
                <c:pt idx="378">
                  <c:v>4.3158246418687476</c:v>
                </c:pt>
                <c:pt idx="379">
                  <c:v>4.315450764223387</c:v>
                </c:pt>
                <c:pt idx="380">
                  <c:v>4.3143773604903393</c:v>
                </c:pt>
                <c:pt idx="381">
                  <c:v>4.3161249193030979</c:v>
                </c:pt>
                <c:pt idx="382">
                  <c:v>4.3176452292945235</c:v>
                </c:pt>
                <c:pt idx="383">
                  <c:v>4.3183714960489645</c:v>
                </c:pt>
                <c:pt idx="384">
                  <c:v>4.3178020970022777</c:v>
                </c:pt>
                <c:pt idx="385">
                  <c:v>4.319219079485749</c:v>
                </c:pt>
                <c:pt idx="386">
                  <c:v>4.3212562724965213</c:v>
                </c:pt>
                <c:pt idx="387">
                  <c:v>4.3209389285773341</c:v>
                </c:pt>
                <c:pt idx="388">
                  <c:v>4.32242463539112</c:v>
                </c:pt>
                <c:pt idx="389">
                  <c:v>4.3246407987600524</c:v>
                </c:pt>
                <c:pt idx="390">
                  <c:v>4.3268643851138808</c:v>
                </c:pt>
                <c:pt idx="391">
                  <c:v>4.3293313561362714</c:v>
                </c:pt>
                <c:pt idx="392">
                  <c:v>4.3294408118252994</c:v>
                </c:pt>
                <c:pt idx="393">
                  <c:v>4.330824170403166</c:v>
                </c:pt>
                <c:pt idx="394">
                  <c:v>4.333031401790219</c:v>
                </c:pt>
                <c:pt idx="395">
                  <c:v>4.3331575461621412</c:v>
                </c:pt>
                <c:pt idx="396">
                  <c:v>4.3357151464074697</c:v>
                </c:pt>
                <c:pt idx="397">
                  <c:v>4.3363767100349477</c:v>
                </c:pt>
                <c:pt idx="398">
                  <c:v>4.3400365773053631</c:v>
                </c:pt>
                <c:pt idx="399">
                  <c:v>4.3441098057336864</c:v>
                </c:pt>
                <c:pt idx="400">
                  <c:v>4.3486004492150645</c:v>
                </c:pt>
                <c:pt idx="401">
                  <c:v>4.3502902303233215</c:v>
                </c:pt>
                <c:pt idx="402">
                  <c:v>4.3533646073916135</c:v>
                </c:pt>
                <c:pt idx="403">
                  <c:v>4.3557682147544856</c:v>
                </c:pt>
                <c:pt idx="404">
                  <c:v>4.3566435569608917</c:v>
                </c:pt>
                <c:pt idx="405">
                  <c:v>4.357234583856215</c:v>
                </c:pt>
                <c:pt idx="406">
                  <c:v>4.3590876619242787</c:v>
                </c:pt>
                <c:pt idx="407">
                  <c:v>4.3612495453036182</c:v>
                </c:pt>
                <c:pt idx="408">
                  <c:v>4.3619328792216514</c:v>
                </c:pt>
                <c:pt idx="409">
                  <c:v>4.3629797415480898</c:v>
                </c:pt>
                <c:pt idx="410">
                  <c:v>4.363508719153554</c:v>
                </c:pt>
                <c:pt idx="411">
                  <c:v>4.3650977207305166</c:v>
                </c:pt>
                <c:pt idx="412">
                  <c:v>4.3663606343017785</c:v>
                </c:pt>
                <c:pt idx="413">
                  <c:v>4.3695187231542443</c:v>
                </c:pt>
                <c:pt idx="414">
                  <c:v>4.3704940213621244</c:v>
                </c:pt>
                <c:pt idx="415">
                  <c:v>4.3703895205806669</c:v>
                </c:pt>
                <c:pt idx="416">
                  <c:v>4.3717385521855183</c:v>
                </c:pt>
                <c:pt idx="417">
                  <c:v>4.3713541079637181</c:v>
                </c:pt>
                <c:pt idx="418">
                  <c:v>4.3720137431481652</c:v>
                </c:pt>
                <c:pt idx="419">
                  <c:v>4.3751031487589112</c:v>
                </c:pt>
                <c:pt idx="420">
                  <c:v>4.3752843996121769</c:v>
                </c:pt>
                <c:pt idx="421">
                  <c:v>4.3775537175540595</c:v>
                </c:pt>
                <c:pt idx="422">
                  <c:v>4.3784152481244449</c:v>
                </c:pt>
                <c:pt idx="423">
                  <c:v>4.3799902056135549</c:v>
                </c:pt>
                <c:pt idx="424">
                  <c:v>4.3814755117630373</c:v>
                </c:pt>
                <c:pt idx="425">
                  <c:v>4.3833720171480826</c:v>
                </c:pt>
                <c:pt idx="426">
                  <c:v>4.3859658271248154</c:v>
                </c:pt>
                <c:pt idx="427">
                  <c:v>4.3872305121061146</c:v>
                </c:pt>
                <c:pt idx="428">
                  <c:v>4.3867667464289068</c:v>
                </c:pt>
                <c:pt idx="429">
                  <c:v>4.3881678299560631</c:v>
                </c:pt>
                <c:pt idx="430">
                  <c:v>4.3889456927384902</c:v>
                </c:pt>
                <c:pt idx="431">
                  <c:v>4.3905577647431073</c:v>
                </c:pt>
                <c:pt idx="432">
                  <c:v>4.3899415837328499</c:v>
                </c:pt>
                <c:pt idx="433">
                  <c:v>4.3922231575546942</c:v>
                </c:pt>
                <c:pt idx="434">
                  <c:v>4.3945863055697174</c:v>
                </c:pt>
                <c:pt idx="435">
                  <c:v>4.3953079220420443</c:v>
                </c:pt>
                <c:pt idx="436">
                  <c:v>4.3966768363706912</c:v>
                </c:pt>
                <c:pt idx="437">
                  <c:v>4.3977225811803242</c:v>
                </c:pt>
                <c:pt idx="438">
                  <c:v>4.3993853086162575</c:v>
                </c:pt>
                <c:pt idx="439">
                  <c:v>4.4018317684976589</c:v>
                </c:pt>
                <c:pt idx="440">
                  <c:v>4.4053847089344282</c:v>
                </c:pt>
                <c:pt idx="441">
                  <c:v>4.4061546966007832</c:v>
                </c:pt>
                <c:pt idx="442">
                  <c:v>4.4065567716743388</c:v>
                </c:pt>
                <c:pt idx="443">
                  <c:v>4.4079269895725064</c:v>
                </c:pt>
                <c:pt idx="444">
                  <c:v>4.4087089125781462</c:v>
                </c:pt>
                <c:pt idx="445">
                  <c:v>4.4082651596108908</c:v>
                </c:pt>
                <c:pt idx="446">
                  <c:v>4.4086623479926432</c:v>
                </c:pt>
                <c:pt idx="447">
                  <c:v>4.4099269431472043</c:v>
                </c:pt>
                <c:pt idx="448">
                  <c:v>4.4089200827313544</c:v>
                </c:pt>
                <c:pt idx="449">
                  <c:v>4.4072337030476501</c:v>
                </c:pt>
                <c:pt idx="450">
                  <c:v>4.406793922634912</c:v>
                </c:pt>
                <c:pt idx="451">
                  <c:v>4.40816710664153</c:v>
                </c:pt>
                <c:pt idx="452">
                  <c:v>4.4079090138972417</c:v>
                </c:pt>
                <c:pt idx="453">
                  <c:v>4.4083651659193093</c:v>
                </c:pt>
                <c:pt idx="454">
                  <c:v>4.4067848932021398</c:v>
                </c:pt>
                <c:pt idx="455">
                  <c:v>4.4059454118598902</c:v>
                </c:pt>
                <c:pt idx="456">
                  <c:v>4.4063071092305997</c:v>
                </c:pt>
                <c:pt idx="457">
                  <c:v>4.4054266318761606</c:v>
                </c:pt>
                <c:pt idx="458">
                  <c:v>4.4047357968931431</c:v>
                </c:pt>
                <c:pt idx="459">
                  <c:v>4.4044197756944792</c:v>
                </c:pt>
                <c:pt idx="460">
                  <c:v>4.4029769099795599</c:v>
                </c:pt>
                <c:pt idx="461">
                  <c:v>4.4026632383662729</c:v>
                </c:pt>
                <c:pt idx="462">
                  <c:v>4.4034735337463857</c:v>
                </c:pt>
                <c:pt idx="463">
                  <c:v>4.4041032667919007</c:v>
                </c:pt>
                <c:pt idx="464">
                  <c:v>4.4045127356517737</c:v>
                </c:pt>
                <c:pt idx="465">
                  <c:v>4.4041881301123817</c:v>
                </c:pt>
                <c:pt idx="466">
                  <c:v>4.403113844556815</c:v>
                </c:pt>
                <c:pt idx="467">
                  <c:v>4.4050031385209278</c:v>
                </c:pt>
                <c:pt idx="468">
                  <c:v>4.4032463713542818</c:v>
                </c:pt>
                <c:pt idx="469">
                  <c:v>4.403013574952217</c:v>
                </c:pt>
                <c:pt idx="470">
                  <c:v>4.4028887616566594</c:v>
                </c:pt>
                <c:pt idx="471">
                  <c:v>4.4048145501901397</c:v>
                </c:pt>
                <c:pt idx="472">
                  <c:v>4.40500491272996</c:v>
                </c:pt>
                <c:pt idx="473">
                  <c:v>4.405987756350938</c:v>
                </c:pt>
                <c:pt idx="474">
                  <c:v>4.4054451975098932</c:v>
                </c:pt>
                <c:pt idx="475">
                  <c:v>4.4051110410639396</c:v>
                </c:pt>
                <c:pt idx="476">
                  <c:v>4.4043771854040319</c:v>
                </c:pt>
                <c:pt idx="477">
                  <c:v>4.4043507442173464</c:v>
                </c:pt>
                <c:pt idx="478">
                  <c:v>4.4047565640714224</c:v>
                </c:pt>
                <c:pt idx="479">
                  <c:v>4.4045570094800981</c:v>
                </c:pt>
                <c:pt idx="480">
                  <c:v>4.4061474885813796</c:v>
                </c:pt>
                <c:pt idx="481">
                  <c:v>4.4064048596449359</c:v>
                </c:pt>
                <c:pt idx="482">
                  <c:v>4.4063372357487474</c:v>
                </c:pt>
                <c:pt idx="483">
                  <c:v>4.4064875729906978</c:v>
                </c:pt>
                <c:pt idx="484">
                  <c:v>4.4064787695519501</c:v>
                </c:pt>
                <c:pt idx="485">
                  <c:v>4.4066552930003819</c:v>
                </c:pt>
                <c:pt idx="486">
                  <c:v>4.4059481797374893</c:v>
                </c:pt>
                <c:pt idx="487">
                  <c:v>4.4071837749813225</c:v>
                </c:pt>
                <c:pt idx="488">
                  <c:v>4.4079478554082963</c:v>
                </c:pt>
                <c:pt idx="489">
                  <c:v>4.4094226447334082</c:v>
                </c:pt>
                <c:pt idx="490">
                  <c:v>4.4093937705788768</c:v>
                </c:pt>
                <c:pt idx="491">
                  <c:v>4.4106461671999364</c:v>
                </c:pt>
                <c:pt idx="492">
                  <c:v>4.4124689500421592</c:v>
                </c:pt>
                <c:pt idx="493">
                  <c:v>4.4096222044537363</c:v>
                </c:pt>
                <c:pt idx="494">
                  <c:v>4.4101600180648735</c:v>
                </c:pt>
                <c:pt idx="495">
                  <c:v>4.4110379168206162</c:v>
                </c:pt>
                <c:pt idx="496">
                  <c:v>4.4125160183599599</c:v>
                </c:pt>
                <c:pt idx="497">
                  <c:v>4.4145624810035757</c:v>
                </c:pt>
                <c:pt idx="498">
                  <c:v>4.4145310066590033</c:v>
                </c:pt>
                <c:pt idx="499">
                  <c:v>4.4146517141096675</c:v>
                </c:pt>
                <c:pt idx="500">
                  <c:v>4.4157103028942606</c:v>
                </c:pt>
                <c:pt idx="501">
                  <c:v>4.4154121879749821</c:v>
                </c:pt>
                <c:pt idx="502">
                  <c:v>4.413725332644737</c:v>
                </c:pt>
                <c:pt idx="503">
                  <c:v>4.4139790999699677</c:v>
                </c:pt>
                <c:pt idx="504">
                  <c:v>4.4108257026814712</c:v>
                </c:pt>
                <c:pt idx="505">
                  <c:v>4.4113847202901066</c:v>
                </c:pt>
                <c:pt idx="506">
                  <c:v>4.4098330798529686</c:v>
                </c:pt>
                <c:pt idx="507">
                  <c:v>4.4093563392780526</c:v>
                </c:pt>
                <c:pt idx="508">
                  <c:v>4.4093000581429571</c:v>
                </c:pt>
                <c:pt idx="509">
                  <c:v>4.4098193134914156</c:v>
                </c:pt>
                <c:pt idx="510">
                  <c:v>4.411301449441666</c:v>
                </c:pt>
                <c:pt idx="511">
                  <c:v>4.4111485909511119</c:v>
                </c:pt>
                <c:pt idx="512">
                  <c:v>4.4115808912393737</c:v>
                </c:pt>
                <c:pt idx="513">
                  <c:v>4.4113464183616733</c:v>
                </c:pt>
                <c:pt idx="514">
                  <c:v>4.4119490048000998</c:v>
                </c:pt>
                <c:pt idx="515">
                  <c:v>4.4140057368603962</c:v>
                </c:pt>
                <c:pt idx="516">
                  <c:v>4.4141232424063412</c:v>
                </c:pt>
                <c:pt idx="517">
                  <c:v>4.414042767522961</c:v>
                </c:pt>
                <c:pt idx="518">
                  <c:v>4.4149575421145899</c:v>
                </c:pt>
                <c:pt idx="519">
                  <c:v>4.4145905863394415</c:v>
                </c:pt>
                <c:pt idx="520">
                  <c:v>4.4142573631652056</c:v>
                </c:pt>
                <c:pt idx="521">
                  <c:v>4.4131007247250942</c:v>
                </c:pt>
                <c:pt idx="522">
                  <c:v>4.4104655340756649</c:v>
                </c:pt>
                <c:pt idx="523">
                  <c:v>4.4114099712796895</c:v>
                </c:pt>
                <c:pt idx="524">
                  <c:v>4.4125105068049573</c:v>
                </c:pt>
                <c:pt idx="525">
                  <c:v>4.4134694682316447</c:v>
                </c:pt>
                <c:pt idx="526">
                  <c:v>4.4144707612785963</c:v>
                </c:pt>
                <c:pt idx="527">
                  <c:v>4.4140784044662897</c:v>
                </c:pt>
                <c:pt idx="528">
                  <c:v>4.413541524594601</c:v>
                </c:pt>
                <c:pt idx="529">
                  <c:v>4.4141817970443142</c:v>
                </c:pt>
                <c:pt idx="530">
                  <c:v>4.4141267551446743</c:v>
                </c:pt>
                <c:pt idx="531">
                  <c:v>4.4144502484885582</c:v>
                </c:pt>
                <c:pt idx="532">
                  <c:v>4.4139227613425227</c:v>
                </c:pt>
                <c:pt idx="533">
                  <c:v>4.4129287361010228</c:v>
                </c:pt>
                <c:pt idx="534">
                  <c:v>4.4123992677268165</c:v>
                </c:pt>
                <c:pt idx="535">
                  <c:v>4.4128715540670811</c:v>
                </c:pt>
                <c:pt idx="536">
                  <c:v>4.4134447158675423</c:v>
                </c:pt>
                <c:pt idx="537">
                  <c:v>4.413765098570801</c:v>
                </c:pt>
                <c:pt idx="538">
                  <c:v>4.4137336469309689</c:v>
                </c:pt>
                <c:pt idx="539">
                  <c:v>4.4146725088796019</c:v>
                </c:pt>
                <c:pt idx="540">
                  <c:v>4.4146675344482578</c:v>
                </c:pt>
                <c:pt idx="541">
                  <c:v>4.4145382417865449</c:v>
                </c:pt>
                <c:pt idx="542">
                  <c:v>4.4137507075200926</c:v>
                </c:pt>
                <c:pt idx="543">
                  <c:v>4.4143538415410051</c:v>
                </c:pt>
                <c:pt idx="544">
                  <c:v>4.4139198925361658</c:v>
                </c:pt>
                <c:pt idx="545">
                  <c:v>4.4141593310307758</c:v>
                </c:pt>
                <c:pt idx="546">
                  <c:v>4.4149710534279025</c:v>
                </c:pt>
                <c:pt idx="547">
                  <c:v>4.4156173711623765</c:v>
                </c:pt>
                <c:pt idx="548">
                  <c:v>4.4161890748368995</c:v>
                </c:pt>
                <c:pt idx="549">
                  <c:v>4.4163332981107528</c:v>
                </c:pt>
                <c:pt idx="550">
                  <c:v>4.4153469651424553</c:v>
                </c:pt>
                <c:pt idx="551">
                  <c:v>4.4161260299844223</c:v>
                </c:pt>
                <c:pt idx="552">
                  <c:v>4.4149408298465476</c:v>
                </c:pt>
                <c:pt idx="553">
                  <c:v>4.4162781546143366</c:v>
                </c:pt>
                <c:pt idx="554">
                  <c:v>4.4163147090306767</c:v>
                </c:pt>
                <c:pt idx="555">
                  <c:v>4.4160102634590404</c:v>
                </c:pt>
                <c:pt idx="556">
                  <c:v>4.4151203097175058</c:v>
                </c:pt>
                <c:pt idx="557">
                  <c:v>4.4150698836020057</c:v>
                </c:pt>
                <c:pt idx="558">
                  <c:v>4.4166918498977106</c:v>
                </c:pt>
                <c:pt idx="559">
                  <c:v>4.4150625193917232</c:v>
                </c:pt>
                <c:pt idx="560">
                  <c:v>4.4145518136627926</c:v>
                </c:pt>
                <c:pt idx="561">
                  <c:v>4.4157646837331006</c:v>
                </c:pt>
                <c:pt idx="562">
                  <c:v>4.4159254823050791</c:v>
                </c:pt>
                <c:pt idx="563">
                  <c:v>4.4165489129513329</c:v>
                </c:pt>
                <c:pt idx="564">
                  <c:v>4.417146411258698</c:v>
                </c:pt>
                <c:pt idx="565">
                  <c:v>4.4173959474524063</c:v>
                </c:pt>
                <c:pt idx="566">
                  <c:v>4.4170564476313894</c:v>
                </c:pt>
                <c:pt idx="567">
                  <c:v>4.4153128961405503</c:v>
                </c:pt>
                <c:pt idx="568">
                  <c:v>4.4150567105409939</c:v>
                </c:pt>
                <c:pt idx="569">
                  <c:v>4.4152044169628821</c:v>
                </c:pt>
                <c:pt idx="570">
                  <c:v>4.4148123404512276</c:v>
                </c:pt>
                <c:pt idx="571">
                  <c:v>4.4158851547004927</c:v>
                </c:pt>
                <c:pt idx="572">
                  <c:v>4.4164545445841572</c:v>
                </c:pt>
                <c:pt idx="573">
                  <c:v>4.4153925012212802</c:v>
                </c:pt>
                <c:pt idx="574">
                  <c:v>4.4161815503018769</c:v>
                </c:pt>
                <c:pt idx="575">
                  <c:v>4.4162349177709208</c:v>
                </c:pt>
                <c:pt idx="576">
                  <c:v>4.4169339096539568</c:v>
                </c:pt>
                <c:pt idx="577">
                  <c:v>4.4192040596871225</c:v>
                </c:pt>
                <c:pt idx="578">
                  <c:v>4.4193204717718917</c:v>
                </c:pt>
                <c:pt idx="579">
                  <c:v>4.4195555580943751</c:v>
                </c:pt>
                <c:pt idx="580">
                  <c:v>4.4204639022017931</c:v>
                </c:pt>
                <c:pt idx="581">
                  <c:v>4.4204661047831539</c:v>
                </c:pt>
                <c:pt idx="582">
                  <c:v>4.420785464658171</c:v>
                </c:pt>
                <c:pt idx="583">
                  <c:v>4.4194306150842513</c:v>
                </c:pt>
                <c:pt idx="584">
                  <c:v>4.4199118174399601</c:v>
                </c:pt>
                <c:pt idx="585">
                  <c:v>4.4208051636797352</c:v>
                </c:pt>
                <c:pt idx="586">
                  <c:v>4.4212479409851175</c:v>
                </c:pt>
                <c:pt idx="587">
                  <c:v>4.4218946517187803</c:v>
                </c:pt>
                <c:pt idx="588">
                  <c:v>4.4232359701359663</c:v>
                </c:pt>
                <c:pt idx="589">
                  <c:v>4.423443287463491</c:v>
                </c:pt>
                <c:pt idx="590">
                  <c:v>4.423952132759978</c:v>
                </c:pt>
                <c:pt idx="591">
                  <c:v>4.4239201766551721</c:v>
                </c:pt>
                <c:pt idx="592">
                  <c:v>4.4235758400546876</c:v>
                </c:pt>
                <c:pt idx="593">
                  <c:v>4.4242101117685824</c:v>
                </c:pt>
                <c:pt idx="594">
                  <c:v>4.424916263718778</c:v>
                </c:pt>
                <c:pt idx="595">
                  <c:v>4.4243731490781233</c:v>
                </c:pt>
                <c:pt idx="596">
                  <c:v>4.4242835764081061</c:v>
                </c:pt>
                <c:pt idx="597">
                  <c:v>4.4239979464111965</c:v>
                </c:pt>
                <c:pt idx="598">
                  <c:v>4.4249568333562026</c:v>
                </c:pt>
                <c:pt idx="599">
                  <c:v>4.4246514536082096</c:v>
                </c:pt>
                <c:pt idx="600">
                  <c:v>4.4243243918273478</c:v>
                </c:pt>
                <c:pt idx="601">
                  <c:v>4.423975814164482</c:v>
                </c:pt>
                <c:pt idx="602">
                  <c:v>4.4242029763007737</c:v>
                </c:pt>
                <c:pt idx="603">
                  <c:v>4.4238026698398007</c:v>
                </c:pt>
                <c:pt idx="604">
                  <c:v>4.4230403551710911</c:v>
                </c:pt>
                <c:pt idx="605">
                  <c:v>4.4228461487316295</c:v>
                </c:pt>
                <c:pt idx="606">
                  <c:v>4.4223386698234632</c:v>
                </c:pt>
                <c:pt idx="607">
                  <c:v>4.4226219806873646</c:v>
                </c:pt>
                <c:pt idx="608">
                  <c:v>4.4219402586430787</c:v>
                </c:pt>
                <c:pt idx="609">
                  <c:v>4.4214648615025558</c:v>
                </c:pt>
                <c:pt idx="610">
                  <c:v>4.4200573531944576</c:v>
                </c:pt>
                <c:pt idx="611">
                  <c:v>4.4206723187238604</c:v>
                </c:pt>
                <c:pt idx="612">
                  <c:v>4.4211779428890088</c:v>
                </c:pt>
                <c:pt idx="613">
                  <c:v>4.4204658196327706</c:v>
                </c:pt>
                <c:pt idx="614">
                  <c:v>4.4198336825956508</c:v>
                </c:pt>
                <c:pt idx="615">
                  <c:v>4.4199907759504944</c:v>
                </c:pt>
                <c:pt idx="616">
                  <c:v>4.4189835463700762</c:v>
                </c:pt>
                <c:pt idx="617">
                  <c:v>4.4194184730737911</c:v>
                </c:pt>
                <c:pt idx="618">
                  <c:v>4.4200968363342064</c:v>
                </c:pt>
                <c:pt idx="619">
                  <c:v>4.4208388612066756</c:v>
                </c:pt>
                <c:pt idx="620">
                  <c:v>4.4231451950542411</c:v>
                </c:pt>
                <c:pt idx="621">
                  <c:v>4.4248464918339288</c:v>
                </c:pt>
                <c:pt idx="622">
                  <c:v>4.4256969728139088</c:v>
                </c:pt>
                <c:pt idx="623">
                  <c:v>4.4263065871385585</c:v>
                </c:pt>
                <c:pt idx="624">
                  <c:v>4.4263132775158542</c:v>
                </c:pt>
                <c:pt idx="625">
                  <c:v>4.4273660531484476</c:v>
                </c:pt>
                <c:pt idx="626">
                  <c:v>4.4287746541505539</c:v>
                </c:pt>
                <c:pt idx="627">
                  <c:v>4.429076411671967</c:v>
                </c:pt>
                <c:pt idx="628">
                  <c:v>4.4287945542759832</c:v>
                </c:pt>
                <c:pt idx="629">
                  <c:v>4.4283960862281493</c:v>
                </c:pt>
                <c:pt idx="630">
                  <c:v>4.4282490849531895</c:v>
                </c:pt>
                <c:pt idx="631">
                  <c:v>4.4290140029123739</c:v>
                </c:pt>
                <c:pt idx="632">
                  <c:v>4.4301829214966579</c:v>
                </c:pt>
                <c:pt idx="633">
                  <c:v>4.432072317519328</c:v>
                </c:pt>
                <c:pt idx="634">
                  <c:v>4.4333605498604198</c:v>
                </c:pt>
                <c:pt idx="635">
                  <c:v>4.4339675109102323</c:v>
                </c:pt>
                <c:pt idx="636">
                  <c:v>4.4358414059390441</c:v>
                </c:pt>
                <c:pt idx="637">
                  <c:v>4.4369834661666747</c:v>
                </c:pt>
                <c:pt idx="638">
                  <c:v>4.4379259822711452</c:v>
                </c:pt>
                <c:pt idx="639">
                  <c:v>4.4380223727535792</c:v>
                </c:pt>
                <c:pt idx="640">
                  <c:v>4.43821377305383</c:v>
                </c:pt>
                <c:pt idx="641">
                  <c:v>4.4391192392277601</c:v>
                </c:pt>
                <c:pt idx="642">
                  <c:v>4.4403514523423047</c:v>
                </c:pt>
                <c:pt idx="643">
                  <c:v>4.4414660591450037</c:v>
                </c:pt>
                <c:pt idx="644">
                  <c:v>4.4426813296778285</c:v>
                </c:pt>
                <c:pt idx="645">
                  <c:v>4.4437002128626961</c:v>
                </c:pt>
                <c:pt idx="646">
                  <c:v>4.4452877409454796</c:v>
                </c:pt>
                <c:pt idx="647">
                  <c:v>4.4463709857453084</c:v>
                </c:pt>
                <c:pt idx="648">
                  <c:v>4.4471316607584424</c:v>
                </c:pt>
                <c:pt idx="649">
                  <c:v>4.4478818964643558</c:v>
                </c:pt>
                <c:pt idx="650">
                  <c:v>4.4490073723552062</c:v>
                </c:pt>
                <c:pt idx="651">
                  <c:v>4.4497743801971943</c:v>
                </c:pt>
                <c:pt idx="652">
                  <c:v>4.4506054792916165</c:v>
                </c:pt>
                <c:pt idx="653">
                  <c:v>4.4517824410816385</c:v>
                </c:pt>
                <c:pt idx="654">
                  <c:v>4.4537304130882873</c:v>
                </c:pt>
                <c:pt idx="655">
                  <c:v>4.455142906869578</c:v>
                </c:pt>
                <c:pt idx="656">
                  <c:v>4.455113851949025</c:v>
                </c:pt>
                <c:pt idx="657">
                  <c:v>4.4553125297894844</c:v>
                </c:pt>
                <c:pt idx="658">
                  <c:v>4.456441536453295</c:v>
                </c:pt>
                <c:pt idx="659">
                  <c:v>4.4587167685061813</c:v>
                </c:pt>
                <c:pt idx="660">
                  <c:v>4.4592789270334681</c:v>
                </c:pt>
                <c:pt idx="661">
                  <c:v>4.4597833692739597</c:v>
                </c:pt>
                <c:pt idx="662">
                  <c:v>4.4602910609139101</c:v>
                </c:pt>
                <c:pt idx="663">
                  <c:v>4.4595611996563091</c:v>
                </c:pt>
                <c:pt idx="664">
                  <c:v>4.4606144960054328</c:v>
                </c:pt>
                <c:pt idx="665">
                  <c:v>4.4610581412246084</c:v>
                </c:pt>
                <c:pt idx="666">
                  <c:v>4.4625065084580831</c:v>
                </c:pt>
                <c:pt idx="667">
                  <c:v>4.4636631337417336</c:v>
                </c:pt>
                <c:pt idx="668">
                  <c:v>4.4635853297366452</c:v>
                </c:pt>
                <c:pt idx="669">
                  <c:v>4.4643798539167472</c:v>
                </c:pt>
                <c:pt idx="670">
                  <c:v>4.4652700790085431</c:v>
                </c:pt>
                <c:pt idx="671">
                  <c:v>4.4658578207935768</c:v>
                </c:pt>
                <c:pt idx="672">
                  <c:v>4.4662393026208953</c:v>
                </c:pt>
                <c:pt idx="673">
                  <c:v>4.4668566272763064</c:v>
                </c:pt>
                <c:pt idx="674">
                  <c:v>4.4675910741967328</c:v>
                </c:pt>
                <c:pt idx="675">
                  <c:v>4.4675795353546883</c:v>
                </c:pt>
                <c:pt idx="676">
                  <c:v>4.4677239697812974</c:v>
                </c:pt>
                <c:pt idx="677">
                  <c:v>4.4680562399341834</c:v>
                </c:pt>
                <c:pt idx="678">
                  <c:v>4.4693522293862955</c:v>
                </c:pt>
                <c:pt idx="679">
                  <c:v>4.4694374213340646</c:v>
                </c:pt>
                <c:pt idx="680">
                  <c:v>4.4695884831668851</c:v>
                </c:pt>
                <c:pt idx="681">
                  <c:v>4.4711258146436146</c:v>
                </c:pt>
                <c:pt idx="682">
                  <c:v>4.4723290123960568</c:v>
                </c:pt>
                <c:pt idx="683">
                  <c:v>4.4725271211083379</c:v>
                </c:pt>
                <c:pt idx="684">
                  <c:v>4.4727677754085295</c:v>
                </c:pt>
                <c:pt idx="685">
                  <c:v>4.4743005596857426</c:v>
                </c:pt>
                <c:pt idx="686">
                  <c:v>4.4749889860445693</c:v>
                </c:pt>
                <c:pt idx="687">
                  <c:v>4.4759817197741061</c:v>
                </c:pt>
                <c:pt idx="688">
                  <c:v>4.4770561932640929</c:v>
                </c:pt>
                <c:pt idx="689">
                  <c:v>4.4783743375166205</c:v>
                </c:pt>
                <c:pt idx="690">
                  <c:v>4.4793320435750044</c:v>
                </c:pt>
                <c:pt idx="691">
                  <c:v>4.4800846547907982</c:v>
                </c:pt>
                <c:pt idx="692">
                  <c:v>4.4816012642170335</c:v>
                </c:pt>
                <c:pt idx="693">
                  <c:v>4.4825721018604998</c:v>
                </c:pt>
                <c:pt idx="694">
                  <c:v>4.4828061038799483</c:v>
                </c:pt>
                <c:pt idx="695">
                  <c:v>4.4836788582709302</c:v>
                </c:pt>
                <c:pt idx="696">
                  <c:v>4.4832282295117727</c:v>
                </c:pt>
                <c:pt idx="697">
                  <c:v>4.4833756522359387</c:v>
                </c:pt>
                <c:pt idx="698">
                  <c:v>4.4841183968970668</c:v>
                </c:pt>
                <c:pt idx="699">
                  <c:v>4.4842184889574526</c:v>
                </c:pt>
                <c:pt idx="700">
                  <c:v>4.4837590068977748</c:v>
                </c:pt>
                <c:pt idx="701">
                  <c:v>4.4830070646311411</c:v>
                </c:pt>
                <c:pt idx="702">
                  <c:v>4.482795560128487</c:v>
                </c:pt>
                <c:pt idx="703">
                  <c:v>4.4828961325661432</c:v>
                </c:pt>
                <c:pt idx="704">
                  <c:v>4.4831136477028419</c:v>
                </c:pt>
                <c:pt idx="705">
                  <c:v>4.4836034010141965</c:v>
                </c:pt>
                <c:pt idx="706">
                  <c:v>4.4842471199560245</c:v>
                </c:pt>
                <c:pt idx="707">
                  <c:v>4.4856723016367566</c:v>
                </c:pt>
                <c:pt idx="708">
                  <c:v>4.4869605159089447</c:v>
                </c:pt>
                <c:pt idx="709">
                  <c:v>4.4876186725627329</c:v>
                </c:pt>
                <c:pt idx="710">
                  <c:v>4.4878822737070365</c:v>
                </c:pt>
                <c:pt idx="711">
                  <c:v>4.4883515857139225</c:v>
                </c:pt>
                <c:pt idx="712">
                  <c:v>4.4879861684531459</c:v>
                </c:pt>
                <c:pt idx="713">
                  <c:v>4.4882971328173467</c:v>
                </c:pt>
                <c:pt idx="714">
                  <c:v>4.4892657231871977</c:v>
                </c:pt>
                <c:pt idx="715">
                  <c:v>4.4901495310754092</c:v>
                </c:pt>
                <c:pt idx="716">
                  <c:v>4.490273805884609</c:v>
                </c:pt>
                <c:pt idx="717">
                  <c:v>4.4909904072939213</c:v>
                </c:pt>
                <c:pt idx="718">
                  <c:v>4.4912347252861444</c:v>
                </c:pt>
                <c:pt idx="719">
                  <c:v>4.4912936933492817</c:v>
                </c:pt>
                <c:pt idx="720">
                  <c:v>4.4911542467725631</c:v>
                </c:pt>
                <c:pt idx="721">
                  <c:v>4.4912615576078485</c:v>
                </c:pt>
                <c:pt idx="722">
                  <c:v>4.4923068825633727</c:v>
                </c:pt>
                <c:pt idx="723">
                  <c:v>4.4934741763700732</c:v>
                </c:pt>
                <c:pt idx="724">
                  <c:v>4.4934805811627632</c:v>
                </c:pt>
                <c:pt idx="725">
                  <c:v>4.4938075546465726</c:v>
                </c:pt>
                <c:pt idx="726">
                  <c:v>4.4953549819115031</c:v>
                </c:pt>
                <c:pt idx="727">
                  <c:v>4.4964783016325489</c:v>
                </c:pt>
                <c:pt idx="728">
                  <c:v>4.4973188978198584</c:v>
                </c:pt>
                <c:pt idx="729">
                  <c:v>4.4980051847711282</c:v>
                </c:pt>
                <c:pt idx="730">
                  <c:v>4.4984382843587998</c:v>
                </c:pt>
                <c:pt idx="731">
                  <c:v>4.4998396476992939</c:v>
                </c:pt>
                <c:pt idx="732">
                  <c:v>4.5007161263373963</c:v>
                </c:pt>
                <c:pt idx="733">
                  <c:v>4.5019564447139988</c:v>
                </c:pt>
                <c:pt idx="734">
                  <c:v>4.5029462333293093</c:v>
                </c:pt>
                <c:pt idx="735">
                  <c:v>4.5038585338529709</c:v>
                </c:pt>
                <c:pt idx="736">
                  <c:v>4.5044893555935683</c:v>
                </c:pt>
                <c:pt idx="737">
                  <c:v>4.5051360148402315</c:v>
                </c:pt>
                <c:pt idx="738">
                  <c:v>4.5061373042230333</c:v>
                </c:pt>
                <c:pt idx="739">
                  <c:v>4.5073513486960239</c:v>
                </c:pt>
                <c:pt idx="740">
                  <c:v>4.5081330915394924</c:v>
                </c:pt>
                <c:pt idx="741">
                  <c:v>4.5074690302199611</c:v>
                </c:pt>
                <c:pt idx="742">
                  <c:v>4.5081113479162687</c:v>
                </c:pt>
                <c:pt idx="743">
                  <c:v>4.5086926242705427</c:v>
                </c:pt>
                <c:pt idx="744">
                  <c:v>4.5096402272247627</c:v>
                </c:pt>
                <c:pt idx="745">
                  <c:v>4.5086798252511784</c:v>
                </c:pt>
                <c:pt idx="746">
                  <c:v>4.5094126476674958</c:v>
                </c:pt>
                <c:pt idx="747">
                  <c:v>4.5103415940484943</c:v>
                </c:pt>
                <c:pt idx="748">
                  <c:v>4.5111335078842707</c:v>
                </c:pt>
                <c:pt idx="749">
                  <c:v>4.512051711105431</c:v>
                </c:pt>
                <c:pt idx="750">
                  <c:v>4.513748162096487</c:v>
                </c:pt>
                <c:pt idx="751">
                  <c:v>4.5149053020730907</c:v>
                </c:pt>
                <c:pt idx="752">
                  <c:v>4.5150335816337019</c:v>
                </c:pt>
                <c:pt idx="753">
                  <c:v>4.51574038264609</c:v>
                </c:pt>
                <c:pt idx="754">
                  <c:v>4.5158343783326238</c:v>
                </c:pt>
                <c:pt idx="755">
                  <c:v>4.5164342387764558</c:v>
                </c:pt>
                <c:pt idx="756">
                  <c:v>4.5163386661358631</c:v>
                </c:pt>
                <c:pt idx="757">
                  <c:v>4.5177863641553335</c:v>
                </c:pt>
                <c:pt idx="758">
                  <c:v>4.5186378070300854</c:v>
                </c:pt>
                <c:pt idx="759">
                  <c:v>4.5206325958592046</c:v>
                </c:pt>
                <c:pt idx="760">
                  <c:v>4.5215552550709965</c:v>
                </c:pt>
                <c:pt idx="761">
                  <c:v>4.5222306584920071</c:v>
                </c:pt>
                <c:pt idx="762">
                  <c:v>4.5217968459376996</c:v>
                </c:pt>
                <c:pt idx="763">
                  <c:v>4.5228166349437577</c:v>
                </c:pt>
                <c:pt idx="764">
                  <c:v>4.5233130727894659</c:v>
                </c:pt>
                <c:pt idx="765">
                  <c:v>4.5236674612250347</c:v>
                </c:pt>
                <c:pt idx="766">
                  <c:v>4.52421022486166</c:v>
                </c:pt>
                <c:pt idx="767">
                  <c:v>4.5257477346914499</c:v>
                </c:pt>
                <c:pt idx="768">
                  <c:v>4.5258195423417265</c:v>
                </c:pt>
                <c:pt idx="769">
                  <c:v>4.5256671467668079</c:v>
                </c:pt>
                <c:pt idx="770">
                  <c:v>4.5264401730103607</c:v>
                </c:pt>
                <c:pt idx="771">
                  <c:v>4.5279266219286018</c:v>
                </c:pt>
                <c:pt idx="772">
                  <c:v>4.5292122629587528</c:v>
                </c:pt>
                <c:pt idx="773">
                  <c:v>4.5302407155343891</c:v>
                </c:pt>
                <c:pt idx="774">
                  <c:v>4.5310166136913841</c:v>
                </c:pt>
                <c:pt idx="775">
                  <c:v>4.5317244674345547</c:v>
                </c:pt>
                <c:pt idx="776">
                  <c:v>4.5328907474969951</c:v>
                </c:pt>
                <c:pt idx="777">
                  <c:v>4.5331981472500935</c:v>
                </c:pt>
                <c:pt idx="778">
                  <c:v>4.5343429670066344</c:v>
                </c:pt>
                <c:pt idx="779">
                  <c:v>4.5356862621269975</c:v>
                </c:pt>
                <c:pt idx="780">
                  <c:v>4.5362058203373214</c:v>
                </c:pt>
                <c:pt idx="781">
                  <c:v>4.5368523532758234</c:v>
                </c:pt>
                <c:pt idx="782">
                  <c:v>4.5377307937475866</c:v>
                </c:pt>
                <c:pt idx="783">
                  <c:v>4.5379492774878845</c:v>
                </c:pt>
                <c:pt idx="784">
                  <c:v>4.5385629315628799</c:v>
                </c:pt>
                <c:pt idx="785">
                  <c:v>4.5396709257628531</c:v>
                </c:pt>
                <c:pt idx="786">
                  <c:v>4.5407817017185819</c:v>
                </c:pt>
                <c:pt idx="787">
                  <c:v>4.5411177901346669</c:v>
                </c:pt>
                <c:pt idx="788">
                  <c:v>4.5414804318386581</c:v>
                </c:pt>
                <c:pt idx="789">
                  <c:v>4.5425578123538637</c:v>
                </c:pt>
                <c:pt idx="790">
                  <c:v>4.543551889593795</c:v>
                </c:pt>
                <c:pt idx="791">
                  <c:v>4.5440662976110291</c:v>
                </c:pt>
                <c:pt idx="792">
                  <c:v>4.5455416954135766</c:v>
                </c:pt>
                <c:pt idx="793">
                  <c:v>4.5453216300846959</c:v>
                </c:pt>
                <c:pt idx="794">
                  <c:v>4.5457343778034627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FA5-4FCB-8492-63A569389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282800"/>
        <c:axId val="444290704"/>
      </c:scatterChart>
      <c:valAx>
        <c:axId val="444282800"/>
        <c:scaling>
          <c:orientation val="minMax"/>
          <c:max val="43445"/>
          <c:min val="43433"/>
        </c:scaling>
        <c:delete val="0"/>
        <c:axPos val="b"/>
        <c:numFmt formatCode="dd/m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4290704"/>
        <c:crosses val="autoZero"/>
        <c:crossBetween val="midCat"/>
      </c:valAx>
      <c:valAx>
        <c:axId val="444290704"/>
        <c:scaling>
          <c:orientation val="minMax"/>
          <c:max val="6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l-GR" sz="1400">
                    <a:solidFill>
                      <a:sysClr val="windowText" lastClr="00000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λ</a:t>
                </a:r>
                <a:r>
                  <a:rPr lang="de-DE" sz="1400">
                    <a:solidFill>
                      <a:sysClr val="windowText" lastClr="00000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(W/mK)</a:t>
                </a:r>
                <a:endParaRPr lang="en-US" sz="1400">
                  <a:solidFill>
                    <a:sysClr val="windowText" lastClr="00000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4282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dry</c:v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ln>
                <a:solidFill>
                  <a:schemeClr val="accent2"/>
                </a:solidFill>
              </a:ln>
            </c:spPr>
          </c:marker>
          <c:xVal>
            <c:numRef>
              <c:f>Tabelle5!$B$3:$B$386</c:f>
              <c:numCache>
                <c:formatCode>General</c:formatCode>
                <c:ptCount val="384"/>
                <c:pt idx="0">
                  <c:v>1.7949999999999999</c:v>
                </c:pt>
                <c:pt idx="1">
                  <c:v>1.7949999999999999</c:v>
                </c:pt>
                <c:pt idx="2">
                  <c:v>1.74</c:v>
                </c:pt>
                <c:pt idx="3">
                  <c:v>1.74</c:v>
                </c:pt>
                <c:pt idx="4">
                  <c:v>2</c:v>
                </c:pt>
                <c:pt idx="5">
                  <c:v>2</c:v>
                </c:pt>
                <c:pt idx="8">
                  <c:v>1.7150000000000001</c:v>
                </c:pt>
                <c:pt idx="9">
                  <c:v>1.7150000000000001</c:v>
                </c:pt>
                <c:pt idx="12">
                  <c:v>1.905</c:v>
                </c:pt>
                <c:pt idx="13">
                  <c:v>1.905</c:v>
                </c:pt>
                <c:pt idx="16">
                  <c:v>1.9</c:v>
                </c:pt>
                <c:pt idx="17">
                  <c:v>1.9</c:v>
                </c:pt>
                <c:pt idx="18">
                  <c:v>1.625</c:v>
                </c:pt>
                <c:pt idx="19">
                  <c:v>1.625</c:v>
                </c:pt>
                <c:pt idx="22">
                  <c:v>1.5549999999999999</c:v>
                </c:pt>
                <c:pt idx="23">
                  <c:v>1.5549999999999999</c:v>
                </c:pt>
                <c:pt idx="24">
                  <c:v>1.7949999999999999</c:v>
                </c:pt>
                <c:pt idx="25">
                  <c:v>1.7949999999999999</c:v>
                </c:pt>
                <c:pt idx="26">
                  <c:v>1.94</c:v>
                </c:pt>
                <c:pt idx="27">
                  <c:v>1.94</c:v>
                </c:pt>
                <c:pt idx="28">
                  <c:v>2.06</c:v>
                </c:pt>
                <c:pt idx="29">
                  <c:v>2.06</c:v>
                </c:pt>
                <c:pt idx="30">
                  <c:v>2.11</c:v>
                </c:pt>
                <c:pt idx="31">
                  <c:v>2.11</c:v>
                </c:pt>
                <c:pt idx="32">
                  <c:v>2.46</c:v>
                </c:pt>
                <c:pt idx="33">
                  <c:v>2.46</c:v>
                </c:pt>
                <c:pt idx="36">
                  <c:v>2.23</c:v>
                </c:pt>
                <c:pt idx="37">
                  <c:v>2.23</c:v>
                </c:pt>
                <c:pt idx="38">
                  <c:v>2.165</c:v>
                </c:pt>
                <c:pt idx="39">
                  <c:v>2.165</c:v>
                </c:pt>
                <c:pt idx="40">
                  <c:v>2.65</c:v>
                </c:pt>
                <c:pt idx="41">
                  <c:v>2.65</c:v>
                </c:pt>
                <c:pt idx="44">
                  <c:v>2.0099999999999998</c:v>
                </c:pt>
                <c:pt idx="45">
                  <c:v>2.0099999999999998</c:v>
                </c:pt>
                <c:pt idx="46">
                  <c:v>1.87</c:v>
                </c:pt>
                <c:pt idx="47">
                  <c:v>1.87</c:v>
                </c:pt>
                <c:pt idx="48">
                  <c:v>2</c:v>
                </c:pt>
                <c:pt idx="49">
                  <c:v>2</c:v>
                </c:pt>
                <c:pt idx="52">
                  <c:v>2.44</c:v>
                </c:pt>
                <c:pt idx="53">
                  <c:v>2.44</c:v>
                </c:pt>
                <c:pt idx="54">
                  <c:v>1.74</c:v>
                </c:pt>
                <c:pt idx="55">
                  <c:v>1.74</c:v>
                </c:pt>
                <c:pt idx="56">
                  <c:v>1.865</c:v>
                </c:pt>
                <c:pt idx="57">
                  <c:v>1.865</c:v>
                </c:pt>
                <c:pt idx="58">
                  <c:v>1.62</c:v>
                </c:pt>
                <c:pt idx="59">
                  <c:v>1.62</c:v>
                </c:pt>
                <c:pt idx="60">
                  <c:v>1.6850000000000001</c:v>
                </c:pt>
                <c:pt idx="61">
                  <c:v>1.6850000000000001</c:v>
                </c:pt>
                <c:pt idx="62">
                  <c:v>1.9</c:v>
                </c:pt>
                <c:pt idx="63">
                  <c:v>1.9</c:v>
                </c:pt>
                <c:pt idx="64">
                  <c:v>2</c:v>
                </c:pt>
                <c:pt idx="65">
                  <c:v>2</c:v>
                </c:pt>
                <c:pt idx="66">
                  <c:v>2.58</c:v>
                </c:pt>
                <c:pt idx="67">
                  <c:v>2.58</c:v>
                </c:pt>
                <c:pt idx="70">
                  <c:v>2.0449999999999999</c:v>
                </c:pt>
                <c:pt idx="71">
                  <c:v>2.0449999999999999</c:v>
                </c:pt>
                <c:pt idx="74">
                  <c:v>2</c:v>
                </c:pt>
                <c:pt idx="75">
                  <c:v>2</c:v>
                </c:pt>
                <c:pt idx="76">
                  <c:v>2.31</c:v>
                </c:pt>
                <c:pt idx="77">
                  <c:v>2.31</c:v>
                </c:pt>
                <c:pt idx="78">
                  <c:v>2.0699999999999998</c:v>
                </c:pt>
                <c:pt idx="79">
                  <c:v>2.0699999999999998</c:v>
                </c:pt>
                <c:pt idx="82">
                  <c:v>2</c:v>
                </c:pt>
                <c:pt idx="83">
                  <c:v>2</c:v>
                </c:pt>
                <c:pt idx="84">
                  <c:v>2.665</c:v>
                </c:pt>
                <c:pt idx="85">
                  <c:v>2.665</c:v>
                </c:pt>
                <c:pt idx="86">
                  <c:v>2.4449999999999998</c:v>
                </c:pt>
                <c:pt idx="87">
                  <c:v>2.4449999999999998</c:v>
                </c:pt>
                <c:pt idx="88">
                  <c:v>2.4350000000000001</c:v>
                </c:pt>
                <c:pt idx="89">
                  <c:v>2.4350000000000001</c:v>
                </c:pt>
                <c:pt idx="90">
                  <c:v>2</c:v>
                </c:pt>
                <c:pt idx="91">
                  <c:v>2</c:v>
                </c:pt>
                <c:pt idx="94">
                  <c:v>2.4750000000000001</c:v>
                </c:pt>
                <c:pt idx="95">
                  <c:v>2.4750000000000001</c:v>
                </c:pt>
                <c:pt idx="96">
                  <c:v>2.3849999999999998</c:v>
                </c:pt>
                <c:pt idx="97">
                  <c:v>2.3849999999999998</c:v>
                </c:pt>
                <c:pt idx="100">
                  <c:v>2.835</c:v>
                </c:pt>
                <c:pt idx="101">
                  <c:v>2.835</c:v>
                </c:pt>
                <c:pt idx="102">
                  <c:v>2.2999999999999998</c:v>
                </c:pt>
                <c:pt idx="103">
                  <c:v>2.2999999999999998</c:v>
                </c:pt>
                <c:pt idx="104">
                  <c:v>2.42</c:v>
                </c:pt>
                <c:pt idx="105">
                  <c:v>2.42</c:v>
                </c:pt>
                <c:pt idx="106">
                  <c:v>1.71</c:v>
                </c:pt>
                <c:pt idx="107">
                  <c:v>1.71</c:v>
                </c:pt>
                <c:pt idx="108">
                  <c:v>2.3650000000000002</c:v>
                </c:pt>
                <c:pt idx="109">
                  <c:v>2.3650000000000002</c:v>
                </c:pt>
                <c:pt idx="112">
                  <c:v>2.2999999999999998</c:v>
                </c:pt>
                <c:pt idx="113">
                  <c:v>2.2999999999999998</c:v>
                </c:pt>
                <c:pt idx="114">
                  <c:v>2</c:v>
                </c:pt>
                <c:pt idx="115">
                  <c:v>2</c:v>
                </c:pt>
                <c:pt idx="116">
                  <c:v>2.04</c:v>
                </c:pt>
                <c:pt idx="117">
                  <c:v>2.04</c:v>
                </c:pt>
                <c:pt idx="118">
                  <c:v>2</c:v>
                </c:pt>
                <c:pt idx="119">
                  <c:v>2</c:v>
                </c:pt>
                <c:pt idx="120">
                  <c:v>3.3566666666666669</c:v>
                </c:pt>
                <c:pt idx="121">
                  <c:v>3.3566666666666669</c:v>
                </c:pt>
                <c:pt idx="124">
                  <c:v>2.561666666666667</c:v>
                </c:pt>
                <c:pt idx="125">
                  <c:v>2.561666666666667</c:v>
                </c:pt>
                <c:pt idx="130">
                  <c:v>2.7683333333333331</c:v>
                </c:pt>
                <c:pt idx="131">
                  <c:v>2.7683333333333331</c:v>
                </c:pt>
                <c:pt idx="132">
                  <c:v>2.5499999999999998</c:v>
                </c:pt>
                <c:pt idx="133">
                  <c:v>2.5499999999999998</c:v>
                </c:pt>
                <c:pt idx="134">
                  <c:v>2.56</c:v>
                </c:pt>
                <c:pt idx="135">
                  <c:v>2.56</c:v>
                </c:pt>
                <c:pt idx="136">
                  <c:v>2.645</c:v>
                </c:pt>
                <c:pt idx="137">
                  <c:v>2.645</c:v>
                </c:pt>
                <c:pt idx="138">
                  <c:v>2.46</c:v>
                </c:pt>
                <c:pt idx="139">
                  <c:v>2.46</c:v>
                </c:pt>
                <c:pt idx="140">
                  <c:v>2.52</c:v>
                </c:pt>
                <c:pt idx="141">
                  <c:v>2.52</c:v>
                </c:pt>
                <c:pt idx="142">
                  <c:v>2.25</c:v>
                </c:pt>
                <c:pt idx="143">
                  <c:v>2.25</c:v>
                </c:pt>
                <c:pt idx="144">
                  <c:v>3.0350000000000001</c:v>
                </c:pt>
                <c:pt idx="145">
                  <c:v>3.0350000000000001</c:v>
                </c:pt>
                <c:pt idx="146">
                  <c:v>2.4849999999999999</c:v>
                </c:pt>
                <c:pt idx="147">
                  <c:v>2.4849999999999999</c:v>
                </c:pt>
                <c:pt idx="148">
                  <c:v>2.375</c:v>
                </c:pt>
                <c:pt idx="149">
                  <c:v>2.375</c:v>
                </c:pt>
                <c:pt idx="150">
                  <c:v>2.0950000000000002</c:v>
                </c:pt>
                <c:pt idx="151">
                  <c:v>2.0950000000000002</c:v>
                </c:pt>
                <c:pt idx="152">
                  <c:v>2</c:v>
                </c:pt>
                <c:pt idx="153">
                  <c:v>2</c:v>
                </c:pt>
                <c:pt idx="154">
                  <c:v>2.3849999999999998</c:v>
                </c:pt>
                <c:pt idx="155">
                  <c:v>2.3849999999999998</c:v>
                </c:pt>
                <c:pt idx="156">
                  <c:v>2.8849999999999998</c:v>
                </c:pt>
                <c:pt idx="157">
                  <c:v>2.8849999999999998</c:v>
                </c:pt>
                <c:pt idx="158">
                  <c:v>2.5750000000000002</c:v>
                </c:pt>
                <c:pt idx="159">
                  <c:v>2.5750000000000002</c:v>
                </c:pt>
                <c:pt idx="162">
                  <c:v>2.4750000000000001</c:v>
                </c:pt>
                <c:pt idx="163">
                  <c:v>2.4750000000000001</c:v>
                </c:pt>
                <c:pt idx="164">
                  <c:v>2.4649999999999999</c:v>
                </c:pt>
                <c:pt idx="165">
                  <c:v>2.4649999999999999</c:v>
                </c:pt>
                <c:pt idx="166">
                  <c:v>2.1800000000000002</c:v>
                </c:pt>
                <c:pt idx="167">
                  <c:v>2.1800000000000002</c:v>
                </c:pt>
                <c:pt idx="170">
                  <c:v>2.335</c:v>
                </c:pt>
                <c:pt idx="171">
                  <c:v>2.335</c:v>
                </c:pt>
                <c:pt idx="172">
                  <c:v>3.35</c:v>
                </c:pt>
                <c:pt idx="173">
                  <c:v>3.35</c:v>
                </c:pt>
                <c:pt idx="176">
                  <c:v>2.5550000000000002</c:v>
                </c:pt>
                <c:pt idx="177">
                  <c:v>2.5550000000000002</c:v>
                </c:pt>
                <c:pt idx="178">
                  <c:v>2.5449999999999999</c:v>
                </c:pt>
                <c:pt idx="179">
                  <c:v>2.5449999999999999</c:v>
                </c:pt>
                <c:pt idx="180">
                  <c:v>2.85</c:v>
                </c:pt>
                <c:pt idx="181">
                  <c:v>2.85</c:v>
                </c:pt>
                <c:pt idx="182">
                  <c:v>2.31</c:v>
                </c:pt>
                <c:pt idx="183">
                  <c:v>2.31</c:v>
                </c:pt>
                <c:pt idx="184">
                  <c:v>2.125</c:v>
                </c:pt>
                <c:pt idx="185">
                  <c:v>2.125</c:v>
                </c:pt>
                <c:pt idx="186">
                  <c:v>2.415</c:v>
                </c:pt>
                <c:pt idx="187">
                  <c:v>2.415</c:v>
                </c:pt>
                <c:pt idx="188">
                  <c:v>3.415</c:v>
                </c:pt>
                <c:pt idx="189">
                  <c:v>3.415</c:v>
                </c:pt>
                <c:pt idx="190">
                  <c:v>3.5049999999999999</c:v>
                </c:pt>
                <c:pt idx="191">
                  <c:v>3.5049999999999999</c:v>
                </c:pt>
                <c:pt idx="192">
                  <c:v>4.1449999999999996</c:v>
                </c:pt>
                <c:pt idx="193">
                  <c:v>4.1449999999999996</c:v>
                </c:pt>
                <c:pt idx="194">
                  <c:v>3.14</c:v>
                </c:pt>
                <c:pt idx="195">
                  <c:v>3.14</c:v>
                </c:pt>
                <c:pt idx="196">
                  <c:v>3.18</c:v>
                </c:pt>
                <c:pt idx="197">
                  <c:v>3.18</c:v>
                </c:pt>
                <c:pt idx="198">
                  <c:v>2.9</c:v>
                </c:pt>
                <c:pt idx="199">
                  <c:v>2.9</c:v>
                </c:pt>
                <c:pt idx="200">
                  <c:v>2.6</c:v>
                </c:pt>
                <c:pt idx="201">
                  <c:v>2.6</c:v>
                </c:pt>
                <c:pt idx="202">
                  <c:v>2.4283333333333332</c:v>
                </c:pt>
                <c:pt idx="203">
                  <c:v>2.4283333333333332</c:v>
                </c:pt>
                <c:pt idx="204">
                  <c:v>2.7916666666666665</c:v>
                </c:pt>
                <c:pt idx="205">
                  <c:v>2.7916666666666665</c:v>
                </c:pt>
                <c:pt idx="206">
                  <c:v>3.0816666666666666</c:v>
                </c:pt>
                <c:pt idx="207">
                  <c:v>3.0816666666666666</c:v>
                </c:pt>
                <c:pt idx="208">
                  <c:v>2.8883333333333332</c:v>
                </c:pt>
                <c:pt idx="209">
                  <c:v>2.8883333333333332</c:v>
                </c:pt>
                <c:pt idx="210">
                  <c:v>3.5616666666666661</c:v>
                </c:pt>
                <c:pt idx="211">
                  <c:v>3.5616666666666661</c:v>
                </c:pt>
                <c:pt idx="212">
                  <c:v>2.7983333333333333</c:v>
                </c:pt>
                <c:pt idx="213">
                  <c:v>2.7983333333333333</c:v>
                </c:pt>
                <c:pt idx="214">
                  <c:v>2.5449999999999999</c:v>
                </c:pt>
                <c:pt idx="215">
                  <c:v>2.5449999999999999</c:v>
                </c:pt>
                <c:pt idx="216">
                  <c:v>2.5449999999999999</c:v>
                </c:pt>
                <c:pt idx="217">
                  <c:v>2.5449999999999999</c:v>
                </c:pt>
                <c:pt idx="218">
                  <c:v>2.5449999999999999</c:v>
                </c:pt>
                <c:pt idx="219">
                  <c:v>2.5449999999999999</c:v>
                </c:pt>
                <c:pt idx="220">
                  <c:v>2.5449999999999999</c:v>
                </c:pt>
                <c:pt idx="221">
                  <c:v>2.5449999999999999</c:v>
                </c:pt>
                <c:pt idx="224">
                  <c:v>3.18</c:v>
                </c:pt>
                <c:pt idx="225">
                  <c:v>3.18</c:v>
                </c:pt>
                <c:pt idx="226">
                  <c:v>3.4033333333333338</c:v>
                </c:pt>
                <c:pt idx="227">
                  <c:v>3.4033333333333338</c:v>
                </c:pt>
                <c:pt idx="228">
                  <c:v>3.0333333333333337</c:v>
                </c:pt>
                <c:pt idx="229">
                  <c:v>3.0333333333333337</c:v>
                </c:pt>
                <c:pt idx="230">
                  <c:v>3.03</c:v>
                </c:pt>
                <c:pt idx="231">
                  <c:v>3.03</c:v>
                </c:pt>
                <c:pt idx="232">
                  <c:v>2.9183333333333334</c:v>
                </c:pt>
                <c:pt idx="233">
                  <c:v>2.9183333333333334</c:v>
                </c:pt>
                <c:pt idx="234">
                  <c:v>2.5850000000000004</c:v>
                </c:pt>
                <c:pt idx="235">
                  <c:v>2.5850000000000004</c:v>
                </c:pt>
                <c:pt idx="236">
                  <c:v>3.4516666666666667</c:v>
                </c:pt>
                <c:pt idx="237">
                  <c:v>3.4516666666666667</c:v>
                </c:pt>
                <c:pt idx="240">
                  <c:v>3.3916666666666662</c:v>
                </c:pt>
                <c:pt idx="241">
                  <c:v>3.3916666666666662</c:v>
                </c:pt>
                <c:pt idx="242">
                  <c:v>3.5449999999999999</c:v>
                </c:pt>
                <c:pt idx="243">
                  <c:v>3.5449999999999999</c:v>
                </c:pt>
                <c:pt idx="244">
                  <c:v>2.4249999999999998</c:v>
                </c:pt>
                <c:pt idx="245">
                  <c:v>2.4249999999999998</c:v>
                </c:pt>
                <c:pt idx="246">
                  <c:v>2</c:v>
                </c:pt>
                <c:pt idx="247">
                  <c:v>2</c:v>
                </c:pt>
                <c:pt idx="248">
                  <c:v>2.23</c:v>
                </c:pt>
                <c:pt idx="249">
                  <c:v>2.23</c:v>
                </c:pt>
                <c:pt idx="250">
                  <c:v>2.4950000000000001</c:v>
                </c:pt>
                <c:pt idx="251">
                  <c:v>2.4950000000000001</c:v>
                </c:pt>
                <c:pt idx="252">
                  <c:v>2.4049999999999998</c:v>
                </c:pt>
                <c:pt idx="253">
                  <c:v>2.4049999999999998</c:v>
                </c:pt>
                <c:pt idx="256">
                  <c:v>3.0550000000000002</c:v>
                </c:pt>
                <c:pt idx="257">
                  <c:v>3.0550000000000002</c:v>
                </c:pt>
                <c:pt idx="260">
                  <c:v>3.02</c:v>
                </c:pt>
                <c:pt idx="261">
                  <c:v>3.02</c:v>
                </c:pt>
                <c:pt idx="262">
                  <c:v>2.8050000000000002</c:v>
                </c:pt>
                <c:pt idx="263">
                  <c:v>2.8050000000000002</c:v>
                </c:pt>
                <c:pt idx="264">
                  <c:v>2.6949999999999998</c:v>
                </c:pt>
                <c:pt idx="265">
                  <c:v>2.6949999999999998</c:v>
                </c:pt>
                <c:pt idx="268">
                  <c:v>2.6216666666666666</c:v>
                </c:pt>
                <c:pt idx="269">
                  <c:v>2.6216666666666666</c:v>
                </c:pt>
                <c:pt idx="270">
                  <c:v>2.15</c:v>
                </c:pt>
                <c:pt idx="271">
                  <c:v>2.15</c:v>
                </c:pt>
                <c:pt idx="272">
                  <c:v>2.3850000000000002</c:v>
                </c:pt>
                <c:pt idx="273">
                  <c:v>2.3850000000000002</c:v>
                </c:pt>
                <c:pt idx="276">
                  <c:v>2.7133333333333334</c:v>
                </c:pt>
                <c:pt idx="277">
                  <c:v>2.7133333333333334</c:v>
                </c:pt>
                <c:pt idx="278">
                  <c:v>2.2866666666666666</c:v>
                </c:pt>
                <c:pt idx="279">
                  <c:v>2.2866666666666666</c:v>
                </c:pt>
                <c:pt idx="280">
                  <c:v>2.2450000000000001</c:v>
                </c:pt>
                <c:pt idx="281">
                  <c:v>2.2450000000000001</c:v>
                </c:pt>
                <c:pt idx="282">
                  <c:v>2.9533333333333331</c:v>
                </c:pt>
                <c:pt idx="283">
                  <c:v>2.9533333333333331</c:v>
                </c:pt>
                <c:pt idx="286">
                  <c:v>2.5416666666666665</c:v>
                </c:pt>
                <c:pt idx="287">
                  <c:v>2.5416666666666665</c:v>
                </c:pt>
                <c:pt idx="288">
                  <c:v>3.0399999999999996</c:v>
                </c:pt>
                <c:pt idx="289">
                  <c:v>3.0399999999999996</c:v>
                </c:pt>
                <c:pt idx="290">
                  <c:v>2</c:v>
                </c:pt>
                <c:pt idx="291">
                  <c:v>2</c:v>
                </c:pt>
                <c:pt idx="292">
                  <c:v>2.7216666666666671</c:v>
                </c:pt>
                <c:pt idx="293">
                  <c:v>2.7216666666666671</c:v>
                </c:pt>
                <c:pt idx="296">
                  <c:v>2.4883333333333333</c:v>
                </c:pt>
                <c:pt idx="297">
                  <c:v>2.4883333333333333</c:v>
                </c:pt>
                <c:pt idx="300">
                  <c:v>2.4483333333333333</c:v>
                </c:pt>
                <c:pt idx="301">
                  <c:v>2.4483333333333333</c:v>
                </c:pt>
                <c:pt idx="304">
                  <c:v>2.6266666666666665</c:v>
                </c:pt>
                <c:pt idx="305">
                  <c:v>2.6266666666666665</c:v>
                </c:pt>
                <c:pt idx="308">
                  <c:v>2.5033333333333334</c:v>
                </c:pt>
                <c:pt idx="309">
                  <c:v>2.5033333333333334</c:v>
                </c:pt>
                <c:pt idx="312">
                  <c:v>2.4300000000000002</c:v>
                </c:pt>
                <c:pt idx="313">
                  <c:v>2.4300000000000002</c:v>
                </c:pt>
                <c:pt idx="314">
                  <c:v>2.6133333333333333</c:v>
                </c:pt>
                <c:pt idx="315">
                  <c:v>2.6133333333333333</c:v>
                </c:pt>
                <c:pt idx="316">
                  <c:v>2.5216666666666665</c:v>
                </c:pt>
                <c:pt idx="317">
                  <c:v>2.5216666666666665</c:v>
                </c:pt>
                <c:pt idx="318">
                  <c:v>2.8183333333333334</c:v>
                </c:pt>
                <c:pt idx="319">
                  <c:v>2.8183333333333334</c:v>
                </c:pt>
                <c:pt idx="320">
                  <c:v>2.023333333333333</c:v>
                </c:pt>
                <c:pt idx="321">
                  <c:v>2.023333333333333</c:v>
                </c:pt>
                <c:pt idx="324">
                  <c:v>2</c:v>
                </c:pt>
                <c:pt idx="325">
                  <c:v>2</c:v>
                </c:pt>
                <c:pt idx="326">
                  <c:v>2.5966666666666662</c:v>
                </c:pt>
                <c:pt idx="327">
                  <c:v>2.5966666666666662</c:v>
                </c:pt>
                <c:pt idx="330">
                  <c:v>3.0050000000000003</c:v>
                </c:pt>
                <c:pt idx="331">
                  <c:v>3.0050000000000003</c:v>
                </c:pt>
                <c:pt idx="332">
                  <c:v>2.6383333333333336</c:v>
                </c:pt>
                <c:pt idx="333">
                  <c:v>2.6383333333333336</c:v>
                </c:pt>
                <c:pt idx="334">
                  <c:v>2.2799999999999998</c:v>
                </c:pt>
                <c:pt idx="335">
                  <c:v>2.2799999999999998</c:v>
                </c:pt>
                <c:pt idx="336">
                  <c:v>2.415</c:v>
                </c:pt>
                <c:pt idx="337">
                  <c:v>2.415</c:v>
                </c:pt>
                <c:pt idx="338">
                  <c:v>2.6166666666666667</c:v>
                </c:pt>
                <c:pt idx="339">
                  <c:v>2.6166666666666667</c:v>
                </c:pt>
                <c:pt idx="340">
                  <c:v>3.11</c:v>
                </c:pt>
                <c:pt idx="341">
                  <c:v>3.11</c:v>
                </c:pt>
                <c:pt idx="344">
                  <c:v>2.5933333333333333</c:v>
                </c:pt>
                <c:pt idx="345">
                  <c:v>2.5933333333333333</c:v>
                </c:pt>
                <c:pt idx="346">
                  <c:v>0.93333333333333324</c:v>
                </c:pt>
                <c:pt idx="347">
                  <c:v>0.93333333333333324</c:v>
                </c:pt>
                <c:pt idx="348">
                  <c:v>2.6850000000000001</c:v>
                </c:pt>
                <c:pt idx="349">
                  <c:v>2.6850000000000001</c:v>
                </c:pt>
                <c:pt idx="350">
                  <c:v>2</c:v>
                </c:pt>
                <c:pt idx="351">
                  <c:v>2</c:v>
                </c:pt>
                <c:pt idx="352">
                  <c:v>2.2683333333333331</c:v>
                </c:pt>
                <c:pt idx="353">
                  <c:v>2.2683333333333331</c:v>
                </c:pt>
                <c:pt idx="354">
                  <c:v>2.58</c:v>
                </c:pt>
                <c:pt idx="355">
                  <c:v>2.58</c:v>
                </c:pt>
                <c:pt idx="356">
                  <c:v>2.35</c:v>
                </c:pt>
                <c:pt idx="357">
                  <c:v>2.35</c:v>
                </c:pt>
                <c:pt idx="358">
                  <c:v>2.52</c:v>
                </c:pt>
                <c:pt idx="359">
                  <c:v>2.52</c:v>
                </c:pt>
                <c:pt idx="360">
                  <c:v>2.5933333333333333</c:v>
                </c:pt>
                <c:pt idx="361">
                  <c:v>2.5933333333333333</c:v>
                </c:pt>
                <c:pt idx="362">
                  <c:v>2.74</c:v>
                </c:pt>
                <c:pt idx="363">
                  <c:v>2.74</c:v>
                </c:pt>
                <c:pt idx="364">
                  <c:v>2.5016666666666665</c:v>
                </c:pt>
                <c:pt idx="365">
                  <c:v>2.5016666666666665</c:v>
                </c:pt>
                <c:pt idx="366">
                  <c:v>2.74</c:v>
                </c:pt>
                <c:pt idx="367">
                  <c:v>2.74</c:v>
                </c:pt>
                <c:pt idx="368">
                  <c:v>3.2883333333333327</c:v>
                </c:pt>
                <c:pt idx="369">
                  <c:v>3.2883333333333327</c:v>
                </c:pt>
                <c:pt idx="370">
                  <c:v>2.6983333333333337</c:v>
                </c:pt>
                <c:pt idx="371">
                  <c:v>2.6983333333333337</c:v>
                </c:pt>
                <c:pt idx="374">
                  <c:v>2.583333333333333</c:v>
                </c:pt>
                <c:pt idx="375">
                  <c:v>2.583333333333333</c:v>
                </c:pt>
                <c:pt idx="378">
                  <c:v>2</c:v>
                </c:pt>
                <c:pt idx="379">
                  <c:v>2</c:v>
                </c:pt>
                <c:pt idx="382">
                  <c:v>3.0166666666666671</c:v>
                </c:pt>
                <c:pt idx="383">
                  <c:v>3.0166666666666671</c:v>
                </c:pt>
              </c:numCache>
            </c:numRef>
          </c:xVal>
          <c:yVal>
            <c:numRef>
              <c:f>Tabelle5!$C$3:$C$386</c:f>
              <c:numCache>
                <c:formatCode>General</c:formatCode>
                <c:ptCount val="384"/>
                <c:pt idx="0">
                  <c:v>2.5</c:v>
                </c:pt>
                <c:pt idx="1">
                  <c:v>3.5</c:v>
                </c:pt>
                <c:pt idx="2">
                  <c:v>3.5</c:v>
                </c:pt>
                <c:pt idx="3">
                  <c:v>3.8</c:v>
                </c:pt>
                <c:pt idx="4">
                  <c:v>3.8</c:v>
                </c:pt>
                <c:pt idx="5">
                  <c:v>4.45</c:v>
                </c:pt>
                <c:pt idx="6">
                  <c:v>4.45</c:v>
                </c:pt>
                <c:pt idx="7">
                  <c:v>7</c:v>
                </c:pt>
                <c:pt idx="8">
                  <c:v>7</c:v>
                </c:pt>
                <c:pt idx="9">
                  <c:v>7.5</c:v>
                </c:pt>
                <c:pt idx="10">
                  <c:v>7.5</c:v>
                </c:pt>
                <c:pt idx="11">
                  <c:v>8</c:v>
                </c:pt>
                <c:pt idx="12">
                  <c:v>8</c:v>
                </c:pt>
                <c:pt idx="13">
                  <c:v>9.3000000000000007</c:v>
                </c:pt>
                <c:pt idx="14">
                  <c:v>9.3000000000000007</c:v>
                </c:pt>
                <c:pt idx="15">
                  <c:v>11.4</c:v>
                </c:pt>
                <c:pt idx="16">
                  <c:v>11.4</c:v>
                </c:pt>
                <c:pt idx="17">
                  <c:v>11.9</c:v>
                </c:pt>
                <c:pt idx="18">
                  <c:v>11.9</c:v>
                </c:pt>
                <c:pt idx="19">
                  <c:v>12</c:v>
                </c:pt>
                <c:pt idx="20">
                  <c:v>12</c:v>
                </c:pt>
                <c:pt idx="21">
                  <c:v>14</c:v>
                </c:pt>
                <c:pt idx="22">
                  <c:v>14</c:v>
                </c:pt>
                <c:pt idx="23">
                  <c:v>14.4</c:v>
                </c:pt>
                <c:pt idx="24">
                  <c:v>14.4</c:v>
                </c:pt>
                <c:pt idx="25">
                  <c:v>14.7</c:v>
                </c:pt>
                <c:pt idx="26">
                  <c:v>14.7</c:v>
                </c:pt>
                <c:pt idx="27">
                  <c:v>14.9</c:v>
                </c:pt>
                <c:pt idx="28">
                  <c:v>14.9</c:v>
                </c:pt>
                <c:pt idx="29">
                  <c:v>16</c:v>
                </c:pt>
                <c:pt idx="30">
                  <c:v>16</c:v>
                </c:pt>
                <c:pt idx="31">
                  <c:v>16.5</c:v>
                </c:pt>
                <c:pt idx="32">
                  <c:v>16.5</c:v>
                </c:pt>
                <c:pt idx="33">
                  <c:v>17</c:v>
                </c:pt>
                <c:pt idx="34">
                  <c:v>17</c:v>
                </c:pt>
                <c:pt idx="35">
                  <c:v>17.100000000000001</c:v>
                </c:pt>
                <c:pt idx="36">
                  <c:v>17.100000000000001</c:v>
                </c:pt>
                <c:pt idx="37">
                  <c:v>17.3</c:v>
                </c:pt>
                <c:pt idx="38">
                  <c:v>17.3</c:v>
                </c:pt>
                <c:pt idx="39">
                  <c:v>17.95</c:v>
                </c:pt>
                <c:pt idx="40">
                  <c:v>17.95</c:v>
                </c:pt>
                <c:pt idx="41">
                  <c:v>18.350000000000001</c:v>
                </c:pt>
                <c:pt idx="42">
                  <c:v>18.350000000000001</c:v>
                </c:pt>
                <c:pt idx="43">
                  <c:v>19.149999999999999</c:v>
                </c:pt>
                <c:pt idx="44">
                  <c:v>19.149999999999999</c:v>
                </c:pt>
                <c:pt idx="45">
                  <c:v>19.7</c:v>
                </c:pt>
                <c:pt idx="46">
                  <c:v>19.7</c:v>
                </c:pt>
                <c:pt idx="47">
                  <c:v>19.95</c:v>
                </c:pt>
                <c:pt idx="48">
                  <c:v>19.95</c:v>
                </c:pt>
                <c:pt idx="49">
                  <c:v>20.45</c:v>
                </c:pt>
                <c:pt idx="50">
                  <c:v>20.45</c:v>
                </c:pt>
                <c:pt idx="51">
                  <c:v>20.8</c:v>
                </c:pt>
                <c:pt idx="52">
                  <c:v>20.8</c:v>
                </c:pt>
                <c:pt idx="53">
                  <c:v>21.3</c:v>
                </c:pt>
                <c:pt idx="54">
                  <c:v>21.3</c:v>
                </c:pt>
                <c:pt idx="55">
                  <c:v>21.55</c:v>
                </c:pt>
                <c:pt idx="56">
                  <c:v>21.55</c:v>
                </c:pt>
                <c:pt idx="57">
                  <c:v>21.85</c:v>
                </c:pt>
                <c:pt idx="58">
                  <c:v>21.85</c:v>
                </c:pt>
                <c:pt idx="59">
                  <c:v>22.65</c:v>
                </c:pt>
                <c:pt idx="60">
                  <c:v>22.65</c:v>
                </c:pt>
                <c:pt idx="61">
                  <c:v>23</c:v>
                </c:pt>
                <c:pt idx="62">
                  <c:v>23</c:v>
                </c:pt>
                <c:pt idx="63">
                  <c:v>23.4</c:v>
                </c:pt>
                <c:pt idx="64">
                  <c:v>23.4</c:v>
                </c:pt>
                <c:pt idx="65">
                  <c:v>24.7</c:v>
                </c:pt>
                <c:pt idx="66">
                  <c:v>24.7</c:v>
                </c:pt>
                <c:pt idx="67">
                  <c:v>24.9</c:v>
                </c:pt>
                <c:pt idx="68">
                  <c:v>24.9</c:v>
                </c:pt>
                <c:pt idx="69">
                  <c:v>25</c:v>
                </c:pt>
                <c:pt idx="70">
                  <c:v>25</c:v>
                </c:pt>
                <c:pt idx="71">
                  <c:v>25.2</c:v>
                </c:pt>
                <c:pt idx="72">
                  <c:v>25.2</c:v>
                </c:pt>
                <c:pt idx="73">
                  <c:v>25.6</c:v>
                </c:pt>
                <c:pt idx="74">
                  <c:v>25.6</c:v>
                </c:pt>
                <c:pt idx="75">
                  <c:v>26.15</c:v>
                </c:pt>
                <c:pt idx="76">
                  <c:v>26.15</c:v>
                </c:pt>
                <c:pt idx="77">
                  <c:v>26.9</c:v>
                </c:pt>
                <c:pt idx="78">
                  <c:v>26.9</c:v>
                </c:pt>
                <c:pt idx="79">
                  <c:v>27.25</c:v>
                </c:pt>
                <c:pt idx="80">
                  <c:v>27.25</c:v>
                </c:pt>
                <c:pt idx="81">
                  <c:v>27.4</c:v>
                </c:pt>
                <c:pt idx="82">
                  <c:v>27.4</c:v>
                </c:pt>
                <c:pt idx="83">
                  <c:v>29.2</c:v>
                </c:pt>
                <c:pt idx="84">
                  <c:v>29.2</c:v>
                </c:pt>
                <c:pt idx="85">
                  <c:v>29.9</c:v>
                </c:pt>
                <c:pt idx="86">
                  <c:v>29.9</c:v>
                </c:pt>
                <c:pt idx="87">
                  <c:v>31.1</c:v>
                </c:pt>
                <c:pt idx="88">
                  <c:v>31.1</c:v>
                </c:pt>
                <c:pt idx="89">
                  <c:v>32</c:v>
                </c:pt>
                <c:pt idx="90">
                  <c:v>32</c:v>
                </c:pt>
                <c:pt idx="91">
                  <c:v>32.200000000000003</c:v>
                </c:pt>
                <c:pt idx="92">
                  <c:v>32.200000000000003</c:v>
                </c:pt>
                <c:pt idx="93">
                  <c:v>32.549999999999997</c:v>
                </c:pt>
                <c:pt idx="94">
                  <c:v>32.549999999999997</c:v>
                </c:pt>
                <c:pt idx="95">
                  <c:v>32.799999999999997</c:v>
                </c:pt>
                <c:pt idx="96">
                  <c:v>32.799999999999997</c:v>
                </c:pt>
                <c:pt idx="97">
                  <c:v>32.950000000000003</c:v>
                </c:pt>
                <c:pt idx="98">
                  <c:v>32.950000000000003</c:v>
                </c:pt>
                <c:pt idx="99">
                  <c:v>33.200000000000003</c:v>
                </c:pt>
                <c:pt idx="100">
                  <c:v>33.200000000000003</c:v>
                </c:pt>
                <c:pt idx="101">
                  <c:v>33.35</c:v>
                </c:pt>
                <c:pt idx="102">
                  <c:v>33.35</c:v>
                </c:pt>
                <c:pt idx="103">
                  <c:v>34</c:v>
                </c:pt>
                <c:pt idx="104">
                  <c:v>34</c:v>
                </c:pt>
                <c:pt idx="105">
                  <c:v>34.15</c:v>
                </c:pt>
                <c:pt idx="106">
                  <c:v>34.15</c:v>
                </c:pt>
                <c:pt idx="107">
                  <c:v>34.65</c:v>
                </c:pt>
                <c:pt idx="108">
                  <c:v>34.65</c:v>
                </c:pt>
                <c:pt idx="109">
                  <c:v>34.950000000000003</c:v>
                </c:pt>
                <c:pt idx="110">
                  <c:v>34.950000000000003</c:v>
                </c:pt>
                <c:pt idx="111">
                  <c:v>35.25</c:v>
                </c:pt>
                <c:pt idx="112">
                  <c:v>35.25</c:v>
                </c:pt>
                <c:pt idx="113">
                  <c:v>36</c:v>
                </c:pt>
                <c:pt idx="114">
                  <c:v>36</c:v>
                </c:pt>
                <c:pt idx="115">
                  <c:v>36.35</c:v>
                </c:pt>
                <c:pt idx="116">
                  <c:v>36.35</c:v>
                </c:pt>
                <c:pt idx="117">
                  <c:v>37</c:v>
                </c:pt>
                <c:pt idx="118">
                  <c:v>37</c:v>
                </c:pt>
                <c:pt idx="119">
                  <c:v>37.15</c:v>
                </c:pt>
                <c:pt idx="120">
                  <c:v>37.15</c:v>
                </c:pt>
                <c:pt idx="121">
                  <c:v>38.299999999999997</c:v>
                </c:pt>
                <c:pt idx="122">
                  <c:v>38.299999999999997</c:v>
                </c:pt>
                <c:pt idx="123">
                  <c:v>39.1</c:v>
                </c:pt>
                <c:pt idx="124">
                  <c:v>39.1</c:v>
                </c:pt>
                <c:pt idx="125">
                  <c:v>39.5</c:v>
                </c:pt>
                <c:pt idx="126">
                  <c:v>39.5</c:v>
                </c:pt>
                <c:pt idx="127">
                  <c:v>40.200000000000003</c:v>
                </c:pt>
                <c:pt idx="128">
                  <c:v>40.200000000000003</c:v>
                </c:pt>
                <c:pt idx="129">
                  <c:v>40.75</c:v>
                </c:pt>
                <c:pt idx="130">
                  <c:v>40.75</c:v>
                </c:pt>
                <c:pt idx="131">
                  <c:v>41.35</c:v>
                </c:pt>
                <c:pt idx="132">
                  <c:v>41.35</c:v>
                </c:pt>
                <c:pt idx="133">
                  <c:v>41.7</c:v>
                </c:pt>
                <c:pt idx="134">
                  <c:v>41.7</c:v>
                </c:pt>
                <c:pt idx="135">
                  <c:v>42</c:v>
                </c:pt>
                <c:pt idx="136">
                  <c:v>42</c:v>
                </c:pt>
                <c:pt idx="137">
                  <c:v>42.1</c:v>
                </c:pt>
                <c:pt idx="138">
                  <c:v>42.1</c:v>
                </c:pt>
                <c:pt idx="139">
                  <c:v>43</c:v>
                </c:pt>
                <c:pt idx="140">
                  <c:v>43</c:v>
                </c:pt>
                <c:pt idx="141">
                  <c:v>43.25</c:v>
                </c:pt>
                <c:pt idx="142">
                  <c:v>43.25</c:v>
                </c:pt>
                <c:pt idx="143">
                  <c:v>44.5</c:v>
                </c:pt>
                <c:pt idx="144">
                  <c:v>44.5</c:v>
                </c:pt>
                <c:pt idx="145">
                  <c:v>44.85</c:v>
                </c:pt>
                <c:pt idx="146">
                  <c:v>44.85</c:v>
                </c:pt>
                <c:pt idx="147">
                  <c:v>45</c:v>
                </c:pt>
                <c:pt idx="148">
                  <c:v>45</c:v>
                </c:pt>
                <c:pt idx="149">
                  <c:v>45.75</c:v>
                </c:pt>
                <c:pt idx="150">
                  <c:v>45.75</c:v>
                </c:pt>
                <c:pt idx="151">
                  <c:v>46</c:v>
                </c:pt>
                <c:pt idx="152">
                  <c:v>46</c:v>
                </c:pt>
                <c:pt idx="153">
                  <c:v>46.5</c:v>
                </c:pt>
                <c:pt idx="154">
                  <c:v>46.5</c:v>
                </c:pt>
                <c:pt idx="155">
                  <c:v>47.25</c:v>
                </c:pt>
                <c:pt idx="156">
                  <c:v>47.25</c:v>
                </c:pt>
                <c:pt idx="157">
                  <c:v>47.55</c:v>
                </c:pt>
                <c:pt idx="158">
                  <c:v>47.55</c:v>
                </c:pt>
                <c:pt idx="159">
                  <c:v>47.9</c:v>
                </c:pt>
                <c:pt idx="160">
                  <c:v>47.9</c:v>
                </c:pt>
                <c:pt idx="161">
                  <c:v>48.15</c:v>
                </c:pt>
                <c:pt idx="162">
                  <c:v>48.15</c:v>
                </c:pt>
                <c:pt idx="163">
                  <c:v>48.4</c:v>
                </c:pt>
                <c:pt idx="164">
                  <c:v>48.4</c:v>
                </c:pt>
                <c:pt idx="165">
                  <c:v>49.3</c:v>
                </c:pt>
                <c:pt idx="166">
                  <c:v>49.3</c:v>
                </c:pt>
                <c:pt idx="167">
                  <c:v>49.7</c:v>
                </c:pt>
                <c:pt idx="168">
                  <c:v>49.7</c:v>
                </c:pt>
                <c:pt idx="169">
                  <c:v>49.9</c:v>
                </c:pt>
                <c:pt idx="170">
                  <c:v>49.9</c:v>
                </c:pt>
                <c:pt idx="171">
                  <c:v>50.6</c:v>
                </c:pt>
                <c:pt idx="172">
                  <c:v>50.6</c:v>
                </c:pt>
                <c:pt idx="173">
                  <c:v>50.9</c:v>
                </c:pt>
                <c:pt idx="174">
                  <c:v>50.9</c:v>
                </c:pt>
                <c:pt idx="175">
                  <c:v>51</c:v>
                </c:pt>
                <c:pt idx="176">
                  <c:v>51</c:v>
                </c:pt>
                <c:pt idx="177">
                  <c:v>51.25</c:v>
                </c:pt>
                <c:pt idx="178">
                  <c:v>51.25</c:v>
                </c:pt>
                <c:pt idx="179">
                  <c:v>52</c:v>
                </c:pt>
                <c:pt idx="180">
                  <c:v>52</c:v>
                </c:pt>
                <c:pt idx="181">
                  <c:v>52.7</c:v>
                </c:pt>
                <c:pt idx="182">
                  <c:v>52.7</c:v>
                </c:pt>
                <c:pt idx="183">
                  <c:v>53.45</c:v>
                </c:pt>
                <c:pt idx="184">
                  <c:v>53.45</c:v>
                </c:pt>
                <c:pt idx="185">
                  <c:v>54.25</c:v>
                </c:pt>
                <c:pt idx="186">
                  <c:v>54.25</c:v>
                </c:pt>
                <c:pt idx="187">
                  <c:v>56</c:v>
                </c:pt>
                <c:pt idx="188">
                  <c:v>56</c:v>
                </c:pt>
                <c:pt idx="189">
                  <c:v>56.2</c:v>
                </c:pt>
                <c:pt idx="190">
                  <c:v>56.2</c:v>
                </c:pt>
                <c:pt idx="191">
                  <c:v>56.6</c:v>
                </c:pt>
                <c:pt idx="192">
                  <c:v>56.6</c:v>
                </c:pt>
                <c:pt idx="193">
                  <c:v>56.8</c:v>
                </c:pt>
                <c:pt idx="194">
                  <c:v>56.8</c:v>
                </c:pt>
                <c:pt idx="195">
                  <c:v>57</c:v>
                </c:pt>
                <c:pt idx="196">
                  <c:v>57</c:v>
                </c:pt>
                <c:pt idx="197">
                  <c:v>57.2</c:v>
                </c:pt>
                <c:pt idx="198">
                  <c:v>57.2</c:v>
                </c:pt>
                <c:pt idx="199">
                  <c:v>57.6</c:v>
                </c:pt>
                <c:pt idx="200">
                  <c:v>57.6</c:v>
                </c:pt>
                <c:pt idx="201">
                  <c:v>58.25</c:v>
                </c:pt>
                <c:pt idx="202">
                  <c:v>58.55</c:v>
                </c:pt>
                <c:pt idx="203">
                  <c:v>59.25</c:v>
                </c:pt>
                <c:pt idx="204">
                  <c:v>59.25</c:v>
                </c:pt>
                <c:pt idx="205">
                  <c:v>59.5</c:v>
                </c:pt>
                <c:pt idx="206">
                  <c:v>59.5</c:v>
                </c:pt>
                <c:pt idx="207">
                  <c:v>59.9</c:v>
                </c:pt>
                <c:pt idx="208">
                  <c:v>59.9</c:v>
                </c:pt>
                <c:pt idx="209">
                  <c:v>60.2</c:v>
                </c:pt>
                <c:pt idx="210">
                  <c:v>60.2</c:v>
                </c:pt>
                <c:pt idx="211">
                  <c:v>62</c:v>
                </c:pt>
                <c:pt idx="212">
                  <c:v>62</c:v>
                </c:pt>
                <c:pt idx="213">
                  <c:v>62.3</c:v>
                </c:pt>
                <c:pt idx="214">
                  <c:v>62.3</c:v>
                </c:pt>
                <c:pt idx="215">
                  <c:v>65.8</c:v>
                </c:pt>
                <c:pt idx="216">
                  <c:v>62.3</c:v>
                </c:pt>
                <c:pt idx="217">
                  <c:v>65.8</c:v>
                </c:pt>
                <c:pt idx="218">
                  <c:v>62.3</c:v>
                </c:pt>
                <c:pt idx="219">
                  <c:v>65.8</c:v>
                </c:pt>
                <c:pt idx="220">
                  <c:v>62.3</c:v>
                </c:pt>
                <c:pt idx="221">
                  <c:v>65.8</c:v>
                </c:pt>
                <c:pt idx="222">
                  <c:v>65.8</c:v>
                </c:pt>
                <c:pt idx="223">
                  <c:v>66.150000000000006</c:v>
                </c:pt>
                <c:pt idx="224">
                  <c:v>66.150000000000006</c:v>
                </c:pt>
                <c:pt idx="225">
                  <c:v>66.849999999999994</c:v>
                </c:pt>
                <c:pt idx="226">
                  <c:v>66.849999999999994</c:v>
                </c:pt>
                <c:pt idx="227">
                  <c:v>67.5</c:v>
                </c:pt>
                <c:pt idx="228">
                  <c:v>67.5</c:v>
                </c:pt>
                <c:pt idx="229">
                  <c:v>68</c:v>
                </c:pt>
                <c:pt idx="230">
                  <c:v>68</c:v>
                </c:pt>
                <c:pt idx="231">
                  <c:v>68.7</c:v>
                </c:pt>
                <c:pt idx="232">
                  <c:v>68.7</c:v>
                </c:pt>
                <c:pt idx="233">
                  <c:v>69</c:v>
                </c:pt>
                <c:pt idx="234">
                  <c:v>69</c:v>
                </c:pt>
                <c:pt idx="235">
                  <c:v>69.45</c:v>
                </c:pt>
                <c:pt idx="236">
                  <c:v>69.45</c:v>
                </c:pt>
                <c:pt idx="237">
                  <c:v>70</c:v>
                </c:pt>
                <c:pt idx="238">
                  <c:v>70</c:v>
                </c:pt>
                <c:pt idx="239">
                  <c:v>70.5</c:v>
                </c:pt>
                <c:pt idx="240">
                  <c:v>70.5</c:v>
                </c:pt>
                <c:pt idx="241">
                  <c:v>70.650000000000006</c:v>
                </c:pt>
                <c:pt idx="242">
                  <c:v>70.650000000000006</c:v>
                </c:pt>
                <c:pt idx="243">
                  <c:v>71.55</c:v>
                </c:pt>
                <c:pt idx="244">
                  <c:v>71.55</c:v>
                </c:pt>
                <c:pt idx="245">
                  <c:v>72</c:v>
                </c:pt>
                <c:pt idx="246">
                  <c:v>72</c:v>
                </c:pt>
                <c:pt idx="247">
                  <c:v>72.25</c:v>
                </c:pt>
                <c:pt idx="248">
                  <c:v>72.25</c:v>
                </c:pt>
                <c:pt idx="249">
                  <c:v>73.400000000000006</c:v>
                </c:pt>
                <c:pt idx="250">
                  <c:v>73.400000000000006</c:v>
                </c:pt>
                <c:pt idx="251">
                  <c:v>73.650000000000006</c:v>
                </c:pt>
                <c:pt idx="252">
                  <c:v>73.650000000000006</c:v>
                </c:pt>
                <c:pt idx="253">
                  <c:v>73.8</c:v>
                </c:pt>
                <c:pt idx="254">
                  <c:v>73.8</c:v>
                </c:pt>
                <c:pt idx="255">
                  <c:v>73.92</c:v>
                </c:pt>
                <c:pt idx="256">
                  <c:v>73.92</c:v>
                </c:pt>
                <c:pt idx="257">
                  <c:v>74.599999999999994</c:v>
                </c:pt>
                <c:pt idx="258">
                  <c:v>74.599999999999994</c:v>
                </c:pt>
                <c:pt idx="259">
                  <c:v>74.7</c:v>
                </c:pt>
                <c:pt idx="260">
                  <c:v>74.7</c:v>
                </c:pt>
                <c:pt idx="261">
                  <c:v>75.900000000000006</c:v>
                </c:pt>
                <c:pt idx="262">
                  <c:v>75.900000000000006</c:v>
                </c:pt>
                <c:pt idx="263">
                  <c:v>76.400000000000006</c:v>
                </c:pt>
                <c:pt idx="264">
                  <c:v>76.400000000000006</c:v>
                </c:pt>
                <c:pt idx="265">
                  <c:v>76.5</c:v>
                </c:pt>
                <c:pt idx="266">
                  <c:v>76.5</c:v>
                </c:pt>
                <c:pt idx="267">
                  <c:v>76.7</c:v>
                </c:pt>
                <c:pt idx="268">
                  <c:v>76.7</c:v>
                </c:pt>
                <c:pt idx="269">
                  <c:v>77.5</c:v>
                </c:pt>
                <c:pt idx="270">
                  <c:v>77.5</c:v>
                </c:pt>
                <c:pt idx="271">
                  <c:v>78.349999999999994</c:v>
                </c:pt>
                <c:pt idx="272">
                  <c:v>78.349999999999994</c:v>
                </c:pt>
                <c:pt idx="273">
                  <c:v>78.75</c:v>
                </c:pt>
                <c:pt idx="274">
                  <c:v>78.75</c:v>
                </c:pt>
                <c:pt idx="275">
                  <c:v>79.099999999999994</c:v>
                </c:pt>
                <c:pt idx="276">
                  <c:v>79.099999999999994</c:v>
                </c:pt>
                <c:pt idx="277">
                  <c:v>79.25</c:v>
                </c:pt>
                <c:pt idx="278">
                  <c:v>79.25</c:v>
                </c:pt>
                <c:pt idx="279">
                  <c:v>79.75</c:v>
                </c:pt>
                <c:pt idx="280">
                  <c:v>79.75</c:v>
                </c:pt>
                <c:pt idx="281">
                  <c:v>80</c:v>
                </c:pt>
                <c:pt idx="282">
                  <c:v>80</c:v>
                </c:pt>
                <c:pt idx="283">
                  <c:v>80.3</c:v>
                </c:pt>
                <c:pt idx="284">
                  <c:v>80.3</c:v>
                </c:pt>
                <c:pt idx="285">
                  <c:v>80.45</c:v>
                </c:pt>
                <c:pt idx="286">
                  <c:v>80.45</c:v>
                </c:pt>
                <c:pt idx="287">
                  <c:v>80.8</c:v>
                </c:pt>
                <c:pt idx="288">
                  <c:v>80.8</c:v>
                </c:pt>
                <c:pt idx="289">
                  <c:v>81</c:v>
                </c:pt>
                <c:pt idx="290">
                  <c:v>81</c:v>
                </c:pt>
                <c:pt idx="291">
                  <c:v>81.099999999999994</c:v>
                </c:pt>
                <c:pt idx="292">
                  <c:v>81.099999999999994</c:v>
                </c:pt>
                <c:pt idx="293">
                  <c:v>81.7</c:v>
                </c:pt>
                <c:pt idx="294">
                  <c:v>81.7</c:v>
                </c:pt>
                <c:pt idx="295">
                  <c:v>81.8</c:v>
                </c:pt>
                <c:pt idx="296">
                  <c:v>81.8</c:v>
                </c:pt>
                <c:pt idx="297">
                  <c:v>82.5</c:v>
                </c:pt>
                <c:pt idx="298">
                  <c:v>82.5</c:v>
                </c:pt>
                <c:pt idx="299">
                  <c:v>83.2</c:v>
                </c:pt>
                <c:pt idx="300">
                  <c:v>83.2</c:v>
                </c:pt>
                <c:pt idx="301">
                  <c:v>83.55</c:v>
                </c:pt>
                <c:pt idx="302">
                  <c:v>83.55</c:v>
                </c:pt>
                <c:pt idx="303">
                  <c:v>84.55</c:v>
                </c:pt>
                <c:pt idx="304">
                  <c:v>84.55</c:v>
                </c:pt>
                <c:pt idx="305">
                  <c:v>85.3</c:v>
                </c:pt>
                <c:pt idx="306">
                  <c:v>85.3</c:v>
                </c:pt>
                <c:pt idx="307">
                  <c:v>85.45</c:v>
                </c:pt>
                <c:pt idx="308">
                  <c:v>85.45</c:v>
                </c:pt>
                <c:pt idx="309">
                  <c:v>85.85</c:v>
                </c:pt>
                <c:pt idx="310">
                  <c:v>85.85</c:v>
                </c:pt>
                <c:pt idx="311">
                  <c:v>86.45</c:v>
                </c:pt>
                <c:pt idx="312">
                  <c:v>86.45</c:v>
                </c:pt>
                <c:pt idx="313">
                  <c:v>87.15</c:v>
                </c:pt>
                <c:pt idx="314">
                  <c:v>87.15</c:v>
                </c:pt>
                <c:pt idx="315">
                  <c:v>87.9</c:v>
                </c:pt>
                <c:pt idx="316">
                  <c:v>87.9</c:v>
                </c:pt>
                <c:pt idx="317">
                  <c:v>88.4</c:v>
                </c:pt>
                <c:pt idx="318">
                  <c:v>88.4</c:v>
                </c:pt>
                <c:pt idx="319">
                  <c:v>88.75</c:v>
                </c:pt>
                <c:pt idx="320">
                  <c:v>88.75</c:v>
                </c:pt>
                <c:pt idx="321">
                  <c:v>89.5</c:v>
                </c:pt>
                <c:pt idx="322">
                  <c:v>89.5</c:v>
                </c:pt>
                <c:pt idx="323">
                  <c:v>89.6</c:v>
                </c:pt>
                <c:pt idx="324">
                  <c:v>89.6</c:v>
                </c:pt>
                <c:pt idx="325">
                  <c:v>90.5</c:v>
                </c:pt>
                <c:pt idx="326">
                  <c:v>90.5</c:v>
                </c:pt>
                <c:pt idx="327">
                  <c:v>90.95</c:v>
                </c:pt>
                <c:pt idx="328">
                  <c:v>90.95</c:v>
                </c:pt>
                <c:pt idx="329">
                  <c:v>91.05</c:v>
                </c:pt>
                <c:pt idx="330">
                  <c:v>91.05</c:v>
                </c:pt>
                <c:pt idx="331">
                  <c:v>91.3</c:v>
                </c:pt>
                <c:pt idx="332">
                  <c:v>91.3</c:v>
                </c:pt>
                <c:pt idx="333">
                  <c:v>91.7</c:v>
                </c:pt>
                <c:pt idx="334">
                  <c:v>91.7</c:v>
                </c:pt>
                <c:pt idx="335">
                  <c:v>92.6</c:v>
                </c:pt>
                <c:pt idx="336">
                  <c:v>92.6</c:v>
                </c:pt>
                <c:pt idx="337">
                  <c:v>92.8</c:v>
                </c:pt>
                <c:pt idx="338">
                  <c:v>92.8</c:v>
                </c:pt>
                <c:pt idx="339">
                  <c:v>92.95</c:v>
                </c:pt>
                <c:pt idx="340">
                  <c:v>92.95</c:v>
                </c:pt>
                <c:pt idx="341">
                  <c:v>93.55</c:v>
                </c:pt>
                <c:pt idx="342">
                  <c:v>93.55</c:v>
                </c:pt>
                <c:pt idx="343">
                  <c:v>93.85</c:v>
                </c:pt>
                <c:pt idx="344">
                  <c:v>93.85</c:v>
                </c:pt>
                <c:pt idx="345">
                  <c:v>95.15</c:v>
                </c:pt>
                <c:pt idx="346">
                  <c:v>95.15</c:v>
                </c:pt>
                <c:pt idx="347">
                  <c:v>95.3</c:v>
                </c:pt>
                <c:pt idx="348">
                  <c:v>95.3</c:v>
                </c:pt>
                <c:pt idx="349">
                  <c:v>95.8</c:v>
                </c:pt>
                <c:pt idx="350">
                  <c:v>95.8</c:v>
                </c:pt>
                <c:pt idx="351">
                  <c:v>96.5</c:v>
                </c:pt>
                <c:pt idx="352">
                  <c:v>96.5</c:v>
                </c:pt>
                <c:pt idx="353">
                  <c:v>97.1</c:v>
                </c:pt>
                <c:pt idx="354">
                  <c:v>97.1</c:v>
                </c:pt>
                <c:pt idx="355">
                  <c:v>97.35</c:v>
                </c:pt>
                <c:pt idx="356">
                  <c:v>97.35</c:v>
                </c:pt>
                <c:pt idx="357">
                  <c:v>97.5</c:v>
                </c:pt>
                <c:pt idx="358">
                  <c:v>97.5</c:v>
                </c:pt>
                <c:pt idx="359">
                  <c:v>98</c:v>
                </c:pt>
                <c:pt idx="360">
                  <c:v>98</c:v>
                </c:pt>
                <c:pt idx="361">
                  <c:v>98.75</c:v>
                </c:pt>
                <c:pt idx="362">
                  <c:v>98.75</c:v>
                </c:pt>
                <c:pt idx="363">
                  <c:v>99</c:v>
                </c:pt>
                <c:pt idx="364">
                  <c:v>99</c:v>
                </c:pt>
                <c:pt idx="365">
                  <c:v>99.5</c:v>
                </c:pt>
                <c:pt idx="366">
                  <c:v>99.5</c:v>
                </c:pt>
                <c:pt idx="367">
                  <c:v>100</c:v>
                </c:pt>
                <c:pt idx="368">
                  <c:v>100</c:v>
                </c:pt>
                <c:pt idx="369">
                  <c:v>100.15</c:v>
                </c:pt>
                <c:pt idx="370">
                  <c:v>100.15</c:v>
                </c:pt>
                <c:pt idx="371">
                  <c:v>100.85</c:v>
                </c:pt>
                <c:pt idx="372">
                  <c:v>100.85</c:v>
                </c:pt>
                <c:pt idx="373">
                  <c:v>101.1</c:v>
                </c:pt>
                <c:pt idx="374">
                  <c:v>101.1</c:v>
                </c:pt>
                <c:pt idx="375">
                  <c:v>101.4</c:v>
                </c:pt>
                <c:pt idx="376">
                  <c:v>101.4</c:v>
                </c:pt>
                <c:pt idx="377">
                  <c:v>101.5</c:v>
                </c:pt>
                <c:pt idx="378">
                  <c:v>101.5</c:v>
                </c:pt>
                <c:pt idx="379">
                  <c:v>102.25</c:v>
                </c:pt>
                <c:pt idx="380">
                  <c:v>102.25</c:v>
                </c:pt>
                <c:pt idx="381">
                  <c:v>102.5</c:v>
                </c:pt>
                <c:pt idx="382">
                  <c:v>102.5</c:v>
                </c:pt>
                <c:pt idx="383">
                  <c:v>102.6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3C-4B04-B1AD-57C68CB014B7}"/>
            </c:ext>
          </c:extLst>
        </c:ser>
        <c:ser>
          <c:idx val="4"/>
          <c:order val="1"/>
          <c:tx>
            <c:v>saturated</c:v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ln>
                <a:solidFill>
                  <a:schemeClr val="accent1"/>
                </a:solidFill>
              </a:ln>
            </c:spPr>
          </c:marker>
          <c:xVal>
            <c:numRef>
              <c:f>Tabelle5!$L$3:$L$386</c:f>
              <c:numCache>
                <c:formatCode>General</c:formatCode>
                <c:ptCount val="384"/>
                <c:pt idx="0">
                  <c:v>3.418333333333333</c:v>
                </c:pt>
                <c:pt idx="1">
                  <c:v>3.418333333333333</c:v>
                </c:pt>
                <c:pt idx="2">
                  <c:v>3.4149999999999996</c:v>
                </c:pt>
                <c:pt idx="3">
                  <c:v>3.4149999999999996</c:v>
                </c:pt>
                <c:pt idx="4">
                  <c:v>3.8066666666666666</c:v>
                </c:pt>
                <c:pt idx="5">
                  <c:v>3.8066666666666666</c:v>
                </c:pt>
                <c:pt idx="8">
                  <c:v>3.41</c:v>
                </c:pt>
                <c:pt idx="9">
                  <c:v>3.41</c:v>
                </c:pt>
                <c:pt idx="12">
                  <c:v>3.53</c:v>
                </c:pt>
                <c:pt idx="13">
                  <c:v>3.53</c:v>
                </c:pt>
                <c:pt idx="16">
                  <c:v>3.8983333333333334</c:v>
                </c:pt>
                <c:pt idx="17">
                  <c:v>3.8983333333333334</c:v>
                </c:pt>
                <c:pt idx="22">
                  <c:v>2.2916666666666665</c:v>
                </c:pt>
                <c:pt idx="23">
                  <c:v>2.2916666666666665</c:v>
                </c:pt>
                <c:pt idx="24">
                  <c:v>3.05</c:v>
                </c:pt>
                <c:pt idx="25">
                  <c:v>3.05</c:v>
                </c:pt>
                <c:pt idx="26">
                  <c:v>2.625</c:v>
                </c:pt>
                <c:pt idx="27">
                  <c:v>2.625</c:v>
                </c:pt>
                <c:pt idx="28">
                  <c:v>3.2883333333333336</c:v>
                </c:pt>
                <c:pt idx="29">
                  <c:v>3.2883333333333336</c:v>
                </c:pt>
                <c:pt idx="30">
                  <c:v>3.5383333333333336</c:v>
                </c:pt>
                <c:pt idx="31">
                  <c:v>3.5383333333333336</c:v>
                </c:pt>
                <c:pt idx="32">
                  <c:v>4.33</c:v>
                </c:pt>
                <c:pt idx="33">
                  <c:v>4.33</c:v>
                </c:pt>
                <c:pt idx="36">
                  <c:v>3.8699999999999997</c:v>
                </c:pt>
                <c:pt idx="37">
                  <c:v>3.8699999999999997</c:v>
                </c:pt>
                <c:pt idx="38">
                  <c:v>3.4916666666666671</c:v>
                </c:pt>
                <c:pt idx="39">
                  <c:v>3.4916666666666671</c:v>
                </c:pt>
                <c:pt idx="40">
                  <c:v>3.605</c:v>
                </c:pt>
                <c:pt idx="41">
                  <c:v>3.605</c:v>
                </c:pt>
                <c:pt idx="44">
                  <c:v>3.6566666666666663</c:v>
                </c:pt>
                <c:pt idx="45">
                  <c:v>3.6566666666666663</c:v>
                </c:pt>
                <c:pt idx="46">
                  <c:v>2.7416666666666667</c:v>
                </c:pt>
                <c:pt idx="47">
                  <c:v>2.7416666666666667</c:v>
                </c:pt>
                <c:pt idx="48">
                  <c:v>3.8616649999999999</c:v>
                </c:pt>
                <c:pt idx="49">
                  <c:v>3.8616649999999999</c:v>
                </c:pt>
                <c:pt idx="52">
                  <c:v>4.1900000000000004</c:v>
                </c:pt>
                <c:pt idx="53">
                  <c:v>4.1900000000000004</c:v>
                </c:pt>
                <c:pt idx="62">
                  <c:v>2.6333350000000002</c:v>
                </c:pt>
                <c:pt idx="63">
                  <c:v>2.6333350000000002</c:v>
                </c:pt>
                <c:pt idx="64">
                  <c:v>3.1333350000000002</c:v>
                </c:pt>
                <c:pt idx="65">
                  <c:v>3.1333350000000002</c:v>
                </c:pt>
                <c:pt idx="66">
                  <c:v>3.0950000000000002</c:v>
                </c:pt>
                <c:pt idx="67">
                  <c:v>3.0950000000000002</c:v>
                </c:pt>
                <c:pt idx="70">
                  <c:v>3.5883333333333334</c:v>
                </c:pt>
                <c:pt idx="71">
                  <c:v>3.5883333333333334</c:v>
                </c:pt>
                <c:pt idx="74">
                  <c:v>3.1616666666666666</c:v>
                </c:pt>
                <c:pt idx="75">
                  <c:v>3.1616666666666666</c:v>
                </c:pt>
                <c:pt idx="76">
                  <c:v>3.7683333333333331</c:v>
                </c:pt>
                <c:pt idx="77">
                  <c:v>3.7683333333333331</c:v>
                </c:pt>
                <c:pt idx="78">
                  <c:v>3.8283333333333331</c:v>
                </c:pt>
                <c:pt idx="79">
                  <c:v>3.8283333333333331</c:v>
                </c:pt>
                <c:pt idx="82">
                  <c:v>3.4733333333333332</c:v>
                </c:pt>
                <c:pt idx="83">
                  <c:v>3.4733333333333332</c:v>
                </c:pt>
                <c:pt idx="84">
                  <c:v>4.3749999999999991</c:v>
                </c:pt>
                <c:pt idx="85">
                  <c:v>4.3749999999999991</c:v>
                </c:pt>
                <c:pt idx="86">
                  <c:v>3.9483333333333337</c:v>
                </c:pt>
                <c:pt idx="87">
                  <c:v>3.9483333333333337</c:v>
                </c:pt>
                <c:pt idx="88">
                  <c:v>3.8616666666666664</c:v>
                </c:pt>
                <c:pt idx="89">
                  <c:v>3.8616666666666664</c:v>
                </c:pt>
                <c:pt idx="90">
                  <c:v>3.8716650000000001</c:v>
                </c:pt>
                <c:pt idx="91">
                  <c:v>3.8716650000000001</c:v>
                </c:pt>
                <c:pt idx="94">
                  <c:v>4.3716699999999999</c:v>
                </c:pt>
                <c:pt idx="95">
                  <c:v>4.3716699999999999</c:v>
                </c:pt>
                <c:pt idx="96">
                  <c:v>3.8</c:v>
                </c:pt>
                <c:pt idx="97">
                  <c:v>3.8</c:v>
                </c:pt>
                <c:pt idx="100">
                  <c:v>5.1033299999999997</c:v>
                </c:pt>
                <c:pt idx="101">
                  <c:v>5.1033299999999997</c:v>
                </c:pt>
                <c:pt idx="102">
                  <c:v>3.7616700000000001</c:v>
                </c:pt>
                <c:pt idx="103">
                  <c:v>3.7616700000000001</c:v>
                </c:pt>
                <c:pt idx="104">
                  <c:v>4.1483299999999996</c:v>
                </c:pt>
                <c:pt idx="105">
                  <c:v>4.1483299999999996</c:v>
                </c:pt>
                <c:pt idx="106">
                  <c:v>3.481665</c:v>
                </c:pt>
                <c:pt idx="107">
                  <c:v>3.481665</c:v>
                </c:pt>
                <c:pt idx="108">
                  <c:v>4.2116699999999998</c:v>
                </c:pt>
                <c:pt idx="109">
                  <c:v>4.2116699999999998</c:v>
                </c:pt>
                <c:pt idx="112">
                  <c:v>3.8433350000000002</c:v>
                </c:pt>
                <c:pt idx="113">
                  <c:v>3.8433350000000002</c:v>
                </c:pt>
                <c:pt idx="114">
                  <c:v>3.7</c:v>
                </c:pt>
                <c:pt idx="115">
                  <c:v>3.7</c:v>
                </c:pt>
                <c:pt idx="116">
                  <c:v>3.38</c:v>
                </c:pt>
                <c:pt idx="117">
                  <c:v>3.38</c:v>
                </c:pt>
                <c:pt idx="118">
                  <c:v>3.125</c:v>
                </c:pt>
                <c:pt idx="119">
                  <c:v>3.125</c:v>
                </c:pt>
                <c:pt idx="120">
                  <c:v>4.456666666666667</c:v>
                </c:pt>
                <c:pt idx="121">
                  <c:v>4.456666666666667</c:v>
                </c:pt>
                <c:pt idx="124">
                  <c:v>4.9866666666666664</c:v>
                </c:pt>
                <c:pt idx="125">
                  <c:v>4.9866666666666664</c:v>
                </c:pt>
                <c:pt idx="130">
                  <c:v>5.0266666666666673</c:v>
                </c:pt>
                <c:pt idx="131">
                  <c:v>5.0266666666666673</c:v>
                </c:pt>
                <c:pt idx="132">
                  <c:v>4.9130000000000003</c:v>
                </c:pt>
                <c:pt idx="133">
                  <c:v>4.9130000000000003</c:v>
                </c:pt>
                <c:pt idx="134">
                  <c:v>4.9249999999999998</c:v>
                </c:pt>
                <c:pt idx="135">
                  <c:v>4.9249999999999998</c:v>
                </c:pt>
                <c:pt idx="136">
                  <c:v>4.0730000000000004</c:v>
                </c:pt>
                <c:pt idx="137">
                  <c:v>4.0730000000000004</c:v>
                </c:pt>
                <c:pt idx="138">
                  <c:v>4.7233333333333336</c:v>
                </c:pt>
                <c:pt idx="139">
                  <c:v>4.7233333333333336</c:v>
                </c:pt>
                <c:pt idx="140">
                  <c:v>4.58</c:v>
                </c:pt>
                <c:pt idx="141">
                  <c:v>4.58</c:v>
                </c:pt>
                <c:pt idx="142">
                  <c:v>4.2880000000000003</c:v>
                </c:pt>
                <c:pt idx="143">
                  <c:v>4.2880000000000003</c:v>
                </c:pt>
                <c:pt idx="144">
                  <c:v>4.7359999999999998</c:v>
                </c:pt>
                <c:pt idx="145">
                  <c:v>4.7359999999999998</c:v>
                </c:pt>
                <c:pt idx="146">
                  <c:v>4.0960000000000001</c:v>
                </c:pt>
                <c:pt idx="147">
                  <c:v>4.0960000000000001</c:v>
                </c:pt>
                <c:pt idx="148">
                  <c:v>4.63</c:v>
                </c:pt>
                <c:pt idx="149">
                  <c:v>4.63</c:v>
                </c:pt>
                <c:pt idx="152">
                  <c:v>4.2466666666666661</c:v>
                </c:pt>
                <c:pt idx="153">
                  <c:v>4.2466666666666661</c:v>
                </c:pt>
                <c:pt idx="154">
                  <c:v>4.0599999999999996</c:v>
                </c:pt>
                <c:pt idx="155">
                  <c:v>4.0599999999999996</c:v>
                </c:pt>
                <c:pt idx="156">
                  <c:v>4.9266666666666667</c:v>
                </c:pt>
                <c:pt idx="157">
                  <c:v>4.9266666666666667</c:v>
                </c:pt>
                <c:pt idx="158">
                  <c:v>4.62</c:v>
                </c:pt>
                <c:pt idx="159">
                  <c:v>4.62</c:v>
                </c:pt>
                <c:pt idx="162">
                  <c:v>4.5983333333333336</c:v>
                </c:pt>
                <c:pt idx="163">
                  <c:v>4.5983333333333336</c:v>
                </c:pt>
                <c:pt idx="164">
                  <c:v>4.8099999999999996</c:v>
                </c:pt>
                <c:pt idx="165">
                  <c:v>4.8099999999999996</c:v>
                </c:pt>
                <c:pt idx="166">
                  <c:v>3.4966666666666666</c:v>
                </c:pt>
                <c:pt idx="167">
                  <c:v>3.4966666666666666</c:v>
                </c:pt>
                <c:pt idx="170">
                  <c:v>3.6166666666666671</c:v>
                </c:pt>
                <c:pt idx="171">
                  <c:v>3.6166666666666671</c:v>
                </c:pt>
                <c:pt idx="172">
                  <c:v>5.3583333333333343</c:v>
                </c:pt>
                <c:pt idx="173">
                  <c:v>5.3583333333333343</c:v>
                </c:pt>
                <c:pt idx="176">
                  <c:v>4.7716666666666665</c:v>
                </c:pt>
                <c:pt idx="177">
                  <c:v>4.7716666666666665</c:v>
                </c:pt>
                <c:pt idx="178">
                  <c:v>4.9066650000000003</c:v>
                </c:pt>
                <c:pt idx="179">
                  <c:v>4.9066650000000003</c:v>
                </c:pt>
                <c:pt idx="180">
                  <c:v>4.828333333333334</c:v>
                </c:pt>
                <c:pt idx="181">
                  <c:v>4.828333333333334</c:v>
                </c:pt>
                <c:pt idx="182">
                  <c:v>3.28</c:v>
                </c:pt>
                <c:pt idx="183">
                  <c:v>3.28</c:v>
                </c:pt>
                <c:pt idx="184">
                  <c:v>3.4833349999999998</c:v>
                </c:pt>
                <c:pt idx="185">
                  <c:v>3.4833349999999998</c:v>
                </c:pt>
                <c:pt idx="186">
                  <c:v>4.7366650000000003</c:v>
                </c:pt>
                <c:pt idx="187">
                  <c:v>4.7366650000000003</c:v>
                </c:pt>
                <c:pt idx="188">
                  <c:v>5.3616650000000003</c:v>
                </c:pt>
                <c:pt idx="189">
                  <c:v>5.3616650000000003</c:v>
                </c:pt>
                <c:pt idx="190">
                  <c:v>5.7450000000000001</c:v>
                </c:pt>
                <c:pt idx="191">
                  <c:v>5.7450000000000001</c:v>
                </c:pt>
                <c:pt idx="192">
                  <c:v>6.34</c:v>
                </c:pt>
                <c:pt idx="193">
                  <c:v>6.34</c:v>
                </c:pt>
                <c:pt idx="194">
                  <c:v>5.6566650000000003</c:v>
                </c:pt>
                <c:pt idx="195">
                  <c:v>5.6566650000000003</c:v>
                </c:pt>
                <c:pt idx="196">
                  <c:v>5.45</c:v>
                </c:pt>
                <c:pt idx="197">
                  <c:v>5.45</c:v>
                </c:pt>
                <c:pt idx="198">
                  <c:v>5.1366666666666667</c:v>
                </c:pt>
                <c:pt idx="199">
                  <c:v>5.1366666666666667</c:v>
                </c:pt>
                <c:pt idx="200">
                  <c:v>3.85</c:v>
                </c:pt>
                <c:pt idx="201">
                  <c:v>3.85</c:v>
                </c:pt>
                <c:pt idx="202">
                  <c:v>4.4666666666666677</c:v>
                </c:pt>
                <c:pt idx="203">
                  <c:v>4.4666666666666677</c:v>
                </c:pt>
                <c:pt idx="204">
                  <c:v>4.92</c:v>
                </c:pt>
                <c:pt idx="205">
                  <c:v>4.92</c:v>
                </c:pt>
                <c:pt idx="206">
                  <c:v>5.0599999999999996</c:v>
                </c:pt>
                <c:pt idx="207">
                  <c:v>5.0599999999999996</c:v>
                </c:pt>
                <c:pt idx="208">
                  <c:v>4.0999999999999996</c:v>
                </c:pt>
                <c:pt idx="209">
                  <c:v>4.0999999999999996</c:v>
                </c:pt>
                <c:pt idx="210">
                  <c:v>5.83</c:v>
                </c:pt>
                <c:pt idx="211">
                  <c:v>5.83</c:v>
                </c:pt>
                <c:pt idx="212">
                  <c:v>4.16</c:v>
                </c:pt>
                <c:pt idx="213">
                  <c:v>4.16</c:v>
                </c:pt>
                <c:pt idx="214">
                  <c:v>4.75</c:v>
                </c:pt>
                <c:pt idx="215">
                  <c:v>4.75</c:v>
                </c:pt>
                <c:pt idx="216">
                  <c:v>4.75</c:v>
                </c:pt>
                <c:pt idx="217">
                  <c:v>4.75</c:v>
                </c:pt>
                <c:pt idx="218">
                  <c:v>4.75</c:v>
                </c:pt>
                <c:pt idx="219">
                  <c:v>4.75</c:v>
                </c:pt>
                <c:pt idx="220">
                  <c:v>4.75</c:v>
                </c:pt>
                <c:pt idx="221">
                  <c:v>4.75</c:v>
                </c:pt>
                <c:pt idx="224">
                  <c:v>5.3583333333333334</c:v>
                </c:pt>
                <c:pt idx="225">
                  <c:v>5.3583333333333334</c:v>
                </c:pt>
                <c:pt idx="226">
                  <c:v>4.79</c:v>
                </c:pt>
                <c:pt idx="227">
                  <c:v>4.79</c:v>
                </c:pt>
                <c:pt idx="228">
                  <c:v>5.3083333333333336</c:v>
                </c:pt>
                <c:pt idx="229">
                  <c:v>5.3083333333333336</c:v>
                </c:pt>
                <c:pt idx="230">
                  <c:v>5.01</c:v>
                </c:pt>
                <c:pt idx="231">
                  <c:v>5.01</c:v>
                </c:pt>
                <c:pt idx="232">
                  <c:v>5.2349999999999994</c:v>
                </c:pt>
                <c:pt idx="233">
                  <c:v>5.2349999999999994</c:v>
                </c:pt>
                <c:pt idx="234">
                  <c:v>5.1100000000000003</c:v>
                </c:pt>
                <c:pt idx="235">
                  <c:v>5.1100000000000003</c:v>
                </c:pt>
                <c:pt idx="236">
                  <c:v>5.0350000000000001</c:v>
                </c:pt>
                <c:pt idx="237">
                  <c:v>5.0350000000000001</c:v>
                </c:pt>
                <c:pt idx="240">
                  <c:v>4.9416666666666664</c:v>
                </c:pt>
                <c:pt idx="241">
                  <c:v>4.9416666666666664</c:v>
                </c:pt>
                <c:pt idx="242">
                  <c:v>5.6566666666666663</c:v>
                </c:pt>
                <c:pt idx="243">
                  <c:v>5.6566666666666663</c:v>
                </c:pt>
                <c:pt idx="244">
                  <c:v>4.0949999999999998</c:v>
                </c:pt>
                <c:pt idx="245">
                  <c:v>4.0949999999999998</c:v>
                </c:pt>
                <c:pt idx="246">
                  <c:v>3.94</c:v>
                </c:pt>
                <c:pt idx="247">
                  <c:v>3.94</c:v>
                </c:pt>
                <c:pt idx="248">
                  <c:v>3.688333333333333</c:v>
                </c:pt>
                <c:pt idx="249">
                  <c:v>3.688333333333333</c:v>
                </c:pt>
                <c:pt idx="250">
                  <c:v>3.4483333333333328</c:v>
                </c:pt>
                <c:pt idx="251">
                  <c:v>3.4483333333333328</c:v>
                </c:pt>
                <c:pt idx="252">
                  <c:v>3.9666666666666668</c:v>
                </c:pt>
                <c:pt idx="253">
                  <c:v>3.9666666666666668</c:v>
                </c:pt>
                <c:pt idx="256">
                  <c:v>5.166666666666667</c:v>
                </c:pt>
                <c:pt idx="257">
                  <c:v>5.166666666666667</c:v>
                </c:pt>
                <c:pt idx="260">
                  <c:v>4.2766666666666664</c:v>
                </c:pt>
                <c:pt idx="261">
                  <c:v>4.2766666666666664</c:v>
                </c:pt>
                <c:pt idx="262">
                  <c:v>4.8683333333333332</c:v>
                </c:pt>
                <c:pt idx="263">
                  <c:v>4.8683333333333332</c:v>
                </c:pt>
                <c:pt idx="264">
                  <c:v>4.4750000000000005</c:v>
                </c:pt>
                <c:pt idx="265">
                  <c:v>4.4750000000000005</c:v>
                </c:pt>
                <c:pt idx="268">
                  <c:v>4.5533333333333337</c:v>
                </c:pt>
                <c:pt idx="269">
                  <c:v>4.5533333333333337</c:v>
                </c:pt>
                <c:pt idx="270">
                  <c:v>4.13</c:v>
                </c:pt>
                <c:pt idx="271">
                  <c:v>4.13</c:v>
                </c:pt>
                <c:pt idx="272">
                  <c:v>4.0199999999999996</c:v>
                </c:pt>
                <c:pt idx="273">
                  <c:v>4.0199999999999996</c:v>
                </c:pt>
                <c:pt idx="276">
                  <c:v>3.9949999999999997</c:v>
                </c:pt>
                <c:pt idx="277">
                  <c:v>3.9949999999999997</c:v>
                </c:pt>
                <c:pt idx="278">
                  <c:v>4.22</c:v>
                </c:pt>
                <c:pt idx="279">
                  <c:v>4.22</c:v>
                </c:pt>
                <c:pt idx="280">
                  <c:v>4.2699999999999996</c:v>
                </c:pt>
                <c:pt idx="281">
                  <c:v>4.2699999999999996</c:v>
                </c:pt>
                <c:pt idx="282">
                  <c:v>4.7699999999999996</c:v>
                </c:pt>
                <c:pt idx="283">
                  <c:v>4.7699999999999996</c:v>
                </c:pt>
                <c:pt idx="286">
                  <c:v>4.0599999999999996</c:v>
                </c:pt>
                <c:pt idx="287">
                  <c:v>4.0599999999999996</c:v>
                </c:pt>
                <c:pt idx="288">
                  <c:v>4.97</c:v>
                </c:pt>
                <c:pt idx="289">
                  <c:v>4.97</c:v>
                </c:pt>
                <c:pt idx="290">
                  <c:v>4.29</c:v>
                </c:pt>
                <c:pt idx="291">
                  <c:v>4.29</c:v>
                </c:pt>
                <c:pt idx="292">
                  <c:v>4.1500000000000004</c:v>
                </c:pt>
                <c:pt idx="293">
                  <c:v>4.1500000000000004</c:v>
                </c:pt>
                <c:pt idx="296">
                  <c:v>4.4550000000000001</c:v>
                </c:pt>
                <c:pt idx="297">
                  <c:v>4.4550000000000001</c:v>
                </c:pt>
                <c:pt idx="300">
                  <c:v>3.7783333333333338</c:v>
                </c:pt>
                <c:pt idx="301">
                  <c:v>3.7783333333333338</c:v>
                </c:pt>
                <c:pt idx="304">
                  <c:v>4.7016666666666662</c:v>
                </c:pt>
                <c:pt idx="305">
                  <c:v>4.7016666666666662</c:v>
                </c:pt>
                <c:pt idx="308">
                  <c:v>4.5599999999999996</c:v>
                </c:pt>
                <c:pt idx="309">
                  <c:v>4.5599999999999996</c:v>
                </c:pt>
                <c:pt idx="312">
                  <c:v>4.2716666666666674</c:v>
                </c:pt>
                <c:pt idx="313">
                  <c:v>4.2716666666666674</c:v>
                </c:pt>
                <c:pt idx="314">
                  <c:v>4.9816666666666665</c:v>
                </c:pt>
                <c:pt idx="315">
                  <c:v>4.9816666666666665</c:v>
                </c:pt>
                <c:pt idx="316">
                  <c:v>4.7183333333333337</c:v>
                </c:pt>
                <c:pt idx="317">
                  <c:v>4.7183333333333337</c:v>
                </c:pt>
                <c:pt idx="318">
                  <c:v>4.5049999999999999</c:v>
                </c:pt>
                <c:pt idx="319">
                  <c:v>4.5049999999999999</c:v>
                </c:pt>
                <c:pt idx="320">
                  <c:v>4.3650000000000002</c:v>
                </c:pt>
                <c:pt idx="321">
                  <c:v>4.3650000000000002</c:v>
                </c:pt>
                <c:pt idx="324">
                  <c:v>3.7016666666666667</c:v>
                </c:pt>
                <c:pt idx="325">
                  <c:v>3.7016666666666667</c:v>
                </c:pt>
                <c:pt idx="326">
                  <c:v>4.9133333333333331</c:v>
                </c:pt>
                <c:pt idx="327">
                  <c:v>4.9133333333333331</c:v>
                </c:pt>
                <c:pt idx="330">
                  <c:v>4.2157142857142853</c:v>
                </c:pt>
                <c:pt idx="331">
                  <c:v>4.2157142857142853</c:v>
                </c:pt>
                <c:pt idx="332">
                  <c:v>4.375</c:v>
                </c:pt>
                <c:pt idx="333">
                  <c:v>4.375</c:v>
                </c:pt>
                <c:pt idx="334">
                  <c:v>4.5583333333333336</c:v>
                </c:pt>
                <c:pt idx="335">
                  <c:v>4.5583333333333336</c:v>
                </c:pt>
                <c:pt idx="336">
                  <c:v>4.2649999999999997</c:v>
                </c:pt>
                <c:pt idx="337">
                  <c:v>4.2649999999999997</c:v>
                </c:pt>
                <c:pt idx="338">
                  <c:v>4.2350000000000003</c:v>
                </c:pt>
                <c:pt idx="339">
                  <c:v>4.2350000000000003</c:v>
                </c:pt>
                <c:pt idx="340">
                  <c:v>4.706666666666667</c:v>
                </c:pt>
                <c:pt idx="341">
                  <c:v>4.706666666666667</c:v>
                </c:pt>
                <c:pt idx="344">
                  <c:v>4.625</c:v>
                </c:pt>
                <c:pt idx="345">
                  <c:v>4.625</c:v>
                </c:pt>
                <c:pt idx="346">
                  <c:v>2</c:v>
                </c:pt>
                <c:pt idx="347">
                  <c:v>2</c:v>
                </c:pt>
                <c:pt idx="348">
                  <c:v>4.2699999999999996</c:v>
                </c:pt>
                <c:pt idx="349">
                  <c:v>4.2699999999999996</c:v>
                </c:pt>
                <c:pt idx="350">
                  <c:v>4.17</c:v>
                </c:pt>
                <c:pt idx="351">
                  <c:v>4.17</c:v>
                </c:pt>
                <c:pt idx="352">
                  <c:v>4.2450000000000001</c:v>
                </c:pt>
                <c:pt idx="353">
                  <c:v>4.2450000000000001</c:v>
                </c:pt>
                <c:pt idx="354">
                  <c:v>4.375</c:v>
                </c:pt>
                <c:pt idx="355">
                  <c:v>4.375</c:v>
                </c:pt>
                <c:pt idx="356">
                  <c:v>4.34</c:v>
                </c:pt>
                <c:pt idx="357">
                  <c:v>4.34</c:v>
                </c:pt>
                <c:pt idx="358">
                  <c:v>4.8</c:v>
                </c:pt>
                <c:pt idx="359">
                  <c:v>4.8</c:v>
                </c:pt>
                <c:pt idx="360">
                  <c:v>4.7616666666666667</c:v>
                </c:pt>
                <c:pt idx="361">
                  <c:v>4.7616666666666667</c:v>
                </c:pt>
                <c:pt idx="362">
                  <c:v>4.84</c:v>
                </c:pt>
                <c:pt idx="363">
                  <c:v>4.84</c:v>
                </c:pt>
                <c:pt idx="364">
                  <c:v>4.5633333333333335</c:v>
                </c:pt>
                <c:pt idx="365">
                  <c:v>4.5633333333333335</c:v>
                </c:pt>
                <c:pt idx="366">
                  <c:v>4.76</c:v>
                </c:pt>
                <c:pt idx="367">
                  <c:v>4.76</c:v>
                </c:pt>
                <c:pt idx="368">
                  <c:v>4.4666666666666668</c:v>
                </c:pt>
                <c:pt idx="369">
                  <c:v>4.4666666666666668</c:v>
                </c:pt>
                <c:pt idx="370">
                  <c:v>5.0333333333333341</c:v>
                </c:pt>
                <c:pt idx="371">
                  <c:v>5.0333333333333341</c:v>
                </c:pt>
                <c:pt idx="374">
                  <c:v>3.8533333333333335</c:v>
                </c:pt>
                <c:pt idx="375">
                  <c:v>3.8533333333333335</c:v>
                </c:pt>
                <c:pt idx="378">
                  <c:v>3.8483333333333332</c:v>
                </c:pt>
                <c:pt idx="379">
                  <c:v>3.8483333333333332</c:v>
                </c:pt>
                <c:pt idx="382">
                  <c:v>4.1483333333333334</c:v>
                </c:pt>
                <c:pt idx="383">
                  <c:v>4.1483333333333334</c:v>
                </c:pt>
              </c:numCache>
            </c:numRef>
          </c:xVal>
          <c:yVal>
            <c:numRef>
              <c:f>Tabelle5!$M$3:$M$386</c:f>
              <c:numCache>
                <c:formatCode>General</c:formatCode>
                <c:ptCount val="384"/>
                <c:pt idx="0">
                  <c:v>2.5</c:v>
                </c:pt>
                <c:pt idx="1">
                  <c:v>3.5</c:v>
                </c:pt>
                <c:pt idx="2">
                  <c:v>3.5</c:v>
                </c:pt>
                <c:pt idx="3">
                  <c:v>3.8</c:v>
                </c:pt>
                <c:pt idx="4">
                  <c:v>3.8</c:v>
                </c:pt>
                <c:pt idx="5">
                  <c:v>4.45</c:v>
                </c:pt>
                <c:pt idx="6">
                  <c:v>4.45</c:v>
                </c:pt>
                <c:pt idx="7">
                  <c:v>7</c:v>
                </c:pt>
                <c:pt idx="8">
                  <c:v>7</c:v>
                </c:pt>
                <c:pt idx="9">
                  <c:v>7.5</c:v>
                </c:pt>
                <c:pt idx="10">
                  <c:v>7.5</c:v>
                </c:pt>
                <c:pt idx="11">
                  <c:v>8</c:v>
                </c:pt>
                <c:pt idx="12">
                  <c:v>8</c:v>
                </c:pt>
                <c:pt idx="13">
                  <c:v>9.3000000000000007</c:v>
                </c:pt>
                <c:pt idx="14">
                  <c:v>9.3000000000000007</c:v>
                </c:pt>
                <c:pt idx="15">
                  <c:v>11.4</c:v>
                </c:pt>
                <c:pt idx="16">
                  <c:v>11.4</c:v>
                </c:pt>
                <c:pt idx="17">
                  <c:v>11.9</c:v>
                </c:pt>
                <c:pt idx="18">
                  <c:v>11.9</c:v>
                </c:pt>
                <c:pt idx="19">
                  <c:v>12</c:v>
                </c:pt>
                <c:pt idx="20">
                  <c:v>12</c:v>
                </c:pt>
                <c:pt idx="21">
                  <c:v>14</c:v>
                </c:pt>
                <c:pt idx="22">
                  <c:v>14</c:v>
                </c:pt>
                <c:pt idx="23">
                  <c:v>14.4</c:v>
                </c:pt>
                <c:pt idx="24">
                  <c:v>14.4</c:v>
                </c:pt>
                <c:pt idx="25">
                  <c:v>14.7</c:v>
                </c:pt>
                <c:pt idx="26">
                  <c:v>14.7</c:v>
                </c:pt>
                <c:pt idx="27">
                  <c:v>14.9</c:v>
                </c:pt>
                <c:pt idx="28">
                  <c:v>14.9</c:v>
                </c:pt>
                <c:pt idx="29">
                  <c:v>16</c:v>
                </c:pt>
                <c:pt idx="30">
                  <c:v>16</c:v>
                </c:pt>
                <c:pt idx="31">
                  <c:v>16.5</c:v>
                </c:pt>
                <c:pt idx="32">
                  <c:v>16.5</c:v>
                </c:pt>
                <c:pt idx="33">
                  <c:v>17</c:v>
                </c:pt>
                <c:pt idx="34">
                  <c:v>17</c:v>
                </c:pt>
                <c:pt idx="35">
                  <c:v>17.100000000000001</c:v>
                </c:pt>
                <c:pt idx="36">
                  <c:v>17.100000000000001</c:v>
                </c:pt>
                <c:pt idx="37">
                  <c:v>17.3</c:v>
                </c:pt>
                <c:pt idx="38">
                  <c:v>17.3</c:v>
                </c:pt>
                <c:pt idx="39">
                  <c:v>17.95</c:v>
                </c:pt>
                <c:pt idx="40">
                  <c:v>17.95</c:v>
                </c:pt>
                <c:pt idx="41">
                  <c:v>18.350000000000001</c:v>
                </c:pt>
                <c:pt idx="42">
                  <c:v>18.350000000000001</c:v>
                </c:pt>
                <c:pt idx="43">
                  <c:v>19.149999999999999</c:v>
                </c:pt>
                <c:pt idx="44">
                  <c:v>19.149999999999999</c:v>
                </c:pt>
                <c:pt idx="45">
                  <c:v>19.7</c:v>
                </c:pt>
                <c:pt idx="46">
                  <c:v>19.7</c:v>
                </c:pt>
                <c:pt idx="47">
                  <c:v>19.95</c:v>
                </c:pt>
                <c:pt idx="48">
                  <c:v>19.95</c:v>
                </c:pt>
                <c:pt idx="49">
                  <c:v>20.45</c:v>
                </c:pt>
                <c:pt idx="50">
                  <c:v>20.45</c:v>
                </c:pt>
                <c:pt idx="51">
                  <c:v>20.8</c:v>
                </c:pt>
                <c:pt idx="52">
                  <c:v>20.8</c:v>
                </c:pt>
                <c:pt idx="53">
                  <c:v>21.3</c:v>
                </c:pt>
                <c:pt idx="54">
                  <c:v>21.3</c:v>
                </c:pt>
                <c:pt idx="55">
                  <c:v>21.55</c:v>
                </c:pt>
                <c:pt idx="56">
                  <c:v>21.55</c:v>
                </c:pt>
                <c:pt idx="57">
                  <c:v>21.85</c:v>
                </c:pt>
                <c:pt idx="58">
                  <c:v>21.85</c:v>
                </c:pt>
                <c:pt idx="59">
                  <c:v>22.65</c:v>
                </c:pt>
                <c:pt idx="60">
                  <c:v>22.65</c:v>
                </c:pt>
                <c:pt idx="61">
                  <c:v>23</c:v>
                </c:pt>
                <c:pt idx="62">
                  <c:v>23</c:v>
                </c:pt>
                <c:pt idx="63">
                  <c:v>23.4</c:v>
                </c:pt>
                <c:pt idx="64">
                  <c:v>23.4</c:v>
                </c:pt>
                <c:pt idx="65">
                  <c:v>24.7</c:v>
                </c:pt>
                <c:pt idx="66">
                  <c:v>24.7</c:v>
                </c:pt>
                <c:pt idx="67">
                  <c:v>24.9</c:v>
                </c:pt>
                <c:pt idx="68">
                  <c:v>24.9</c:v>
                </c:pt>
                <c:pt idx="69">
                  <c:v>25</c:v>
                </c:pt>
                <c:pt idx="70">
                  <c:v>25</c:v>
                </c:pt>
                <c:pt idx="71">
                  <c:v>25.2</c:v>
                </c:pt>
                <c:pt idx="72">
                  <c:v>25.2</c:v>
                </c:pt>
                <c:pt idx="73">
                  <c:v>25.6</c:v>
                </c:pt>
                <c:pt idx="74">
                  <c:v>25.6</c:v>
                </c:pt>
                <c:pt idx="75">
                  <c:v>26.15</c:v>
                </c:pt>
                <c:pt idx="76">
                  <c:v>26.15</c:v>
                </c:pt>
                <c:pt idx="77">
                  <c:v>26.9</c:v>
                </c:pt>
                <c:pt idx="78">
                  <c:v>26.9</c:v>
                </c:pt>
                <c:pt idx="79">
                  <c:v>27.25</c:v>
                </c:pt>
                <c:pt idx="80">
                  <c:v>27.25</c:v>
                </c:pt>
                <c:pt idx="81">
                  <c:v>27.4</c:v>
                </c:pt>
                <c:pt idx="82">
                  <c:v>27.4</c:v>
                </c:pt>
                <c:pt idx="83">
                  <c:v>29.2</c:v>
                </c:pt>
                <c:pt idx="84">
                  <c:v>29.2</c:v>
                </c:pt>
                <c:pt idx="85">
                  <c:v>29.9</c:v>
                </c:pt>
                <c:pt idx="86">
                  <c:v>29.9</c:v>
                </c:pt>
                <c:pt idx="87">
                  <c:v>31.1</c:v>
                </c:pt>
                <c:pt idx="88">
                  <c:v>31.1</c:v>
                </c:pt>
                <c:pt idx="89">
                  <c:v>32</c:v>
                </c:pt>
                <c:pt idx="90">
                  <c:v>32</c:v>
                </c:pt>
                <c:pt idx="91">
                  <c:v>32.200000000000003</c:v>
                </c:pt>
                <c:pt idx="92">
                  <c:v>32.200000000000003</c:v>
                </c:pt>
                <c:pt idx="93">
                  <c:v>32.549999999999997</c:v>
                </c:pt>
                <c:pt idx="94">
                  <c:v>32.549999999999997</c:v>
                </c:pt>
                <c:pt idx="95">
                  <c:v>32.799999999999997</c:v>
                </c:pt>
                <c:pt idx="96">
                  <c:v>32.799999999999997</c:v>
                </c:pt>
                <c:pt idx="97">
                  <c:v>32.950000000000003</c:v>
                </c:pt>
                <c:pt idx="98">
                  <c:v>32.950000000000003</c:v>
                </c:pt>
                <c:pt idx="99">
                  <c:v>33.200000000000003</c:v>
                </c:pt>
                <c:pt idx="100">
                  <c:v>33.200000000000003</c:v>
                </c:pt>
                <c:pt idx="101">
                  <c:v>33.35</c:v>
                </c:pt>
                <c:pt idx="102">
                  <c:v>33.35</c:v>
                </c:pt>
                <c:pt idx="103">
                  <c:v>34</c:v>
                </c:pt>
                <c:pt idx="104">
                  <c:v>34</c:v>
                </c:pt>
                <c:pt idx="105">
                  <c:v>34.15</c:v>
                </c:pt>
                <c:pt idx="106">
                  <c:v>34.15</c:v>
                </c:pt>
                <c:pt idx="107">
                  <c:v>34.65</c:v>
                </c:pt>
                <c:pt idx="108">
                  <c:v>34.65</c:v>
                </c:pt>
                <c:pt idx="109">
                  <c:v>34.950000000000003</c:v>
                </c:pt>
                <c:pt idx="110">
                  <c:v>34.950000000000003</c:v>
                </c:pt>
                <c:pt idx="111">
                  <c:v>35.25</c:v>
                </c:pt>
                <c:pt idx="112">
                  <c:v>35.25</c:v>
                </c:pt>
                <c:pt idx="113">
                  <c:v>36</c:v>
                </c:pt>
                <c:pt idx="114">
                  <c:v>36</c:v>
                </c:pt>
                <c:pt idx="115">
                  <c:v>36.35</c:v>
                </c:pt>
                <c:pt idx="116">
                  <c:v>36.35</c:v>
                </c:pt>
                <c:pt idx="117">
                  <c:v>37</c:v>
                </c:pt>
                <c:pt idx="118">
                  <c:v>37</c:v>
                </c:pt>
                <c:pt idx="119">
                  <c:v>37.15</c:v>
                </c:pt>
                <c:pt idx="120">
                  <c:v>37.15</c:v>
                </c:pt>
                <c:pt idx="121">
                  <c:v>38.299999999999997</c:v>
                </c:pt>
                <c:pt idx="122">
                  <c:v>38.299999999999997</c:v>
                </c:pt>
                <c:pt idx="123">
                  <c:v>39.1</c:v>
                </c:pt>
                <c:pt idx="124">
                  <c:v>39.1</c:v>
                </c:pt>
                <c:pt idx="125">
                  <c:v>39.5</c:v>
                </c:pt>
                <c:pt idx="126">
                  <c:v>39.5</c:v>
                </c:pt>
                <c:pt idx="127">
                  <c:v>40.200000000000003</c:v>
                </c:pt>
                <c:pt idx="128">
                  <c:v>40.200000000000003</c:v>
                </c:pt>
                <c:pt idx="129">
                  <c:v>40.75</c:v>
                </c:pt>
                <c:pt idx="130">
                  <c:v>40.75</c:v>
                </c:pt>
                <c:pt idx="131">
                  <c:v>41.35</c:v>
                </c:pt>
                <c:pt idx="132">
                  <c:v>41.35</c:v>
                </c:pt>
                <c:pt idx="133">
                  <c:v>41.7</c:v>
                </c:pt>
                <c:pt idx="134">
                  <c:v>41.7</c:v>
                </c:pt>
                <c:pt idx="135">
                  <c:v>42</c:v>
                </c:pt>
                <c:pt idx="136">
                  <c:v>42</c:v>
                </c:pt>
                <c:pt idx="137">
                  <c:v>42.1</c:v>
                </c:pt>
                <c:pt idx="138">
                  <c:v>42.1</c:v>
                </c:pt>
                <c:pt idx="139">
                  <c:v>43</c:v>
                </c:pt>
                <c:pt idx="140">
                  <c:v>43</c:v>
                </c:pt>
                <c:pt idx="141">
                  <c:v>43.25</c:v>
                </c:pt>
                <c:pt idx="142">
                  <c:v>43.25</c:v>
                </c:pt>
                <c:pt idx="143">
                  <c:v>44.5</c:v>
                </c:pt>
                <c:pt idx="144">
                  <c:v>44.5</c:v>
                </c:pt>
                <c:pt idx="145">
                  <c:v>44.85</c:v>
                </c:pt>
                <c:pt idx="146">
                  <c:v>44.85</c:v>
                </c:pt>
                <c:pt idx="147">
                  <c:v>45</c:v>
                </c:pt>
                <c:pt idx="148">
                  <c:v>45</c:v>
                </c:pt>
                <c:pt idx="149">
                  <c:v>45.75</c:v>
                </c:pt>
                <c:pt idx="150">
                  <c:v>45.75</c:v>
                </c:pt>
                <c:pt idx="151">
                  <c:v>46</c:v>
                </c:pt>
                <c:pt idx="152">
                  <c:v>46</c:v>
                </c:pt>
                <c:pt idx="153">
                  <c:v>46.5</c:v>
                </c:pt>
                <c:pt idx="154">
                  <c:v>46.5</c:v>
                </c:pt>
                <c:pt idx="155">
                  <c:v>47.25</c:v>
                </c:pt>
                <c:pt idx="156">
                  <c:v>47.25</c:v>
                </c:pt>
                <c:pt idx="157">
                  <c:v>47.55</c:v>
                </c:pt>
                <c:pt idx="158">
                  <c:v>47.55</c:v>
                </c:pt>
                <c:pt idx="159">
                  <c:v>47.9</c:v>
                </c:pt>
                <c:pt idx="160">
                  <c:v>47.9</c:v>
                </c:pt>
                <c:pt idx="161">
                  <c:v>48.15</c:v>
                </c:pt>
                <c:pt idx="162">
                  <c:v>48.15</c:v>
                </c:pt>
                <c:pt idx="163">
                  <c:v>48.4</c:v>
                </c:pt>
                <c:pt idx="164">
                  <c:v>48.4</c:v>
                </c:pt>
                <c:pt idx="165">
                  <c:v>49.3</c:v>
                </c:pt>
                <c:pt idx="166">
                  <c:v>49.3</c:v>
                </c:pt>
                <c:pt idx="167">
                  <c:v>49.7</c:v>
                </c:pt>
                <c:pt idx="168">
                  <c:v>49.7</c:v>
                </c:pt>
                <c:pt idx="169">
                  <c:v>49.9</c:v>
                </c:pt>
                <c:pt idx="170">
                  <c:v>49.9</c:v>
                </c:pt>
                <c:pt idx="171">
                  <c:v>50.6</c:v>
                </c:pt>
                <c:pt idx="172">
                  <c:v>50.6</c:v>
                </c:pt>
                <c:pt idx="173">
                  <c:v>50.9</c:v>
                </c:pt>
                <c:pt idx="174">
                  <c:v>50.9</c:v>
                </c:pt>
                <c:pt idx="175">
                  <c:v>51</c:v>
                </c:pt>
                <c:pt idx="176">
                  <c:v>51</c:v>
                </c:pt>
                <c:pt idx="177">
                  <c:v>51.25</c:v>
                </c:pt>
                <c:pt idx="178">
                  <c:v>51.25</c:v>
                </c:pt>
                <c:pt idx="179">
                  <c:v>52</c:v>
                </c:pt>
                <c:pt idx="180">
                  <c:v>52</c:v>
                </c:pt>
                <c:pt idx="181">
                  <c:v>52.7</c:v>
                </c:pt>
                <c:pt idx="182">
                  <c:v>52.7</c:v>
                </c:pt>
                <c:pt idx="183">
                  <c:v>53.45</c:v>
                </c:pt>
                <c:pt idx="184">
                  <c:v>53.45</c:v>
                </c:pt>
                <c:pt idx="185">
                  <c:v>54.25</c:v>
                </c:pt>
                <c:pt idx="186">
                  <c:v>54.25</c:v>
                </c:pt>
                <c:pt idx="187">
                  <c:v>56</c:v>
                </c:pt>
                <c:pt idx="188">
                  <c:v>56</c:v>
                </c:pt>
                <c:pt idx="189">
                  <c:v>56.2</c:v>
                </c:pt>
                <c:pt idx="190">
                  <c:v>56.2</c:v>
                </c:pt>
                <c:pt idx="191">
                  <c:v>56.6</c:v>
                </c:pt>
                <c:pt idx="192">
                  <c:v>56.6</c:v>
                </c:pt>
                <c:pt idx="193">
                  <c:v>56.8</c:v>
                </c:pt>
                <c:pt idx="194">
                  <c:v>56.8</c:v>
                </c:pt>
                <c:pt idx="195">
                  <c:v>57</c:v>
                </c:pt>
                <c:pt idx="196">
                  <c:v>57</c:v>
                </c:pt>
                <c:pt idx="197">
                  <c:v>57.2</c:v>
                </c:pt>
                <c:pt idx="198">
                  <c:v>57.2</c:v>
                </c:pt>
                <c:pt idx="199">
                  <c:v>57.6</c:v>
                </c:pt>
                <c:pt idx="200">
                  <c:v>57.6</c:v>
                </c:pt>
                <c:pt idx="201">
                  <c:v>58.25</c:v>
                </c:pt>
                <c:pt idx="202">
                  <c:v>58.55</c:v>
                </c:pt>
                <c:pt idx="203">
                  <c:v>59.25</c:v>
                </c:pt>
                <c:pt idx="204">
                  <c:v>59.25</c:v>
                </c:pt>
                <c:pt idx="205">
                  <c:v>59.5</c:v>
                </c:pt>
                <c:pt idx="206">
                  <c:v>59.5</c:v>
                </c:pt>
                <c:pt idx="207">
                  <c:v>59.9</c:v>
                </c:pt>
                <c:pt idx="208">
                  <c:v>59.9</c:v>
                </c:pt>
                <c:pt idx="209">
                  <c:v>60.2</c:v>
                </c:pt>
                <c:pt idx="210">
                  <c:v>60.2</c:v>
                </c:pt>
                <c:pt idx="211">
                  <c:v>62</c:v>
                </c:pt>
                <c:pt idx="212">
                  <c:v>62</c:v>
                </c:pt>
                <c:pt idx="213">
                  <c:v>62.3</c:v>
                </c:pt>
                <c:pt idx="214">
                  <c:v>62.3</c:v>
                </c:pt>
                <c:pt idx="215">
                  <c:v>65.8</c:v>
                </c:pt>
                <c:pt idx="216">
                  <c:v>62.3</c:v>
                </c:pt>
                <c:pt idx="217">
                  <c:v>65.8</c:v>
                </c:pt>
                <c:pt idx="218">
                  <c:v>62.3</c:v>
                </c:pt>
                <c:pt idx="219">
                  <c:v>65.8</c:v>
                </c:pt>
                <c:pt idx="220">
                  <c:v>62.3</c:v>
                </c:pt>
                <c:pt idx="221">
                  <c:v>65.8</c:v>
                </c:pt>
                <c:pt idx="222">
                  <c:v>65.8</c:v>
                </c:pt>
                <c:pt idx="223">
                  <c:v>66.150000000000006</c:v>
                </c:pt>
                <c:pt idx="224">
                  <c:v>66.150000000000006</c:v>
                </c:pt>
                <c:pt idx="225">
                  <c:v>66.849999999999994</c:v>
                </c:pt>
                <c:pt idx="226">
                  <c:v>66.849999999999994</c:v>
                </c:pt>
                <c:pt idx="227">
                  <c:v>67.5</c:v>
                </c:pt>
                <c:pt idx="228">
                  <c:v>67.5</c:v>
                </c:pt>
                <c:pt idx="229">
                  <c:v>68</c:v>
                </c:pt>
                <c:pt idx="230">
                  <c:v>68</c:v>
                </c:pt>
                <c:pt idx="231">
                  <c:v>68.7</c:v>
                </c:pt>
                <c:pt idx="232">
                  <c:v>68.7</c:v>
                </c:pt>
                <c:pt idx="233">
                  <c:v>69</c:v>
                </c:pt>
                <c:pt idx="234">
                  <c:v>69</c:v>
                </c:pt>
                <c:pt idx="235">
                  <c:v>69.45</c:v>
                </c:pt>
                <c:pt idx="236">
                  <c:v>69.45</c:v>
                </c:pt>
                <c:pt idx="237">
                  <c:v>70</c:v>
                </c:pt>
                <c:pt idx="238">
                  <c:v>70</c:v>
                </c:pt>
                <c:pt idx="239">
                  <c:v>70.5</c:v>
                </c:pt>
                <c:pt idx="240">
                  <c:v>70.5</c:v>
                </c:pt>
                <c:pt idx="241">
                  <c:v>70.650000000000006</c:v>
                </c:pt>
                <c:pt idx="242">
                  <c:v>70.650000000000006</c:v>
                </c:pt>
                <c:pt idx="243">
                  <c:v>71.55</c:v>
                </c:pt>
                <c:pt idx="244">
                  <c:v>71.55</c:v>
                </c:pt>
                <c:pt idx="245">
                  <c:v>72</c:v>
                </c:pt>
                <c:pt idx="246">
                  <c:v>72</c:v>
                </c:pt>
                <c:pt idx="247">
                  <c:v>72.25</c:v>
                </c:pt>
                <c:pt idx="248">
                  <c:v>72.25</c:v>
                </c:pt>
                <c:pt idx="249">
                  <c:v>73.400000000000006</c:v>
                </c:pt>
                <c:pt idx="250">
                  <c:v>73.400000000000006</c:v>
                </c:pt>
                <c:pt idx="251">
                  <c:v>73.650000000000006</c:v>
                </c:pt>
                <c:pt idx="252">
                  <c:v>73.650000000000006</c:v>
                </c:pt>
                <c:pt idx="253">
                  <c:v>73.8</c:v>
                </c:pt>
                <c:pt idx="254">
                  <c:v>73.8</c:v>
                </c:pt>
                <c:pt idx="255">
                  <c:v>73.92</c:v>
                </c:pt>
                <c:pt idx="256">
                  <c:v>73.92</c:v>
                </c:pt>
                <c:pt idx="257">
                  <c:v>74.599999999999994</c:v>
                </c:pt>
                <c:pt idx="258">
                  <c:v>74.599999999999994</c:v>
                </c:pt>
                <c:pt idx="259">
                  <c:v>74.7</c:v>
                </c:pt>
                <c:pt idx="260">
                  <c:v>74.7</c:v>
                </c:pt>
                <c:pt idx="261">
                  <c:v>75.900000000000006</c:v>
                </c:pt>
                <c:pt idx="262">
                  <c:v>75.900000000000006</c:v>
                </c:pt>
                <c:pt idx="263">
                  <c:v>76.400000000000006</c:v>
                </c:pt>
                <c:pt idx="264">
                  <c:v>76.400000000000006</c:v>
                </c:pt>
                <c:pt idx="265">
                  <c:v>76.5</c:v>
                </c:pt>
                <c:pt idx="266">
                  <c:v>76.5</c:v>
                </c:pt>
                <c:pt idx="267">
                  <c:v>76.7</c:v>
                </c:pt>
                <c:pt idx="268">
                  <c:v>76.7</c:v>
                </c:pt>
                <c:pt idx="269">
                  <c:v>77.5</c:v>
                </c:pt>
                <c:pt idx="270">
                  <c:v>77.5</c:v>
                </c:pt>
                <c:pt idx="271">
                  <c:v>78.349999999999994</c:v>
                </c:pt>
                <c:pt idx="272">
                  <c:v>78.349999999999994</c:v>
                </c:pt>
                <c:pt idx="273">
                  <c:v>78.75</c:v>
                </c:pt>
                <c:pt idx="274">
                  <c:v>78.75</c:v>
                </c:pt>
                <c:pt idx="275">
                  <c:v>79.099999999999994</c:v>
                </c:pt>
                <c:pt idx="276">
                  <c:v>79.099999999999994</c:v>
                </c:pt>
                <c:pt idx="277">
                  <c:v>79.25</c:v>
                </c:pt>
                <c:pt idx="278">
                  <c:v>79.25</c:v>
                </c:pt>
                <c:pt idx="279">
                  <c:v>79.75</c:v>
                </c:pt>
                <c:pt idx="280">
                  <c:v>79.75</c:v>
                </c:pt>
                <c:pt idx="281">
                  <c:v>80</c:v>
                </c:pt>
                <c:pt idx="282">
                  <c:v>80</c:v>
                </c:pt>
                <c:pt idx="283">
                  <c:v>80.3</c:v>
                </c:pt>
                <c:pt idx="284">
                  <c:v>80.3</c:v>
                </c:pt>
                <c:pt idx="285">
                  <c:v>80.45</c:v>
                </c:pt>
                <c:pt idx="286">
                  <c:v>80.45</c:v>
                </c:pt>
                <c:pt idx="287">
                  <c:v>80.8</c:v>
                </c:pt>
                <c:pt idx="288">
                  <c:v>80.8</c:v>
                </c:pt>
                <c:pt idx="289">
                  <c:v>81</c:v>
                </c:pt>
                <c:pt idx="290">
                  <c:v>81</c:v>
                </c:pt>
                <c:pt idx="291">
                  <c:v>81.099999999999994</c:v>
                </c:pt>
                <c:pt idx="292">
                  <c:v>81.099999999999994</c:v>
                </c:pt>
                <c:pt idx="293">
                  <c:v>81.7</c:v>
                </c:pt>
                <c:pt idx="294">
                  <c:v>81.7</c:v>
                </c:pt>
                <c:pt idx="295">
                  <c:v>81.8</c:v>
                </c:pt>
                <c:pt idx="296">
                  <c:v>81.8</c:v>
                </c:pt>
                <c:pt idx="297">
                  <c:v>82.5</c:v>
                </c:pt>
                <c:pt idx="298">
                  <c:v>82.5</c:v>
                </c:pt>
                <c:pt idx="299">
                  <c:v>83.2</c:v>
                </c:pt>
                <c:pt idx="300">
                  <c:v>83.2</c:v>
                </c:pt>
                <c:pt idx="301">
                  <c:v>83.55</c:v>
                </c:pt>
                <c:pt idx="302">
                  <c:v>83.55</c:v>
                </c:pt>
                <c:pt idx="303">
                  <c:v>84.55</c:v>
                </c:pt>
                <c:pt idx="304">
                  <c:v>84.55</c:v>
                </c:pt>
                <c:pt idx="305">
                  <c:v>85.3</c:v>
                </c:pt>
                <c:pt idx="306">
                  <c:v>85.3</c:v>
                </c:pt>
                <c:pt idx="307">
                  <c:v>85.45</c:v>
                </c:pt>
                <c:pt idx="308">
                  <c:v>85.45</c:v>
                </c:pt>
                <c:pt idx="309">
                  <c:v>85.85</c:v>
                </c:pt>
                <c:pt idx="310">
                  <c:v>85.85</c:v>
                </c:pt>
                <c:pt idx="311">
                  <c:v>86.45</c:v>
                </c:pt>
                <c:pt idx="312">
                  <c:v>86.45</c:v>
                </c:pt>
                <c:pt idx="313">
                  <c:v>87.15</c:v>
                </c:pt>
                <c:pt idx="314">
                  <c:v>87.15</c:v>
                </c:pt>
                <c:pt idx="315">
                  <c:v>87.9</c:v>
                </c:pt>
                <c:pt idx="316">
                  <c:v>87.9</c:v>
                </c:pt>
                <c:pt idx="317">
                  <c:v>88.4</c:v>
                </c:pt>
                <c:pt idx="318">
                  <c:v>88.4</c:v>
                </c:pt>
                <c:pt idx="319">
                  <c:v>88.75</c:v>
                </c:pt>
                <c:pt idx="320">
                  <c:v>88.75</c:v>
                </c:pt>
                <c:pt idx="321">
                  <c:v>89.5</c:v>
                </c:pt>
                <c:pt idx="322">
                  <c:v>89.5</c:v>
                </c:pt>
                <c:pt idx="323">
                  <c:v>89.6</c:v>
                </c:pt>
                <c:pt idx="324">
                  <c:v>89.6</c:v>
                </c:pt>
                <c:pt idx="325">
                  <c:v>90.5</c:v>
                </c:pt>
                <c:pt idx="326">
                  <c:v>90.5</c:v>
                </c:pt>
                <c:pt idx="327">
                  <c:v>90.95</c:v>
                </c:pt>
                <c:pt idx="328">
                  <c:v>90.95</c:v>
                </c:pt>
                <c:pt idx="329">
                  <c:v>91.05</c:v>
                </c:pt>
                <c:pt idx="330">
                  <c:v>91.05</c:v>
                </c:pt>
                <c:pt idx="331">
                  <c:v>91.3</c:v>
                </c:pt>
                <c:pt idx="332">
                  <c:v>91.3</c:v>
                </c:pt>
                <c:pt idx="333">
                  <c:v>91.7</c:v>
                </c:pt>
                <c:pt idx="334">
                  <c:v>91.7</c:v>
                </c:pt>
                <c:pt idx="335">
                  <c:v>92.6</c:v>
                </c:pt>
                <c:pt idx="336">
                  <c:v>92.6</c:v>
                </c:pt>
                <c:pt idx="337">
                  <c:v>92.8</c:v>
                </c:pt>
                <c:pt idx="338">
                  <c:v>92.8</c:v>
                </c:pt>
                <c:pt idx="339">
                  <c:v>92.95</c:v>
                </c:pt>
                <c:pt idx="340">
                  <c:v>92.95</c:v>
                </c:pt>
                <c:pt idx="341">
                  <c:v>93.55</c:v>
                </c:pt>
                <c:pt idx="342">
                  <c:v>93.55</c:v>
                </c:pt>
                <c:pt idx="343">
                  <c:v>93.85</c:v>
                </c:pt>
                <c:pt idx="344">
                  <c:v>93.85</c:v>
                </c:pt>
                <c:pt idx="345">
                  <c:v>95.15</c:v>
                </c:pt>
                <c:pt idx="346">
                  <c:v>95.15</c:v>
                </c:pt>
                <c:pt idx="347">
                  <c:v>95.3</c:v>
                </c:pt>
                <c:pt idx="348">
                  <c:v>95.3</c:v>
                </c:pt>
                <c:pt idx="349">
                  <c:v>95.8</c:v>
                </c:pt>
                <c:pt idx="350">
                  <c:v>95.8</c:v>
                </c:pt>
                <c:pt idx="351">
                  <c:v>96.5</c:v>
                </c:pt>
                <c:pt idx="352">
                  <c:v>96.5</c:v>
                </c:pt>
                <c:pt idx="353">
                  <c:v>97.1</c:v>
                </c:pt>
                <c:pt idx="354">
                  <c:v>97.1</c:v>
                </c:pt>
                <c:pt idx="355">
                  <c:v>97.35</c:v>
                </c:pt>
                <c:pt idx="356">
                  <c:v>97.35</c:v>
                </c:pt>
                <c:pt idx="357">
                  <c:v>97.5</c:v>
                </c:pt>
                <c:pt idx="358">
                  <c:v>97.5</c:v>
                </c:pt>
                <c:pt idx="359">
                  <c:v>98</c:v>
                </c:pt>
                <c:pt idx="360">
                  <c:v>98</c:v>
                </c:pt>
                <c:pt idx="361">
                  <c:v>98.75</c:v>
                </c:pt>
                <c:pt idx="362">
                  <c:v>98.75</c:v>
                </c:pt>
                <c:pt idx="363">
                  <c:v>99</c:v>
                </c:pt>
                <c:pt idx="364">
                  <c:v>99</c:v>
                </c:pt>
                <c:pt idx="365">
                  <c:v>99.5</c:v>
                </c:pt>
                <c:pt idx="366">
                  <c:v>99.5</c:v>
                </c:pt>
                <c:pt idx="367">
                  <c:v>100</c:v>
                </c:pt>
                <c:pt idx="368">
                  <c:v>100</c:v>
                </c:pt>
                <c:pt idx="369">
                  <c:v>100.15</c:v>
                </c:pt>
                <c:pt idx="370">
                  <c:v>100.15</c:v>
                </c:pt>
                <c:pt idx="371">
                  <c:v>100.85</c:v>
                </c:pt>
                <c:pt idx="372">
                  <c:v>100.85</c:v>
                </c:pt>
                <c:pt idx="373">
                  <c:v>101.1</c:v>
                </c:pt>
                <c:pt idx="374">
                  <c:v>101.1</c:v>
                </c:pt>
                <c:pt idx="375">
                  <c:v>101.4</c:v>
                </c:pt>
                <c:pt idx="376">
                  <c:v>101.4</c:v>
                </c:pt>
                <c:pt idx="377">
                  <c:v>101.5</c:v>
                </c:pt>
                <c:pt idx="378">
                  <c:v>101.5</c:v>
                </c:pt>
                <c:pt idx="379">
                  <c:v>102.25</c:v>
                </c:pt>
                <c:pt idx="380">
                  <c:v>102.25</c:v>
                </c:pt>
                <c:pt idx="381">
                  <c:v>102.5</c:v>
                </c:pt>
                <c:pt idx="382">
                  <c:v>102.5</c:v>
                </c:pt>
                <c:pt idx="383">
                  <c:v>102.6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3C-4B04-B1AD-57C68CB014B7}"/>
            </c:ext>
          </c:extLst>
        </c:ser>
        <c:ser>
          <c:idx val="6"/>
          <c:order val="3"/>
          <c:tx>
            <c:v>TRT 2018</c:v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[2]Tabelle1!$B$1:$B$102</c:f>
              <c:numCache>
                <c:formatCode>General</c:formatCode>
                <c:ptCount val="102"/>
                <c:pt idx="0">
                  <c:v>4.4900959975471588</c:v>
                </c:pt>
                <c:pt idx="1">
                  <c:v>4.824135650691483</c:v>
                </c:pt>
                <c:pt idx="2">
                  <c:v>5.2261969076757779</c:v>
                </c:pt>
                <c:pt idx="3">
                  <c:v>5.1458401779289868</c:v>
                </c:pt>
                <c:pt idx="4">
                  <c:v>4.6581539957973961</c:v>
                </c:pt>
                <c:pt idx="5">
                  <c:v>4.5635087405523853</c:v>
                </c:pt>
                <c:pt idx="6">
                  <c:v>4.5510063418715756</c:v>
                </c:pt>
                <c:pt idx="7">
                  <c:v>4.8174691087790329</c:v>
                </c:pt>
                <c:pt idx="8">
                  <c:v>4.44547009477842</c:v>
                </c:pt>
                <c:pt idx="9">
                  <c:v>4.2598296151919977</c:v>
                </c:pt>
                <c:pt idx="10">
                  <c:v>4.391081955490816</c:v>
                </c:pt>
                <c:pt idx="11">
                  <c:v>4.3605627934879916</c:v>
                </c:pt>
                <c:pt idx="12">
                  <c:v>4.2890322511637082</c:v>
                </c:pt>
                <c:pt idx="13">
                  <c:v>4.4932499977602793</c:v>
                </c:pt>
                <c:pt idx="14">
                  <c:v>4.6451251888029637</c:v>
                </c:pt>
                <c:pt idx="15">
                  <c:v>4.4852734077968792</c:v>
                </c:pt>
                <c:pt idx="16">
                  <c:v>4.5454051128517046</c:v>
                </c:pt>
                <c:pt idx="17">
                  <c:v>4.6317327334624911</c:v>
                </c:pt>
                <c:pt idx="18">
                  <c:v>4.3953714559368082</c:v>
                </c:pt>
                <c:pt idx="19">
                  <c:v>4.2690214116755492</c:v>
                </c:pt>
                <c:pt idx="20">
                  <c:v>4.2766246244896209</c:v>
                </c:pt>
                <c:pt idx="21">
                  <c:v>4.2114230754294626</c:v>
                </c:pt>
                <c:pt idx="22">
                  <c:v>4.3557475475682486</c:v>
                </c:pt>
                <c:pt idx="23">
                  <c:v>4.5107418088311215</c:v>
                </c:pt>
                <c:pt idx="24">
                  <c:v>4.5875161796668289</c:v>
                </c:pt>
                <c:pt idx="25">
                  <c:v>4.6996138448748423</c:v>
                </c:pt>
                <c:pt idx="26">
                  <c:v>4.5920908917365368</c:v>
                </c:pt>
                <c:pt idx="27">
                  <c:v>4.4081207697333751</c:v>
                </c:pt>
                <c:pt idx="28">
                  <c:v>4.5441576021127412</c:v>
                </c:pt>
                <c:pt idx="29">
                  <c:v>4.6828948549845508</c:v>
                </c:pt>
                <c:pt idx="30">
                  <c:v>4.3290592842740123</c:v>
                </c:pt>
                <c:pt idx="31">
                  <c:v>4.4504387558388014</c:v>
                </c:pt>
                <c:pt idx="32">
                  <c:v>4.3874111060195498</c:v>
                </c:pt>
                <c:pt idx="33">
                  <c:v>4.3190305492448147</c:v>
                </c:pt>
                <c:pt idx="34">
                  <c:v>4.3829261960013675</c:v>
                </c:pt>
                <c:pt idx="35">
                  <c:v>4.3713941723365668</c:v>
                </c:pt>
                <c:pt idx="36">
                  <c:v>4.4123464101257666</c:v>
                </c:pt>
                <c:pt idx="37">
                  <c:v>4.4601704270793112</c:v>
                </c:pt>
                <c:pt idx="38">
                  <c:v>4.6211733536980706</c:v>
                </c:pt>
                <c:pt idx="39">
                  <c:v>4.5712338839783131</c:v>
                </c:pt>
                <c:pt idx="40">
                  <c:v>4.4246506361943254</c:v>
                </c:pt>
                <c:pt idx="41">
                  <c:v>4.4002437326760742</c:v>
                </c:pt>
                <c:pt idx="42">
                  <c:v>4.3936703015149181</c:v>
                </c:pt>
                <c:pt idx="43">
                  <c:v>4.413737341877539</c:v>
                </c:pt>
                <c:pt idx="44">
                  <c:v>4.3691284582491416</c:v>
                </c:pt>
                <c:pt idx="45">
                  <c:v>4.35805746414088</c:v>
                </c:pt>
                <c:pt idx="46">
                  <c:v>4.3500383703691776</c:v>
                </c:pt>
                <c:pt idx="47">
                  <c:v>4.5078228703773</c:v>
                </c:pt>
                <c:pt idx="48">
                  <c:v>4.7563403996240208</c:v>
                </c:pt>
                <c:pt idx="49">
                  <c:v>4.573677335867071</c:v>
                </c:pt>
                <c:pt idx="50">
                  <c:v>4.5073521338501044</c:v>
                </c:pt>
                <c:pt idx="51">
                  <c:v>4.3735547613638266</c:v>
                </c:pt>
                <c:pt idx="52">
                  <c:v>4.3050118410300318</c:v>
                </c:pt>
                <c:pt idx="53">
                  <c:v>4.4063540432485135</c:v>
                </c:pt>
                <c:pt idx="54">
                  <c:v>4.6643023735959899</c:v>
                </c:pt>
                <c:pt idx="55">
                  <c:v>4.6004683711209413</c:v>
                </c:pt>
                <c:pt idx="56">
                  <c:v>4.6975907478519821</c:v>
                </c:pt>
                <c:pt idx="57">
                  <c:v>4.5237767318132791</c:v>
                </c:pt>
                <c:pt idx="58">
                  <c:v>4.4238582615069006</c:v>
                </c:pt>
                <c:pt idx="59">
                  <c:v>4.5371880656240551</c:v>
                </c:pt>
                <c:pt idx="60">
                  <c:v>4.504638530067707</c:v>
                </c:pt>
                <c:pt idx="61">
                  <c:v>4.4528394412834391</c:v>
                </c:pt>
                <c:pt idx="62">
                  <c:v>4.4262448069832372</c:v>
                </c:pt>
                <c:pt idx="63">
                  <c:v>4.3665354274010388</c:v>
                </c:pt>
                <c:pt idx="64">
                  <c:v>4.4798027770325621</c:v>
                </c:pt>
                <c:pt idx="65">
                  <c:v>4.5876178542513379</c:v>
                </c:pt>
                <c:pt idx="66">
                  <c:v>4.6176975446789488</c:v>
                </c:pt>
                <c:pt idx="67">
                  <c:v>4.8777287734082089</c:v>
                </c:pt>
                <c:pt idx="68">
                  <c:v>4.8476923199905704</c:v>
                </c:pt>
                <c:pt idx="69">
                  <c:v>4.8515636834624392</c:v>
                </c:pt>
                <c:pt idx="70">
                  <c:v>4.8820963162816655</c:v>
                </c:pt>
                <c:pt idx="71">
                  <c:v>5.1318712217483471</c:v>
                </c:pt>
                <c:pt idx="72">
                  <c:v>4.7238844654769672</c:v>
                </c:pt>
                <c:pt idx="73">
                  <c:v>4.3314622081268848</c:v>
                </c:pt>
                <c:pt idx="74">
                  <c:v>4.4726853165842995</c:v>
                </c:pt>
                <c:pt idx="75">
                  <c:v>4.4946731133795623</c:v>
                </c:pt>
                <c:pt idx="76">
                  <c:v>4.4859212282696834</c:v>
                </c:pt>
                <c:pt idx="77">
                  <c:v>4.5076906876131178</c:v>
                </c:pt>
                <c:pt idx="78">
                  <c:v>4.4506328800690191</c:v>
                </c:pt>
                <c:pt idx="79">
                  <c:v>4.5902164786891637</c:v>
                </c:pt>
                <c:pt idx="80">
                  <c:v>4.7670450976570695</c:v>
                </c:pt>
                <c:pt idx="81">
                  <c:v>4.7050170332422381</c:v>
                </c:pt>
                <c:pt idx="82">
                  <c:v>4.537036035800126</c:v>
                </c:pt>
                <c:pt idx="83">
                  <c:v>4.7256655746835721</c:v>
                </c:pt>
                <c:pt idx="84">
                  <c:v>4.6188528526088355</c:v>
                </c:pt>
                <c:pt idx="85">
                  <c:v>4.6348610664850183</c:v>
                </c:pt>
                <c:pt idx="86">
                  <c:v>4.7207681136394601</c:v>
                </c:pt>
                <c:pt idx="87">
                  <c:v>4.5794815240583784</c:v>
                </c:pt>
                <c:pt idx="88">
                  <c:v>4.3528758290800003</c:v>
                </c:pt>
                <c:pt idx="89">
                  <c:v>4.3591426640769928</c:v>
                </c:pt>
                <c:pt idx="90">
                  <c:v>4.3294828372279808</c:v>
                </c:pt>
                <c:pt idx="91">
                  <c:v>4.675499380623827</c:v>
                </c:pt>
                <c:pt idx="92">
                  <c:v>4.8693172967117286</c:v>
                </c:pt>
                <c:pt idx="93">
                  <c:v>4.6220461315556065</c:v>
                </c:pt>
                <c:pt idx="94">
                  <c:v>4.6616144194595499</c:v>
                </c:pt>
                <c:pt idx="95">
                  <c:v>4.5981970280322635</c:v>
                </c:pt>
                <c:pt idx="96">
                  <c:v>4.5803812289646686</c:v>
                </c:pt>
                <c:pt idx="97">
                  <c:v>4.5182585485836038</c:v>
                </c:pt>
                <c:pt idx="98">
                  <c:v>4.5022796563000478</c:v>
                </c:pt>
                <c:pt idx="99">
                  <c:v>4.9752121137456511</c:v>
                </c:pt>
                <c:pt idx="100">
                  <c:v>5.9084969622003154</c:v>
                </c:pt>
                <c:pt idx="101">
                  <c:v>6.3477625957755413</c:v>
                </c:pt>
              </c:numCache>
            </c:numRef>
          </c:xVal>
          <c:yVal>
            <c:numRef>
              <c:f>[2]Tabelle1!$C$1:$C$102</c:f>
              <c:numCache>
                <c:formatCode>General</c:formatCode>
                <c:ptCount val="10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3C-4B04-B1AD-57C68CB01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465887"/>
        <c:axId val="975464639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2"/>
                <c:tx>
                  <c:v>TRT 2017</c:v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[2]Tabelle1!$A$1:$A$102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4.6897891077611185</c:v>
                      </c:pt>
                      <c:pt idx="1">
                        <c:v>4.9225776958794558</c:v>
                      </c:pt>
                      <c:pt idx="2">
                        <c:v>5.2931164753112272</c:v>
                      </c:pt>
                      <c:pt idx="3">
                        <c:v>5.1486167873824602</c:v>
                      </c:pt>
                      <c:pt idx="4">
                        <c:v>5.1050756137495021</c:v>
                      </c:pt>
                      <c:pt idx="5">
                        <c:v>4.7469083180803757</c:v>
                      </c:pt>
                      <c:pt idx="6">
                        <c:v>4.4633966620408696</c:v>
                      </c:pt>
                      <c:pt idx="7">
                        <c:v>4.5578601938916465</c:v>
                      </c:pt>
                      <c:pt idx="8">
                        <c:v>4.5710695900594907</c:v>
                      </c:pt>
                      <c:pt idx="9">
                        <c:v>4.4029031396535387</c:v>
                      </c:pt>
                      <c:pt idx="10">
                        <c:v>4.3503048860338218</c:v>
                      </c:pt>
                      <c:pt idx="11">
                        <c:v>4.3531464901028345</c:v>
                      </c:pt>
                      <c:pt idx="12">
                        <c:v>4.2942644065767386</c:v>
                      </c:pt>
                      <c:pt idx="13">
                        <c:v>4.4118594436175247</c:v>
                      </c:pt>
                      <c:pt idx="14">
                        <c:v>4.449070299498513</c:v>
                      </c:pt>
                      <c:pt idx="15">
                        <c:v>4.5326653927493243</c:v>
                      </c:pt>
                      <c:pt idx="16">
                        <c:v>4.4548062290856052</c:v>
                      </c:pt>
                      <c:pt idx="17">
                        <c:v>4.43428865159074</c:v>
                      </c:pt>
                      <c:pt idx="18">
                        <c:v>4.3777211285695259</c:v>
                      </c:pt>
                      <c:pt idx="19">
                        <c:v>4.2555508658331203</c:v>
                      </c:pt>
                      <c:pt idx="20">
                        <c:v>4.1910201024050178</c:v>
                      </c:pt>
                      <c:pt idx="21">
                        <c:v>4.286026906036426</c:v>
                      </c:pt>
                      <c:pt idx="22">
                        <c:v>4.2399052780246151</c:v>
                      </c:pt>
                      <c:pt idx="23">
                        <c:v>4.305837138590813</c:v>
                      </c:pt>
                      <c:pt idx="24">
                        <c:v>4.4457490453224118</c:v>
                      </c:pt>
                      <c:pt idx="25">
                        <c:v>4.4619637561681404</c:v>
                      </c:pt>
                      <c:pt idx="26">
                        <c:v>4.5563350955860251</c:v>
                      </c:pt>
                      <c:pt idx="27">
                        <c:v>4.3810792390216857</c:v>
                      </c:pt>
                      <c:pt idx="28">
                        <c:v>4.390913554668014</c:v>
                      </c:pt>
                      <c:pt idx="29">
                        <c:v>4.446343573798563</c:v>
                      </c:pt>
                      <c:pt idx="30">
                        <c:v>4.3460698217289746</c:v>
                      </c:pt>
                      <c:pt idx="31">
                        <c:v>4.2051404120496017</c:v>
                      </c:pt>
                      <c:pt idx="32">
                        <c:v>4.295354625092445</c:v>
                      </c:pt>
                      <c:pt idx="33">
                        <c:v>4.1015785030676</c:v>
                      </c:pt>
                      <c:pt idx="34">
                        <c:v>4.1333280602350753</c:v>
                      </c:pt>
                      <c:pt idx="35">
                        <c:v>4.1338452358253566</c:v>
                      </c:pt>
                      <c:pt idx="36">
                        <c:v>4.3296009682590118</c:v>
                      </c:pt>
                      <c:pt idx="37">
                        <c:v>4.2929990861522871</c:v>
                      </c:pt>
                      <c:pt idx="38">
                        <c:v>4.3656466247103332</c:v>
                      </c:pt>
                      <c:pt idx="39">
                        <c:v>4.1719439824858373</c:v>
                      </c:pt>
                      <c:pt idx="40">
                        <c:v>4.1916620767996617</c:v>
                      </c:pt>
                      <c:pt idx="41">
                        <c:v>4.1507577299531819</c:v>
                      </c:pt>
                      <c:pt idx="42">
                        <c:v>4.1931184885536119</c:v>
                      </c:pt>
                      <c:pt idx="43">
                        <c:v>4.2446353790575841</c:v>
                      </c:pt>
                      <c:pt idx="44">
                        <c:v>4.3004532130033937</c:v>
                      </c:pt>
                      <c:pt idx="45">
                        <c:v>4.1165243368675402</c:v>
                      </c:pt>
                      <c:pt idx="46">
                        <c:v>4.1471540462499172</c:v>
                      </c:pt>
                      <c:pt idx="47">
                        <c:v>4.1907849510272062</c:v>
                      </c:pt>
                      <c:pt idx="48">
                        <c:v>4.1806307516808561</c:v>
                      </c:pt>
                      <c:pt idx="49">
                        <c:v>4.2076436811682552</c:v>
                      </c:pt>
                      <c:pt idx="50">
                        <c:v>4.1919147976642215</c:v>
                      </c:pt>
                      <c:pt idx="51">
                        <c:v>4.1148132764968928</c:v>
                      </c:pt>
                      <c:pt idx="52">
                        <c:v>4.1146348741485994</c:v>
                      </c:pt>
                      <c:pt idx="53">
                        <c:v>4.0696816225962369</c:v>
                      </c:pt>
                      <c:pt idx="54">
                        <c:v>4.1660596662329858</c:v>
                      </c:pt>
                      <c:pt idx="55">
                        <c:v>4.2045932565524602</c:v>
                      </c:pt>
                      <c:pt idx="56">
                        <c:v>4.0871530573633468</c:v>
                      </c:pt>
                      <c:pt idx="57">
                        <c:v>4.0882096718119616</c:v>
                      </c:pt>
                      <c:pt idx="58">
                        <c:v>4.0906704870854558</c:v>
                      </c:pt>
                      <c:pt idx="59">
                        <c:v>4.1317502331198943</c:v>
                      </c:pt>
                      <c:pt idx="60">
                        <c:v>4.2159680535188135</c:v>
                      </c:pt>
                      <c:pt idx="61">
                        <c:v>4.1199398891780277</c:v>
                      </c:pt>
                      <c:pt idx="62">
                        <c:v>4.1320018914777066</c:v>
                      </c:pt>
                      <c:pt idx="63">
                        <c:v>4.0874028536675997</c:v>
                      </c:pt>
                      <c:pt idx="64">
                        <c:v>3.994444840676536</c:v>
                      </c:pt>
                      <c:pt idx="65">
                        <c:v>4.0232779534461685</c:v>
                      </c:pt>
                      <c:pt idx="66">
                        <c:v>4.1616810680675069</c:v>
                      </c:pt>
                      <c:pt idx="67">
                        <c:v>4.2170865514377667</c:v>
                      </c:pt>
                      <c:pt idx="68">
                        <c:v>4.3048723348299509</c:v>
                      </c:pt>
                      <c:pt idx="69">
                        <c:v>4.4481379107888381</c:v>
                      </c:pt>
                      <c:pt idx="70">
                        <c:v>4.4404078212363274</c:v>
                      </c:pt>
                      <c:pt idx="71">
                        <c:v>4.7181414249199456</c:v>
                      </c:pt>
                      <c:pt idx="72">
                        <c:v>4.4736272933511669</c:v>
                      </c:pt>
                      <c:pt idx="73">
                        <c:v>4.1815996497274872</c:v>
                      </c:pt>
                      <c:pt idx="74">
                        <c:v>3.9937635210030988</c:v>
                      </c:pt>
                      <c:pt idx="75">
                        <c:v>4.1799085513280474</c:v>
                      </c:pt>
                      <c:pt idx="76">
                        <c:v>4.1540536639017969</c:v>
                      </c:pt>
                      <c:pt idx="77">
                        <c:v>4.0970046470460559</c:v>
                      </c:pt>
                      <c:pt idx="78">
                        <c:v>4.062650746246244</c:v>
                      </c:pt>
                      <c:pt idx="79">
                        <c:v>4.1147907281542153</c:v>
                      </c:pt>
                      <c:pt idx="80">
                        <c:v>4.1925243794049205</c:v>
                      </c:pt>
                      <c:pt idx="81">
                        <c:v>4.1955056167731666</c:v>
                      </c:pt>
                      <c:pt idx="82">
                        <c:v>4.1633846415678022</c:v>
                      </c:pt>
                      <c:pt idx="83">
                        <c:v>4.2470524116811061</c:v>
                      </c:pt>
                      <c:pt idx="84">
                        <c:v>4.187917169798351</c:v>
                      </c:pt>
                      <c:pt idx="85">
                        <c:v>4.2693672141099004</c:v>
                      </c:pt>
                      <c:pt idx="86">
                        <c:v>4.2309363696622668</c:v>
                      </c:pt>
                      <c:pt idx="87">
                        <c:v>4.1305385058512991</c:v>
                      </c:pt>
                      <c:pt idx="88">
                        <c:v>4.0439030817027355</c:v>
                      </c:pt>
                      <c:pt idx="89">
                        <c:v>3.9293200964917223</c:v>
                      </c:pt>
                      <c:pt idx="90">
                        <c:v>3.9965207732776431</c:v>
                      </c:pt>
                      <c:pt idx="91">
                        <c:v>4.1120945640626223</c:v>
                      </c:pt>
                      <c:pt idx="92">
                        <c:v>4.3232385095651331</c:v>
                      </c:pt>
                      <c:pt idx="93">
                        <c:v>4.404015628461412</c:v>
                      </c:pt>
                      <c:pt idx="94">
                        <c:v>4.2798490701146594</c:v>
                      </c:pt>
                      <c:pt idx="95">
                        <c:v>4.1780235749109718</c:v>
                      </c:pt>
                      <c:pt idx="96">
                        <c:v>4.1017250642038228</c:v>
                      </c:pt>
                      <c:pt idx="97">
                        <c:v>4.113343142319799</c:v>
                      </c:pt>
                      <c:pt idx="98">
                        <c:v>4.170210714295985</c:v>
                      </c:pt>
                      <c:pt idx="99">
                        <c:v>4.3831037723654278</c:v>
                      </c:pt>
                      <c:pt idx="100">
                        <c:v>5.213953988425085</c:v>
                      </c:pt>
                      <c:pt idx="101">
                        <c:v>5.3811534806691297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[2]Tabelle1!$C$1:$C$102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D3C-4B04-B1AD-57C68CB014B7}"/>
                  </c:ext>
                </c:extLst>
              </c15:ser>
            </c15:filteredScatterSeries>
          </c:ext>
        </c:extLst>
      </c:scatterChart>
      <c:valAx>
        <c:axId val="975465887"/>
        <c:scaling>
          <c:orientation val="minMax"/>
          <c:max val="7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l-GR" sz="140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λ</a:t>
                </a:r>
                <a:r>
                  <a:rPr lang="de-DE" sz="140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[W/</a:t>
                </a:r>
                <a:r>
                  <a:rPr lang="de-DE" sz="1400" dirty="0" err="1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mK</a:t>
                </a:r>
                <a:r>
                  <a:rPr lang="de-DE" sz="1400" dirty="0">
                    <a:solidFill>
                      <a:schemeClr val="tx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]</a:t>
                </a:r>
                <a:endParaRPr lang="en-US" sz="14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5464639"/>
        <c:crosses val="autoZero"/>
        <c:crossBetween val="midCat"/>
        <c:majorUnit val="1"/>
      </c:valAx>
      <c:valAx>
        <c:axId val="975464639"/>
        <c:scaling>
          <c:orientation val="maxMin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Depth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5465887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8CC91-4813-4D61-B5D6-240EFAAEC55A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</dgm:pt>
    <dgm:pt modelId="{E2162C4A-27AD-4B46-9964-AF8F5F96A75E}">
      <dgm:prSet phldrT="[Text]" custT="1"/>
      <dgm:spPr/>
      <dgm:t>
        <a:bodyPr/>
        <a:lstStyle/>
        <a:p>
          <a:endParaRPr lang="de-DE" sz="1600" dirty="0"/>
        </a:p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Density</a:t>
          </a:r>
        </a:p>
      </dgm:t>
    </dgm:pt>
    <dgm:pt modelId="{EEB4DB70-46C4-46C1-9249-9BF55946F7F8}" type="parTrans" cxnId="{1D4924E4-8A88-4ACB-A9F8-51DB2FA5F828}">
      <dgm:prSet/>
      <dgm:spPr/>
      <dgm:t>
        <a:bodyPr/>
        <a:lstStyle/>
        <a:p>
          <a:endParaRPr lang="de-DE"/>
        </a:p>
      </dgm:t>
    </dgm:pt>
    <dgm:pt modelId="{86F18677-9214-4671-B697-181D2076B1E9}" type="sibTrans" cxnId="{1D4924E4-8A88-4ACB-A9F8-51DB2FA5F828}">
      <dgm:prSet/>
      <dgm:spPr/>
      <dgm:t>
        <a:bodyPr/>
        <a:lstStyle/>
        <a:p>
          <a:endParaRPr lang="de-DE"/>
        </a:p>
      </dgm:t>
    </dgm:pt>
    <dgm:pt modelId="{22849CE8-8F53-4235-BCA4-0532FBBE016E}">
      <dgm:prSet phldrT="[Text]" custT="1"/>
      <dgm:spPr/>
      <dgm:t>
        <a:bodyPr/>
        <a:lstStyle/>
        <a:p>
          <a:endParaRPr lang="de-DE" sz="1600" dirty="0"/>
        </a:p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Porosity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CE05A-CD86-478E-839A-68B6513F6F6C}" type="parTrans" cxnId="{F931A406-E734-4055-AFCC-D6AFF8A443E4}">
      <dgm:prSet/>
      <dgm:spPr/>
      <dgm:t>
        <a:bodyPr/>
        <a:lstStyle/>
        <a:p>
          <a:endParaRPr lang="de-DE"/>
        </a:p>
      </dgm:t>
    </dgm:pt>
    <dgm:pt modelId="{71825063-5D4A-4E93-8D82-26E5D19252C5}" type="sibTrans" cxnId="{F931A406-E734-4055-AFCC-D6AFF8A443E4}">
      <dgm:prSet/>
      <dgm:spPr/>
      <dgm:t>
        <a:bodyPr/>
        <a:lstStyle/>
        <a:p>
          <a:endParaRPr lang="de-DE"/>
        </a:p>
      </dgm:t>
    </dgm:pt>
    <dgm:pt modelId="{BA945943-9CB8-4ED0-AC23-3B5A1F53935B}">
      <dgm:prSet phldrT="[Text]" custT="1"/>
      <dgm:spPr/>
      <dgm:t>
        <a:bodyPr/>
        <a:lstStyle/>
        <a:p>
          <a:endParaRPr lang="de-DE" sz="1600" dirty="0"/>
        </a:p>
        <a:p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Saturation grade </a:t>
          </a:r>
        </a:p>
        <a:p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Grain</a:t>
          </a:r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latin typeface="Arial" panose="020B0604020202020204" pitchFamily="34" charset="0"/>
              <a:cs typeface="Arial" panose="020B0604020202020204" pitchFamily="34" charset="0"/>
            </a:rPr>
            <a:t>size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660ECF-D7A2-4114-A292-56B97047502F}" type="parTrans" cxnId="{E95E6E84-1095-43B2-BE25-0A9A7E1EC3CC}">
      <dgm:prSet/>
      <dgm:spPr/>
      <dgm:t>
        <a:bodyPr/>
        <a:lstStyle/>
        <a:p>
          <a:endParaRPr lang="de-DE"/>
        </a:p>
      </dgm:t>
    </dgm:pt>
    <dgm:pt modelId="{202F9996-DE50-492A-9910-8C9676394582}" type="sibTrans" cxnId="{E95E6E84-1095-43B2-BE25-0A9A7E1EC3CC}">
      <dgm:prSet/>
      <dgm:spPr/>
      <dgm:t>
        <a:bodyPr/>
        <a:lstStyle/>
        <a:p>
          <a:endParaRPr lang="de-DE"/>
        </a:p>
      </dgm:t>
    </dgm:pt>
    <dgm:pt modelId="{E41087A5-2D0D-4B16-AFE0-5E196802D00D}" type="pres">
      <dgm:prSet presAssocID="{5378CC91-4813-4D61-B5D6-240EFAAEC55A}" presName="arrowDiagram" presStyleCnt="0">
        <dgm:presLayoutVars>
          <dgm:chMax val="5"/>
          <dgm:dir/>
          <dgm:resizeHandles val="exact"/>
        </dgm:presLayoutVars>
      </dgm:prSet>
      <dgm:spPr/>
    </dgm:pt>
    <dgm:pt modelId="{142AD763-579D-4EE1-B9B2-C93F0E19C0C7}" type="pres">
      <dgm:prSet presAssocID="{5378CC91-4813-4D61-B5D6-240EFAAEC55A}" presName="arrow" presStyleLbl="bgShp" presStyleIdx="0" presStyleCnt="1" custLinFactNeighborX="-676"/>
      <dgm:spPr/>
    </dgm:pt>
    <dgm:pt modelId="{C086C680-1737-48DC-9022-A489A7E3BDDE}" type="pres">
      <dgm:prSet presAssocID="{5378CC91-4813-4D61-B5D6-240EFAAEC55A}" presName="arrowDiagram3" presStyleCnt="0"/>
      <dgm:spPr/>
    </dgm:pt>
    <dgm:pt modelId="{621ADEB9-559E-41E7-B586-AA520BA90898}" type="pres">
      <dgm:prSet presAssocID="{E2162C4A-27AD-4B46-9964-AF8F5F96A75E}" presName="bullet3a" presStyleLbl="node1" presStyleIdx="0" presStyleCnt="3" custLinFactX="-100000" custLinFactY="100201" custLinFactNeighborX="-180190" custLinFactNeighborY="200000"/>
      <dgm:spPr/>
    </dgm:pt>
    <dgm:pt modelId="{AA6197D4-3919-4161-9C90-F60F4F8FE861}" type="pres">
      <dgm:prSet presAssocID="{E2162C4A-27AD-4B46-9964-AF8F5F96A75E}" presName="textBox3a" presStyleLbl="revTx" presStyleIdx="0" presStyleCnt="3" custScaleX="96423" custScaleY="60414" custLinFactNeighborX="-24370" custLinFactNeighborY="4802">
        <dgm:presLayoutVars>
          <dgm:bulletEnabled val="1"/>
        </dgm:presLayoutVars>
      </dgm:prSet>
      <dgm:spPr/>
    </dgm:pt>
    <dgm:pt modelId="{C7B47095-7FB3-4A6F-8657-EBA0851DEFFB}" type="pres">
      <dgm:prSet presAssocID="{22849CE8-8F53-4235-BCA4-0532FBBE016E}" presName="bullet3b" presStyleLbl="node1" presStyleIdx="1" presStyleCnt="3" custLinFactX="-110511" custLinFactY="73812" custLinFactNeighborX="-200000" custLinFactNeighborY="100000"/>
      <dgm:spPr/>
    </dgm:pt>
    <dgm:pt modelId="{0769B6B6-6680-48FA-BAC1-CCA995647CB5}" type="pres">
      <dgm:prSet presAssocID="{22849CE8-8F53-4235-BCA4-0532FBBE016E}" presName="textBox3b" presStyleLbl="revTx" presStyleIdx="1" presStyleCnt="3" custScaleY="41535" custLinFactNeighborX="-54203" custLinFactNeighborY="-6820">
        <dgm:presLayoutVars>
          <dgm:bulletEnabled val="1"/>
        </dgm:presLayoutVars>
      </dgm:prSet>
      <dgm:spPr/>
    </dgm:pt>
    <dgm:pt modelId="{9BD751DA-C9B8-44A4-AE8A-C0CAA160F447}" type="pres">
      <dgm:prSet presAssocID="{BA945943-9CB8-4ED0-AC23-3B5A1F53935B}" presName="bullet3c" presStyleLbl="node1" presStyleIdx="2" presStyleCnt="3" custLinFactX="-90409" custLinFactNeighborX="-100000" custLinFactNeighborY="40028"/>
      <dgm:spPr/>
    </dgm:pt>
    <dgm:pt modelId="{CD8D9555-EE0B-432F-88FE-94E7010D76EF}" type="pres">
      <dgm:prSet presAssocID="{BA945943-9CB8-4ED0-AC23-3B5A1F53935B}" presName="textBox3c" presStyleLbl="revTx" presStyleIdx="2" presStyleCnt="3" custScaleX="167763" custScaleY="36284" custLinFactNeighborX="-12611" custLinFactNeighborY="-18427">
        <dgm:presLayoutVars>
          <dgm:bulletEnabled val="1"/>
        </dgm:presLayoutVars>
      </dgm:prSet>
      <dgm:spPr/>
    </dgm:pt>
  </dgm:ptLst>
  <dgm:cxnLst>
    <dgm:cxn modelId="{F931A406-E734-4055-AFCC-D6AFF8A443E4}" srcId="{5378CC91-4813-4D61-B5D6-240EFAAEC55A}" destId="{22849CE8-8F53-4235-BCA4-0532FBBE016E}" srcOrd="1" destOrd="0" parTransId="{30ACE05A-CD86-478E-839A-68B6513F6F6C}" sibTransId="{71825063-5D4A-4E93-8D82-26E5D19252C5}"/>
    <dgm:cxn modelId="{94C9606C-7148-45DA-9638-08D53DB46A03}" type="presOf" srcId="{E2162C4A-27AD-4B46-9964-AF8F5F96A75E}" destId="{AA6197D4-3919-4161-9C90-F60F4F8FE861}" srcOrd="0" destOrd="0" presId="urn:microsoft.com/office/officeart/2005/8/layout/arrow2"/>
    <dgm:cxn modelId="{09C35471-6093-41C3-BC3B-5713A3B6F394}" type="presOf" srcId="{BA945943-9CB8-4ED0-AC23-3B5A1F53935B}" destId="{CD8D9555-EE0B-432F-88FE-94E7010D76EF}" srcOrd="0" destOrd="0" presId="urn:microsoft.com/office/officeart/2005/8/layout/arrow2"/>
    <dgm:cxn modelId="{E95E6E84-1095-43B2-BE25-0A9A7E1EC3CC}" srcId="{5378CC91-4813-4D61-B5D6-240EFAAEC55A}" destId="{BA945943-9CB8-4ED0-AC23-3B5A1F53935B}" srcOrd="2" destOrd="0" parTransId="{B3660ECF-D7A2-4114-A292-56B97047502F}" sibTransId="{202F9996-DE50-492A-9910-8C9676394582}"/>
    <dgm:cxn modelId="{5E933C8C-2B6D-4102-BC42-A54E8AFD9E74}" type="presOf" srcId="{22849CE8-8F53-4235-BCA4-0532FBBE016E}" destId="{0769B6B6-6680-48FA-BAC1-CCA995647CB5}" srcOrd="0" destOrd="0" presId="urn:microsoft.com/office/officeart/2005/8/layout/arrow2"/>
    <dgm:cxn modelId="{295688A6-6EA9-46BF-9E84-F94E06773996}" type="presOf" srcId="{5378CC91-4813-4D61-B5D6-240EFAAEC55A}" destId="{E41087A5-2D0D-4B16-AFE0-5E196802D00D}" srcOrd="0" destOrd="0" presId="urn:microsoft.com/office/officeart/2005/8/layout/arrow2"/>
    <dgm:cxn modelId="{1D4924E4-8A88-4ACB-A9F8-51DB2FA5F828}" srcId="{5378CC91-4813-4D61-B5D6-240EFAAEC55A}" destId="{E2162C4A-27AD-4B46-9964-AF8F5F96A75E}" srcOrd="0" destOrd="0" parTransId="{EEB4DB70-46C4-46C1-9249-9BF55946F7F8}" sibTransId="{86F18677-9214-4671-B697-181D2076B1E9}"/>
    <dgm:cxn modelId="{4D5E8E0F-7317-4DC1-A372-EF2BBBD670BC}" type="presParOf" srcId="{E41087A5-2D0D-4B16-AFE0-5E196802D00D}" destId="{142AD763-579D-4EE1-B9B2-C93F0E19C0C7}" srcOrd="0" destOrd="0" presId="urn:microsoft.com/office/officeart/2005/8/layout/arrow2"/>
    <dgm:cxn modelId="{A8BDD1CB-4C80-4694-A184-93416D8D841A}" type="presParOf" srcId="{E41087A5-2D0D-4B16-AFE0-5E196802D00D}" destId="{C086C680-1737-48DC-9022-A489A7E3BDDE}" srcOrd="1" destOrd="0" presId="urn:microsoft.com/office/officeart/2005/8/layout/arrow2"/>
    <dgm:cxn modelId="{209E01DB-87E0-491A-829A-C6EDBB234BBE}" type="presParOf" srcId="{C086C680-1737-48DC-9022-A489A7E3BDDE}" destId="{621ADEB9-559E-41E7-B586-AA520BA90898}" srcOrd="0" destOrd="0" presId="urn:microsoft.com/office/officeart/2005/8/layout/arrow2"/>
    <dgm:cxn modelId="{B748A9F7-1F96-40EE-83B8-C7C4D66E6173}" type="presParOf" srcId="{C086C680-1737-48DC-9022-A489A7E3BDDE}" destId="{AA6197D4-3919-4161-9C90-F60F4F8FE861}" srcOrd="1" destOrd="0" presId="urn:microsoft.com/office/officeart/2005/8/layout/arrow2"/>
    <dgm:cxn modelId="{DD90157A-38B1-4844-8B62-A0B97E19237F}" type="presParOf" srcId="{C086C680-1737-48DC-9022-A489A7E3BDDE}" destId="{C7B47095-7FB3-4A6F-8657-EBA0851DEFFB}" srcOrd="2" destOrd="0" presId="urn:microsoft.com/office/officeart/2005/8/layout/arrow2"/>
    <dgm:cxn modelId="{5B590DE5-2F53-411B-AC26-11B2B02FEC08}" type="presParOf" srcId="{C086C680-1737-48DC-9022-A489A7E3BDDE}" destId="{0769B6B6-6680-48FA-BAC1-CCA995647CB5}" srcOrd="3" destOrd="0" presId="urn:microsoft.com/office/officeart/2005/8/layout/arrow2"/>
    <dgm:cxn modelId="{10FC3696-56ED-4323-BCD0-0A3B9EE8684D}" type="presParOf" srcId="{C086C680-1737-48DC-9022-A489A7E3BDDE}" destId="{9BD751DA-C9B8-44A4-AE8A-C0CAA160F447}" srcOrd="4" destOrd="0" presId="urn:microsoft.com/office/officeart/2005/8/layout/arrow2"/>
    <dgm:cxn modelId="{CA2BB2BD-D801-4C2F-8163-7516AFA373D3}" type="presParOf" srcId="{C086C680-1737-48DC-9022-A489A7E3BDDE}" destId="{CD8D9555-EE0B-432F-88FE-94E7010D76E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AD763-579D-4EE1-B9B2-C93F0E19C0C7}">
      <dsp:nvSpPr>
        <dsp:cNvPr id="0" name=""/>
        <dsp:cNvSpPr/>
      </dsp:nvSpPr>
      <dsp:spPr>
        <a:xfrm>
          <a:off x="282218" y="0"/>
          <a:ext cx="5608320" cy="3505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ADEB9-559E-41E7-B586-AA520BA90898}">
      <dsp:nvSpPr>
        <dsp:cNvPr id="0" name=""/>
        <dsp:cNvSpPr/>
      </dsp:nvSpPr>
      <dsp:spPr>
        <a:xfrm>
          <a:off x="623824" y="2857031"/>
          <a:ext cx="145816" cy="145816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197D4-3919-4161-9C90-F60F4F8FE861}">
      <dsp:nvSpPr>
        <dsp:cNvPr id="0" name=""/>
        <dsp:cNvSpPr/>
      </dsp:nvSpPr>
      <dsp:spPr>
        <a:xfrm>
          <a:off x="810214" y="2741345"/>
          <a:ext cx="1259996" cy="611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Density</a:t>
          </a:r>
        </a:p>
      </dsp:txBody>
      <dsp:txXfrm>
        <a:off x="810214" y="2741345"/>
        <a:ext cx="1259996" cy="611995"/>
      </dsp:txXfrm>
    </dsp:sp>
    <dsp:sp modelId="{C7B47095-7FB3-4A6F-8657-EBA0851DEFFB}">
      <dsp:nvSpPr>
        <dsp:cNvPr id="0" name=""/>
        <dsp:cNvSpPr/>
      </dsp:nvSpPr>
      <dsp:spPr>
        <a:xfrm>
          <a:off x="1501017" y="1924728"/>
          <a:ext cx="263591" cy="26359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9B6B6-6680-48FA-BAC1-CCA995647CB5}">
      <dsp:nvSpPr>
        <dsp:cNvPr id="0" name=""/>
        <dsp:cNvSpPr/>
      </dsp:nvSpPr>
      <dsp:spPr>
        <a:xfrm>
          <a:off x="1721721" y="2025739"/>
          <a:ext cx="1345996" cy="79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67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Porosity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1721" y="2025739"/>
        <a:ext cx="1345996" cy="792001"/>
      </dsp:txXfrm>
    </dsp:sp>
    <dsp:sp modelId="{9BD751DA-C9B8-44A4-AE8A-C0CAA160F447}">
      <dsp:nvSpPr>
        <dsp:cNvPr id="0" name=""/>
        <dsp:cNvSpPr/>
      </dsp:nvSpPr>
      <dsp:spPr>
        <a:xfrm>
          <a:off x="3173274" y="1032733"/>
          <a:ext cx="364540" cy="36454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D9555-EE0B-432F-88FE-94E7010D76EF}">
      <dsp:nvSpPr>
        <dsp:cNvPr id="0" name=""/>
        <dsp:cNvSpPr/>
      </dsp:nvSpPr>
      <dsp:spPr>
        <a:xfrm>
          <a:off x="3423876" y="1396280"/>
          <a:ext cx="2258084" cy="883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16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Saturation grade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Grain</a:t>
          </a: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size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3876" y="1396280"/>
        <a:ext cx="2258084" cy="88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757B6-20D2-49DB-B16C-E3E680B87A3C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EFF14-2BEC-403E-B674-BFFD2B6160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15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ECF38-1429-445D-9EB1-32B6836E2F4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9D881-2B9A-450F-8222-05C9C48D4A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77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40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41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42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93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3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88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59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27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44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5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25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D881-2B9A-450F-8222-05C9C48D4AD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0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3" y="314318"/>
            <a:ext cx="4247397" cy="2467051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90600" y="4724400"/>
            <a:ext cx="4343400" cy="1537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2000" b="0" u="none" baseline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7258049" y="546446"/>
            <a:ext cx="1771650" cy="92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9634537" y="546445"/>
            <a:ext cx="1771650" cy="92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7258049" y="2143592"/>
            <a:ext cx="1771650" cy="92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9634537" y="2143591"/>
            <a:ext cx="1771650" cy="92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7258049" y="3740737"/>
            <a:ext cx="1771650" cy="92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9634537" y="3740736"/>
            <a:ext cx="1771650" cy="92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7258049" y="5337882"/>
            <a:ext cx="1771650" cy="92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15" y="590479"/>
            <a:ext cx="1510490" cy="87419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62" y="3862782"/>
            <a:ext cx="1571799" cy="679587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4" y="2265706"/>
            <a:ext cx="1460500" cy="73025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98" y="5548296"/>
            <a:ext cx="1716085" cy="61288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99" y="2205464"/>
            <a:ext cx="845722" cy="816865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12" y="3842885"/>
            <a:ext cx="1603618" cy="719380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37" y="5065337"/>
            <a:ext cx="1771650" cy="14687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1" y="549041"/>
            <a:ext cx="1077563" cy="915634"/>
          </a:xfrm>
          <a:prstGeom prst="rect">
            <a:avLst/>
          </a:prstGeom>
        </p:spPr>
      </p:pic>
      <p:sp>
        <p:nvSpPr>
          <p:cNvPr id="11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990600" y="6333291"/>
            <a:ext cx="4343400" cy="27970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Vorname, Nachname </a:t>
            </a:r>
            <a:r>
              <a:rPr lang="de-DE"/>
              <a:t>Vortragende(</a:t>
            </a:r>
            <a:r>
              <a:rPr lang="de-DE" dirty="0" err="1"/>
              <a:t>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66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038600" y="65442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9448800" y="6538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2A7BC10-4C29-456F-B1FB-9A68BC99C1B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7" y="59538"/>
            <a:ext cx="1999506" cy="116139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45000" y="114300"/>
            <a:ext cx="7302500" cy="11066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0" u="none" baseline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466" y="6032500"/>
            <a:ext cx="880533" cy="825500"/>
          </a:xfrm>
          <a:prstGeom prst="rect">
            <a:avLst/>
          </a:prstGeom>
        </p:spPr>
      </p:pic>
      <p:sp>
        <p:nvSpPr>
          <p:cNvPr id="16" name="Inhaltsplatzhalter 15"/>
          <p:cNvSpPr>
            <a:spLocks noGrp="1"/>
          </p:cNvSpPr>
          <p:nvPr>
            <p:ph sz="quarter" idx="11" hasCustomPrompt="1"/>
          </p:nvPr>
        </p:nvSpPr>
        <p:spPr>
          <a:xfrm>
            <a:off x="673100" y="1930399"/>
            <a:ext cx="5054600" cy="4199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6642100" y="1930400"/>
            <a:ext cx="1981200" cy="18923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3"/>
          </p:nvPr>
        </p:nvSpPr>
        <p:spPr>
          <a:xfrm>
            <a:off x="9266766" y="1930400"/>
            <a:ext cx="1981200" cy="18923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642100" y="4237321"/>
            <a:ext cx="1981200" cy="18923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266766" y="4237321"/>
            <a:ext cx="1981200" cy="18923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0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038600" y="65442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9448800" y="6538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2A7BC10-4C29-456F-B1FB-9A68BC99C1B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7" y="59538"/>
            <a:ext cx="1999506" cy="116139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45000" y="114300"/>
            <a:ext cx="7302500" cy="11066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0" u="none" baseline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466" y="6032500"/>
            <a:ext cx="880533" cy="8255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 userDrawn="1"/>
        </p:nvSpPr>
        <p:spPr>
          <a:xfrm>
            <a:off x="927100" y="1966772"/>
            <a:ext cx="7302500" cy="110662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u="none" kern="1200" baseline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3251200" y="2362200"/>
            <a:ext cx="7302500" cy="110662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u="none" kern="1200" baseline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27099" y="1930400"/>
            <a:ext cx="4838701" cy="41021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C000"/>
              </a:buClr>
              <a:buFont typeface="Courier New" charset="0"/>
              <a:buChar char="o"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FFC000"/>
              </a:buClr>
              <a:buFont typeface="Courier New" charset="0"/>
              <a:buChar char="o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FFC000"/>
              </a:buClr>
              <a:buFont typeface="Courier New" charset="0"/>
              <a:buChar char="o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Aufzählung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1" hasCustomPrompt="1"/>
          </p:nvPr>
        </p:nvSpPr>
        <p:spPr>
          <a:xfrm>
            <a:off x="6324600" y="1930401"/>
            <a:ext cx="5422900" cy="410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58152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7" y="0"/>
            <a:ext cx="6466114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4" y="3306536"/>
            <a:ext cx="3367630" cy="1956049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64545" y="46568"/>
            <a:ext cx="6817198" cy="1168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200" b="0" u="none" baseline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5383072" y="1362691"/>
            <a:ext cx="6480288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ZAE Bayern </a:t>
            </a:r>
            <a:r>
              <a:rPr lang="de-DE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Garching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Bayrisches Zentrum für Angewandte Energieforschung e.V.</a:t>
            </a:r>
          </a:p>
          <a:p>
            <a:pPr>
              <a:lnSpc>
                <a:spcPct val="150000"/>
              </a:lnSpc>
            </a:pP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Dipl.-Phys. Manfred Reuß</a:t>
            </a:r>
            <a:r>
              <a:rPr lang="de-DE" sz="9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manfred.reuss@zae-bayern.de | www.zae-bayern.de</a:t>
            </a: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097795" y="5968398"/>
            <a:ext cx="518733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Hochschule Biberach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 für Gebäude- und Energiesysteme (IGE)</a:t>
            </a:r>
          </a:p>
          <a:p>
            <a:pPr>
              <a:lnSpc>
                <a:spcPct val="150000"/>
              </a:lnSpc>
            </a:pP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Dr.-Ing. Roland </a:t>
            </a:r>
            <a:r>
              <a:rPr lang="de-DE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Koenigsdorff</a:t>
            </a: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</a:t>
            </a:r>
            <a:r>
              <a:rPr lang="de-DE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koenigsdorff@hochschule-bc.de</a:t>
            </a: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www.hochschule-biberach.de</a:t>
            </a: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481742" y="5308800"/>
            <a:ext cx="4041387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enOware GmbH </a:t>
            </a:r>
            <a:r>
              <a:rPr lang="de-DE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Karlsruhe</a:t>
            </a:r>
          </a:p>
          <a:p>
            <a:pPr>
              <a:lnSpc>
                <a:spcPct val="150000"/>
              </a:lnSpc>
            </a:pPr>
            <a:r>
              <a:rPr lang="de-DE" sz="9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Simeon</a:t>
            </a:r>
            <a:r>
              <a:rPr lang="de-DE" sz="900" b="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Meier | </a:t>
            </a:r>
            <a:r>
              <a:rPr lang="de-DE" sz="900" b="0" baseline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mail@enoware.de</a:t>
            </a:r>
            <a:r>
              <a:rPr lang="de-DE" sz="900" b="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www.enoware.de</a:t>
            </a:r>
            <a:endParaRPr lang="de-DE" sz="9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618147" y="2180812"/>
            <a:ext cx="5577152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Burkhardt GmbH </a:t>
            </a:r>
            <a:r>
              <a:rPr lang="de-DE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Neuweiler</a:t>
            </a:r>
          </a:p>
          <a:p>
            <a:pPr>
              <a:lnSpc>
                <a:spcPct val="150000"/>
              </a:lnSpc>
            </a:pP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 Burkhardt</a:t>
            </a:r>
            <a:r>
              <a:rPr lang="de-DE" sz="9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frank@burkhardt-bohrungen.de | www.burkhardt-bohrungen.de</a:t>
            </a: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484007" y="4503772"/>
            <a:ext cx="4379353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Karlsruhe Institut für Technologie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 für Angewandte Geowissenschaften (AGW)</a:t>
            </a:r>
          </a:p>
          <a:p>
            <a:pPr>
              <a:lnSpc>
                <a:spcPct val="150000"/>
              </a:lnSpc>
            </a:pP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Hagen</a:t>
            </a:r>
            <a:r>
              <a:rPr lang="de-DE" sz="9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Steger | hagen.steger@kit.edu | www.kit.edu</a:t>
            </a: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6941223" y="2883867"/>
            <a:ext cx="465810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EIFER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Karlsruhe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Institute </a:t>
            </a:r>
            <a:r>
              <a:rPr lang="de-DE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</a:t>
            </a:r>
          </a:p>
          <a:p>
            <a:pPr>
              <a:lnSpc>
                <a:spcPct val="150000"/>
              </a:lnSpc>
            </a:pP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Roman Zorn | roman.zorn@eifer.org |</a:t>
            </a:r>
            <a:r>
              <a:rPr lang="de-DE" sz="9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www.eifer.kit.edu</a:t>
            </a: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7305233" y="3587235"/>
            <a:ext cx="4478239" cy="71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Solites</a:t>
            </a:r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Steinbeis</a:t>
            </a: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Forschungsinstitut für solare und zukunftsfähige thermische Energiesysteme</a:t>
            </a:r>
          </a:p>
          <a:p>
            <a:pPr>
              <a:lnSpc>
                <a:spcPct val="150000"/>
              </a:lnSpc>
            </a:pPr>
            <a:r>
              <a:rPr lang="de-DE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Dipl.-Ing.</a:t>
            </a:r>
            <a:r>
              <a:rPr lang="de-DE" sz="9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Mathieu </a:t>
            </a:r>
            <a:r>
              <a:rPr lang="de-DE" sz="900" baseline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Riegger</a:t>
            </a:r>
            <a:r>
              <a:rPr lang="de-DE" sz="9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riegger@solites.de | www.solites.de</a:t>
            </a: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17" y="2929122"/>
            <a:ext cx="915404" cy="52979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0" y="5294343"/>
            <a:ext cx="1065801" cy="46081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03" y="4602393"/>
            <a:ext cx="934954" cy="46747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45" y="6061155"/>
            <a:ext cx="631596" cy="610045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34" y="3727932"/>
            <a:ext cx="1099217" cy="493106"/>
          </a:xfrm>
          <a:prstGeom prst="rect">
            <a:avLst/>
          </a:prstGeom>
        </p:spPr>
      </p:pic>
      <p:pic>
        <p:nvPicPr>
          <p:cNvPr id="22" name="Grafik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12" y="2210803"/>
            <a:ext cx="1239319" cy="442614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40628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55" y="1315576"/>
            <a:ext cx="767214" cy="651922"/>
          </a:xfrm>
          <a:prstGeom prst="rect">
            <a:avLst/>
          </a:prstGeom>
        </p:spPr>
      </p:pic>
      <p:sp>
        <p:nvSpPr>
          <p:cNvPr id="24" name="Titel 1"/>
          <p:cNvSpPr txBox="1">
            <a:spLocks/>
          </p:cNvSpPr>
          <p:nvPr userDrawn="1"/>
        </p:nvSpPr>
        <p:spPr>
          <a:xfrm>
            <a:off x="10617239" y="1275454"/>
            <a:ext cx="1453243" cy="2452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200" b="0" u="none" kern="1200" baseline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900" dirty="0"/>
              <a:t>FKZ 03ET1386A-G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64544" y="5750139"/>
            <a:ext cx="3387725" cy="90943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aseline="0"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Vorname Nachname</a:t>
            </a:r>
            <a:br>
              <a:rPr lang="de-DE" dirty="0"/>
            </a:br>
            <a:r>
              <a:rPr lang="de-DE" dirty="0"/>
              <a:t>Straße</a:t>
            </a:r>
            <a:br>
              <a:rPr lang="de-DE" dirty="0"/>
            </a:br>
            <a:r>
              <a:rPr lang="de-DE" dirty="0"/>
              <a:t>Ort</a:t>
            </a:r>
            <a:br>
              <a:rPr lang="de-DE" dirty="0"/>
            </a:br>
            <a:r>
              <a:rPr lang="de-DE" dirty="0"/>
              <a:t>Telefonnummer</a:t>
            </a:r>
            <a:br>
              <a:rPr lang="de-DE" dirty="0"/>
            </a:br>
            <a:r>
              <a:rPr lang="de-DE" dirty="0"/>
              <a:t>E-Mailadresse</a:t>
            </a:r>
          </a:p>
        </p:txBody>
      </p:sp>
    </p:spTree>
    <p:extLst>
      <p:ext uri="{BB962C8B-B14F-4D97-AF65-F5344CB8AC3E}">
        <p14:creationId xmlns:p14="http://schemas.microsoft.com/office/powerpoint/2010/main" val="337440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05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1" r:id="rId2"/>
    <p:sldLayoutId id="2147483730" r:id="rId3"/>
    <p:sldLayoutId id="214748367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chart" Target="../charts/char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3123" y="2730136"/>
            <a:ext cx="5496233" cy="15371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Determination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conductivities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84415" y="4615125"/>
            <a:ext cx="5045528" cy="1080281"/>
          </a:xfrm>
        </p:spPr>
        <p:txBody>
          <a:bodyPr/>
          <a:lstStyle/>
          <a:p>
            <a:pPr marL="0" indent="0" algn="ctr"/>
            <a:r>
              <a:rPr lang="de-DE" sz="1800" u="sng" dirty="0">
                <a:uFill>
                  <a:solidFill>
                    <a:schemeClr val="tx1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Linda Schindler</a:t>
            </a:r>
            <a:r>
              <a:rPr lang="de-DE" sz="1800" dirty="0">
                <a:uFill>
                  <a:solidFill>
                    <a:schemeClr val="tx1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1800" dirty="0">
                <a:uFill>
                  <a:solidFill>
                    <a:schemeClr val="accent6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Sascha Wilke, Simon </a:t>
            </a:r>
            <a:r>
              <a:rPr lang="de-DE" sz="1800" dirty="0" err="1">
                <a:uFill>
                  <a:solidFill>
                    <a:schemeClr val="accent6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Schüppler</a:t>
            </a:r>
            <a:r>
              <a:rPr lang="de-DE" sz="1800" dirty="0">
                <a:uFill>
                  <a:solidFill>
                    <a:schemeClr val="accent6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Hanne Karrer, Roman Zorn, Hagen Steger, Philipp Blum</a:t>
            </a:r>
          </a:p>
        </p:txBody>
      </p:sp>
    </p:spTree>
    <p:extLst>
      <p:ext uri="{BB962C8B-B14F-4D97-AF65-F5344CB8AC3E}">
        <p14:creationId xmlns:p14="http://schemas.microsoft.com/office/powerpoint/2010/main" val="254179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porosity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125A6D-0A41-485E-A62D-5A1A3BEC0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2" y="1789354"/>
            <a:ext cx="10156816" cy="46699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539029" y="5206858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porosity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apparent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2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porosity</a:t>
            </a:r>
            <a:endParaRPr lang="en-US" dirty="0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E17D2348-DA26-4F98-899E-FB7F2B5CE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8" y="1619250"/>
            <a:ext cx="7424827" cy="5200649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594C6EB-123D-4A21-864E-9360FE8CE06B}"/>
              </a:ext>
            </a:extLst>
          </p:cNvPr>
          <p:cNvSpPr txBox="1"/>
          <p:nvPr/>
        </p:nvSpPr>
        <p:spPr>
          <a:xfrm>
            <a:off x="8404225" y="3094413"/>
            <a:ext cx="3343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Classification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sandstone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depending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grain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size</a:t>
            </a:r>
            <a:endParaRPr lang="de-D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Negative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correlation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grain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size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visible</a:t>
            </a:r>
          </a:p>
        </p:txBody>
      </p:sp>
    </p:spTree>
    <p:extLst>
      <p:ext uri="{BB962C8B-B14F-4D97-AF65-F5344CB8AC3E}">
        <p14:creationId xmlns:p14="http://schemas.microsoft.com/office/powerpoint/2010/main" val="62201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05.05.2020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4. Field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27098" y="1930400"/>
            <a:ext cx="6311901" cy="4102100"/>
          </a:xfrm>
        </p:spPr>
        <p:txBody>
          <a:bodyPr/>
          <a:lstStyle/>
          <a:p>
            <a:pPr>
              <a:buClrTx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TRT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2017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Convergence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was not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achieved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TRT November 2018</a:t>
            </a:r>
          </a:p>
          <a:p>
            <a:pPr>
              <a:buClrTx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German Standard VDI 4640-Blatt 5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 infinite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source: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49" y="2024858"/>
            <a:ext cx="2307431" cy="41021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0102"/>
              </p:ext>
            </p:extLst>
          </p:nvPr>
        </p:nvGraphicFramePr>
        <p:xfrm>
          <a:off x="1041399" y="4870214"/>
          <a:ext cx="431557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166">
                  <a:extLst>
                    <a:ext uri="{9D8B030D-6E8A-4147-A177-3AD203B41FA5}">
                      <a16:colId xmlns:a16="http://schemas.microsoft.com/office/drawing/2014/main" val="3039849015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242533813"/>
                    </a:ext>
                  </a:extLst>
                </a:gridCol>
                <a:gridCol w="1174075">
                  <a:extLst>
                    <a:ext uri="{9D8B030D-6E8A-4147-A177-3AD203B41FA5}">
                      <a16:colId xmlns:a16="http://schemas.microsoft.com/office/drawing/2014/main" val="1356686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[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[W/m]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589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 2017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3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01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23656" y="3407015"/>
                <a:ext cx="2009460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∙</m:t>
                      </m:r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56" y="3407015"/>
                <a:ext cx="2009460" cy="265970"/>
              </a:xfrm>
              <a:prstGeom prst="rect">
                <a:avLst/>
              </a:prstGeom>
              <a:blipFill>
                <a:blip r:embed="rId4"/>
                <a:stretch>
                  <a:fillRect l="-1824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23656" y="3838696"/>
                <a:ext cx="1169615" cy="42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56" y="3838696"/>
                <a:ext cx="1169615" cy="421719"/>
              </a:xfrm>
              <a:prstGeom prst="rect">
                <a:avLst/>
              </a:prstGeom>
              <a:blipFill>
                <a:blip r:embed="rId5"/>
                <a:stretch>
                  <a:fillRect l="-3125" t="-2899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125975" y="4052697"/>
            <a:ext cx="62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35901" y="3839840"/>
                <a:ext cx="1169615" cy="42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01" y="3839840"/>
                <a:ext cx="1169615" cy="421719"/>
              </a:xfrm>
              <a:prstGeom prst="rect">
                <a:avLst/>
              </a:prstGeom>
              <a:blipFill>
                <a:blip r:embed="rId6"/>
                <a:stretch>
                  <a:fillRect l="-3125" t="-1449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80375" y="3178415"/>
            <a:ext cx="3395899" cy="119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Fluid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[°C]</a:t>
            </a:r>
          </a:p>
          <a:p>
            <a:pPr>
              <a:lnSpc>
                <a:spcPct val="114000"/>
              </a:lnSpc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Heat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rate per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[W/m]</a:t>
            </a:r>
          </a:p>
          <a:p>
            <a:pPr>
              <a:lnSpc>
                <a:spcPct val="114000"/>
              </a:lnSpc>
            </a:pPr>
            <a:r>
              <a:rPr lang="el-GR" sz="16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Thermal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[W/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3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2AB0DF40-8D65-4F47-AFAB-FC0B9138F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509195"/>
              </p:ext>
            </p:extLst>
          </p:nvPr>
        </p:nvGraphicFramePr>
        <p:xfrm>
          <a:off x="369200" y="1503197"/>
          <a:ext cx="3920400" cy="52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05.05.2020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4. Field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8585" y="4667949"/>
            <a:ext cx="2988000" cy="426720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561933"/>
              </p:ext>
            </p:extLst>
          </p:nvPr>
        </p:nvGraphicFramePr>
        <p:xfrm>
          <a:off x="4747951" y="2897887"/>
          <a:ext cx="6891598" cy="354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ight Brace 4"/>
          <p:cNvSpPr/>
          <p:nvPr/>
        </p:nvSpPr>
        <p:spPr>
          <a:xfrm>
            <a:off x="2945291" y="5307153"/>
            <a:ext cx="45719" cy="28547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2946815" y="3080971"/>
            <a:ext cx="45719" cy="28547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2946815" y="3834490"/>
            <a:ext cx="45719" cy="28547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945291" y="5674055"/>
            <a:ext cx="45719" cy="28547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945291" y="4707180"/>
            <a:ext cx="45719" cy="28547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0262" y="3039040"/>
            <a:ext cx="115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6211" y="3803443"/>
            <a:ext cx="105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0262" y="4667948"/>
            <a:ext cx="115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6211" y="5262792"/>
            <a:ext cx="116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6211" y="5632124"/>
            <a:ext cx="105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0413" y="4693080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m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2295525"/>
            <a:ext cx="229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43925" y="2897887"/>
            <a:ext cx="295275" cy="750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1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05.05.2020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48800" y="6444273"/>
            <a:ext cx="2743200" cy="365125"/>
          </a:xfrm>
        </p:spPr>
        <p:txBody>
          <a:bodyPr/>
          <a:lstStyle/>
          <a:p>
            <a:fld id="{82A7BC10-4C29-456F-B1FB-9A68BC99C1B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lab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6447" y="2144891"/>
            <a:ext cx="514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shallow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Poor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lab and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baseline="-25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dry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≈ 2.46 W/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</a:t>
            </a:r>
            <a:b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baseline="-25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saturated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≈ 4.22 W/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</a:t>
            </a:r>
            <a:b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baseline="-25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TRT 2018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≈ 4.58 W/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39B0747-5197-432C-9583-57F29065F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364587"/>
              </p:ext>
            </p:extLst>
          </p:nvPr>
        </p:nvGraphicFramePr>
        <p:xfrm>
          <a:off x="247308" y="1531798"/>
          <a:ext cx="4302920" cy="52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9">
            <a:extLst>
              <a:ext uri="{FF2B5EF4-FFF2-40B4-BE49-F238E27FC236}">
                <a16:creationId xmlns:a16="http://schemas.microsoft.com/office/drawing/2014/main" id="{4934DEC8-F9D4-4204-BDFB-0CE89AAC4E61}"/>
              </a:ext>
            </a:extLst>
          </p:cNvPr>
          <p:cNvSpPr/>
          <p:nvPr/>
        </p:nvSpPr>
        <p:spPr>
          <a:xfrm>
            <a:off x="1038226" y="4686999"/>
            <a:ext cx="3330000" cy="426720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9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05.05.2020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8155" y="2108607"/>
            <a:ext cx="5260975" cy="3813221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sandstone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petrophysical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00000"/>
              </a:lnSpc>
              <a:buClrTx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spatially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resolved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100 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drill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anisotropic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contrast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porosity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00000"/>
              </a:lnSpc>
              <a:buClrTx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2C105E8-B869-48B9-8158-89BF4CB54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057060"/>
              </p:ext>
            </p:extLst>
          </p:nvPr>
        </p:nvGraphicFramePr>
        <p:xfrm>
          <a:off x="5949896" y="1930400"/>
          <a:ext cx="6248582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6291E2D-3068-4F67-ACF1-72FB3B914014}"/>
              </a:ext>
            </a:extLst>
          </p:cNvPr>
          <p:cNvGrpSpPr/>
          <p:nvPr/>
        </p:nvGrpSpPr>
        <p:grpSpPr>
          <a:xfrm>
            <a:off x="5792722" y="1940128"/>
            <a:ext cx="403798" cy="3505200"/>
            <a:chOff x="6016460" y="1930400"/>
            <a:chExt cx="403798" cy="3505200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DCF5DAD9-2BA0-4A7F-9E29-9F82A60387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0258" y="1930400"/>
              <a:ext cx="0" cy="3505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3E1A6C1-700A-4631-A74B-FE652BE0B36A}"/>
                </a:ext>
              </a:extLst>
            </p:cNvPr>
            <p:cNvSpPr txBox="1"/>
            <p:nvPr/>
          </p:nvSpPr>
          <p:spPr>
            <a:xfrm rot="16200000">
              <a:off x="4869126" y="3439680"/>
              <a:ext cx="266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Correlation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degree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4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Linda Schindler</a:t>
            </a:r>
          </a:p>
          <a:p>
            <a:r>
              <a:rPr lang="de-DE" dirty="0"/>
              <a:t>Emmy-</a:t>
            </a:r>
            <a:r>
              <a:rPr lang="de-DE" dirty="0" err="1"/>
              <a:t>Noether</a:t>
            </a:r>
            <a:r>
              <a:rPr lang="de-DE" dirty="0"/>
              <a:t>-Str. 11</a:t>
            </a:r>
          </a:p>
          <a:p>
            <a:r>
              <a:rPr lang="de-DE" dirty="0"/>
              <a:t>76131 Karlsruhe</a:t>
            </a:r>
          </a:p>
          <a:p>
            <a:r>
              <a:rPr lang="de-DE" dirty="0"/>
              <a:t>+49(0)721 6105 1315</a:t>
            </a:r>
          </a:p>
          <a:p>
            <a:r>
              <a:rPr lang="de-DE" dirty="0"/>
              <a:t>linda.schindler@eifer.org</a:t>
            </a:r>
          </a:p>
        </p:txBody>
      </p:sp>
    </p:spTree>
    <p:extLst>
      <p:ext uri="{BB962C8B-B14F-4D97-AF65-F5344CB8AC3E}">
        <p14:creationId xmlns:p14="http://schemas.microsoft.com/office/powerpoint/2010/main" val="341781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08231" y="2278742"/>
            <a:ext cx="10223500" cy="285060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geological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Drilling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Petrophysical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rock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Thermal Response Test</a:t>
            </a:r>
          </a:p>
          <a:p>
            <a:pPr marL="342900" indent="-342900"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lab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uppieren 4"/>
          <p:cNvGrpSpPr/>
          <p:nvPr/>
        </p:nvGrpSpPr>
        <p:grpSpPr>
          <a:xfrm>
            <a:off x="8108803" y="2263359"/>
            <a:ext cx="3505689" cy="3643821"/>
            <a:chOff x="5153876" y="2220282"/>
            <a:chExt cx="3505689" cy="3643821"/>
          </a:xfrm>
        </p:grpSpPr>
        <p:pic>
          <p:nvPicPr>
            <p:cNvPr id="10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876" y="2220282"/>
              <a:ext cx="3505689" cy="3553321"/>
            </a:xfrm>
            <a:prstGeom prst="rect">
              <a:avLst/>
            </a:prstGeom>
          </p:spPr>
        </p:pic>
        <p:pic>
          <p:nvPicPr>
            <p:cNvPr id="11" name="Grafik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008" y="5683103"/>
              <a:ext cx="1781424" cy="181000"/>
            </a:xfrm>
            <a:prstGeom prst="rect">
              <a:avLst/>
            </a:prstGeom>
          </p:spPr>
        </p:pic>
        <p:pic>
          <p:nvPicPr>
            <p:cNvPr id="12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993" y="3222152"/>
              <a:ext cx="540000" cy="540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173852" y="1934368"/>
            <a:ext cx="3852079" cy="4628337"/>
            <a:chOff x="1449702" y="1934368"/>
            <a:chExt cx="3852079" cy="4628337"/>
          </a:xfrm>
        </p:grpSpPr>
        <p:pic>
          <p:nvPicPr>
            <p:cNvPr id="13" name="Inhaltsplatzhalter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702" y="1934368"/>
              <a:ext cx="3852079" cy="43513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49702" y="6285706"/>
              <a:ext cx="1974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i="1" dirty="0"/>
                <a:t>Source: googlemaps.com</a:t>
              </a:r>
              <a:endParaRPr lang="en-US" sz="1200" i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2900" y="2143125"/>
            <a:ext cx="339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Northern Black Forrest in South West Germany  (~ 45 km western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Stuttgart)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100 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drilling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Upper and Middle Buntsandstein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borehole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exchanger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(double U-pipe)</a:t>
            </a:r>
          </a:p>
        </p:txBody>
      </p:sp>
    </p:spTree>
    <p:extLst>
      <p:ext uri="{BB962C8B-B14F-4D97-AF65-F5344CB8AC3E}">
        <p14:creationId xmlns:p14="http://schemas.microsoft.com/office/powerpoint/2010/main" val="185344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Test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Drilling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116765" y="1982445"/>
            <a:ext cx="2560912" cy="1747383"/>
            <a:chOff x="5197920" y="1881844"/>
            <a:chExt cx="2560912" cy="1747383"/>
          </a:xfrm>
        </p:grpSpPr>
        <p:pic>
          <p:nvPicPr>
            <p:cNvPr id="25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832" y="1881844"/>
              <a:ext cx="2560000" cy="1440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197920" y="3321450"/>
              <a:ext cx="1974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Cross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bedding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84108" y="4001408"/>
            <a:ext cx="2560913" cy="1747777"/>
            <a:chOff x="5197919" y="3938396"/>
            <a:chExt cx="2560913" cy="1747777"/>
          </a:xfrm>
        </p:grpSpPr>
        <p:pic>
          <p:nvPicPr>
            <p:cNvPr id="1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832" y="3938396"/>
              <a:ext cx="2560000" cy="144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97919" y="5378396"/>
              <a:ext cx="1974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Heterogeneous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layer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C49C5DD-2B65-465B-8CC0-1D52C777008E}"/>
              </a:ext>
            </a:extLst>
          </p:cNvPr>
          <p:cNvGrpSpPr/>
          <p:nvPr/>
        </p:nvGrpSpPr>
        <p:grpSpPr>
          <a:xfrm>
            <a:off x="6006620" y="1721188"/>
            <a:ext cx="2560436" cy="4683220"/>
            <a:chOff x="5930420" y="1721188"/>
            <a:chExt cx="2560436" cy="46832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63964" y="2631188"/>
              <a:ext cx="4160000" cy="234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930420" y="5881188"/>
              <a:ext cx="2560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Installation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borehole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heat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exchanger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D0244B78-87CF-45AF-82A3-3D1A0B904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" y="1501607"/>
            <a:ext cx="52292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05.05.2020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445000" y="114300"/>
            <a:ext cx="7302500" cy="110662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Determination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petrophysical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0883" y="1682896"/>
            <a:ext cx="3708000" cy="3240000"/>
            <a:chOff x="283123" y="1708854"/>
            <a:chExt cx="3788134" cy="3313948"/>
          </a:xfrm>
        </p:grpSpPr>
        <p:pic>
          <p:nvPicPr>
            <p:cNvPr id="6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23" y="1708854"/>
              <a:ext cx="3788134" cy="2994626"/>
            </a:xfrm>
            <a:prstGeom prst="rect">
              <a:avLst/>
            </a:prstGeom>
          </p:spPr>
        </p:pic>
        <p:sp>
          <p:nvSpPr>
            <p:cNvPr id="14" name="Textfeld 14"/>
            <p:cNvSpPr txBox="1"/>
            <p:nvPr/>
          </p:nvSpPr>
          <p:spPr>
            <a:xfrm>
              <a:off x="283123" y="4715025"/>
              <a:ext cx="3499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Thermal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conductivity</a:t>
              </a:r>
              <a:endParaRPr lang="de-DE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160082" y="1637037"/>
            <a:ext cx="1908000" cy="3132000"/>
            <a:chOff x="629364" y="1608449"/>
            <a:chExt cx="1816402" cy="3046541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" t="13405" r="11579" b="7063"/>
            <a:stretch/>
          </p:blipFill>
          <p:spPr>
            <a:xfrm rot="5400000">
              <a:off x="178677" y="2075538"/>
              <a:ext cx="2734177" cy="1800000"/>
            </a:xfrm>
            <a:prstGeom prst="rect">
              <a:avLst/>
            </a:prstGeom>
          </p:spPr>
        </p:pic>
        <p:sp>
          <p:nvSpPr>
            <p:cNvPr id="15" name="Textfeld 16"/>
            <p:cNvSpPr txBox="1"/>
            <p:nvPr/>
          </p:nvSpPr>
          <p:spPr>
            <a:xfrm>
              <a:off x="629364" y="4347213"/>
              <a:ext cx="180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Porosity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  <a:endParaRPr lang="de-DE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01738" y="1805862"/>
            <a:ext cx="1839366" cy="4802315"/>
            <a:chOff x="7565572" y="1718253"/>
            <a:chExt cx="1839366" cy="4802315"/>
          </a:xfrm>
        </p:grpSpPr>
        <p:pic>
          <p:nvPicPr>
            <p:cNvPr id="9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572" y="1718253"/>
              <a:ext cx="1839366" cy="4494538"/>
            </a:xfrm>
            <a:prstGeom prst="rect">
              <a:avLst/>
            </a:prstGeom>
          </p:spPr>
        </p:pic>
        <p:sp>
          <p:nvSpPr>
            <p:cNvPr id="16" name="Textfeld 19"/>
            <p:cNvSpPr txBox="1"/>
            <p:nvPr/>
          </p:nvSpPr>
          <p:spPr>
            <a:xfrm>
              <a:off x="7565572" y="6212791"/>
              <a:ext cx="1473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Permeability</a:t>
              </a:r>
              <a:endParaRPr lang="de-DE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0613" y="5240903"/>
            <a:ext cx="2736000" cy="1298008"/>
            <a:chOff x="453148" y="5307869"/>
            <a:chExt cx="2736000" cy="1298008"/>
          </a:xfrm>
        </p:grpSpPr>
        <p:pic>
          <p:nvPicPr>
            <p:cNvPr id="25" name="Grafik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48" y="5307869"/>
              <a:ext cx="2736000" cy="993956"/>
            </a:xfrm>
            <a:prstGeom prst="rect">
              <a:avLst/>
            </a:prstGeom>
          </p:spPr>
        </p:pic>
        <p:sp>
          <p:nvSpPr>
            <p:cNvPr id="26" name="Textfeld 16"/>
            <p:cNvSpPr txBox="1"/>
            <p:nvPr/>
          </p:nvSpPr>
          <p:spPr>
            <a:xfrm>
              <a:off x="453148" y="6298100"/>
              <a:ext cx="2521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Grain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de-DE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D753298-831F-4178-87A2-39F55EA52F90}"/>
              </a:ext>
            </a:extLst>
          </p:cNvPr>
          <p:cNvGrpSpPr/>
          <p:nvPr/>
        </p:nvGrpSpPr>
        <p:grpSpPr>
          <a:xfrm>
            <a:off x="8381999" y="4534688"/>
            <a:ext cx="1404000" cy="2088000"/>
            <a:chOff x="9275928" y="4689067"/>
            <a:chExt cx="1415030" cy="2106140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EB7C5A1-5D4F-44DB-A3D6-AC8B8D5C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928" y="4689067"/>
              <a:ext cx="1415029" cy="1800000"/>
            </a:xfrm>
            <a:prstGeom prst="rect">
              <a:avLst/>
            </a:prstGeom>
          </p:spPr>
        </p:pic>
        <p:sp>
          <p:nvSpPr>
            <p:cNvPr id="27" name="Textfeld 16">
              <a:extLst>
                <a:ext uri="{FF2B5EF4-FFF2-40B4-BE49-F238E27FC236}">
                  <a16:creationId xmlns:a16="http://schemas.microsoft.com/office/drawing/2014/main" id="{ADE33D3B-B0B2-4F50-BD03-200EB8986E62}"/>
                </a:ext>
              </a:extLst>
            </p:cNvPr>
            <p:cNvSpPr txBox="1"/>
            <p:nvPr/>
          </p:nvSpPr>
          <p:spPr>
            <a:xfrm>
              <a:off x="9275928" y="6487430"/>
              <a:ext cx="1415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Grain</a:t>
              </a:r>
              <a:r>
                <a:rPr lang="de-DE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  <a:endParaRPr lang="de-DE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403D0B-04BF-4DFA-A055-FA707B033AC4}"/>
              </a:ext>
            </a:extLst>
          </p:cNvPr>
          <p:cNvGrpSpPr/>
          <p:nvPr/>
        </p:nvGrpSpPr>
        <p:grpSpPr>
          <a:xfrm>
            <a:off x="6969599" y="1652364"/>
            <a:ext cx="2520001" cy="3010851"/>
            <a:chOff x="6836249" y="1652364"/>
            <a:chExt cx="2520001" cy="3010851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86C30C5-41B4-44A0-A47F-8BDABB817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7" r="9141"/>
            <a:stretch/>
          </p:blipFill>
          <p:spPr>
            <a:xfrm rot="5400000">
              <a:off x="6744812" y="1743802"/>
              <a:ext cx="2702875" cy="2520000"/>
            </a:xfrm>
            <a:prstGeom prst="rect">
              <a:avLst/>
            </a:prstGeom>
          </p:spPr>
        </p:pic>
        <p:sp>
          <p:nvSpPr>
            <p:cNvPr id="31" name="Textfeld 16">
              <a:extLst>
                <a:ext uri="{FF2B5EF4-FFF2-40B4-BE49-F238E27FC236}">
                  <a16:creationId xmlns:a16="http://schemas.microsoft.com/office/drawing/2014/main" id="{BFD37550-20E0-463A-ACA4-C431E8C9B904}"/>
                </a:ext>
              </a:extLst>
            </p:cNvPr>
            <p:cNvSpPr txBox="1"/>
            <p:nvPr/>
          </p:nvSpPr>
          <p:spPr>
            <a:xfrm>
              <a:off x="6836249" y="4358089"/>
              <a:ext cx="1404000" cy="30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Mineralogy</a:t>
              </a:r>
              <a:endParaRPr lang="de-DE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77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Density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28551"/>
              </p:ext>
            </p:extLst>
          </p:nvPr>
        </p:nvGraphicFramePr>
        <p:xfrm>
          <a:off x="9104803" y="2233025"/>
          <a:ext cx="2386648" cy="2590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3367369259"/>
                    </a:ext>
                  </a:extLst>
                </a:gridCol>
                <a:gridCol w="1098868">
                  <a:extLst>
                    <a:ext uri="{9D8B030D-6E8A-4147-A177-3AD203B41FA5}">
                      <a16:colId xmlns:a16="http://schemas.microsoft.com/office/drawing/2014/main" val="3444723014"/>
                    </a:ext>
                  </a:extLst>
                </a:gridCol>
              </a:tblGrid>
              <a:tr h="508611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</a:t>
                      </a: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[g/cm³]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45499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91031"/>
                  </a:ext>
                </a:extLst>
              </a:tr>
              <a:tr h="270723"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Feldspar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2.56-2.76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6940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2.80-3.20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97684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58963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Ilmenite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4.50-5.00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111589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0999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/>
          <a:stretch/>
        </p:blipFill>
        <p:spPr>
          <a:xfrm rot="5400000">
            <a:off x="525992" y="1950363"/>
            <a:ext cx="2041113" cy="16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12913" y="4846015"/>
            <a:ext cx="272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Matthes, S. (2001) Mineralogie, Springer Verlag, Berlin.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C0A4CB-22D9-4491-AF0E-ACF3BB705E5D}"/>
              </a:ext>
            </a:extLst>
          </p:cNvPr>
          <p:cNvGrpSpPr/>
          <p:nvPr/>
        </p:nvGrpSpPr>
        <p:grpSpPr>
          <a:xfrm>
            <a:off x="3537195" y="2027138"/>
            <a:ext cx="4959802" cy="3516413"/>
            <a:chOff x="3508620" y="2027138"/>
            <a:chExt cx="4959802" cy="351641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Diagramm 6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912950054"/>
                    </p:ext>
                  </p:extLst>
                </p:nvPr>
              </p:nvGraphicFramePr>
              <p:xfrm>
                <a:off x="3508620" y="2027138"/>
                <a:ext cx="4959802" cy="351641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14" name="Diagramm 6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912950054"/>
                    </p:ext>
                  </p:extLst>
                </p:nvPr>
              </p:nvGraphicFramePr>
              <p:xfrm>
                <a:off x="3508620" y="2027138"/>
                <a:ext cx="4959802" cy="351641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53356" y="2317371"/>
                  <a:ext cx="144289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</m:acc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=2.68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</a:rPr>
                          <m:t>³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356" y="2317371"/>
                  <a:ext cx="1442896" cy="246221"/>
                </a:xfrm>
                <a:prstGeom prst="rect">
                  <a:avLst/>
                </a:prstGeom>
                <a:blipFill>
                  <a:blip r:embed="rId6"/>
                  <a:stretch>
                    <a:fillRect t="-7317" r="-3376" b="-3170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495794" y="4153517"/>
            <a:ext cx="29877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Mineralogy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Feldspar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Mikrokline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Mica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Biotite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&amp; Muskovite)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Hematite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Rutile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Illite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2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/>
              <a:pPr/>
              <a:t>05.05.2020</a:t>
            </a:fld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Porosity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permeability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0B7279-B028-4B24-BB5B-6C3D288C6505}"/>
              </a:ext>
            </a:extLst>
          </p:cNvPr>
          <p:cNvGrpSpPr/>
          <p:nvPr/>
        </p:nvGrpSpPr>
        <p:grpSpPr>
          <a:xfrm>
            <a:off x="1045369" y="5387820"/>
            <a:ext cx="6320271" cy="844619"/>
            <a:chOff x="559594" y="5387820"/>
            <a:chExt cx="6320271" cy="844619"/>
          </a:xfrm>
        </p:grpSpPr>
        <p:sp>
          <p:nvSpPr>
            <p:cNvPr id="21" name="TextBox 20"/>
            <p:cNvSpPr txBox="1"/>
            <p:nvPr/>
          </p:nvSpPr>
          <p:spPr>
            <a:xfrm>
              <a:off x="4051605" y="5672605"/>
              <a:ext cx="2828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Low </a:t>
              </a:r>
              <a:r>
                <a:rPr 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permeability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0582" y="5387820"/>
                  <a:ext cx="2480872" cy="2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    1.13 ∙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82" y="5387820"/>
                  <a:ext cx="2480872" cy="261931"/>
                </a:xfrm>
                <a:prstGeom prst="rect">
                  <a:avLst/>
                </a:prstGeom>
                <a:blipFill>
                  <a:blip r:embed="rId3"/>
                  <a:stretch>
                    <a:fillRect b="-2558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59594" y="5689817"/>
                  <a:ext cx="2393540" cy="2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   3.56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94" y="5689817"/>
                  <a:ext cx="2393540" cy="261931"/>
                </a:xfrm>
                <a:prstGeom prst="rect">
                  <a:avLst/>
                </a:prstGeom>
                <a:blipFill>
                  <a:blip r:embed="rId4"/>
                  <a:stretch>
                    <a:fillRect l="-1272" r="-254" b="-2790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59594" y="5980767"/>
                  <a:ext cx="2397515" cy="251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6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</m:e>
                        </m:acc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      =    2.69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94" y="5980767"/>
                  <a:ext cx="2397515" cy="251672"/>
                </a:xfrm>
                <a:prstGeom prst="rect">
                  <a:avLst/>
                </a:prstGeom>
                <a:blipFill>
                  <a:blip r:embed="rId5"/>
                  <a:stretch>
                    <a:fillRect l="-1523" t="-2439" r="-508" b="-3414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Down Arrow 24"/>
            <p:cNvSpPr/>
            <p:nvPr/>
          </p:nvSpPr>
          <p:spPr>
            <a:xfrm rot="16200000">
              <a:off x="3575076" y="5554566"/>
              <a:ext cx="231293" cy="58102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691110"/>
              </p:ext>
            </p:extLst>
          </p:nvPr>
        </p:nvGraphicFramePr>
        <p:xfrm>
          <a:off x="845343" y="1844702"/>
          <a:ext cx="5281613" cy="32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C07043D-D836-4E3D-A36A-FCB1D4A8B4DB}"/>
              </a:ext>
            </a:extLst>
          </p:cNvPr>
          <p:cNvGrpSpPr/>
          <p:nvPr/>
        </p:nvGrpSpPr>
        <p:grpSpPr>
          <a:xfrm>
            <a:off x="6984014" y="1463011"/>
            <a:ext cx="4022651" cy="5154615"/>
            <a:chOff x="6355364" y="1463011"/>
            <a:chExt cx="4022651" cy="5154615"/>
          </a:xfrm>
        </p:grpSpPr>
        <p:grpSp>
          <p:nvGrpSpPr>
            <p:cNvPr id="10" name="Group 9"/>
            <p:cNvGrpSpPr/>
            <p:nvPr/>
          </p:nvGrpSpPr>
          <p:grpSpPr>
            <a:xfrm>
              <a:off x="8922213" y="3157482"/>
              <a:ext cx="1304841" cy="2816177"/>
              <a:chOff x="8785640" y="3157482"/>
              <a:chExt cx="1234022" cy="281617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785640" y="3157482"/>
                <a:ext cx="1234022" cy="2816177"/>
                <a:chOff x="8785640" y="3146596"/>
                <a:chExt cx="1234022" cy="2816177"/>
              </a:xfrm>
            </p:grpSpPr>
            <p:sp>
              <p:nvSpPr>
                <p:cNvPr id="16" name="Right Brace 15"/>
                <p:cNvSpPr/>
                <p:nvPr/>
              </p:nvSpPr>
              <p:spPr>
                <a:xfrm>
                  <a:off x="8785640" y="4675408"/>
                  <a:ext cx="45719" cy="285470"/>
                </a:xfrm>
                <a:prstGeom prst="rightBrac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8845036" y="4644361"/>
                  <a:ext cx="11230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Fractures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834150" y="3146596"/>
                  <a:ext cx="11230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Fractures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Right Brace 28"/>
                <p:cNvSpPr/>
                <p:nvPr/>
              </p:nvSpPr>
              <p:spPr>
                <a:xfrm>
                  <a:off x="8785640" y="5338749"/>
                  <a:ext cx="45719" cy="285470"/>
                </a:xfrm>
                <a:prstGeom prst="rightBrac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845036" y="5296818"/>
                  <a:ext cx="117462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Fractures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ight Brace 30"/>
                <p:cNvSpPr/>
                <p:nvPr/>
              </p:nvSpPr>
              <p:spPr>
                <a:xfrm>
                  <a:off x="8785640" y="5666150"/>
                  <a:ext cx="45719" cy="285470"/>
                </a:xfrm>
                <a:prstGeom prst="rightBrac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8845036" y="5624219"/>
                  <a:ext cx="11230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Fractures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8785641" y="3216717"/>
                <a:ext cx="1171546" cy="823602"/>
                <a:chOff x="8785641" y="3216717"/>
                <a:chExt cx="1171546" cy="823602"/>
              </a:xfrm>
            </p:grpSpPr>
            <p:sp>
              <p:nvSpPr>
                <p:cNvPr id="33" name="Right Brace 32"/>
                <p:cNvSpPr/>
                <p:nvPr/>
              </p:nvSpPr>
              <p:spPr>
                <a:xfrm>
                  <a:off x="8785642" y="3216717"/>
                  <a:ext cx="45719" cy="216000"/>
                </a:xfrm>
                <a:prstGeom prst="rightBrac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ight Brace 33"/>
                <p:cNvSpPr/>
                <p:nvPr/>
              </p:nvSpPr>
              <p:spPr>
                <a:xfrm>
                  <a:off x="8785641" y="3761009"/>
                  <a:ext cx="45719" cy="216000"/>
                </a:xfrm>
                <a:prstGeom prst="rightBrac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834148" y="3701765"/>
                  <a:ext cx="11230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Fractures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aphicFrame>
          <p:nvGraphicFramePr>
            <p:cNvPr id="36" name="Chart 19">
              <a:extLst>
                <a:ext uri="{FF2B5EF4-FFF2-40B4-BE49-F238E27FC236}">
                  <a16:creationId xmlns:a16="http://schemas.microsoft.com/office/drawing/2014/main" id="{C22D4896-DAD9-45B5-BE86-7109E8BC333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4600976"/>
                </p:ext>
              </p:extLst>
            </p:nvPr>
          </p:nvGraphicFramePr>
          <p:xfrm>
            <a:off x="6355364" y="1463011"/>
            <a:ext cx="4022651" cy="5154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7312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05.05.2020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2680" y="6299679"/>
            <a:ext cx="387300" cy="2020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6061" y="2233315"/>
            <a:ext cx="3351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Slight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anisotropy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Layering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Clay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lenses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baseline="-25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 0.6 W/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</a:t>
            </a:r>
            <a:endParaRPr lang="de-D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baseline="-25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Air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0.026 W/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 and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saturation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grade apparent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395FA5-DDA2-40AB-9A56-06E153FCF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0" y="1795478"/>
            <a:ext cx="7200000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901B3-BBF5-674B-BCB8-B6DEA9719EF9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05.05.2020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A7BC10-4C29-456F-B1FB-9A68BC99C1B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Lab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Thermal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6750" y="5151813"/>
            <a:ext cx="3343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correlation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density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apparent</a:t>
            </a:r>
          </a:p>
          <a:p>
            <a:endParaRPr lang="de-D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Potential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reason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Heterogeneity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sandstone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7625" y="6215061"/>
            <a:ext cx="3810000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76733"/>
              </p:ext>
            </p:extLst>
          </p:nvPr>
        </p:nvGraphicFramePr>
        <p:xfrm>
          <a:off x="8314972" y="1790239"/>
          <a:ext cx="2743200" cy="31908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6638">
                  <a:extLst>
                    <a:ext uri="{9D8B030D-6E8A-4147-A177-3AD203B41FA5}">
                      <a16:colId xmlns:a16="http://schemas.microsoft.com/office/drawing/2014/main" val="3367369259"/>
                    </a:ext>
                  </a:extLst>
                </a:gridCol>
                <a:gridCol w="1326562">
                  <a:extLst>
                    <a:ext uri="{9D8B030D-6E8A-4147-A177-3AD203B41FA5}">
                      <a16:colId xmlns:a16="http://schemas.microsoft.com/office/drawing/2014/main" val="3444723014"/>
                    </a:ext>
                  </a:extLst>
                </a:gridCol>
              </a:tblGrid>
              <a:tr h="508611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λ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[W/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45499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1.36-12.00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491031"/>
                  </a:ext>
                </a:extLst>
              </a:tr>
              <a:tr h="270723"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Feldspar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6940"/>
                  </a:ext>
                </a:extLst>
              </a:tr>
              <a:tr h="299298"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1.70-2.30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138902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Muskovite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0.84-5.10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97684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58963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Clay 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111589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3.20-5.50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09995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Rutile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73696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A66189D7-8F0F-4B07-9AA8-350CE82F8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6" y="1704513"/>
            <a:ext cx="7564734" cy="4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Breitbild</PresentationFormat>
  <Paragraphs>206</Paragraphs>
  <Slides>16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Courier New</vt:lpstr>
      <vt:lpstr>Open Sans</vt:lpstr>
      <vt:lpstr>Verdana</vt:lpstr>
      <vt:lpstr>Wingdings</vt:lpstr>
      <vt:lpstr>Office Theme</vt:lpstr>
      <vt:lpstr>Determination of thermal conductivities in the laboratory and the field: A comparison</vt:lpstr>
      <vt:lpstr>Agenda</vt:lpstr>
      <vt:lpstr>1. Geographical position and geology </vt:lpstr>
      <vt:lpstr>2. Test site – Drilling profile </vt:lpstr>
      <vt:lpstr>3. Lab characterization – Determination of petrophysical properties </vt:lpstr>
      <vt:lpstr>3. Lab characterization – Density</vt:lpstr>
      <vt:lpstr>3. Lab characterization – Porosity &amp; permeability</vt:lpstr>
      <vt:lpstr>3. Lab characterization – Thermal conductivity </vt:lpstr>
      <vt:lpstr>3. Lab characterization – Thermal conductivity vs. density</vt:lpstr>
      <vt:lpstr>3. Lab characterization – Thermal conductivity vs. porosity</vt:lpstr>
      <vt:lpstr>3. Lab characterization – Thermal conductivity vs. grain size and porosity</vt:lpstr>
      <vt:lpstr>4. Field characterization – Classical TRT</vt:lpstr>
      <vt:lpstr>4. Field characterization – Thermal conductivity</vt:lpstr>
      <vt:lpstr>5. Comparison of thermal conductivity determined in the lab and the field</vt:lpstr>
      <vt:lpstr>6. 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Rathke</dc:creator>
  <cp:lastModifiedBy>Linda Schindler</cp:lastModifiedBy>
  <cp:revision>906</cp:revision>
  <dcterms:created xsi:type="dcterms:W3CDTF">2015-08-25T12:00:26Z</dcterms:created>
  <dcterms:modified xsi:type="dcterms:W3CDTF">2020-05-05T11:22:40Z</dcterms:modified>
</cp:coreProperties>
</file>