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300" r:id="rId9"/>
    <p:sldId id="299" r:id="rId10"/>
    <p:sldId id="301" r:id="rId11"/>
    <p:sldId id="306" r:id="rId12"/>
    <p:sldId id="305" r:id="rId13"/>
    <p:sldId id="295" r:id="rId14"/>
    <p:sldId id="296" r:id="rId15"/>
    <p:sldId id="302" r:id="rId16"/>
    <p:sldId id="303" r:id="rId17"/>
    <p:sldId id="307" r:id="rId18"/>
    <p:sldId id="308" r:id="rId19"/>
    <p:sldId id="304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6CD44-5C2F-4DD7-9A46-D6C17597BCF3}" v="367" dt="2020-05-07T20:21:4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palswamy, Natchimuthuk (GSFC-6710)" userId="f43bb531-3a6f-4adc-ad62-a9fc47732eda" providerId="ADAL" clId="{AB66CD44-5C2F-4DD7-9A46-D6C17597BCF3}"/>
    <pc:docChg chg="undo redo custSel addSld delSld modSld">
      <pc:chgData name="Gopalswamy, Natchimuthuk (GSFC-6710)" userId="f43bb531-3a6f-4adc-ad62-a9fc47732eda" providerId="ADAL" clId="{AB66CD44-5C2F-4DD7-9A46-D6C17597BCF3}" dt="2020-05-07T20:23:00.544" v="5624" actId="20577"/>
      <pc:docMkLst>
        <pc:docMk/>
      </pc:docMkLst>
      <pc:sldChg chg="addSp modSp mod">
        <pc:chgData name="Gopalswamy, Natchimuthuk (GSFC-6710)" userId="f43bb531-3a6f-4adc-ad62-a9fc47732eda" providerId="ADAL" clId="{AB66CD44-5C2F-4DD7-9A46-D6C17597BCF3}" dt="2020-05-07T20:18:09.127" v="5507" actId="1037"/>
        <pc:sldMkLst>
          <pc:docMk/>
          <pc:sldMk cId="3265906533" sldId="256"/>
        </pc:sldMkLst>
        <pc:spChg chg="add mod">
          <ac:chgData name="Gopalswamy, Natchimuthuk (GSFC-6710)" userId="f43bb531-3a6f-4adc-ad62-a9fc47732eda" providerId="ADAL" clId="{AB66CD44-5C2F-4DD7-9A46-D6C17597BCF3}" dt="2020-05-07T20:18:09.127" v="5507" actId="1037"/>
          <ac:spMkLst>
            <pc:docMk/>
            <pc:sldMk cId="3265906533" sldId="256"/>
            <ac:spMk id="5" creationId="{765A4D8E-841C-4F2F-96D2-170573529B88}"/>
          </ac:spMkLst>
        </pc:spChg>
      </pc:sldChg>
      <pc:sldChg chg="addSp delSp modSp mod modAnim">
        <pc:chgData name="Gopalswamy, Natchimuthuk (GSFC-6710)" userId="f43bb531-3a6f-4adc-ad62-a9fc47732eda" providerId="ADAL" clId="{AB66CD44-5C2F-4DD7-9A46-D6C17597BCF3}" dt="2020-05-07T20:23:00.544" v="5624" actId="20577"/>
        <pc:sldMkLst>
          <pc:docMk/>
          <pc:sldMk cId="1889360599" sldId="257"/>
        </pc:sldMkLst>
        <pc:spChg chg="mod">
          <ac:chgData name="Gopalswamy, Natchimuthuk (GSFC-6710)" userId="f43bb531-3a6f-4adc-ad62-a9fc47732eda" providerId="ADAL" clId="{AB66CD44-5C2F-4DD7-9A46-D6C17597BCF3}" dt="2020-05-07T20:18:44.288" v="5514" actId="20577"/>
          <ac:spMkLst>
            <pc:docMk/>
            <pc:sldMk cId="1889360599" sldId="257"/>
            <ac:spMk id="2" creationId="{862DC2BF-8073-455F-B24A-411047383584}"/>
          </ac:spMkLst>
        </pc:spChg>
        <pc:spChg chg="mod">
          <ac:chgData name="Gopalswamy, Natchimuthuk (GSFC-6710)" userId="f43bb531-3a6f-4adc-ad62-a9fc47732eda" providerId="ADAL" clId="{AB66CD44-5C2F-4DD7-9A46-D6C17597BCF3}" dt="2020-05-07T20:23:00.544" v="5624" actId="20577"/>
          <ac:spMkLst>
            <pc:docMk/>
            <pc:sldMk cId="1889360599" sldId="257"/>
            <ac:spMk id="3" creationId="{583A088F-DCE3-4111-BA6C-E45C93FDEC69}"/>
          </ac:spMkLst>
        </pc:spChg>
        <pc:spChg chg="add del mod">
          <ac:chgData name="Gopalswamy, Natchimuthuk (GSFC-6710)" userId="f43bb531-3a6f-4adc-ad62-a9fc47732eda" providerId="ADAL" clId="{AB66CD44-5C2F-4DD7-9A46-D6C17597BCF3}" dt="2020-05-07T20:19:42.581" v="5516"/>
          <ac:spMkLst>
            <pc:docMk/>
            <pc:sldMk cId="1889360599" sldId="257"/>
            <ac:spMk id="6" creationId="{5DAA35A5-DCD4-431F-A454-D3A70A12DF98}"/>
          </ac:spMkLst>
        </pc:spChg>
        <pc:spChg chg="add del mod">
          <ac:chgData name="Gopalswamy, Natchimuthuk (GSFC-6710)" userId="f43bb531-3a6f-4adc-ad62-a9fc47732eda" providerId="ADAL" clId="{AB66CD44-5C2F-4DD7-9A46-D6C17597BCF3}" dt="2020-05-07T20:19:42.581" v="5516"/>
          <ac:spMkLst>
            <pc:docMk/>
            <pc:sldMk cId="1889360599" sldId="257"/>
            <ac:spMk id="7" creationId="{6A71B64B-EEEB-4711-9170-CDF0B4447642}"/>
          </ac:spMkLst>
        </pc:spChg>
        <pc:spChg chg="add del mod">
          <ac:chgData name="Gopalswamy, Natchimuthuk (GSFC-6710)" userId="f43bb531-3a6f-4adc-ad62-a9fc47732eda" providerId="ADAL" clId="{AB66CD44-5C2F-4DD7-9A46-D6C17597BCF3}" dt="2020-05-07T20:19:42.581" v="5516"/>
          <ac:spMkLst>
            <pc:docMk/>
            <pc:sldMk cId="1889360599" sldId="257"/>
            <ac:spMk id="10" creationId="{7229B3B5-764E-41C0-80A1-0FC01B94F526}"/>
          </ac:spMkLst>
        </pc:spChg>
        <pc:spChg chg="add mod">
          <ac:chgData name="Gopalswamy, Natchimuthuk (GSFC-6710)" userId="f43bb531-3a6f-4adc-ad62-a9fc47732eda" providerId="ADAL" clId="{AB66CD44-5C2F-4DD7-9A46-D6C17597BCF3}" dt="2020-05-07T20:21:15.084" v="5545" actId="1038"/>
          <ac:spMkLst>
            <pc:docMk/>
            <pc:sldMk cId="1889360599" sldId="257"/>
            <ac:spMk id="12" creationId="{5DF0D888-C546-40B3-9EC6-019685F73377}"/>
          </ac:spMkLst>
        </pc:spChg>
        <pc:spChg chg="add mod">
          <ac:chgData name="Gopalswamy, Natchimuthuk (GSFC-6710)" userId="f43bb531-3a6f-4adc-ad62-a9fc47732eda" providerId="ADAL" clId="{AB66CD44-5C2F-4DD7-9A46-D6C17597BCF3}" dt="2020-05-07T20:21:53.593" v="5559" actId="1037"/>
          <ac:spMkLst>
            <pc:docMk/>
            <pc:sldMk cId="1889360599" sldId="257"/>
            <ac:spMk id="13" creationId="{37C67E1D-C9D0-458D-9C82-EF0EF1FA0E99}"/>
          </ac:spMkLst>
        </pc:spChg>
        <pc:picChg chg="add del mod">
          <ac:chgData name="Gopalswamy, Natchimuthuk (GSFC-6710)" userId="f43bb531-3a6f-4adc-ad62-a9fc47732eda" providerId="ADAL" clId="{AB66CD44-5C2F-4DD7-9A46-D6C17597BCF3}" dt="2020-05-07T20:19:42.581" v="5516"/>
          <ac:picMkLst>
            <pc:docMk/>
            <pc:sldMk cId="1889360599" sldId="257"/>
            <ac:picMk id="4" creationId="{3A68FDB0-4384-4AF6-B137-50F9AD237D6A}"/>
          </ac:picMkLst>
        </pc:picChg>
        <pc:picChg chg="add mod">
          <ac:chgData name="Gopalswamy, Natchimuthuk (GSFC-6710)" userId="f43bb531-3a6f-4adc-ad62-a9fc47732eda" providerId="ADAL" clId="{AB66CD44-5C2F-4DD7-9A46-D6C17597BCF3}" dt="2020-05-07T20:19:50.464" v="5519" actId="1076"/>
          <ac:picMkLst>
            <pc:docMk/>
            <pc:sldMk cId="1889360599" sldId="257"/>
            <ac:picMk id="11" creationId="{61566472-A880-4EF8-809A-58E706483E19}"/>
          </ac:picMkLst>
        </pc:picChg>
        <pc:cxnChg chg="add del mod">
          <ac:chgData name="Gopalswamy, Natchimuthuk (GSFC-6710)" userId="f43bb531-3a6f-4adc-ad62-a9fc47732eda" providerId="ADAL" clId="{AB66CD44-5C2F-4DD7-9A46-D6C17597BCF3}" dt="2020-05-07T20:19:42.581" v="5516"/>
          <ac:cxnSpMkLst>
            <pc:docMk/>
            <pc:sldMk cId="1889360599" sldId="257"/>
            <ac:cxnSpMk id="5" creationId="{E86830D5-831E-44BD-AEBC-DDEB22185D72}"/>
          </ac:cxnSpMkLst>
        </pc:cxnChg>
        <pc:cxnChg chg="add del mod">
          <ac:chgData name="Gopalswamy, Natchimuthuk (GSFC-6710)" userId="f43bb531-3a6f-4adc-ad62-a9fc47732eda" providerId="ADAL" clId="{AB66CD44-5C2F-4DD7-9A46-D6C17597BCF3}" dt="2020-05-07T20:19:42.581" v="5516"/>
          <ac:cxnSpMkLst>
            <pc:docMk/>
            <pc:sldMk cId="1889360599" sldId="257"/>
            <ac:cxnSpMk id="8" creationId="{B966AD3E-FA43-455F-9F4E-46D71DA96E0F}"/>
          </ac:cxnSpMkLst>
        </pc:cxnChg>
        <pc:cxnChg chg="add del mod">
          <ac:chgData name="Gopalswamy, Natchimuthuk (GSFC-6710)" userId="f43bb531-3a6f-4adc-ad62-a9fc47732eda" providerId="ADAL" clId="{AB66CD44-5C2F-4DD7-9A46-D6C17597BCF3}" dt="2020-05-07T20:19:42.581" v="5516"/>
          <ac:cxnSpMkLst>
            <pc:docMk/>
            <pc:sldMk cId="1889360599" sldId="257"/>
            <ac:cxnSpMk id="9" creationId="{6DD0B27D-606E-47DE-89A1-4E96CFB09DF6}"/>
          </ac:cxnSpMkLst>
        </pc:cxnChg>
      </pc:sldChg>
      <pc:sldChg chg="modSp add mod">
        <pc:chgData name="Gopalswamy, Natchimuthuk (GSFC-6710)" userId="f43bb531-3a6f-4adc-ad62-a9fc47732eda" providerId="ADAL" clId="{AB66CD44-5C2F-4DD7-9A46-D6C17597BCF3}" dt="2020-05-07T19:04:44.847" v="3132" actId="1035"/>
        <pc:sldMkLst>
          <pc:docMk/>
          <pc:sldMk cId="3072209285" sldId="258"/>
        </pc:sldMkLst>
        <pc:spChg chg="mod">
          <ac:chgData name="Gopalswamy, Natchimuthuk (GSFC-6710)" userId="f43bb531-3a6f-4adc-ad62-a9fc47732eda" providerId="ADAL" clId="{AB66CD44-5C2F-4DD7-9A46-D6C17597BCF3}" dt="2020-05-07T19:04:01.518" v="3087" actId="14100"/>
          <ac:spMkLst>
            <pc:docMk/>
            <pc:sldMk cId="3072209285" sldId="258"/>
            <ac:spMk id="2" creationId="{00000000-0000-0000-0000-000000000000}"/>
          </ac:spMkLst>
        </pc:spChg>
        <pc:spChg chg="mod">
          <ac:chgData name="Gopalswamy, Natchimuthuk (GSFC-6710)" userId="f43bb531-3a6f-4adc-ad62-a9fc47732eda" providerId="ADAL" clId="{AB66CD44-5C2F-4DD7-9A46-D6C17597BCF3}" dt="2020-05-07T19:04:44.847" v="3132" actId="1035"/>
          <ac:spMkLst>
            <pc:docMk/>
            <pc:sldMk cId="3072209285" sldId="258"/>
            <ac:spMk id="5" creationId="{00000000-0000-0000-0000-000000000000}"/>
          </ac:spMkLst>
        </pc:spChg>
      </pc:sldChg>
      <pc:sldChg chg="addSp modSp add mod">
        <pc:chgData name="Gopalswamy, Natchimuthuk (GSFC-6710)" userId="f43bb531-3a6f-4adc-ad62-a9fc47732eda" providerId="ADAL" clId="{AB66CD44-5C2F-4DD7-9A46-D6C17597BCF3}" dt="2020-05-07T19:06:49.231" v="3229" actId="207"/>
        <pc:sldMkLst>
          <pc:docMk/>
          <pc:sldMk cId="2754268030" sldId="259"/>
        </pc:sldMkLst>
        <pc:spChg chg="mod">
          <ac:chgData name="Gopalswamy, Natchimuthuk (GSFC-6710)" userId="f43bb531-3a6f-4adc-ad62-a9fc47732eda" providerId="ADAL" clId="{AB66CD44-5C2F-4DD7-9A46-D6C17597BCF3}" dt="2020-05-07T12:54:58.874" v="55" actId="20577"/>
          <ac:spMkLst>
            <pc:docMk/>
            <pc:sldMk cId="2754268030" sldId="259"/>
            <ac:spMk id="2" creationId="{A6ACC72D-97F3-4C2C-84F6-E0CC781DC81D}"/>
          </ac:spMkLst>
        </pc:spChg>
        <pc:spChg chg="add mod">
          <ac:chgData name="Gopalswamy, Natchimuthuk (GSFC-6710)" userId="f43bb531-3a6f-4adc-ad62-a9fc47732eda" providerId="ADAL" clId="{AB66CD44-5C2F-4DD7-9A46-D6C17597BCF3}" dt="2020-05-07T12:59:29.150" v="353" actId="207"/>
          <ac:spMkLst>
            <pc:docMk/>
            <pc:sldMk cId="2754268030" sldId="259"/>
            <ac:spMk id="3" creationId="{01C4DB8F-B192-41A5-A8B3-6BA0B4781717}"/>
          </ac:spMkLst>
        </pc:spChg>
        <pc:spChg chg="add mod">
          <ac:chgData name="Gopalswamy, Natchimuthuk (GSFC-6710)" userId="f43bb531-3a6f-4adc-ad62-a9fc47732eda" providerId="ADAL" clId="{AB66CD44-5C2F-4DD7-9A46-D6C17597BCF3}" dt="2020-05-07T13:00:17.729" v="390" actId="1037"/>
          <ac:spMkLst>
            <pc:docMk/>
            <pc:sldMk cId="2754268030" sldId="259"/>
            <ac:spMk id="4" creationId="{1F15E012-5C26-4C59-BDA5-E48CF7D9D894}"/>
          </ac:spMkLst>
        </pc:spChg>
        <pc:spChg chg="mod">
          <ac:chgData name="Gopalswamy, Natchimuthuk (GSFC-6710)" userId="f43bb531-3a6f-4adc-ad62-a9fc47732eda" providerId="ADAL" clId="{AB66CD44-5C2F-4DD7-9A46-D6C17597BCF3}" dt="2020-05-07T12:55:30.195" v="74" actId="1035"/>
          <ac:spMkLst>
            <pc:docMk/>
            <pc:sldMk cId="2754268030" sldId="259"/>
            <ac:spMk id="8" creationId="{40A6D531-0864-4888-AD7E-D9102BC5BE60}"/>
          </ac:spMkLst>
        </pc:spChg>
        <pc:spChg chg="add mod">
          <ac:chgData name="Gopalswamy, Natchimuthuk (GSFC-6710)" userId="f43bb531-3a6f-4adc-ad62-a9fc47732eda" providerId="ADAL" clId="{AB66CD44-5C2F-4DD7-9A46-D6C17597BCF3}" dt="2020-05-07T19:06:49.231" v="3229" actId="207"/>
          <ac:spMkLst>
            <pc:docMk/>
            <pc:sldMk cId="2754268030" sldId="259"/>
            <ac:spMk id="10" creationId="{38800AE8-1C36-4E02-AC5F-DF651B8FF7CA}"/>
          </ac:spMkLst>
        </pc:spChg>
        <pc:picChg chg="mod">
          <ac:chgData name="Gopalswamy, Natchimuthuk (GSFC-6710)" userId="f43bb531-3a6f-4adc-ad62-a9fc47732eda" providerId="ADAL" clId="{AB66CD44-5C2F-4DD7-9A46-D6C17597BCF3}" dt="2020-05-07T12:55:30.195" v="74" actId="1035"/>
          <ac:picMkLst>
            <pc:docMk/>
            <pc:sldMk cId="2754268030" sldId="259"/>
            <ac:picMk id="5" creationId="{D22439E8-63E3-4845-B9F4-5BC46271C062}"/>
          </ac:picMkLst>
        </pc:picChg>
        <pc:picChg chg="mod">
          <ac:chgData name="Gopalswamy, Natchimuthuk (GSFC-6710)" userId="f43bb531-3a6f-4adc-ad62-a9fc47732eda" providerId="ADAL" clId="{AB66CD44-5C2F-4DD7-9A46-D6C17597BCF3}" dt="2020-05-07T12:55:30.195" v="74" actId="1035"/>
          <ac:picMkLst>
            <pc:docMk/>
            <pc:sldMk cId="2754268030" sldId="259"/>
            <ac:picMk id="7" creationId="{AAAB5737-B151-4E4D-8C9B-70C909BFC818}"/>
          </ac:picMkLst>
        </pc:picChg>
        <pc:cxnChg chg="add mod">
          <ac:chgData name="Gopalswamy, Natchimuthuk (GSFC-6710)" userId="f43bb531-3a6f-4adc-ad62-a9fc47732eda" providerId="ADAL" clId="{AB66CD44-5C2F-4DD7-9A46-D6C17597BCF3}" dt="2020-05-07T13:01:31.022" v="394" actId="1582"/>
          <ac:cxnSpMkLst>
            <pc:docMk/>
            <pc:sldMk cId="2754268030" sldId="259"/>
            <ac:cxnSpMk id="9" creationId="{5A185B26-FC6C-469D-BCDE-767189D558B4}"/>
          </ac:cxnSpMkLst>
        </pc:cxnChg>
      </pc:sldChg>
      <pc:sldChg chg="addSp delSp modSp new del mod">
        <pc:chgData name="Gopalswamy, Natchimuthuk (GSFC-6710)" userId="f43bb531-3a6f-4adc-ad62-a9fc47732eda" providerId="ADAL" clId="{AB66CD44-5C2F-4DD7-9A46-D6C17597BCF3}" dt="2020-05-07T20:17:34.932" v="5455" actId="47"/>
        <pc:sldMkLst>
          <pc:docMk/>
          <pc:sldMk cId="1917324528" sldId="260"/>
        </pc:sldMkLst>
        <pc:spChg chg="mod">
          <ac:chgData name="Gopalswamy, Natchimuthuk (GSFC-6710)" userId="f43bb531-3a6f-4adc-ad62-a9fc47732eda" providerId="ADAL" clId="{AB66CD44-5C2F-4DD7-9A46-D6C17597BCF3}" dt="2020-05-07T15:07:34.292" v="1941" actId="21"/>
          <ac:spMkLst>
            <pc:docMk/>
            <pc:sldMk cId="1917324528" sldId="260"/>
            <ac:spMk id="2" creationId="{3A7C3236-0C1B-487D-B1D8-A6860C3CE369}"/>
          </ac:spMkLst>
        </pc:spChg>
        <pc:spChg chg="del">
          <ac:chgData name="Gopalswamy, Natchimuthuk (GSFC-6710)" userId="f43bb531-3a6f-4adc-ad62-a9fc47732eda" providerId="ADAL" clId="{AB66CD44-5C2F-4DD7-9A46-D6C17597BCF3}" dt="2020-05-07T14:15:13.296" v="756"/>
          <ac:spMkLst>
            <pc:docMk/>
            <pc:sldMk cId="1917324528" sldId="260"/>
            <ac:spMk id="3" creationId="{0E605B54-7577-4736-925F-ADAD7EB1D1F0}"/>
          </ac:spMkLst>
        </pc:spChg>
        <pc:spChg chg="add mod">
          <ac:chgData name="Gopalswamy, Natchimuthuk (GSFC-6710)" userId="f43bb531-3a6f-4adc-ad62-a9fc47732eda" providerId="ADAL" clId="{AB66CD44-5C2F-4DD7-9A46-D6C17597BCF3}" dt="2020-05-07T14:36:26.754" v="917" actId="1038"/>
          <ac:spMkLst>
            <pc:docMk/>
            <pc:sldMk cId="1917324528" sldId="260"/>
            <ac:spMk id="5" creationId="{B37EE7F4-73B0-441E-B238-38882352F947}"/>
          </ac:spMkLst>
        </pc:spChg>
        <pc:spChg chg="add mod">
          <ac:chgData name="Gopalswamy, Natchimuthuk (GSFC-6710)" userId="f43bb531-3a6f-4adc-ad62-a9fc47732eda" providerId="ADAL" clId="{AB66CD44-5C2F-4DD7-9A46-D6C17597BCF3}" dt="2020-05-07T16:13:57.487" v="2198" actId="21"/>
          <ac:spMkLst>
            <pc:docMk/>
            <pc:sldMk cId="1917324528" sldId="260"/>
            <ac:spMk id="6" creationId="{B85544F4-8A9A-4F7E-9F0A-63BDD76B0601}"/>
          </ac:spMkLst>
        </pc:spChg>
        <pc:spChg chg="add mod">
          <ac:chgData name="Gopalswamy, Natchimuthuk (GSFC-6710)" userId="f43bb531-3a6f-4adc-ad62-a9fc47732eda" providerId="ADAL" clId="{AB66CD44-5C2F-4DD7-9A46-D6C17597BCF3}" dt="2020-05-07T14:45:55.633" v="1208" actId="1035"/>
          <ac:spMkLst>
            <pc:docMk/>
            <pc:sldMk cId="1917324528" sldId="260"/>
            <ac:spMk id="12" creationId="{FC22024B-D961-422A-9A81-9795D1029AB0}"/>
          </ac:spMkLst>
        </pc:spChg>
        <pc:spChg chg="add mod">
          <ac:chgData name="Gopalswamy, Natchimuthuk (GSFC-6710)" userId="f43bb531-3a6f-4adc-ad62-a9fc47732eda" providerId="ADAL" clId="{AB66CD44-5C2F-4DD7-9A46-D6C17597BCF3}" dt="2020-05-07T14:48:19.164" v="1300" actId="207"/>
          <ac:spMkLst>
            <pc:docMk/>
            <pc:sldMk cId="1917324528" sldId="260"/>
            <ac:spMk id="13" creationId="{F2B1DBA8-020E-4DF8-AD95-A2F691C45684}"/>
          </ac:spMkLst>
        </pc:spChg>
        <pc:spChg chg="add mod">
          <ac:chgData name="Gopalswamy, Natchimuthuk (GSFC-6710)" userId="f43bb531-3a6f-4adc-ad62-a9fc47732eda" providerId="ADAL" clId="{AB66CD44-5C2F-4DD7-9A46-D6C17597BCF3}" dt="2020-05-07T14:56:51.876" v="1637" actId="207"/>
          <ac:spMkLst>
            <pc:docMk/>
            <pc:sldMk cId="1917324528" sldId="260"/>
            <ac:spMk id="19" creationId="{971D23B4-ECB6-4547-AF9A-A4A6515DC291}"/>
          </ac:spMkLst>
        </pc:spChg>
        <pc:spChg chg="add mod">
          <ac:chgData name="Gopalswamy, Natchimuthuk (GSFC-6710)" userId="f43bb531-3a6f-4adc-ad62-a9fc47732eda" providerId="ADAL" clId="{AB66CD44-5C2F-4DD7-9A46-D6C17597BCF3}" dt="2020-05-07T15:01:26.707" v="1926" actId="207"/>
          <ac:spMkLst>
            <pc:docMk/>
            <pc:sldMk cId="1917324528" sldId="260"/>
            <ac:spMk id="23" creationId="{D6CC3893-BAFF-4D5F-914C-15F43AB34BA5}"/>
          </ac:spMkLst>
        </pc:spChg>
        <pc:picChg chg="add mod">
          <ac:chgData name="Gopalswamy, Natchimuthuk (GSFC-6710)" userId="f43bb531-3a6f-4adc-ad62-a9fc47732eda" providerId="ADAL" clId="{AB66CD44-5C2F-4DD7-9A46-D6C17597BCF3}" dt="2020-05-07T14:18:04.098" v="897" actId="14100"/>
          <ac:picMkLst>
            <pc:docMk/>
            <pc:sldMk cId="1917324528" sldId="260"/>
            <ac:picMk id="4" creationId="{AAC2C1A0-64B6-42B3-82CD-24DAB6B96A21}"/>
          </ac:picMkLst>
        </pc:picChg>
        <pc:picChg chg="add mod">
          <ac:chgData name="Gopalswamy, Natchimuthuk (GSFC-6710)" userId="f43bb531-3a6f-4adc-ad62-a9fc47732eda" providerId="ADAL" clId="{AB66CD44-5C2F-4DD7-9A46-D6C17597BCF3}" dt="2020-05-07T14:54:43.499" v="1477" actId="1038"/>
          <ac:picMkLst>
            <pc:docMk/>
            <pc:sldMk cId="1917324528" sldId="260"/>
            <ac:picMk id="17" creationId="{CFD1DBBE-C263-4023-9DB7-0D8AF6C47517}"/>
          </ac:picMkLst>
        </pc:picChg>
        <pc:picChg chg="add mod">
          <ac:chgData name="Gopalswamy, Natchimuthuk (GSFC-6710)" userId="f43bb531-3a6f-4adc-ad62-a9fc47732eda" providerId="ADAL" clId="{AB66CD44-5C2F-4DD7-9A46-D6C17597BCF3}" dt="2020-05-07T14:57:58.477" v="1763" actId="1036"/>
          <ac:picMkLst>
            <pc:docMk/>
            <pc:sldMk cId="1917324528" sldId="260"/>
            <ac:picMk id="20" creationId="{EE45EA95-CC86-446F-919F-64FDD939C039}"/>
          </ac:picMkLst>
        </pc:picChg>
        <pc:cxnChg chg="add mod">
          <ac:chgData name="Gopalswamy, Natchimuthuk (GSFC-6710)" userId="f43bb531-3a6f-4adc-ad62-a9fc47732eda" providerId="ADAL" clId="{AB66CD44-5C2F-4DD7-9A46-D6C17597BCF3}" dt="2020-05-07T14:46:48.202" v="1247" actId="1036"/>
          <ac:cxnSpMkLst>
            <pc:docMk/>
            <pc:sldMk cId="1917324528" sldId="260"/>
            <ac:cxnSpMk id="8" creationId="{7282E662-CE23-49E6-B3A6-5FEBCBD9AED4}"/>
          </ac:cxnSpMkLst>
        </pc:cxnChg>
        <pc:cxnChg chg="add mod">
          <ac:chgData name="Gopalswamy, Natchimuthuk (GSFC-6710)" userId="f43bb531-3a6f-4adc-ad62-a9fc47732eda" providerId="ADAL" clId="{AB66CD44-5C2F-4DD7-9A46-D6C17597BCF3}" dt="2020-05-07T14:57:17.661" v="1693" actId="1035"/>
          <ac:cxnSpMkLst>
            <pc:docMk/>
            <pc:sldMk cId="1917324528" sldId="260"/>
            <ac:cxnSpMk id="9" creationId="{24FF8C80-D12A-4629-8F0F-D73752018C31}"/>
          </ac:cxnSpMkLst>
        </pc:cxnChg>
        <pc:cxnChg chg="add mod ord">
          <ac:chgData name="Gopalswamy, Natchimuthuk (GSFC-6710)" userId="f43bb531-3a6f-4adc-ad62-a9fc47732eda" providerId="ADAL" clId="{AB66CD44-5C2F-4DD7-9A46-D6C17597BCF3}" dt="2020-05-07T14:58:37.750" v="1766" actId="166"/>
          <ac:cxnSpMkLst>
            <pc:docMk/>
            <pc:sldMk cId="1917324528" sldId="260"/>
            <ac:cxnSpMk id="11" creationId="{101B7925-AEF1-4A6C-A23B-ECCF1101F0D2}"/>
          </ac:cxnSpMkLst>
        </pc:cxnChg>
        <pc:cxnChg chg="add mod ord">
          <ac:chgData name="Gopalswamy, Natchimuthuk (GSFC-6710)" userId="f43bb531-3a6f-4adc-ad62-a9fc47732eda" providerId="ADAL" clId="{AB66CD44-5C2F-4DD7-9A46-D6C17597BCF3}" dt="2020-05-07T14:58:27.947" v="1765" actId="166"/>
          <ac:cxnSpMkLst>
            <pc:docMk/>
            <pc:sldMk cId="1917324528" sldId="260"/>
            <ac:cxnSpMk id="15" creationId="{88C5ECC4-90F0-4C01-BB27-67E41B6D5999}"/>
          </ac:cxnSpMkLst>
        </pc:cxnChg>
        <pc:cxnChg chg="add mod ord">
          <ac:chgData name="Gopalswamy, Natchimuthuk (GSFC-6710)" userId="f43bb531-3a6f-4adc-ad62-a9fc47732eda" providerId="ADAL" clId="{AB66CD44-5C2F-4DD7-9A46-D6C17597BCF3}" dt="2020-05-07T15:00:08.238" v="1867" actId="1036"/>
          <ac:cxnSpMkLst>
            <pc:docMk/>
            <pc:sldMk cId="1917324528" sldId="260"/>
            <ac:cxnSpMk id="18" creationId="{D980FD44-5A77-4B7B-801E-2ABEFE97985C}"/>
          </ac:cxnSpMkLst>
        </pc:cxnChg>
      </pc:sldChg>
      <pc:sldChg chg="modSp add mod">
        <pc:chgData name="Gopalswamy, Natchimuthuk (GSFC-6710)" userId="f43bb531-3a6f-4adc-ad62-a9fc47732eda" providerId="ADAL" clId="{AB66CD44-5C2F-4DD7-9A46-D6C17597BCF3}" dt="2020-05-07T19:42:22.744" v="4132" actId="207"/>
        <pc:sldMkLst>
          <pc:docMk/>
          <pc:sldMk cId="2822485833" sldId="295"/>
        </pc:sldMkLst>
        <pc:spChg chg="mod">
          <ac:chgData name="Gopalswamy, Natchimuthuk (GSFC-6710)" userId="f43bb531-3a6f-4adc-ad62-a9fc47732eda" providerId="ADAL" clId="{AB66CD44-5C2F-4DD7-9A46-D6C17597BCF3}" dt="2020-05-07T19:40:57.661" v="4129" actId="20577"/>
          <ac:spMkLst>
            <pc:docMk/>
            <pc:sldMk cId="2822485833" sldId="295"/>
            <ac:spMk id="2" creationId="{00000000-0000-0000-0000-000000000000}"/>
          </ac:spMkLst>
        </pc:spChg>
        <pc:spChg chg="mod">
          <ac:chgData name="Gopalswamy, Natchimuthuk (GSFC-6710)" userId="f43bb531-3a6f-4adc-ad62-a9fc47732eda" providerId="ADAL" clId="{AB66CD44-5C2F-4DD7-9A46-D6C17597BCF3}" dt="2020-05-07T19:40:42.450" v="4110" actId="20577"/>
          <ac:spMkLst>
            <pc:docMk/>
            <pc:sldMk cId="2822485833" sldId="295"/>
            <ac:spMk id="3" creationId="{00000000-0000-0000-0000-000000000000}"/>
          </ac:spMkLst>
        </pc:spChg>
        <pc:spChg chg="mod">
          <ac:chgData name="Gopalswamy, Natchimuthuk (GSFC-6710)" userId="f43bb531-3a6f-4adc-ad62-a9fc47732eda" providerId="ADAL" clId="{AB66CD44-5C2F-4DD7-9A46-D6C17597BCF3}" dt="2020-05-07T19:42:22.744" v="4132" actId="207"/>
          <ac:spMkLst>
            <pc:docMk/>
            <pc:sldMk cId="2822485833" sldId="295"/>
            <ac:spMk id="10" creationId="{00000000-0000-0000-0000-000000000000}"/>
          </ac:spMkLst>
        </pc:spChg>
      </pc:sldChg>
      <pc:sldChg chg="add">
        <pc:chgData name="Gopalswamy, Natchimuthuk (GSFC-6710)" userId="f43bb531-3a6f-4adc-ad62-a9fc47732eda" providerId="ADAL" clId="{AB66CD44-5C2F-4DD7-9A46-D6C17597BCF3}" dt="2020-05-07T19:40:28.134" v="4108"/>
        <pc:sldMkLst>
          <pc:docMk/>
          <pc:sldMk cId="2456893827" sldId="296"/>
        </pc:sldMkLst>
      </pc:sldChg>
      <pc:sldChg chg="addSp modSp add mod">
        <pc:chgData name="Gopalswamy, Natchimuthuk (GSFC-6710)" userId="f43bb531-3a6f-4adc-ad62-a9fc47732eda" providerId="ADAL" clId="{AB66CD44-5C2F-4DD7-9A46-D6C17597BCF3}" dt="2020-05-07T19:10:12.769" v="3373" actId="1036"/>
        <pc:sldMkLst>
          <pc:docMk/>
          <pc:sldMk cId="1357326115" sldId="299"/>
        </pc:sldMkLst>
        <pc:spChg chg="add mod">
          <ac:chgData name="Gopalswamy, Natchimuthuk (GSFC-6710)" userId="f43bb531-3a6f-4adc-ad62-a9fc47732eda" providerId="ADAL" clId="{AB66CD44-5C2F-4DD7-9A46-D6C17597BCF3}" dt="2020-05-07T13:18:22.315" v="669" actId="14100"/>
          <ac:spMkLst>
            <pc:docMk/>
            <pc:sldMk cId="1357326115" sldId="299"/>
            <ac:spMk id="3" creationId="{36CB735E-5287-4DA5-BD2D-BABF9F68F16A}"/>
          </ac:spMkLst>
        </pc:spChg>
        <pc:spChg chg="mod">
          <ac:chgData name="Gopalswamy, Natchimuthuk (GSFC-6710)" userId="f43bb531-3a6f-4adc-ad62-a9fc47732eda" providerId="ADAL" clId="{AB66CD44-5C2F-4DD7-9A46-D6C17597BCF3}" dt="2020-05-07T19:10:12.769" v="3373" actId="1036"/>
          <ac:spMkLst>
            <pc:docMk/>
            <pc:sldMk cId="1357326115" sldId="299"/>
            <ac:spMk id="5" creationId="{00000000-0000-0000-0000-000000000000}"/>
          </ac:spMkLst>
        </pc:spChg>
        <pc:spChg chg="mod">
          <ac:chgData name="Gopalswamy, Natchimuthuk (GSFC-6710)" userId="f43bb531-3a6f-4adc-ad62-a9fc47732eda" providerId="ADAL" clId="{AB66CD44-5C2F-4DD7-9A46-D6C17597BCF3}" dt="2020-05-07T13:18:09.957" v="667" actId="14100"/>
          <ac:spMkLst>
            <pc:docMk/>
            <pc:sldMk cId="1357326115" sldId="299"/>
            <ac:spMk id="6" creationId="{00000000-0000-0000-0000-000000000000}"/>
          </ac:spMkLst>
        </pc:spChg>
        <pc:picChg chg="mod">
          <ac:chgData name="Gopalswamy, Natchimuthuk (GSFC-6710)" userId="f43bb531-3a6f-4adc-ad62-a9fc47732eda" providerId="ADAL" clId="{AB66CD44-5C2F-4DD7-9A46-D6C17597BCF3}" dt="2020-05-07T13:13:26.426" v="469" actId="1037"/>
          <ac:picMkLst>
            <pc:docMk/>
            <pc:sldMk cId="1357326115" sldId="299"/>
            <ac:picMk id="4" creationId="{00000000-0000-0000-0000-000000000000}"/>
          </ac:picMkLst>
        </pc:picChg>
        <pc:cxnChg chg="add mod">
          <ac:chgData name="Gopalswamy, Natchimuthuk (GSFC-6710)" userId="f43bb531-3a6f-4adc-ad62-a9fc47732eda" providerId="ADAL" clId="{AB66CD44-5C2F-4DD7-9A46-D6C17597BCF3}" dt="2020-05-07T13:15:24.225" v="503"/>
          <ac:cxnSpMkLst>
            <pc:docMk/>
            <pc:sldMk cId="1357326115" sldId="299"/>
            <ac:cxnSpMk id="8" creationId="{D654E00D-589B-4CBD-AA82-E03746CD7EBD}"/>
          </ac:cxnSpMkLst>
        </pc:cxnChg>
        <pc:cxnChg chg="add mod">
          <ac:chgData name="Gopalswamy, Natchimuthuk (GSFC-6710)" userId="f43bb531-3a6f-4adc-ad62-a9fc47732eda" providerId="ADAL" clId="{AB66CD44-5C2F-4DD7-9A46-D6C17597BCF3}" dt="2020-05-07T13:17:00.726" v="543"/>
          <ac:cxnSpMkLst>
            <pc:docMk/>
            <pc:sldMk cId="1357326115" sldId="299"/>
            <ac:cxnSpMk id="10" creationId="{AD883FB3-2E20-4DCF-843E-F3E61077B1A2}"/>
          </ac:cxnSpMkLst>
        </pc:cxnChg>
        <pc:cxnChg chg="add mod">
          <ac:chgData name="Gopalswamy, Natchimuthuk (GSFC-6710)" userId="f43bb531-3a6f-4adc-ad62-a9fc47732eda" providerId="ADAL" clId="{AB66CD44-5C2F-4DD7-9A46-D6C17597BCF3}" dt="2020-05-07T13:17:42.419" v="662" actId="208"/>
          <ac:cxnSpMkLst>
            <pc:docMk/>
            <pc:sldMk cId="1357326115" sldId="299"/>
            <ac:cxnSpMk id="11" creationId="{E2B33C81-F55D-4627-9EC2-2535525733BB}"/>
          </ac:cxnSpMkLst>
        </pc:cxnChg>
      </pc:sldChg>
      <pc:sldChg chg="addSp delSp modSp new mod">
        <pc:chgData name="Gopalswamy, Natchimuthuk (GSFC-6710)" userId="f43bb531-3a6f-4adc-ad62-a9fc47732eda" providerId="ADAL" clId="{AB66CD44-5C2F-4DD7-9A46-D6C17597BCF3}" dt="2020-05-07T19:09:32.248" v="3342" actId="14100"/>
        <pc:sldMkLst>
          <pc:docMk/>
          <pc:sldMk cId="549747569" sldId="300"/>
        </pc:sldMkLst>
        <pc:spChg chg="mod">
          <ac:chgData name="Gopalswamy, Natchimuthuk (GSFC-6710)" userId="f43bb531-3a6f-4adc-ad62-a9fc47732eda" providerId="ADAL" clId="{AB66CD44-5C2F-4DD7-9A46-D6C17597BCF3}" dt="2020-05-07T14:07:41.477" v="726" actId="20577"/>
          <ac:spMkLst>
            <pc:docMk/>
            <pc:sldMk cId="549747569" sldId="300"/>
            <ac:spMk id="2" creationId="{C010BEE5-1F43-47BE-8213-DB79826607B5}"/>
          </ac:spMkLst>
        </pc:spChg>
        <pc:spChg chg="del">
          <ac:chgData name="Gopalswamy, Natchimuthuk (GSFC-6710)" userId="f43bb531-3a6f-4adc-ad62-a9fc47732eda" providerId="ADAL" clId="{AB66CD44-5C2F-4DD7-9A46-D6C17597BCF3}" dt="2020-05-07T14:04:34.455" v="671"/>
          <ac:spMkLst>
            <pc:docMk/>
            <pc:sldMk cId="549747569" sldId="300"/>
            <ac:spMk id="3" creationId="{FC12E37E-4F67-4902-B75E-AEB2391599FD}"/>
          </ac:spMkLst>
        </pc:spChg>
        <pc:spChg chg="add mod">
          <ac:chgData name="Gopalswamy, Natchimuthuk (GSFC-6710)" userId="f43bb531-3a6f-4adc-ad62-a9fc47732eda" providerId="ADAL" clId="{AB66CD44-5C2F-4DD7-9A46-D6C17597BCF3}" dt="2020-05-07T19:08:24.389" v="3281" actId="20577"/>
          <ac:spMkLst>
            <pc:docMk/>
            <pc:sldMk cId="549747569" sldId="300"/>
            <ac:spMk id="6" creationId="{0C0D0FC6-C434-4DAF-A819-8221C17D7FD6}"/>
          </ac:spMkLst>
        </pc:spChg>
        <pc:spChg chg="add mod">
          <ac:chgData name="Gopalswamy, Natchimuthuk (GSFC-6710)" userId="f43bb531-3a6f-4adc-ad62-a9fc47732eda" providerId="ADAL" clId="{AB66CD44-5C2F-4DD7-9A46-D6C17597BCF3}" dt="2020-05-07T19:07:58.501" v="3280" actId="403"/>
          <ac:spMkLst>
            <pc:docMk/>
            <pc:sldMk cId="549747569" sldId="300"/>
            <ac:spMk id="7" creationId="{7E957731-1DE3-40BD-AE13-85228FE7AC3D}"/>
          </ac:spMkLst>
        </pc:spChg>
        <pc:spChg chg="add mod">
          <ac:chgData name="Gopalswamy, Natchimuthuk (GSFC-6710)" userId="f43bb531-3a6f-4adc-ad62-a9fc47732eda" providerId="ADAL" clId="{AB66CD44-5C2F-4DD7-9A46-D6C17597BCF3}" dt="2020-05-07T19:09:32.248" v="3342" actId="14100"/>
          <ac:spMkLst>
            <pc:docMk/>
            <pc:sldMk cId="549747569" sldId="300"/>
            <ac:spMk id="8" creationId="{B0963C8E-743C-4E16-8BD9-FC878294AC40}"/>
          </ac:spMkLst>
        </pc:spChg>
        <pc:picChg chg="add mod">
          <ac:chgData name="Gopalswamy, Natchimuthuk (GSFC-6710)" userId="f43bb531-3a6f-4adc-ad62-a9fc47732eda" providerId="ADAL" clId="{AB66CD44-5C2F-4DD7-9A46-D6C17597BCF3}" dt="2020-05-07T14:04:50.246" v="673" actId="14100"/>
          <ac:picMkLst>
            <pc:docMk/>
            <pc:sldMk cId="549747569" sldId="300"/>
            <ac:picMk id="5" creationId="{AFE2DFA2-849A-493C-8154-4005A73483FF}"/>
          </ac:picMkLst>
        </pc:picChg>
      </pc:sldChg>
      <pc:sldChg chg="addSp delSp modSp new mod delAnim modAnim">
        <pc:chgData name="Gopalswamy, Natchimuthuk (GSFC-6710)" userId="f43bb531-3a6f-4adc-ad62-a9fc47732eda" providerId="ADAL" clId="{AB66CD44-5C2F-4DD7-9A46-D6C17597BCF3}" dt="2020-05-07T19:15:20.882" v="3637" actId="20577"/>
        <pc:sldMkLst>
          <pc:docMk/>
          <pc:sldMk cId="1851826823" sldId="301"/>
        </pc:sldMkLst>
        <pc:spChg chg="mod">
          <ac:chgData name="Gopalswamy, Natchimuthuk (GSFC-6710)" userId="f43bb531-3a6f-4adc-ad62-a9fc47732eda" providerId="ADAL" clId="{AB66CD44-5C2F-4DD7-9A46-D6C17597BCF3}" dt="2020-05-07T15:07:51.221" v="1961" actId="20577"/>
          <ac:spMkLst>
            <pc:docMk/>
            <pc:sldMk cId="1851826823" sldId="301"/>
            <ac:spMk id="2" creationId="{3DB7D6E6-F334-4955-A0E3-87AE293A0738}"/>
          </ac:spMkLst>
        </pc:spChg>
        <pc:spChg chg="del">
          <ac:chgData name="Gopalswamy, Natchimuthuk (GSFC-6710)" userId="f43bb531-3a6f-4adc-ad62-a9fc47732eda" providerId="ADAL" clId="{AB66CD44-5C2F-4DD7-9A46-D6C17597BCF3}" dt="2020-05-07T15:05:20.263" v="1928"/>
          <ac:spMkLst>
            <pc:docMk/>
            <pc:sldMk cId="1851826823" sldId="301"/>
            <ac:spMk id="3" creationId="{8B4959CB-02BC-4022-9D75-EC17D1E44278}"/>
          </ac:spMkLst>
        </pc:spChg>
        <pc:spChg chg="add del mod">
          <ac:chgData name="Gopalswamy, Natchimuthuk (GSFC-6710)" userId="f43bb531-3a6f-4adc-ad62-a9fc47732eda" providerId="ADAL" clId="{AB66CD44-5C2F-4DD7-9A46-D6C17597BCF3}" dt="2020-05-07T19:11:15.497" v="3375" actId="478"/>
          <ac:spMkLst>
            <pc:docMk/>
            <pc:sldMk cId="1851826823" sldId="301"/>
            <ac:spMk id="5" creationId="{92D1C47F-3FD1-44F4-AD0E-B8D62B857747}"/>
          </ac:spMkLst>
        </pc:spChg>
        <pc:spChg chg="add del mod">
          <ac:chgData name="Gopalswamy, Natchimuthuk (GSFC-6710)" userId="f43bb531-3a6f-4adc-ad62-a9fc47732eda" providerId="ADAL" clId="{AB66CD44-5C2F-4DD7-9A46-D6C17597BCF3}" dt="2020-05-07T16:13:35.792" v="2196"/>
          <ac:spMkLst>
            <pc:docMk/>
            <pc:sldMk cId="1851826823" sldId="301"/>
            <ac:spMk id="6" creationId="{28CA8A57-D86E-4522-9D35-4CE2993FFD0C}"/>
          </ac:spMkLst>
        </pc:spChg>
        <pc:spChg chg="add mod">
          <ac:chgData name="Gopalswamy, Natchimuthuk (GSFC-6710)" userId="f43bb531-3a6f-4adc-ad62-a9fc47732eda" providerId="ADAL" clId="{AB66CD44-5C2F-4DD7-9A46-D6C17597BCF3}" dt="2020-05-07T19:15:20.882" v="3637" actId="20577"/>
          <ac:spMkLst>
            <pc:docMk/>
            <pc:sldMk cId="1851826823" sldId="301"/>
            <ac:spMk id="7" creationId="{CE224E11-11A3-487E-9B67-D5D77B57FAE0}"/>
          </ac:spMkLst>
        </pc:spChg>
        <pc:spChg chg="add mod">
          <ac:chgData name="Gopalswamy, Natchimuthuk (GSFC-6710)" userId="f43bb531-3a6f-4adc-ad62-a9fc47732eda" providerId="ADAL" clId="{AB66CD44-5C2F-4DD7-9A46-D6C17597BCF3}" dt="2020-05-07T19:14:53.181" v="3635" actId="14100"/>
          <ac:spMkLst>
            <pc:docMk/>
            <pc:sldMk cId="1851826823" sldId="301"/>
            <ac:spMk id="8" creationId="{9BA85873-CF0D-4F4A-9B10-FF6BF3C19216}"/>
          </ac:spMkLst>
        </pc:spChg>
        <pc:picChg chg="add mod">
          <ac:chgData name="Gopalswamy, Natchimuthuk (GSFC-6710)" userId="f43bb531-3a6f-4adc-ad62-a9fc47732eda" providerId="ADAL" clId="{AB66CD44-5C2F-4DD7-9A46-D6C17597BCF3}" dt="2020-05-07T15:11:46.353" v="1973" actId="1036"/>
          <ac:picMkLst>
            <pc:docMk/>
            <pc:sldMk cId="1851826823" sldId="301"/>
            <ac:picMk id="4" creationId="{043AC958-0CE0-4F3E-9CC6-153482B2338F}"/>
          </ac:picMkLst>
        </pc:picChg>
      </pc:sldChg>
      <pc:sldChg chg="addSp delSp modSp add mod modAnim">
        <pc:chgData name="Gopalswamy, Natchimuthuk (GSFC-6710)" userId="f43bb531-3a6f-4adc-ad62-a9fc47732eda" providerId="ADAL" clId="{AB66CD44-5C2F-4DD7-9A46-D6C17597BCF3}" dt="2020-05-07T16:17:44.899" v="2210" actId="14100"/>
        <pc:sldMkLst>
          <pc:docMk/>
          <pc:sldMk cId="1660367005" sldId="302"/>
        </pc:sldMkLst>
        <pc:spChg chg="mod">
          <ac:chgData name="Gopalswamy, Natchimuthuk (GSFC-6710)" userId="f43bb531-3a6f-4adc-ad62-a9fc47732eda" providerId="ADAL" clId="{AB66CD44-5C2F-4DD7-9A46-D6C17597BCF3}" dt="2020-05-07T16:15:03.075" v="2207" actId="20577"/>
          <ac:spMkLst>
            <pc:docMk/>
            <pc:sldMk cId="1660367005" sldId="302"/>
            <ac:spMk id="2" creationId="{3DB7D6E6-F334-4955-A0E3-87AE293A0738}"/>
          </ac:spMkLst>
        </pc:spChg>
        <pc:spChg chg="add del mod">
          <ac:chgData name="Gopalswamy, Natchimuthuk (GSFC-6710)" userId="f43bb531-3a6f-4adc-ad62-a9fc47732eda" providerId="ADAL" clId="{AB66CD44-5C2F-4DD7-9A46-D6C17597BCF3}" dt="2020-05-07T16:09:51.441" v="2188"/>
          <ac:spMkLst>
            <pc:docMk/>
            <pc:sldMk cId="1660367005" sldId="302"/>
            <ac:spMk id="3" creationId="{FE8A0033-BF7F-463C-BFC3-D9948B8D04AD}"/>
          </ac:spMkLst>
        </pc:spChg>
        <pc:spChg chg="mod">
          <ac:chgData name="Gopalswamy, Natchimuthuk (GSFC-6710)" userId="f43bb531-3a6f-4adc-ad62-a9fc47732eda" providerId="ADAL" clId="{AB66CD44-5C2F-4DD7-9A46-D6C17597BCF3}" dt="2020-05-07T16:04:12.351" v="2076" actId="208"/>
          <ac:spMkLst>
            <pc:docMk/>
            <pc:sldMk cId="1660367005" sldId="302"/>
            <ac:spMk id="5" creationId="{92D1C47F-3FD1-44F4-AD0E-B8D62B857747}"/>
          </ac:spMkLst>
        </pc:spChg>
        <pc:spChg chg="add mod">
          <ac:chgData name="Gopalswamy, Natchimuthuk (GSFC-6710)" userId="f43bb531-3a6f-4adc-ad62-a9fc47732eda" providerId="ADAL" clId="{AB66CD44-5C2F-4DD7-9A46-D6C17597BCF3}" dt="2020-05-07T16:17:44.899" v="2210" actId="14100"/>
          <ac:spMkLst>
            <pc:docMk/>
            <pc:sldMk cId="1660367005" sldId="302"/>
            <ac:spMk id="6" creationId="{43D4A99E-06FD-4D16-A937-617138E70164}"/>
          </ac:spMkLst>
        </pc:spChg>
      </pc:sldChg>
      <pc:sldChg chg="addSp modSp add mod modAnim">
        <pc:chgData name="Gopalswamy, Natchimuthuk (GSFC-6710)" userId="f43bb531-3a6f-4adc-ad62-a9fc47732eda" providerId="ADAL" clId="{AB66CD44-5C2F-4DD7-9A46-D6C17597BCF3}" dt="2020-05-07T16:37:20.594" v="2380"/>
        <pc:sldMkLst>
          <pc:docMk/>
          <pc:sldMk cId="1385002194" sldId="303"/>
        </pc:sldMkLst>
        <pc:spChg chg="add mod">
          <ac:chgData name="Gopalswamy, Natchimuthuk (GSFC-6710)" userId="f43bb531-3a6f-4adc-ad62-a9fc47732eda" providerId="ADAL" clId="{AB66CD44-5C2F-4DD7-9A46-D6C17597BCF3}" dt="2020-05-07T16:34:51.096" v="2343" actId="1036"/>
          <ac:spMkLst>
            <pc:docMk/>
            <pc:sldMk cId="1385002194" sldId="303"/>
            <ac:spMk id="3" creationId="{593F2A83-661C-47FF-A108-839A62D7EEB0}"/>
          </ac:spMkLst>
        </pc:spChg>
        <pc:spChg chg="mod">
          <ac:chgData name="Gopalswamy, Natchimuthuk (GSFC-6710)" userId="f43bb531-3a6f-4adc-ad62-a9fc47732eda" providerId="ADAL" clId="{AB66CD44-5C2F-4DD7-9A46-D6C17597BCF3}" dt="2020-05-07T16:36:33.440" v="2374" actId="14100"/>
          <ac:spMkLst>
            <pc:docMk/>
            <pc:sldMk cId="1385002194" sldId="303"/>
            <ac:spMk id="5" creationId="{92D1C47F-3FD1-44F4-AD0E-B8D62B857747}"/>
          </ac:spMkLst>
        </pc:spChg>
        <pc:spChg chg="add mod">
          <ac:chgData name="Gopalswamy, Natchimuthuk (GSFC-6710)" userId="f43bb531-3a6f-4adc-ad62-a9fc47732eda" providerId="ADAL" clId="{AB66CD44-5C2F-4DD7-9A46-D6C17597BCF3}" dt="2020-05-07T16:19:17.562" v="2214" actId="2711"/>
          <ac:spMkLst>
            <pc:docMk/>
            <pc:sldMk cId="1385002194" sldId="303"/>
            <ac:spMk id="6" creationId="{34626913-ACA4-4196-A732-FB90D3D59FD3}"/>
          </ac:spMkLst>
        </pc:spChg>
        <pc:picChg chg="mod">
          <ac:chgData name="Gopalswamy, Natchimuthuk (GSFC-6710)" userId="f43bb531-3a6f-4adc-ad62-a9fc47732eda" providerId="ADAL" clId="{AB66CD44-5C2F-4DD7-9A46-D6C17597BCF3}" dt="2020-05-07T16:35:45.527" v="2367" actId="1076"/>
          <ac:picMkLst>
            <pc:docMk/>
            <pc:sldMk cId="1385002194" sldId="303"/>
            <ac:picMk id="4" creationId="{043AC958-0CE0-4F3E-9CC6-153482B2338F}"/>
          </ac:picMkLst>
        </pc:picChg>
        <pc:cxnChg chg="add mod">
          <ac:chgData name="Gopalswamy, Natchimuthuk (GSFC-6710)" userId="f43bb531-3a6f-4adc-ad62-a9fc47732eda" providerId="ADAL" clId="{AB66CD44-5C2F-4DD7-9A46-D6C17597BCF3}" dt="2020-05-07T16:36:59.785" v="2377"/>
          <ac:cxnSpMkLst>
            <pc:docMk/>
            <pc:sldMk cId="1385002194" sldId="303"/>
            <ac:cxnSpMk id="8" creationId="{A3BEDF73-6F4B-428C-ABAD-C7C5E30ACAB8}"/>
          </ac:cxnSpMkLst>
        </pc:cxnChg>
      </pc:sldChg>
      <pc:sldChg chg="addSp delSp modSp add mod modAnim">
        <pc:chgData name="Gopalswamy, Natchimuthuk (GSFC-6710)" userId="f43bb531-3a6f-4adc-ad62-a9fc47732eda" providerId="ADAL" clId="{AB66CD44-5C2F-4DD7-9A46-D6C17597BCF3}" dt="2020-05-07T20:09:46.686" v="4642" actId="20577"/>
        <pc:sldMkLst>
          <pc:docMk/>
          <pc:sldMk cId="1068201912" sldId="304"/>
        </pc:sldMkLst>
        <pc:spChg chg="mod">
          <ac:chgData name="Gopalswamy, Natchimuthuk (GSFC-6710)" userId="f43bb531-3a6f-4adc-ad62-a9fc47732eda" providerId="ADAL" clId="{AB66CD44-5C2F-4DD7-9A46-D6C17597BCF3}" dt="2020-05-07T20:09:46.686" v="4642" actId="20577"/>
          <ac:spMkLst>
            <pc:docMk/>
            <pc:sldMk cId="1068201912" sldId="304"/>
            <ac:spMk id="6" creationId="{34626913-ACA4-4196-A732-FB90D3D59FD3}"/>
          </ac:spMkLst>
        </pc:spChg>
        <pc:spChg chg="add mod">
          <ac:chgData name="Gopalswamy, Natchimuthuk (GSFC-6710)" userId="f43bb531-3a6f-4adc-ad62-a9fc47732eda" providerId="ADAL" clId="{AB66CD44-5C2F-4DD7-9A46-D6C17597BCF3}" dt="2020-05-07T16:51:44.032" v="2696" actId="2711"/>
          <ac:spMkLst>
            <pc:docMk/>
            <pc:sldMk cId="1068201912" sldId="304"/>
            <ac:spMk id="7" creationId="{E676AC55-1AC5-478F-BC25-652D3FBE836D}"/>
          </ac:spMkLst>
        </pc:spChg>
        <pc:spChg chg="add mod">
          <ac:chgData name="Gopalswamy, Natchimuthuk (GSFC-6710)" userId="f43bb531-3a6f-4adc-ad62-a9fc47732eda" providerId="ADAL" clId="{AB66CD44-5C2F-4DD7-9A46-D6C17597BCF3}" dt="2020-05-07T16:53:40.590" v="2726" actId="688"/>
          <ac:spMkLst>
            <pc:docMk/>
            <pc:sldMk cId="1068201912" sldId="304"/>
            <ac:spMk id="9" creationId="{51C89D33-97B7-40EF-9881-D86FFDE652F0}"/>
          </ac:spMkLst>
        </pc:spChg>
        <pc:spChg chg="add mod">
          <ac:chgData name="Gopalswamy, Natchimuthuk (GSFC-6710)" userId="f43bb531-3a6f-4adc-ad62-a9fc47732eda" providerId="ADAL" clId="{AB66CD44-5C2F-4DD7-9A46-D6C17597BCF3}" dt="2020-05-07T16:44:53.050" v="2466" actId="14100"/>
          <ac:spMkLst>
            <pc:docMk/>
            <pc:sldMk cId="1068201912" sldId="304"/>
            <ac:spMk id="10" creationId="{44F08277-E0CE-4408-9F92-F85E4FC5066B}"/>
          </ac:spMkLst>
        </pc:spChg>
        <pc:spChg chg="add mod">
          <ac:chgData name="Gopalswamy, Natchimuthuk (GSFC-6710)" userId="f43bb531-3a6f-4adc-ad62-a9fc47732eda" providerId="ADAL" clId="{AB66CD44-5C2F-4DD7-9A46-D6C17597BCF3}" dt="2020-05-07T16:46:02.153" v="2480" actId="207"/>
          <ac:spMkLst>
            <pc:docMk/>
            <pc:sldMk cId="1068201912" sldId="304"/>
            <ac:spMk id="11" creationId="{4210DBB7-51F5-4757-A53A-25AD91E998B9}"/>
          </ac:spMkLst>
        </pc:spChg>
        <pc:spChg chg="add del mod">
          <ac:chgData name="Gopalswamy, Natchimuthuk (GSFC-6710)" userId="f43bb531-3a6f-4adc-ad62-a9fc47732eda" providerId="ADAL" clId="{AB66CD44-5C2F-4DD7-9A46-D6C17597BCF3}" dt="2020-05-07T16:47:20.784" v="2485" actId="478"/>
          <ac:spMkLst>
            <pc:docMk/>
            <pc:sldMk cId="1068201912" sldId="304"/>
            <ac:spMk id="12" creationId="{73D52094-179E-402F-9C0D-7075FAC0DE32}"/>
          </ac:spMkLst>
        </pc:spChg>
        <pc:spChg chg="add mod">
          <ac:chgData name="Gopalswamy, Natchimuthuk (GSFC-6710)" userId="f43bb531-3a6f-4adc-ad62-a9fc47732eda" providerId="ADAL" clId="{AB66CD44-5C2F-4DD7-9A46-D6C17597BCF3}" dt="2020-05-07T16:48:16.452" v="2596" actId="1035"/>
          <ac:spMkLst>
            <pc:docMk/>
            <pc:sldMk cId="1068201912" sldId="304"/>
            <ac:spMk id="13" creationId="{AF65BB15-EEAE-4026-9F90-CEAA98C3F25E}"/>
          </ac:spMkLst>
        </pc:spChg>
        <pc:spChg chg="add mod">
          <ac:chgData name="Gopalswamy, Natchimuthuk (GSFC-6710)" userId="f43bb531-3a6f-4adc-ad62-a9fc47732eda" providerId="ADAL" clId="{AB66CD44-5C2F-4DD7-9A46-D6C17597BCF3}" dt="2020-05-07T16:56:39.107" v="2741" actId="688"/>
          <ac:spMkLst>
            <pc:docMk/>
            <pc:sldMk cId="1068201912" sldId="304"/>
            <ac:spMk id="14" creationId="{D416AAD5-16B1-442E-887E-CB216AC27968}"/>
          </ac:spMkLst>
        </pc:spChg>
        <pc:spChg chg="add mod">
          <ac:chgData name="Gopalswamy, Natchimuthuk (GSFC-6710)" userId="f43bb531-3a6f-4adc-ad62-a9fc47732eda" providerId="ADAL" clId="{AB66CD44-5C2F-4DD7-9A46-D6C17597BCF3}" dt="2020-05-07T16:53:07.855" v="2725" actId="2711"/>
          <ac:spMkLst>
            <pc:docMk/>
            <pc:sldMk cId="1068201912" sldId="304"/>
            <ac:spMk id="15" creationId="{03725F60-19A2-4814-8D7E-59E741F8DB92}"/>
          </ac:spMkLst>
        </pc:spChg>
        <pc:picChg chg="mod">
          <ac:chgData name="Gopalswamy, Natchimuthuk (GSFC-6710)" userId="f43bb531-3a6f-4adc-ad62-a9fc47732eda" providerId="ADAL" clId="{AB66CD44-5C2F-4DD7-9A46-D6C17597BCF3}" dt="2020-05-07T16:55:45.131" v="2738" actId="1076"/>
          <ac:picMkLst>
            <pc:docMk/>
            <pc:sldMk cId="1068201912" sldId="304"/>
            <ac:picMk id="4" creationId="{043AC958-0CE0-4F3E-9CC6-153482B2338F}"/>
          </ac:picMkLst>
        </pc:picChg>
      </pc:sldChg>
      <pc:sldChg chg="add">
        <pc:chgData name="Gopalswamy, Natchimuthuk (GSFC-6710)" userId="f43bb531-3a6f-4adc-ad62-a9fc47732eda" providerId="ADAL" clId="{AB66CD44-5C2F-4DD7-9A46-D6C17597BCF3}" dt="2020-05-07T19:10:59.220" v="3374"/>
        <pc:sldMkLst>
          <pc:docMk/>
          <pc:sldMk cId="3986820371" sldId="305"/>
        </pc:sldMkLst>
      </pc:sldChg>
      <pc:sldChg chg="modSp new mod">
        <pc:chgData name="Gopalswamy, Natchimuthuk (GSFC-6710)" userId="f43bb531-3a6f-4adc-ad62-a9fc47732eda" providerId="ADAL" clId="{AB66CD44-5C2F-4DD7-9A46-D6C17597BCF3}" dt="2020-05-07T19:27:51.320" v="4107" actId="207"/>
        <pc:sldMkLst>
          <pc:docMk/>
          <pc:sldMk cId="359502568" sldId="306"/>
        </pc:sldMkLst>
        <pc:spChg chg="mod">
          <ac:chgData name="Gopalswamy, Natchimuthuk (GSFC-6710)" userId="f43bb531-3a6f-4adc-ad62-a9fc47732eda" providerId="ADAL" clId="{AB66CD44-5C2F-4DD7-9A46-D6C17597BCF3}" dt="2020-05-07T19:21:35.309" v="3682" actId="20577"/>
          <ac:spMkLst>
            <pc:docMk/>
            <pc:sldMk cId="359502568" sldId="306"/>
            <ac:spMk id="2" creationId="{55183DFC-E887-42C8-9B14-43EC51938AD0}"/>
          </ac:spMkLst>
        </pc:spChg>
        <pc:spChg chg="mod">
          <ac:chgData name="Gopalswamy, Natchimuthuk (GSFC-6710)" userId="f43bb531-3a6f-4adc-ad62-a9fc47732eda" providerId="ADAL" clId="{AB66CD44-5C2F-4DD7-9A46-D6C17597BCF3}" dt="2020-05-07T19:27:51.320" v="4107" actId="207"/>
          <ac:spMkLst>
            <pc:docMk/>
            <pc:sldMk cId="359502568" sldId="306"/>
            <ac:spMk id="3" creationId="{6D5BD123-ED99-42E4-BDC6-110B6ED8FD10}"/>
          </ac:spMkLst>
        </pc:spChg>
      </pc:sldChg>
      <pc:sldChg chg="addSp delSp modSp new mod">
        <pc:chgData name="Gopalswamy, Natchimuthuk (GSFC-6710)" userId="f43bb531-3a6f-4adc-ad62-a9fc47732eda" providerId="ADAL" clId="{AB66CD44-5C2F-4DD7-9A46-D6C17597BCF3}" dt="2020-05-07T19:57:51.937" v="4440" actId="20577"/>
        <pc:sldMkLst>
          <pc:docMk/>
          <pc:sldMk cId="2074455360" sldId="307"/>
        </pc:sldMkLst>
        <pc:spChg chg="mod">
          <ac:chgData name="Gopalswamy, Natchimuthuk (GSFC-6710)" userId="f43bb531-3a6f-4adc-ad62-a9fc47732eda" providerId="ADAL" clId="{AB66CD44-5C2F-4DD7-9A46-D6C17597BCF3}" dt="2020-05-07T19:56:28.992" v="4388" actId="20577"/>
          <ac:spMkLst>
            <pc:docMk/>
            <pc:sldMk cId="2074455360" sldId="307"/>
            <ac:spMk id="2" creationId="{5B4BCBDF-AF9F-4D7A-99EC-1778C6CE39F7}"/>
          </ac:spMkLst>
        </pc:spChg>
        <pc:spChg chg="del">
          <ac:chgData name="Gopalswamy, Natchimuthuk (GSFC-6710)" userId="f43bb531-3a6f-4adc-ad62-a9fc47732eda" providerId="ADAL" clId="{AB66CD44-5C2F-4DD7-9A46-D6C17597BCF3}" dt="2020-05-07T19:47:34.847" v="4134"/>
          <ac:spMkLst>
            <pc:docMk/>
            <pc:sldMk cId="2074455360" sldId="307"/>
            <ac:spMk id="3" creationId="{FA97C18E-A030-421E-A371-0F46E0AA315F}"/>
          </ac:spMkLst>
        </pc:spChg>
        <pc:spChg chg="add mod">
          <ac:chgData name="Gopalswamy, Natchimuthuk (GSFC-6710)" userId="f43bb531-3a6f-4adc-ad62-a9fc47732eda" providerId="ADAL" clId="{AB66CD44-5C2F-4DD7-9A46-D6C17597BCF3}" dt="2020-05-07T19:49:38.343" v="4167" actId="20577"/>
          <ac:spMkLst>
            <pc:docMk/>
            <pc:sldMk cId="2074455360" sldId="307"/>
            <ac:spMk id="6" creationId="{E73DFC11-854C-4FAB-9B08-8DC5BC4C797A}"/>
          </ac:spMkLst>
        </pc:spChg>
        <pc:spChg chg="add mod">
          <ac:chgData name="Gopalswamy, Natchimuthuk (GSFC-6710)" userId="f43bb531-3a6f-4adc-ad62-a9fc47732eda" providerId="ADAL" clId="{AB66CD44-5C2F-4DD7-9A46-D6C17597BCF3}" dt="2020-05-07T19:57:51.937" v="4440" actId="20577"/>
          <ac:spMkLst>
            <pc:docMk/>
            <pc:sldMk cId="2074455360" sldId="307"/>
            <ac:spMk id="12" creationId="{7B08F47B-741B-412E-8384-B737D3E19186}"/>
          </ac:spMkLst>
        </pc:spChg>
        <pc:spChg chg="add mod">
          <ac:chgData name="Gopalswamy, Natchimuthuk (GSFC-6710)" userId="f43bb531-3a6f-4adc-ad62-a9fc47732eda" providerId="ADAL" clId="{AB66CD44-5C2F-4DD7-9A46-D6C17597BCF3}" dt="2020-05-07T19:56:56.353" v="4433" actId="1038"/>
          <ac:spMkLst>
            <pc:docMk/>
            <pc:sldMk cId="2074455360" sldId="307"/>
            <ac:spMk id="15" creationId="{1C637E1E-9A33-483F-9BF6-F46DB1A6B160}"/>
          </ac:spMkLst>
        </pc:spChg>
        <pc:picChg chg="add mod">
          <ac:chgData name="Gopalswamy, Natchimuthuk (GSFC-6710)" userId="f43bb531-3a6f-4adc-ad62-a9fc47732eda" providerId="ADAL" clId="{AB66CD44-5C2F-4DD7-9A46-D6C17597BCF3}" dt="2020-05-07T19:48:07.457" v="4137" actId="1076"/>
          <ac:picMkLst>
            <pc:docMk/>
            <pc:sldMk cId="2074455360" sldId="307"/>
            <ac:picMk id="5" creationId="{6DBD5E20-76CC-49AE-9C0B-09A8C3BC5484}"/>
          </ac:picMkLst>
        </pc:picChg>
        <pc:picChg chg="add mod">
          <ac:chgData name="Gopalswamy, Natchimuthuk (GSFC-6710)" userId="f43bb531-3a6f-4adc-ad62-a9fc47732eda" providerId="ADAL" clId="{AB66CD44-5C2F-4DD7-9A46-D6C17597BCF3}" dt="2020-05-07T19:56:05.562" v="4355" actId="14100"/>
          <ac:picMkLst>
            <pc:docMk/>
            <pc:sldMk cId="2074455360" sldId="307"/>
            <ac:picMk id="14" creationId="{586B2FD8-9C05-4D53-B707-6A20B207CA08}"/>
          </ac:picMkLst>
        </pc:picChg>
        <pc:cxnChg chg="add mod">
          <ac:chgData name="Gopalswamy, Natchimuthuk (GSFC-6710)" userId="f43bb531-3a6f-4adc-ad62-a9fc47732eda" providerId="ADAL" clId="{AB66CD44-5C2F-4DD7-9A46-D6C17597BCF3}" dt="2020-05-07T19:52:10.634" v="4215" actId="14100"/>
          <ac:cxnSpMkLst>
            <pc:docMk/>
            <pc:sldMk cId="2074455360" sldId="307"/>
            <ac:cxnSpMk id="7" creationId="{569AEA42-75F3-42D7-832E-67B236437C48}"/>
          </ac:cxnSpMkLst>
        </pc:cxnChg>
        <pc:cxnChg chg="add mod">
          <ac:chgData name="Gopalswamy, Natchimuthuk (GSFC-6710)" userId="f43bb531-3a6f-4adc-ad62-a9fc47732eda" providerId="ADAL" clId="{AB66CD44-5C2F-4DD7-9A46-D6C17597BCF3}" dt="2020-05-07T19:52:46.814" v="4219" actId="14100"/>
          <ac:cxnSpMkLst>
            <pc:docMk/>
            <pc:sldMk cId="2074455360" sldId="307"/>
            <ac:cxnSpMk id="10" creationId="{2E90FB55-B5DB-4C68-A43A-8CD184EA04B1}"/>
          </ac:cxnSpMkLst>
        </pc:cxnChg>
      </pc:sldChg>
      <pc:sldChg chg="addSp delSp modSp new mod">
        <pc:chgData name="Gopalswamy, Natchimuthuk (GSFC-6710)" userId="f43bb531-3a6f-4adc-ad62-a9fc47732eda" providerId="ADAL" clId="{AB66CD44-5C2F-4DD7-9A46-D6C17597BCF3}" dt="2020-05-07T20:09:04.769" v="4641" actId="20577"/>
        <pc:sldMkLst>
          <pc:docMk/>
          <pc:sldMk cId="2629243213" sldId="308"/>
        </pc:sldMkLst>
        <pc:spChg chg="mod">
          <ac:chgData name="Gopalswamy, Natchimuthuk (GSFC-6710)" userId="f43bb531-3a6f-4adc-ad62-a9fc47732eda" providerId="ADAL" clId="{AB66CD44-5C2F-4DD7-9A46-D6C17597BCF3}" dt="2020-05-07T20:01:43.568" v="4466" actId="20577"/>
          <ac:spMkLst>
            <pc:docMk/>
            <pc:sldMk cId="2629243213" sldId="308"/>
            <ac:spMk id="2" creationId="{F6FA7457-9AB8-416C-ACB6-DAA3812EEDA1}"/>
          </ac:spMkLst>
        </pc:spChg>
        <pc:spChg chg="del">
          <ac:chgData name="Gopalswamy, Natchimuthuk (GSFC-6710)" userId="f43bb531-3a6f-4adc-ad62-a9fc47732eda" providerId="ADAL" clId="{AB66CD44-5C2F-4DD7-9A46-D6C17597BCF3}" dt="2020-05-07T20:05:23.168" v="4467"/>
          <ac:spMkLst>
            <pc:docMk/>
            <pc:sldMk cId="2629243213" sldId="308"/>
            <ac:spMk id="3" creationId="{FBBAC034-0A6D-4287-9691-3F0CF64849E1}"/>
          </ac:spMkLst>
        </pc:spChg>
        <pc:spChg chg="add mod">
          <ac:chgData name="Gopalswamy, Natchimuthuk (GSFC-6710)" userId="f43bb531-3a6f-4adc-ad62-a9fc47732eda" providerId="ADAL" clId="{AB66CD44-5C2F-4DD7-9A46-D6C17597BCF3}" dt="2020-05-07T20:08:05.019" v="4549" actId="14100"/>
          <ac:spMkLst>
            <pc:docMk/>
            <pc:sldMk cId="2629243213" sldId="308"/>
            <ac:spMk id="8" creationId="{507D6364-78BD-4034-A80C-959D14649B5E}"/>
          </ac:spMkLst>
        </pc:spChg>
        <pc:spChg chg="add mod">
          <ac:chgData name="Gopalswamy, Natchimuthuk (GSFC-6710)" userId="f43bb531-3a6f-4adc-ad62-a9fc47732eda" providerId="ADAL" clId="{AB66CD44-5C2F-4DD7-9A46-D6C17597BCF3}" dt="2020-05-07T20:07:52.794" v="4546" actId="403"/>
          <ac:spMkLst>
            <pc:docMk/>
            <pc:sldMk cId="2629243213" sldId="308"/>
            <ac:spMk id="9" creationId="{509457BB-993F-4F7E-B8D9-25370CCFCE0A}"/>
          </ac:spMkLst>
        </pc:spChg>
        <pc:spChg chg="add mod">
          <ac:chgData name="Gopalswamy, Natchimuthuk (GSFC-6710)" userId="f43bb531-3a6f-4adc-ad62-a9fc47732eda" providerId="ADAL" clId="{AB66CD44-5C2F-4DD7-9A46-D6C17597BCF3}" dt="2020-05-07T20:09:04.769" v="4641" actId="20577"/>
          <ac:spMkLst>
            <pc:docMk/>
            <pc:sldMk cId="2629243213" sldId="308"/>
            <ac:spMk id="10" creationId="{3BD0DE55-70AD-4212-8FEF-2C0EFE7484EB}"/>
          </ac:spMkLst>
        </pc:spChg>
        <pc:picChg chg="add mod">
          <ac:chgData name="Gopalswamy, Natchimuthuk (GSFC-6710)" userId="f43bb531-3a6f-4adc-ad62-a9fc47732eda" providerId="ADAL" clId="{AB66CD44-5C2F-4DD7-9A46-D6C17597BCF3}" dt="2020-05-07T20:05:25.210" v="4468" actId="1076"/>
          <ac:picMkLst>
            <pc:docMk/>
            <pc:sldMk cId="2629243213" sldId="308"/>
            <ac:picMk id="5" creationId="{DAB90801-7FE4-4670-8BCB-BE70C900DF23}"/>
          </ac:picMkLst>
        </pc:picChg>
        <pc:picChg chg="add mod">
          <ac:chgData name="Gopalswamy, Natchimuthuk (GSFC-6710)" userId="f43bb531-3a6f-4adc-ad62-a9fc47732eda" providerId="ADAL" clId="{AB66CD44-5C2F-4DD7-9A46-D6C17597BCF3}" dt="2020-05-07T20:06:35.068" v="4473" actId="14100"/>
          <ac:picMkLst>
            <pc:docMk/>
            <pc:sldMk cId="2629243213" sldId="308"/>
            <ac:picMk id="7" creationId="{D1E1CD98-75DE-491F-A1CC-44F2CF72938C}"/>
          </ac:picMkLst>
        </pc:picChg>
      </pc:sldChg>
      <pc:sldChg chg="modSp new mod">
        <pc:chgData name="Gopalswamy, Natchimuthuk (GSFC-6710)" userId="f43bb531-3a6f-4adc-ad62-a9fc47732eda" providerId="ADAL" clId="{AB66CD44-5C2F-4DD7-9A46-D6C17597BCF3}" dt="2020-05-07T20:17:22.040" v="5454" actId="207"/>
        <pc:sldMkLst>
          <pc:docMk/>
          <pc:sldMk cId="1143786519" sldId="309"/>
        </pc:sldMkLst>
        <pc:spChg chg="mod">
          <ac:chgData name="Gopalswamy, Natchimuthuk (GSFC-6710)" userId="f43bb531-3a6f-4adc-ad62-a9fc47732eda" providerId="ADAL" clId="{AB66CD44-5C2F-4DD7-9A46-D6C17597BCF3}" dt="2020-05-07T20:10:32.465" v="4654" actId="20577"/>
          <ac:spMkLst>
            <pc:docMk/>
            <pc:sldMk cId="1143786519" sldId="309"/>
            <ac:spMk id="2" creationId="{CECFDAFB-983E-4881-8BA8-47C9831A5D5D}"/>
          </ac:spMkLst>
        </pc:spChg>
        <pc:spChg chg="mod">
          <ac:chgData name="Gopalswamy, Natchimuthuk (GSFC-6710)" userId="f43bb531-3a6f-4adc-ad62-a9fc47732eda" providerId="ADAL" clId="{AB66CD44-5C2F-4DD7-9A46-D6C17597BCF3}" dt="2020-05-07T20:17:22.040" v="5454" actId="207"/>
          <ac:spMkLst>
            <pc:docMk/>
            <pc:sldMk cId="1143786519" sldId="309"/>
            <ac:spMk id="3" creationId="{8FAEBD07-711E-4FC2-9AE9-A2B5000FDE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1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1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6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1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1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2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F5815-0FEE-485E-81B5-07E1140A1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517D4-CA46-4FDA-A60B-861EC6433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Interplanetary shocks as a source of sustained gamma-ray emission from the Sun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085BA-A0D1-4DFA-BD7A-C47290FD1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Nat Gopalswamy &amp; Pertti Mäkelä</a:t>
            </a:r>
          </a:p>
          <a:p>
            <a:r>
              <a:rPr lang="en-US" dirty="0">
                <a:solidFill>
                  <a:srgbClr val="FFFFFF"/>
                </a:solidFill>
              </a:rPr>
              <a:t>NASA/GSFC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4D8E-841C-4F2F-96D2-170573529B88}"/>
              </a:ext>
            </a:extLst>
          </p:cNvPr>
          <p:cNvSpPr txBox="1"/>
          <p:nvPr/>
        </p:nvSpPr>
        <p:spPr>
          <a:xfrm>
            <a:off x="180975" y="6153150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EGU online conference May 20120</a:t>
            </a:r>
          </a:p>
        </p:txBody>
      </p:sp>
    </p:spTree>
    <p:extLst>
      <p:ext uri="{BB962C8B-B14F-4D97-AF65-F5344CB8AC3E}">
        <p14:creationId xmlns:p14="http://schemas.microsoft.com/office/powerpoint/2010/main" val="326590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65125"/>
            <a:ext cx="5461000" cy="1325563"/>
          </a:xfrm>
        </p:spPr>
        <p:txBody>
          <a:bodyPr/>
          <a:lstStyle/>
          <a:p>
            <a:r>
              <a:rPr lang="en-US" dirty="0"/>
              <a:t>High-latitude Event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" y="1865381"/>
            <a:ext cx="401138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77" y="1793820"/>
            <a:ext cx="4336112" cy="43361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842533" y="1793820"/>
            <a:ext cx="2168056" cy="20307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7434" y="2099144"/>
            <a:ext cx="112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 = 313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1211" y="6265630"/>
            <a:ext cx="412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N31W53; B0 = -7.25 deg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0133" y="786589"/>
            <a:ext cx="28168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CME nose at 43 deg from the equator. </a:t>
            </a:r>
          </a:p>
          <a:p>
            <a:endParaRPr lang="en-US" dirty="0"/>
          </a:p>
          <a:p>
            <a:r>
              <a:rPr lang="en-US" dirty="0"/>
              <a:t>B0 angle was at its maximum:  -7.25 deg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effective ecliptic distance as 38.25 deg 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For GLEs, the ecliptic distance of the CME/shock nose is ~13 degrees. </a:t>
            </a:r>
          </a:p>
          <a:p>
            <a:endParaRPr lang="en-US" dirty="0"/>
          </a:p>
          <a:p>
            <a:r>
              <a:rPr lang="en-US" dirty="0"/>
              <a:t>For &gt;300 MeV particles, the nose area is certainly larger than that for GeV particles, but not as far as 38 degrees.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Poor latitudinal connectivity is responsible for not observing the &gt;300 MeV particles at Earth.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1333" y="220133"/>
            <a:ext cx="299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Highest energy particles are accelerated close to the nose</a:t>
            </a:r>
          </a:p>
        </p:txBody>
      </p:sp>
    </p:spTree>
    <p:extLst>
      <p:ext uri="{BB962C8B-B14F-4D97-AF65-F5344CB8AC3E}">
        <p14:creationId xmlns:p14="http://schemas.microsoft.com/office/powerpoint/2010/main" val="282248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Barely 300 MeV particles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5" y="2000554"/>
            <a:ext cx="4011389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67" y="2000554"/>
            <a:ext cx="4138191" cy="41381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102601" y="2099144"/>
            <a:ext cx="1327868" cy="1868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84549" y="2099144"/>
            <a:ext cx="112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 = 340</a:t>
            </a:r>
          </a:p>
          <a:p>
            <a:r>
              <a:rPr lang="en-US" dirty="0">
                <a:solidFill>
                  <a:srgbClr val="FF0000"/>
                </a:solidFill>
              </a:rPr>
              <a:t>MPA 326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92062" y="4222143"/>
            <a:ext cx="524786" cy="73152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9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6E6-F334-4955-A0E3-87AE293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correlation between # protons in SEP events and inferred from SGRE (de Nolfo + 2019)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AC958-0CE0-4F3E-9CC6-153482B23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1747838"/>
            <a:ext cx="9006840" cy="49578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D1C47F-3FD1-44F4-AD0E-B8D62B857747}"/>
              </a:ext>
            </a:extLst>
          </p:cNvPr>
          <p:cNvSpPr/>
          <p:nvPr/>
        </p:nvSpPr>
        <p:spPr>
          <a:xfrm rot="19104965">
            <a:off x="2577721" y="2692529"/>
            <a:ext cx="5065835" cy="1419347"/>
          </a:xfrm>
          <a:prstGeom prst="ellipse">
            <a:avLst/>
          </a:prstGeom>
          <a:noFill/>
          <a:ln w="28575">
            <a:solidFill>
              <a:srgbClr val="0B0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4A99E-06FD-4D16-A937-617138E70164}"/>
              </a:ext>
            </a:extLst>
          </p:cNvPr>
          <p:cNvSpPr txBox="1"/>
          <p:nvPr/>
        </p:nvSpPr>
        <p:spPr>
          <a:xfrm>
            <a:off x="9397364" y="2057400"/>
            <a:ext cx="2794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Well/marginally connected events (7)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6E6-F334-4955-A0E3-87AE293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Correlation between # protons in SEP events and inferred from SGRE (de Nolfo + 2019)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AC958-0CE0-4F3E-9CC6-153482B23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4" y="1739176"/>
            <a:ext cx="9006840" cy="49578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D1C47F-3FD1-44F4-AD0E-B8D62B857747}"/>
              </a:ext>
            </a:extLst>
          </p:cNvPr>
          <p:cNvSpPr/>
          <p:nvPr/>
        </p:nvSpPr>
        <p:spPr>
          <a:xfrm rot="18597670">
            <a:off x="4465534" y="3287294"/>
            <a:ext cx="4260680" cy="1061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26913-ACA4-4196-A732-FB90D3D59FD3}"/>
              </a:ext>
            </a:extLst>
          </p:cNvPr>
          <p:cNvSpPr txBox="1"/>
          <p:nvPr/>
        </p:nvSpPr>
        <p:spPr>
          <a:xfrm>
            <a:off x="9397364" y="2057400"/>
            <a:ext cx="2794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/>
              <a:t> proton # (5)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F2A83-661C-47FF-A108-839A62D7EEB0}"/>
              </a:ext>
            </a:extLst>
          </p:cNvPr>
          <p:cNvSpPr txBox="1"/>
          <p:nvPr/>
        </p:nvSpPr>
        <p:spPr>
          <a:xfrm>
            <a:off x="9525000" y="5219700"/>
            <a:ext cx="255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Outlier: May not be SGRE. </a:t>
            </a:r>
          </a:p>
          <a:p>
            <a:r>
              <a:rPr lang="en-US" dirty="0"/>
              <a:t>decay of the impulsive-phase emission? (Share +2018)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BEDF73-6F4B-428C-ABAD-C7C5E30ACAB8}"/>
              </a:ext>
            </a:extLst>
          </p:cNvPr>
          <p:cNvCxnSpPr>
            <a:cxnSpLocks/>
          </p:cNvCxnSpPr>
          <p:nvPr/>
        </p:nvCxnSpPr>
        <p:spPr>
          <a:xfrm flipH="1">
            <a:off x="5438775" y="5695950"/>
            <a:ext cx="4086226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0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CBDF-AF9F-4D7A-99EC-1778C6CE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Limb Event; High-latitude event?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D5E20-76CC-49AE-9C0B-09A8C3BC5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1" y="1778000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DFC11-854C-4FAB-9B08-8DC5BC4C797A}"/>
              </a:ext>
            </a:extLst>
          </p:cNvPr>
          <p:cNvSpPr txBox="1"/>
          <p:nvPr/>
        </p:nvSpPr>
        <p:spPr>
          <a:xfrm>
            <a:off x="5486400" y="6353175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N27W51; B0 = -5.6, nose PA 296⁰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9AEA42-75F3-42D7-832E-67B236437C48}"/>
              </a:ext>
            </a:extLst>
          </p:cNvPr>
          <p:cNvCxnSpPr>
            <a:cxnSpLocks/>
          </p:cNvCxnSpPr>
          <p:nvPr/>
        </p:nvCxnSpPr>
        <p:spPr>
          <a:xfrm flipV="1">
            <a:off x="7445376" y="2743200"/>
            <a:ext cx="1784349" cy="1081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0FB55-B5DB-4C68-A43A-8CD184EA04B1}"/>
              </a:ext>
            </a:extLst>
          </p:cNvPr>
          <p:cNvCxnSpPr>
            <a:cxnSpLocks/>
          </p:cNvCxnSpPr>
          <p:nvPr/>
        </p:nvCxnSpPr>
        <p:spPr>
          <a:xfrm>
            <a:off x="8505825" y="2352675"/>
            <a:ext cx="828675" cy="1076325"/>
          </a:xfrm>
          <a:prstGeom prst="line">
            <a:avLst/>
          </a:prstGeom>
          <a:ln w="28575">
            <a:solidFill>
              <a:srgbClr val="0B0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08F47B-741B-412E-8384-B737D3E19186}"/>
              </a:ext>
            </a:extLst>
          </p:cNvPr>
          <p:cNvSpPr txBox="1"/>
          <p:nvPr/>
        </p:nvSpPr>
        <p:spPr>
          <a:xfrm>
            <a:off x="9934575" y="2057400"/>
            <a:ext cx="1862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 is at much lower latitude than the 2012 Jan 23 event (same active region)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Flat nose region - </a:t>
            </a:r>
          </a:p>
          <a:p>
            <a:r>
              <a:rPr lang="en-US" dirty="0">
                <a:solidFill>
                  <a:srgbClr val="FFFF00"/>
                </a:solidFill>
              </a:rPr>
              <a:t>Nose is better connected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B2FD8-9C05-4D53-B707-6A20B207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781715"/>
            <a:ext cx="4013993" cy="43541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637E1E-9A33-483F-9BF6-F46DB1A6B160}"/>
              </a:ext>
            </a:extLst>
          </p:cNvPr>
          <p:cNvSpPr txBox="1"/>
          <p:nvPr/>
        </p:nvSpPr>
        <p:spPr>
          <a:xfrm>
            <a:off x="2095500" y="6238875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Almost a GLE!</a:t>
            </a:r>
          </a:p>
        </p:txBody>
      </p:sp>
    </p:spTree>
    <p:extLst>
      <p:ext uri="{BB962C8B-B14F-4D97-AF65-F5344CB8AC3E}">
        <p14:creationId xmlns:p14="http://schemas.microsoft.com/office/powerpoint/2010/main" val="207445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7457-9AB8-416C-ACB6-DAA3812E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Event: 2013 Oct 28, S14E28; B0=+6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90801-7FE4-4670-8BCB-BE70C900D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31" y="1690688"/>
            <a:ext cx="43513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1CD98-75DE-491F-A1CC-44F2CF729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1" y="1695451"/>
            <a:ext cx="4351338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D6364-78BD-4034-A80C-959D14649B5E}"/>
              </a:ext>
            </a:extLst>
          </p:cNvPr>
          <p:cNvSpPr txBox="1"/>
          <p:nvPr/>
        </p:nvSpPr>
        <p:spPr>
          <a:xfrm>
            <a:off x="2343150" y="6268720"/>
            <a:ext cx="482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Weak SEP event at well-connected STEREO-B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457BB-993F-4F7E-B8D9-25370CCFCE0A}"/>
              </a:ext>
            </a:extLst>
          </p:cNvPr>
          <p:cNvSpPr txBox="1"/>
          <p:nvPr/>
        </p:nvSpPr>
        <p:spPr>
          <a:xfrm>
            <a:off x="7572375" y="6268720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Shock weakens quickly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0DE55-70AD-4212-8FEF-2C0EFE7484EB}"/>
              </a:ext>
            </a:extLst>
          </p:cNvPr>
          <p:cNvSpPr txBox="1"/>
          <p:nvPr/>
        </p:nvSpPr>
        <p:spPr>
          <a:xfrm>
            <a:off x="123825" y="3952875"/>
            <a:ext cx="2382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not be an SGRE event –</a:t>
            </a:r>
          </a:p>
          <a:p>
            <a:r>
              <a:rPr lang="en-US" dirty="0"/>
              <a:t>Decay phase of the impulsive event</a:t>
            </a:r>
          </a:p>
          <a:p>
            <a:r>
              <a:rPr lang="en-US" dirty="0"/>
              <a:t>(Share + 2018)</a:t>
            </a:r>
          </a:p>
        </p:txBody>
      </p:sp>
    </p:spTree>
    <p:extLst>
      <p:ext uri="{BB962C8B-B14F-4D97-AF65-F5344CB8AC3E}">
        <p14:creationId xmlns:p14="http://schemas.microsoft.com/office/powerpoint/2010/main" val="262924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6E6-F334-4955-A0E3-87AE293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Correlation between # protons in SEP events and inferred from SGRE (de Nolfo + 2019)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AC958-0CE0-4F3E-9CC6-153482B23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4" y="1739176"/>
            <a:ext cx="9006840" cy="49578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D1C47F-3FD1-44F4-AD0E-B8D62B857747}"/>
              </a:ext>
            </a:extLst>
          </p:cNvPr>
          <p:cNvSpPr/>
          <p:nvPr/>
        </p:nvSpPr>
        <p:spPr>
          <a:xfrm rot="18597670">
            <a:off x="4465534" y="3287294"/>
            <a:ext cx="4260680" cy="1061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26913-ACA4-4196-A732-FB90D3D59FD3}"/>
              </a:ext>
            </a:extLst>
          </p:cNvPr>
          <p:cNvSpPr txBox="1"/>
          <p:nvPr/>
        </p:nvSpPr>
        <p:spPr>
          <a:xfrm>
            <a:off x="9397364" y="2057400"/>
            <a:ext cx="279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/>
              <a:t> proton # (5)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F2A83-661C-47FF-A108-839A62D7EEB0}"/>
              </a:ext>
            </a:extLst>
          </p:cNvPr>
          <p:cNvSpPr txBox="1"/>
          <p:nvPr/>
        </p:nvSpPr>
        <p:spPr>
          <a:xfrm>
            <a:off x="9525000" y="5219700"/>
            <a:ext cx="255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Outlier: May not be SGRE. </a:t>
            </a:r>
          </a:p>
          <a:p>
            <a:r>
              <a:rPr lang="en-US" dirty="0"/>
              <a:t>decay of the impulsive-phase emission? (Share +2018)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BEDF73-6F4B-428C-ABAD-C7C5E30ACAB8}"/>
              </a:ext>
            </a:extLst>
          </p:cNvPr>
          <p:cNvCxnSpPr>
            <a:cxnSpLocks/>
          </p:cNvCxnSpPr>
          <p:nvPr/>
        </p:nvCxnSpPr>
        <p:spPr>
          <a:xfrm flipH="1">
            <a:off x="5438775" y="5695950"/>
            <a:ext cx="4086226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1C89D33-97B7-40EF-9881-D86FFDE652F0}"/>
              </a:ext>
            </a:extLst>
          </p:cNvPr>
          <p:cNvSpPr/>
          <p:nvPr/>
        </p:nvSpPr>
        <p:spPr>
          <a:xfrm rot="19104965">
            <a:off x="2577721" y="2692529"/>
            <a:ext cx="5065835" cy="1419347"/>
          </a:xfrm>
          <a:prstGeom prst="ellipse">
            <a:avLst/>
          </a:prstGeom>
          <a:noFill/>
          <a:ln w="28575">
            <a:solidFill>
              <a:srgbClr val="0B0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F08277-E0CE-4408-9F92-F85E4FC5066B}"/>
              </a:ext>
            </a:extLst>
          </p:cNvPr>
          <p:cNvSpPr/>
          <p:nvPr/>
        </p:nvSpPr>
        <p:spPr>
          <a:xfrm>
            <a:off x="1409700" y="3124200"/>
            <a:ext cx="2219325" cy="88582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6AC55-1AC5-478F-BC25-652D3FBE836D}"/>
              </a:ext>
            </a:extLst>
          </p:cNvPr>
          <p:cNvSpPr txBox="1"/>
          <p:nvPr/>
        </p:nvSpPr>
        <p:spPr>
          <a:xfrm>
            <a:off x="1304925" y="2524125"/>
            <a:ext cx="355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Latitudinal connectivity problem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Nsep underestimated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210DBB7-51F5-4757-A53A-25AD91E998B9}"/>
              </a:ext>
            </a:extLst>
          </p:cNvPr>
          <p:cNvSpPr/>
          <p:nvPr/>
        </p:nvSpPr>
        <p:spPr>
          <a:xfrm>
            <a:off x="3629025" y="325755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F65BB15-EEAE-4026-9F90-CEAA98C3F25E}"/>
              </a:ext>
            </a:extLst>
          </p:cNvPr>
          <p:cNvSpPr/>
          <p:nvPr/>
        </p:nvSpPr>
        <p:spPr>
          <a:xfrm rot="16392738">
            <a:off x="6086475" y="263842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6AAD5-16B1-442E-887E-CB216AC27968}"/>
              </a:ext>
            </a:extLst>
          </p:cNvPr>
          <p:cNvSpPr txBox="1"/>
          <p:nvPr/>
        </p:nvSpPr>
        <p:spPr>
          <a:xfrm>
            <a:off x="6420631" y="4648200"/>
            <a:ext cx="1799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 events: Underestimate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flux &amp; N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725F60-19A2-4814-8D7E-59E741F8DB92}"/>
              </a:ext>
            </a:extLst>
          </p:cNvPr>
          <p:cNvSpPr txBox="1"/>
          <p:nvPr/>
        </p:nvSpPr>
        <p:spPr>
          <a:xfrm>
            <a:off x="1543050" y="4648200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0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</a:p>
          <a:p>
            <a:r>
              <a:rPr lang="en-US" dirty="0">
                <a:solidFill>
                  <a:srgbClr val="0B0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10682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  <p:bldP spid="9" grpId="0" animBg="1"/>
      <p:bldP spid="10" grpId="0" animBg="1"/>
      <p:bldP spid="7" grpId="0"/>
      <p:bldP spid="11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DAFB-983E-4881-8BA8-47C9831A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EBD07-711E-4FC2-9AE9-A2B5000FD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lack of correlation between SEP protons and those inferred from SGRE is explained.</a:t>
            </a:r>
          </a:p>
          <a:p>
            <a:r>
              <a:rPr lang="en-US" dirty="0">
                <a:solidFill>
                  <a:srgbClr val="FFFF00"/>
                </a:solidFill>
              </a:rPr>
              <a:t>High-energy particles from CME nose at large ecliptic distances is not well observed at Earth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 underestimate of high-energy proton number</a:t>
            </a:r>
          </a:p>
          <a:p>
            <a:r>
              <a:rPr lang="en-US" dirty="0">
                <a:sym typeface="Wingdings" panose="05000000000000000000" pitchFamily="2" charset="2"/>
              </a:rPr>
              <a:t>Since SGRE sources are spatially extended, gamma-ray flux is underestimated, so are the inferred proton number</a:t>
            </a:r>
          </a:p>
          <a:p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Well connected events are reasonably correlated; accounting for the above effects move the data points close to the well-connected group</a:t>
            </a:r>
          </a:p>
          <a:p>
            <a:r>
              <a:rPr lang="en-US" dirty="0">
                <a:sym typeface="Wingdings" panose="05000000000000000000" pitchFamily="2" charset="2"/>
              </a:rPr>
              <a:t>Shock source is consistent with the SGRE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C2BF-8073-455F-B24A-41104738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Sustained Gamma-ray Emission (SGRE) from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A088F-DCE3-4111-BA6C-E45C93FD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&gt;100 MeV Gamma rays </a:t>
            </a:r>
          </a:p>
          <a:p>
            <a:r>
              <a:rPr lang="en-US" dirty="0"/>
              <a:t>Duration up to a day</a:t>
            </a:r>
          </a:p>
          <a:p>
            <a:r>
              <a:rPr lang="en-US" dirty="0"/>
              <a:t>Pion decay continuum</a:t>
            </a:r>
          </a:p>
          <a:p>
            <a:r>
              <a:rPr lang="en-US" dirty="0"/>
              <a:t>&gt;300 MeV particles needed</a:t>
            </a:r>
          </a:p>
          <a:p>
            <a:r>
              <a:rPr lang="en-US" dirty="0"/>
              <a:t>Stochastic spectrum (flare)</a:t>
            </a:r>
          </a:p>
          <a:p>
            <a:r>
              <a:rPr lang="en-US" dirty="0"/>
              <a:t>Shock spectrum (CME-driven)</a:t>
            </a:r>
          </a:p>
          <a:p>
            <a:r>
              <a:rPr lang="en-US" dirty="0"/>
              <a:t>Associated with IP type II bursts</a:t>
            </a:r>
          </a:p>
          <a:p>
            <a:r>
              <a:rPr lang="en-US" dirty="0"/>
              <a:t>GLE-like CMEs (~2000 km/s)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566472-A880-4EF8-809A-58E70648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6036"/>
            <a:ext cx="5502283" cy="4351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F0D888-C546-40B3-9EC6-019685F73377}"/>
              </a:ext>
            </a:extLst>
          </p:cNvPr>
          <p:cNvSpPr txBox="1"/>
          <p:nvPr/>
        </p:nvSpPr>
        <p:spPr>
          <a:xfrm>
            <a:off x="7381876" y="22555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 hrs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67E1D-C9D0-458D-9C82-EF0EF1FA0E99}"/>
              </a:ext>
            </a:extLst>
          </p:cNvPr>
          <p:cNvSpPr txBox="1"/>
          <p:nvPr/>
        </p:nvSpPr>
        <p:spPr>
          <a:xfrm>
            <a:off x="8420100" y="3114675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05F1"/>
                </a:solidFill>
              </a:rPr>
              <a:t>1 hr</a:t>
            </a:r>
          </a:p>
        </p:txBody>
      </p:sp>
    </p:spTree>
    <p:extLst>
      <p:ext uri="{BB962C8B-B14F-4D97-AF65-F5344CB8AC3E}">
        <p14:creationId xmlns:p14="http://schemas.microsoft.com/office/powerpoint/2010/main" val="188936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Scenarios: Flare particles and shock particles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1876425"/>
            <a:ext cx="5999020" cy="4351338"/>
          </a:xfrm>
        </p:spPr>
      </p:pic>
      <p:sp>
        <p:nvSpPr>
          <p:cNvPr id="5" name="TextBox 4"/>
          <p:cNvSpPr txBox="1"/>
          <p:nvPr/>
        </p:nvSpPr>
        <p:spPr>
          <a:xfrm>
            <a:off x="6539207" y="1260550"/>
            <a:ext cx="5333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Flare process stops accelerating after the impulsive phase. Shock continues to accelerate for hours to days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Over the SGRE duration the shock accelerates ~10 KeV electrons, it also accelerates &gt;300 MeV protons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Energetic protons and electrons travel away and toward the Sun from the flare site and shock; protons traveling toward the Sun cause the gamma-ray emission</a:t>
            </a:r>
            <a:endParaRPr lang="en-US" sz="22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Shock-nose has the highest-energy particles,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so the precipitation is still in the vicinity of the CME flux rope feet (spatially extended compared to the flare arcade)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To get long-duration via flare particles, they need to be trapped, but in flare loops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622776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Gopalswamy et al. 2019</a:t>
            </a:r>
          </a:p>
        </p:txBody>
      </p:sp>
    </p:spTree>
    <p:extLst>
      <p:ext uri="{BB962C8B-B14F-4D97-AF65-F5344CB8AC3E}">
        <p14:creationId xmlns:p14="http://schemas.microsoft.com/office/powerpoint/2010/main" val="307220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C72D-97F3-4C2C-84F6-E0CC781D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Shock Source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439E8-63E3-4845-B9F4-5BC46271C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10" y="1740874"/>
            <a:ext cx="5076825" cy="3682432"/>
          </a:xfr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B5737-B151-4E4D-8C9B-70C909BFC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" y="1735862"/>
            <a:ext cx="6677025" cy="366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6D531-0864-4888-AD7E-D9102BC5BE60}"/>
              </a:ext>
            </a:extLst>
          </p:cNvPr>
          <p:cNvSpPr txBox="1"/>
          <p:nvPr/>
        </p:nvSpPr>
        <p:spPr>
          <a:xfrm>
            <a:off x="6947258" y="1720044"/>
            <a:ext cx="58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4DB8F-B192-41A5-A8B3-6BA0B4781717}"/>
              </a:ext>
            </a:extLst>
          </p:cNvPr>
          <p:cNvSpPr txBox="1"/>
          <p:nvPr/>
        </p:nvSpPr>
        <p:spPr>
          <a:xfrm>
            <a:off x="285750" y="5543550"/>
            <a:ext cx="65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SGRE duration is directly proportional to the Type II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SGRE duration is inversely proportional to the ending frequency of type II bursts (directly proportional to the distance over which the shock is viable)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5E012-5C26-4C59-BDA5-E48CF7D9D894}"/>
              </a:ext>
            </a:extLst>
          </p:cNvPr>
          <p:cNvSpPr txBox="1"/>
          <p:nvPr/>
        </p:nvSpPr>
        <p:spPr>
          <a:xfrm>
            <a:off x="7067550" y="492442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300 MeV protons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185B26-FC6C-469D-BCDE-767189D558B4}"/>
              </a:ext>
            </a:extLst>
          </p:cNvPr>
          <p:cNvCxnSpPr/>
          <p:nvPr/>
        </p:nvCxnSpPr>
        <p:spPr>
          <a:xfrm flipV="1">
            <a:off x="8296275" y="4276725"/>
            <a:ext cx="0" cy="68491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800AE8-1C36-4E02-AC5F-DF651B8FF7CA}"/>
              </a:ext>
            </a:extLst>
          </p:cNvPr>
          <p:cNvSpPr txBox="1"/>
          <p:nvPr/>
        </p:nvSpPr>
        <p:spPr>
          <a:xfrm>
            <a:off x="7667625" y="5791200"/>
            <a:ext cx="368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Shock electrons propagating toward the Sun may contribute to bremsstrahlung gamma-rays</a:t>
            </a:r>
          </a:p>
        </p:txBody>
      </p:sp>
    </p:spTree>
    <p:extLst>
      <p:ext uri="{BB962C8B-B14F-4D97-AF65-F5344CB8AC3E}">
        <p14:creationId xmlns:p14="http://schemas.microsoft.com/office/powerpoint/2010/main" val="275426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BEE5-1F43-47BE-8213-DB79826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Spatially-extended Gamma-rays: 2014/09/01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E2DFA2-849A-493C-8154-4005A7348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5" y="2143125"/>
            <a:ext cx="11666975" cy="37909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D0FC6-C434-4DAF-A819-8221C17D7FD6}"/>
              </a:ext>
            </a:extLst>
          </p:cNvPr>
          <p:cNvSpPr txBox="1"/>
          <p:nvPr/>
        </p:nvSpPr>
        <p:spPr>
          <a:xfrm>
            <a:off x="9058274" y="645795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Gopalswamy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57731-1DE3-40BD-AE13-85228FE7AC3D}"/>
              </a:ext>
            </a:extLst>
          </p:cNvPr>
          <p:cNvSpPr txBox="1"/>
          <p:nvPr/>
        </p:nvSpPr>
        <p:spPr>
          <a:xfrm>
            <a:off x="542925" y="6229350"/>
            <a:ext cx="722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Most of the gamma-ray photons must be occulted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3C8E-743C-4E16-8BD9-FC878294AC40}"/>
              </a:ext>
            </a:extLst>
          </p:cNvPr>
          <p:cNvSpPr txBox="1"/>
          <p:nvPr/>
        </p:nvSpPr>
        <p:spPr>
          <a:xfrm>
            <a:off x="4314825" y="1571625"/>
            <a:ext cx="613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Flares: compact  source; shock: extended source</a:t>
            </a:r>
          </a:p>
        </p:txBody>
      </p:sp>
    </p:spTree>
    <p:extLst>
      <p:ext uri="{BB962C8B-B14F-4D97-AF65-F5344CB8AC3E}">
        <p14:creationId xmlns:p14="http://schemas.microsoft.com/office/powerpoint/2010/main" val="54974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Spatial-extended emission expected from the shock scenario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92" y="2066325"/>
            <a:ext cx="8369598" cy="401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735" y="6254745"/>
            <a:ext cx="924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2015 June 21 CME speed: 1366 km/s, </a:t>
            </a:r>
            <a:r>
              <a:rPr lang="en-US" sz="2400" dirty="0">
                <a:solidFill>
                  <a:srgbClr val="FF0000"/>
                </a:solidFill>
              </a:rPr>
              <a:t>M2.6 flare</a:t>
            </a:r>
            <a:r>
              <a:rPr lang="en-US" sz="2400" dirty="0"/>
              <a:t>; SGRE 14 h; type II 21 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5951" y="1176863"/>
            <a:ext cx="487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CME Flux rope spatially more extended than the flare structure (post-eruption arcade)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B735E-5287-4DA5-BD2D-BABF9F68F16A}"/>
              </a:ext>
            </a:extLst>
          </p:cNvPr>
          <p:cNvSpPr txBox="1"/>
          <p:nvPr/>
        </p:nvSpPr>
        <p:spPr>
          <a:xfrm>
            <a:off x="9048749" y="2971800"/>
            <a:ext cx="30670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Hard X-rays and impulsive-phase are confined to post eruption arcade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54E00D-589B-4CBD-AA82-E03746CD7EBD}"/>
              </a:ext>
            </a:extLst>
          </p:cNvPr>
          <p:cNvCxnSpPr/>
          <p:nvPr/>
        </p:nvCxnSpPr>
        <p:spPr>
          <a:xfrm flipH="1">
            <a:off x="7086600" y="3314700"/>
            <a:ext cx="1962149" cy="5810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883FB3-2E20-4DCF-843E-F3E61077B1A2}"/>
              </a:ext>
            </a:extLst>
          </p:cNvPr>
          <p:cNvCxnSpPr/>
          <p:nvPr/>
        </p:nvCxnSpPr>
        <p:spPr>
          <a:xfrm>
            <a:off x="5962650" y="2409825"/>
            <a:ext cx="904875" cy="2781300"/>
          </a:xfrm>
          <a:prstGeom prst="line">
            <a:avLst/>
          </a:prstGeom>
          <a:ln w="1905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B33C81-F55D-4627-9EC2-2535525733BB}"/>
              </a:ext>
            </a:extLst>
          </p:cNvPr>
          <p:cNvCxnSpPr>
            <a:cxnSpLocks/>
          </p:cNvCxnSpPr>
          <p:nvPr/>
        </p:nvCxnSpPr>
        <p:spPr>
          <a:xfrm flipH="1">
            <a:off x="6086476" y="1820644"/>
            <a:ext cx="1219199" cy="646331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2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6E6-F334-4955-A0E3-87AE293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Correlation between # protons in SEP events and inferred from SGRE (de Nolfo + 2019)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AC958-0CE0-4F3E-9CC6-153482B23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1747838"/>
            <a:ext cx="9006840" cy="4957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24E11-11A3-487E-9B67-D5D77B57FAE0}"/>
              </a:ext>
            </a:extLst>
          </p:cNvPr>
          <p:cNvSpPr txBox="1"/>
          <p:nvPr/>
        </p:nvSpPr>
        <p:spPr>
          <a:xfrm>
            <a:off x="9397365" y="1781175"/>
            <a:ext cx="28613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 –axis: # protons inferred from SEP events at PAMELA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Y –axis: # protons inferred from Fermi gamma-ray events</a:t>
            </a:r>
          </a:p>
          <a:p>
            <a:endParaRPr lang="en-US" sz="2400" dirty="0"/>
          </a:p>
          <a:p>
            <a:r>
              <a:rPr lang="en-US" sz="2400" dirty="0"/>
              <a:t>Since SEPs are from shock, lack of correlation suggests shock may not be the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85873-CF0D-4F4A-9B10-FF6BF3C19216}"/>
              </a:ext>
            </a:extLst>
          </p:cNvPr>
          <p:cNvSpPr txBox="1"/>
          <p:nvPr/>
        </p:nvSpPr>
        <p:spPr>
          <a:xfrm>
            <a:off x="6076951" y="5629275"/>
            <a:ext cx="178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05F1"/>
                </a:solidFill>
              </a:rPr>
              <a:t>De Nolfo + 2019</a:t>
            </a:r>
          </a:p>
        </p:txBody>
      </p:sp>
    </p:spTree>
    <p:extLst>
      <p:ext uri="{BB962C8B-B14F-4D97-AF65-F5344CB8AC3E}">
        <p14:creationId xmlns:p14="http://schemas.microsoft.com/office/powerpoint/2010/main" val="185182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3DFC-E887-42C8-9B14-43EC5193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lack of correlation?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D123-ED99-42E4-BDC6-110B6ED8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reasons for the lack of correlation based on:</a:t>
            </a:r>
          </a:p>
          <a:p>
            <a:r>
              <a:rPr lang="en-US" dirty="0">
                <a:solidFill>
                  <a:srgbClr val="FFFF00"/>
                </a:solidFill>
              </a:rPr>
              <a:t>the spatially extended nature of gamma-ray source: In events ~30⁰ from the limb, the gamma-ray flux is underestimated</a:t>
            </a:r>
          </a:p>
          <a:p>
            <a:r>
              <a:rPr lang="en-US" dirty="0"/>
              <a:t>For events poorly connected to the observer (PAMELA), the number of protons in the SEP event is underestimated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Apply these to the scatter plot (de Nolfo + 2019)</a:t>
            </a:r>
          </a:p>
        </p:txBody>
      </p:sp>
    </p:spTree>
    <p:extLst>
      <p:ext uri="{BB962C8B-B14F-4D97-AF65-F5344CB8AC3E}">
        <p14:creationId xmlns:p14="http://schemas.microsoft.com/office/powerpoint/2010/main" val="35950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6E6-F334-4955-A0E3-87AE293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Correlation between # protons in SEP events and inferred from SGRE (de Nolfo + 2019)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AC958-0CE0-4F3E-9CC6-153482B23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1747838"/>
            <a:ext cx="9006840" cy="49578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D1C47F-3FD1-44F4-AD0E-B8D62B857747}"/>
              </a:ext>
            </a:extLst>
          </p:cNvPr>
          <p:cNvSpPr/>
          <p:nvPr/>
        </p:nvSpPr>
        <p:spPr>
          <a:xfrm>
            <a:off x="1143000" y="3124200"/>
            <a:ext cx="2724150" cy="88582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24E11-11A3-487E-9B67-D5D77B57FAE0}"/>
              </a:ext>
            </a:extLst>
          </p:cNvPr>
          <p:cNvSpPr txBox="1"/>
          <p:nvPr/>
        </p:nvSpPr>
        <p:spPr>
          <a:xfrm>
            <a:off x="9397365" y="2228850"/>
            <a:ext cx="2861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SEP proton # (2)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1E2BB92CBC144967077C2021A537D" ma:contentTypeVersion="2" ma:contentTypeDescription="Create a new document." ma:contentTypeScope="" ma:versionID="18ccf9a059235674530f8ae1b0146e30">
  <xsd:schema xmlns:xsd="http://www.w3.org/2001/XMLSchema" xmlns:xs="http://www.w3.org/2001/XMLSchema" xmlns:p="http://schemas.microsoft.com/office/2006/metadata/properties" xmlns:ns3="c852713b-0caa-4ac0-ba75-048f00e27b76" targetNamespace="http://schemas.microsoft.com/office/2006/metadata/properties" ma:root="true" ma:fieldsID="815bfe5fc3236ebfc14d2bcad8c15da4" ns3:_="">
    <xsd:import namespace="c852713b-0caa-4ac0-ba75-048f00e27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2713b-0caa-4ac0-ba75-048f00e27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156192-5D82-4C80-AACF-88D13FDD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2713b-0caa-4ac0-ba75-048f00e27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637B4E-ECD6-4C41-97E4-15E2E3725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C9D12-7AE1-4725-B5F8-126FE068A2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914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Interplanetary shocks as a source of sustained gamma-ray emission from the Sun</vt:lpstr>
      <vt:lpstr>Sustained Gamma-ray Emission (SGRE) from the Sun</vt:lpstr>
      <vt:lpstr>Scenarios: Flare particles and shock particles</vt:lpstr>
      <vt:lpstr>Evidence for Shock Source</vt:lpstr>
      <vt:lpstr>Spatially-extended Gamma-rays: 2014/09/01</vt:lpstr>
      <vt:lpstr>Spatial-extended emission expected from the shock scenario</vt:lpstr>
      <vt:lpstr>Lack of Correlation between # protons in SEP events and inferred from SGRE (de Nolfo + 2019)</vt:lpstr>
      <vt:lpstr>Why the lack of correlation?</vt:lpstr>
      <vt:lpstr>Lack of Correlation between # protons in SEP events and inferred from SGRE (de Nolfo + 2019)</vt:lpstr>
      <vt:lpstr>High-latitude Event</vt:lpstr>
      <vt:lpstr>Another Example: Barely 300 MeV particles</vt:lpstr>
      <vt:lpstr>Lack of correlation between # protons in SEP events and inferred from SGRE (de Nolfo + 2019)</vt:lpstr>
      <vt:lpstr>Lack of Correlation between # protons in SEP events and inferred from SGRE (de Nolfo + 2019)</vt:lpstr>
      <vt:lpstr>Limb Event; High-latitude event?</vt:lpstr>
      <vt:lpstr>Outlier Event: 2013 Oct 28, S14E28; B0=+6</vt:lpstr>
      <vt:lpstr>Lack of Correlation between # protons in SEP events and inferred from SGRE (de Nolfo + 2019)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Interplanetary shocks as a source of sustained gamma-ray emission from the Sun</dc:title>
  <dc:creator>Gopalswamy, Natchimuthuk (GSFC-6710)</dc:creator>
  <cp:lastModifiedBy>Gopalswamy, Natchimuthuk (GSFC-6710)</cp:lastModifiedBy>
  <cp:revision>2</cp:revision>
  <dcterms:created xsi:type="dcterms:W3CDTF">2020-05-07T12:31:28Z</dcterms:created>
  <dcterms:modified xsi:type="dcterms:W3CDTF">2020-05-07T20:24:45Z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0x0101002BD1E2BB92CBC144967077C2021A537D</vt:lpwstr>
  </property>
</Properties>
</file>