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318" r:id="rId2"/>
    <p:sldId id="349" r:id="rId3"/>
    <p:sldId id="370" r:id="rId4"/>
    <p:sldId id="371" r:id="rId5"/>
    <p:sldId id="372" r:id="rId6"/>
    <p:sldId id="404" r:id="rId7"/>
    <p:sldId id="373" r:id="rId8"/>
    <p:sldId id="403" r:id="rId9"/>
    <p:sldId id="405" r:id="rId10"/>
    <p:sldId id="406" r:id="rId11"/>
    <p:sldId id="407" r:id="rId12"/>
    <p:sldId id="408" r:id="rId13"/>
    <p:sldId id="409" r:id="rId14"/>
    <p:sldId id="4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60" userDrawn="1">
          <p15:clr>
            <a:srgbClr val="A4A3A4"/>
          </p15:clr>
        </p15:guide>
        <p15:guide id="4" pos="7296" userDrawn="1">
          <p15:clr>
            <a:srgbClr val="A4A3A4"/>
          </p15:clr>
        </p15:guide>
        <p15:guide id="5" pos="600" userDrawn="1">
          <p15:clr>
            <a:srgbClr val="A4A3A4"/>
          </p15:clr>
        </p15:guide>
        <p15:guide id="6" pos="7080" userDrawn="1">
          <p15:clr>
            <a:srgbClr val="A4A3A4"/>
          </p15:clr>
        </p15:guide>
        <p15:guide id="7" orient="horz" pos="1008" userDrawn="1">
          <p15:clr>
            <a:srgbClr val="A4A3A4"/>
          </p15:clr>
        </p15:guide>
        <p15:guide id="8" orient="horz" pos="1416" userDrawn="1">
          <p15:clr>
            <a:srgbClr val="A4A3A4"/>
          </p15:clr>
        </p15:guide>
        <p15:guide id="9" pos="6720" userDrawn="1">
          <p15:clr>
            <a:srgbClr val="A4A3A4"/>
          </p15:clr>
        </p15:guide>
        <p15:guide id="10" orient="horz" pos="3888" userDrawn="1">
          <p15:clr>
            <a:srgbClr val="A4A3A4"/>
          </p15:clr>
        </p15:guide>
        <p15:guide id="11" orient="horz" pos="2156">
          <p15:clr>
            <a:srgbClr val="A4A3A4"/>
          </p15:clr>
        </p15:guide>
        <p15:guide id="12" orient="horz" pos="1438">
          <p15:clr>
            <a:srgbClr val="A4A3A4"/>
          </p15:clr>
        </p15:guide>
        <p15:guide id="13" orient="horz" pos="2814">
          <p15:clr>
            <a:srgbClr val="A4A3A4"/>
          </p15:clr>
        </p15:guide>
        <p15:guide id="14" pos="6911">
          <p15:clr>
            <a:srgbClr val="A4A3A4"/>
          </p15:clr>
        </p15:guide>
        <p15:guide id="15" orient="horz" pos="2346">
          <p15:clr>
            <a:srgbClr val="A4A3A4"/>
          </p15:clr>
        </p15:guide>
        <p15:guide id="16" orient="horz" pos="1571">
          <p15:clr>
            <a:srgbClr val="A4A3A4"/>
          </p15:clr>
        </p15:guide>
        <p15:guide id="17" orient="horz" pos="2140">
          <p15:clr>
            <a:srgbClr val="A4A3A4"/>
          </p15:clr>
        </p15:guide>
        <p15:guide id="18" orient="horz" pos="1954">
          <p15:clr>
            <a:srgbClr val="A4A3A4"/>
          </p15:clr>
        </p15:guide>
        <p15:guide id="19" pos="3844">
          <p15:clr>
            <a:srgbClr val="A4A3A4"/>
          </p15:clr>
        </p15:guide>
        <p15:guide id="20" pos="614">
          <p15:clr>
            <a:srgbClr val="A4A3A4"/>
          </p15:clr>
        </p15:guide>
        <p15:guide id="21" pos="70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D1F"/>
    <a:srgbClr val="848B94"/>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6837" autoAdjust="0"/>
  </p:normalViewPr>
  <p:slideViewPr>
    <p:cSldViewPr snapToGrid="0" showGuides="1">
      <p:cViewPr varScale="1">
        <p:scale>
          <a:sx n="68" d="100"/>
          <a:sy n="68" d="100"/>
        </p:scale>
        <p:origin x="1080" y="60"/>
      </p:cViewPr>
      <p:guideLst>
        <p:guide orient="horz" pos="2160"/>
        <p:guide pos="3840"/>
        <p:guide pos="960"/>
        <p:guide pos="7296"/>
        <p:guide pos="600"/>
        <p:guide pos="7080"/>
        <p:guide orient="horz" pos="1008"/>
        <p:guide orient="horz" pos="1416"/>
        <p:guide pos="6720"/>
        <p:guide orient="horz" pos="3888"/>
        <p:guide orient="horz" pos="2156"/>
        <p:guide orient="horz" pos="1438"/>
        <p:guide orient="horz" pos="2814"/>
        <p:guide pos="6911"/>
        <p:guide orient="horz" pos="2346"/>
        <p:guide orient="horz" pos="1571"/>
        <p:guide orient="horz" pos="2140"/>
        <p:guide orient="horz" pos="1954"/>
        <p:guide pos="3844"/>
        <p:guide pos="614"/>
        <p:guide pos="708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5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cientificnet.sharepoint.com/sites/ALGORITMI/Shared%20Documents/Fieldwork/field_lab_protoco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82667738827228E-2"/>
          <c:y val="3.1507798960138646E-2"/>
          <c:w val="0.90822975661493033"/>
          <c:h val="0.75101453489615189"/>
        </c:manualLayout>
      </c:layout>
      <c:barChart>
        <c:barDir val="col"/>
        <c:grouping val="clustered"/>
        <c:varyColors val="0"/>
        <c:ser>
          <c:idx val="0"/>
          <c:order val="0"/>
          <c:spPr>
            <a:solidFill>
              <a:schemeClr val="accent1"/>
            </a:solidFill>
            <a:ln>
              <a:noFill/>
            </a:ln>
            <a:effectLst/>
          </c:spPr>
          <c:invertIfNegative val="0"/>
          <c:cat>
            <c:numRef>
              <c:f>Sheet2!$A$1:$ID$1</c:f>
              <c:numCache>
                <c:formatCode>General</c:formatCode>
                <c:ptCount val="238"/>
                <c:pt idx="0">
                  <c:v>374.4</c:v>
                </c:pt>
                <c:pt idx="1">
                  <c:v>407.4</c:v>
                </c:pt>
                <c:pt idx="2">
                  <c:v>419</c:v>
                </c:pt>
                <c:pt idx="3">
                  <c:v>427</c:v>
                </c:pt>
                <c:pt idx="4">
                  <c:v>434.4</c:v>
                </c:pt>
                <c:pt idx="5">
                  <c:v>442.5</c:v>
                </c:pt>
                <c:pt idx="6">
                  <c:v>450.3</c:v>
                </c:pt>
                <c:pt idx="7">
                  <c:v>458.4</c:v>
                </c:pt>
                <c:pt idx="8">
                  <c:v>466.1</c:v>
                </c:pt>
                <c:pt idx="9">
                  <c:v>474.2</c:v>
                </c:pt>
                <c:pt idx="10">
                  <c:v>481.8</c:v>
                </c:pt>
                <c:pt idx="11">
                  <c:v>489</c:v>
                </c:pt>
                <c:pt idx="12">
                  <c:v>497</c:v>
                </c:pt>
                <c:pt idx="13">
                  <c:v>504.6</c:v>
                </c:pt>
                <c:pt idx="14">
                  <c:v>511.7</c:v>
                </c:pt>
                <c:pt idx="15">
                  <c:v>519.6</c:v>
                </c:pt>
                <c:pt idx="16">
                  <c:v>527.1</c:v>
                </c:pt>
                <c:pt idx="17">
                  <c:v>534.20000000000005</c:v>
                </c:pt>
                <c:pt idx="18">
                  <c:v>542</c:v>
                </c:pt>
                <c:pt idx="19">
                  <c:v>549.5</c:v>
                </c:pt>
                <c:pt idx="20">
                  <c:v>556.5</c:v>
                </c:pt>
                <c:pt idx="21">
                  <c:v>564.29999999999995</c:v>
                </c:pt>
                <c:pt idx="22">
                  <c:v>571.70000000000005</c:v>
                </c:pt>
                <c:pt idx="23">
                  <c:v>579.5</c:v>
                </c:pt>
                <c:pt idx="24">
                  <c:v>587.70000000000005</c:v>
                </c:pt>
                <c:pt idx="25">
                  <c:v>596</c:v>
                </c:pt>
                <c:pt idx="26">
                  <c:v>604.20000000000005</c:v>
                </c:pt>
                <c:pt idx="27">
                  <c:v>612.4</c:v>
                </c:pt>
                <c:pt idx="28">
                  <c:v>620.6</c:v>
                </c:pt>
                <c:pt idx="29">
                  <c:v>629.5</c:v>
                </c:pt>
                <c:pt idx="30">
                  <c:v>638.20000000000005</c:v>
                </c:pt>
                <c:pt idx="31">
                  <c:v>647.20000000000005</c:v>
                </c:pt>
                <c:pt idx="32">
                  <c:v>656.6</c:v>
                </c:pt>
                <c:pt idx="33">
                  <c:v>666</c:v>
                </c:pt>
                <c:pt idx="34">
                  <c:v>676.2</c:v>
                </c:pt>
                <c:pt idx="35">
                  <c:v>686.1</c:v>
                </c:pt>
                <c:pt idx="36">
                  <c:v>696.3</c:v>
                </c:pt>
                <c:pt idx="37">
                  <c:v>706.8</c:v>
                </c:pt>
                <c:pt idx="38">
                  <c:v>716.7</c:v>
                </c:pt>
                <c:pt idx="39">
                  <c:v>727.5</c:v>
                </c:pt>
                <c:pt idx="40">
                  <c:v>738.5</c:v>
                </c:pt>
                <c:pt idx="41">
                  <c:v>748.9</c:v>
                </c:pt>
                <c:pt idx="42">
                  <c:v>760.1</c:v>
                </c:pt>
                <c:pt idx="43">
                  <c:v>771</c:v>
                </c:pt>
                <c:pt idx="44">
                  <c:v>782</c:v>
                </c:pt>
                <c:pt idx="45">
                  <c:v>792.7</c:v>
                </c:pt>
                <c:pt idx="46">
                  <c:v>803.6</c:v>
                </c:pt>
                <c:pt idx="47">
                  <c:v>814.8</c:v>
                </c:pt>
                <c:pt idx="48">
                  <c:v>826.1</c:v>
                </c:pt>
                <c:pt idx="49">
                  <c:v>837.2</c:v>
                </c:pt>
                <c:pt idx="50">
                  <c:v>848.2</c:v>
                </c:pt>
                <c:pt idx="51">
                  <c:v>858.4</c:v>
                </c:pt>
                <c:pt idx="52">
                  <c:v>868.8</c:v>
                </c:pt>
                <c:pt idx="53">
                  <c:v>879.5</c:v>
                </c:pt>
                <c:pt idx="54">
                  <c:v>890.1</c:v>
                </c:pt>
                <c:pt idx="55">
                  <c:v>900.7</c:v>
                </c:pt>
                <c:pt idx="56">
                  <c:v>911.2</c:v>
                </c:pt>
                <c:pt idx="57">
                  <c:v>921.6</c:v>
                </c:pt>
                <c:pt idx="58">
                  <c:v>930</c:v>
                </c:pt>
                <c:pt idx="59">
                  <c:v>934.9</c:v>
                </c:pt>
                <c:pt idx="60">
                  <c:v>940.1</c:v>
                </c:pt>
                <c:pt idx="61">
                  <c:v>945.1</c:v>
                </c:pt>
                <c:pt idx="62">
                  <c:v>949.7</c:v>
                </c:pt>
                <c:pt idx="63">
                  <c:v>955</c:v>
                </c:pt>
                <c:pt idx="64">
                  <c:v>959.3</c:v>
                </c:pt>
                <c:pt idx="65">
                  <c:v>964.9</c:v>
                </c:pt>
                <c:pt idx="66">
                  <c:v>968.6</c:v>
                </c:pt>
                <c:pt idx="67">
                  <c:v>974.8</c:v>
                </c:pt>
                <c:pt idx="68">
                  <c:v>977.6</c:v>
                </c:pt>
                <c:pt idx="69">
                  <c:v>984.7</c:v>
                </c:pt>
                <c:pt idx="70">
                  <c:v>987.8</c:v>
                </c:pt>
                <c:pt idx="71">
                  <c:v>994.7</c:v>
                </c:pt>
                <c:pt idx="72">
                  <c:v>998.9</c:v>
                </c:pt>
                <c:pt idx="73">
                  <c:v>1005.5</c:v>
                </c:pt>
                <c:pt idx="74">
                  <c:v>995.9</c:v>
                </c:pt>
                <c:pt idx="75">
                  <c:v>1006.2</c:v>
                </c:pt>
                <c:pt idx="76">
                  <c:v>1019.6</c:v>
                </c:pt>
                <c:pt idx="77">
                  <c:v>1031.5999999999999</c:v>
                </c:pt>
                <c:pt idx="78">
                  <c:v>1040.5999999999999</c:v>
                </c:pt>
                <c:pt idx="79">
                  <c:v>1051.0999999999999</c:v>
                </c:pt>
                <c:pt idx="80">
                  <c:v>1062.2</c:v>
                </c:pt>
                <c:pt idx="81">
                  <c:v>1073.5</c:v>
                </c:pt>
                <c:pt idx="82">
                  <c:v>1082.4000000000001</c:v>
                </c:pt>
                <c:pt idx="83">
                  <c:v>1092.8</c:v>
                </c:pt>
                <c:pt idx="84">
                  <c:v>1103.9000000000001</c:v>
                </c:pt>
                <c:pt idx="85">
                  <c:v>1115.2</c:v>
                </c:pt>
                <c:pt idx="86">
                  <c:v>1126.5999999999999</c:v>
                </c:pt>
                <c:pt idx="87">
                  <c:v>1137.9000000000001</c:v>
                </c:pt>
                <c:pt idx="88">
                  <c:v>1146.7</c:v>
                </c:pt>
                <c:pt idx="89">
                  <c:v>1157.0999999999999</c:v>
                </c:pt>
                <c:pt idx="90">
                  <c:v>1168.2</c:v>
                </c:pt>
                <c:pt idx="91">
                  <c:v>1179.5</c:v>
                </c:pt>
                <c:pt idx="92">
                  <c:v>1190.7</c:v>
                </c:pt>
                <c:pt idx="93">
                  <c:v>1202</c:v>
                </c:pt>
                <c:pt idx="94">
                  <c:v>1213.3</c:v>
                </c:pt>
                <c:pt idx="95">
                  <c:v>1224.5999999999999</c:v>
                </c:pt>
                <c:pt idx="96">
                  <c:v>1235.9000000000001</c:v>
                </c:pt>
                <c:pt idx="97">
                  <c:v>1247.0999999999999</c:v>
                </c:pt>
                <c:pt idx="98">
                  <c:v>1258.4000000000001</c:v>
                </c:pt>
                <c:pt idx="99">
                  <c:v>1269.5999999999999</c:v>
                </c:pt>
                <c:pt idx="100">
                  <c:v>1278.4000000000001</c:v>
                </c:pt>
                <c:pt idx="101">
                  <c:v>1288.7</c:v>
                </c:pt>
                <c:pt idx="102">
                  <c:v>1299.7</c:v>
                </c:pt>
                <c:pt idx="103">
                  <c:v>1310.8</c:v>
                </c:pt>
                <c:pt idx="104">
                  <c:v>1322</c:v>
                </c:pt>
                <c:pt idx="105">
                  <c:v>1333.2</c:v>
                </c:pt>
                <c:pt idx="106">
                  <c:v>1344.4</c:v>
                </c:pt>
                <c:pt idx="107">
                  <c:v>1355.5</c:v>
                </c:pt>
                <c:pt idx="108">
                  <c:v>1366.7</c:v>
                </c:pt>
                <c:pt idx="109">
                  <c:v>1377.9</c:v>
                </c:pt>
                <c:pt idx="110">
                  <c:v>1389</c:v>
                </c:pt>
                <c:pt idx="111">
                  <c:v>1400.1</c:v>
                </c:pt>
                <c:pt idx="112">
                  <c:v>1411.3</c:v>
                </c:pt>
                <c:pt idx="113">
                  <c:v>1422.4</c:v>
                </c:pt>
                <c:pt idx="114">
                  <c:v>1433.5</c:v>
                </c:pt>
                <c:pt idx="115">
                  <c:v>1444.5</c:v>
                </c:pt>
                <c:pt idx="116">
                  <c:v>1453.1</c:v>
                </c:pt>
                <c:pt idx="117">
                  <c:v>1463.3</c:v>
                </c:pt>
                <c:pt idx="118">
                  <c:v>1474.2</c:v>
                </c:pt>
                <c:pt idx="119">
                  <c:v>1485.1</c:v>
                </c:pt>
                <c:pt idx="120">
                  <c:v>1496.2</c:v>
                </c:pt>
                <c:pt idx="121">
                  <c:v>1507.2</c:v>
                </c:pt>
                <c:pt idx="122">
                  <c:v>1518.2</c:v>
                </c:pt>
                <c:pt idx="123">
                  <c:v>1529.2</c:v>
                </c:pt>
                <c:pt idx="124">
                  <c:v>1540.2</c:v>
                </c:pt>
                <c:pt idx="125">
                  <c:v>1548.7</c:v>
                </c:pt>
                <c:pt idx="126">
                  <c:v>1558.8</c:v>
                </c:pt>
                <c:pt idx="127">
                  <c:v>1569.6</c:v>
                </c:pt>
                <c:pt idx="128">
                  <c:v>1580.4</c:v>
                </c:pt>
                <c:pt idx="129">
                  <c:v>1591.3</c:v>
                </c:pt>
                <c:pt idx="130">
                  <c:v>1602.3</c:v>
                </c:pt>
                <c:pt idx="131">
                  <c:v>1610.8</c:v>
                </c:pt>
                <c:pt idx="132">
                  <c:v>1620.7</c:v>
                </c:pt>
                <c:pt idx="133">
                  <c:v>1631.4</c:v>
                </c:pt>
                <c:pt idx="134">
                  <c:v>1642.2</c:v>
                </c:pt>
                <c:pt idx="135">
                  <c:v>1653.1</c:v>
                </c:pt>
                <c:pt idx="136">
                  <c:v>1661.5</c:v>
                </c:pt>
                <c:pt idx="137">
                  <c:v>1671.5</c:v>
                </c:pt>
                <c:pt idx="138">
                  <c:v>1682.1</c:v>
                </c:pt>
                <c:pt idx="139">
                  <c:v>1692.8</c:v>
                </c:pt>
                <c:pt idx="140">
                  <c:v>1701.2</c:v>
                </c:pt>
                <c:pt idx="141">
                  <c:v>1711.1</c:v>
                </c:pt>
                <c:pt idx="142">
                  <c:v>1721.7</c:v>
                </c:pt>
                <c:pt idx="143">
                  <c:v>1730</c:v>
                </c:pt>
                <c:pt idx="144">
                  <c:v>1739.8</c:v>
                </c:pt>
                <c:pt idx="145">
                  <c:v>1750.3</c:v>
                </c:pt>
                <c:pt idx="146">
                  <c:v>1761</c:v>
                </c:pt>
                <c:pt idx="147">
                  <c:v>1769.3</c:v>
                </c:pt>
                <c:pt idx="148">
                  <c:v>1779.1</c:v>
                </c:pt>
                <c:pt idx="149">
                  <c:v>1787.2</c:v>
                </c:pt>
                <c:pt idx="150">
                  <c:v>1797</c:v>
                </c:pt>
                <c:pt idx="151">
                  <c:v>1807.4</c:v>
                </c:pt>
                <c:pt idx="152">
                  <c:v>1815.6</c:v>
                </c:pt>
                <c:pt idx="153">
                  <c:v>1825.4</c:v>
                </c:pt>
                <c:pt idx="154">
                  <c:v>1835.8</c:v>
                </c:pt>
                <c:pt idx="155">
                  <c:v>1844</c:v>
                </c:pt>
                <c:pt idx="156">
                  <c:v>1853.7</c:v>
                </c:pt>
                <c:pt idx="157">
                  <c:v>1861.7</c:v>
                </c:pt>
                <c:pt idx="158">
                  <c:v>1871.4</c:v>
                </c:pt>
                <c:pt idx="159">
                  <c:v>1881.7</c:v>
                </c:pt>
                <c:pt idx="160">
                  <c:v>1889.8</c:v>
                </c:pt>
                <c:pt idx="161">
                  <c:v>1899.5</c:v>
                </c:pt>
                <c:pt idx="162">
                  <c:v>1906.2</c:v>
                </c:pt>
                <c:pt idx="163">
                  <c:v>1917.9</c:v>
                </c:pt>
                <c:pt idx="164">
                  <c:v>1927.2</c:v>
                </c:pt>
                <c:pt idx="165">
                  <c:v>1935.7</c:v>
                </c:pt>
                <c:pt idx="166">
                  <c:v>1943.9</c:v>
                </c:pt>
                <c:pt idx="167">
                  <c:v>1953.7</c:v>
                </c:pt>
                <c:pt idx="168">
                  <c:v>1962.6</c:v>
                </c:pt>
                <c:pt idx="169">
                  <c:v>1970.9</c:v>
                </c:pt>
                <c:pt idx="170">
                  <c:v>1978.9</c:v>
                </c:pt>
                <c:pt idx="171">
                  <c:v>1988.5</c:v>
                </c:pt>
                <c:pt idx="172">
                  <c:v>1997.3</c:v>
                </c:pt>
                <c:pt idx="173">
                  <c:v>2005.5</c:v>
                </c:pt>
                <c:pt idx="174">
                  <c:v>2013.4</c:v>
                </c:pt>
                <c:pt idx="175">
                  <c:v>2021.3</c:v>
                </c:pt>
                <c:pt idx="176">
                  <c:v>2030.7</c:v>
                </c:pt>
                <c:pt idx="177">
                  <c:v>2039.3</c:v>
                </c:pt>
                <c:pt idx="178">
                  <c:v>2047.3</c:v>
                </c:pt>
                <c:pt idx="179">
                  <c:v>2055.1</c:v>
                </c:pt>
                <c:pt idx="180">
                  <c:v>2064.4</c:v>
                </c:pt>
                <c:pt idx="181">
                  <c:v>2072.9</c:v>
                </c:pt>
                <c:pt idx="182">
                  <c:v>2080.6999999999998</c:v>
                </c:pt>
                <c:pt idx="183">
                  <c:v>2088.4</c:v>
                </c:pt>
                <c:pt idx="184">
                  <c:v>2097.5</c:v>
                </c:pt>
                <c:pt idx="185">
                  <c:v>2105.8000000000002</c:v>
                </c:pt>
                <c:pt idx="186">
                  <c:v>2113.6</c:v>
                </c:pt>
                <c:pt idx="187">
                  <c:v>2121.1999999999998</c:v>
                </c:pt>
                <c:pt idx="188">
                  <c:v>2130.1</c:v>
                </c:pt>
                <c:pt idx="189">
                  <c:v>2138.3000000000002</c:v>
                </c:pt>
                <c:pt idx="190">
                  <c:v>2145.9</c:v>
                </c:pt>
                <c:pt idx="191">
                  <c:v>2153.4</c:v>
                </c:pt>
                <c:pt idx="192">
                  <c:v>2162.1999999999998</c:v>
                </c:pt>
                <c:pt idx="193">
                  <c:v>2170.1999999999998</c:v>
                </c:pt>
                <c:pt idx="194">
                  <c:v>2177.6999999999998</c:v>
                </c:pt>
                <c:pt idx="195">
                  <c:v>2185.1</c:v>
                </c:pt>
                <c:pt idx="196">
                  <c:v>2193.6999999999998</c:v>
                </c:pt>
                <c:pt idx="197">
                  <c:v>2201.6999999999998</c:v>
                </c:pt>
                <c:pt idx="198">
                  <c:v>2209</c:v>
                </c:pt>
                <c:pt idx="199">
                  <c:v>2216.1999999999998</c:v>
                </c:pt>
                <c:pt idx="200">
                  <c:v>2224.6999999999998</c:v>
                </c:pt>
                <c:pt idx="201">
                  <c:v>2232.5</c:v>
                </c:pt>
                <c:pt idx="202">
                  <c:v>2239.8000000000002</c:v>
                </c:pt>
                <c:pt idx="203">
                  <c:v>2248.1999999999998</c:v>
                </c:pt>
                <c:pt idx="204">
                  <c:v>2255.9</c:v>
                </c:pt>
                <c:pt idx="205">
                  <c:v>2263</c:v>
                </c:pt>
                <c:pt idx="206">
                  <c:v>2270</c:v>
                </c:pt>
                <c:pt idx="207">
                  <c:v>2278.3000000000002</c:v>
                </c:pt>
                <c:pt idx="208">
                  <c:v>2285.8000000000002</c:v>
                </c:pt>
                <c:pt idx="209">
                  <c:v>2292.8000000000002</c:v>
                </c:pt>
                <c:pt idx="210">
                  <c:v>2299.6999999999998</c:v>
                </c:pt>
                <c:pt idx="211">
                  <c:v>2307.8000000000002</c:v>
                </c:pt>
                <c:pt idx="212">
                  <c:v>2315.1999999999998</c:v>
                </c:pt>
                <c:pt idx="213">
                  <c:v>2322.1</c:v>
                </c:pt>
                <c:pt idx="214">
                  <c:v>2330.1999999999998</c:v>
                </c:pt>
                <c:pt idx="215">
                  <c:v>2337.5</c:v>
                </c:pt>
                <c:pt idx="216">
                  <c:v>2344.1999999999998</c:v>
                </c:pt>
                <c:pt idx="217">
                  <c:v>2352.1999999999998</c:v>
                </c:pt>
                <c:pt idx="218">
                  <c:v>2359.4</c:v>
                </c:pt>
                <c:pt idx="219">
                  <c:v>2366.1</c:v>
                </c:pt>
                <c:pt idx="220">
                  <c:v>2373.9</c:v>
                </c:pt>
                <c:pt idx="221">
                  <c:v>2381.1</c:v>
                </c:pt>
                <c:pt idx="222">
                  <c:v>2387.6</c:v>
                </c:pt>
                <c:pt idx="223">
                  <c:v>2395.4</c:v>
                </c:pt>
                <c:pt idx="224">
                  <c:v>2402.4</c:v>
                </c:pt>
                <c:pt idx="225">
                  <c:v>2408.8000000000002</c:v>
                </c:pt>
                <c:pt idx="226">
                  <c:v>2416.4</c:v>
                </c:pt>
                <c:pt idx="227">
                  <c:v>2423.3000000000002</c:v>
                </c:pt>
                <c:pt idx="228">
                  <c:v>2429.6999999999998</c:v>
                </c:pt>
                <c:pt idx="229">
                  <c:v>2437.1999999999998</c:v>
                </c:pt>
                <c:pt idx="230">
                  <c:v>2444</c:v>
                </c:pt>
                <c:pt idx="231">
                  <c:v>2450.3000000000002</c:v>
                </c:pt>
                <c:pt idx="232">
                  <c:v>2457.6999999999998</c:v>
                </c:pt>
                <c:pt idx="233">
                  <c:v>2464.4</c:v>
                </c:pt>
                <c:pt idx="234">
                  <c:v>2471.8000000000002</c:v>
                </c:pt>
                <c:pt idx="235">
                  <c:v>2478.5</c:v>
                </c:pt>
                <c:pt idx="236">
                  <c:v>2485.8000000000002</c:v>
                </c:pt>
                <c:pt idx="237">
                  <c:v>2492.4</c:v>
                </c:pt>
              </c:numCache>
            </c:numRef>
          </c:cat>
          <c:val>
            <c:numRef>
              <c:f>Sheet2!$A$3:$ID$3</c:f>
              <c:numCache>
                <c:formatCode>0</c:formatCode>
                <c:ptCount val="238"/>
                <c:pt idx="0">
                  <c:v>-4.460251046025105</c:v>
                </c:pt>
                <c:pt idx="1">
                  <c:v>-4.460251046025105</c:v>
                </c:pt>
                <c:pt idx="2">
                  <c:v>0.53974895397489497</c:v>
                </c:pt>
                <c:pt idx="3">
                  <c:v>-3.460251046025105</c:v>
                </c:pt>
                <c:pt idx="4">
                  <c:v>1.539748953974895</c:v>
                </c:pt>
                <c:pt idx="5">
                  <c:v>-0.46025104602510503</c:v>
                </c:pt>
                <c:pt idx="6">
                  <c:v>2.539748953974895</c:v>
                </c:pt>
                <c:pt idx="7">
                  <c:v>1.539748953974895</c:v>
                </c:pt>
                <c:pt idx="8">
                  <c:v>-2.460251046025105</c:v>
                </c:pt>
                <c:pt idx="9">
                  <c:v>-2.460251046025105</c:v>
                </c:pt>
                <c:pt idx="10">
                  <c:v>-4.460251046025105</c:v>
                </c:pt>
                <c:pt idx="11">
                  <c:v>-3.460251046025105</c:v>
                </c:pt>
                <c:pt idx="12">
                  <c:v>-1.460251046025105</c:v>
                </c:pt>
                <c:pt idx="13">
                  <c:v>-3.460251046025105</c:v>
                </c:pt>
                <c:pt idx="14">
                  <c:v>0.53974895397489497</c:v>
                </c:pt>
                <c:pt idx="15">
                  <c:v>2.539748953974895</c:v>
                </c:pt>
                <c:pt idx="16">
                  <c:v>-0.46025104602510503</c:v>
                </c:pt>
                <c:pt idx="17">
                  <c:v>0.53974895397489497</c:v>
                </c:pt>
                <c:pt idx="18">
                  <c:v>-3.460251046025105</c:v>
                </c:pt>
                <c:pt idx="19">
                  <c:v>-3.460251046025105</c:v>
                </c:pt>
                <c:pt idx="20">
                  <c:v>-2.460251046025105</c:v>
                </c:pt>
                <c:pt idx="21">
                  <c:v>-2.460251046025105</c:v>
                </c:pt>
                <c:pt idx="22">
                  <c:v>-4.460251046025105</c:v>
                </c:pt>
                <c:pt idx="23">
                  <c:v>-4.460251046025105</c:v>
                </c:pt>
                <c:pt idx="24">
                  <c:v>-2.460251046025105</c:v>
                </c:pt>
                <c:pt idx="25">
                  <c:v>-5.460251046025105</c:v>
                </c:pt>
                <c:pt idx="26">
                  <c:v>-4.460251046025105</c:v>
                </c:pt>
                <c:pt idx="27">
                  <c:v>3.539748953974895</c:v>
                </c:pt>
                <c:pt idx="28">
                  <c:v>0.53974895397489497</c:v>
                </c:pt>
                <c:pt idx="29">
                  <c:v>-1.460251046025105</c:v>
                </c:pt>
                <c:pt idx="30">
                  <c:v>-4.460251046025105</c:v>
                </c:pt>
                <c:pt idx="31">
                  <c:v>9.539748953974895</c:v>
                </c:pt>
                <c:pt idx="32">
                  <c:v>10.539748953974895</c:v>
                </c:pt>
                <c:pt idx="33">
                  <c:v>6.539748953974895</c:v>
                </c:pt>
                <c:pt idx="34">
                  <c:v>6.539748953974895</c:v>
                </c:pt>
                <c:pt idx="35">
                  <c:v>-0.46025104602510503</c:v>
                </c:pt>
                <c:pt idx="36">
                  <c:v>5.539748953974895</c:v>
                </c:pt>
                <c:pt idx="37">
                  <c:v>0.53974895397489497</c:v>
                </c:pt>
                <c:pt idx="38">
                  <c:v>-2.460251046025105</c:v>
                </c:pt>
                <c:pt idx="39">
                  <c:v>2.539748953974895</c:v>
                </c:pt>
                <c:pt idx="40">
                  <c:v>-2.460251046025105</c:v>
                </c:pt>
                <c:pt idx="41">
                  <c:v>-3.460251046025105</c:v>
                </c:pt>
                <c:pt idx="42">
                  <c:v>-1.460251046025105</c:v>
                </c:pt>
                <c:pt idx="43">
                  <c:v>-0.46025104602510503</c:v>
                </c:pt>
                <c:pt idx="44">
                  <c:v>2.539748953974895</c:v>
                </c:pt>
                <c:pt idx="45">
                  <c:v>1.539748953974895</c:v>
                </c:pt>
                <c:pt idx="46">
                  <c:v>3.539748953974895</c:v>
                </c:pt>
                <c:pt idx="47">
                  <c:v>-0.46025104602510503</c:v>
                </c:pt>
                <c:pt idx="48">
                  <c:v>1.539748953974895</c:v>
                </c:pt>
                <c:pt idx="49">
                  <c:v>-0.46025104602510503</c:v>
                </c:pt>
                <c:pt idx="50">
                  <c:v>5.539748953974895</c:v>
                </c:pt>
                <c:pt idx="51">
                  <c:v>6.539748953974895</c:v>
                </c:pt>
                <c:pt idx="52">
                  <c:v>4.539748953974895</c:v>
                </c:pt>
                <c:pt idx="53">
                  <c:v>2.539748953974895</c:v>
                </c:pt>
                <c:pt idx="54">
                  <c:v>4.539748953974895</c:v>
                </c:pt>
                <c:pt idx="55">
                  <c:v>1.539748953974895</c:v>
                </c:pt>
                <c:pt idx="56">
                  <c:v>-1.460251046025105</c:v>
                </c:pt>
                <c:pt idx="57">
                  <c:v>1.539748953974895</c:v>
                </c:pt>
                <c:pt idx="58">
                  <c:v>7.539748953974895</c:v>
                </c:pt>
                <c:pt idx="59">
                  <c:v>2.539748953974895</c:v>
                </c:pt>
                <c:pt idx="60">
                  <c:v>1.539748953974895</c:v>
                </c:pt>
                <c:pt idx="61">
                  <c:v>-0.46025104602510503</c:v>
                </c:pt>
                <c:pt idx="62">
                  <c:v>3.539748953974895</c:v>
                </c:pt>
                <c:pt idx="63">
                  <c:v>-2.460251046025105</c:v>
                </c:pt>
                <c:pt idx="64">
                  <c:v>-3.460251046025105</c:v>
                </c:pt>
                <c:pt idx="65">
                  <c:v>-2.460251046025105</c:v>
                </c:pt>
                <c:pt idx="66">
                  <c:v>-0.46025104602510503</c:v>
                </c:pt>
                <c:pt idx="67">
                  <c:v>-4.460251046025105</c:v>
                </c:pt>
                <c:pt idx="68">
                  <c:v>-3.460251046025105</c:v>
                </c:pt>
                <c:pt idx="69">
                  <c:v>-1.460251046025105</c:v>
                </c:pt>
                <c:pt idx="70">
                  <c:v>-3.460251046025105</c:v>
                </c:pt>
                <c:pt idx="71">
                  <c:v>-2.460251046025105</c:v>
                </c:pt>
                <c:pt idx="72">
                  <c:v>-3.460251046025105</c:v>
                </c:pt>
                <c:pt idx="73">
                  <c:v>-0.46025104602510503</c:v>
                </c:pt>
                <c:pt idx="74">
                  <c:v>-1.460251046025105</c:v>
                </c:pt>
                <c:pt idx="75">
                  <c:v>-1.460251046025105</c:v>
                </c:pt>
                <c:pt idx="76">
                  <c:v>2.539748953974895</c:v>
                </c:pt>
                <c:pt idx="77">
                  <c:v>-2.460251046025105</c:v>
                </c:pt>
                <c:pt idx="78">
                  <c:v>-2.460251046025105</c:v>
                </c:pt>
                <c:pt idx="79">
                  <c:v>1.539748953974895</c:v>
                </c:pt>
                <c:pt idx="80">
                  <c:v>-2.460251046025105</c:v>
                </c:pt>
                <c:pt idx="81">
                  <c:v>-4.460251046025105</c:v>
                </c:pt>
                <c:pt idx="82">
                  <c:v>-4.460251046025105</c:v>
                </c:pt>
                <c:pt idx="83">
                  <c:v>0.53974895397489497</c:v>
                </c:pt>
                <c:pt idx="84">
                  <c:v>-3.460251046025105</c:v>
                </c:pt>
                <c:pt idx="85">
                  <c:v>0.53974895397489497</c:v>
                </c:pt>
                <c:pt idx="86">
                  <c:v>-3.460251046025105</c:v>
                </c:pt>
                <c:pt idx="87">
                  <c:v>-1.460251046025105</c:v>
                </c:pt>
                <c:pt idx="88">
                  <c:v>-1.460251046025105</c:v>
                </c:pt>
                <c:pt idx="89">
                  <c:v>-0.46025104602510503</c:v>
                </c:pt>
                <c:pt idx="90">
                  <c:v>-5.460251046025105</c:v>
                </c:pt>
                <c:pt idx="91">
                  <c:v>-3.460251046025105</c:v>
                </c:pt>
                <c:pt idx="92">
                  <c:v>-1.460251046025105</c:v>
                </c:pt>
                <c:pt idx="93">
                  <c:v>-4.460251046025105</c:v>
                </c:pt>
                <c:pt idx="94">
                  <c:v>-3.460251046025105</c:v>
                </c:pt>
                <c:pt idx="95">
                  <c:v>1.539748953974895</c:v>
                </c:pt>
                <c:pt idx="96">
                  <c:v>-3.460251046025105</c:v>
                </c:pt>
                <c:pt idx="97">
                  <c:v>-2.460251046025105</c:v>
                </c:pt>
                <c:pt idx="98">
                  <c:v>-4.460251046025105</c:v>
                </c:pt>
                <c:pt idx="99">
                  <c:v>-1.460251046025105</c:v>
                </c:pt>
                <c:pt idx="100">
                  <c:v>-3.460251046025105</c:v>
                </c:pt>
                <c:pt idx="101">
                  <c:v>-4.460251046025105</c:v>
                </c:pt>
                <c:pt idx="102">
                  <c:v>-4.460251046025105</c:v>
                </c:pt>
                <c:pt idx="103">
                  <c:v>0.53974895397489497</c:v>
                </c:pt>
                <c:pt idx="104">
                  <c:v>-0.46025104602510503</c:v>
                </c:pt>
                <c:pt idx="105">
                  <c:v>-3.460251046025105</c:v>
                </c:pt>
                <c:pt idx="106">
                  <c:v>-2.460251046025105</c:v>
                </c:pt>
                <c:pt idx="107">
                  <c:v>-0.46025104602510503</c:v>
                </c:pt>
                <c:pt idx="108">
                  <c:v>-3.460251046025105</c:v>
                </c:pt>
                <c:pt idx="109">
                  <c:v>-1.460251046025105</c:v>
                </c:pt>
                <c:pt idx="110">
                  <c:v>1.539748953974895</c:v>
                </c:pt>
                <c:pt idx="111">
                  <c:v>0.53974895397489497</c:v>
                </c:pt>
                <c:pt idx="112">
                  <c:v>-2.460251046025105</c:v>
                </c:pt>
                <c:pt idx="113">
                  <c:v>-1.460251046025105</c:v>
                </c:pt>
                <c:pt idx="114">
                  <c:v>0.53974895397489497</c:v>
                </c:pt>
                <c:pt idx="115">
                  <c:v>-2.460251046025105</c:v>
                </c:pt>
                <c:pt idx="116">
                  <c:v>-2.460251046025105</c:v>
                </c:pt>
                <c:pt idx="117">
                  <c:v>-2.460251046025105</c:v>
                </c:pt>
                <c:pt idx="118">
                  <c:v>-1.460251046025105</c:v>
                </c:pt>
                <c:pt idx="119">
                  <c:v>-3.460251046025105</c:v>
                </c:pt>
                <c:pt idx="120">
                  <c:v>-3.460251046025105</c:v>
                </c:pt>
                <c:pt idx="121">
                  <c:v>-4.460251046025105</c:v>
                </c:pt>
                <c:pt idx="122">
                  <c:v>-3.460251046025105</c:v>
                </c:pt>
                <c:pt idx="123">
                  <c:v>-4.460251046025105</c:v>
                </c:pt>
                <c:pt idx="124">
                  <c:v>-4.460251046025105</c:v>
                </c:pt>
                <c:pt idx="125">
                  <c:v>-4.460251046025105</c:v>
                </c:pt>
                <c:pt idx="126">
                  <c:v>-1.460251046025105</c:v>
                </c:pt>
                <c:pt idx="127">
                  <c:v>-2.460251046025105</c:v>
                </c:pt>
                <c:pt idx="128">
                  <c:v>-0.46025104602510503</c:v>
                </c:pt>
                <c:pt idx="129">
                  <c:v>1.539748953974895</c:v>
                </c:pt>
                <c:pt idx="130">
                  <c:v>4.539748953974895</c:v>
                </c:pt>
                <c:pt idx="131">
                  <c:v>1.539748953974895</c:v>
                </c:pt>
                <c:pt idx="132">
                  <c:v>7.539748953974895</c:v>
                </c:pt>
                <c:pt idx="133">
                  <c:v>-1.460251046025105</c:v>
                </c:pt>
                <c:pt idx="134">
                  <c:v>0.53974895397489497</c:v>
                </c:pt>
                <c:pt idx="135">
                  <c:v>4.539748953974895</c:v>
                </c:pt>
                <c:pt idx="136">
                  <c:v>0.53974895397489497</c:v>
                </c:pt>
                <c:pt idx="137">
                  <c:v>2.539748953974895</c:v>
                </c:pt>
                <c:pt idx="138">
                  <c:v>5.539748953974895</c:v>
                </c:pt>
                <c:pt idx="139">
                  <c:v>12.539748953974895</c:v>
                </c:pt>
                <c:pt idx="140">
                  <c:v>14.539748953974895</c:v>
                </c:pt>
                <c:pt idx="141">
                  <c:v>14.539748953974895</c:v>
                </c:pt>
                <c:pt idx="142">
                  <c:v>13.539748953974895</c:v>
                </c:pt>
                <c:pt idx="143">
                  <c:v>7.539748953974895</c:v>
                </c:pt>
                <c:pt idx="144">
                  <c:v>6.539748953974895</c:v>
                </c:pt>
                <c:pt idx="145">
                  <c:v>5.539748953974895</c:v>
                </c:pt>
                <c:pt idx="146">
                  <c:v>5.539748953974895</c:v>
                </c:pt>
                <c:pt idx="147">
                  <c:v>2.539748953974895</c:v>
                </c:pt>
                <c:pt idx="148">
                  <c:v>3.539748953974895</c:v>
                </c:pt>
                <c:pt idx="149">
                  <c:v>-0.46025104602510503</c:v>
                </c:pt>
                <c:pt idx="150">
                  <c:v>2.539748953974895</c:v>
                </c:pt>
                <c:pt idx="151">
                  <c:v>-0.46025104602510503</c:v>
                </c:pt>
                <c:pt idx="152">
                  <c:v>6.539748953974895</c:v>
                </c:pt>
                <c:pt idx="153">
                  <c:v>1.539748953974895</c:v>
                </c:pt>
                <c:pt idx="154">
                  <c:v>2.539748953974895</c:v>
                </c:pt>
                <c:pt idx="155">
                  <c:v>-2.460251046025105</c:v>
                </c:pt>
                <c:pt idx="156">
                  <c:v>-3.460251046025105</c:v>
                </c:pt>
                <c:pt idx="157">
                  <c:v>2.539748953974895</c:v>
                </c:pt>
                <c:pt idx="158">
                  <c:v>1.539748953974895</c:v>
                </c:pt>
                <c:pt idx="159">
                  <c:v>2.539748953974895</c:v>
                </c:pt>
                <c:pt idx="160">
                  <c:v>-4.460251046025105</c:v>
                </c:pt>
                <c:pt idx="161">
                  <c:v>-0.46025104602510503</c:v>
                </c:pt>
                <c:pt idx="162">
                  <c:v>-2.460251046025105</c:v>
                </c:pt>
                <c:pt idx="163">
                  <c:v>10.539748953974895</c:v>
                </c:pt>
                <c:pt idx="164">
                  <c:v>13.539748953974895</c:v>
                </c:pt>
                <c:pt idx="165">
                  <c:v>19.539748953974893</c:v>
                </c:pt>
                <c:pt idx="166">
                  <c:v>16.539748953974893</c:v>
                </c:pt>
                <c:pt idx="167">
                  <c:v>15.539748953974895</c:v>
                </c:pt>
                <c:pt idx="168">
                  <c:v>8.539748953974895</c:v>
                </c:pt>
                <c:pt idx="169">
                  <c:v>6.539748953974895</c:v>
                </c:pt>
                <c:pt idx="170">
                  <c:v>2.539748953974895</c:v>
                </c:pt>
                <c:pt idx="171">
                  <c:v>-0.46025104602510503</c:v>
                </c:pt>
                <c:pt idx="172">
                  <c:v>4.539748953974895</c:v>
                </c:pt>
                <c:pt idx="173">
                  <c:v>-3.460251046025105</c:v>
                </c:pt>
                <c:pt idx="174">
                  <c:v>-0.46025104602510503</c:v>
                </c:pt>
                <c:pt idx="175">
                  <c:v>-3.460251046025105</c:v>
                </c:pt>
                <c:pt idx="176">
                  <c:v>-3.460251046025105</c:v>
                </c:pt>
                <c:pt idx="177">
                  <c:v>-3.460251046025105</c:v>
                </c:pt>
                <c:pt idx="178">
                  <c:v>-4.460251046025105</c:v>
                </c:pt>
                <c:pt idx="179">
                  <c:v>-1.460251046025105</c:v>
                </c:pt>
                <c:pt idx="180">
                  <c:v>-3.460251046025105</c:v>
                </c:pt>
                <c:pt idx="181">
                  <c:v>-3.460251046025105</c:v>
                </c:pt>
                <c:pt idx="182">
                  <c:v>0.53974895397489497</c:v>
                </c:pt>
                <c:pt idx="183">
                  <c:v>-0.46025104602510503</c:v>
                </c:pt>
                <c:pt idx="184">
                  <c:v>2.539748953974895</c:v>
                </c:pt>
                <c:pt idx="185">
                  <c:v>0.53974895397489497</c:v>
                </c:pt>
                <c:pt idx="186">
                  <c:v>-2.460251046025105</c:v>
                </c:pt>
                <c:pt idx="187">
                  <c:v>-2.460251046025105</c:v>
                </c:pt>
                <c:pt idx="188">
                  <c:v>-1.460251046025105</c:v>
                </c:pt>
                <c:pt idx="189">
                  <c:v>-0.46025104602510503</c:v>
                </c:pt>
                <c:pt idx="190">
                  <c:v>-3.460251046025105</c:v>
                </c:pt>
                <c:pt idx="191">
                  <c:v>-4.460251046025105</c:v>
                </c:pt>
                <c:pt idx="192">
                  <c:v>-4.460251046025105</c:v>
                </c:pt>
                <c:pt idx="193">
                  <c:v>-1.460251046025105</c:v>
                </c:pt>
                <c:pt idx="194">
                  <c:v>-2.460251046025105</c:v>
                </c:pt>
                <c:pt idx="195">
                  <c:v>0.53974895397489497</c:v>
                </c:pt>
                <c:pt idx="196">
                  <c:v>-4.460251046025105</c:v>
                </c:pt>
                <c:pt idx="197">
                  <c:v>-3.460251046025105</c:v>
                </c:pt>
                <c:pt idx="198">
                  <c:v>-5.460251046025105</c:v>
                </c:pt>
                <c:pt idx="199">
                  <c:v>-3.460251046025105</c:v>
                </c:pt>
                <c:pt idx="200">
                  <c:v>-3.460251046025105</c:v>
                </c:pt>
                <c:pt idx="201">
                  <c:v>-0.46025104602510503</c:v>
                </c:pt>
                <c:pt idx="202">
                  <c:v>2.539748953974895</c:v>
                </c:pt>
                <c:pt idx="203">
                  <c:v>2.539748953974895</c:v>
                </c:pt>
                <c:pt idx="204">
                  <c:v>2.539748953974895</c:v>
                </c:pt>
                <c:pt idx="205">
                  <c:v>2.539748953974895</c:v>
                </c:pt>
                <c:pt idx="206">
                  <c:v>-2.460251046025105</c:v>
                </c:pt>
                <c:pt idx="207">
                  <c:v>-2.460251046025105</c:v>
                </c:pt>
                <c:pt idx="208">
                  <c:v>-0.46025104602510503</c:v>
                </c:pt>
                <c:pt idx="209">
                  <c:v>4.539748953974895</c:v>
                </c:pt>
                <c:pt idx="210">
                  <c:v>-0.46025104602510503</c:v>
                </c:pt>
                <c:pt idx="211">
                  <c:v>-1.460251046025105</c:v>
                </c:pt>
                <c:pt idx="212">
                  <c:v>-1.460251046025105</c:v>
                </c:pt>
                <c:pt idx="213">
                  <c:v>-0.46025104602510503</c:v>
                </c:pt>
                <c:pt idx="214">
                  <c:v>-1.460251046025105</c:v>
                </c:pt>
                <c:pt idx="215">
                  <c:v>-4.460251046025105</c:v>
                </c:pt>
                <c:pt idx="216">
                  <c:v>-0.46025104602510503</c:v>
                </c:pt>
                <c:pt idx="217">
                  <c:v>1.539748953974895</c:v>
                </c:pt>
                <c:pt idx="218">
                  <c:v>-1.460251046025105</c:v>
                </c:pt>
                <c:pt idx="219">
                  <c:v>-0.46025104602510503</c:v>
                </c:pt>
                <c:pt idx="220">
                  <c:v>-1.460251046025105</c:v>
                </c:pt>
                <c:pt idx="221">
                  <c:v>-4.460251046025105</c:v>
                </c:pt>
                <c:pt idx="222">
                  <c:v>-3.460251046025105</c:v>
                </c:pt>
                <c:pt idx="223">
                  <c:v>-0.46025104602510503</c:v>
                </c:pt>
                <c:pt idx="224">
                  <c:v>-3.460251046025105</c:v>
                </c:pt>
                <c:pt idx="225">
                  <c:v>-1.460251046025105</c:v>
                </c:pt>
                <c:pt idx="226">
                  <c:v>0.53974895397489497</c:v>
                </c:pt>
                <c:pt idx="227">
                  <c:v>-4.460251046025105</c:v>
                </c:pt>
                <c:pt idx="228">
                  <c:v>1.539748953974895</c:v>
                </c:pt>
                <c:pt idx="229">
                  <c:v>-5.460251046025105</c:v>
                </c:pt>
                <c:pt idx="230">
                  <c:v>-4.460251046025105</c:v>
                </c:pt>
                <c:pt idx="231">
                  <c:v>-3.460251046025105</c:v>
                </c:pt>
                <c:pt idx="232">
                  <c:v>-0.46025104602510503</c:v>
                </c:pt>
                <c:pt idx="233">
                  <c:v>-2.460251046025105</c:v>
                </c:pt>
                <c:pt idx="234">
                  <c:v>1.539748953974895</c:v>
                </c:pt>
                <c:pt idx="235">
                  <c:v>1.539748953974895</c:v>
                </c:pt>
                <c:pt idx="236">
                  <c:v>-3.460251046025105</c:v>
                </c:pt>
                <c:pt idx="237">
                  <c:v>5.539748953974895</c:v>
                </c:pt>
              </c:numCache>
            </c:numRef>
          </c:val>
          <c:extLst>
            <c:ext xmlns:c16="http://schemas.microsoft.com/office/drawing/2014/chart" uri="{C3380CC4-5D6E-409C-BE32-E72D297353CC}">
              <c16:uniqueId val="{00000000-322B-4E52-8819-A4C9AC7E6A95}"/>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Sheet2!$IA$1:$ID$1</c:f>
              <c:numCache>
                <c:formatCode>General</c:formatCode>
                <c:ptCount val="4"/>
                <c:pt idx="0">
                  <c:v>2471.8000000000002</c:v>
                </c:pt>
                <c:pt idx="1">
                  <c:v>2478.5</c:v>
                </c:pt>
                <c:pt idx="2">
                  <c:v>2485.8000000000002</c:v>
                </c:pt>
                <c:pt idx="3">
                  <c:v>2492.4</c:v>
                </c:pt>
              </c:numCache>
            </c:numRef>
          </c:cat>
          <c:val>
            <c:numRef>
              <c:f>Sheet2!$A$4:$ID$4</c:f>
              <c:numCache>
                <c:formatCode>General</c:formatCode>
                <c:ptCount val="238"/>
                <c:pt idx="0">
                  <c:v>1.243976</c:v>
                </c:pt>
                <c:pt idx="1">
                  <c:v>1.5450109999999999</c:v>
                </c:pt>
                <c:pt idx="2">
                  <c:v>1.7357</c:v>
                </c:pt>
                <c:pt idx="3">
                  <c:v>1.8810720000000001</c:v>
                </c:pt>
                <c:pt idx="4">
                  <c:v>1.985562</c:v>
                </c:pt>
                <c:pt idx="5">
                  <c:v>2.0876130000000002</c:v>
                </c:pt>
                <c:pt idx="6">
                  <c:v>2.1853039999999999</c:v>
                </c:pt>
                <c:pt idx="7">
                  <c:v>2.2497639999999999</c:v>
                </c:pt>
                <c:pt idx="8">
                  <c:v>2.2842889999999998</c:v>
                </c:pt>
                <c:pt idx="9">
                  <c:v>2.3205650000000002</c:v>
                </c:pt>
                <c:pt idx="10">
                  <c:v>2.3615569999999999</c:v>
                </c:pt>
                <c:pt idx="11">
                  <c:v>2.4223840000000001</c:v>
                </c:pt>
                <c:pt idx="12">
                  <c:v>2.5861200000000002</c:v>
                </c:pt>
                <c:pt idx="13">
                  <c:v>2.930288</c:v>
                </c:pt>
                <c:pt idx="14">
                  <c:v>3.5421239999999998</c:v>
                </c:pt>
                <c:pt idx="15">
                  <c:v>4.6184450000000004</c:v>
                </c:pt>
                <c:pt idx="16">
                  <c:v>5.7221979999999997</c:v>
                </c:pt>
                <c:pt idx="17">
                  <c:v>6.4799800000000003</c:v>
                </c:pt>
                <c:pt idx="18">
                  <c:v>6.973967</c:v>
                </c:pt>
                <c:pt idx="19">
                  <c:v>7.2791420000000002</c:v>
                </c:pt>
                <c:pt idx="20">
                  <c:v>7.2490870000000003</c:v>
                </c:pt>
                <c:pt idx="21">
                  <c:v>6.7989660000000001</c:v>
                </c:pt>
                <c:pt idx="22">
                  <c:v>6.1469360000000002</c:v>
                </c:pt>
                <c:pt idx="23">
                  <c:v>5.5569480000000002</c:v>
                </c:pt>
                <c:pt idx="24">
                  <c:v>5.1592640000000003</c:v>
                </c:pt>
                <c:pt idx="25">
                  <c:v>4.9482270000000002</c:v>
                </c:pt>
                <c:pt idx="26">
                  <c:v>4.7403579999999996</c:v>
                </c:pt>
                <c:pt idx="27">
                  <c:v>4.4179089999999999</c:v>
                </c:pt>
                <c:pt idx="28">
                  <c:v>4.170191</c:v>
                </c:pt>
                <c:pt idx="29">
                  <c:v>4.078119</c:v>
                </c:pt>
                <c:pt idx="30">
                  <c:v>3.8406980000000002</c:v>
                </c:pt>
                <c:pt idx="31">
                  <c:v>3.452178</c:v>
                </c:pt>
                <c:pt idx="32">
                  <c:v>3.1362950000000001</c:v>
                </c:pt>
                <c:pt idx="33">
                  <c:v>2.849952</c:v>
                </c:pt>
                <c:pt idx="34">
                  <c:v>2.8478020000000002</c:v>
                </c:pt>
                <c:pt idx="35">
                  <c:v>3.6796700000000002</c:v>
                </c:pt>
                <c:pt idx="36">
                  <c:v>7.176844</c:v>
                </c:pt>
                <c:pt idx="37">
                  <c:v>13.39939</c:v>
                </c:pt>
                <c:pt idx="38">
                  <c:v>20.680430000000001</c:v>
                </c:pt>
                <c:pt idx="39">
                  <c:v>29.99117</c:v>
                </c:pt>
                <c:pt idx="40">
                  <c:v>38.284930000000003</c:v>
                </c:pt>
                <c:pt idx="41">
                  <c:v>43.237990000000003</c:v>
                </c:pt>
                <c:pt idx="42">
                  <c:v>45.864350000000002</c:v>
                </c:pt>
                <c:pt idx="43">
                  <c:v>46.871429999999997</c:v>
                </c:pt>
                <c:pt idx="44">
                  <c:v>47.53322</c:v>
                </c:pt>
                <c:pt idx="45">
                  <c:v>48.043700000000001</c:v>
                </c:pt>
                <c:pt idx="46">
                  <c:v>48.524929999999998</c:v>
                </c:pt>
                <c:pt idx="47">
                  <c:v>48.943379999999998</c:v>
                </c:pt>
                <c:pt idx="48">
                  <c:v>49.339889999999997</c:v>
                </c:pt>
                <c:pt idx="49">
                  <c:v>49.735550000000003</c:v>
                </c:pt>
                <c:pt idx="50">
                  <c:v>50.152979999999999</c:v>
                </c:pt>
                <c:pt idx="51">
                  <c:v>50.519910000000003</c:v>
                </c:pt>
                <c:pt idx="52">
                  <c:v>50.840600000000002</c:v>
                </c:pt>
                <c:pt idx="53">
                  <c:v>51.153979999999997</c:v>
                </c:pt>
                <c:pt idx="54">
                  <c:v>51.36439</c:v>
                </c:pt>
                <c:pt idx="55">
                  <c:v>51.497889999999998</c:v>
                </c:pt>
                <c:pt idx="56">
                  <c:v>51.600230000000003</c:v>
                </c:pt>
                <c:pt idx="57">
                  <c:v>51.587780000000002</c:v>
                </c:pt>
                <c:pt idx="58">
                  <c:v>50.945160000000001</c:v>
                </c:pt>
                <c:pt idx="59">
                  <c:v>50.658850000000001</c:v>
                </c:pt>
                <c:pt idx="60">
                  <c:v>50.296790000000001</c:v>
                </c:pt>
                <c:pt idx="61">
                  <c:v>49.78519</c:v>
                </c:pt>
                <c:pt idx="62">
                  <c:v>49.158670000000001</c:v>
                </c:pt>
                <c:pt idx="63">
                  <c:v>48.417369999999998</c:v>
                </c:pt>
                <c:pt idx="64">
                  <c:v>48.140819999999998</c:v>
                </c:pt>
                <c:pt idx="65">
                  <c:v>48.013460000000002</c:v>
                </c:pt>
                <c:pt idx="66">
                  <c:v>47.942920000000001</c:v>
                </c:pt>
                <c:pt idx="67">
                  <c:v>47.673729999999999</c:v>
                </c:pt>
                <c:pt idx="68">
                  <c:v>47.594909999999999</c:v>
                </c:pt>
                <c:pt idx="69">
                  <c:v>47.426600000000001</c:v>
                </c:pt>
                <c:pt idx="70">
                  <c:v>47.380029999999998</c:v>
                </c:pt>
                <c:pt idx="71">
                  <c:v>47.247399999999999</c:v>
                </c:pt>
                <c:pt idx="72">
                  <c:v>46.976770000000002</c:v>
                </c:pt>
                <c:pt idx="73">
                  <c:v>46.311529999999998</c:v>
                </c:pt>
                <c:pt idx="74">
                  <c:v>48.840670000000003</c:v>
                </c:pt>
                <c:pt idx="75">
                  <c:v>49.962269999999997</c:v>
                </c:pt>
                <c:pt idx="76">
                  <c:v>51.295450000000002</c:v>
                </c:pt>
                <c:pt idx="77">
                  <c:v>52.289140000000003</c:v>
                </c:pt>
                <c:pt idx="78">
                  <c:v>52.898209999999999</c:v>
                </c:pt>
                <c:pt idx="79">
                  <c:v>53.458080000000002</c:v>
                </c:pt>
                <c:pt idx="80">
                  <c:v>53.868690000000001</c:v>
                </c:pt>
                <c:pt idx="81">
                  <c:v>54.038159999999998</c:v>
                </c:pt>
                <c:pt idx="82">
                  <c:v>54.009790000000002</c:v>
                </c:pt>
                <c:pt idx="83">
                  <c:v>53.771909999999998</c:v>
                </c:pt>
                <c:pt idx="84">
                  <c:v>53.365659999999998</c:v>
                </c:pt>
                <c:pt idx="85">
                  <c:v>52.421639999999996</c:v>
                </c:pt>
                <c:pt idx="86">
                  <c:v>50.537280000000003</c:v>
                </c:pt>
                <c:pt idx="87">
                  <c:v>47.796959999999999</c:v>
                </c:pt>
                <c:pt idx="88">
                  <c:v>45.504190000000001</c:v>
                </c:pt>
                <c:pt idx="89">
                  <c:v>43.884689999999999</c:v>
                </c:pt>
                <c:pt idx="90">
                  <c:v>43.187429999999999</c:v>
                </c:pt>
                <c:pt idx="91">
                  <c:v>42.831800000000001</c:v>
                </c:pt>
                <c:pt idx="92">
                  <c:v>42.664960000000001</c:v>
                </c:pt>
                <c:pt idx="93">
                  <c:v>42.770099999999999</c:v>
                </c:pt>
                <c:pt idx="94">
                  <c:v>43.178930000000001</c:v>
                </c:pt>
                <c:pt idx="95">
                  <c:v>43.702550000000002</c:v>
                </c:pt>
                <c:pt idx="96">
                  <c:v>44.206980000000001</c:v>
                </c:pt>
                <c:pt idx="97">
                  <c:v>44.581150000000001</c:v>
                </c:pt>
                <c:pt idx="98">
                  <c:v>44.834569999999999</c:v>
                </c:pt>
                <c:pt idx="99">
                  <c:v>44.8264</c:v>
                </c:pt>
                <c:pt idx="100">
                  <c:v>44.644170000000003</c:v>
                </c:pt>
                <c:pt idx="101">
                  <c:v>44.102820000000001</c:v>
                </c:pt>
                <c:pt idx="102">
                  <c:v>43.034910000000004</c:v>
                </c:pt>
                <c:pt idx="103">
                  <c:v>41.327970000000001</c:v>
                </c:pt>
                <c:pt idx="104">
                  <c:v>39.053690000000003</c:v>
                </c:pt>
                <c:pt idx="105">
                  <c:v>36.591030000000003</c:v>
                </c:pt>
                <c:pt idx="106">
                  <c:v>34.608809999999998</c:v>
                </c:pt>
                <c:pt idx="107">
                  <c:v>32.017240000000001</c:v>
                </c:pt>
                <c:pt idx="108">
                  <c:v>28.876740000000002</c:v>
                </c:pt>
                <c:pt idx="109">
                  <c:v>25.452670000000001</c:v>
                </c:pt>
                <c:pt idx="110">
                  <c:v>20.754300000000001</c:v>
                </c:pt>
                <c:pt idx="111">
                  <c:v>16.19455</c:v>
                </c:pt>
                <c:pt idx="112">
                  <c:v>12.6965</c:v>
                </c:pt>
                <c:pt idx="113">
                  <c:v>10.74105</c:v>
                </c:pt>
                <c:pt idx="114">
                  <c:v>9.7708840000000006</c:v>
                </c:pt>
                <c:pt idx="115">
                  <c:v>9.2103750000000009</c:v>
                </c:pt>
                <c:pt idx="116">
                  <c:v>9.0195869999999996</c:v>
                </c:pt>
                <c:pt idx="117">
                  <c:v>9.2177009999999999</c:v>
                </c:pt>
                <c:pt idx="118">
                  <c:v>9.7366890000000001</c:v>
                </c:pt>
                <c:pt idx="119">
                  <c:v>10.399570000000001</c:v>
                </c:pt>
                <c:pt idx="120">
                  <c:v>11.21768</c:v>
                </c:pt>
                <c:pt idx="121">
                  <c:v>12.21358</c:v>
                </c:pt>
                <c:pt idx="122">
                  <c:v>13.30533</c:v>
                </c:pt>
                <c:pt idx="123">
                  <c:v>14.43201</c:v>
                </c:pt>
                <c:pt idx="124">
                  <c:v>15.57211</c:v>
                </c:pt>
                <c:pt idx="125">
                  <c:v>16.439229999999998</c:v>
                </c:pt>
                <c:pt idx="126">
                  <c:v>17.421019999999999</c:v>
                </c:pt>
                <c:pt idx="127">
                  <c:v>18.423780000000001</c:v>
                </c:pt>
                <c:pt idx="128">
                  <c:v>19.359449999999999</c:v>
                </c:pt>
                <c:pt idx="129">
                  <c:v>20.226420000000001</c:v>
                </c:pt>
                <c:pt idx="130">
                  <c:v>21.058489999999999</c:v>
                </c:pt>
                <c:pt idx="131">
                  <c:v>21.637139999999999</c:v>
                </c:pt>
                <c:pt idx="132">
                  <c:v>22.248280000000001</c:v>
                </c:pt>
                <c:pt idx="133">
                  <c:v>22.830259999999999</c:v>
                </c:pt>
                <c:pt idx="134">
                  <c:v>23.320180000000001</c:v>
                </c:pt>
                <c:pt idx="135">
                  <c:v>23.667190000000002</c:v>
                </c:pt>
                <c:pt idx="136">
                  <c:v>23.834589999999999</c:v>
                </c:pt>
                <c:pt idx="137">
                  <c:v>23.905249999999999</c:v>
                </c:pt>
                <c:pt idx="138">
                  <c:v>23.782250000000001</c:v>
                </c:pt>
                <c:pt idx="139">
                  <c:v>23.52909</c:v>
                </c:pt>
                <c:pt idx="140">
                  <c:v>23.277709999999999</c:v>
                </c:pt>
                <c:pt idx="141">
                  <c:v>22.900320000000001</c:v>
                </c:pt>
                <c:pt idx="142">
                  <c:v>22.394290000000002</c:v>
                </c:pt>
                <c:pt idx="143">
                  <c:v>21.964099999999998</c:v>
                </c:pt>
                <c:pt idx="144">
                  <c:v>21.409739999999999</c:v>
                </c:pt>
                <c:pt idx="145">
                  <c:v>20.69866</c:v>
                </c:pt>
                <c:pt idx="146">
                  <c:v>19.982389999999999</c:v>
                </c:pt>
                <c:pt idx="147">
                  <c:v>19.530449999999998</c:v>
                </c:pt>
                <c:pt idx="148">
                  <c:v>19.174700000000001</c:v>
                </c:pt>
                <c:pt idx="149">
                  <c:v>19.044820000000001</c:v>
                </c:pt>
                <c:pt idx="150">
                  <c:v>19.108180000000001</c:v>
                </c:pt>
                <c:pt idx="151">
                  <c:v>19.3048</c:v>
                </c:pt>
                <c:pt idx="152">
                  <c:v>19.537610000000001</c:v>
                </c:pt>
                <c:pt idx="153">
                  <c:v>20.816030000000001</c:v>
                </c:pt>
                <c:pt idx="154">
                  <c:v>23.073260000000001</c:v>
                </c:pt>
                <c:pt idx="155">
                  <c:v>23.144860000000001</c:v>
                </c:pt>
                <c:pt idx="156">
                  <c:v>22.282779999999999</c:v>
                </c:pt>
                <c:pt idx="157">
                  <c:v>21.5854</c:v>
                </c:pt>
                <c:pt idx="158">
                  <c:v>19.409369999999999</c:v>
                </c:pt>
                <c:pt idx="159">
                  <c:v>14.889519999999999</c:v>
                </c:pt>
                <c:pt idx="160">
                  <c:v>14.38321</c:v>
                </c:pt>
                <c:pt idx="161">
                  <c:v>18.020399999999999</c:v>
                </c:pt>
                <c:pt idx="162">
                  <c:v>7.9221009999999996</c:v>
                </c:pt>
                <c:pt idx="163">
                  <c:v>3.582662</c:v>
                </c:pt>
                <c:pt idx="164">
                  <c:v>2.8170679999999999</c:v>
                </c:pt>
                <c:pt idx="165">
                  <c:v>2.6475140000000001</c:v>
                </c:pt>
                <c:pt idx="166">
                  <c:v>2.7749039999999998</c:v>
                </c:pt>
                <c:pt idx="167">
                  <c:v>3.0330590000000002</c:v>
                </c:pt>
                <c:pt idx="168">
                  <c:v>3.2164220000000001</c:v>
                </c:pt>
                <c:pt idx="169">
                  <c:v>3.430971</c:v>
                </c:pt>
                <c:pt idx="170">
                  <c:v>3.7437740000000002</c:v>
                </c:pt>
                <c:pt idx="171">
                  <c:v>4.3016810000000003</c:v>
                </c:pt>
                <c:pt idx="172">
                  <c:v>5.0306199999999999</c:v>
                </c:pt>
                <c:pt idx="173">
                  <c:v>5.2766390000000003</c:v>
                </c:pt>
                <c:pt idx="174">
                  <c:v>5.3121099999999997</c:v>
                </c:pt>
                <c:pt idx="175">
                  <c:v>5.4227499999999997</c:v>
                </c:pt>
                <c:pt idx="176">
                  <c:v>5.7179609999999998</c:v>
                </c:pt>
                <c:pt idx="177">
                  <c:v>6.0276880000000004</c:v>
                </c:pt>
                <c:pt idx="178">
                  <c:v>6.276878</c:v>
                </c:pt>
                <c:pt idx="179">
                  <c:v>6.4495639999999996</c:v>
                </c:pt>
                <c:pt idx="180">
                  <c:v>6.7152099999999999</c:v>
                </c:pt>
                <c:pt idx="181">
                  <c:v>6.9996489999999998</c:v>
                </c:pt>
                <c:pt idx="182">
                  <c:v>7.3358189999999999</c:v>
                </c:pt>
                <c:pt idx="183">
                  <c:v>7.7438440000000002</c:v>
                </c:pt>
                <c:pt idx="184">
                  <c:v>8.3434629999999999</c:v>
                </c:pt>
                <c:pt idx="185">
                  <c:v>8.9305979999999998</c:v>
                </c:pt>
                <c:pt idx="186">
                  <c:v>9.3202160000000003</c:v>
                </c:pt>
                <c:pt idx="187">
                  <c:v>9.5380450000000003</c:v>
                </c:pt>
                <c:pt idx="188">
                  <c:v>9.7571139999999996</c:v>
                </c:pt>
                <c:pt idx="189">
                  <c:v>10.02585</c:v>
                </c:pt>
                <c:pt idx="190">
                  <c:v>10.354839999999999</c:v>
                </c:pt>
                <c:pt idx="191">
                  <c:v>10.635999999999999</c:v>
                </c:pt>
                <c:pt idx="192">
                  <c:v>10.727729999999999</c:v>
                </c:pt>
                <c:pt idx="193">
                  <c:v>10.637980000000001</c:v>
                </c:pt>
                <c:pt idx="194">
                  <c:v>10.562709999999999</c:v>
                </c:pt>
                <c:pt idx="195">
                  <c:v>10.55955</c:v>
                </c:pt>
                <c:pt idx="196">
                  <c:v>10.632949999999999</c:v>
                </c:pt>
                <c:pt idx="197">
                  <c:v>10.719440000000001</c:v>
                </c:pt>
                <c:pt idx="198">
                  <c:v>10.8005</c:v>
                </c:pt>
                <c:pt idx="199">
                  <c:v>10.83623</c:v>
                </c:pt>
                <c:pt idx="200">
                  <c:v>10.760249999999999</c:v>
                </c:pt>
                <c:pt idx="201">
                  <c:v>10.59496</c:v>
                </c:pt>
                <c:pt idx="202">
                  <c:v>10.3468</c:v>
                </c:pt>
                <c:pt idx="203">
                  <c:v>9.9851810000000008</c:v>
                </c:pt>
                <c:pt idx="204">
                  <c:v>9.5981129999999997</c:v>
                </c:pt>
                <c:pt idx="205">
                  <c:v>9.2519969999999994</c:v>
                </c:pt>
                <c:pt idx="206">
                  <c:v>9.0173769999999998</c:v>
                </c:pt>
                <c:pt idx="207">
                  <c:v>8.7537939999999992</c:v>
                </c:pt>
                <c:pt idx="208">
                  <c:v>8.5705030000000004</c:v>
                </c:pt>
                <c:pt idx="209">
                  <c:v>8.3830980000000004</c:v>
                </c:pt>
                <c:pt idx="210">
                  <c:v>8.1970530000000004</c:v>
                </c:pt>
                <c:pt idx="211">
                  <c:v>8.0201320000000003</c:v>
                </c:pt>
                <c:pt idx="212">
                  <c:v>7.8548539999999996</c:v>
                </c:pt>
                <c:pt idx="213">
                  <c:v>7.6325849999999997</c:v>
                </c:pt>
                <c:pt idx="214">
                  <c:v>7.3922600000000003</c:v>
                </c:pt>
                <c:pt idx="215">
                  <c:v>7.250445</c:v>
                </c:pt>
                <c:pt idx="216">
                  <c:v>7.2468570000000003</c:v>
                </c:pt>
                <c:pt idx="217">
                  <c:v>7.4073180000000001</c:v>
                </c:pt>
                <c:pt idx="218">
                  <c:v>7.5618340000000002</c:v>
                </c:pt>
                <c:pt idx="219">
                  <c:v>7.5044630000000003</c:v>
                </c:pt>
                <c:pt idx="220">
                  <c:v>7.0161129999999998</c:v>
                </c:pt>
                <c:pt idx="221">
                  <c:v>6.4140090000000001</c:v>
                </c:pt>
                <c:pt idx="222">
                  <c:v>5.91737</c:v>
                </c:pt>
                <c:pt idx="223">
                  <c:v>5.5320239999999998</c:v>
                </c:pt>
                <c:pt idx="224">
                  <c:v>5.2852199999999998</c:v>
                </c:pt>
                <c:pt idx="225">
                  <c:v>5.1498559999999998</c:v>
                </c:pt>
                <c:pt idx="226">
                  <c:v>5.0095029999999996</c:v>
                </c:pt>
                <c:pt idx="227">
                  <c:v>4.8363800000000001</c:v>
                </c:pt>
                <c:pt idx="228">
                  <c:v>4.7251139999999996</c:v>
                </c:pt>
                <c:pt idx="229">
                  <c:v>4.5185560000000002</c:v>
                </c:pt>
                <c:pt idx="230">
                  <c:v>4.2833410000000001</c:v>
                </c:pt>
                <c:pt idx="231">
                  <c:v>4.0105360000000001</c:v>
                </c:pt>
                <c:pt idx="232">
                  <c:v>3.7108720000000002</c:v>
                </c:pt>
                <c:pt idx="233">
                  <c:v>3.5399379999999998</c:v>
                </c:pt>
                <c:pt idx="234">
                  <c:v>3.4738910000000001</c:v>
                </c:pt>
                <c:pt idx="235">
                  <c:v>3.440658</c:v>
                </c:pt>
                <c:pt idx="236">
                  <c:v>3.524832</c:v>
                </c:pt>
                <c:pt idx="237">
                  <c:v>3.6238139999999999</c:v>
                </c:pt>
              </c:numCache>
            </c:numRef>
          </c:val>
          <c:smooth val="0"/>
          <c:extLst>
            <c:ext xmlns:c16="http://schemas.microsoft.com/office/drawing/2014/chart" uri="{C3380CC4-5D6E-409C-BE32-E72D297353CC}">
              <c16:uniqueId val="{00000001-322B-4E52-8819-A4C9AC7E6A95}"/>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Abs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max val="60"/>
          <c:min val="-25"/>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majorUnit val="5"/>
      </c:valAx>
      <c:catAx>
        <c:axId val="470150840"/>
        <c:scaling>
          <c:orientation val="minMax"/>
        </c:scaling>
        <c:delete val="1"/>
        <c:axPos val="b"/>
        <c:numFmt formatCode="General"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3536298366281"/>
          <c:y val="6.4053961787584948E-2"/>
          <c:w val="0.79835347616865915"/>
          <c:h val="0.74889372709045665"/>
        </c:manualLayout>
      </c:layout>
      <c:scatterChart>
        <c:scatterStyle val="lineMarker"/>
        <c:varyColors val="0"/>
        <c:ser>
          <c:idx val="0"/>
          <c:order val="0"/>
          <c:tx>
            <c:strRef>
              <c:f>Biomass!$A$19</c:f>
              <c:strCache>
                <c:ptCount val="1"/>
                <c:pt idx="0">
                  <c:v>2019</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Biomass!$A$33:$A$43</c:f>
              <c:numCache>
                <c:formatCode>m/d;@</c:formatCode>
                <c:ptCount val="11"/>
                <c:pt idx="0">
                  <c:v>43601</c:v>
                </c:pt>
                <c:pt idx="1">
                  <c:v>43611</c:v>
                </c:pt>
                <c:pt idx="2">
                  <c:v>43618</c:v>
                </c:pt>
                <c:pt idx="3">
                  <c:v>43624</c:v>
                </c:pt>
                <c:pt idx="4">
                  <c:v>43632</c:v>
                </c:pt>
                <c:pt idx="5">
                  <c:v>43639</c:v>
                </c:pt>
                <c:pt idx="6">
                  <c:v>43661</c:v>
                </c:pt>
                <c:pt idx="7">
                  <c:v>43674</c:v>
                </c:pt>
                <c:pt idx="8">
                  <c:v>43684</c:v>
                </c:pt>
                <c:pt idx="9">
                  <c:v>43721</c:v>
                </c:pt>
                <c:pt idx="10">
                  <c:v>43749</c:v>
                </c:pt>
              </c:numCache>
            </c:numRef>
          </c:xVal>
          <c:yVal>
            <c:numRef>
              <c:f>Biomass!$B$33:$B$43</c:f>
              <c:numCache>
                <c:formatCode>General</c:formatCode>
                <c:ptCount val="11"/>
                <c:pt idx="0">
                  <c:v>608.6</c:v>
                </c:pt>
                <c:pt idx="1">
                  <c:v>2100.6</c:v>
                </c:pt>
                <c:pt idx="2">
                  <c:v>3408.8</c:v>
                </c:pt>
                <c:pt idx="3">
                  <c:v>4109.5</c:v>
                </c:pt>
                <c:pt idx="4">
                  <c:v>3746.5000000000005</c:v>
                </c:pt>
                <c:pt idx="5">
                  <c:v>5272.9</c:v>
                </c:pt>
                <c:pt idx="6">
                  <c:v>1282.5</c:v>
                </c:pt>
                <c:pt idx="7">
                  <c:v>2060.3000000000002</c:v>
                </c:pt>
                <c:pt idx="8">
                  <c:v>3139</c:v>
                </c:pt>
                <c:pt idx="9">
                  <c:v>925.69999999999993</c:v>
                </c:pt>
                <c:pt idx="10">
                  <c:v>1217.3999999999999</c:v>
                </c:pt>
              </c:numCache>
            </c:numRef>
          </c:yVal>
          <c:smooth val="0"/>
          <c:extLst>
            <c:ext xmlns:c16="http://schemas.microsoft.com/office/drawing/2014/chart" uri="{C3380CC4-5D6E-409C-BE32-E72D297353CC}">
              <c16:uniqueId val="{00000000-4C4B-48B7-9028-5D609A91168C}"/>
            </c:ext>
          </c:extLst>
        </c:ser>
        <c:dLbls>
          <c:showLegendKey val="0"/>
          <c:showVal val="0"/>
          <c:showCatName val="0"/>
          <c:showSerName val="0"/>
          <c:showPercent val="0"/>
          <c:showBubbleSize val="0"/>
        </c:dLbls>
        <c:axId val="327597776"/>
        <c:axId val="327595808"/>
      </c:scatterChart>
      <c:valAx>
        <c:axId val="327597776"/>
        <c:scaling>
          <c:orientation val="minMax"/>
        </c:scaling>
        <c:delete val="0"/>
        <c:axPos val="b"/>
        <c:majorGridlines>
          <c:spPr>
            <a:ln w="9525" cap="flat" cmpd="sng" algn="ctr">
              <a:solidFill>
                <a:schemeClr val="tx1">
                  <a:lumMod val="15000"/>
                  <a:lumOff val="85000"/>
                </a:schemeClr>
              </a:solidFill>
              <a:round/>
            </a:ln>
            <a:effectLst/>
          </c:spPr>
        </c:majorGridlines>
        <c:numFmt formatCode="m/d;@"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327595808"/>
        <c:crosses val="autoZero"/>
        <c:crossBetween val="midCat"/>
      </c:valAx>
      <c:valAx>
        <c:axId val="3275958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AR" dirty="0"/>
                  <a:t>Dry biomass [kg/Ha]</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3275977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22728582679552E-2"/>
          <c:y val="3.1507798960138646E-2"/>
          <c:w val="0.86648966504004088"/>
          <c:h val="0.75101453489615189"/>
        </c:manualLayout>
      </c:layout>
      <c:barChart>
        <c:barDir val="col"/>
        <c:grouping val="clustered"/>
        <c:varyColors val="0"/>
        <c:ser>
          <c:idx val="0"/>
          <c:order val="0"/>
          <c:spPr>
            <a:solidFill>
              <a:schemeClr val="accent1"/>
            </a:solidFill>
            <a:ln>
              <a:noFill/>
            </a:ln>
            <a:effectLst/>
          </c:spPr>
          <c:invertIfNegative val="0"/>
          <c:cat>
            <c:numRef>
              <c:f>Sheet2!$A$1:$ID$1</c:f>
              <c:numCache>
                <c:formatCode>General</c:formatCode>
                <c:ptCount val="238"/>
                <c:pt idx="0">
                  <c:v>374.4</c:v>
                </c:pt>
                <c:pt idx="1">
                  <c:v>407.4</c:v>
                </c:pt>
                <c:pt idx="2">
                  <c:v>419</c:v>
                </c:pt>
                <c:pt idx="3">
                  <c:v>427</c:v>
                </c:pt>
                <c:pt idx="4">
                  <c:v>434.4</c:v>
                </c:pt>
                <c:pt idx="5">
                  <c:v>442.5</c:v>
                </c:pt>
                <c:pt idx="6">
                  <c:v>450.3</c:v>
                </c:pt>
                <c:pt idx="7">
                  <c:v>458.4</c:v>
                </c:pt>
                <c:pt idx="8">
                  <c:v>466.1</c:v>
                </c:pt>
                <c:pt idx="9">
                  <c:v>474.2</c:v>
                </c:pt>
                <c:pt idx="10">
                  <c:v>481.8</c:v>
                </c:pt>
                <c:pt idx="11">
                  <c:v>489</c:v>
                </c:pt>
                <c:pt idx="12">
                  <c:v>497</c:v>
                </c:pt>
                <c:pt idx="13">
                  <c:v>504.6</c:v>
                </c:pt>
                <c:pt idx="14">
                  <c:v>511.7</c:v>
                </c:pt>
                <c:pt idx="15">
                  <c:v>519.6</c:v>
                </c:pt>
                <c:pt idx="16">
                  <c:v>527.1</c:v>
                </c:pt>
                <c:pt idx="17">
                  <c:v>534.20000000000005</c:v>
                </c:pt>
                <c:pt idx="18">
                  <c:v>542</c:v>
                </c:pt>
                <c:pt idx="19">
                  <c:v>549.5</c:v>
                </c:pt>
                <c:pt idx="20">
                  <c:v>556.5</c:v>
                </c:pt>
                <c:pt idx="21">
                  <c:v>564.29999999999995</c:v>
                </c:pt>
                <c:pt idx="22">
                  <c:v>571.70000000000005</c:v>
                </c:pt>
                <c:pt idx="23">
                  <c:v>579.5</c:v>
                </c:pt>
                <c:pt idx="24">
                  <c:v>587.70000000000005</c:v>
                </c:pt>
                <c:pt idx="25">
                  <c:v>596</c:v>
                </c:pt>
                <c:pt idx="26">
                  <c:v>604.20000000000005</c:v>
                </c:pt>
                <c:pt idx="27">
                  <c:v>612.4</c:v>
                </c:pt>
                <c:pt idx="28">
                  <c:v>620.6</c:v>
                </c:pt>
                <c:pt idx="29">
                  <c:v>629.5</c:v>
                </c:pt>
                <c:pt idx="30">
                  <c:v>638.20000000000005</c:v>
                </c:pt>
                <c:pt idx="31">
                  <c:v>647.20000000000005</c:v>
                </c:pt>
                <c:pt idx="32">
                  <c:v>656.6</c:v>
                </c:pt>
                <c:pt idx="33">
                  <c:v>666</c:v>
                </c:pt>
                <c:pt idx="34">
                  <c:v>676.2</c:v>
                </c:pt>
                <c:pt idx="35">
                  <c:v>686.1</c:v>
                </c:pt>
                <c:pt idx="36">
                  <c:v>696.3</c:v>
                </c:pt>
                <c:pt idx="37">
                  <c:v>706.8</c:v>
                </c:pt>
                <c:pt idx="38">
                  <c:v>716.7</c:v>
                </c:pt>
                <c:pt idx="39">
                  <c:v>727.5</c:v>
                </c:pt>
                <c:pt idx="40">
                  <c:v>738.5</c:v>
                </c:pt>
                <c:pt idx="41">
                  <c:v>748.9</c:v>
                </c:pt>
                <c:pt idx="42">
                  <c:v>760.1</c:v>
                </c:pt>
                <c:pt idx="43">
                  <c:v>771</c:v>
                </c:pt>
                <c:pt idx="44">
                  <c:v>782</c:v>
                </c:pt>
                <c:pt idx="45">
                  <c:v>792.7</c:v>
                </c:pt>
                <c:pt idx="46">
                  <c:v>803.6</c:v>
                </c:pt>
                <c:pt idx="47">
                  <c:v>814.8</c:v>
                </c:pt>
                <c:pt idx="48">
                  <c:v>826.1</c:v>
                </c:pt>
                <c:pt idx="49">
                  <c:v>837.2</c:v>
                </c:pt>
                <c:pt idx="50">
                  <c:v>848.2</c:v>
                </c:pt>
                <c:pt idx="51">
                  <c:v>858.4</c:v>
                </c:pt>
                <c:pt idx="52">
                  <c:v>868.8</c:v>
                </c:pt>
                <c:pt idx="53">
                  <c:v>879.5</c:v>
                </c:pt>
                <c:pt idx="54">
                  <c:v>890.1</c:v>
                </c:pt>
                <c:pt idx="55">
                  <c:v>900.7</c:v>
                </c:pt>
                <c:pt idx="56">
                  <c:v>911.2</c:v>
                </c:pt>
                <c:pt idx="57">
                  <c:v>921.6</c:v>
                </c:pt>
                <c:pt idx="58">
                  <c:v>930</c:v>
                </c:pt>
                <c:pt idx="59">
                  <c:v>934.9</c:v>
                </c:pt>
                <c:pt idx="60">
                  <c:v>940.1</c:v>
                </c:pt>
                <c:pt idx="61">
                  <c:v>945.1</c:v>
                </c:pt>
                <c:pt idx="62">
                  <c:v>949.7</c:v>
                </c:pt>
                <c:pt idx="63">
                  <c:v>955</c:v>
                </c:pt>
                <c:pt idx="64">
                  <c:v>959.3</c:v>
                </c:pt>
                <c:pt idx="65">
                  <c:v>964.9</c:v>
                </c:pt>
                <c:pt idx="66">
                  <c:v>968.6</c:v>
                </c:pt>
                <c:pt idx="67">
                  <c:v>974.8</c:v>
                </c:pt>
                <c:pt idx="68">
                  <c:v>977.6</c:v>
                </c:pt>
                <c:pt idx="69">
                  <c:v>984.7</c:v>
                </c:pt>
                <c:pt idx="70">
                  <c:v>987.8</c:v>
                </c:pt>
                <c:pt idx="71">
                  <c:v>994.7</c:v>
                </c:pt>
                <c:pt idx="72">
                  <c:v>998.9</c:v>
                </c:pt>
                <c:pt idx="73">
                  <c:v>1005.5</c:v>
                </c:pt>
                <c:pt idx="74">
                  <c:v>995.9</c:v>
                </c:pt>
                <c:pt idx="75">
                  <c:v>1006.2</c:v>
                </c:pt>
                <c:pt idx="76">
                  <c:v>1019.6</c:v>
                </c:pt>
                <c:pt idx="77">
                  <c:v>1031.5999999999999</c:v>
                </c:pt>
                <c:pt idx="78">
                  <c:v>1040.5999999999999</c:v>
                </c:pt>
                <c:pt idx="79">
                  <c:v>1051.0999999999999</c:v>
                </c:pt>
                <c:pt idx="80">
                  <c:v>1062.2</c:v>
                </c:pt>
                <c:pt idx="81">
                  <c:v>1073.5</c:v>
                </c:pt>
                <c:pt idx="82">
                  <c:v>1082.4000000000001</c:v>
                </c:pt>
                <c:pt idx="83">
                  <c:v>1092.8</c:v>
                </c:pt>
                <c:pt idx="84">
                  <c:v>1103.9000000000001</c:v>
                </c:pt>
                <c:pt idx="85">
                  <c:v>1115.2</c:v>
                </c:pt>
                <c:pt idx="86">
                  <c:v>1126.5999999999999</c:v>
                </c:pt>
                <c:pt idx="87">
                  <c:v>1137.9000000000001</c:v>
                </c:pt>
                <c:pt idx="88">
                  <c:v>1146.7</c:v>
                </c:pt>
                <c:pt idx="89">
                  <c:v>1157.0999999999999</c:v>
                </c:pt>
                <c:pt idx="90">
                  <c:v>1168.2</c:v>
                </c:pt>
                <c:pt idx="91">
                  <c:v>1179.5</c:v>
                </c:pt>
                <c:pt idx="92">
                  <c:v>1190.7</c:v>
                </c:pt>
                <c:pt idx="93">
                  <c:v>1202</c:v>
                </c:pt>
                <c:pt idx="94">
                  <c:v>1213.3</c:v>
                </c:pt>
                <c:pt idx="95">
                  <c:v>1224.5999999999999</c:v>
                </c:pt>
                <c:pt idx="96">
                  <c:v>1235.9000000000001</c:v>
                </c:pt>
                <c:pt idx="97">
                  <c:v>1247.0999999999999</c:v>
                </c:pt>
                <c:pt idx="98">
                  <c:v>1258.4000000000001</c:v>
                </c:pt>
                <c:pt idx="99">
                  <c:v>1269.5999999999999</c:v>
                </c:pt>
                <c:pt idx="100">
                  <c:v>1278.4000000000001</c:v>
                </c:pt>
                <c:pt idx="101">
                  <c:v>1288.7</c:v>
                </c:pt>
                <c:pt idx="102">
                  <c:v>1299.7</c:v>
                </c:pt>
                <c:pt idx="103">
                  <c:v>1310.8</c:v>
                </c:pt>
                <c:pt idx="104">
                  <c:v>1322</c:v>
                </c:pt>
                <c:pt idx="105">
                  <c:v>1333.2</c:v>
                </c:pt>
                <c:pt idx="106">
                  <c:v>1344.4</c:v>
                </c:pt>
                <c:pt idx="107">
                  <c:v>1355.5</c:v>
                </c:pt>
                <c:pt idx="108">
                  <c:v>1366.7</c:v>
                </c:pt>
                <c:pt idx="109">
                  <c:v>1377.9</c:v>
                </c:pt>
                <c:pt idx="110">
                  <c:v>1389</c:v>
                </c:pt>
                <c:pt idx="111">
                  <c:v>1400.1</c:v>
                </c:pt>
                <c:pt idx="112">
                  <c:v>1411.3</c:v>
                </c:pt>
                <c:pt idx="113">
                  <c:v>1422.4</c:v>
                </c:pt>
                <c:pt idx="114">
                  <c:v>1433.5</c:v>
                </c:pt>
                <c:pt idx="115">
                  <c:v>1444.5</c:v>
                </c:pt>
                <c:pt idx="116">
                  <c:v>1453.1</c:v>
                </c:pt>
                <c:pt idx="117">
                  <c:v>1463.3</c:v>
                </c:pt>
                <c:pt idx="118">
                  <c:v>1474.2</c:v>
                </c:pt>
                <c:pt idx="119">
                  <c:v>1485.1</c:v>
                </c:pt>
                <c:pt idx="120">
                  <c:v>1496.2</c:v>
                </c:pt>
                <c:pt idx="121">
                  <c:v>1507.2</c:v>
                </c:pt>
                <c:pt idx="122">
                  <c:v>1518.2</c:v>
                </c:pt>
                <c:pt idx="123">
                  <c:v>1529.2</c:v>
                </c:pt>
                <c:pt idx="124">
                  <c:v>1540.2</c:v>
                </c:pt>
                <c:pt idx="125">
                  <c:v>1548.7</c:v>
                </c:pt>
                <c:pt idx="126">
                  <c:v>1558.8</c:v>
                </c:pt>
                <c:pt idx="127">
                  <c:v>1569.6</c:v>
                </c:pt>
                <c:pt idx="128">
                  <c:v>1580.4</c:v>
                </c:pt>
                <c:pt idx="129">
                  <c:v>1591.3</c:v>
                </c:pt>
                <c:pt idx="130">
                  <c:v>1602.3</c:v>
                </c:pt>
                <c:pt idx="131">
                  <c:v>1610.8</c:v>
                </c:pt>
                <c:pt idx="132">
                  <c:v>1620.7</c:v>
                </c:pt>
                <c:pt idx="133">
                  <c:v>1631.4</c:v>
                </c:pt>
                <c:pt idx="134">
                  <c:v>1642.2</c:v>
                </c:pt>
                <c:pt idx="135">
                  <c:v>1653.1</c:v>
                </c:pt>
                <c:pt idx="136">
                  <c:v>1661.5</c:v>
                </c:pt>
                <c:pt idx="137">
                  <c:v>1671.5</c:v>
                </c:pt>
                <c:pt idx="138">
                  <c:v>1682.1</c:v>
                </c:pt>
                <c:pt idx="139">
                  <c:v>1692.8</c:v>
                </c:pt>
                <c:pt idx="140">
                  <c:v>1701.2</c:v>
                </c:pt>
                <c:pt idx="141">
                  <c:v>1711.1</c:v>
                </c:pt>
                <c:pt idx="142">
                  <c:v>1721.7</c:v>
                </c:pt>
                <c:pt idx="143">
                  <c:v>1730</c:v>
                </c:pt>
                <c:pt idx="144">
                  <c:v>1739.8</c:v>
                </c:pt>
                <c:pt idx="145">
                  <c:v>1750.3</c:v>
                </c:pt>
                <c:pt idx="146">
                  <c:v>1761</c:v>
                </c:pt>
                <c:pt idx="147">
                  <c:v>1769.3</c:v>
                </c:pt>
                <c:pt idx="148">
                  <c:v>1779.1</c:v>
                </c:pt>
                <c:pt idx="149">
                  <c:v>1787.2</c:v>
                </c:pt>
                <c:pt idx="150">
                  <c:v>1797</c:v>
                </c:pt>
                <c:pt idx="151">
                  <c:v>1807.4</c:v>
                </c:pt>
                <c:pt idx="152">
                  <c:v>1815.6</c:v>
                </c:pt>
                <c:pt idx="153">
                  <c:v>1825.4</c:v>
                </c:pt>
                <c:pt idx="154">
                  <c:v>1835.8</c:v>
                </c:pt>
                <c:pt idx="155">
                  <c:v>1844</c:v>
                </c:pt>
                <c:pt idx="156">
                  <c:v>1853.7</c:v>
                </c:pt>
                <c:pt idx="157">
                  <c:v>1861.7</c:v>
                </c:pt>
                <c:pt idx="158">
                  <c:v>1871.4</c:v>
                </c:pt>
                <c:pt idx="159">
                  <c:v>1881.7</c:v>
                </c:pt>
                <c:pt idx="160">
                  <c:v>1889.8</c:v>
                </c:pt>
                <c:pt idx="161">
                  <c:v>1899.5</c:v>
                </c:pt>
                <c:pt idx="162">
                  <c:v>1906.2</c:v>
                </c:pt>
                <c:pt idx="163">
                  <c:v>1917.9</c:v>
                </c:pt>
                <c:pt idx="164">
                  <c:v>1927.2</c:v>
                </c:pt>
                <c:pt idx="165">
                  <c:v>1935.7</c:v>
                </c:pt>
                <c:pt idx="166">
                  <c:v>1943.9</c:v>
                </c:pt>
                <c:pt idx="167">
                  <c:v>1953.7</c:v>
                </c:pt>
                <c:pt idx="168">
                  <c:v>1962.6</c:v>
                </c:pt>
                <c:pt idx="169">
                  <c:v>1970.9</c:v>
                </c:pt>
                <c:pt idx="170">
                  <c:v>1978.9</c:v>
                </c:pt>
                <c:pt idx="171">
                  <c:v>1988.5</c:v>
                </c:pt>
                <c:pt idx="172">
                  <c:v>1997.3</c:v>
                </c:pt>
                <c:pt idx="173">
                  <c:v>2005.5</c:v>
                </c:pt>
                <c:pt idx="174">
                  <c:v>2013.4</c:v>
                </c:pt>
                <c:pt idx="175">
                  <c:v>2021.3</c:v>
                </c:pt>
                <c:pt idx="176">
                  <c:v>2030.7</c:v>
                </c:pt>
                <c:pt idx="177">
                  <c:v>2039.3</c:v>
                </c:pt>
                <c:pt idx="178">
                  <c:v>2047.3</c:v>
                </c:pt>
                <c:pt idx="179">
                  <c:v>2055.1</c:v>
                </c:pt>
                <c:pt idx="180">
                  <c:v>2064.4</c:v>
                </c:pt>
                <c:pt idx="181">
                  <c:v>2072.9</c:v>
                </c:pt>
                <c:pt idx="182">
                  <c:v>2080.6999999999998</c:v>
                </c:pt>
                <c:pt idx="183">
                  <c:v>2088.4</c:v>
                </c:pt>
                <c:pt idx="184">
                  <c:v>2097.5</c:v>
                </c:pt>
                <c:pt idx="185">
                  <c:v>2105.8000000000002</c:v>
                </c:pt>
                <c:pt idx="186">
                  <c:v>2113.6</c:v>
                </c:pt>
                <c:pt idx="187">
                  <c:v>2121.1999999999998</c:v>
                </c:pt>
                <c:pt idx="188">
                  <c:v>2130.1</c:v>
                </c:pt>
                <c:pt idx="189">
                  <c:v>2138.3000000000002</c:v>
                </c:pt>
                <c:pt idx="190">
                  <c:v>2145.9</c:v>
                </c:pt>
                <c:pt idx="191">
                  <c:v>2153.4</c:v>
                </c:pt>
                <c:pt idx="192">
                  <c:v>2162.1999999999998</c:v>
                </c:pt>
                <c:pt idx="193">
                  <c:v>2170.1999999999998</c:v>
                </c:pt>
                <c:pt idx="194">
                  <c:v>2177.6999999999998</c:v>
                </c:pt>
                <c:pt idx="195">
                  <c:v>2185.1</c:v>
                </c:pt>
                <c:pt idx="196">
                  <c:v>2193.6999999999998</c:v>
                </c:pt>
                <c:pt idx="197">
                  <c:v>2201.6999999999998</c:v>
                </c:pt>
                <c:pt idx="198">
                  <c:v>2209</c:v>
                </c:pt>
                <c:pt idx="199">
                  <c:v>2216.1999999999998</c:v>
                </c:pt>
                <c:pt idx="200">
                  <c:v>2224.6999999999998</c:v>
                </c:pt>
                <c:pt idx="201">
                  <c:v>2232.5</c:v>
                </c:pt>
                <c:pt idx="202">
                  <c:v>2239.8000000000002</c:v>
                </c:pt>
                <c:pt idx="203">
                  <c:v>2248.1999999999998</c:v>
                </c:pt>
                <c:pt idx="204">
                  <c:v>2255.9</c:v>
                </c:pt>
                <c:pt idx="205">
                  <c:v>2263</c:v>
                </c:pt>
                <c:pt idx="206">
                  <c:v>2270</c:v>
                </c:pt>
                <c:pt idx="207">
                  <c:v>2278.3000000000002</c:v>
                </c:pt>
                <c:pt idx="208">
                  <c:v>2285.8000000000002</c:v>
                </c:pt>
                <c:pt idx="209">
                  <c:v>2292.8000000000002</c:v>
                </c:pt>
                <c:pt idx="210">
                  <c:v>2299.6999999999998</c:v>
                </c:pt>
                <c:pt idx="211">
                  <c:v>2307.8000000000002</c:v>
                </c:pt>
                <c:pt idx="212">
                  <c:v>2315.1999999999998</c:v>
                </c:pt>
                <c:pt idx="213">
                  <c:v>2322.1</c:v>
                </c:pt>
                <c:pt idx="214">
                  <c:v>2330.1999999999998</c:v>
                </c:pt>
                <c:pt idx="215">
                  <c:v>2337.5</c:v>
                </c:pt>
                <c:pt idx="216">
                  <c:v>2344.1999999999998</c:v>
                </c:pt>
                <c:pt idx="217">
                  <c:v>2352.1999999999998</c:v>
                </c:pt>
                <c:pt idx="218">
                  <c:v>2359.4</c:v>
                </c:pt>
                <c:pt idx="219">
                  <c:v>2366.1</c:v>
                </c:pt>
                <c:pt idx="220">
                  <c:v>2373.9</c:v>
                </c:pt>
                <c:pt idx="221">
                  <c:v>2381.1</c:v>
                </c:pt>
                <c:pt idx="222">
                  <c:v>2387.6</c:v>
                </c:pt>
                <c:pt idx="223">
                  <c:v>2395.4</c:v>
                </c:pt>
                <c:pt idx="224">
                  <c:v>2402.4</c:v>
                </c:pt>
                <c:pt idx="225">
                  <c:v>2408.8000000000002</c:v>
                </c:pt>
                <c:pt idx="226">
                  <c:v>2416.4</c:v>
                </c:pt>
                <c:pt idx="227">
                  <c:v>2423.3000000000002</c:v>
                </c:pt>
                <c:pt idx="228">
                  <c:v>2429.6999999999998</c:v>
                </c:pt>
                <c:pt idx="229">
                  <c:v>2437.1999999999998</c:v>
                </c:pt>
                <c:pt idx="230">
                  <c:v>2444</c:v>
                </c:pt>
                <c:pt idx="231">
                  <c:v>2450.3000000000002</c:v>
                </c:pt>
                <c:pt idx="232">
                  <c:v>2457.6999999999998</c:v>
                </c:pt>
                <c:pt idx="233">
                  <c:v>2464.4</c:v>
                </c:pt>
                <c:pt idx="234">
                  <c:v>2471.8000000000002</c:v>
                </c:pt>
                <c:pt idx="235">
                  <c:v>2478.5</c:v>
                </c:pt>
                <c:pt idx="236">
                  <c:v>2485.8000000000002</c:v>
                </c:pt>
                <c:pt idx="237">
                  <c:v>2492.4</c:v>
                </c:pt>
              </c:numCache>
            </c:numRef>
          </c:cat>
          <c:val>
            <c:numRef>
              <c:f>Sheet2!$A$3:$ID$3</c:f>
              <c:numCache>
                <c:formatCode>0</c:formatCode>
                <c:ptCount val="238"/>
                <c:pt idx="0">
                  <c:v>-4.460251046025105</c:v>
                </c:pt>
                <c:pt idx="1">
                  <c:v>-4.460251046025105</c:v>
                </c:pt>
                <c:pt idx="2">
                  <c:v>0.53974895397489497</c:v>
                </c:pt>
                <c:pt idx="3">
                  <c:v>-3.460251046025105</c:v>
                </c:pt>
                <c:pt idx="4">
                  <c:v>1.539748953974895</c:v>
                </c:pt>
                <c:pt idx="5">
                  <c:v>-0.46025104602510503</c:v>
                </c:pt>
                <c:pt idx="6">
                  <c:v>2.539748953974895</c:v>
                </c:pt>
                <c:pt idx="7">
                  <c:v>1.539748953974895</c:v>
                </c:pt>
                <c:pt idx="8">
                  <c:v>-2.460251046025105</c:v>
                </c:pt>
                <c:pt idx="9">
                  <c:v>-2.460251046025105</c:v>
                </c:pt>
                <c:pt idx="10">
                  <c:v>-4.460251046025105</c:v>
                </c:pt>
                <c:pt idx="11">
                  <c:v>-3.460251046025105</c:v>
                </c:pt>
                <c:pt idx="12">
                  <c:v>-1.460251046025105</c:v>
                </c:pt>
                <c:pt idx="13">
                  <c:v>-3.460251046025105</c:v>
                </c:pt>
                <c:pt idx="14">
                  <c:v>0.53974895397489497</c:v>
                </c:pt>
                <c:pt idx="15">
                  <c:v>2.539748953974895</c:v>
                </c:pt>
                <c:pt idx="16">
                  <c:v>-0.46025104602510503</c:v>
                </c:pt>
                <c:pt idx="17">
                  <c:v>0.53974895397489497</c:v>
                </c:pt>
                <c:pt idx="18">
                  <c:v>-3.460251046025105</c:v>
                </c:pt>
                <c:pt idx="19">
                  <c:v>-3.460251046025105</c:v>
                </c:pt>
                <c:pt idx="20">
                  <c:v>-2.460251046025105</c:v>
                </c:pt>
                <c:pt idx="21">
                  <c:v>-2.460251046025105</c:v>
                </c:pt>
                <c:pt idx="22">
                  <c:v>-4.460251046025105</c:v>
                </c:pt>
                <c:pt idx="23">
                  <c:v>-4.460251046025105</c:v>
                </c:pt>
                <c:pt idx="24">
                  <c:v>-2.460251046025105</c:v>
                </c:pt>
                <c:pt idx="25">
                  <c:v>-5.460251046025105</c:v>
                </c:pt>
                <c:pt idx="26">
                  <c:v>-4.460251046025105</c:v>
                </c:pt>
                <c:pt idx="27">
                  <c:v>3.539748953974895</c:v>
                </c:pt>
                <c:pt idx="28">
                  <c:v>0.53974895397489497</c:v>
                </c:pt>
                <c:pt idx="29">
                  <c:v>-1.460251046025105</c:v>
                </c:pt>
                <c:pt idx="30">
                  <c:v>-4.460251046025105</c:v>
                </c:pt>
                <c:pt idx="31">
                  <c:v>9.539748953974895</c:v>
                </c:pt>
                <c:pt idx="32">
                  <c:v>10.539748953974895</c:v>
                </c:pt>
                <c:pt idx="33">
                  <c:v>6.539748953974895</c:v>
                </c:pt>
                <c:pt idx="34">
                  <c:v>6.539748953974895</c:v>
                </c:pt>
                <c:pt idx="35">
                  <c:v>-0.46025104602510503</c:v>
                </c:pt>
                <c:pt idx="36">
                  <c:v>5.539748953974895</c:v>
                </c:pt>
                <c:pt idx="37">
                  <c:v>0.53974895397489497</c:v>
                </c:pt>
                <c:pt idx="38">
                  <c:v>-2.460251046025105</c:v>
                </c:pt>
                <c:pt idx="39">
                  <c:v>2.539748953974895</c:v>
                </c:pt>
                <c:pt idx="40">
                  <c:v>-2.460251046025105</c:v>
                </c:pt>
                <c:pt idx="41">
                  <c:v>-3.460251046025105</c:v>
                </c:pt>
                <c:pt idx="42">
                  <c:v>-1.460251046025105</c:v>
                </c:pt>
                <c:pt idx="43">
                  <c:v>-0.46025104602510503</c:v>
                </c:pt>
                <c:pt idx="44">
                  <c:v>2.539748953974895</c:v>
                </c:pt>
                <c:pt idx="45">
                  <c:v>1.539748953974895</c:v>
                </c:pt>
                <c:pt idx="46">
                  <c:v>3.539748953974895</c:v>
                </c:pt>
                <c:pt idx="47">
                  <c:v>-0.46025104602510503</c:v>
                </c:pt>
                <c:pt idx="48">
                  <c:v>1.539748953974895</c:v>
                </c:pt>
                <c:pt idx="49">
                  <c:v>-0.46025104602510503</c:v>
                </c:pt>
                <c:pt idx="50">
                  <c:v>5.539748953974895</c:v>
                </c:pt>
                <c:pt idx="51">
                  <c:v>6.539748953974895</c:v>
                </c:pt>
                <c:pt idx="52">
                  <c:v>4.539748953974895</c:v>
                </c:pt>
                <c:pt idx="53">
                  <c:v>2.539748953974895</c:v>
                </c:pt>
                <c:pt idx="54">
                  <c:v>4.539748953974895</c:v>
                </c:pt>
                <c:pt idx="55">
                  <c:v>1.539748953974895</c:v>
                </c:pt>
                <c:pt idx="56">
                  <c:v>-1.460251046025105</c:v>
                </c:pt>
                <c:pt idx="57">
                  <c:v>1.539748953974895</c:v>
                </c:pt>
                <c:pt idx="58">
                  <c:v>7.539748953974895</c:v>
                </c:pt>
                <c:pt idx="59">
                  <c:v>2.539748953974895</c:v>
                </c:pt>
                <c:pt idx="60">
                  <c:v>1.539748953974895</c:v>
                </c:pt>
                <c:pt idx="61">
                  <c:v>-0.46025104602510503</c:v>
                </c:pt>
                <c:pt idx="62">
                  <c:v>3.539748953974895</c:v>
                </c:pt>
                <c:pt idx="63">
                  <c:v>-2.460251046025105</c:v>
                </c:pt>
                <c:pt idx="64">
                  <c:v>-3.460251046025105</c:v>
                </c:pt>
                <c:pt idx="65">
                  <c:v>-2.460251046025105</c:v>
                </c:pt>
                <c:pt idx="66">
                  <c:v>-0.46025104602510503</c:v>
                </c:pt>
                <c:pt idx="67">
                  <c:v>-4.460251046025105</c:v>
                </c:pt>
                <c:pt idx="68">
                  <c:v>-3.460251046025105</c:v>
                </c:pt>
                <c:pt idx="69">
                  <c:v>-1.460251046025105</c:v>
                </c:pt>
                <c:pt idx="70">
                  <c:v>-3.460251046025105</c:v>
                </c:pt>
                <c:pt idx="71">
                  <c:v>-2.460251046025105</c:v>
                </c:pt>
                <c:pt idx="72">
                  <c:v>-3.460251046025105</c:v>
                </c:pt>
                <c:pt idx="73">
                  <c:v>-0.46025104602510503</c:v>
                </c:pt>
                <c:pt idx="74">
                  <c:v>-1.460251046025105</c:v>
                </c:pt>
                <c:pt idx="75">
                  <c:v>-1.460251046025105</c:v>
                </c:pt>
                <c:pt idx="76">
                  <c:v>2.539748953974895</c:v>
                </c:pt>
                <c:pt idx="77">
                  <c:v>-2.460251046025105</c:v>
                </c:pt>
                <c:pt idx="78">
                  <c:v>-2.460251046025105</c:v>
                </c:pt>
                <c:pt idx="79">
                  <c:v>1.539748953974895</c:v>
                </c:pt>
                <c:pt idx="80">
                  <c:v>-2.460251046025105</c:v>
                </c:pt>
                <c:pt idx="81">
                  <c:v>-4.460251046025105</c:v>
                </c:pt>
                <c:pt idx="82">
                  <c:v>-4.460251046025105</c:v>
                </c:pt>
                <c:pt idx="83">
                  <c:v>0.53974895397489497</c:v>
                </c:pt>
                <c:pt idx="84">
                  <c:v>-3.460251046025105</c:v>
                </c:pt>
                <c:pt idx="85">
                  <c:v>0.53974895397489497</c:v>
                </c:pt>
                <c:pt idx="86">
                  <c:v>-3.460251046025105</c:v>
                </c:pt>
                <c:pt idx="87">
                  <c:v>-1.460251046025105</c:v>
                </c:pt>
                <c:pt idx="88">
                  <c:v>-1.460251046025105</c:v>
                </c:pt>
                <c:pt idx="89">
                  <c:v>-0.46025104602510503</c:v>
                </c:pt>
                <c:pt idx="90">
                  <c:v>-5.460251046025105</c:v>
                </c:pt>
                <c:pt idx="91">
                  <c:v>-3.460251046025105</c:v>
                </c:pt>
                <c:pt idx="92">
                  <c:v>-1.460251046025105</c:v>
                </c:pt>
                <c:pt idx="93">
                  <c:v>-4.460251046025105</c:v>
                </c:pt>
                <c:pt idx="94">
                  <c:v>-3.460251046025105</c:v>
                </c:pt>
                <c:pt idx="95">
                  <c:v>1.539748953974895</c:v>
                </c:pt>
                <c:pt idx="96">
                  <c:v>-3.460251046025105</c:v>
                </c:pt>
                <c:pt idx="97">
                  <c:v>-2.460251046025105</c:v>
                </c:pt>
                <c:pt idx="98">
                  <c:v>-4.460251046025105</c:v>
                </c:pt>
                <c:pt idx="99">
                  <c:v>-1.460251046025105</c:v>
                </c:pt>
                <c:pt idx="100">
                  <c:v>-3.460251046025105</c:v>
                </c:pt>
                <c:pt idx="101">
                  <c:v>-4.460251046025105</c:v>
                </c:pt>
                <c:pt idx="102">
                  <c:v>-4.460251046025105</c:v>
                </c:pt>
                <c:pt idx="103">
                  <c:v>0.53974895397489497</c:v>
                </c:pt>
                <c:pt idx="104">
                  <c:v>-0.46025104602510503</c:v>
                </c:pt>
                <c:pt idx="105">
                  <c:v>-3.460251046025105</c:v>
                </c:pt>
                <c:pt idx="106">
                  <c:v>-2.460251046025105</c:v>
                </c:pt>
                <c:pt idx="107">
                  <c:v>-0.46025104602510503</c:v>
                </c:pt>
                <c:pt idx="108">
                  <c:v>-3.460251046025105</c:v>
                </c:pt>
                <c:pt idx="109">
                  <c:v>-1.460251046025105</c:v>
                </c:pt>
                <c:pt idx="110">
                  <c:v>1.539748953974895</c:v>
                </c:pt>
                <c:pt idx="111">
                  <c:v>0.53974895397489497</c:v>
                </c:pt>
                <c:pt idx="112">
                  <c:v>-2.460251046025105</c:v>
                </c:pt>
                <c:pt idx="113">
                  <c:v>-1.460251046025105</c:v>
                </c:pt>
                <c:pt idx="114">
                  <c:v>0.53974895397489497</c:v>
                </c:pt>
                <c:pt idx="115">
                  <c:v>-2.460251046025105</c:v>
                </c:pt>
                <c:pt idx="116">
                  <c:v>-2.460251046025105</c:v>
                </c:pt>
                <c:pt idx="117">
                  <c:v>-2.460251046025105</c:v>
                </c:pt>
                <c:pt idx="118">
                  <c:v>-1.460251046025105</c:v>
                </c:pt>
                <c:pt idx="119">
                  <c:v>-3.460251046025105</c:v>
                </c:pt>
                <c:pt idx="120">
                  <c:v>-3.460251046025105</c:v>
                </c:pt>
                <c:pt idx="121">
                  <c:v>-4.460251046025105</c:v>
                </c:pt>
                <c:pt idx="122">
                  <c:v>-3.460251046025105</c:v>
                </c:pt>
                <c:pt idx="123">
                  <c:v>-4.460251046025105</c:v>
                </c:pt>
                <c:pt idx="124">
                  <c:v>-4.460251046025105</c:v>
                </c:pt>
                <c:pt idx="125">
                  <c:v>-4.460251046025105</c:v>
                </c:pt>
                <c:pt idx="126">
                  <c:v>-1.460251046025105</c:v>
                </c:pt>
                <c:pt idx="127">
                  <c:v>-2.460251046025105</c:v>
                </c:pt>
                <c:pt idx="128">
                  <c:v>-0.46025104602510503</c:v>
                </c:pt>
                <c:pt idx="129">
                  <c:v>1.539748953974895</c:v>
                </c:pt>
                <c:pt idx="130">
                  <c:v>4.539748953974895</c:v>
                </c:pt>
                <c:pt idx="131">
                  <c:v>1.539748953974895</c:v>
                </c:pt>
                <c:pt idx="132">
                  <c:v>7.539748953974895</c:v>
                </c:pt>
                <c:pt idx="133">
                  <c:v>-1.460251046025105</c:v>
                </c:pt>
                <c:pt idx="134">
                  <c:v>0.53974895397489497</c:v>
                </c:pt>
                <c:pt idx="135">
                  <c:v>4.539748953974895</c:v>
                </c:pt>
                <c:pt idx="136">
                  <c:v>0.53974895397489497</c:v>
                </c:pt>
                <c:pt idx="137">
                  <c:v>2.539748953974895</c:v>
                </c:pt>
                <c:pt idx="138">
                  <c:v>5.539748953974895</c:v>
                </c:pt>
                <c:pt idx="139">
                  <c:v>12.539748953974895</c:v>
                </c:pt>
                <c:pt idx="140">
                  <c:v>14.539748953974895</c:v>
                </c:pt>
                <c:pt idx="141">
                  <c:v>14.539748953974895</c:v>
                </c:pt>
                <c:pt idx="142">
                  <c:v>13.539748953974895</c:v>
                </c:pt>
                <c:pt idx="143">
                  <c:v>7.539748953974895</c:v>
                </c:pt>
                <c:pt idx="144">
                  <c:v>6.539748953974895</c:v>
                </c:pt>
                <c:pt idx="145">
                  <c:v>5.539748953974895</c:v>
                </c:pt>
                <c:pt idx="146">
                  <c:v>5.539748953974895</c:v>
                </c:pt>
                <c:pt idx="147">
                  <c:v>2.539748953974895</c:v>
                </c:pt>
                <c:pt idx="148">
                  <c:v>3.539748953974895</c:v>
                </c:pt>
                <c:pt idx="149">
                  <c:v>-0.46025104602510503</c:v>
                </c:pt>
                <c:pt idx="150">
                  <c:v>2.539748953974895</c:v>
                </c:pt>
                <c:pt idx="151">
                  <c:v>-0.46025104602510503</c:v>
                </c:pt>
                <c:pt idx="152">
                  <c:v>6.539748953974895</c:v>
                </c:pt>
                <c:pt idx="153">
                  <c:v>1.539748953974895</c:v>
                </c:pt>
                <c:pt idx="154">
                  <c:v>2.539748953974895</c:v>
                </c:pt>
                <c:pt idx="155">
                  <c:v>-2.460251046025105</c:v>
                </c:pt>
                <c:pt idx="156">
                  <c:v>-3.460251046025105</c:v>
                </c:pt>
                <c:pt idx="157">
                  <c:v>2.539748953974895</c:v>
                </c:pt>
                <c:pt idx="158">
                  <c:v>1.539748953974895</c:v>
                </c:pt>
                <c:pt idx="159">
                  <c:v>2.539748953974895</c:v>
                </c:pt>
                <c:pt idx="160">
                  <c:v>-4.460251046025105</c:v>
                </c:pt>
                <c:pt idx="161">
                  <c:v>-0.46025104602510503</c:v>
                </c:pt>
                <c:pt idx="162">
                  <c:v>-2.460251046025105</c:v>
                </c:pt>
                <c:pt idx="163">
                  <c:v>10.539748953974895</c:v>
                </c:pt>
                <c:pt idx="164">
                  <c:v>13.539748953974895</c:v>
                </c:pt>
                <c:pt idx="165">
                  <c:v>19.539748953974893</c:v>
                </c:pt>
                <c:pt idx="166">
                  <c:v>16.539748953974893</c:v>
                </c:pt>
                <c:pt idx="167">
                  <c:v>15.539748953974895</c:v>
                </c:pt>
                <c:pt idx="168">
                  <c:v>8.539748953974895</c:v>
                </c:pt>
                <c:pt idx="169">
                  <c:v>6.539748953974895</c:v>
                </c:pt>
                <c:pt idx="170">
                  <c:v>2.539748953974895</c:v>
                </c:pt>
                <c:pt idx="171">
                  <c:v>-0.46025104602510503</c:v>
                </c:pt>
                <c:pt idx="172">
                  <c:v>4.539748953974895</c:v>
                </c:pt>
                <c:pt idx="173">
                  <c:v>-3.460251046025105</c:v>
                </c:pt>
                <c:pt idx="174">
                  <c:v>-0.46025104602510503</c:v>
                </c:pt>
                <c:pt idx="175">
                  <c:v>-3.460251046025105</c:v>
                </c:pt>
                <c:pt idx="176">
                  <c:v>-3.460251046025105</c:v>
                </c:pt>
                <c:pt idx="177">
                  <c:v>-3.460251046025105</c:v>
                </c:pt>
                <c:pt idx="178">
                  <c:v>-4.460251046025105</c:v>
                </c:pt>
                <c:pt idx="179">
                  <c:v>-1.460251046025105</c:v>
                </c:pt>
                <c:pt idx="180">
                  <c:v>-3.460251046025105</c:v>
                </c:pt>
                <c:pt idx="181">
                  <c:v>-3.460251046025105</c:v>
                </c:pt>
                <c:pt idx="182">
                  <c:v>0.53974895397489497</c:v>
                </c:pt>
                <c:pt idx="183">
                  <c:v>-0.46025104602510503</c:v>
                </c:pt>
                <c:pt idx="184">
                  <c:v>2.539748953974895</c:v>
                </c:pt>
                <c:pt idx="185">
                  <c:v>0.53974895397489497</c:v>
                </c:pt>
                <c:pt idx="186">
                  <c:v>-2.460251046025105</c:v>
                </c:pt>
                <c:pt idx="187">
                  <c:v>-2.460251046025105</c:v>
                </c:pt>
                <c:pt idx="188">
                  <c:v>-1.460251046025105</c:v>
                </c:pt>
                <c:pt idx="189">
                  <c:v>-0.46025104602510503</c:v>
                </c:pt>
                <c:pt idx="190">
                  <c:v>-3.460251046025105</c:v>
                </c:pt>
                <c:pt idx="191">
                  <c:v>-4.460251046025105</c:v>
                </c:pt>
                <c:pt idx="192">
                  <c:v>-4.460251046025105</c:v>
                </c:pt>
                <c:pt idx="193">
                  <c:v>-1.460251046025105</c:v>
                </c:pt>
                <c:pt idx="194">
                  <c:v>-2.460251046025105</c:v>
                </c:pt>
                <c:pt idx="195">
                  <c:v>0.53974895397489497</c:v>
                </c:pt>
                <c:pt idx="196">
                  <c:v>-4.460251046025105</c:v>
                </c:pt>
                <c:pt idx="197">
                  <c:v>-3.460251046025105</c:v>
                </c:pt>
                <c:pt idx="198">
                  <c:v>-5.460251046025105</c:v>
                </c:pt>
                <c:pt idx="199">
                  <c:v>-3.460251046025105</c:v>
                </c:pt>
                <c:pt idx="200">
                  <c:v>-3.460251046025105</c:v>
                </c:pt>
                <c:pt idx="201">
                  <c:v>-0.46025104602510503</c:v>
                </c:pt>
                <c:pt idx="202">
                  <c:v>2.539748953974895</c:v>
                </c:pt>
                <c:pt idx="203">
                  <c:v>2.539748953974895</c:v>
                </c:pt>
                <c:pt idx="204">
                  <c:v>2.539748953974895</c:v>
                </c:pt>
                <c:pt idx="205">
                  <c:v>2.539748953974895</c:v>
                </c:pt>
                <c:pt idx="206">
                  <c:v>-2.460251046025105</c:v>
                </c:pt>
                <c:pt idx="207">
                  <c:v>-2.460251046025105</c:v>
                </c:pt>
                <c:pt idx="208">
                  <c:v>-0.46025104602510503</c:v>
                </c:pt>
                <c:pt idx="209">
                  <c:v>4.539748953974895</c:v>
                </c:pt>
                <c:pt idx="210">
                  <c:v>-0.46025104602510503</c:v>
                </c:pt>
                <c:pt idx="211">
                  <c:v>-1.460251046025105</c:v>
                </c:pt>
                <c:pt idx="212">
                  <c:v>-1.460251046025105</c:v>
                </c:pt>
                <c:pt idx="213">
                  <c:v>-0.46025104602510503</c:v>
                </c:pt>
                <c:pt idx="214">
                  <c:v>-1.460251046025105</c:v>
                </c:pt>
                <c:pt idx="215">
                  <c:v>-4.460251046025105</c:v>
                </c:pt>
                <c:pt idx="216">
                  <c:v>-0.46025104602510503</c:v>
                </c:pt>
                <c:pt idx="217">
                  <c:v>1.539748953974895</c:v>
                </c:pt>
                <c:pt idx="218">
                  <c:v>-1.460251046025105</c:v>
                </c:pt>
                <c:pt idx="219">
                  <c:v>-0.46025104602510503</c:v>
                </c:pt>
                <c:pt idx="220">
                  <c:v>-1.460251046025105</c:v>
                </c:pt>
                <c:pt idx="221">
                  <c:v>-4.460251046025105</c:v>
                </c:pt>
                <c:pt idx="222">
                  <c:v>-3.460251046025105</c:v>
                </c:pt>
                <c:pt idx="223">
                  <c:v>-0.46025104602510503</c:v>
                </c:pt>
                <c:pt idx="224">
                  <c:v>-3.460251046025105</c:v>
                </c:pt>
                <c:pt idx="225">
                  <c:v>-1.460251046025105</c:v>
                </c:pt>
                <c:pt idx="226">
                  <c:v>0.53974895397489497</c:v>
                </c:pt>
                <c:pt idx="227">
                  <c:v>-4.460251046025105</c:v>
                </c:pt>
                <c:pt idx="228">
                  <c:v>1.539748953974895</c:v>
                </c:pt>
                <c:pt idx="229">
                  <c:v>-5.460251046025105</c:v>
                </c:pt>
                <c:pt idx="230">
                  <c:v>-4.460251046025105</c:v>
                </c:pt>
                <c:pt idx="231">
                  <c:v>-3.460251046025105</c:v>
                </c:pt>
                <c:pt idx="232">
                  <c:v>-0.46025104602510503</c:v>
                </c:pt>
                <c:pt idx="233">
                  <c:v>-2.460251046025105</c:v>
                </c:pt>
                <c:pt idx="234">
                  <c:v>1.539748953974895</c:v>
                </c:pt>
                <c:pt idx="235">
                  <c:v>1.539748953974895</c:v>
                </c:pt>
                <c:pt idx="236">
                  <c:v>-3.460251046025105</c:v>
                </c:pt>
                <c:pt idx="237">
                  <c:v>5.539748953974895</c:v>
                </c:pt>
              </c:numCache>
            </c:numRef>
          </c:val>
          <c:extLst>
            <c:ext xmlns:c16="http://schemas.microsoft.com/office/drawing/2014/chart" uri="{C3380CC4-5D6E-409C-BE32-E72D297353CC}">
              <c16:uniqueId val="{00000000-5434-4473-A8B1-7FC29FDBDD07}"/>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Sheet2!$IA$1:$ID$1</c:f>
              <c:numCache>
                <c:formatCode>General</c:formatCode>
                <c:ptCount val="4"/>
                <c:pt idx="0">
                  <c:v>2471.8000000000002</c:v>
                </c:pt>
                <c:pt idx="1">
                  <c:v>2478.5</c:v>
                </c:pt>
                <c:pt idx="2">
                  <c:v>2485.8000000000002</c:v>
                </c:pt>
                <c:pt idx="3">
                  <c:v>2492.4</c:v>
                </c:pt>
              </c:numCache>
            </c:numRef>
          </c:cat>
          <c:val>
            <c:numRef>
              <c:f>Sheet2!$A$4:$ID$4</c:f>
              <c:numCache>
                <c:formatCode>General</c:formatCode>
                <c:ptCount val="238"/>
                <c:pt idx="0">
                  <c:v>1.243976</c:v>
                </c:pt>
                <c:pt idx="1">
                  <c:v>1.5450109999999999</c:v>
                </c:pt>
                <c:pt idx="2">
                  <c:v>1.7357</c:v>
                </c:pt>
                <c:pt idx="3">
                  <c:v>1.8810720000000001</c:v>
                </c:pt>
                <c:pt idx="4">
                  <c:v>1.985562</c:v>
                </c:pt>
                <c:pt idx="5">
                  <c:v>2.0876130000000002</c:v>
                </c:pt>
                <c:pt idx="6">
                  <c:v>2.1853039999999999</c:v>
                </c:pt>
                <c:pt idx="7">
                  <c:v>2.2497639999999999</c:v>
                </c:pt>
                <c:pt idx="8">
                  <c:v>2.2842889999999998</c:v>
                </c:pt>
                <c:pt idx="9">
                  <c:v>2.3205650000000002</c:v>
                </c:pt>
                <c:pt idx="10">
                  <c:v>2.3615569999999999</c:v>
                </c:pt>
                <c:pt idx="11">
                  <c:v>2.4223840000000001</c:v>
                </c:pt>
                <c:pt idx="12">
                  <c:v>2.5861200000000002</c:v>
                </c:pt>
                <c:pt idx="13">
                  <c:v>2.930288</c:v>
                </c:pt>
                <c:pt idx="14">
                  <c:v>3.5421239999999998</c:v>
                </c:pt>
                <c:pt idx="15">
                  <c:v>4.6184450000000004</c:v>
                </c:pt>
                <c:pt idx="16">
                  <c:v>5.7221979999999997</c:v>
                </c:pt>
                <c:pt idx="17">
                  <c:v>6.4799800000000003</c:v>
                </c:pt>
                <c:pt idx="18">
                  <c:v>6.973967</c:v>
                </c:pt>
                <c:pt idx="19">
                  <c:v>7.2791420000000002</c:v>
                </c:pt>
                <c:pt idx="20">
                  <c:v>7.2490870000000003</c:v>
                </c:pt>
                <c:pt idx="21">
                  <c:v>6.7989660000000001</c:v>
                </c:pt>
                <c:pt idx="22">
                  <c:v>6.1469360000000002</c:v>
                </c:pt>
                <c:pt idx="23">
                  <c:v>5.5569480000000002</c:v>
                </c:pt>
                <c:pt idx="24">
                  <c:v>5.1592640000000003</c:v>
                </c:pt>
                <c:pt idx="25">
                  <c:v>4.9482270000000002</c:v>
                </c:pt>
                <c:pt idx="26">
                  <c:v>4.7403579999999996</c:v>
                </c:pt>
                <c:pt idx="27">
                  <c:v>4.4179089999999999</c:v>
                </c:pt>
                <c:pt idx="28">
                  <c:v>4.170191</c:v>
                </c:pt>
                <c:pt idx="29">
                  <c:v>4.078119</c:v>
                </c:pt>
                <c:pt idx="30">
                  <c:v>3.8406980000000002</c:v>
                </c:pt>
                <c:pt idx="31">
                  <c:v>3.452178</c:v>
                </c:pt>
                <c:pt idx="32">
                  <c:v>3.1362950000000001</c:v>
                </c:pt>
                <c:pt idx="33">
                  <c:v>2.849952</c:v>
                </c:pt>
                <c:pt idx="34">
                  <c:v>2.8478020000000002</c:v>
                </c:pt>
                <c:pt idx="35">
                  <c:v>3.6796700000000002</c:v>
                </c:pt>
                <c:pt idx="36">
                  <c:v>7.176844</c:v>
                </c:pt>
                <c:pt idx="37">
                  <c:v>13.39939</c:v>
                </c:pt>
                <c:pt idx="38">
                  <c:v>20.680430000000001</c:v>
                </c:pt>
                <c:pt idx="39">
                  <c:v>29.99117</c:v>
                </c:pt>
                <c:pt idx="40">
                  <c:v>38.284930000000003</c:v>
                </c:pt>
                <c:pt idx="41">
                  <c:v>43.237990000000003</c:v>
                </c:pt>
                <c:pt idx="42">
                  <c:v>45.864350000000002</c:v>
                </c:pt>
                <c:pt idx="43">
                  <c:v>46.871429999999997</c:v>
                </c:pt>
                <c:pt idx="44">
                  <c:v>47.53322</c:v>
                </c:pt>
                <c:pt idx="45">
                  <c:v>48.043700000000001</c:v>
                </c:pt>
                <c:pt idx="46">
                  <c:v>48.524929999999998</c:v>
                </c:pt>
                <c:pt idx="47">
                  <c:v>48.943379999999998</c:v>
                </c:pt>
                <c:pt idx="48">
                  <c:v>49.339889999999997</c:v>
                </c:pt>
                <c:pt idx="49">
                  <c:v>49.735550000000003</c:v>
                </c:pt>
                <c:pt idx="50">
                  <c:v>50.152979999999999</c:v>
                </c:pt>
                <c:pt idx="51">
                  <c:v>50.519910000000003</c:v>
                </c:pt>
                <c:pt idx="52">
                  <c:v>50.840600000000002</c:v>
                </c:pt>
                <c:pt idx="53">
                  <c:v>51.153979999999997</c:v>
                </c:pt>
                <c:pt idx="54">
                  <c:v>51.36439</c:v>
                </c:pt>
                <c:pt idx="55">
                  <c:v>51.497889999999998</c:v>
                </c:pt>
                <c:pt idx="56">
                  <c:v>51.600230000000003</c:v>
                </c:pt>
                <c:pt idx="57">
                  <c:v>51.587780000000002</c:v>
                </c:pt>
                <c:pt idx="58">
                  <c:v>50.945160000000001</c:v>
                </c:pt>
                <c:pt idx="59">
                  <c:v>50.658850000000001</c:v>
                </c:pt>
                <c:pt idx="60">
                  <c:v>50.296790000000001</c:v>
                </c:pt>
                <c:pt idx="61">
                  <c:v>49.78519</c:v>
                </c:pt>
                <c:pt idx="62">
                  <c:v>49.158670000000001</c:v>
                </c:pt>
                <c:pt idx="63">
                  <c:v>48.417369999999998</c:v>
                </c:pt>
                <c:pt idx="64">
                  <c:v>48.140819999999998</c:v>
                </c:pt>
                <c:pt idx="65">
                  <c:v>48.013460000000002</c:v>
                </c:pt>
                <c:pt idx="66">
                  <c:v>47.942920000000001</c:v>
                </c:pt>
                <c:pt idx="67">
                  <c:v>47.673729999999999</c:v>
                </c:pt>
                <c:pt idx="68">
                  <c:v>47.594909999999999</c:v>
                </c:pt>
                <c:pt idx="69">
                  <c:v>47.426600000000001</c:v>
                </c:pt>
                <c:pt idx="70">
                  <c:v>47.380029999999998</c:v>
                </c:pt>
                <c:pt idx="71">
                  <c:v>47.247399999999999</c:v>
                </c:pt>
                <c:pt idx="72">
                  <c:v>46.976770000000002</c:v>
                </c:pt>
                <c:pt idx="73">
                  <c:v>46.311529999999998</c:v>
                </c:pt>
                <c:pt idx="74">
                  <c:v>48.840670000000003</c:v>
                </c:pt>
                <c:pt idx="75">
                  <c:v>49.962269999999997</c:v>
                </c:pt>
                <c:pt idx="76">
                  <c:v>51.295450000000002</c:v>
                </c:pt>
                <c:pt idx="77">
                  <c:v>52.289140000000003</c:v>
                </c:pt>
                <c:pt idx="78">
                  <c:v>52.898209999999999</c:v>
                </c:pt>
                <c:pt idx="79">
                  <c:v>53.458080000000002</c:v>
                </c:pt>
                <c:pt idx="80">
                  <c:v>53.868690000000001</c:v>
                </c:pt>
                <c:pt idx="81">
                  <c:v>54.038159999999998</c:v>
                </c:pt>
                <c:pt idx="82">
                  <c:v>54.009790000000002</c:v>
                </c:pt>
                <c:pt idx="83">
                  <c:v>53.771909999999998</c:v>
                </c:pt>
                <c:pt idx="84">
                  <c:v>53.365659999999998</c:v>
                </c:pt>
                <c:pt idx="85">
                  <c:v>52.421639999999996</c:v>
                </c:pt>
                <c:pt idx="86">
                  <c:v>50.537280000000003</c:v>
                </c:pt>
                <c:pt idx="87">
                  <c:v>47.796959999999999</c:v>
                </c:pt>
                <c:pt idx="88">
                  <c:v>45.504190000000001</c:v>
                </c:pt>
                <c:pt idx="89">
                  <c:v>43.884689999999999</c:v>
                </c:pt>
                <c:pt idx="90">
                  <c:v>43.187429999999999</c:v>
                </c:pt>
                <c:pt idx="91">
                  <c:v>42.831800000000001</c:v>
                </c:pt>
                <c:pt idx="92">
                  <c:v>42.664960000000001</c:v>
                </c:pt>
                <c:pt idx="93">
                  <c:v>42.770099999999999</c:v>
                </c:pt>
                <c:pt idx="94">
                  <c:v>43.178930000000001</c:v>
                </c:pt>
                <c:pt idx="95">
                  <c:v>43.702550000000002</c:v>
                </c:pt>
                <c:pt idx="96">
                  <c:v>44.206980000000001</c:v>
                </c:pt>
                <c:pt idx="97">
                  <c:v>44.581150000000001</c:v>
                </c:pt>
                <c:pt idx="98">
                  <c:v>44.834569999999999</c:v>
                </c:pt>
                <c:pt idx="99">
                  <c:v>44.8264</c:v>
                </c:pt>
                <c:pt idx="100">
                  <c:v>44.644170000000003</c:v>
                </c:pt>
                <c:pt idx="101">
                  <c:v>44.102820000000001</c:v>
                </c:pt>
                <c:pt idx="102">
                  <c:v>43.034910000000004</c:v>
                </c:pt>
                <c:pt idx="103">
                  <c:v>41.327970000000001</c:v>
                </c:pt>
                <c:pt idx="104">
                  <c:v>39.053690000000003</c:v>
                </c:pt>
                <c:pt idx="105">
                  <c:v>36.591030000000003</c:v>
                </c:pt>
                <c:pt idx="106">
                  <c:v>34.608809999999998</c:v>
                </c:pt>
                <c:pt idx="107">
                  <c:v>32.017240000000001</c:v>
                </c:pt>
                <c:pt idx="108">
                  <c:v>28.876740000000002</c:v>
                </c:pt>
                <c:pt idx="109">
                  <c:v>25.452670000000001</c:v>
                </c:pt>
                <c:pt idx="110">
                  <c:v>20.754300000000001</c:v>
                </c:pt>
                <c:pt idx="111">
                  <c:v>16.19455</c:v>
                </c:pt>
                <c:pt idx="112">
                  <c:v>12.6965</c:v>
                </c:pt>
                <c:pt idx="113">
                  <c:v>10.74105</c:v>
                </c:pt>
                <c:pt idx="114">
                  <c:v>9.7708840000000006</c:v>
                </c:pt>
                <c:pt idx="115">
                  <c:v>9.2103750000000009</c:v>
                </c:pt>
                <c:pt idx="116">
                  <c:v>9.0195869999999996</c:v>
                </c:pt>
                <c:pt idx="117">
                  <c:v>9.2177009999999999</c:v>
                </c:pt>
                <c:pt idx="118">
                  <c:v>9.7366890000000001</c:v>
                </c:pt>
                <c:pt idx="119">
                  <c:v>10.399570000000001</c:v>
                </c:pt>
                <c:pt idx="120">
                  <c:v>11.21768</c:v>
                </c:pt>
                <c:pt idx="121">
                  <c:v>12.21358</c:v>
                </c:pt>
                <c:pt idx="122">
                  <c:v>13.30533</c:v>
                </c:pt>
                <c:pt idx="123">
                  <c:v>14.43201</c:v>
                </c:pt>
                <c:pt idx="124">
                  <c:v>15.57211</c:v>
                </c:pt>
                <c:pt idx="125">
                  <c:v>16.439229999999998</c:v>
                </c:pt>
                <c:pt idx="126">
                  <c:v>17.421019999999999</c:v>
                </c:pt>
                <c:pt idx="127">
                  <c:v>18.423780000000001</c:v>
                </c:pt>
                <c:pt idx="128">
                  <c:v>19.359449999999999</c:v>
                </c:pt>
                <c:pt idx="129">
                  <c:v>20.226420000000001</c:v>
                </c:pt>
                <c:pt idx="130">
                  <c:v>21.058489999999999</c:v>
                </c:pt>
                <c:pt idx="131">
                  <c:v>21.637139999999999</c:v>
                </c:pt>
                <c:pt idx="132">
                  <c:v>22.248280000000001</c:v>
                </c:pt>
                <c:pt idx="133">
                  <c:v>22.830259999999999</c:v>
                </c:pt>
                <c:pt idx="134">
                  <c:v>23.320180000000001</c:v>
                </c:pt>
                <c:pt idx="135">
                  <c:v>23.667190000000002</c:v>
                </c:pt>
                <c:pt idx="136">
                  <c:v>23.834589999999999</c:v>
                </c:pt>
                <c:pt idx="137">
                  <c:v>23.905249999999999</c:v>
                </c:pt>
                <c:pt idx="138">
                  <c:v>23.782250000000001</c:v>
                </c:pt>
                <c:pt idx="139">
                  <c:v>23.52909</c:v>
                </c:pt>
                <c:pt idx="140">
                  <c:v>23.277709999999999</c:v>
                </c:pt>
                <c:pt idx="141">
                  <c:v>22.900320000000001</c:v>
                </c:pt>
                <c:pt idx="142">
                  <c:v>22.394290000000002</c:v>
                </c:pt>
                <c:pt idx="143">
                  <c:v>21.964099999999998</c:v>
                </c:pt>
                <c:pt idx="144">
                  <c:v>21.409739999999999</c:v>
                </c:pt>
                <c:pt idx="145">
                  <c:v>20.69866</c:v>
                </c:pt>
                <c:pt idx="146">
                  <c:v>19.982389999999999</c:v>
                </c:pt>
                <c:pt idx="147">
                  <c:v>19.530449999999998</c:v>
                </c:pt>
                <c:pt idx="148">
                  <c:v>19.174700000000001</c:v>
                </c:pt>
                <c:pt idx="149">
                  <c:v>19.044820000000001</c:v>
                </c:pt>
                <c:pt idx="150">
                  <c:v>19.108180000000001</c:v>
                </c:pt>
                <c:pt idx="151">
                  <c:v>19.3048</c:v>
                </c:pt>
                <c:pt idx="152">
                  <c:v>19.537610000000001</c:v>
                </c:pt>
                <c:pt idx="153">
                  <c:v>20.816030000000001</c:v>
                </c:pt>
                <c:pt idx="154">
                  <c:v>23.073260000000001</c:v>
                </c:pt>
                <c:pt idx="155">
                  <c:v>23.144860000000001</c:v>
                </c:pt>
                <c:pt idx="156">
                  <c:v>22.282779999999999</c:v>
                </c:pt>
                <c:pt idx="157">
                  <c:v>21.5854</c:v>
                </c:pt>
                <c:pt idx="158">
                  <c:v>19.409369999999999</c:v>
                </c:pt>
                <c:pt idx="159">
                  <c:v>14.889519999999999</c:v>
                </c:pt>
                <c:pt idx="160">
                  <c:v>14.38321</c:v>
                </c:pt>
                <c:pt idx="161">
                  <c:v>18.020399999999999</c:v>
                </c:pt>
                <c:pt idx="162">
                  <c:v>7.9221009999999996</c:v>
                </c:pt>
                <c:pt idx="163">
                  <c:v>3.582662</c:v>
                </c:pt>
                <c:pt idx="164">
                  <c:v>2.8170679999999999</c:v>
                </c:pt>
                <c:pt idx="165">
                  <c:v>2.6475140000000001</c:v>
                </c:pt>
                <c:pt idx="166">
                  <c:v>2.7749039999999998</c:v>
                </c:pt>
                <c:pt idx="167">
                  <c:v>3.0330590000000002</c:v>
                </c:pt>
                <c:pt idx="168">
                  <c:v>3.2164220000000001</c:v>
                </c:pt>
                <c:pt idx="169">
                  <c:v>3.430971</c:v>
                </c:pt>
                <c:pt idx="170">
                  <c:v>3.7437740000000002</c:v>
                </c:pt>
                <c:pt idx="171">
                  <c:v>4.3016810000000003</c:v>
                </c:pt>
                <c:pt idx="172">
                  <c:v>5.0306199999999999</c:v>
                </c:pt>
                <c:pt idx="173">
                  <c:v>5.2766390000000003</c:v>
                </c:pt>
                <c:pt idx="174">
                  <c:v>5.3121099999999997</c:v>
                </c:pt>
                <c:pt idx="175">
                  <c:v>5.4227499999999997</c:v>
                </c:pt>
                <c:pt idx="176">
                  <c:v>5.7179609999999998</c:v>
                </c:pt>
                <c:pt idx="177">
                  <c:v>6.0276880000000004</c:v>
                </c:pt>
                <c:pt idx="178">
                  <c:v>6.276878</c:v>
                </c:pt>
                <c:pt idx="179">
                  <c:v>6.4495639999999996</c:v>
                </c:pt>
                <c:pt idx="180">
                  <c:v>6.7152099999999999</c:v>
                </c:pt>
                <c:pt idx="181">
                  <c:v>6.9996489999999998</c:v>
                </c:pt>
                <c:pt idx="182">
                  <c:v>7.3358189999999999</c:v>
                </c:pt>
                <c:pt idx="183">
                  <c:v>7.7438440000000002</c:v>
                </c:pt>
                <c:pt idx="184">
                  <c:v>8.3434629999999999</c:v>
                </c:pt>
                <c:pt idx="185">
                  <c:v>8.9305979999999998</c:v>
                </c:pt>
                <c:pt idx="186">
                  <c:v>9.3202160000000003</c:v>
                </c:pt>
                <c:pt idx="187">
                  <c:v>9.5380450000000003</c:v>
                </c:pt>
                <c:pt idx="188">
                  <c:v>9.7571139999999996</c:v>
                </c:pt>
                <c:pt idx="189">
                  <c:v>10.02585</c:v>
                </c:pt>
                <c:pt idx="190">
                  <c:v>10.354839999999999</c:v>
                </c:pt>
                <c:pt idx="191">
                  <c:v>10.635999999999999</c:v>
                </c:pt>
                <c:pt idx="192">
                  <c:v>10.727729999999999</c:v>
                </c:pt>
                <c:pt idx="193">
                  <c:v>10.637980000000001</c:v>
                </c:pt>
                <c:pt idx="194">
                  <c:v>10.562709999999999</c:v>
                </c:pt>
                <c:pt idx="195">
                  <c:v>10.55955</c:v>
                </c:pt>
                <c:pt idx="196">
                  <c:v>10.632949999999999</c:v>
                </c:pt>
                <c:pt idx="197">
                  <c:v>10.719440000000001</c:v>
                </c:pt>
                <c:pt idx="198">
                  <c:v>10.8005</c:v>
                </c:pt>
                <c:pt idx="199">
                  <c:v>10.83623</c:v>
                </c:pt>
                <c:pt idx="200">
                  <c:v>10.760249999999999</c:v>
                </c:pt>
                <c:pt idx="201">
                  <c:v>10.59496</c:v>
                </c:pt>
                <c:pt idx="202">
                  <c:v>10.3468</c:v>
                </c:pt>
                <c:pt idx="203">
                  <c:v>9.9851810000000008</c:v>
                </c:pt>
                <c:pt idx="204">
                  <c:v>9.5981129999999997</c:v>
                </c:pt>
                <c:pt idx="205">
                  <c:v>9.2519969999999994</c:v>
                </c:pt>
                <c:pt idx="206">
                  <c:v>9.0173769999999998</c:v>
                </c:pt>
                <c:pt idx="207">
                  <c:v>8.7537939999999992</c:v>
                </c:pt>
                <c:pt idx="208">
                  <c:v>8.5705030000000004</c:v>
                </c:pt>
                <c:pt idx="209">
                  <c:v>8.3830980000000004</c:v>
                </c:pt>
                <c:pt idx="210">
                  <c:v>8.1970530000000004</c:v>
                </c:pt>
                <c:pt idx="211">
                  <c:v>8.0201320000000003</c:v>
                </c:pt>
                <c:pt idx="212">
                  <c:v>7.8548539999999996</c:v>
                </c:pt>
                <c:pt idx="213">
                  <c:v>7.6325849999999997</c:v>
                </c:pt>
                <c:pt idx="214">
                  <c:v>7.3922600000000003</c:v>
                </c:pt>
                <c:pt idx="215">
                  <c:v>7.250445</c:v>
                </c:pt>
                <c:pt idx="216">
                  <c:v>7.2468570000000003</c:v>
                </c:pt>
                <c:pt idx="217">
                  <c:v>7.4073180000000001</c:v>
                </c:pt>
                <c:pt idx="218">
                  <c:v>7.5618340000000002</c:v>
                </c:pt>
                <c:pt idx="219">
                  <c:v>7.5044630000000003</c:v>
                </c:pt>
                <c:pt idx="220">
                  <c:v>7.0161129999999998</c:v>
                </c:pt>
                <c:pt idx="221">
                  <c:v>6.4140090000000001</c:v>
                </c:pt>
                <c:pt idx="222">
                  <c:v>5.91737</c:v>
                </c:pt>
                <c:pt idx="223">
                  <c:v>5.5320239999999998</c:v>
                </c:pt>
                <c:pt idx="224">
                  <c:v>5.2852199999999998</c:v>
                </c:pt>
                <c:pt idx="225">
                  <c:v>5.1498559999999998</c:v>
                </c:pt>
                <c:pt idx="226">
                  <c:v>5.0095029999999996</c:v>
                </c:pt>
                <c:pt idx="227">
                  <c:v>4.8363800000000001</c:v>
                </c:pt>
                <c:pt idx="228">
                  <c:v>4.7251139999999996</c:v>
                </c:pt>
                <c:pt idx="229">
                  <c:v>4.5185560000000002</c:v>
                </c:pt>
                <c:pt idx="230">
                  <c:v>4.2833410000000001</c:v>
                </c:pt>
                <c:pt idx="231">
                  <c:v>4.0105360000000001</c:v>
                </c:pt>
                <c:pt idx="232">
                  <c:v>3.7108720000000002</c:v>
                </c:pt>
                <c:pt idx="233">
                  <c:v>3.5399379999999998</c:v>
                </c:pt>
                <c:pt idx="234">
                  <c:v>3.4738910000000001</c:v>
                </c:pt>
                <c:pt idx="235">
                  <c:v>3.440658</c:v>
                </c:pt>
                <c:pt idx="236">
                  <c:v>3.524832</c:v>
                </c:pt>
                <c:pt idx="237">
                  <c:v>3.6238139999999999</c:v>
                </c:pt>
              </c:numCache>
            </c:numRef>
          </c:val>
          <c:smooth val="0"/>
          <c:extLst>
            <c:ext xmlns:c16="http://schemas.microsoft.com/office/drawing/2014/chart" uri="{C3380CC4-5D6E-409C-BE32-E72D297353CC}">
              <c16:uniqueId val="{00000001-5434-4473-A8B1-7FC29FDBDD07}"/>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1"/>
        <c:axPos val="b"/>
        <c:numFmt formatCode="General" sourceLinked="1"/>
        <c:majorTickMark val="out"/>
        <c:minorTickMark val="none"/>
        <c:tickLblPos val="low"/>
        <c:crossAx val="474618344"/>
        <c:crossesAt val="0"/>
        <c:auto val="1"/>
        <c:lblAlgn val="ctr"/>
        <c:lblOffset val="100"/>
        <c:tickLblSkip val="15"/>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sz="1400" b="0" i="0" baseline="0" dirty="0">
                    <a:effectLst/>
                  </a:rPr>
                  <a:t>Band Selection frequency</a:t>
                </a:r>
                <a:endParaRPr lang="es-AR" sz="14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max val="60"/>
          <c:min val="-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majorUnit val="5"/>
      </c:valAx>
      <c:catAx>
        <c:axId val="470150840"/>
        <c:scaling>
          <c:orientation val="minMax"/>
        </c:scaling>
        <c:delete val="1"/>
        <c:axPos val="b"/>
        <c:numFmt formatCode="General"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24777938100083E-2"/>
          <c:y val="3.1507798960138646E-2"/>
          <c:w val="0.83808211099692753"/>
          <c:h val="0.68482767522912091"/>
        </c:manualLayout>
      </c:layout>
      <c:barChart>
        <c:barDir val="col"/>
        <c:grouping val="clustered"/>
        <c:varyColors val="0"/>
        <c:ser>
          <c:idx val="0"/>
          <c:order val="0"/>
          <c:spPr>
            <a:solidFill>
              <a:schemeClr val="accent1"/>
            </a:solidFill>
            <a:ln>
              <a:noFill/>
            </a:ln>
            <a:effectLst/>
          </c:spPr>
          <c:invertIfNegative val="0"/>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Sheet3!$L$3:$L$241</c:f>
              <c:numCache>
                <c:formatCode>0.0</c:formatCode>
                <c:ptCount val="239"/>
                <c:pt idx="0">
                  <c:v>-1.00836820083682</c:v>
                </c:pt>
                <c:pt idx="1">
                  <c:v>-1.00836820083682</c:v>
                </c:pt>
                <c:pt idx="2">
                  <c:v>-8.3682008368199945E-3</c:v>
                </c:pt>
                <c:pt idx="3">
                  <c:v>-8.3682008368199945E-3</c:v>
                </c:pt>
                <c:pt idx="4">
                  <c:v>0.99163179916318001</c:v>
                </c:pt>
                <c:pt idx="5">
                  <c:v>-8.3682008368199945E-3</c:v>
                </c:pt>
                <c:pt idx="6">
                  <c:v>0.99163179916318001</c:v>
                </c:pt>
                <c:pt idx="7">
                  <c:v>-1.00836820083682</c:v>
                </c:pt>
                <c:pt idx="8">
                  <c:v>-1.00836820083682</c:v>
                </c:pt>
                <c:pt idx="9">
                  <c:v>-1.00836820083682</c:v>
                </c:pt>
                <c:pt idx="10">
                  <c:v>-1.00836820083682</c:v>
                </c:pt>
                <c:pt idx="11">
                  <c:v>-1.00836820083682</c:v>
                </c:pt>
                <c:pt idx="12">
                  <c:v>-8.3682008368199945E-3</c:v>
                </c:pt>
                <c:pt idx="13">
                  <c:v>-1.00836820083682</c:v>
                </c:pt>
                <c:pt idx="14">
                  <c:v>-8.3682008368199945E-3</c:v>
                </c:pt>
                <c:pt idx="15">
                  <c:v>-1.00836820083682</c:v>
                </c:pt>
                <c:pt idx="16">
                  <c:v>-1.00836820083682</c:v>
                </c:pt>
                <c:pt idx="17">
                  <c:v>-1.00836820083682</c:v>
                </c:pt>
                <c:pt idx="18">
                  <c:v>0.99163179916318001</c:v>
                </c:pt>
                <c:pt idx="19">
                  <c:v>-8.3682008368199945E-3</c:v>
                </c:pt>
                <c:pt idx="20">
                  <c:v>0.99163179916318001</c:v>
                </c:pt>
                <c:pt idx="21">
                  <c:v>-8.3682008368199945E-3</c:v>
                </c:pt>
                <c:pt idx="22">
                  <c:v>-1.00836820083682</c:v>
                </c:pt>
                <c:pt idx="23">
                  <c:v>-1.00836820083682</c:v>
                </c:pt>
                <c:pt idx="24">
                  <c:v>-1.00836820083682</c:v>
                </c:pt>
                <c:pt idx="25">
                  <c:v>-1.00836820083682</c:v>
                </c:pt>
                <c:pt idx="26">
                  <c:v>-1.00836820083682</c:v>
                </c:pt>
                <c:pt idx="27">
                  <c:v>-1.00836820083682</c:v>
                </c:pt>
                <c:pt idx="28">
                  <c:v>-1.00836820083682</c:v>
                </c:pt>
                <c:pt idx="29">
                  <c:v>-1.00836820083682</c:v>
                </c:pt>
                <c:pt idx="30">
                  <c:v>-1.00836820083682</c:v>
                </c:pt>
                <c:pt idx="31">
                  <c:v>-1.00836820083682</c:v>
                </c:pt>
                <c:pt idx="32">
                  <c:v>-1.00836820083682</c:v>
                </c:pt>
                <c:pt idx="33">
                  <c:v>-1.00836820083682</c:v>
                </c:pt>
                <c:pt idx="34">
                  <c:v>-8.3682008368199945E-3</c:v>
                </c:pt>
                <c:pt idx="35">
                  <c:v>0.99163179916318001</c:v>
                </c:pt>
                <c:pt idx="36">
                  <c:v>-8.3682008368199945E-3</c:v>
                </c:pt>
                <c:pt idx="37">
                  <c:v>4.99163179916318</c:v>
                </c:pt>
                <c:pt idx="38">
                  <c:v>-8.3682008368199945E-3</c:v>
                </c:pt>
                <c:pt idx="39">
                  <c:v>-1.00836820083682</c:v>
                </c:pt>
                <c:pt idx="40">
                  <c:v>5.99163179916318</c:v>
                </c:pt>
                <c:pt idx="41">
                  <c:v>2.99163179916318</c:v>
                </c:pt>
                <c:pt idx="42">
                  <c:v>0.99163179916318001</c:v>
                </c:pt>
                <c:pt idx="43">
                  <c:v>-8.3682008368199945E-3</c:v>
                </c:pt>
                <c:pt idx="44">
                  <c:v>-8.3682008368199945E-3</c:v>
                </c:pt>
                <c:pt idx="45">
                  <c:v>0.99163179916318001</c:v>
                </c:pt>
                <c:pt idx="46">
                  <c:v>-1.00836820083682</c:v>
                </c:pt>
                <c:pt idx="47">
                  <c:v>0.99163179916318001</c:v>
                </c:pt>
                <c:pt idx="48">
                  <c:v>-8.3682008368199945E-3</c:v>
                </c:pt>
                <c:pt idx="49">
                  <c:v>-8.3682008368199945E-3</c:v>
                </c:pt>
                <c:pt idx="50">
                  <c:v>-1.00836820083682</c:v>
                </c:pt>
                <c:pt idx="51">
                  <c:v>-8.3682008368199945E-3</c:v>
                </c:pt>
                <c:pt idx="52">
                  <c:v>0.99163179916318001</c:v>
                </c:pt>
                <c:pt idx="53">
                  <c:v>-1.00836820083682</c:v>
                </c:pt>
                <c:pt idx="54">
                  <c:v>-1.00836820083682</c:v>
                </c:pt>
                <c:pt idx="55">
                  <c:v>-1.00836820083682</c:v>
                </c:pt>
                <c:pt idx="56">
                  <c:v>-1.00836820083682</c:v>
                </c:pt>
                <c:pt idx="57">
                  <c:v>-8.3682008368199945E-3</c:v>
                </c:pt>
                <c:pt idx="58">
                  <c:v>-1.00836820083682</c:v>
                </c:pt>
                <c:pt idx="59">
                  <c:v>-1.00836820083682</c:v>
                </c:pt>
                <c:pt idx="60">
                  <c:v>-8.3682008368199945E-3</c:v>
                </c:pt>
                <c:pt idx="61">
                  <c:v>-1.00836820083682</c:v>
                </c:pt>
                <c:pt idx="62">
                  <c:v>-1.00836820083682</c:v>
                </c:pt>
                <c:pt idx="63">
                  <c:v>0.99163179916318001</c:v>
                </c:pt>
                <c:pt idx="64">
                  <c:v>-8.3682008368199945E-3</c:v>
                </c:pt>
                <c:pt idx="65">
                  <c:v>-1.00836820083682</c:v>
                </c:pt>
                <c:pt idx="66">
                  <c:v>-8.3682008368199945E-3</c:v>
                </c:pt>
                <c:pt idx="67">
                  <c:v>1.99163179916318</c:v>
                </c:pt>
                <c:pt idx="68">
                  <c:v>0.99163179916318001</c:v>
                </c:pt>
                <c:pt idx="69">
                  <c:v>0.99163179916318001</c:v>
                </c:pt>
                <c:pt idx="70">
                  <c:v>0.99163179916318001</c:v>
                </c:pt>
                <c:pt idx="71">
                  <c:v>0.99163179916318001</c:v>
                </c:pt>
                <c:pt idx="72">
                  <c:v>-8.3682008368199945E-3</c:v>
                </c:pt>
                <c:pt idx="73">
                  <c:v>-1.00836820083682</c:v>
                </c:pt>
                <c:pt idx="74">
                  <c:v>-1.00836820083682</c:v>
                </c:pt>
                <c:pt idx="75">
                  <c:v>-8.3682008368199945E-3</c:v>
                </c:pt>
                <c:pt idx="76">
                  <c:v>-8.3682008368199945E-3</c:v>
                </c:pt>
                <c:pt idx="77">
                  <c:v>-1.00836820083682</c:v>
                </c:pt>
                <c:pt idx="78">
                  <c:v>-1.00836820083682</c:v>
                </c:pt>
                <c:pt idx="79">
                  <c:v>-1.00836820083682</c:v>
                </c:pt>
                <c:pt idx="80">
                  <c:v>-1.00836820083682</c:v>
                </c:pt>
                <c:pt idx="81">
                  <c:v>-1.00836820083682</c:v>
                </c:pt>
                <c:pt idx="82">
                  <c:v>-1.00836820083682</c:v>
                </c:pt>
                <c:pt idx="83">
                  <c:v>-1.00836820083682</c:v>
                </c:pt>
                <c:pt idx="84">
                  <c:v>-1.00836820083682</c:v>
                </c:pt>
                <c:pt idx="85">
                  <c:v>-1.00836820083682</c:v>
                </c:pt>
                <c:pt idx="86">
                  <c:v>3.99163179916318</c:v>
                </c:pt>
                <c:pt idx="87">
                  <c:v>0.99163179916318001</c:v>
                </c:pt>
                <c:pt idx="88">
                  <c:v>3.99163179916318</c:v>
                </c:pt>
                <c:pt idx="89">
                  <c:v>2.99163179916318</c:v>
                </c:pt>
                <c:pt idx="90">
                  <c:v>1.99163179916318</c:v>
                </c:pt>
                <c:pt idx="91">
                  <c:v>6.99163179916318</c:v>
                </c:pt>
                <c:pt idx="92">
                  <c:v>-8.3682008368199945E-3</c:v>
                </c:pt>
                <c:pt idx="93">
                  <c:v>-8.3682008368199945E-3</c:v>
                </c:pt>
                <c:pt idx="94">
                  <c:v>-1.00836820083682</c:v>
                </c:pt>
                <c:pt idx="95">
                  <c:v>-8.3682008368199945E-3</c:v>
                </c:pt>
                <c:pt idx="96">
                  <c:v>0.99163179916318001</c:v>
                </c:pt>
                <c:pt idx="97">
                  <c:v>-8.3682008368199945E-3</c:v>
                </c:pt>
                <c:pt idx="98">
                  <c:v>0.99163179916318001</c:v>
                </c:pt>
                <c:pt idx="99">
                  <c:v>-1.00836820083682</c:v>
                </c:pt>
                <c:pt idx="100">
                  <c:v>-1.00836820083682</c:v>
                </c:pt>
                <c:pt idx="101">
                  <c:v>-1.00836820083682</c:v>
                </c:pt>
                <c:pt idx="102">
                  <c:v>-1.00836820083682</c:v>
                </c:pt>
                <c:pt idx="103">
                  <c:v>-8.3682008368199945E-3</c:v>
                </c:pt>
                <c:pt idx="104">
                  <c:v>4.99163179916318</c:v>
                </c:pt>
                <c:pt idx="105">
                  <c:v>9.99163179916318</c:v>
                </c:pt>
                <c:pt idx="106">
                  <c:v>9.99163179916318</c:v>
                </c:pt>
                <c:pt idx="107">
                  <c:v>7.99163179916318</c:v>
                </c:pt>
                <c:pt idx="108">
                  <c:v>0.99163179916318001</c:v>
                </c:pt>
                <c:pt idx="109">
                  <c:v>0.99163179916318001</c:v>
                </c:pt>
                <c:pt idx="110">
                  <c:v>0.99163179916318001</c:v>
                </c:pt>
                <c:pt idx="111">
                  <c:v>-1.00836820083682</c:v>
                </c:pt>
                <c:pt idx="112">
                  <c:v>-1.00836820083682</c:v>
                </c:pt>
                <c:pt idx="113">
                  <c:v>-1.00836820083682</c:v>
                </c:pt>
                <c:pt idx="114">
                  <c:v>-1.00836820083682</c:v>
                </c:pt>
                <c:pt idx="115">
                  <c:v>-1.00836820083682</c:v>
                </c:pt>
                <c:pt idx="116">
                  <c:v>-1.00836820083682</c:v>
                </c:pt>
                <c:pt idx="117">
                  <c:v>-1.00836820083682</c:v>
                </c:pt>
                <c:pt idx="118">
                  <c:v>-1.00836820083682</c:v>
                </c:pt>
                <c:pt idx="119">
                  <c:v>-1.00836820083682</c:v>
                </c:pt>
                <c:pt idx="120">
                  <c:v>-1.00836820083682</c:v>
                </c:pt>
                <c:pt idx="121">
                  <c:v>-1.00836820083682</c:v>
                </c:pt>
                <c:pt idx="122">
                  <c:v>-1.00836820083682</c:v>
                </c:pt>
                <c:pt idx="123">
                  <c:v>-1.00836820083682</c:v>
                </c:pt>
                <c:pt idx="124">
                  <c:v>-1.00836820083682</c:v>
                </c:pt>
                <c:pt idx="125">
                  <c:v>-1.00836820083682</c:v>
                </c:pt>
                <c:pt idx="126">
                  <c:v>-1.00836820083682</c:v>
                </c:pt>
                <c:pt idx="127">
                  <c:v>0.99163179916318001</c:v>
                </c:pt>
                <c:pt idx="128">
                  <c:v>-1.00836820083682</c:v>
                </c:pt>
                <c:pt idx="129">
                  <c:v>-1.00836820083682</c:v>
                </c:pt>
                <c:pt idx="130">
                  <c:v>-1.00836820083682</c:v>
                </c:pt>
                <c:pt idx="131">
                  <c:v>-8.3682008368199945E-3</c:v>
                </c:pt>
                <c:pt idx="132">
                  <c:v>-8.3682008368199945E-3</c:v>
                </c:pt>
                <c:pt idx="133">
                  <c:v>-1.00836820083682</c:v>
                </c:pt>
                <c:pt idx="134">
                  <c:v>-1.00836820083682</c:v>
                </c:pt>
                <c:pt idx="135">
                  <c:v>1.99163179916318</c:v>
                </c:pt>
                <c:pt idx="136">
                  <c:v>-1.00836820083682</c:v>
                </c:pt>
                <c:pt idx="137">
                  <c:v>-8.3682008368199945E-3</c:v>
                </c:pt>
                <c:pt idx="138">
                  <c:v>-8.3682008368199945E-3</c:v>
                </c:pt>
                <c:pt idx="139">
                  <c:v>-1.00836820083682</c:v>
                </c:pt>
                <c:pt idx="140">
                  <c:v>-1.00836820083682</c:v>
                </c:pt>
                <c:pt idx="141">
                  <c:v>-1.00836820083682</c:v>
                </c:pt>
                <c:pt idx="142">
                  <c:v>-1.00836820083682</c:v>
                </c:pt>
                <c:pt idx="143">
                  <c:v>-1.00836820083682</c:v>
                </c:pt>
                <c:pt idx="144">
                  <c:v>-1.00836820083682</c:v>
                </c:pt>
                <c:pt idx="145">
                  <c:v>-8.3682008368199945E-3</c:v>
                </c:pt>
                <c:pt idx="146">
                  <c:v>-1.00836820083682</c:v>
                </c:pt>
                <c:pt idx="147">
                  <c:v>-8.3682008368199945E-3</c:v>
                </c:pt>
                <c:pt idx="148">
                  <c:v>-1.00836820083682</c:v>
                </c:pt>
                <c:pt idx="149">
                  <c:v>-1.00836820083682</c:v>
                </c:pt>
                <c:pt idx="150">
                  <c:v>-1.00836820083682</c:v>
                </c:pt>
                <c:pt idx="151">
                  <c:v>-1.00836820083682</c:v>
                </c:pt>
                <c:pt idx="152">
                  <c:v>-1.00836820083682</c:v>
                </c:pt>
                <c:pt idx="153">
                  <c:v>-1.00836820083682</c:v>
                </c:pt>
                <c:pt idx="154">
                  <c:v>-1.00836820083682</c:v>
                </c:pt>
                <c:pt idx="155">
                  <c:v>-1.00836820083682</c:v>
                </c:pt>
                <c:pt idx="156">
                  <c:v>-1.00836820083682</c:v>
                </c:pt>
                <c:pt idx="157">
                  <c:v>-8.3682008368199945E-3</c:v>
                </c:pt>
                <c:pt idx="158">
                  <c:v>0.99163179916318001</c:v>
                </c:pt>
                <c:pt idx="159">
                  <c:v>-8.3682008368199945E-3</c:v>
                </c:pt>
                <c:pt idx="160">
                  <c:v>-1.00836820083682</c:v>
                </c:pt>
                <c:pt idx="161">
                  <c:v>-1.00836820083682</c:v>
                </c:pt>
                <c:pt idx="162">
                  <c:v>-1.00836820083682</c:v>
                </c:pt>
                <c:pt idx="163">
                  <c:v>-1.00836820083682</c:v>
                </c:pt>
                <c:pt idx="164">
                  <c:v>-1.00836820083682</c:v>
                </c:pt>
                <c:pt idx="165">
                  <c:v>-8.3682008368199945E-3</c:v>
                </c:pt>
                <c:pt idx="166">
                  <c:v>-1.00836820083682</c:v>
                </c:pt>
                <c:pt idx="167">
                  <c:v>-8.3682008368199945E-3</c:v>
                </c:pt>
                <c:pt idx="168">
                  <c:v>1.99163179916318</c:v>
                </c:pt>
                <c:pt idx="169">
                  <c:v>3.99163179916318</c:v>
                </c:pt>
                <c:pt idx="170">
                  <c:v>0.99163179916318001</c:v>
                </c:pt>
                <c:pt idx="171">
                  <c:v>-8.3682008368199945E-3</c:v>
                </c:pt>
                <c:pt idx="172">
                  <c:v>1.99163179916318</c:v>
                </c:pt>
                <c:pt idx="173">
                  <c:v>3.99163179916318</c:v>
                </c:pt>
                <c:pt idx="174">
                  <c:v>0.99163179916318001</c:v>
                </c:pt>
                <c:pt idx="175">
                  <c:v>-8.3682008368199945E-3</c:v>
                </c:pt>
                <c:pt idx="176">
                  <c:v>-8.3682008368199945E-3</c:v>
                </c:pt>
                <c:pt idx="177">
                  <c:v>-8.3682008368199945E-3</c:v>
                </c:pt>
                <c:pt idx="178">
                  <c:v>-1.00836820083682</c:v>
                </c:pt>
                <c:pt idx="179">
                  <c:v>-1.00836820083682</c:v>
                </c:pt>
                <c:pt idx="180">
                  <c:v>-1.00836820083682</c:v>
                </c:pt>
                <c:pt idx="181">
                  <c:v>-1.00836820083682</c:v>
                </c:pt>
                <c:pt idx="182">
                  <c:v>-8.3682008368199945E-3</c:v>
                </c:pt>
                <c:pt idx="183">
                  <c:v>-8.3682008368199945E-3</c:v>
                </c:pt>
                <c:pt idx="184">
                  <c:v>-8.3682008368199945E-3</c:v>
                </c:pt>
                <c:pt idx="185">
                  <c:v>-8.3682008368199945E-3</c:v>
                </c:pt>
                <c:pt idx="186">
                  <c:v>-8.3682008368199945E-3</c:v>
                </c:pt>
                <c:pt idx="187">
                  <c:v>-8.3682008368199945E-3</c:v>
                </c:pt>
                <c:pt idx="188">
                  <c:v>0.99163179916318001</c:v>
                </c:pt>
                <c:pt idx="189">
                  <c:v>-8.3682008368199945E-3</c:v>
                </c:pt>
                <c:pt idx="190">
                  <c:v>0.99163179916318001</c:v>
                </c:pt>
                <c:pt idx="191">
                  <c:v>0.99163179916318001</c:v>
                </c:pt>
                <c:pt idx="192">
                  <c:v>-1.00836820083682</c:v>
                </c:pt>
                <c:pt idx="193">
                  <c:v>-8.3682008368199945E-3</c:v>
                </c:pt>
                <c:pt idx="194">
                  <c:v>-1.00836820083682</c:v>
                </c:pt>
                <c:pt idx="195">
                  <c:v>0.99163179916318001</c:v>
                </c:pt>
                <c:pt idx="196">
                  <c:v>-1.00836820083682</c:v>
                </c:pt>
                <c:pt idx="197">
                  <c:v>-8.3682008368199945E-3</c:v>
                </c:pt>
                <c:pt idx="198">
                  <c:v>-1.00836820083682</c:v>
                </c:pt>
                <c:pt idx="199">
                  <c:v>-1.00836820083682</c:v>
                </c:pt>
                <c:pt idx="200">
                  <c:v>-1.00836820083682</c:v>
                </c:pt>
                <c:pt idx="201">
                  <c:v>-1.00836820083682</c:v>
                </c:pt>
                <c:pt idx="202">
                  <c:v>-1.00836820083682</c:v>
                </c:pt>
                <c:pt idx="203">
                  <c:v>-1.00836820083682</c:v>
                </c:pt>
                <c:pt idx="204">
                  <c:v>-1.00836820083682</c:v>
                </c:pt>
                <c:pt idx="205">
                  <c:v>-1.00836820083682</c:v>
                </c:pt>
                <c:pt idx="206">
                  <c:v>-1.00836820083682</c:v>
                </c:pt>
                <c:pt idx="207">
                  <c:v>-1.00836820083682</c:v>
                </c:pt>
                <c:pt idx="208">
                  <c:v>-1.00836820083682</c:v>
                </c:pt>
                <c:pt idx="209">
                  <c:v>0.99163179916318001</c:v>
                </c:pt>
                <c:pt idx="210">
                  <c:v>-1.00836820083682</c:v>
                </c:pt>
                <c:pt idx="211">
                  <c:v>-1.00836820083682</c:v>
                </c:pt>
                <c:pt idx="212">
                  <c:v>-1.00836820083682</c:v>
                </c:pt>
                <c:pt idx="213">
                  <c:v>-1.00836820083682</c:v>
                </c:pt>
                <c:pt idx="214">
                  <c:v>-1.00836820083682</c:v>
                </c:pt>
                <c:pt idx="215">
                  <c:v>-1.00836820083682</c:v>
                </c:pt>
                <c:pt idx="216">
                  <c:v>-1.00836820083682</c:v>
                </c:pt>
                <c:pt idx="217">
                  <c:v>-1.00836820083682</c:v>
                </c:pt>
                <c:pt idx="218">
                  <c:v>-1.00836820083682</c:v>
                </c:pt>
                <c:pt idx="219">
                  <c:v>-1.00836820083682</c:v>
                </c:pt>
                <c:pt idx="220">
                  <c:v>-1.00836820083682</c:v>
                </c:pt>
                <c:pt idx="221">
                  <c:v>-1.00836820083682</c:v>
                </c:pt>
                <c:pt idx="222">
                  <c:v>-8.3682008368199945E-3</c:v>
                </c:pt>
                <c:pt idx="223">
                  <c:v>-1.00836820083682</c:v>
                </c:pt>
                <c:pt idx="224">
                  <c:v>-1.00836820083682</c:v>
                </c:pt>
                <c:pt idx="225">
                  <c:v>-1.00836820083682</c:v>
                </c:pt>
                <c:pt idx="226">
                  <c:v>-1.00836820083682</c:v>
                </c:pt>
                <c:pt idx="227">
                  <c:v>-1.00836820083682</c:v>
                </c:pt>
                <c:pt idx="228">
                  <c:v>-8.3682008368199945E-3</c:v>
                </c:pt>
                <c:pt idx="229">
                  <c:v>-1.00836820083682</c:v>
                </c:pt>
                <c:pt idx="230">
                  <c:v>2.99163179916318</c:v>
                </c:pt>
                <c:pt idx="231">
                  <c:v>1.99163179916318</c:v>
                </c:pt>
                <c:pt idx="232">
                  <c:v>1.99163179916318</c:v>
                </c:pt>
                <c:pt idx="233">
                  <c:v>9.99163179916318</c:v>
                </c:pt>
                <c:pt idx="234">
                  <c:v>0.99163179916318001</c:v>
                </c:pt>
                <c:pt idx="235">
                  <c:v>1.99163179916318</c:v>
                </c:pt>
                <c:pt idx="236">
                  <c:v>0.99163179916318001</c:v>
                </c:pt>
                <c:pt idx="237">
                  <c:v>-8.3682008368199945E-3</c:v>
                </c:pt>
                <c:pt idx="238">
                  <c:v>-8.3682008368199945E-3</c:v>
                </c:pt>
              </c:numCache>
            </c:numRef>
          </c:val>
          <c:extLst>
            <c:ext xmlns:c16="http://schemas.microsoft.com/office/drawing/2014/chart" uri="{C3380CC4-5D6E-409C-BE32-E72D297353CC}">
              <c16:uniqueId val="{00000000-E370-435B-B80E-D7D9FCA64AE4}"/>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Sheet3!$C$3:$C$241</c:f>
              <c:numCache>
                <c:formatCode>0.000</c:formatCode>
                <c:ptCount val="239"/>
                <c:pt idx="0">
                  <c:v>3.7603589999999999E-2</c:v>
                </c:pt>
                <c:pt idx="1">
                  <c:v>3.7824280000000002E-2</c:v>
                </c:pt>
                <c:pt idx="2">
                  <c:v>3.805965E-2</c:v>
                </c:pt>
                <c:pt idx="3">
                  <c:v>3.8277440000000003E-2</c:v>
                </c:pt>
                <c:pt idx="4">
                  <c:v>3.8460130000000002E-2</c:v>
                </c:pt>
                <c:pt idx="5">
                  <c:v>3.8604369999999999E-2</c:v>
                </c:pt>
                <c:pt idx="6">
                  <c:v>3.8712169999999997E-2</c:v>
                </c:pt>
                <c:pt idx="7">
                  <c:v>3.8779929999999997E-2</c:v>
                </c:pt>
                <c:pt idx="8">
                  <c:v>3.8823070000000001E-2</c:v>
                </c:pt>
                <c:pt idx="9">
                  <c:v>3.8866940000000003E-2</c:v>
                </c:pt>
                <c:pt idx="10">
                  <c:v>3.8916149999999997E-2</c:v>
                </c:pt>
                <c:pt idx="11">
                  <c:v>3.8978459999999999E-2</c:v>
                </c:pt>
                <c:pt idx="12">
                  <c:v>3.9099370000000001E-2</c:v>
                </c:pt>
                <c:pt idx="13">
                  <c:v>3.9357660000000003E-2</c:v>
                </c:pt>
                <c:pt idx="14">
                  <c:v>3.9829389999999999E-2</c:v>
                </c:pt>
                <c:pt idx="15">
                  <c:v>4.0510900000000002E-2</c:v>
                </c:pt>
                <c:pt idx="16">
                  <c:v>4.12656E-2</c:v>
                </c:pt>
                <c:pt idx="17">
                  <c:v>4.1907569999999998E-2</c:v>
                </c:pt>
                <c:pt idx="18">
                  <c:v>4.2340719999999998E-2</c:v>
                </c:pt>
                <c:pt idx="19">
                  <c:v>4.2565169999999999E-2</c:v>
                </c:pt>
                <c:pt idx="20">
                  <c:v>4.2567809999999998E-2</c:v>
                </c:pt>
                <c:pt idx="21">
                  <c:v>4.2321949999999997E-2</c:v>
                </c:pt>
                <c:pt idx="22">
                  <c:v>4.189263E-2</c:v>
                </c:pt>
                <c:pt idx="23">
                  <c:v>4.1440169999999998E-2</c:v>
                </c:pt>
                <c:pt idx="24">
                  <c:v>4.1094819999999997E-2</c:v>
                </c:pt>
                <c:pt idx="25">
                  <c:v>4.0870429999999999E-2</c:v>
                </c:pt>
                <c:pt idx="26">
                  <c:v>4.0687670000000002E-2</c:v>
                </c:pt>
                <c:pt idx="27">
                  <c:v>4.047949E-2</c:v>
                </c:pt>
                <c:pt idx="28">
                  <c:v>4.0324749999999999E-2</c:v>
                </c:pt>
                <c:pt idx="29">
                  <c:v>4.034401E-2</c:v>
                </c:pt>
                <c:pt idx="30">
                  <c:v>4.0292929999999998E-2</c:v>
                </c:pt>
                <c:pt idx="31">
                  <c:v>3.992619E-2</c:v>
                </c:pt>
                <c:pt idx="32">
                  <c:v>3.9515380000000003E-2</c:v>
                </c:pt>
                <c:pt idx="33">
                  <c:v>3.9300559999999998E-2</c:v>
                </c:pt>
                <c:pt idx="34">
                  <c:v>3.9337560000000001E-2</c:v>
                </c:pt>
                <c:pt idx="35">
                  <c:v>4.0096180000000002E-2</c:v>
                </c:pt>
                <c:pt idx="36">
                  <c:v>4.2406510000000001E-2</c:v>
                </c:pt>
                <c:pt idx="37">
                  <c:v>4.6521439999999997E-2</c:v>
                </c:pt>
                <c:pt idx="38">
                  <c:v>5.2051689999999998E-2</c:v>
                </c:pt>
                <c:pt idx="39">
                  <c:v>5.8509220000000001E-2</c:v>
                </c:pt>
                <c:pt idx="40">
                  <c:v>6.4691529999999997E-2</c:v>
                </c:pt>
                <c:pt idx="41">
                  <c:v>6.9117769999999995E-2</c:v>
                </c:pt>
                <c:pt idx="42">
                  <c:v>7.1491840000000001E-2</c:v>
                </c:pt>
                <c:pt idx="43">
                  <c:v>7.2469980000000003E-2</c:v>
                </c:pt>
                <c:pt idx="44">
                  <c:v>7.2917510000000005E-2</c:v>
                </c:pt>
                <c:pt idx="45">
                  <c:v>7.3289389999999996E-2</c:v>
                </c:pt>
                <c:pt idx="46">
                  <c:v>7.3602020000000004E-2</c:v>
                </c:pt>
                <c:pt idx="47">
                  <c:v>7.3838870000000001E-2</c:v>
                </c:pt>
                <c:pt idx="48">
                  <c:v>7.4073479999999997E-2</c:v>
                </c:pt>
                <c:pt idx="49">
                  <c:v>7.4334559999999994E-2</c:v>
                </c:pt>
                <c:pt idx="50">
                  <c:v>7.4630740000000001E-2</c:v>
                </c:pt>
                <c:pt idx="51">
                  <c:v>7.4904860000000004E-2</c:v>
                </c:pt>
                <c:pt idx="52">
                  <c:v>7.5103890000000006E-2</c:v>
                </c:pt>
                <c:pt idx="53">
                  <c:v>7.5276319999999994E-2</c:v>
                </c:pt>
                <c:pt idx="54">
                  <c:v>7.5425439999999996E-2</c:v>
                </c:pt>
                <c:pt idx="55">
                  <c:v>7.5365219999999997E-2</c:v>
                </c:pt>
                <c:pt idx="56">
                  <c:v>7.5352359999999993E-2</c:v>
                </c:pt>
                <c:pt idx="57">
                  <c:v>7.5299329999999998E-2</c:v>
                </c:pt>
                <c:pt idx="58">
                  <c:v>7.4899820000000006E-2</c:v>
                </c:pt>
                <c:pt idx="59">
                  <c:v>7.4667579999999997E-2</c:v>
                </c:pt>
                <c:pt idx="60">
                  <c:v>7.409135E-2</c:v>
                </c:pt>
                <c:pt idx="61">
                  <c:v>7.36787E-2</c:v>
                </c:pt>
                <c:pt idx="62">
                  <c:v>7.3113109999999995E-2</c:v>
                </c:pt>
                <c:pt idx="63">
                  <c:v>7.2385660000000004E-2</c:v>
                </c:pt>
                <c:pt idx="64">
                  <c:v>7.1850849999999994E-2</c:v>
                </c:pt>
                <c:pt idx="65">
                  <c:v>7.1117680000000003E-2</c:v>
                </c:pt>
                <c:pt idx="66">
                  <c:v>7.0892930000000007E-2</c:v>
                </c:pt>
                <c:pt idx="67">
                  <c:v>7.0479479999999997E-2</c:v>
                </c:pt>
                <c:pt idx="68">
                  <c:v>7.0423169999999993E-2</c:v>
                </c:pt>
                <c:pt idx="69">
                  <c:v>7.0313349999999997E-2</c:v>
                </c:pt>
                <c:pt idx="70">
                  <c:v>7.0330030000000002E-2</c:v>
                </c:pt>
                <c:pt idx="71">
                  <c:v>7.0992710000000001E-2</c:v>
                </c:pt>
                <c:pt idx="72">
                  <c:v>7.1255949999999998E-2</c:v>
                </c:pt>
                <c:pt idx="73">
                  <c:v>7.1919670000000005E-2</c:v>
                </c:pt>
                <c:pt idx="74">
                  <c:v>7.2170970000000001E-2</c:v>
                </c:pt>
                <c:pt idx="75">
                  <c:v>7.2805910000000001E-2</c:v>
                </c:pt>
                <c:pt idx="76">
                  <c:v>7.5002739999999998E-2</c:v>
                </c:pt>
                <c:pt idx="77">
                  <c:v>7.6050619999999999E-2</c:v>
                </c:pt>
                <c:pt idx="78">
                  <c:v>7.663507E-2</c:v>
                </c:pt>
                <c:pt idx="79">
                  <c:v>7.7106679999999997E-2</c:v>
                </c:pt>
                <c:pt idx="80">
                  <c:v>7.7418150000000005E-2</c:v>
                </c:pt>
                <c:pt idx="81">
                  <c:v>7.7540189999999995E-2</c:v>
                </c:pt>
                <c:pt idx="82">
                  <c:v>7.7425149999999998E-2</c:v>
                </c:pt>
                <c:pt idx="83">
                  <c:v>7.7004429999999999E-2</c:v>
                </c:pt>
                <c:pt idx="84">
                  <c:v>7.62013E-2</c:v>
                </c:pt>
                <c:pt idx="85">
                  <c:v>7.497413E-2</c:v>
                </c:pt>
                <c:pt idx="86">
                  <c:v>7.3394810000000005E-2</c:v>
                </c:pt>
                <c:pt idx="87">
                  <c:v>7.1633840000000004E-2</c:v>
                </c:pt>
                <c:pt idx="88">
                  <c:v>6.9936479999999995E-2</c:v>
                </c:pt>
                <c:pt idx="89">
                  <c:v>6.8533319999999995E-2</c:v>
                </c:pt>
                <c:pt idx="90">
                  <c:v>6.7562910000000004E-2</c:v>
                </c:pt>
                <c:pt idx="91">
                  <c:v>6.7035479999999995E-2</c:v>
                </c:pt>
                <c:pt idx="92">
                  <c:v>6.6865209999999994E-2</c:v>
                </c:pt>
                <c:pt idx="93">
                  <c:v>6.6932130000000006E-2</c:v>
                </c:pt>
                <c:pt idx="94">
                  <c:v>6.7139900000000002E-2</c:v>
                </c:pt>
                <c:pt idx="95">
                  <c:v>6.7425929999999995E-2</c:v>
                </c:pt>
                <c:pt idx="96">
                  <c:v>6.7740259999999997E-2</c:v>
                </c:pt>
                <c:pt idx="97">
                  <c:v>6.8020040000000004E-2</c:v>
                </c:pt>
                <c:pt idx="98">
                  <c:v>6.8189100000000002E-2</c:v>
                </c:pt>
                <c:pt idx="99">
                  <c:v>6.8169460000000001E-2</c:v>
                </c:pt>
                <c:pt idx="100">
                  <c:v>6.7884100000000003E-2</c:v>
                </c:pt>
                <c:pt idx="101">
                  <c:v>6.7272120000000005E-2</c:v>
                </c:pt>
                <c:pt idx="102">
                  <c:v>6.6314499999999998E-2</c:v>
                </c:pt>
                <c:pt idx="103">
                  <c:v>6.5048700000000001E-2</c:v>
                </c:pt>
                <c:pt idx="104">
                  <c:v>6.3568369999999999E-2</c:v>
                </c:pt>
                <c:pt idx="105">
                  <c:v>6.2002880000000003E-2</c:v>
                </c:pt>
                <c:pt idx="106">
                  <c:v>6.0439689999999997E-2</c:v>
                </c:pt>
                <c:pt idx="107">
                  <c:v>5.8867719999999998E-2</c:v>
                </c:pt>
                <c:pt idx="108">
                  <c:v>5.7162989999999997E-2</c:v>
                </c:pt>
                <c:pt idx="109">
                  <c:v>5.517611E-2</c:v>
                </c:pt>
                <c:pt idx="110">
                  <c:v>5.2885120000000001E-2</c:v>
                </c:pt>
                <c:pt idx="111">
                  <c:v>5.0421510000000003E-2</c:v>
                </c:pt>
                <c:pt idx="112">
                  <c:v>4.8052640000000001E-2</c:v>
                </c:pt>
                <c:pt idx="113">
                  <c:v>4.6091890000000003E-2</c:v>
                </c:pt>
                <c:pt idx="114">
                  <c:v>4.4721589999999999E-2</c:v>
                </c:pt>
                <c:pt idx="115">
                  <c:v>4.398196E-2</c:v>
                </c:pt>
                <c:pt idx="116">
                  <c:v>4.3761910000000001E-2</c:v>
                </c:pt>
                <c:pt idx="117">
                  <c:v>4.3891510000000002E-2</c:v>
                </c:pt>
                <c:pt idx="118">
                  <c:v>4.4235129999999998E-2</c:v>
                </c:pt>
                <c:pt idx="119">
                  <c:v>4.4717699999999999E-2</c:v>
                </c:pt>
                <c:pt idx="120">
                  <c:v>4.5303389999999999E-2</c:v>
                </c:pt>
                <c:pt idx="121">
                  <c:v>4.5959630000000001E-2</c:v>
                </c:pt>
                <c:pt idx="122">
                  <c:v>4.6652579999999999E-2</c:v>
                </c:pt>
                <c:pt idx="123">
                  <c:v>4.7360350000000002E-2</c:v>
                </c:pt>
                <c:pt idx="124">
                  <c:v>4.8063599999999998E-2</c:v>
                </c:pt>
                <c:pt idx="125">
                  <c:v>4.8741569999999998E-2</c:v>
                </c:pt>
                <c:pt idx="126">
                  <c:v>4.9384740000000003E-2</c:v>
                </c:pt>
                <c:pt idx="127">
                  <c:v>4.998582E-2</c:v>
                </c:pt>
                <c:pt idx="128">
                  <c:v>5.0544249999999999E-2</c:v>
                </c:pt>
                <c:pt idx="129">
                  <c:v>5.1059630000000002E-2</c:v>
                </c:pt>
                <c:pt idx="130">
                  <c:v>5.1533019999999999E-2</c:v>
                </c:pt>
                <c:pt idx="131">
                  <c:v>5.1960220000000001E-2</c:v>
                </c:pt>
                <c:pt idx="132">
                  <c:v>5.2338170000000003E-2</c:v>
                </c:pt>
                <c:pt idx="133">
                  <c:v>5.2658469999999999E-2</c:v>
                </c:pt>
                <c:pt idx="134">
                  <c:v>5.2912609999999999E-2</c:v>
                </c:pt>
                <c:pt idx="135">
                  <c:v>5.3094250000000003E-2</c:v>
                </c:pt>
                <c:pt idx="136">
                  <c:v>5.319832E-2</c:v>
                </c:pt>
                <c:pt idx="137">
                  <c:v>5.3227490000000002E-2</c:v>
                </c:pt>
                <c:pt idx="138">
                  <c:v>5.3184269999999999E-2</c:v>
                </c:pt>
                <c:pt idx="139">
                  <c:v>5.3074620000000003E-2</c:v>
                </c:pt>
                <c:pt idx="140">
                  <c:v>5.2904840000000002E-2</c:v>
                </c:pt>
                <c:pt idx="141">
                  <c:v>5.2678549999999998E-2</c:v>
                </c:pt>
                <c:pt idx="142">
                  <c:v>5.2397440000000003E-2</c:v>
                </c:pt>
                <c:pt idx="143">
                  <c:v>5.2068290000000003E-2</c:v>
                </c:pt>
                <c:pt idx="144">
                  <c:v>5.1700639999999999E-2</c:v>
                </c:pt>
                <c:pt idx="145">
                  <c:v>5.1319370000000003E-2</c:v>
                </c:pt>
                <c:pt idx="146">
                  <c:v>5.0949969999999997E-2</c:v>
                </c:pt>
                <c:pt idx="147">
                  <c:v>5.0612909999999997E-2</c:v>
                </c:pt>
                <c:pt idx="148">
                  <c:v>5.0348570000000002E-2</c:v>
                </c:pt>
                <c:pt idx="149">
                  <c:v>5.0250040000000003E-2</c:v>
                </c:pt>
                <c:pt idx="150">
                  <c:v>5.0413489999999998E-2</c:v>
                </c:pt>
                <c:pt idx="151">
                  <c:v>5.0913029999999998E-2</c:v>
                </c:pt>
                <c:pt idx="152">
                  <c:v>5.1731369999999999E-2</c:v>
                </c:pt>
                <c:pt idx="153">
                  <c:v>5.2732130000000002E-2</c:v>
                </c:pt>
                <c:pt idx="154">
                  <c:v>5.365781E-2</c:v>
                </c:pt>
                <c:pt idx="155">
                  <c:v>5.4226860000000002E-2</c:v>
                </c:pt>
                <c:pt idx="156">
                  <c:v>5.4386810000000001E-2</c:v>
                </c:pt>
                <c:pt idx="157">
                  <c:v>5.4227209999999998E-2</c:v>
                </c:pt>
                <c:pt idx="158">
                  <c:v>5.3734990000000003E-2</c:v>
                </c:pt>
                <c:pt idx="159">
                  <c:v>5.2924980000000003E-2</c:v>
                </c:pt>
                <c:pt idx="160">
                  <c:v>5.1528699999999997E-2</c:v>
                </c:pt>
                <c:pt idx="161">
                  <c:v>4.6716689999999998E-2</c:v>
                </c:pt>
                <c:pt idx="162">
                  <c:v>4.3025430000000003E-2</c:v>
                </c:pt>
                <c:pt idx="163">
                  <c:v>3.8990860000000002E-2</c:v>
                </c:pt>
                <c:pt idx="164">
                  <c:v>3.7023500000000001E-2</c:v>
                </c:pt>
                <c:pt idx="165">
                  <c:v>3.7334510000000001E-2</c:v>
                </c:pt>
                <c:pt idx="166">
                  <c:v>3.8013329999999998E-2</c:v>
                </c:pt>
                <c:pt idx="167">
                  <c:v>3.8534850000000002E-2</c:v>
                </c:pt>
                <c:pt idx="168">
                  <c:v>3.8867239999999997E-2</c:v>
                </c:pt>
                <c:pt idx="169">
                  <c:v>3.9124489999999998E-2</c:v>
                </c:pt>
                <c:pt idx="170">
                  <c:v>3.9390219999999997E-2</c:v>
                </c:pt>
                <c:pt idx="171">
                  <c:v>3.9662530000000001E-2</c:v>
                </c:pt>
                <c:pt idx="172">
                  <c:v>3.9938300000000003E-2</c:v>
                </c:pt>
                <c:pt idx="173">
                  <c:v>4.0211990000000003E-2</c:v>
                </c:pt>
                <c:pt idx="174">
                  <c:v>4.0469539999999998E-2</c:v>
                </c:pt>
                <c:pt idx="175">
                  <c:v>4.070228E-2</c:v>
                </c:pt>
                <c:pt idx="176">
                  <c:v>4.091968E-2</c:v>
                </c:pt>
                <c:pt idx="177">
                  <c:v>4.1136029999999997E-2</c:v>
                </c:pt>
                <c:pt idx="178">
                  <c:v>4.1360260000000003E-2</c:v>
                </c:pt>
                <c:pt idx="179">
                  <c:v>4.1588300000000002E-2</c:v>
                </c:pt>
                <c:pt idx="180">
                  <c:v>4.1814329999999997E-2</c:v>
                </c:pt>
                <c:pt idx="181">
                  <c:v>4.2038819999999998E-2</c:v>
                </c:pt>
                <c:pt idx="182">
                  <c:v>4.2268319999999998E-2</c:v>
                </c:pt>
                <c:pt idx="183">
                  <c:v>4.2505500000000002E-2</c:v>
                </c:pt>
                <c:pt idx="184">
                  <c:v>4.2750709999999997E-2</c:v>
                </c:pt>
                <c:pt idx="185">
                  <c:v>4.2994030000000003E-2</c:v>
                </c:pt>
                <c:pt idx="186">
                  <c:v>4.3234929999999998E-2</c:v>
                </c:pt>
                <c:pt idx="187">
                  <c:v>4.3464309999999999E-2</c:v>
                </c:pt>
                <c:pt idx="188">
                  <c:v>4.367497E-2</c:v>
                </c:pt>
                <c:pt idx="189">
                  <c:v>4.3863909999999999E-2</c:v>
                </c:pt>
                <c:pt idx="190">
                  <c:v>4.402433E-2</c:v>
                </c:pt>
                <c:pt idx="191">
                  <c:v>4.4157380000000003E-2</c:v>
                </c:pt>
                <c:pt idx="192">
                  <c:v>4.426517E-2</c:v>
                </c:pt>
                <c:pt idx="193">
                  <c:v>4.4356640000000003E-2</c:v>
                </c:pt>
                <c:pt idx="194">
                  <c:v>4.4437259999999999E-2</c:v>
                </c:pt>
                <c:pt idx="195">
                  <c:v>4.4508329999999999E-2</c:v>
                </c:pt>
                <c:pt idx="196">
                  <c:v>4.456806E-2</c:v>
                </c:pt>
                <c:pt idx="197">
                  <c:v>4.461561E-2</c:v>
                </c:pt>
                <c:pt idx="198">
                  <c:v>4.4651679999999999E-2</c:v>
                </c:pt>
                <c:pt idx="199">
                  <c:v>4.4670439999999999E-2</c:v>
                </c:pt>
                <c:pt idx="200">
                  <c:v>4.4660810000000002E-2</c:v>
                </c:pt>
                <c:pt idx="201">
                  <c:v>4.4607639999999997E-2</c:v>
                </c:pt>
                <c:pt idx="202">
                  <c:v>4.4499009999999999E-2</c:v>
                </c:pt>
                <c:pt idx="203">
                  <c:v>4.4333249999999998E-2</c:v>
                </c:pt>
                <c:pt idx="204">
                  <c:v>4.4123629999999997E-2</c:v>
                </c:pt>
                <c:pt idx="205">
                  <c:v>4.3894290000000002E-2</c:v>
                </c:pt>
                <c:pt idx="206">
                  <c:v>4.3666379999999998E-2</c:v>
                </c:pt>
                <c:pt idx="207">
                  <c:v>4.3450669999999997E-2</c:v>
                </c:pt>
                <c:pt idx="208">
                  <c:v>4.3248599999999998E-2</c:v>
                </c:pt>
                <c:pt idx="209">
                  <c:v>4.3059529999999999E-2</c:v>
                </c:pt>
                <c:pt idx="210">
                  <c:v>4.2880330000000001E-2</c:v>
                </c:pt>
                <c:pt idx="211">
                  <c:v>4.2708429999999999E-2</c:v>
                </c:pt>
                <c:pt idx="212">
                  <c:v>4.2536110000000002E-2</c:v>
                </c:pt>
                <c:pt idx="213">
                  <c:v>4.2356089999999999E-2</c:v>
                </c:pt>
                <c:pt idx="214">
                  <c:v>4.2164790000000001E-2</c:v>
                </c:pt>
                <c:pt idx="215">
                  <c:v>4.197472E-2</c:v>
                </c:pt>
                <c:pt idx="216">
                  <c:v>4.1800839999999999E-2</c:v>
                </c:pt>
                <c:pt idx="217">
                  <c:v>4.1649579999999999E-2</c:v>
                </c:pt>
                <c:pt idx="218">
                  <c:v>4.1512470000000003E-2</c:v>
                </c:pt>
                <c:pt idx="219">
                  <c:v>4.1369789999999997E-2</c:v>
                </c:pt>
                <c:pt idx="220">
                  <c:v>4.1209200000000001E-2</c:v>
                </c:pt>
                <c:pt idx="221">
                  <c:v>4.1032020000000002E-2</c:v>
                </c:pt>
                <c:pt idx="222">
                  <c:v>4.0853199999999999E-2</c:v>
                </c:pt>
                <c:pt idx="223">
                  <c:v>4.0680429999999997E-2</c:v>
                </c:pt>
                <c:pt idx="224">
                  <c:v>4.0518110000000003E-2</c:v>
                </c:pt>
                <c:pt idx="225">
                  <c:v>4.0361809999999998E-2</c:v>
                </c:pt>
                <c:pt idx="226">
                  <c:v>4.0205030000000003E-2</c:v>
                </c:pt>
                <c:pt idx="227">
                  <c:v>4.0037320000000001E-2</c:v>
                </c:pt>
                <c:pt idx="228">
                  <c:v>3.9851209999999998E-2</c:v>
                </c:pt>
                <c:pt idx="229">
                  <c:v>3.9650079999999997E-2</c:v>
                </c:pt>
                <c:pt idx="230">
                  <c:v>3.9460670000000003E-2</c:v>
                </c:pt>
                <c:pt idx="231">
                  <c:v>3.930898E-2</c:v>
                </c:pt>
                <c:pt idx="232">
                  <c:v>3.9188260000000003E-2</c:v>
                </c:pt>
                <c:pt idx="233">
                  <c:v>3.9064359999999999E-2</c:v>
                </c:pt>
                <c:pt idx="234">
                  <c:v>3.8888230000000003E-2</c:v>
                </c:pt>
                <c:pt idx="235">
                  <c:v>3.8670530000000002E-2</c:v>
                </c:pt>
                <c:pt idx="236">
                  <c:v>3.8476450000000002E-2</c:v>
                </c:pt>
                <c:pt idx="237">
                  <c:v>3.8367150000000003E-2</c:v>
                </c:pt>
                <c:pt idx="238">
                  <c:v>3.8331089999999998E-2</c:v>
                </c:pt>
              </c:numCache>
            </c:numRef>
          </c:val>
          <c:smooth val="0"/>
          <c:extLst>
            <c:ext xmlns:c16="http://schemas.microsoft.com/office/drawing/2014/chart" uri="{C3380CC4-5D6E-409C-BE32-E72D297353CC}">
              <c16:uniqueId val="{00000001-E370-435B-B80E-D7D9FCA64AE4}"/>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 [nm]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tickLblSkip val="15"/>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Band Selection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valAx>
      <c:catAx>
        <c:axId val="470150840"/>
        <c:scaling>
          <c:orientation val="minMax"/>
        </c:scaling>
        <c:delete val="1"/>
        <c:axPos val="b"/>
        <c:numFmt formatCode="0.0"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88061784765279E-2"/>
          <c:y val="3.1507798960138646E-2"/>
          <c:w val="0.83143464811192846"/>
          <c:h val="0.68848034445132555"/>
        </c:manualLayout>
      </c:layout>
      <c:barChart>
        <c:barDir val="col"/>
        <c:grouping val="clustered"/>
        <c:varyColors val="0"/>
        <c:ser>
          <c:idx val="0"/>
          <c:order val="0"/>
          <c:spPr>
            <a:solidFill>
              <a:schemeClr val="accent1"/>
            </a:solidFill>
            <a:ln>
              <a:noFill/>
            </a:ln>
            <a:effectLst/>
          </c:spPr>
          <c:invertIfNegative val="0"/>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Sheet3!$K$3:$K$241</c:f>
              <c:numCache>
                <c:formatCode>0.0</c:formatCode>
                <c:ptCount val="239"/>
                <c:pt idx="0">
                  <c:v>3.9748953974895396</c:v>
                </c:pt>
                <c:pt idx="1">
                  <c:v>-1.0251046025104604</c:v>
                </c:pt>
                <c:pt idx="2">
                  <c:v>-2.0251046025104604</c:v>
                </c:pt>
                <c:pt idx="3">
                  <c:v>-2.5104602510460428E-2</c:v>
                </c:pt>
                <c:pt idx="4">
                  <c:v>-3.0251046025104604</c:v>
                </c:pt>
                <c:pt idx="5">
                  <c:v>-2.5104602510460428E-2</c:v>
                </c:pt>
                <c:pt idx="6">
                  <c:v>-1.0251046025104604</c:v>
                </c:pt>
                <c:pt idx="7">
                  <c:v>0.97489539748953957</c:v>
                </c:pt>
                <c:pt idx="8">
                  <c:v>-2.0251046025104604</c:v>
                </c:pt>
                <c:pt idx="9">
                  <c:v>1.9748953974895396</c:v>
                </c:pt>
                <c:pt idx="10">
                  <c:v>-2.0251046025104604</c:v>
                </c:pt>
                <c:pt idx="11">
                  <c:v>2.9748953974895396</c:v>
                </c:pt>
                <c:pt idx="12">
                  <c:v>-2.5104602510460428E-2</c:v>
                </c:pt>
                <c:pt idx="13">
                  <c:v>0.97489539748953957</c:v>
                </c:pt>
                <c:pt idx="14">
                  <c:v>3.9748953974895396</c:v>
                </c:pt>
                <c:pt idx="15">
                  <c:v>-2.0251046025104604</c:v>
                </c:pt>
                <c:pt idx="16">
                  <c:v>-3.0251046025104604</c:v>
                </c:pt>
                <c:pt idx="17">
                  <c:v>-2.5104602510460428E-2</c:v>
                </c:pt>
                <c:pt idx="18">
                  <c:v>-2.0251046025104604</c:v>
                </c:pt>
                <c:pt idx="19">
                  <c:v>-2.0251046025104604</c:v>
                </c:pt>
                <c:pt idx="20">
                  <c:v>-3.0251046025104604</c:v>
                </c:pt>
                <c:pt idx="21">
                  <c:v>-1.0251046025104604</c:v>
                </c:pt>
                <c:pt idx="22">
                  <c:v>-2.5104602510460428E-2</c:v>
                </c:pt>
                <c:pt idx="23">
                  <c:v>-2.0251046025104604</c:v>
                </c:pt>
                <c:pt idx="24">
                  <c:v>2.9748953974895396</c:v>
                </c:pt>
                <c:pt idx="25">
                  <c:v>-1.0251046025104604</c:v>
                </c:pt>
                <c:pt idx="26">
                  <c:v>-1.0251046025104604</c:v>
                </c:pt>
                <c:pt idx="27">
                  <c:v>-1.0251046025104604</c:v>
                </c:pt>
                <c:pt idx="28">
                  <c:v>-3.0251046025104604</c:v>
                </c:pt>
                <c:pt idx="29">
                  <c:v>1.9748953974895396</c:v>
                </c:pt>
                <c:pt idx="30">
                  <c:v>-2.0251046025104604</c:v>
                </c:pt>
                <c:pt idx="31">
                  <c:v>-2.0251046025104604</c:v>
                </c:pt>
                <c:pt idx="32">
                  <c:v>-1.0251046025104604</c:v>
                </c:pt>
                <c:pt idx="33">
                  <c:v>8.97489539748954</c:v>
                </c:pt>
                <c:pt idx="34">
                  <c:v>5.97489539748954</c:v>
                </c:pt>
                <c:pt idx="35">
                  <c:v>-1.0251046025104604</c:v>
                </c:pt>
                <c:pt idx="36">
                  <c:v>-1.0251046025104604</c:v>
                </c:pt>
                <c:pt idx="37">
                  <c:v>-2.0251046025104604</c:v>
                </c:pt>
                <c:pt idx="38">
                  <c:v>-3.0251046025104604</c:v>
                </c:pt>
                <c:pt idx="39">
                  <c:v>-1.0251046025104604</c:v>
                </c:pt>
                <c:pt idx="40">
                  <c:v>-2.5104602510460428E-2</c:v>
                </c:pt>
                <c:pt idx="41">
                  <c:v>2.9748953974895396</c:v>
                </c:pt>
                <c:pt idx="42">
                  <c:v>2.9748953974895396</c:v>
                </c:pt>
                <c:pt idx="43">
                  <c:v>4.97489539748954</c:v>
                </c:pt>
                <c:pt idx="44">
                  <c:v>1.9748953974895396</c:v>
                </c:pt>
                <c:pt idx="45">
                  <c:v>-3.0251046025104604</c:v>
                </c:pt>
                <c:pt idx="46">
                  <c:v>0.97489539748953957</c:v>
                </c:pt>
                <c:pt idx="47">
                  <c:v>-3.0251046025104604</c:v>
                </c:pt>
                <c:pt idx="48">
                  <c:v>2.9748953974895396</c:v>
                </c:pt>
                <c:pt idx="49">
                  <c:v>2.9748953974895396</c:v>
                </c:pt>
                <c:pt idx="50">
                  <c:v>5.97489539748954</c:v>
                </c:pt>
                <c:pt idx="51">
                  <c:v>5.97489539748954</c:v>
                </c:pt>
                <c:pt idx="52">
                  <c:v>-2.5104602510460428E-2</c:v>
                </c:pt>
                <c:pt idx="53">
                  <c:v>0.97489539748953957</c:v>
                </c:pt>
                <c:pt idx="54">
                  <c:v>1.9748953974895396</c:v>
                </c:pt>
                <c:pt idx="55">
                  <c:v>2.9748953974895396</c:v>
                </c:pt>
                <c:pt idx="56">
                  <c:v>5.97489539748954</c:v>
                </c:pt>
                <c:pt idx="57">
                  <c:v>-3.0251046025104604</c:v>
                </c:pt>
                <c:pt idx="58">
                  <c:v>2.9748953974895396</c:v>
                </c:pt>
                <c:pt idx="59">
                  <c:v>0.97489539748953957</c:v>
                </c:pt>
                <c:pt idx="60">
                  <c:v>0.97489539748953957</c:v>
                </c:pt>
                <c:pt idx="61">
                  <c:v>2.9748953974895396</c:v>
                </c:pt>
                <c:pt idx="62">
                  <c:v>-1.0251046025104604</c:v>
                </c:pt>
                <c:pt idx="63">
                  <c:v>2.9748953974895396</c:v>
                </c:pt>
                <c:pt idx="64">
                  <c:v>6.97489539748954</c:v>
                </c:pt>
                <c:pt idx="65">
                  <c:v>6.97489539748954</c:v>
                </c:pt>
                <c:pt idx="66">
                  <c:v>2.9748953974895396</c:v>
                </c:pt>
                <c:pt idx="67">
                  <c:v>1.9748953974895396</c:v>
                </c:pt>
                <c:pt idx="68">
                  <c:v>-2.5104602510460428E-2</c:v>
                </c:pt>
                <c:pt idx="69">
                  <c:v>3.9748953974895396</c:v>
                </c:pt>
                <c:pt idx="70">
                  <c:v>1.9748953974895396</c:v>
                </c:pt>
                <c:pt idx="71">
                  <c:v>0.97489539748953957</c:v>
                </c:pt>
                <c:pt idx="72">
                  <c:v>-2.5104602510460428E-2</c:v>
                </c:pt>
                <c:pt idx="73">
                  <c:v>-2.5104602510460428E-2</c:v>
                </c:pt>
                <c:pt idx="74">
                  <c:v>-2.0251046025104604</c:v>
                </c:pt>
                <c:pt idx="75">
                  <c:v>0.97489539748953957</c:v>
                </c:pt>
                <c:pt idx="76">
                  <c:v>0.97489539748953957</c:v>
                </c:pt>
                <c:pt idx="77">
                  <c:v>-1.0251046025104604</c:v>
                </c:pt>
                <c:pt idx="78">
                  <c:v>-2.5104602510460428E-2</c:v>
                </c:pt>
                <c:pt idx="79">
                  <c:v>-1.0251046025104604</c:v>
                </c:pt>
                <c:pt idx="80">
                  <c:v>-2.5104602510460428E-2</c:v>
                </c:pt>
                <c:pt idx="81">
                  <c:v>3.9748953974895396</c:v>
                </c:pt>
                <c:pt idx="82">
                  <c:v>3.9748953974895396</c:v>
                </c:pt>
                <c:pt idx="83">
                  <c:v>3.9748953974895396</c:v>
                </c:pt>
                <c:pt idx="84">
                  <c:v>-2.5104602510460428E-2</c:v>
                </c:pt>
                <c:pt idx="85">
                  <c:v>-1.0251046025104604</c:v>
                </c:pt>
                <c:pt idx="86">
                  <c:v>-1.0251046025104604</c:v>
                </c:pt>
                <c:pt idx="87">
                  <c:v>-2.0251046025104604</c:v>
                </c:pt>
                <c:pt idx="88">
                  <c:v>-2.0251046025104604</c:v>
                </c:pt>
                <c:pt idx="89">
                  <c:v>-2.0251046025104604</c:v>
                </c:pt>
                <c:pt idx="90">
                  <c:v>-2.5104602510460428E-2</c:v>
                </c:pt>
                <c:pt idx="91">
                  <c:v>-2.5104602510460428E-2</c:v>
                </c:pt>
                <c:pt idx="92">
                  <c:v>-1.0251046025104604</c:v>
                </c:pt>
                <c:pt idx="93">
                  <c:v>-2.5104602510460428E-2</c:v>
                </c:pt>
                <c:pt idx="94">
                  <c:v>-2.5104602510460428E-2</c:v>
                </c:pt>
                <c:pt idx="95">
                  <c:v>-2.5104602510460428E-2</c:v>
                </c:pt>
                <c:pt idx="96">
                  <c:v>-1.0251046025104604</c:v>
                </c:pt>
                <c:pt idx="97">
                  <c:v>-2.5104602510460428E-2</c:v>
                </c:pt>
                <c:pt idx="98">
                  <c:v>-1.0251046025104604</c:v>
                </c:pt>
                <c:pt idx="99">
                  <c:v>-3.0251046025104604</c:v>
                </c:pt>
                <c:pt idx="100">
                  <c:v>-1.0251046025104604</c:v>
                </c:pt>
                <c:pt idx="101">
                  <c:v>-2.5104602510460428E-2</c:v>
                </c:pt>
                <c:pt idx="102">
                  <c:v>1.9748953974895396</c:v>
                </c:pt>
                <c:pt idx="103">
                  <c:v>-1.0251046025104604</c:v>
                </c:pt>
                <c:pt idx="104">
                  <c:v>-3.0251046025104604</c:v>
                </c:pt>
                <c:pt idx="105">
                  <c:v>-1.0251046025104604</c:v>
                </c:pt>
                <c:pt idx="106">
                  <c:v>-3.0251046025104604</c:v>
                </c:pt>
                <c:pt idx="107">
                  <c:v>-3.0251046025104604</c:v>
                </c:pt>
                <c:pt idx="108">
                  <c:v>-2.0251046025104604</c:v>
                </c:pt>
                <c:pt idx="109">
                  <c:v>-1.0251046025104604</c:v>
                </c:pt>
                <c:pt idx="110">
                  <c:v>-1.0251046025104604</c:v>
                </c:pt>
                <c:pt idx="111">
                  <c:v>-3.0251046025104604</c:v>
                </c:pt>
                <c:pt idx="112">
                  <c:v>-3.0251046025104604</c:v>
                </c:pt>
                <c:pt idx="113">
                  <c:v>3.9748953974895396</c:v>
                </c:pt>
                <c:pt idx="114">
                  <c:v>-2.0251046025104604</c:v>
                </c:pt>
                <c:pt idx="115">
                  <c:v>1.9748953974895396</c:v>
                </c:pt>
                <c:pt idx="116">
                  <c:v>-2.5104602510460428E-2</c:v>
                </c:pt>
                <c:pt idx="117">
                  <c:v>-1.0251046025104604</c:v>
                </c:pt>
                <c:pt idx="118">
                  <c:v>2.9748953974895396</c:v>
                </c:pt>
                <c:pt idx="119">
                  <c:v>0.97489539748953957</c:v>
                </c:pt>
                <c:pt idx="120">
                  <c:v>-2.5104602510460428E-2</c:v>
                </c:pt>
                <c:pt idx="121">
                  <c:v>0.97489539748953957</c:v>
                </c:pt>
                <c:pt idx="122">
                  <c:v>-2.0251046025104604</c:v>
                </c:pt>
                <c:pt idx="123">
                  <c:v>-1.0251046025104604</c:v>
                </c:pt>
                <c:pt idx="124">
                  <c:v>-2.5104602510460428E-2</c:v>
                </c:pt>
                <c:pt idx="125">
                  <c:v>-2.5104602510460428E-2</c:v>
                </c:pt>
                <c:pt idx="126">
                  <c:v>1.9748953974895396</c:v>
                </c:pt>
                <c:pt idx="127">
                  <c:v>4.97489539748954</c:v>
                </c:pt>
                <c:pt idx="128">
                  <c:v>4.97489539748954</c:v>
                </c:pt>
                <c:pt idx="129">
                  <c:v>4.97489539748954</c:v>
                </c:pt>
                <c:pt idx="130">
                  <c:v>9.97489539748954</c:v>
                </c:pt>
                <c:pt idx="131">
                  <c:v>3.9748953974895396</c:v>
                </c:pt>
                <c:pt idx="132">
                  <c:v>8.97489539748954</c:v>
                </c:pt>
                <c:pt idx="133">
                  <c:v>7.97489539748954</c:v>
                </c:pt>
                <c:pt idx="134">
                  <c:v>14.97489539748954</c:v>
                </c:pt>
                <c:pt idx="135">
                  <c:v>6.97489539748954</c:v>
                </c:pt>
                <c:pt idx="136">
                  <c:v>6.97489539748954</c:v>
                </c:pt>
                <c:pt idx="137">
                  <c:v>6.97489539748954</c:v>
                </c:pt>
                <c:pt idx="138">
                  <c:v>5.97489539748954</c:v>
                </c:pt>
                <c:pt idx="139">
                  <c:v>15.97489539748954</c:v>
                </c:pt>
                <c:pt idx="140">
                  <c:v>6.97489539748954</c:v>
                </c:pt>
                <c:pt idx="141">
                  <c:v>7.97489539748954</c:v>
                </c:pt>
                <c:pt idx="142">
                  <c:v>0.97489539748953957</c:v>
                </c:pt>
                <c:pt idx="143">
                  <c:v>-2.5104602510460428E-2</c:v>
                </c:pt>
                <c:pt idx="144">
                  <c:v>3.9748953974895396</c:v>
                </c:pt>
                <c:pt idx="145">
                  <c:v>-3.0251046025104604</c:v>
                </c:pt>
                <c:pt idx="146">
                  <c:v>-2.0251046025104604</c:v>
                </c:pt>
                <c:pt idx="147">
                  <c:v>-1.0251046025104604</c:v>
                </c:pt>
                <c:pt idx="148">
                  <c:v>0.97489539748953957</c:v>
                </c:pt>
                <c:pt idx="149">
                  <c:v>-1.0251046025104604</c:v>
                </c:pt>
                <c:pt idx="150">
                  <c:v>-2.5104602510460428E-2</c:v>
                </c:pt>
                <c:pt idx="151">
                  <c:v>-3.0251046025104604</c:v>
                </c:pt>
                <c:pt idx="152">
                  <c:v>-2.0251046025104604</c:v>
                </c:pt>
                <c:pt idx="153">
                  <c:v>-1.0251046025104604</c:v>
                </c:pt>
                <c:pt idx="154">
                  <c:v>-1.0251046025104604</c:v>
                </c:pt>
                <c:pt idx="155">
                  <c:v>-3.0251046025104604</c:v>
                </c:pt>
                <c:pt idx="156">
                  <c:v>0.97489539748953957</c:v>
                </c:pt>
                <c:pt idx="157">
                  <c:v>0.97489539748953957</c:v>
                </c:pt>
                <c:pt idx="158">
                  <c:v>3.9748953974895396</c:v>
                </c:pt>
                <c:pt idx="159">
                  <c:v>-2.5104602510460428E-2</c:v>
                </c:pt>
                <c:pt idx="160">
                  <c:v>-1.0251046025104604</c:v>
                </c:pt>
                <c:pt idx="161">
                  <c:v>-3.0251046025104604</c:v>
                </c:pt>
                <c:pt idx="162">
                  <c:v>-3.0251046025104604</c:v>
                </c:pt>
                <c:pt idx="163">
                  <c:v>-3.0251046025104604</c:v>
                </c:pt>
                <c:pt idx="164">
                  <c:v>-2.0251046025104604</c:v>
                </c:pt>
                <c:pt idx="165">
                  <c:v>-3.0251046025104604</c:v>
                </c:pt>
                <c:pt idx="166">
                  <c:v>-3.0251046025104604</c:v>
                </c:pt>
                <c:pt idx="167">
                  <c:v>1.9748953974895396</c:v>
                </c:pt>
                <c:pt idx="168">
                  <c:v>-1.0251046025104604</c:v>
                </c:pt>
                <c:pt idx="169">
                  <c:v>-1.0251046025104604</c:v>
                </c:pt>
                <c:pt idx="170">
                  <c:v>-2.0251046025104604</c:v>
                </c:pt>
                <c:pt idx="171">
                  <c:v>-3.0251046025104604</c:v>
                </c:pt>
                <c:pt idx="172">
                  <c:v>-2.5104602510460428E-2</c:v>
                </c:pt>
                <c:pt idx="173">
                  <c:v>-2.0251046025104604</c:v>
                </c:pt>
                <c:pt idx="174">
                  <c:v>-3.0251046025104604</c:v>
                </c:pt>
                <c:pt idx="175">
                  <c:v>-3.0251046025104604</c:v>
                </c:pt>
                <c:pt idx="176">
                  <c:v>-3.0251046025104604</c:v>
                </c:pt>
                <c:pt idx="177">
                  <c:v>-3.0251046025104604</c:v>
                </c:pt>
                <c:pt idx="178">
                  <c:v>-3.0251046025104604</c:v>
                </c:pt>
                <c:pt idx="179">
                  <c:v>-3.0251046025104604</c:v>
                </c:pt>
                <c:pt idx="180">
                  <c:v>-3.0251046025104604</c:v>
                </c:pt>
                <c:pt idx="181">
                  <c:v>-3.0251046025104604</c:v>
                </c:pt>
                <c:pt idx="182">
                  <c:v>-2.0251046025104604</c:v>
                </c:pt>
                <c:pt idx="183">
                  <c:v>-3.0251046025104604</c:v>
                </c:pt>
                <c:pt idx="184">
                  <c:v>-3.0251046025104604</c:v>
                </c:pt>
                <c:pt idx="185">
                  <c:v>-3.0251046025104604</c:v>
                </c:pt>
                <c:pt idx="186">
                  <c:v>-2.0251046025104604</c:v>
                </c:pt>
                <c:pt idx="187">
                  <c:v>-3.0251046025104604</c:v>
                </c:pt>
                <c:pt idx="188">
                  <c:v>-2.0251046025104604</c:v>
                </c:pt>
                <c:pt idx="189">
                  <c:v>-3.0251046025104604</c:v>
                </c:pt>
                <c:pt idx="190">
                  <c:v>-3.0251046025104604</c:v>
                </c:pt>
                <c:pt idx="191">
                  <c:v>-3.0251046025104604</c:v>
                </c:pt>
                <c:pt idx="192">
                  <c:v>-2.0251046025104604</c:v>
                </c:pt>
                <c:pt idx="193">
                  <c:v>-2.0251046025104604</c:v>
                </c:pt>
                <c:pt idx="194">
                  <c:v>-3.0251046025104604</c:v>
                </c:pt>
                <c:pt idx="195">
                  <c:v>-3.0251046025104604</c:v>
                </c:pt>
                <c:pt idx="196">
                  <c:v>-2.0251046025104604</c:v>
                </c:pt>
                <c:pt idx="197">
                  <c:v>-2.0251046025104604</c:v>
                </c:pt>
                <c:pt idx="198">
                  <c:v>-3.0251046025104604</c:v>
                </c:pt>
                <c:pt idx="199">
                  <c:v>-3.0251046025104604</c:v>
                </c:pt>
                <c:pt idx="200">
                  <c:v>-1.0251046025104604</c:v>
                </c:pt>
                <c:pt idx="201">
                  <c:v>-1.0251046025104604</c:v>
                </c:pt>
                <c:pt idx="202">
                  <c:v>1.9748953974895396</c:v>
                </c:pt>
                <c:pt idx="203">
                  <c:v>3.9748953974895396</c:v>
                </c:pt>
                <c:pt idx="204">
                  <c:v>-2.5104602510460428E-2</c:v>
                </c:pt>
                <c:pt idx="205">
                  <c:v>-2.5104602510460428E-2</c:v>
                </c:pt>
                <c:pt idx="206">
                  <c:v>-1.0251046025104604</c:v>
                </c:pt>
                <c:pt idx="207">
                  <c:v>-1.0251046025104604</c:v>
                </c:pt>
                <c:pt idx="208">
                  <c:v>0.97489539748953957</c:v>
                </c:pt>
                <c:pt idx="209">
                  <c:v>-1.0251046025104604</c:v>
                </c:pt>
                <c:pt idx="210">
                  <c:v>-2.5104602510460428E-2</c:v>
                </c:pt>
                <c:pt idx="211">
                  <c:v>-1.0251046025104604</c:v>
                </c:pt>
                <c:pt idx="212">
                  <c:v>-1.0251046025104604</c:v>
                </c:pt>
                <c:pt idx="213">
                  <c:v>-3.0251046025104604</c:v>
                </c:pt>
                <c:pt idx="214">
                  <c:v>-3.0251046025104604</c:v>
                </c:pt>
                <c:pt idx="215">
                  <c:v>-3.0251046025104604</c:v>
                </c:pt>
                <c:pt idx="216">
                  <c:v>-2.0251046025104604</c:v>
                </c:pt>
                <c:pt idx="217">
                  <c:v>-3.0251046025104604</c:v>
                </c:pt>
                <c:pt idx="218">
                  <c:v>-3.0251046025104604</c:v>
                </c:pt>
                <c:pt idx="219">
                  <c:v>-3.0251046025104604</c:v>
                </c:pt>
                <c:pt idx="220">
                  <c:v>-3.0251046025104604</c:v>
                </c:pt>
                <c:pt idx="221">
                  <c:v>-3.0251046025104604</c:v>
                </c:pt>
                <c:pt idx="222">
                  <c:v>-2.0251046025104604</c:v>
                </c:pt>
                <c:pt idx="223">
                  <c:v>-2.0251046025104604</c:v>
                </c:pt>
                <c:pt idx="224">
                  <c:v>-3.0251046025104604</c:v>
                </c:pt>
                <c:pt idx="225">
                  <c:v>-2.0251046025104604</c:v>
                </c:pt>
                <c:pt idx="226">
                  <c:v>-3.0251046025104604</c:v>
                </c:pt>
                <c:pt idx="227">
                  <c:v>-2.0251046025104604</c:v>
                </c:pt>
                <c:pt idx="228">
                  <c:v>-3.0251046025104604</c:v>
                </c:pt>
                <c:pt idx="229">
                  <c:v>-2.0251046025104604</c:v>
                </c:pt>
                <c:pt idx="230">
                  <c:v>-3.0251046025104604</c:v>
                </c:pt>
                <c:pt idx="231">
                  <c:v>-3.0251046025104604</c:v>
                </c:pt>
                <c:pt idx="232">
                  <c:v>-2.0251046025104604</c:v>
                </c:pt>
                <c:pt idx="233">
                  <c:v>0.97489539748953957</c:v>
                </c:pt>
                <c:pt idx="234">
                  <c:v>-2.0251046025104604</c:v>
                </c:pt>
                <c:pt idx="235">
                  <c:v>1.9748953974895396</c:v>
                </c:pt>
                <c:pt idx="236">
                  <c:v>-2.0251046025104604</c:v>
                </c:pt>
                <c:pt idx="237">
                  <c:v>0.97489539748953957</c:v>
                </c:pt>
                <c:pt idx="238">
                  <c:v>-3.0251046025104604</c:v>
                </c:pt>
              </c:numCache>
            </c:numRef>
          </c:val>
          <c:extLst>
            <c:ext xmlns:c16="http://schemas.microsoft.com/office/drawing/2014/chart" uri="{C3380CC4-5D6E-409C-BE32-E72D297353CC}">
              <c16:uniqueId val="{00000000-AFDE-45A0-8D7C-8C75D8C63015}"/>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Sheet3!$C$3:$C$241</c:f>
              <c:numCache>
                <c:formatCode>0.000</c:formatCode>
                <c:ptCount val="239"/>
                <c:pt idx="0">
                  <c:v>3.7603589999999999E-2</c:v>
                </c:pt>
                <c:pt idx="1">
                  <c:v>3.7824280000000002E-2</c:v>
                </c:pt>
                <c:pt idx="2">
                  <c:v>3.805965E-2</c:v>
                </c:pt>
                <c:pt idx="3">
                  <c:v>3.8277440000000003E-2</c:v>
                </c:pt>
                <c:pt idx="4">
                  <c:v>3.8460130000000002E-2</c:v>
                </c:pt>
                <c:pt idx="5">
                  <c:v>3.8604369999999999E-2</c:v>
                </c:pt>
                <c:pt idx="6">
                  <c:v>3.8712169999999997E-2</c:v>
                </c:pt>
                <c:pt idx="7">
                  <c:v>3.8779929999999997E-2</c:v>
                </c:pt>
                <c:pt idx="8">
                  <c:v>3.8823070000000001E-2</c:v>
                </c:pt>
                <c:pt idx="9">
                  <c:v>3.8866940000000003E-2</c:v>
                </c:pt>
                <c:pt idx="10">
                  <c:v>3.8916149999999997E-2</c:v>
                </c:pt>
                <c:pt idx="11">
                  <c:v>3.8978459999999999E-2</c:v>
                </c:pt>
                <c:pt idx="12">
                  <c:v>3.9099370000000001E-2</c:v>
                </c:pt>
                <c:pt idx="13">
                  <c:v>3.9357660000000003E-2</c:v>
                </c:pt>
                <c:pt idx="14">
                  <c:v>3.9829389999999999E-2</c:v>
                </c:pt>
                <c:pt idx="15">
                  <c:v>4.0510900000000002E-2</c:v>
                </c:pt>
                <c:pt idx="16">
                  <c:v>4.12656E-2</c:v>
                </c:pt>
                <c:pt idx="17">
                  <c:v>4.1907569999999998E-2</c:v>
                </c:pt>
                <c:pt idx="18">
                  <c:v>4.2340719999999998E-2</c:v>
                </c:pt>
                <c:pt idx="19">
                  <c:v>4.2565169999999999E-2</c:v>
                </c:pt>
                <c:pt idx="20">
                  <c:v>4.2567809999999998E-2</c:v>
                </c:pt>
                <c:pt idx="21">
                  <c:v>4.2321949999999997E-2</c:v>
                </c:pt>
                <c:pt idx="22">
                  <c:v>4.189263E-2</c:v>
                </c:pt>
                <c:pt idx="23">
                  <c:v>4.1440169999999998E-2</c:v>
                </c:pt>
                <c:pt idx="24">
                  <c:v>4.1094819999999997E-2</c:v>
                </c:pt>
                <c:pt idx="25">
                  <c:v>4.0870429999999999E-2</c:v>
                </c:pt>
                <c:pt idx="26">
                  <c:v>4.0687670000000002E-2</c:v>
                </c:pt>
                <c:pt idx="27">
                  <c:v>4.047949E-2</c:v>
                </c:pt>
                <c:pt idx="28">
                  <c:v>4.0324749999999999E-2</c:v>
                </c:pt>
                <c:pt idx="29">
                  <c:v>4.034401E-2</c:v>
                </c:pt>
                <c:pt idx="30">
                  <c:v>4.0292929999999998E-2</c:v>
                </c:pt>
                <c:pt idx="31">
                  <c:v>3.992619E-2</c:v>
                </c:pt>
                <c:pt idx="32">
                  <c:v>3.9515380000000003E-2</c:v>
                </c:pt>
                <c:pt idx="33">
                  <c:v>3.9300559999999998E-2</c:v>
                </c:pt>
                <c:pt idx="34">
                  <c:v>3.9337560000000001E-2</c:v>
                </c:pt>
                <c:pt idx="35">
                  <c:v>4.0096180000000002E-2</c:v>
                </c:pt>
                <c:pt idx="36">
                  <c:v>4.2406510000000001E-2</c:v>
                </c:pt>
                <c:pt idx="37">
                  <c:v>4.6521439999999997E-2</c:v>
                </c:pt>
                <c:pt idx="38">
                  <c:v>5.2051689999999998E-2</c:v>
                </c:pt>
                <c:pt idx="39">
                  <c:v>5.8509220000000001E-2</c:v>
                </c:pt>
                <c:pt idx="40">
                  <c:v>6.4691529999999997E-2</c:v>
                </c:pt>
                <c:pt idx="41">
                  <c:v>6.9117769999999995E-2</c:v>
                </c:pt>
                <c:pt idx="42">
                  <c:v>7.1491840000000001E-2</c:v>
                </c:pt>
                <c:pt idx="43">
                  <c:v>7.2469980000000003E-2</c:v>
                </c:pt>
                <c:pt idx="44">
                  <c:v>7.2917510000000005E-2</c:v>
                </c:pt>
                <c:pt idx="45">
                  <c:v>7.3289389999999996E-2</c:v>
                </c:pt>
                <c:pt idx="46">
                  <c:v>7.3602020000000004E-2</c:v>
                </c:pt>
                <c:pt idx="47">
                  <c:v>7.3838870000000001E-2</c:v>
                </c:pt>
                <c:pt idx="48">
                  <c:v>7.4073479999999997E-2</c:v>
                </c:pt>
                <c:pt idx="49">
                  <c:v>7.4334559999999994E-2</c:v>
                </c:pt>
                <c:pt idx="50">
                  <c:v>7.4630740000000001E-2</c:v>
                </c:pt>
                <c:pt idx="51">
                  <c:v>7.4904860000000004E-2</c:v>
                </c:pt>
                <c:pt idx="52">
                  <c:v>7.5103890000000006E-2</c:v>
                </c:pt>
                <c:pt idx="53">
                  <c:v>7.5276319999999994E-2</c:v>
                </c:pt>
                <c:pt idx="54">
                  <c:v>7.5425439999999996E-2</c:v>
                </c:pt>
                <c:pt idx="55">
                  <c:v>7.5365219999999997E-2</c:v>
                </c:pt>
                <c:pt idx="56">
                  <c:v>7.5352359999999993E-2</c:v>
                </c:pt>
                <c:pt idx="57">
                  <c:v>7.5299329999999998E-2</c:v>
                </c:pt>
                <c:pt idx="58">
                  <c:v>7.4899820000000006E-2</c:v>
                </c:pt>
                <c:pt idx="59">
                  <c:v>7.4667579999999997E-2</c:v>
                </c:pt>
                <c:pt idx="60">
                  <c:v>7.409135E-2</c:v>
                </c:pt>
                <c:pt idx="61">
                  <c:v>7.36787E-2</c:v>
                </c:pt>
                <c:pt idx="62">
                  <c:v>7.3113109999999995E-2</c:v>
                </c:pt>
                <c:pt idx="63">
                  <c:v>7.2385660000000004E-2</c:v>
                </c:pt>
                <c:pt idx="64">
                  <c:v>7.1850849999999994E-2</c:v>
                </c:pt>
                <c:pt idx="65">
                  <c:v>7.1117680000000003E-2</c:v>
                </c:pt>
                <c:pt idx="66">
                  <c:v>7.0892930000000007E-2</c:v>
                </c:pt>
                <c:pt idx="67">
                  <c:v>7.0479479999999997E-2</c:v>
                </c:pt>
                <c:pt idx="68">
                  <c:v>7.0423169999999993E-2</c:v>
                </c:pt>
                <c:pt idx="69">
                  <c:v>7.0313349999999997E-2</c:v>
                </c:pt>
                <c:pt idx="70">
                  <c:v>7.0330030000000002E-2</c:v>
                </c:pt>
                <c:pt idx="71">
                  <c:v>7.0992710000000001E-2</c:v>
                </c:pt>
                <c:pt idx="72">
                  <c:v>7.1255949999999998E-2</c:v>
                </c:pt>
                <c:pt idx="73">
                  <c:v>7.1919670000000005E-2</c:v>
                </c:pt>
                <c:pt idx="74">
                  <c:v>7.2170970000000001E-2</c:v>
                </c:pt>
                <c:pt idx="75">
                  <c:v>7.2805910000000001E-2</c:v>
                </c:pt>
                <c:pt idx="76">
                  <c:v>7.5002739999999998E-2</c:v>
                </c:pt>
                <c:pt idx="77">
                  <c:v>7.6050619999999999E-2</c:v>
                </c:pt>
                <c:pt idx="78">
                  <c:v>7.663507E-2</c:v>
                </c:pt>
                <c:pt idx="79">
                  <c:v>7.7106679999999997E-2</c:v>
                </c:pt>
                <c:pt idx="80">
                  <c:v>7.7418150000000005E-2</c:v>
                </c:pt>
                <c:pt idx="81">
                  <c:v>7.7540189999999995E-2</c:v>
                </c:pt>
                <c:pt idx="82">
                  <c:v>7.7425149999999998E-2</c:v>
                </c:pt>
                <c:pt idx="83">
                  <c:v>7.7004429999999999E-2</c:v>
                </c:pt>
                <c:pt idx="84">
                  <c:v>7.62013E-2</c:v>
                </c:pt>
                <c:pt idx="85">
                  <c:v>7.497413E-2</c:v>
                </c:pt>
                <c:pt idx="86">
                  <c:v>7.3394810000000005E-2</c:v>
                </c:pt>
                <c:pt idx="87">
                  <c:v>7.1633840000000004E-2</c:v>
                </c:pt>
                <c:pt idx="88">
                  <c:v>6.9936479999999995E-2</c:v>
                </c:pt>
                <c:pt idx="89">
                  <c:v>6.8533319999999995E-2</c:v>
                </c:pt>
                <c:pt idx="90">
                  <c:v>6.7562910000000004E-2</c:v>
                </c:pt>
                <c:pt idx="91">
                  <c:v>6.7035479999999995E-2</c:v>
                </c:pt>
                <c:pt idx="92">
                  <c:v>6.6865209999999994E-2</c:v>
                </c:pt>
                <c:pt idx="93">
                  <c:v>6.6932130000000006E-2</c:v>
                </c:pt>
                <c:pt idx="94">
                  <c:v>6.7139900000000002E-2</c:v>
                </c:pt>
                <c:pt idx="95">
                  <c:v>6.7425929999999995E-2</c:v>
                </c:pt>
                <c:pt idx="96">
                  <c:v>6.7740259999999997E-2</c:v>
                </c:pt>
                <c:pt idx="97">
                  <c:v>6.8020040000000004E-2</c:v>
                </c:pt>
                <c:pt idx="98">
                  <c:v>6.8189100000000002E-2</c:v>
                </c:pt>
                <c:pt idx="99">
                  <c:v>6.8169460000000001E-2</c:v>
                </c:pt>
                <c:pt idx="100">
                  <c:v>6.7884100000000003E-2</c:v>
                </c:pt>
                <c:pt idx="101">
                  <c:v>6.7272120000000005E-2</c:v>
                </c:pt>
                <c:pt idx="102">
                  <c:v>6.6314499999999998E-2</c:v>
                </c:pt>
                <c:pt idx="103">
                  <c:v>6.5048700000000001E-2</c:v>
                </c:pt>
                <c:pt idx="104">
                  <c:v>6.3568369999999999E-2</c:v>
                </c:pt>
                <c:pt idx="105">
                  <c:v>6.2002880000000003E-2</c:v>
                </c:pt>
                <c:pt idx="106">
                  <c:v>6.0439689999999997E-2</c:v>
                </c:pt>
                <c:pt idx="107">
                  <c:v>5.8867719999999998E-2</c:v>
                </c:pt>
                <c:pt idx="108">
                  <c:v>5.7162989999999997E-2</c:v>
                </c:pt>
                <c:pt idx="109">
                  <c:v>5.517611E-2</c:v>
                </c:pt>
                <c:pt idx="110">
                  <c:v>5.2885120000000001E-2</c:v>
                </c:pt>
                <c:pt idx="111">
                  <c:v>5.0421510000000003E-2</c:v>
                </c:pt>
                <c:pt idx="112">
                  <c:v>4.8052640000000001E-2</c:v>
                </c:pt>
                <c:pt idx="113">
                  <c:v>4.6091890000000003E-2</c:v>
                </c:pt>
                <c:pt idx="114">
                  <c:v>4.4721589999999999E-2</c:v>
                </c:pt>
                <c:pt idx="115">
                  <c:v>4.398196E-2</c:v>
                </c:pt>
                <c:pt idx="116">
                  <c:v>4.3761910000000001E-2</c:v>
                </c:pt>
                <c:pt idx="117">
                  <c:v>4.3891510000000002E-2</c:v>
                </c:pt>
                <c:pt idx="118">
                  <c:v>4.4235129999999998E-2</c:v>
                </c:pt>
                <c:pt idx="119">
                  <c:v>4.4717699999999999E-2</c:v>
                </c:pt>
                <c:pt idx="120">
                  <c:v>4.5303389999999999E-2</c:v>
                </c:pt>
                <c:pt idx="121">
                  <c:v>4.5959630000000001E-2</c:v>
                </c:pt>
                <c:pt idx="122">
                  <c:v>4.6652579999999999E-2</c:v>
                </c:pt>
                <c:pt idx="123">
                  <c:v>4.7360350000000002E-2</c:v>
                </c:pt>
                <c:pt idx="124">
                  <c:v>4.8063599999999998E-2</c:v>
                </c:pt>
                <c:pt idx="125">
                  <c:v>4.8741569999999998E-2</c:v>
                </c:pt>
                <c:pt idx="126">
                  <c:v>4.9384740000000003E-2</c:v>
                </c:pt>
                <c:pt idx="127">
                  <c:v>4.998582E-2</c:v>
                </c:pt>
                <c:pt idx="128">
                  <c:v>5.0544249999999999E-2</c:v>
                </c:pt>
                <c:pt idx="129">
                  <c:v>5.1059630000000002E-2</c:v>
                </c:pt>
                <c:pt idx="130">
                  <c:v>5.1533019999999999E-2</c:v>
                </c:pt>
                <c:pt idx="131">
                  <c:v>5.1960220000000001E-2</c:v>
                </c:pt>
                <c:pt idx="132">
                  <c:v>5.2338170000000003E-2</c:v>
                </c:pt>
                <c:pt idx="133">
                  <c:v>5.2658469999999999E-2</c:v>
                </c:pt>
                <c:pt idx="134">
                  <c:v>5.2912609999999999E-2</c:v>
                </c:pt>
                <c:pt idx="135">
                  <c:v>5.3094250000000003E-2</c:v>
                </c:pt>
                <c:pt idx="136">
                  <c:v>5.319832E-2</c:v>
                </c:pt>
                <c:pt idx="137">
                  <c:v>5.3227490000000002E-2</c:v>
                </c:pt>
                <c:pt idx="138">
                  <c:v>5.3184269999999999E-2</c:v>
                </c:pt>
                <c:pt idx="139">
                  <c:v>5.3074620000000003E-2</c:v>
                </c:pt>
                <c:pt idx="140">
                  <c:v>5.2904840000000002E-2</c:v>
                </c:pt>
                <c:pt idx="141">
                  <c:v>5.2678549999999998E-2</c:v>
                </c:pt>
                <c:pt idx="142">
                  <c:v>5.2397440000000003E-2</c:v>
                </c:pt>
                <c:pt idx="143">
                  <c:v>5.2068290000000003E-2</c:v>
                </c:pt>
                <c:pt idx="144">
                  <c:v>5.1700639999999999E-2</c:v>
                </c:pt>
                <c:pt idx="145">
                  <c:v>5.1319370000000003E-2</c:v>
                </c:pt>
                <c:pt idx="146">
                  <c:v>5.0949969999999997E-2</c:v>
                </c:pt>
                <c:pt idx="147">
                  <c:v>5.0612909999999997E-2</c:v>
                </c:pt>
                <c:pt idx="148">
                  <c:v>5.0348570000000002E-2</c:v>
                </c:pt>
                <c:pt idx="149">
                  <c:v>5.0250040000000003E-2</c:v>
                </c:pt>
                <c:pt idx="150">
                  <c:v>5.0413489999999998E-2</c:v>
                </c:pt>
                <c:pt idx="151">
                  <c:v>5.0913029999999998E-2</c:v>
                </c:pt>
                <c:pt idx="152">
                  <c:v>5.1731369999999999E-2</c:v>
                </c:pt>
                <c:pt idx="153">
                  <c:v>5.2732130000000002E-2</c:v>
                </c:pt>
                <c:pt idx="154">
                  <c:v>5.365781E-2</c:v>
                </c:pt>
                <c:pt idx="155">
                  <c:v>5.4226860000000002E-2</c:v>
                </c:pt>
                <c:pt idx="156">
                  <c:v>5.4386810000000001E-2</c:v>
                </c:pt>
                <c:pt idx="157">
                  <c:v>5.4227209999999998E-2</c:v>
                </c:pt>
                <c:pt idx="158">
                  <c:v>5.3734990000000003E-2</c:v>
                </c:pt>
                <c:pt idx="159">
                  <c:v>5.2924980000000003E-2</c:v>
                </c:pt>
                <c:pt idx="160">
                  <c:v>5.1528699999999997E-2</c:v>
                </c:pt>
                <c:pt idx="161">
                  <c:v>4.6716689999999998E-2</c:v>
                </c:pt>
                <c:pt idx="162">
                  <c:v>4.3025430000000003E-2</c:v>
                </c:pt>
                <c:pt idx="163">
                  <c:v>3.8990860000000002E-2</c:v>
                </c:pt>
                <c:pt idx="164">
                  <c:v>3.7023500000000001E-2</c:v>
                </c:pt>
                <c:pt idx="165">
                  <c:v>3.7334510000000001E-2</c:v>
                </c:pt>
                <c:pt idx="166">
                  <c:v>3.8013329999999998E-2</c:v>
                </c:pt>
                <c:pt idx="167">
                  <c:v>3.8534850000000002E-2</c:v>
                </c:pt>
                <c:pt idx="168">
                  <c:v>3.8867239999999997E-2</c:v>
                </c:pt>
                <c:pt idx="169">
                  <c:v>3.9124489999999998E-2</c:v>
                </c:pt>
                <c:pt idx="170">
                  <c:v>3.9390219999999997E-2</c:v>
                </c:pt>
                <c:pt idx="171">
                  <c:v>3.9662530000000001E-2</c:v>
                </c:pt>
                <c:pt idx="172">
                  <c:v>3.9938300000000003E-2</c:v>
                </c:pt>
                <c:pt idx="173">
                  <c:v>4.0211990000000003E-2</c:v>
                </c:pt>
                <c:pt idx="174">
                  <c:v>4.0469539999999998E-2</c:v>
                </c:pt>
                <c:pt idx="175">
                  <c:v>4.070228E-2</c:v>
                </c:pt>
                <c:pt idx="176">
                  <c:v>4.091968E-2</c:v>
                </c:pt>
                <c:pt idx="177">
                  <c:v>4.1136029999999997E-2</c:v>
                </c:pt>
                <c:pt idx="178">
                  <c:v>4.1360260000000003E-2</c:v>
                </c:pt>
                <c:pt idx="179">
                  <c:v>4.1588300000000002E-2</c:v>
                </c:pt>
                <c:pt idx="180">
                  <c:v>4.1814329999999997E-2</c:v>
                </c:pt>
                <c:pt idx="181">
                  <c:v>4.2038819999999998E-2</c:v>
                </c:pt>
                <c:pt idx="182">
                  <c:v>4.2268319999999998E-2</c:v>
                </c:pt>
                <c:pt idx="183">
                  <c:v>4.2505500000000002E-2</c:v>
                </c:pt>
                <c:pt idx="184">
                  <c:v>4.2750709999999997E-2</c:v>
                </c:pt>
                <c:pt idx="185">
                  <c:v>4.2994030000000003E-2</c:v>
                </c:pt>
                <c:pt idx="186">
                  <c:v>4.3234929999999998E-2</c:v>
                </c:pt>
                <c:pt idx="187">
                  <c:v>4.3464309999999999E-2</c:v>
                </c:pt>
                <c:pt idx="188">
                  <c:v>4.367497E-2</c:v>
                </c:pt>
                <c:pt idx="189">
                  <c:v>4.3863909999999999E-2</c:v>
                </c:pt>
                <c:pt idx="190">
                  <c:v>4.402433E-2</c:v>
                </c:pt>
                <c:pt idx="191">
                  <c:v>4.4157380000000003E-2</c:v>
                </c:pt>
                <c:pt idx="192">
                  <c:v>4.426517E-2</c:v>
                </c:pt>
                <c:pt idx="193">
                  <c:v>4.4356640000000003E-2</c:v>
                </c:pt>
                <c:pt idx="194">
                  <c:v>4.4437259999999999E-2</c:v>
                </c:pt>
                <c:pt idx="195">
                  <c:v>4.4508329999999999E-2</c:v>
                </c:pt>
                <c:pt idx="196">
                  <c:v>4.456806E-2</c:v>
                </c:pt>
                <c:pt idx="197">
                  <c:v>4.461561E-2</c:v>
                </c:pt>
                <c:pt idx="198">
                  <c:v>4.4651679999999999E-2</c:v>
                </c:pt>
                <c:pt idx="199">
                  <c:v>4.4670439999999999E-2</c:v>
                </c:pt>
                <c:pt idx="200">
                  <c:v>4.4660810000000002E-2</c:v>
                </c:pt>
                <c:pt idx="201">
                  <c:v>4.4607639999999997E-2</c:v>
                </c:pt>
                <c:pt idx="202">
                  <c:v>4.4499009999999999E-2</c:v>
                </c:pt>
                <c:pt idx="203">
                  <c:v>4.4333249999999998E-2</c:v>
                </c:pt>
                <c:pt idx="204">
                  <c:v>4.4123629999999997E-2</c:v>
                </c:pt>
                <c:pt idx="205">
                  <c:v>4.3894290000000002E-2</c:v>
                </c:pt>
                <c:pt idx="206">
                  <c:v>4.3666379999999998E-2</c:v>
                </c:pt>
                <c:pt idx="207">
                  <c:v>4.3450669999999997E-2</c:v>
                </c:pt>
                <c:pt idx="208">
                  <c:v>4.3248599999999998E-2</c:v>
                </c:pt>
                <c:pt idx="209">
                  <c:v>4.3059529999999999E-2</c:v>
                </c:pt>
                <c:pt idx="210">
                  <c:v>4.2880330000000001E-2</c:v>
                </c:pt>
                <c:pt idx="211">
                  <c:v>4.2708429999999999E-2</c:v>
                </c:pt>
                <c:pt idx="212">
                  <c:v>4.2536110000000002E-2</c:v>
                </c:pt>
                <c:pt idx="213">
                  <c:v>4.2356089999999999E-2</c:v>
                </c:pt>
                <c:pt idx="214">
                  <c:v>4.2164790000000001E-2</c:v>
                </c:pt>
                <c:pt idx="215">
                  <c:v>4.197472E-2</c:v>
                </c:pt>
                <c:pt idx="216">
                  <c:v>4.1800839999999999E-2</c:v>
                </c:pt>
                <c:pt idx="217">
                  <c:v>4.1649579999999999E-2</c:v>
                </c:pt>
                <c:pt idx="218">
                  <c:v>4.1512470000000003E-2</c:v>
                </c:pt>
                <c:pt idx="219">
                  <c:v>4.1369789999999997E-2</c:v>
                </c:pt>
                <c:pt idx="220">
                  <c:v>4.1209200000000001E-2</c:v>
                </c:pt>
                <c:pt idx="221">
                  <c:v>4.1032020000000002E-2</c:v>
                </c:pt>
                <c:pt idx="222">
                  <c:v>4.0853199999999999E-2</c:v>
                </c:pt>
                <c:pt idx="223">
                  <c:v>4.0680429999999997E-2</c:v>
                </c:pt>
                <c:pt idx="224">
                  <c:v>4.0518110000000003E-2</c:v>
                </c:pt>
                <c:pt idx="225">
                  <c:v>4.0361809999999998E-2</c:v>
                </c:pt>
                <c:pt idx="226">
                  <c:v>4.0205030000000003E-2</c:v>
                </c:pt>
                <c:pt idx="227">
                  <c:v>4.0037320000000001E-2</c:v>
                </c:pt>
                <c:pt idx="228">
                  <c:v>3.9851209999999998E-2</c:v>
                </c:pt>
                <c:pt idx="229">
                  <c:v>3.9650079999999997E-2</c:v>
                </c:pt>
                <c:pt idx="230">
                  <c:v>3.9460670000000003E-2</c:v>
                </c:pt>
                <c:pt idx="231">
                  <c:v>3.930898E-2</c:v>
                </c:pt>
                <c:pt idx="232">
                  <c:v>3.9188260000000003E-2</c:v>
                </c:pt>
                <c:pt idx="233">
                  <c:v>3.9064359999999999E-2</c:v>
                </c:pt>
                <c:pt idx="234">
                  <c:v>3.8888230000000003E-2</c:v>
                </c:pt>
                <c:pt idx="235">
                  <c:v>3.8670530000000002E-2</c:v>
                </c:pt>
                <c:pt idx="236">
                  <c:v>3.8476450000000002E-2</c:v>
                </c:pt>
                <c:pt idx="237">
                  <c:v>3.8367150000000003E-2</c:v>
                </c:pt>
                <c:pt idx="238">
                  <c:v>3.8331089999999998E-2</c:v>
                </c:pt>
              </c:numCache>
            </c:numRef>
          </c:val>
          <c:smooth val="0"/>
          <c:extLst>
            <c:ext xmlns:c16="http://schemas.microsoft.com/office/drawing/2014/chart" uri="{C3380CC4-5D6E-409C-BE32-E72D297353CC}">
              <c16:uniqueId val="{00000001-AFDE-45A0-8D7C-8C75D8C63015}"/>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 [nm]</a:t>
                </a:r>
              </a:p>
            </c:rich>
          </c:tx>
          <c:layout>
            <c:manualLayout>
              <c:xMode val="edge"/>
              <c:yMode val="edge"/>
              <c:x val="0.46021595890247929"/>
              <c:y val="0.874116432951931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tickLblSkip val="15"/>
        <c:tickMarkSkip val="1"/>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Band Selection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valAx>
      <c:catAx>
        <c:axId val="470150840"/>
        <c:scaling>
          <c:orientation val="minMax"/>
        </c:scaling>
        <c:delete val="1"/>
        <c:axPos val="b"/>
        <c:numFmt formatCode="0.0"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56419861432674E-2"/>
          <c:y val="3.1507798960138646E-2"/>
          <c:w val="0.83365046907359497"/>
          <c:h val="0.69596820397450321"/>
        </c:manualLayout>
      </c:layout>
      <c:barChart>
        <c:barDir val="col"/>
        <c:grouping val="clustered"/>
        <c:varyColors val="0"/>
        <c:ser>
          <c:idx val="0"/>
          <c:order val="0"/>
          <c:spPr>
            <a:solidFill>
              <a:schemeClr val="accent1"/>
            </a:solidFill>
            <a:ln>
              <a:noFill/>
            </a:ln>
            <a:effectLst/>
          </c:spPr>
          <c:invertIfNegative val="0"/>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Sheet3!$M$3:$M$241</c:f>
              <c:numCache>
                <c:formatCode>0.0</c:formatCode>
                <c:ptCount val="239"/>
                <c:pt idx="0">
                  <c:v>-1.00418410041841</c:v>
                </c:pt>
                <c:pt idx="1">
                  <c:v>-1.00418410041841</c:v>
                </c:pt>
                <c:pt idx="2">
                  <c:v>-4.1841004184099972E-3</c:v>
                </c:pt>
                <c:pt idx="3">
                  <c:v>-1.00418410041841</c:v>
                </c:pt>
                <c:pt idx="4">
                  <c:v>-1.00418410041841</c:v>
                </c:pt>
                <c:pt idx="5">
                  <c:v>-4.1841004184099972E-3</c:v>
                </c:pt>
                <c:pt idx="6">
                  <c:v>-4.1841004184099972E-3</c:v>
                </c:pt>
                <c:pt idx="7">
                  <c:v>-1.00418410041841</c:v>
                </c:pt>
                <c:pt idx="8">
                  <c:v>-1.00418410041841</c:v>
                </c:pt>
                <c:pt idx="9">
                  <c:v>-1.00418410041841</c:v>
                </c:pt>
                <c:pt idx="10">
                  <c:v>-4.1841004184099972E-3</c:v>
                </c:pt>
                <c:pt idx="11">
                  <c:v>-1.00418410041841</c:v>
                </c:pt>
                <c:pt idx="12">
                  <c:v>-1.00418410041841</c:v>
                </c:pt>
                <c:pt idx="13">
                  <c:v>-1.00418410041841</c:v>
                </c:pt>
                <c:pt idx="14">
                  <c:v>-4.1841004184099972E-3</c:v>
                </c:pt>
                <c:pt idx="15">
                  <c:v>-1.00418410041841</c:v>
                </c:pt>
                <c:pt idx="16">
                  <c:v>-1.00418410041841</c:v>
                </c:pt>
                <c:pt idx="17">
                  <c:v>-4.1841004184099972E-3</c:v>
                </c:pt>
                <c:pt idx="18">
                  <c:v>0.99581589958159</c:v>
                </c:pt>
                <c:pt idx="19">
                  <c:v>-1.00418410041841</c:v>
                </c:pt>
                <c:pt idx="20">
                  <c:v>-1.00418410041841</c:v>
                </c:pt>
                <c:pt idx="21">
                  <c:v>-1.00418410041841</c:v>
                </c:pt>
                <c:pt idx="22">
                  <c:v>-4.1841004184099972E-3</c:v>
                </c:pt>
                <c:pt idx="23">
                  <c:v>-1.00418410041841</c:v>
                </c:pt>
                <c:pt idx="24">
                  <c:v>-1.00418410041841</c:v>
                </c:pt>
                <c:pt idx="25">
                  <c:v>-1.00418410041841</c:v>
                </c:pt>
                <c:pt idx="26">
                  <c:v>-4.1841004184099972E-3</c:v>
                </c:pt>
                <c:pt idx="27">
                  <c:v>-1.00418410041841</c:v>
                </c:pt>
                <c:pt idx="28">
                  <c:v>-1.00418410041841</c:v>
                </c:pt>
                <c:pt idx="29">
                  <c:v>-1.00418410041841</c:v>
                </c:pt>
                <c:pt idx="30">
                  <c:v>-1.00418410041841</c:v>
                </c:pt>
                <c:pt idx="31">
                  <c:v>-1.00418410041841</c:v>
                </c:pt>
                <c:pt idx="32">
                  <c:v>-4.1841004184099972E-3</c:v>
                </c:pt>
                <c:pt idx="33">
                  <c:v>-4.1841004184099972E-3</c:v>
                </c:pt>
                <c:pt idx="34">
                  <c:v>0.99581589958159</c:v>
                </c:pt>
                <c:pt idx="35">
                  <c:v>-1.00418410041841</c:v>
                </c:pt>
                <c:pt idx="36">
                  <c:v>-1.00418410041841</c:v>
                </c:pt>
                <c:pt idx="37">
                  <c:v>-1.00418410041841</c:v>
                </c:pt>
                <c:pt idx="38">
                  <c:v>-1.00418410041841</c:v>
                </c:pt>
                <c:pt idx="39">
                  <c:v>-4.1841004184099972E-3</c:v>
                </c:pt>
                <c:pt idx="40">
                  <c:v>-1.00418410041841</c:v>
                </c:pt>
                <c:pt idx="41">
                  <c:v>-1.00418410041841</c:v>
                </c:pt>
                <c:pt idx="42">
                  <c:v>0.99581589958159</c:v>
                </c:pt>
                <c:pt idx="43">
                  <c:v>-4.1841004184099972E-3</c:v>
                </c:pt>
                <c:pt idx="44">
                  <c:v>0.99581589958159</c:v>
                </c:pt>
                <c:pt idx="45">
                  <c:v>-1.00418410041841</c:v>
                </c:pt>
                <c:pt idx="46">
                  <c:v>0.99581589958159</c:v>
                </c:pt>
                <c:pt idx="47">
                  <c:v>-4.1841004184099972E-3</c:v>
                </c:pt>
                <c:pt idx="48">
                  <c:v>-1.00418410041841</c:v>
                </c:pt>
                <c:pt idx="49">
                  <c:v>-1.00418410041841</c:v>
                </c:pt>
                <c:pt idx="50">
                  <c:v>-4.1841004184099972E-3</c:v>
                </c:pt>
                <c:pt idx="51">
                  <c:v>-1.00418410041841</c:v>
                </c:pt>
                <c:pt idx="52">
                  <c:v>-1.00418410041841</c:v>
                </c:pt>
                <c:pt idx="53">
                  <c:v>-1.00418410041841</c:v>
                </c:pt>
                <c:pt idx="54">
                  <c:v>-1.00418410041841</c:v>
                </c:pt>
                <c:pt idx="55">
                  <c:v>-1.00418410041841</c:v>
                </c:pt>
                <c:pt idx="56">
                  <c:v>-1.00418410041841</c:v>
                </c:pt>
                <c:pt idx="57">
                  <c:v>-1.00418410041841</c:v>
                </c:pt>
                <c:pt idx="58">
                  <c:v>-1.00418410041841</c:v>
                </c:pt>
                <c:pt idx="59">
                  <c:v>-1.00418410041841</c:v>
                </c:pt>
                <c:pt idx="60">
                  <c:v>-1.00418410041841</c:v>
                </c:pt>
                <c:pt idx="61">
                  <c:v>-1.00418410041841</c:v>
                </c:pt>
                <c:pt idx="62">
                  <c:v>-1.00418410041841</c:v>
                </c:pt>
                <c:pt idx="63">
                  <c:v>-1.00418410041841</c:v>
                </c:pt>
                <c:pt idx="64">
                  <c:v>-1.00418410041841</c:v>
                </c:pt>
                <c:pt idx="65">
                  <c:v>-4.1841004184099972E-3</c:v>
                </c:pt>
                <c:pt idx="66">
                  <c:v>-4.1841004184099972E-3</c:v>
                </c:pt>
                <c:pt idx="67">
                  <c:v>1.99581589958159</c:v>
                </c:pt>
                <c:pt idx="68">
                  <c:v>-4.1841004184099972E-3</c:v>
                </c:pt>
                <c:pt idx="69">
                  <c:v>-1.00418410041841</c:v>
                </c:pt>
                <c:pt idx="70">
                  <c:v>-1.00418410041841</c:v>
                </c:pt>
                <c:pt idx="71">
                  <c:v>-4.1841004184099972E-3</c:v>
                </c:pt>
                <c:pt idx="72">
                  <c:v>-1.00418410041841</c:v>
                </c:pt>
                <c:pt idx="73">
                  <c:v>-1.00418410041841</c:v>
                </c:pt>
                <c:pt idx="74">
                  <c:v>-1.00418410041841</c:v>
                </c:pt>
                <c:pt idx="75">
                  <c:v>-1.00418410041841</c:v>
                </c:pt>
                <c:pt idx="76">
                  <c:v>-1.00418410041841</c:v>
                </c:pt>
                <c:pt idx="77">
                  <c:v>-1.00418410041841</c:v>
                </c:pt>
                <c:pt idx="78">
                  <c:v>-4.1841004184099972E-3</c:v>
                </c:pt>
                <c:pt idx="79">
                  <c:v>-4.1841004184099972E-3</c:v>
                </c:pt>
                <c:pt idx="80">
                  <c:v>-1.00418410041841</c:v>
                </c:pt>
                <c:pt idx="81">
                  <c:v>-1.00418410041841</c:v>
                </c:pt>
                <c:pt idx="82">
                  <c:v>-1.00418410041841</c:v>
                </c:pt>
                <c:pt idx="83">
                  <c:v>-1.00418410041841</c:v>
                </c:pt>
                <c:pt idx="84">
                  <c:v>-1.00418410041841</c:v>
                </c:pt>
                <c:pt idx="85">
                  <c:v>-1.00418410041841</c:v>
                </c:pt>
                <c:pt idx="86">
                  <c:v>0.99581589958159</c:v>
                </c:pt>
                <c:pt idx="87">
                  <c:v>1.99581589958159</c:v>
                </c:pt>
                <c:pt idx="88">
                  <c:v>9.99581589958159</c:v>
                </c:pt>
                <c:pt idx="89">
                  <c:v>1.99581589958159</c:v>
                </c:pt>
                <c:pt idx="90">
                  <c:v>6.99581589958159</c:v>
                </c:pt>
                <c:pt idx="91">
                  <c:v>1.99581589958159</c:v>
                </c:pt>
                <c:pt idx="92">
                  <c:v>-4.1841004184099972E-3</c:v>
                </c:pt>
                <c:pt idx="93">
                  <c:v>-1.00418410041841</c:v>
                </c:pt>
                <c:pt idx="94">
                  <c:v>-4.1841004184099972E-3</c:v>
                </c:pt>
                <c:pt idx="95">
                  <c:v>-1.00418410041841</c:v>
                </c:pt>
                <c:pt idx="96">
                  <c:v>-1.00418410041841</c:v>
                </c:pt>
                <c:pt idx="97">
                  <c:v>-1.00418410041841</c:v>
                </c:pt>
                <c:pt idx="98">
                  <c:v>0.99581589958159</c:v>
                </c:pt>
                <c:pt idx="99">
                  <c:v>-1.00418410041841</c:v>
                </c:pt>
                <c:pt idx="100">
                  <c:v>-4.1841004184099972E-3</c:v>
                </c:pt>
                <c:pt idx="101">
                  <c:v>-1.00418410041841</c:v>
                </c:pt>
                <c:pt idx="102">
                  <c:v>-1.00418410041841</c:v>
                </c:pt>
                <c:pt idx="103">
                  <c:v>-1.00418410041841</c:v>
                </c:pt>
                <c:pt idx="104">
                  <c:v>-4.1841004184099972E-3</c:v>
                </c:pt>
                <c:pt idx="105">
                  <c:v>0.99581589958159</c:v>
                </c:pt>
                <c:pt idx="106">
                  <c:v>0.99581589958159</c:v>
                </c:pt>
                <c:pt idx="107">
                  <c:v>0.99581589958159</c:v>
                </c:pt>
                <c:pt idx="108">
                  <c:v>-1.00418410041841</c:v>
                </c:pt>
                <c:pt idx="109">
                  <c:v>-1.00418410041841</c:v>
                </c:pt>
                <c:pt idx="110">
                  <c:v>-1.00418410041841</c:v>
                </c:pt>
                <c:pt idx="111">
                  <c:v>-1.00418410041841</c:v>
                </c:pt>
                <c:pt idx="112">
                  <c:v>-1.00418410041841</c:v>
                </c:pt>
                <c:pt idx="113">
                  <c:v>-1.00418410041841</c:v>
                </c:pt>
                <c:pt idx="114">
                  <c:v>-1.00418410041841</c:v>
                </c:pt>
                <c:pt idx="115">
                  <c:v>-1.00418410041841</c:v>
                </c:pt>
                <c:pt idx="116">
                  <c:v>-1.00418410041841</c:v>
                </c:pt>
                <c:pt idx="117">
                  <c:v>-1.00418410041841</c:v>
                </c:pt>
                <c:pt idx="118">
                  <c:v>-4.1841004184099972E-3</c:v>
                </c:pt>
                <c:pt idx="119">
                  <c:v>-1.00418410041841</c:v>
                </c:pt>
                <c:pt idx="120">
                  <c:v>-1.00418410041841</c:v>
                </c:pt>
                <c:pt idx="121">
                  <c:v>-1.00418410041841</c:v>
                </c:pt>
                <c:pt idx="122">
                  <c:v>-1.00418410041841</c:v>
                </c:pt>
                <c:pt idx="123">
                  <c:v>-1.00418410041841</c:v>
                </c:pt>
                <c:pt idx="124">
                  <c:v>-1.00418410041841</c:v>
                </c:pt>
                <c:pt idx="125">
                  <c:v>-1.00418410041841</c:v>
                </c:pt>
                <c:pt idx="126">
                  <c:v>0.99581589958159</c:v>
                </c:pt>
                <c:pt idx="127">
                  <c:v>-1.00418410041841</c:v>
                </c:pt>
                <c:pt idx="128">
                  <c:v>-4.1841004184099972E-3</c:v>
                </c:pt>
                <c:pt idx="129">
                  <c:v>-1.00418410041841</c:v>
                </c:pt>
                <c:pt idx="130">
                  <c:v>-1.00418410041841</c:v>
                </c:pt>
                <c:pt idx="131">
                  <c:v>-4.1841004184099972E-3</c:v>
                </c:pt>
                <c:pt idx="132">
                  <c:v>-1.00418410041841</c:v>
                </c:pt>
                <c:pt idx="133">
                  <c:v>-1.00418410041841</c:v>
                </c:pt>
                <c:pt idx="134">
                  <c:v>-4.1841004184099972E-3</c:v>
                </c:pt>
                <c:pt idx="135">
                  <c:v>-1.00418410041841</c:v>
                </c:pt>
                <c:pt idx="136">
                  <c:v>-1.00418410041841</c:v>
                </c:pt>
                <c:pt idx="137">
                  <c:v>-4.1841004184099972E-3</c:v>
                </c:pt>
                <c:pt idx="138">
                  <c:v>-1.00418410041841</c:v>
                </c:pt>
                <c:pt idx="139">
                  <c:v>-4.1841004184099972E-3</c:v>
                </c:pt>
                <c:pt idx="140">
                  <c:v>1.99581589958159</c:v>
                </c:pt>
                <c:pt idx="141">
                  <c:v>2.99581589958159</c:v>
                </c:pt>
                <c:pt idx="142">
                  <c:v>7.99581589958159</c:v>
                </c:pt>
                <c:pt idx="143">
                  <c:v>1.99581589958159</c:v>
                </c:pt>
                <c:pt idx="144">
                  <c:v>2.99581589958159</c:v>
                </c:pt>
                <c:pt idx="145">
                  <c:v>1.99581589958159</c:v>
                </c:pt>
                <c:pt idx="146">
                  <c:v>24.99581589958159</c:v>
                </c:pt>
                <c:pt idx="147">
                  <c:v>15.99581589958159</c:v>
                </c:pt>
                <c:pt idx="148">
                  <c:v>17.99581589958159</c:v>
                </c:pt>
                <c:pt idx="149">
                  <c:v>1.99581589958159</c:v>
                </c:pt>
                <c:pt idx="150">
                  <c:v>0.99581589958159</c:v>
                </c:pt>
                <c:pt idx="151">
                  <c:v>-1.00418410041841</c:v>
                </c:pt>
                <c:pt idx="152">
                  <c:v>-1.00418410041841</c:v>
                </c:pt>
                <c:pt idx="153">
                  <c:v>-1.00418410041841</c:v>
                </c:pt>
                <c:pt idx="154">
                  <c:v>-1.00418410041841</c:v>
                </c:pt>
                <c:pt idx="155">
                  <c:v>-1.00418410041841</c:v>
                </c:pt>
                <c:pt idx="156">
                  <c:v>-1.00418410041841</c:v>
                </c:pt>
                <c:pt idx="157">
                  <c:v>-1.00418410041841</c:v>
                </c:pt>
                <c:pt idx="158">
                  <c:v>-1.00418410041841</c:v>
                </c:pt>
                <c:pt idx="159">
                  <c:v>-1.00418410041841</c:v>
                </c:pt>
                <c:pt idx="160">
                  <c:v>-1.00418410041841</c:v>
                </c:pt>
                <c:pt idx="161">
                  <c:v>-1.00418410041841</c:v>
                </c:pt>
                <c:pt idx="162">
                  <c:v>-1.00418410041841</c:v>
                </c:pt>
                <c:pt idx="163">
                  <c:v>-1.00418410041841</c:v>
                </c:pt>
                <c:pt idx="164">
                  <c:v>-1.00418410041841</c:v>
                </c:pt>
                <c:pt idx="165">
                  <c:v>-1.00418410041841</c:v>
                </c:pt>
                <c:pt idx="166">
                  <c:v>-1.00418410041841</c:v>
                </c:pt>
                <c:pt idx="167">
                  <c:v>-4.1841004184099972E-3</c:v>
                </c:pt>
                <c:pt idx="168">
                  <c:v>-1.00418410041841</c:v>
                </c:pt>
                <c:pt idx="169">
                  <c:v>1.99581589958159</c:v>
                </c:pt>
                <c:pt idx="170">
                  <c:v>-4.1841004184099972E-3</c:v>
                </c:pt>
                <c:pt idx="171">
                  <c:v>0.99581589958159</c:v>
                </c:pt>
                <c:pt idx="172">
                  <c:v>-1.00418410041841</c:v>
                </c:pt>
                <c:pt idx="173">
                  <c:v>-1.00418410041841</c:v>
                </c:pt>
                <c:pt idx="174">
                  <c:v>-1.00418410041841</c:v>
                </c:pt>
                <c:pt idx="175">
                  <c:v>-1.00418410041841</c:v>
                </c:pt>
                <c:pt idx="176">
                  <c:v>-1.00418410041841</c:v>
                </c:pt>
                <c:pt idx="177">
                  <c:v>-1.00418410041841</c:v>
                </c:pt>
                <c:pt idx="178">
                  <c:v>-4.1841004184099972E-3</c:v>
                </c:pt>
                <c:pt idx="179">
                  <c:v>-4.1841004184099972E-3</c:v>
                </c:pt>
                <c:pt idx="180">
                  <c:v>-1.00418410041841</c:v>
                </c:pt>
                <c:pt idx="181">
                  <c:v>-1.00418410041841</c:v>
                </c:pt>
                <c:pt idx="182">
                  <c:v>2.99581589958159</c:v>
                </c:pt>
                <c:pt idx="183">
                  <c:v>3.99581589958159</c:v>
                </c:pt>
                <c:pt idx="184">
                  <c:v>1.99581589958159</c:v>
                </c:pt>
                <c:pt idx="185">
                  <c:v>-1.00418410041841</c:v>
                </c:pt>
                <c:pt idx="186">
                  <c:v>-1.00418410041841</c:v>
                </c:pt>
                <c:pt idx="187">
                  <c:v>-4.1841004184099972E-3</c:v>
                </c:pt>
                <c:pt idx="188">
                  <c:v>0.99581589958159</c:v>
                </c:pt>
                <c:pt idx="189">
                  <c:v>-1.00418410041841</c:v>
                </c:pt>
                <c:pt idx="190">
                  <c:v>1.99581589958159</c:v>
                </c:pt>
                <c:pt idx="191">
                  <c:v>-4.1841004184099972E-3</c:v>
                </c:pt>
                <c:pt idx="192">
                  <c:v>-1.00418410041841</c:v>
                </c:pt>
                <c:pt idx="193">
                  <c:v>-1.00418410041841</c:v>
                </c:pt>
                <c:pt idx="194">
                  <c:v>-1.00418410041841</c:v>
                </c:pt>
                <c:pt idx="195">
                  <c:v>-1.00418410041841</c:v>
                </c:pt>
                <c:pt idx="196">
                  <c:v>-1.00418410041841</c:v>
                </c:pt>
                <c:pt idx="197">
                  <c:v>-1.00418410041841</c:v>
                </c:pt>
                <c:pt idx="198">
                  <c:v>-4.1841004184099972E-3</c:v>
                </c:pt>
                <c:pt idx="199">
                  <c:v>-1.00418410041841</c:v>
                </c:pt>
                <c:pt idx="200">
                  <c:v>-1.00418410041841</c:v>
                </c:pt>
                <c:pt idx="201">
                  <c:v>-1.00418410041841</c:v>
                </c:pt>
                <c:pt idx="202">
                  <c:v>-1.00418410041841</c:v>
                </c:pt>
                <c:pt idx="203">
                  <c:v>-1.00418410041841</c:v>
                </c:pt>
                <c:pt idx="204">
                  <c:v>-4.1841004184099972E-3</c:v>
                </c:pt>
                <c:pt idx="205">
                  <c:v>3.99581589958159</c:v>
                </c:pt>
                <c:pt idx="206">
                  <c:v>-4.1841004184099972E-3</c:v>
                </c:pt>
                <c:pt idx="207">
                  <c:v>3.99581589958159</c:v>
                </c:pt>
                <c:pt idx="208">
                  <c:v>-4.1841004184099972E-3</c:v>
                </c:pt>
                <c:pt idx="209">
                  <c:v>1.99581589958159</c:v>
                </c:pt>
                <c:pt idx="210">
                  <c:v>-1.00418410041841</c:v>
                </c:pt>
                <c:pt idx="211">
                  <c:v>-1.00418410041841</c:v>
                </c:pt>
                <c:pt idx="212">
                  <c:v>-1.00418410041841</c:v>
                </c:pt>
                <c:pt idx="213">
                  <c:v>-4.1841004184099972E-3</c:v>
                </c:pt>
                <c:pt idx="214">
                  <c:v>0.99581589958159</c:v>
                </c:pt>
                <c:pt idx="215">
                  <c:v>-1.00418410041841</c:v>
                </c:pt>
                <c:pt idx="216">
                  <c:v>1.99581589958159</c:v>
                </c:pt>
                <c:pt idx="217">
                  <c:v>3.99581589958159</c:v>
                </c:pt>
                <c:pt idx="218">
                  <c:v>1.99581589958159</c:v>
                </c:pt>
                <c:pt idx="219">
                  <c:v>-4.1841004184099972E-3</c:v>
                </c:pt>
                <c:pt idx="220">
                  <c:v>0.99581589958159</c:v>
                </c:pt>
                <c:pt idx="221">
                  <c:v>-1.00418410041841</c:v>
                </c:pt>
                <c:pt idx="222">
                  <c:v>-1.00418410041841</c:v>
                </c:pt>
                <c:pt idx="223">
                  <c:v>-1.00418410041841</c:v>
                </c:pt>
                <c:pt idx="224">
                  <c:v>-1.00418410041841</c:v>
                </c:pt>
                <c:pt idx="225">
                  <c:v>-1.00418410041841</c:v>
                </c:pt>
                <c:pt idx="226">
                  <c:v>-1.00418410041841</c:v>
                </c:pt>
                <c:pt idx="227">
                  <c:v>-1.00418410041841</c:v>
                </c:pt>
                <c:pt idx="228">
                  <c:v>-1.00418410041841</c:v>
                </c:pt>
                <c:pt idx="229">
                  <c:v>-1.00418410041841</c:v>
                </c:pt>
                <c:pt idx="230">
                  <c:v>-1.00418410041841</c:v>
                </c:pt>
                <c:pt idx="231">
                  <c:v>-1.00418410041841</c:v>
                </c:pt>
                <c:pt idx="232">
                  <c:v>-1.00418410041841</c:v>
                </c:pt>
                <c:pt idx="233">
                  <c:v>-4.1841004184099972E-3</c:v>
                </c:pt>
                <c:pt idx="234">
                  <c:v>-4.1841004184099972E-3</c:v>
                </c:pt>
                <c:pt idx="235">
                  <c:v>-1.00418410041841</c:v>
                </c:pt>
                <c:pt idx="236">
                  <c:v>-1.00418410041841</c:v>
                </c:pt>
                <c:pt idx="237">
                  <c:v>-1.00418410041841</c:v>
                </c:pt>
                <c:pt idx="238">
                  <c:v>-1.00418410041841</c:v>
                </c:pt>
              </c:numCache>
            </c:numRef>
          </c:val>
          <c:extLst>
            <c:ext xmlns:c16="http://schemas.microsoft.com/office/drawing/2014/chart" uri="{C3380CC4-5D6E-409C-BE32-E72D297353CC}">
              <c16:uniqueId val="{00000000-E74C-426B-9027-7573D0DBB707}"/>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Sheet3!$C$3:$C$241</c:f>
              <c:numCache>
                <c:formatCode>0.000</c:formatCode>
                <c:ptCount val="239"/>
                <c:pt idx="0">
                  <c:v>3.7603589999999999E-2</c:v>
                </c:pt>
                <c:pt idx="1">
                  <c:v>3.7824280000000002E-2</c:v>
                </c:pt>
                <c:pt idx="2">
                  <c:v>3.805965E-2</c:v>
                </c:pt>
                <c:pt idx="3">
                  <c:v>3.8277440000000003E-2</c:v>
                </c:pt>
                <c:pt idx="4">
                  <c:v>3.8460130000000002E-2</c:v>
                </c:pt>
                <c:pt idx="5">
                  <c:v>3.8604369999999999E-2</c:v>
                </c:pt>
                <c:pt idx="6">
                  <c:v>3.8712169999999997E-2</c:v>
                </c:pt>
                <c:pt idx="7">
                  <c:v>3.8779929999999997E-2</c:v>
                </c:pt>
                <c:pt idx="8">
                  <c:v>3.8823070000000001E-2</c:v>
                </c:pt>
                <c:pt idx="9">
                  <c:v>3.8866940000000003E-2</c:v>
                </c:pt>
                <c:pt idx="10">
                  <c:v>3.8916149999999997E-2</c:v>
                </c:pt>
                <c:pt idx="11">
                  <c:v>3.8978459999999999E-2</c:v>
                </c:pt>
                <c:pt idx="12">
                  <c:v>3.9099370000000001E-2</c:v>
                </c:pt>
                <c:pt idx="13">
                  <c:v>3.9357660000000003E-2</c:v>
                </c:pt>
                <c:pt idx="14">
                  <c:v>3.9829389999999999E-2</c:v>
                </c:pt>
                <c:pt idx="15">
                  <c:v>4.0510900000000002E-2</c:v>
                </c:pt>
                <c:pt idx="16">
                  <c:v>4.12656E-2</c:v>
                </c:pt>
                <c:pt idx="17">
                  <c:v>4.1907569999999998E-2</c:v>
                </c:pt>
                <c:pt idx="18">
                  <c:v>4.2340719999999998E-2</c:v>
                </c:pt>
                <c:pt idx="19">
                  <c:v>4.2565169999999999E-2</c:v>
                </c:pt>
                <c:pt idx="20">
                  <c:v>4.2567809999999998E-2</c:v>
                </c:pt>
                <c:pt idx="21">
                  <c:v>4.2321949999999997E-2</c:v>
                </c:pt>
                <c:pt idx="22">
                  <c:v>4.189263E-2</c:v>
                </c:pt>
                <c:pt idx="23">
                  <c:v>4.1440169999999998E-2</c:v>
                </c:pt>
                <c:pt idx="24">
                  <c:v>4.1094819999999997E-2</c:v>
                </c:pt>
                <c:pt idx="25">
                  <c:v>4.0870429999999999E-2</c:v>
                </c:pt>
                <c:pt idx="26">
                  <c:v>4.0687670000000002E-2</c:v>
                </c:pt>
                <c:pt idx="27">
                  <c:v>4.047949E-2</c:v>
                </c:pt>
                <c:pt idx="28">
                  <c:v>4.0324749999999999E-2</c:v>
                </c:pt>
                <c:pt idx="29">
                  <c:v>4.034401E-2</c:v>
                </c:pt>
                <c:pt idx="30">
                  <c:v>4.0292929999999998E-2</c:v>
                </c:pt>
                <c:pt idx="31">
                  <c:v>3.992619E-2</c:v>
                </c:pt>
                <c:pt idx="32">
                  <c:v>3.9515380000000003E-2</c:v>
                </c:pt>
                <c:pt idx="33">
                  <c:v>3.9300559999999998E-2</c:v>
                </c:pt>
                <c:pt idx="34">
                  <c:v>3.9337560000000001E-2</c:v>
                </c:pt>
                <c:pt idx="35">
                  <c:v>4.0096180000000002E-2</c:v>
                </c:pt>
                <c:pt idx="36">
                  <c:v>4.2406510000000001E-2</c:v>
                </c:pt>
                <c:pt idx="37">
                  <c:v>4.6521439999999997E-2</c:v>
                </c:pt>
                <c:pt idx="38">
                  <c:v>5.2051689999999998E-2</c:v>
                </c:pt>
                <c:pt idx="39">
                  <c:v>5.8509220000000001E-2</c:v>
                </c:pt>
                <c:pt idx="40">
                  <c:v>6.4691529999999997E-2</c:v>
                </c:pt>
                <c:pt idx="41">
                  <c:v>6.9117769999999995E-2</c:v>
                </c:pt>
                <c:pt idx="42">
                  <c:v>7.1491840000000001E-2</c:v>
                </c:pt>
                <c:pt idx="43">
                  <c:v>7.2469980000000003E-2</c:v>
                </c:pt>
                <c:pt idx="44">
                  <c:v>7.2917510000000005E-2</c:v>
                </c:pt>
                <c:pt idx="45">
                  <c:v>7.3289389999999996E-2</c:v>
                </c:pt>
                <c:pt idx="46">
                  <c:v>7.3602020000000004E-2</c:v>
                </c:pt>
                <c:pt idx="47">
                  <c:v>7.3838870000000001E-2</c:v>
                </c:pt>
                <c:pt idx="48">
                  <c:v>7.4073479999999997E-2</c:v>
                </c:pt>
                <c:pt idx="49">
                  <c:v>7.4334559999999994E-2</c:v>
                </c:pt>
                <c:pt idx="50">
                  <c:v>7.4630740000000001E-2</c:v>
                </c:pt>
                <c:pt idx="51">
                  <c:v>7.4904860000000004E-2</c:v>
                </c:pt>
                <c:pt idx="52">
                  <c:v>7.5103890000000006E-2</c:v>
                </c:pt>
                <c:pt idx="53">
                  <c:v>7.5276319999999994E-2</c:v>
                </c:pt>
                <c:pt idx="54">
                  <c:v>7.5425439999999996E-2</c:v>
                </c:pt>
                <c:pt idx="55">
                  <c:v>7.5365219999999997E-2</c:v>
                </c:pt>
                <c:pt idx="56">
                  <c:v>7.5352359999999993E-2</c:v>
                </c:pt>
                <c:pt idx="57">
                  <c:v>7.5299329999999998E-2</c:v>
                </c:pt>
                <c:pt idx="58">
                  <c:v>7.4899820000000006E-2</c:v>
                </c:pt>
                <c:pt idx="59">
                  <c:v>7.4667579999999997E-2</c:v>
                </c:pt>
                <c:pt idx="60">
                  <c:v>7.409135E-2</c:v>
                </c:pt>
                <c:pt idx="61">
                  <c:v>7.36787E-2</c:v>
                </c:pt>
                <c:pt idx="62">
                  <c:v>7.3113109999999995E-2</c:v>
                </c:pt>
                <c:pt idx="63">
                  <c:v>7.2385660000000004E-2</c:v>
                </c:pt>
                <c:pt idx="64">
                  <c:v>7.1850849999999994E-2</c:v>
                </c:pt>
                <c:pt idx="65">
                  <c:v>7.1117680000000003E-2</c:v>
                </c:pt>
                <c:pt idx="66">
                  <c:v>7.0892930000000007E-2</c:v>
                </c:pt>
                <c:pt idx="67">
                  <c:v>7.0479479999999997E-2</c:v>
                </c:pt>
                <c:pt idx="68">
                  <c:v>7.0423169999999993E-2</c:v>
                </c:pt>
                <c:pt idx="69">
                  <c:v>7.0313349999999997E-2</c:v>
                </c:pt>
                <c:pt idx="70">
                  <c:v>7.0330030000000002E-2</c:v>
                </c:pt>
                <c:pt idx="71">
                  <c:v>7.0992710000000001E-2</c:v>
                </c:pt>
                <c:pt idx="72">
                  <c:v>7.1255949999999998E-2</c:v>
                </c:pt>
                <c:pt idx="73">
                  <c:v>7.1919670000000005E-2</c:v>
                </c:pt>
                <c:pt idx="74">
                  <c:v>7.2170970000000001E-2</c:v>
                </c:pt>
                <c:pt idx="75">
                  <c:v>7.2805910000000001E-2</c:v>
                </c:pt>
                <c:pt idx="76">
                  <c:v>7.5002739999999998E-2</c:v>
                </c:pt>
                <c:pt idx="77">
                  <c:v>7.6050619999999999E-2</c:v>
                </c:pt>
                <c:pt idx="78">
                  <c:v>7.663507E-2</c:v>
                </c:pt>
                <c:pt idx="79">
                  <c:v>7.7106679999999997E-2</c:v>
                </c:pt>
                <c:pt idx="80">
                  <c:v>7.7418150000000005E-2</c:v>
                </c:pt>
                <c:pt idx="81">
                  <c:v>7.7540189999999995E-2</c:v>
                </c:pt>
                <c:pt idx="82">
                  <c:v>7.7425149999999998E-2</c:v>
                </c:pt>
                <c:pt idx="83">
                  <c:v>7.7004429999999999E-2</c:v>
                </c:pt>
                <c:pt idx="84">
                  <c:v>7.62013E-2</c:v>
                </c:pt>
                <c:pt idx="85">
                  <c:v>7.497413E-2</c:v>
                </c:pt>
                <c:pt idx="86">
                  <c:v>7.3394810000000005E-2</c:v>
                </c:pt>
                <c:pt idx="87">
                  <c:v>7.1633840000000004E-2</c:v>
                </c:pt>
                <c:pt idx="88">
                  <c:v>6.9936479999999995E-2</c:v>
                </c:pt>
                <c:pt idx="89">
                  <c:v>6.8533319999999995E-2</c:v>
                </c:pt>
                <c:pt idx="90">
                  <c:v>6.7562910000000004E-2</c:v>
                </c:pt>
                <c:pt idx="91">
                  <c:v>6.7035479999999995E-2</c:v>
                </c:pt>
                <c:pt idx="92">
                  <c:v>6.6865209999999994E-2</c:v>
                </c:pt>
                <c:pt idx="93">
                  <c:v>6.6932130000000006E-2</c:v>
                </c:pt>
                <c:pt idx="94">
                  <c:v>6.7139900000000002E-2</c:v>
                </c:pt>
                <c:pt idx="95">
                  <c:v>6.7425929999999995E-2</c:v>
                </c:pt>
                <c:pt idx="96">
                  <c:v>6.7740259999999997E-2</c:v>
                </c:pt>
                <c:pt idx="97">
                  <c:v>6.8020040000000004E-2</c:v>
                </c:pt>
                <c:pt idx="98">
                  <c:v>6.8189100000000002E-2</c:v>
                </c:pt>
                <c:pt idx="99">
                  <c:v>6.8169460000000001E-2</c:v>
                </c:pt>
                <c:pt idx="100">
                  <c:v>6.7884100000000003E-2</c:v>
                </c:pt>
                <c:pt idx="101">
                  <c:v>6.7272120000000005E-2</c:v>
                </c:pt>
                <c:pt idx="102">
                  <c:v>6.6314499999999998E-2</c:v>
                </c:pt>
                <c:pt idx="103">
                  <c:v>6.5048700000000001E-2</c:v>
                </c:pt>
                <c:pt idx="104">
                  <c:v>6.3568369999999999E-2</c:v>
                </c:pt>
                <c:pt idx="105">
                  <c:v>6.2002880000000003E-2</c:v>
                </c:pt>
                <c:pt idx="106">
                  <c:v>6.0439689999999997E-2</c:v>
                </c:pt>
                <c:pt idx="107">
                  <c:v>5.8867719999999998E-2</c:v>
                </c:pt>
                <c:pt idx="108">
                  <c:v>5.7162989999999997E-2</c:v>
                </c:pt>
                <c:pt idx="109">
                  <c:v>5.517611E-2</c:v>
                </c:pt>
                <c:pt idx="110">
                  <c:v>5.2885120000000001E-2</c:v>
                </c:pt>
                <c:pt idx="111">
                  <c:v>5.0421510000000003E-2</c:v>
                </c:pt>
                <c:pt idx="112">
                  <c:v>4.8052640000000001E-2</c:v>
                </c:pt>
                <c:pt idx="113">
                  <c:v>4.6091890000000003E-2</c:v>
                </c:pt>
                <c:pt idx="114">
                  <c:v>4.4721589999999999E-2</c:v>
                </c:pt>
                <c:pt idx="115">
                  <c:v>4.398196E-2</c:v>
                </c:pt>
                <c:pt idx="116">
                  <c:v>4.3761910000000001E-2</c:v>
                </c:pt>
                <c:pt idx="117">
                  <c:v>4.3891510000000002E-2</c:v>
                </c:pt>
                <c:pt idx="118">
                  <c:v>4.4235129999999998E-2</c:v>
                </c:pt>
                <c:pt idx="119">
                  <c:v>4.4717699999999999E-2</c:v>
                </c:pt>
                <c:pt idx="120">
                  <c:v>4.5303389999999999E-2</c:v>
                </c:pt>
                <c:pt idx="121">
                  <c:v>4.5959630000000001E-2</c:v>
                </c:pt>
                <c:pt idx="122">
                  <c:v>4.6652579999999999E-2</c:v>
                </c:pt>
                <c:pt idx="123">
                  <c:v>4.7360350000000002E-2</c:v>
                </c:pt>
                <c:pt idx="124">
                  <c:v>4.8063599999999998E-2</c:v>
                </c:pt>
                <c:pt idx="125">
                  <c:v>4.8741569999999998E-2</c:v>
                </c:pt>
                <c:pt idx="126">
                  <c:v>4.9384740000000003E-2</c:v>
                </c:pt>
                <c:pt idx="127">
                  <c:v>4.998582E-2</c:v>
                </c:pt>
                <c:pt idx="128">
                  <c:v>5.0544249999999999E-2</c:v>
                </c:pt>
                <c:pt idx="129">
                  <c:v>5.1059630000000002E-2</c:v>
                </c:pt>
                <c:pt idx="130">
                  <c:v>5.1533019999999999E-2</c:v>
                </c:pt>
                <c:pt idx="131">
                  <c:v>5.1960220000000001E-2</c:v>
                </c:pt>
                <c:pt idx="132">
                  <c:v>5.2338170000000003E-2</c:v>
                </c:pt>
                <c:pt idx="133">
                  <c:v>5.2658469999999999E-2</c:v>
                </c:pt>
                <c:pt idx="134">
                  <c:v>5.2912609999999999E-2</c:v>
                </c:pt>
                <c:pt idx="135">
                  <c:v>5.3094250000000003E-2</c:v>
                </c:pt>
                <c:pt idx="136">
                  <c:v>5.319832E-2</c:v>
                </c:pt>
                <c:pt idx="137">
                  <c:v>5.3227490000000002E-2</c:v>
                </c:pt>
                <c:pt idx="138">
                  <c:v>5.3184269999999999E-2</c:v>
                </c:pt>
                <c:pt idx="139">
                  <c:v>5.3074620000000003E-2</c:v>
                </c:pt>
                <c:pt idx="140">
                  <c:v>5.2904840000000002E-2</c:v>
                </c:pt>
                <c:pt idx="141">
                  <c:v>5.2678549999999998E-2</c:v>
                </c:pt>
                <c:pt idx="142">
                  <c:v>5.2397440000000003E-2</c:v>
                </c:pt>
                <c:pt idx="143">
                  <c:v>5.2068290000000003E-2</c:v>
                </c:pt>
                <c:pt idx="144">
                  <c:v>5.1700639999999999E-2</c:v>
                </c:pt>
                <c:pt idx="145">
                  <c:v>5.1319370000000003E-2</c:v>
                </c:pt>
                <c:pt idx="146">
                  <c:v>5.0949969999999997E-2</c:v>
                </c:pt>
                <c:pt idx="147">
                  <c:v>5.0612909999999997E-2</c:v>
                </c:pt>
                <c:pt idx="148">
                  <c:v>5.0348570000000002E-2</c:v>
                </c:pt>
                <c:pt idx="149">
                  <c:v>5.0250040000000003E-2</c:v>
                </c:pt>
                <c:pt idx="150">
                  <c:v>5.0413489999999998E-2</c:v>
                </c:pt>
                <c:pt idx="151">
                  <c:v>5.0913029999999998E-2</c:v>
                </c:pt>
                <c:pt idx="152">
                  <c:v>5.1731369999999999E-2</c:v>
                </c:pt>
                <c:pt idx="153">
                  <c:v>5.2732130000000002E-2</c:v>
                </c:pt>
                <c:pt idx="154">
                  <c:v>5.365781E-2</c:v>
                </c:pt>
                <c:pt idx="155">
                  <c:v>5.4226860000000002E-2</c:v>
                </c:pt>
                <c:pt idx="156">
                  <c:v>5.4386810000000001E-2</c:v>
                </c:pt>
                <c:pt idx="157">
                  <c:v>5.4227209999999998E-2</c:v>
                </c:pt>
                <c:pt idx="158">
                  <c:v>5.3734990000000003E-2</c:v>
                </c:pt>
                <c:pt idx="159">
                  <c:v>5.2924980000000003E-2</c:v>
                </c:pt>
                <c:pt idx="160">
                  <c:v>5.1528699999999997E-2</c:v>
                </c:pt>
                <c:pt idx="161">
                  <c:v>4.6716689999999998E-2</c:v>
                </c:pt>
                <c:pt idx="162">
                  <c:v>4.3025430000000003E-2</c:v>
                </c:pt>
                <c:pt idx="163">
                  <c:v>3.8990860000000002E-2</c:v>
                </c:pt>
                <c:pt idx="164">
                  <c:v>3.7023500000000001E-2</c:v>
                </c:pt>
                <c:pt idx="165">
                  <c:v>3.7334510000000001E-2</c:v>
                </c:pt>
                <c:pt idx="166">
                  <c:v>3.8013329999999998E-2</c:v>
                </c:pt>
                <c:pt idx="167">
                  <c:v>3.8534850000000002E-2</c:v>
                </c:pt>
                <c:pt idx="168">
                  <c:v>3.8867239999999997E-2</c:v>
                </c:pt>
                <c:pt idx="169">
                  <c:v>3.9124489999999998E-2</c:v>
                </c:pt>
                <c:pt idx="170">
                  <c:v>3.9390219999999997E-2</c:v>
                </c:pt>
                <c:pt idx="171">
                  <c:v>3.9662530000000001E-2</c:v>
                </c:pt>
                <c:pt idx="172">
                  <c:v>3.9938300000000003E-2</c:v>
                </c:pt>
                <c:pt idx="173">
                  <c:v>4.0211990000000003E-2</c:v>
                </c:pt>
                <c:pt idx="174">
                  <c:v>4.0469539999999998E-2</c:v>
                </c:pt>
                <c:pt idx="175">
                  <c:v>4.070228E-2</c:v>
                </c:pt>
                <c:pt idx="176">
                  <c:v>4.091968E-2</c:v>
                </c:pt>
                <c:pt idx="177">
                  <c:v>4.1136029999999997E-2</c:v>
                </c:pt>
                <c:pt idx="178">
                  <c:v>4.1360260000000003E-2</c:v>
                </c:pt>
                <c:pt idx="179">
                  <c:v>4.1588300000000002E-2</c:v>
                </c:pt>
                <c:pt idx="180">
                  <c:v>4.1814329999999997E-2</c:v>
                </c:pt>
                <c:pt idx="181">
                  <c:v>4.2038819999999998E-2</c:v>
                </c:pt>
                <c:pt idx="182">
                  <c:v>4.2268319999999998E-2</c:v>
                </c:pt>
                <c:pt idx="183">
                  <c:v>4.2505500000000002E-2</c:v>
                </c:pt>
                <c:pt idx="184">
                  <c:v>4.2750709999999997E-2</c:v>
                </c:pt>
                <c:pt idx="185">
                  <c:v>4.2994030000000003E-2</c:v>
                </c:pt>
                <c:pt idx="186">
                  <c:v>4.3234929999999998E-2</c:v>
                </c:pt>
                <c:pt idx="187">
                  <c:v>4.3464309999999999E-2</c:v>
                </c:pt>
                <c:pt idx="188">
                  <c:v>4.367497E-2</c:v>
                </c:pt>
                <c:pt idx="189">
                  <c:v>4.3863909999999999E-2</c:v>
                </c:pt>
                <c:pt idx="190">
                  <c:v>4.402433E-2</c:v>
                </c:pt>
                <c:pt idx="191">
                  <c:v>4.4157380000000003E-2</c:v>
                </c:pt>
                <c:pt idx="192">
                  <c:v>4.426517E-2</c:v>
                </c:pt>
                <c:pt idx="193">
                  <c:v>4.4356640000000003E-2</c:v>
                </c:pt>
                <c:pt idx="194">
                  <c:v>4.4437259999999999E-2</c:v>
                </c:pt>
                <c:pt idx="195">
                  <c:v>4.4508329999999999E-2</c:v>
                </c:pt>
                <c:pt idx="196">
                  <c:v>4.456806E-2</c:v>
                </c:pt>
                <c:pt idx="197">
                  <c:v>4.461561E-2</c:v>
                </c:pt>
                <c:pt idx="198">
                  <c:v>4.4651679999999999E-2</c:v>
                </c:pt>
                <c:pt idx="199">
                  <c:v>4.4670439999999999E-2</c:v>
                </c:pt>
                <c:pt idx="200">
                  <c:v>4.4660810000000002E-2</c:v>
                </c:pt>
                <c:pt idx="201">
                  <c:v>4.4607639999999997E-2</c:v>
                </c:pt>
                <c:pt idx="202">
                  <c:v>4.4499009999999999E-2</c:v>
                </c:pt>
                <c:pt idx="203">
                  <c:v>4.4333249999999998E-2</c:v>
                </c:pt>
                <c:pt idx="204">
                  <c:v>4.4123629999999997E-2</c:v>
                </c:pt>
                <c:pt idx="205">
                  <c:v>4.3894290000000002E-2</c:v>
                </c:pt>
                <c:pt idx="206">
                  <c:v>4.3666379999999998E-2</c:v>
                </c:pt>
                <c:pt idx="207">
                  <c:v>4.3450669999999997E-2</c:v>
                </c:pt>
                <c:pt idx="208">
                  <c:v>4.3248599999999998E-2</c:v>
                </c:pt>
                <c:pt idx="209">
                  <c:v>4.3059529999999999E-2</c:v>
                </c:pt>
                <c:pt idx="210">
                  <c:v>4.2880330000000001E-2</c:v>
                </c:pt>
                <c:pt idx="211">
                  <c:v>4.2708429999999999E-2</c:v>
                </c:pt>
                <c:pt idx="212">
                  <c:v>4.2536110000000002E-2</c:v>
                </c:pt>
                <c:pt idx="213">
                  <c:v>4.2356089999999999E-2</c:v>
                </c:pt>
                <c:pt idx="214">
                  <c:v>4.2164790000000001E-2</c:v>
                </c:pt>
                <c:pt idx="215">
                  <c:v>4.197472E-2</c:v>
                </c:pt>
                <c:pt idx="216">
                  <c:v>4.1800839999999999E-2</c:v>
                </c:pt>
                <c:pt idx="217">
                  <c:v>4.1649579999999999E-2</c:v>
                </c:pt>
                <c:pt idx="218">
                  <c:v>4.1512470000000003E-2</c:v>
                </c:pt>
                <c:pt idx="219">
                  <c:v>4.1369789999999997E-2</c:v>
                </c:pt>
                <c:pt idx="220">
                  <c:v>4.1209200000000001E-2</c:v>
                </c:pt>
                <c:pt idx="221">
                  <c:v>4.1032020000000002E-2</c:v>
                </c:pt>
                <c:pt idx="222">
                  <c:v>4.0853199999999999E-2</c:v>
                </c:pt>
                <c:pt idx="223">
                  <c:v>4.0680429999999997E-2</c:v>
                </c:pt>
                <c:pt idx="224">
                  <c:v>4.0518110000000003E-2</c:v>
                </c:pt>
                <c:pt idx="225">
                  <c:v>4.0361809999999998E-2</c:v>
                </c:pt>
                <c:pt idx="226">
                  <c:v>4.0205030000000003E-2</c:v>
                </c:pt>
                <c:pt idx="227">
                  <c:v>4.0037320000000001E-2</c:v>
                </c:pt>
                <c:pt idx="228">
                  <c:v>3.9851209999999998E-2</c:v>
                </c:pt>
                <c:pt idx="229">
                  <c:v>3.9650079999999997E-2</c:v>
                </c:pt>
                <c:pt idx="230">
                  <c:v>3.9460670000000003E-2</c:v>
                </c:pt>
                <c:pt idx="231">
                  <c:v>3.930898E-2</c:v>
                </c:pt>
                <c:pt idx="232">
                  <c:v>3.9188260000000003E-2</c:v>
                </c:pt>
                <c:pt idx="233">
                  <c:v>3.9064359999999999E-2</c:v>
                </c:pt>
                <c:pt idx="234">
                  <c:v>3.8888230000000003E-2</c:v>
                </c:pt>
                <c:pt idx="235">
                  <c:v>3.8670530000000002E-2</c:v>
                </c:pt>
                <c:pt idx="236">
                  <c:v>3.8476450000000002E-2</c:v>
                </c:pt>
                <c:pt idx="237">
                  <c:v>3.8367150000000003E-2</c:v>
                </c:pt>
                <c:pt idx="238">
                  <c:v>3.8331089999999998E-2</c:v>
                </c:pt>
              </c:numCache>
            </c:numRef>
          </c:val>
          <c:smooth val="0"/>
          <c:extLst>
            <c:ext xmlns:c16="http://schemas.microsoft.com/office/drawing/2014/chart" uri="{C3380CC4-5D6E-409C-BE32-E72D297353CC}">
              <c16:uniqueId val="{00000001-E74C-426B-9027-7573D0DBB707}"/>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 [nm]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tickLblSkip val="15"/>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Band Selection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valAx>
      <c:catAx>
        <c:axId val="470150840"/>
        <c:scaling>
          <c:orientation val="minMax"/>
        </c:scaling>
        <c:delete val="1"/>
        <c:axPos val="b"/>
        <c:numFmt formatCode="0.0"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1BE92-B089-4D85-8F66-5327CF4C2628}"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E44C8-EBCE-41EB-BAC7-9B65FE14BD41}" type="slidenum">
              <a:rPr lang="en-GB" smtClean="0"/>
              <a:t>‹#›</a:t>
            </a:fld>
            <a:endParaRPr lang="en-GB"/>
          </a:p>
        </p:txBody>
      </p:sp>
    </p:spTree>
    <p:extLst>
      <p:ext uri="{BB962C8B-B14F-4D97-AF65-F5344CB8AC3E}">
        <p14:creationId xmlns:p14="http://schemas.microsoft.com/office/powerpoint/2010/main" val="203859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a:t>
            </a:fld>
            <a:endParaRPr lang="en-GB" dirty="0"/>
          </a:p>
        </p:txBody>
      </p:sp>
    </p:spTree>
    <p:extLst>
      <p:ext uri="{BB962C8B-B14F-4D97-AF65-F5344CB8AC3E}">
        <p14:creationId xmlns:p14="http://schemas.microsoft.com/office/powerpoint/2010/main" val="19693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10</a:t>
            </a:fld>
            <a:endParaRPr lang="en-GB" dirty="0"/>
          </a:p>
        </p:txBody>
      </p:sp>
    </p:spTree>
    <p:extLst>
      <p:ext uri="{BB962C8B-B14F-4D97-AF65-F5344CB8AC3E}">
        <p14:creationId xmlns:p14="http://schemas.microsoft.com/office/powerpoint/2010/main" val="90823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11</a:t>
            </a:fld>
            <a:endParaRPr lang="en-GB" dirty="0"/>
          </a:p>
        </p:txBody>
      </p:sp>
    </p:spTree>
    <p:extLst>
      <p:ext uri="{BB962C8B-B14F-4D97-AF65-F5344CB8AC3E}">
        <p14:creationId xmlns:p14="http://schemas.microsoft.com/office/powerpoint/2010/main" val="323011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12</a:t>
            </a:fld>
            <a:endParaRPr lang="en-GB" dirty="0"/>
          </a:p>
        </p:txBody>
      </p:sp>
    </p:spTree>
    <p:extLst>
      <p:ext uri="{BB962C8B-B14F-4D97-AF65-F5344CB8AC3E}">
        <p14:creationId xmlns:p14="http://schemas.microsoft.com/office/powerpoint/2010/main" val="291023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13</a:t>
            </a:fld>
            <a:endParaRPr lang="en-GB" dirty="0"/>
          </a:p>
        </p:txBody>
      </p:sp>
    </p:spTree>
    <p:extLst>
      <p:ext uri="{BB962C8B-B14F-4D97-AF65-F5344CB8AC3E}">
        <p14:creationId xmlns:p14="http://schemas.microsoft.com/office/powerpoint/2010/main" val="284289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14</a:t>
            </a:fld>
            <a:endParaRPr lang="en-GB" dirty="0"/>
          </a:p>
        </p:txBody>
      </p:sp>
    </p:spTree>
    <p:extLst>
      <p:ext uri="{BB962C8B-B14F-4D97-AF65-F5344CB8AC3E}">
        <p14:creationId xmlns:p14="http://schemas.microsoft.com/office/powerpoint/2010/main" val="54418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preliminary results of a stud</a:t>
            </a:r>
            <a:r>
              <a:rPr lang="es-AR" dirty="0"/>
              <a:t>y </a:t>
            </a:r>
            <a:r>
              <a:rPr lang="es-AR" dirty="0" err="1"/>
              <a:t>tha</a:t>
            </a:r>
            <a:r>
              <a:rPr lang="es-AR" dirty="0"/>
              <a:t> </a:t>
            </a:r>
            <a:r>
              <a:rPr lang="es-AR" dirty="0" err="1"/>
              <a:t>aims</a:t>
            </a:r>
            <a:r>
              <a:rPr lang="es-AR" dirty="0"/>
              <a:t> </a:t>
            </a:r>
            <a:r>
              <a:rPr lang="es-AR" dirty="0" err="1"/>
              <a:t>to</a:t>
            </a:r>
            <a:r>
              <a:rPr lang="es-AR" dirty="0"/>
              <a:t> </a:t>
            </a:r>
            <a:r>
              <a:rPr lang="es-AR" dirty="0" err="1"/>
              <a:t>propose</a:t>
            </a:r>
            <a:r>
              <a:rPr lang="es-AR" dirty="0"/>
              <a:t> a set </a:t>
            </a:r>
            <a:r>
              <a:rPr lang="es-AR" dirty="0" err="1"/>
              <a:t>of</a:t>
            </a:r>
            <a:r>
              <a:rPr lang="es-AR" dirty="0"/>
              <a:t> </a:t>
            </a:r>
            <a:r>
              <a:rPr lang="es-AR" dirty="0" err="1"/>
              <a:t>algorithms</a:t>
            </a:r>
            <a:r>
              <a:rPr lang="es-AR" dirty="0"/>
              <a:t> </a:t>
            </a:r>
            <a:r>
              <a:rPr lang="es-AR" dirty="0" err="1"/>
              <a:t>for</a:t>
            </a:r>
            <a:r>
              <a:rPr lang="es-AR" dirty="0"/>
              <a:t> </a:t>
            </a:r>
            <a:r>
              <a:rPr lang="es-AR" dirty="0" err="1"/>
              <a:t>biomass</a:t>
            </a:r>
            <a:r>
              <a:rPr lang="es-AR" dirty="0"/>
              <a:t> </a:t>
            </a:r>
            <a:r>
              <a:rPr lang="es-AR" dirty="0" err="1"/>
              <a:t>estimation</a:t>
            </a:r>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2</a:t>
            </a:fld>
            <a:endParaRPr lang="en-GB" dirty="0"/>
          </a:p>
        </p:txBody>
      </p:sp>
    </p:spTree>
    <p:extLst>
      <p:ext uri="{BB962C8B-B14F-4D97-AF65-F5344CB8AC3E}">
        <p14:creationId xmlns:p14="http://schemas.microsoft.com/office/powerpoint/2010/main" val="275081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3</a:t>
            </a:fld>
            <a:endParaRPr lang="en-GB" dirty="0"/>
          </a:p>
        </p:txBody>
      </p:sp>
    </p:spTree>
    <p:extLst>
      <p:ext uri="{BB962C8B-B14F-4D97-AF65-F5344CB8AC3E}">
        <p14:creationId xmlns:p14="http://schemas.microsoft.com/office/powerpoint/2010/main" val="145099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4</a:t>
            </a:fld>
            <a:endParaRPr lang="en-GB" dirty="0"/>
          </a:p>
        </p:txBody>
      </p:sp>
    </p:spTree>
    <p:extLst>
      <p:ext uri="{BB962C8B-B14F-4D97-AF65-F5344CB8AC3E}">
        <p14:creationId xmlns:p14="http://schemas.microsoft.com/office/powerpoint/2010/main" val="429335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5</a:t>
            </a:fld>
            <a:endParaRPr lang="en-GB" dirty="0"/>
          </a:p>
        </p:txBody>
      </p:sp>
    </p:spTree>
    <p:extLst>
      <p:ext uri="{BB962C8B-B14F-4D97-AF65-F5344CB8AC3E}">
        <p14:creationId xmlns:p14="http://schemas.microsoft.com/office/powerpoint/2010/main" val="314309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6</a:t>
            </a:fld>
            <a:endParaRPr lang="en-GB" dirty="0"/>
          </a:p>
        </p:txBody>
      </p:sp>
    </p:spTree>
    <p:extLst>
      <p:ext uri="{BB962C8B-B14F-4D97-AF65-F5344CB8AC3E}">
        <p14:creationId xmlns:p14="http://schemas.microsoft.com/office/powerpoint/2010/main" val="6448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7</a:t>
            </a:fld>
            <a:endParaRPr lang="en-GB" dirty="0"/>
          </a:p>
        </p:txBody>
      </p:sp>
    </p:spTree>
    <p:extLst>
      <p:ext uri="{BB962C8B-B14F-4D97-AF65-F5344CB8AC3E}">
        <p14:creationId xmlns:p14="http://schemas.microsoft.com/office/powerpoint/2010/main" val="406744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8</a:t>
            </a:fld>
            <a:endParaRPr lang="en-GB" dirty="0"/>
          </a:p>
        </p:txBody>
      </p:sp>
    </p:spTree>
    <p:extLst>
      <p:ext uri="{BB962C8B-B14F-4D97-AF65-F5344CB8AC3E}">
        <p14:creationId xmlns:p14="http://schemas.microsoft.com/office/powerpoint/2010/main" val="185682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9</a:t>
            </a:fld>
            <a:endParaRPr lang="en-GB" dirty="0"/>
          </a:p>
        </p:txBody>
      </p:sp>
    </p:spTree>
    <p:extLst>
      <p:ext uri="{BB962C8B-B14F-4D97-AF65-F5344CB8AC3E}">
        <p14:creationId xmlns:p14="http://schemas.microsoft.com/office/powerpoint/2010/main" val="33666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64501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60963" y="1597025"/>
            <a:ext cx="5495925" cy="36687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23139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am Im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231900"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3" name="Picture Placeholder 21"/>
          <p:cNvSpPr>
            <a:spLocks noGrp="1"/>
          </p:cNvSpPr>
          <p:nvPr>
            <p:ph type="pic" sz="quarter" idx="11"/>
          </p:nvPr>
        </p:nvSpPr>
        <p:spPr>
          <a:xfrm>
            <a:off x="3663823" y="2247242"/>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4" name="Picture Placeholder 21"/>
          <p:cNvSpPr>
            <a:spLocks noGrp="1"/>
          </p:cNvSpPr>
          <p:nvPr>
            <p:ph type="pic" sz="quarter" idx="12"/>
          </p:nvPr>
        </p:nvSpPr>
        <p:spPr>
          <a:xfrm>
            <a:off x="6095492"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5" name="Picture Placeholder 21"/>
          <p:cNvSpPr>
            <a:spLocks noGrp="1"/>
          </p:cNvSpPr>
          <p:nvPr>
            <p:ph type="pic" sz="quarter" idx="13"/>
          </p:nvPr>
        </p:nvSpPr>
        <p:spPr>
          <a:xfrm>
            <a:off x="8527034"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57864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ain Portfolio">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87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2" name="Picture Placeholder 10"/>
          <p:cNvSpPr>
            <a:spLocks noGrp="1"/>
          </p:cNvSpPr>
          <p:nvPr>
            <p:ph type="pic" sz="quarter" idx="11"/>
          </p:nvPr>
        </p:nvSpPr>
        <p:spPr>
          <a:xfrm>
            <a:off x="2447830"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0"/>
          <p:cNvSpPr>
            <a:spLocks noGrp="1"/>
          </p:cNvSpPr>
          <p:nvPr>
            <p:ph type="pic" sz="quarter" idx="12"/>
          </p:nvPr>
        </p:nvSpPr>
        <p:spPr>
          <a:xfrm>
            <a:off x="487978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4" name="Picture Placeholder 10"/>
          <p:cNvSpPr>
            <a:spLocks noGrp="1"/>
          </p:cNvSpPr>
          <p:nvPr>
            <p:ph type="pic" sz="quarter" idx="13"/>
          </p:nvPr>
        </p:nvSpPr>
        <p:spPr>
          <a:xfrm>
            <a:off x="7311739"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5" name="Picture Placeholder 10"/>
          <p:cNvSpPr>
            <a:spLocks noGrp="1"/>
          </p:cNvSpPr>
          <p:nvPr>
            <p:ph type="pic" sz="quarter" idx="14"/>
          </p:nvPr>
        </p:nvSpPr>
        <p:spPr>
          <a:xfrm>
            <a:off x="9743693"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51001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4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821012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60963" y="1597025"/>
            <a:ext cx="5495925" cy="36687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237706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 Im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231900"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3" name="Picture Placeholder 21"/>
          <p:cNvSpPr>
            <a:spLocks noGrp="1"/>
          </p:cNvSpPr>
          <p:nvPr>
            <p:ph type="pic" sz="quarter" idx="11"/>
          </p:nvPr>
        </p:nvSpPr>
        <p:spPr>
          <a:xfrm>
            <a:off x="3663823" y="2247242"/>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4" name="Picture Placeholder 21"/>
          <p:cNvSpPr>
            <a:spLocks noGrp="1"/>
          </p:cNvSpPr>
          <p:nvPr>
            <p:ph type="pic" sz="quarter" idx="12"/>
          </p:nvPr>
        </p:nvSpPr>
        <p:spPr>
          <a:xfrm>
            <a:off x="6095492"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5" name="Picture Placeholder 21"/>
          <p:cNvSpPr>
            <a:spLocks noGrp="1"/>
          </p:cNvSpPr>
          <p:nvPr>
            <p:ph type="pic" sz="quarter" idx="13"/>
          </p:nvPr>
        </p:nvSpPr>
        <p:spPr>
          <a:xfrm>
            <a:off x="8527034"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56933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ain Portfolio">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87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2" name="Picture Placeholder 10"/>
          <p:cNvSpPr>
            <a:spLocks noGrp="1"/>
          </p:cNvSpPr>
          <p:nvPr>
            <p:ph type="pic" sz="quarter" idx="11"/>
          </p:nvPr>
        </p:nvSpPr>
        <p:spPr>
          <a:xfrm>
            <a:off x="2447830"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0"/>
          <p:cNvSpPr>
            <a:spLocks noGrp="1"/>
          </p:cNvSpPr>
          <p:nvPr>
            <p:ph type="pic" sz="quarter" idx="12"/>
          </p:nvPr>
        </p:nvSpPr>
        <p:spPr>
          <a:xfrm>
            <a:off x="487978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4" name="Picture Placeholder 10"/>
          <p:cNvSpPr>
            <a:spLocks noGrp="1"/>
          </p:cNvSpPr>
          <p:nvPr>
            <p:ph type="pic" sz="quarter" idx="13"/>
          </p:nvPr>
        </p:nvSpPr>
        <p:spPr>
          <a:xfrm>
            <a:off x="7311739"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5" name="Picture Placeholder 10"/>
          <p:cNvSpPr>
            <a:spLocks noGrp="1"/>
          </p:cNvSpPr>
          <p:nvPr>
            <p:ph type="pic" sz="quarter" idx="14"/>
          </p:nvPr>
        </p:nvSpPr>
        <p:spPr>
          <a:xfrm>
            <a:off x="9743693"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50940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81F93-DA7C-4209-BF33-4E636FF775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3" y="41048"/>
            <a:ext cx="1122754" cy="403089"/>
          </a:xfrm>
          <a:prstGeom prst="rect">
            <a:avLst/>
          </a:prstGeom>
        </p:spPr>
      </p:pic>
      <p:cxnSp>
        <p:nvCxnSpPr>
          <p:cNvPr id="4" name="Straight Connector 3"/>
          <p:cNvCxnSpPr/>
          <p:nvPr userDrawn="1"/>
        </p:nvCxnSpPr>
        <p:spPr>
          <a:xfrm>
            <a:off x="0" y="503859"/>
            <a:ext cx="98679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Rectangle 4"/>
          <p:cNvSpPr/>
          <p:nvPr userDrawn="1"/>
        </p:nvSpPr>
        <p:spPr>
          <a:xfrm>
            <a:off x="2514967" y="166957"/>
            <a:ext cx="952899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rgbClr val="D04D1F"/>
                </a:solidFill>
                <a:latin typeface="Arial" panose="020B0604020202020204" pitchFamily="34" charset="0"/>
                <a:ea typeface="+mn-ea"/>
                <a:cs typeface="Arial" panose="020B0604020202020204" pitchFamily="34" charset="0"/>
              </a:rPr>
              <a:t>Biomass estimation based on hyperspectral and SAR data: an experimental study in South Tyrol, Italy (Chiarito et al.) – Eugenia.Chiarito@Eurac.edu</a:t>
            </a:r>
            <a:endParaRPr lang="en-US" sz="1100" i="1" dirty="0">
              <a:solidFill>
                <a:srgbClr val="D04D1F"/>
              </a:solidFill>
              <a:latin typeface="Arial" panose="020B0604020202020204" pitchFamily="34" charset="0"/>
              <a:ea typeface="Open Sans" panose="020B0606030504020204" pitchFamily="34" charset="0"/>
              <a:cs typeface="Arial" panose="020B0604020202020204" pitchFamily="34" charset="0"/>
            </a:endParaRPr>
          </a:p>
        </p:txBody>
      </p:sp>
      <p:pic>
        <p:nvPicPr>
          <p:cNvPr id="7" name="Picture 2" descr="A picture containing drawing&#10;&#10;Description generated with very high confidence">
            <a:extLst>
              <a:ext uri="{FF2B5EF4-FFF2-40B4-BE49-F238E27FC236}">
                <a16:creationId xmlns:a16="http://schemas.microsoft.com/office/drawing/2014/main" id="{2780F37B-5694-4B59-8C26-5E3F9059A57C}"/>
              </a:ext>
            </a:extLst>
          </p:cNvPr>
          <p:cNvPicPr>
            <a:picLocks noChangeAspect="1"/>
          </p:cNvPicPr>
          <p:nvPr userDrawn="1"/>
        </p:nvPicPr>
        <p:blipFill>
          <a:blip r:embed="rId3"/>
          <a:stretch>
            <a:fillRect/>
          </a:stretch>
        </p:blipFill>
        <p:spPr>
          <a:xfrm>
            <a:off x="1224176" y="43398"/>
            <a:ext cx="487057" cy="409128"/>
          </a:xfrm>
          <a:prstGeom prst="rect">
            <a:avLst/>
          </a:prstGeom>
        </p:spPr>
      </p:pic>
      <p:pic>
        <p:nvPicPr>
          <p:cNvPr id="8" name="Picture 6" descr="A picture containing drawing, food&#10;&#10;Description generated with very high confidence">
            <a:extLst>
              <a:ext uri="{FF2B5EF4-FFF2-40B4-BE49-F238E27FC236}">
                <a16:creationId xmlns:a16="http://schemas.microsoft.com/office/drawing/2014/main" id="{56EEE890-A772-4376-8ACE-CFBA568FC521}"/>
              </a:ext>
            </a:extLst>
          </p:cNvPr>
          <p:cNvPicPr>
            <a:picLocks noChangeAspect="1"/>
          </p:cNvPicPr>
          <p:nvPr userDrawn="1"/>
        </p:nvPicPr>
        <p:blipFill>
          <a:blip r:embed="rId4"/>
          <a:stretch>
            <a:fillRect/>
          </a:stretch>
        </p:blipFill>
        <p:spPr>
          <a:xfrm>
            <a:off x="1858160" y="104483"/>
            <a:ext cx="592261" cy="366267"/>
          </a:xfrm>
          <a:prstGeom prst="rect">
            <a:avLst/>
          </a:prstGeom>
        </p:spPr>
      </p:pic>
    </p:spTree>
    <p:extLst>
      <p:ext uri="{BB962C8B-B14F-4D97-AF65-F5344CB8AC3E}">
        <p14:creationId xmlns:p14="http://schemas.microsoft.com/office/powerpoint/2010/main" val="219485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952500" y="616683"/>
            <a:ext cx="4268028" cy="938718"/>
            <a:chOff x="952500" y="669848"/>
            <a:chExt cx="4268028" cy="938718"/>
          </a:xfrm>
        </p:grpSpPr>
        <p:sp>
          <p:nvSpPr>
            <p:cNvPr id="4" name="TextBox 3"/>
            <p:cNvSpPr txBox="1"/>
            <p:nvPr/>
          </p:nvSpPr>
          <p:spPr>
            <a:xfrm>
              <a:off x="952500" y="669848"/>
              <a:ext cx="4268028" cy="707886"/>
            </a:xfrm>
            <a:prstGeom prst="rect">
              <a:avLst/>
            </a:prstGeom>
            <a:noFill/>
          </p:spPr>
          <p:txBody>
            <a:bodyPr wrap="none" rtlCol="0">
              <a:spAutoFit/>
            </a:bodyPr>
            <a:lstStyle/>
            <a:p>
              <a:r>
                <a:rPr lang="en-US" sz="4000" dirty="0">
                  <a:solidFill>
                    <a:srgbClr val="D04D1F"/>
                  </a:solidFill>
                </a:rPr>
                <a:t>TEXT ONE COLUMN</a:t>
              </a:r>
            </a:p>
          </p:txBody>
        </p:sp>
        <p:sp>
          <p:nvSpPr>
            <p:cNvPr id="5" name="Rectangle 4"/>
            <p:cNvSpPr/>
            <p:nvPr/>
          </p:nvSpPr>
          <p:spPr>
            <a:xfrm>
              <a:off x="952500" y="1239234"/>
              <a:ext cx="4091234" cy="369332"/>
            </a:xfrm>
            <a:prstGeom prst="rect">
              <a:avLst/>
            </a:prstGeom>
          </p:spPr>
          <p:txBody>
            <a:bodyPr wrap="none">
              <a:spAutoFit/>
            </a:bodyPr>
            <a:lstStyle/>
            <a:p>
              <a:r>
                <a:rPr lang="en-US" dirty="0">
                  <a:solidFill>
                    <a:srgbClr val="D04D1F"/>
                  </a:solidFill>
                  <a:latin typeface="Calibri"/>
                  <a:ea typeface="Open Sans" panose="020B0606030504020204" pitchFamily="34" charset="0"/>
                  <a:cs typeface="Open Sans" panose="020B0606030504020204" pitchFamily="34" charset="0"/>
                </a:rPr>
                <a:t>Lid </a:t>
              </a:r>
              <a:r>
                <a:rPr lang="en-US" dirty="0" err="1">
                  <a:solidFill>
                    <a:srgbClr val="D04D1F"/>
                  </a:solidFill>
                  <a:latin typeface="Calibri"/>
                  <a:ea typeface="Open Sans" panose="020B0606030504020204" pitchFamily="34" charset="0"/>
                  <a:cs typeface="Open Sans" panose="020B0606030504020204" pitchFamily="34" charset="0"/>
                </a:rPr>
                <a:t>est</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laborum</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dolo</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rumes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fugats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untras</a:t>
              </a:r>
              <a:r>
                <a:rPr lang="en-US" dirty="0">
                  <a:solidFill>
                    <a:srgbClr val="D04D1F"/>
                  </a:solidFill>
                  <a:latin typeface="Calibri"/>
                  <a:ea typeface="Open Sans" panose="020B0606030504020204" pitchFamily="34" charset="0"/>
                  <a:cs typeface="Open Sans" panose="020B0606030504020204" pitchFamily="34" charset="0"/>
                </a:rPr>
                <a:t>. </a:t>
              </a:r>
              <a:endParaRPr lang="en-US" dirty="0">
                <a:solidFill>
                  <a:srgbClr val="D04D1F"/>
                </a:solidFill>
              </a:endParaRPr>
            </a:p>
          </p:txBody>
        </p:sp>
      </p:grpSp>
      <p:sp>
        <p:nvSpPr>
          <p:cNvPr id="7" name="TextBox 6"/>
          <p:cNvSpPr txBox="1"/>
          <p:nvPr userDrawn="1"/>
        </p:nvSpPr>
        <p:spPr>
          <a:xfrm>
            <a:off x="1430966" y="2513714"/>
            <a:ext cx="9237034" cy="2862323"/>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accent5"/>
                </a:solidFill>
                <a:latin typeface="Calibri"/>
                <a:ea typeface="Open Sans" panose="020B0606030504020204" pitchFamily="34" charset="0"/>
                <a:cs typeface="Open Sans" panose="020B0606030504020204" pitchFamily="34" charset="0"/>
              </a:rPr>
              <a:t>Etharums</a:t>
            </a:r>
            <a:r>
              <a:rPr lang="en-US" dirty="0">
                <a:solidFill>
                  <a:schemeClr val="accent5"/>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architecto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beatae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vitae dicta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explicabo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enim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aspernatur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odit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fugit,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consequuntur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magni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eos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ratione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sequi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nesciunt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accent5"/>
                </a:solidFill>
                <a:ea typeface="Open Sans" panose="020B0606030504020204" pitchFamily="34" charset="0"/>
                <a:cs typeface="Open Sans" panose="020B0606030504020204" pitchFamily="34" charset="0"/>
              </a:rPr>
              <a:t>Etharums</a:t>
            </a:r>
            <a:r>
              <a:rPr lang="en-US" dirty="0">
                <a:solidFill>
                  <a:schemeClr val="accent5"/>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a:t>
            </a:r>
            <a:endParaRPr lang="en-US" sz="14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2"/>
          <p:cNvGrpSpPr/>
          <p:nvPr userDrawn="1"/>
        </p:nvGrpSpPr>
        <p:grpSpPr>
          <a:xfrm>
            <a:off x="952500" y="616683"/>
            <a:ext cx="4406825" cy="938718"/>
            <a:chOff x="952500" y="669848"/>
            <a:chExt cx="4406825" cy="938718"/>
          </a:xfrm>
        </p:grpSpPr>
        <p:sp>
          <p:nvSpPr>
            <p:cNvPr id="4" name="TextBox 3"/>
            <p:cNvSpPr txBox="1"/>
            <p:nvPr/>
          </p:nvSpPr>
          <p:spPr>
            <a:xfrm>
              <a:off x="952500" y="669848"/>
              <a:ext cx="4406825" cy="707886"/>
            </a:xfrm>
            <a:prstGeom prst="rect">
              <a:avLst/>
            </a:prstGeom>
            <a:noFill/>
          </p:spPr>
          <p:txBody>
            <a:bodyPr wrap="none" rtlCol="0">
              <a:spAutoFit/>
            </a:bodyPr>
            <a:lstStyle/>
            <a:p>
              <a:r>
                <a:rPr lang="en-US" sz="4000" dirty="0">
                  <a:solidFill>
                    <a:srgbClr val="D04D1F"/>
                  </a:solidFill>
                  <a:latin typeface="Calibri"/>
                </a:rPr>
                <a:t>TEXT TWO COLUMN</a:t>
              </a:r>
            </a:p>
          </p:txBody>
        </p:sp>
        <p:sp>
          <p:nvSpPr>
            <p:cNvPr id="5" name="Rectangle 4"/>
            <p:cNvSpPr/>
            <p:nvPr/>
          </p:nvSpPr>
          <p:spPr>
            <a:xfrm>
              <a:off x="952500" y="1239234"/>
              <a:ext cx="4091234" cy="369332"/>
            </a:xfrm>
            <a:prstGeom prst="rect">
              <a:avLst/>
            </a:prstGeom>
          </p:spPr>
          <p:txBody>
            <a:bodyPr wrap="none">
              <a:spAutoFit/>
            </a:bodyPr>
            <a:lstStyle/>
            <a:p>
              <a:r>
                <a:rPr lang="en-US" sz="1800" dirty="0">
                  <a:solidFill>
                    <a:srgbClr val="D04D1F"/>
                  </a:solidFill>
                  <a:latin typeface="Calibri"/>
                  <a:ea typeface="Open Sans" panose="020B0606030504020204" pitchFamily="34" charset="0"/>
                  <a:cs typeface="Open Sans" panose="020B0606030504020204" pitchFamily="34" charset="0"/>
                </a:rPr>
                <a:t>Lid </a:t>
              </a:r>
              <a:r>
                <a:rPr lang="en-US" sz="1800" dirty="0" err="1">
                  <a:solidFill>
                    <a:srgbClr val="D04D1F"/>
                  </a:solidFill>
                  <a:latin typeface="Calibri"/>
                  <a:ea typeface="Open Sans" panose="020B0606030504020204" pitchFamily="34" charset="0"/>
                  <a:cs typeface="Open Sans" panose="020B0606030504020204" pitchFamily="34" charset="0"/>
                </a:rPr>
                <a:t>est</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laborum</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dolo</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rumes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fugats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untras</a:t>
              </a:r>
              <a:r>
                <a:rPr lang="en-US" sz="1800" dirty="0">
                  <a:solidFill>
                    <a:srgbClr val="D04D1F"/>
                  </a:solidFill>
                  <a:latin typeface="Calibri"/>
                  <a:ea typeface="Open Sans" panose="020B0606030504020204" pitchFamily="34" charset="0"/>
                  <a:cs typeface="Open Sans" panose="020B0606030504020204" pitchFamily="34" charset="0"/>
                </a:rPr>
                <a:t>. </a:t>
              </a:r>
              <a:endParaRPr lang="en-US" sz="1800" dirty="0">
                <a:solidFill>
                  <a:srgbClr val="D04D1F"/>
                </a:solidFill>
              </a:endParaRPr>
            </a:p>
          </p:txBody>
        </p:sp>
      </p:grpSp>
      <p:sp>
        <p:nvSpPr>
          <p:cNvPr id="7" name="TextBox 6"/>
          <p:cNvSpPr txBox="1"/>
          <p:nvPr userDrawn="1"/>
        </p:nvSpPr>
        <p:spPr>
          <a:xfrm>
            <a:off x="1430966" y="2247900"/>
            <a:ext cx="4438206" cy="3693319"/>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Etharums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p:txBody>
      </p:sp>
      <p:sp>
        <p:nvSpPr>
          <p:cNvPr id="8" name="TextBox 7"/>
          <p:cNvSpPr txBox="1"/>
          <p:nvPr userDrawn="1"/>
        </p:nvSpPr>
        <p:spPr>
          <a:xfrm>
            <a:off x="6095999" y="2247900"/>
            <a:ext cx="4438206" cy="3693319"/>
          </a:xfrm>
          <a:prstGeom prst="rect">
            <a:avLst/>
          </a:prstGeom>
          <a:noFill/>
        </p:spPr>
        <p:txBody>
          <a:bodyPr wrap="square" rtlCol="0">
            <a:spAutoFit/>
          </a:bodyPr>
          <a:lstStyle/>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rumes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untras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Etharums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totam</a:t>
            </a:r>
            <a:r>
              <a:rPr lang="en-US" dirty="0">
                <a:solidFill>
                  <a:schemeClr val="tx1">
                    <a:lumMod val="50000"/>
                    <a:lumOff val="50000"/>
                  </a:schemeClr>
                </a:solidFill>
                <a:ea typeface="Open Sans" panose="020B0606030504020204" pitchFamily="34" charset="0"/>
                <a:cs typeface="Open Sans" panose="020B0606030504020204" pitchFamily="34" charset="0"/>
              </a:rPr>
              <a:t> rem </a:t>
            </a:r>
            <a:r>
              <a:rPr lang="en-US" dirty="0" err="1">
                <a:solidFill>
                  <a:schemeClr val="tx1">
                    <a:lumMod val="50000"/>
                    <a:lumOff val="50000"/>
                  </a:schemeClr>
                </a:solidFill>
                <a:ea typeface="Open Sans" panose="020B0606030504020204" pitchFamily="34" charset="0"/>
                <a:cs typeface="Open Sans" panose="020B0606030504020204" pitchFamily="34" charset="0"/>
              </a:rPr>
              <a:t>aperiam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eaque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ipsa</a:t>
            </a:r>
            <a:r>
              <a:rPr lang="en-US" dirty="0">
                <a:solidFill>
                  <a:schemeClr val="tx1">
                    <a:lumMod val="50000"/>
                    <a:lumOff val="50000"/>
                  </a:schemeClr>
                </a:solidFill>
                <a:ea typeface="Open Sans" panose="020B0606030504020204" pitchFamily="34" charset="0"/>
                <a:cs typeface="Open Sans" panose="020B0606030504020204" pitchFamily="34" charset="0"/>
              </a:rPr>
              <a:t> quae </a:t>
            </a:r>
            <a:r>
              <a:rPr lang="en-US" dirty="0" err="1">
                <a:solidFill>
                  <a:schemeClr val="tx1">
                    <a:lumMod val="50000"/>
                    <a:lumOff val="50000"/>
                  </a:schemeClr>
                </a:solidFill>
                <a:ea typeface="Open Sans" panose="020B0606030504020204" pitchFamily="34" charset="0"/>
                <a:cs typeface="Open Sans" panose="020B0606030504020204" pitchFamily="34" charset="0"/>
              </a:rPr>
              <a:t>ab</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illo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inventore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veritatis</a:t>
            </a:r>
            <a:r>
              <a:rPr lang="en-US" dirty="0">
                <a:solidFill>
                  <a:schemeClr val="tx1">
                    <a:lumMod val="50000"/>
                    <a:lumOff val="50000"/>
                  </a:schemeClr>
                </a:solidFill>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ea typeface="Open Sans" panose="020B0606030504020204" pitchFamily="34" charset="0"/>
              <a:cs typeface="Open Sans" panose="020B0606030504020204" pitchFamily="34" charset="0"/>
            </a:endParaRP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p:txBody>
      </p:sp>
    </p:spTree>
    <p:extLst>
      <p:ext uri="{BB962C8B-B14F-4D97-AF65-F5344CB8AC3E}">
        <p14:creationId xmlns:p14="http://schemas.microsoft.com/office/powerpoint/2010/main" val="87590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s Produ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132287" y="2247899"/>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21" name="Picture Placeholder 18"/>
          <p:cNvSpPr>
            <a:spLocks noGrp="1"/>
          </p:cNvSpPr>
          <p:nvPr>
            <p:ph type="pic" sz="quarter" idx="11"/>
          </p:nvPr>
        </p:nvSpPr>
        <p:spPr>
          <a:xfrm>
            <a:off x="6205464" y="2247899"/>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22" name="Picture Placeholder 18"/>
          <p:cNvSpPr>
            <a:spLocks noGrp="1"/>
          </p:cNvSpPr>
          <p:nvPr>
            <p:ph type="pic" sz="quarter" idx="12"/>
          </p:nvPr>
        </p:nvSpPr>
        <p:spPr>
          <a:xfrm>
            <a:off x="4132287" y="4315968"/>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24" name="Picture Placeholder 18"/>
          <p:cNvSpPr>
            <a:spLocks noGrp="1"/>
          </p:cNvSpPr>
          <p:nvPr>
            <p:ph type="pic" sz="quarter" idx="13"/>
          </p:nvPr>
        </p:nvSpPr>
        <p:spPr>
          <a:xfrm>
            <a:off x="6205464" y="4315968"/>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414933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Portfolio">
    <p:spTree>
      <p:nvGrpSpPr>
        <p:cNvPr id="1" name=""/>
        <p:cNvGrpSpPr/>
        <p:nvPr/>
      </p:nvGrpSpPr>
      <p:grpSpPr>
        <a:xfrm>
          <a:off x="0" y="0"/>
          <a:ext cx="0" cy="0"/>
          <a:chOff x="0" y="0"/>
          <a:chExt cx="0" cy="0"/>
        </a:xfrm>
      </p:grpSpPr>
      <p:sp>
        <p:nvSpPr>
          <p:cNvPr id="10" name="Picture Placeholder 18"/>
          <p:cNvSpPr>
            <a:spLocks noGrp="1"/>
          </p:cNvSpPr>
          <p:nvPr>
            <p:ph type="pic" sz="quarter" idx="10"/>
          </p:nvPr>
        </p:nvSpPr>
        <p:spPr>
          <a:xfrm>
            <a:off x="1717700"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11" name="Picture Placeholder 18"/>
          <p:cNvSpPr>
            <a:spLocks noGrp="1"/>
          </p:cNvSpPr>
          <p:nvPr>
            <p:ph type="pic" sz="quarter" idx="11"/>
          </p:nvPr>
        </p:nvSpPr>
        <p:spPr>
          <a:xfrm>
            <a:off x="4017776"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12" name="Picture Placeholder 18"/>
          <p:cNvSpPr>
            <a:spLocks noGrp="1"/>
          </p:cNvSpPr>
          <p:nvPr>
            <p:ph type="pic" sz="quarter" idx="12"/>
          </p:nvPr>
        </p:nvSpPr>
        <p:spPr>
          <a:xfrm>
            <a:off x="6317957"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8"/>
          <p:cNvSpPr>
            <a:spLocks noGrp="1"/>
          </p:cNvSpPr>
          <p:nvPr>
            <p:ph type="pic" sz="quarter" idx="13"/>
          </p:nvPr>
        </p:nvSpPr>
        <p:spPr>
          <a:xfrm>
            <a:off x="8618033"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5216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s Image 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en-US"/>
              <a:t>Click icon to add picture</a:t>
            </a:r>
            <a:endParaRPr lang="en-US" dirty="0"/>
          </a:p>
        </p:txBody>
      </p:sp>
      <p:sp>
        <p:nvSpPr>
          <p:cNvPr id="8" name="Rectangle 7"/>
          <p:cNvSpPr/>
          <p:nvPr userDrawn="1"/>
        </p:nvSpPr>
        <p:spPr>
          <a:xfrm>
            <a:off x="952500" y="1608564"/>
            <a:ext cx="10287000" cy="3640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1"/>
          </p:nvPr>
        </p:nvSpPr>
        <p:spPr>
          <a:xfrm>
            <a:off x="7974013" y="1928813"/>
            <a:ext cx="2962275" cy="2962275"/>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40089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6096000" cy="3429000"/>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2"/>
          <p:cNvSpPr>
            <a:spLocks noGrp="1"/>
          </p:cNvSpPr>
          <p:nvPr>
            <p:ph type="pic" sz="quarter" idx="11"/>
          </p:nvPr>
        </p:nvSpPr>
        <p:spPr>
          <a:xfrm>
            <a:off x="0" y="3429000"/>
            <a:ext cx="2435225" cy="3429000"/>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5" name="Picture Placeholder 14"/>
          <p:cNvSpPr>
            <a:spLocks noGrp="1"/>
          </p:cNvSpPr>
          <p:nvPr>
            <p:ph type="pic" sz="quarter" idx="12"/>
          </p:nvPr>
        </p:nvSpPr>
        <p:spPr>
          <a:xfrm>
            <a:off x="2435225" y="3429000"/>
            <a:ext cx="3660775" cy="3429000"/>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2319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6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59" r:id="rId3"/>
    <p:sldLayoutId id="2147483660" r:id="rId4"/>
    <p:sldLayoutId id="2147483653" r:id="rId5"/>
    <p:sldLayoutId id="2147483654" r:id="rId6"/>
    <p:sldLayoutId id="2147483657" r:id="rId7"/>
    <p:sldLayoutId id="2147483658" r:id="rId8"/>
    <p:sldLayoutId id="2147483687" r:id="rId9"/>
    <p:sldLayoutId id="2147483688" r:id="rId10"/>
    <p:sldLayoutId id="2147483689" r:id="rId11"/>
    <p:sldLayoutId id="2147483690" r:id="rId12"/>
    <p:sldLayoutId id="2147483691" r:id="rId13"/>
    <p:sldLayoutId id="2147483721" r:id="rId14"/>
    <p:sldLayoutId id="2147483722" r:id="rId15"/>
    <p:sldLayoutId id="2147483723" r:id="rId16"/>
    <p:sldLayoutId id="2147483724" r:id="rId17"/>
    <p:sldLayoutId id="214748372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Eugenia.Chiarito@eura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7612" y="4583993"/>
            <a:ext cx="2142452" cy="769179"/>
          </a:xfrm>
          <a:prstGeom prst="rect">
            <a:avLst/>
          </a:prstGeom>
        </p:spPr>
      </p:pic>
      <p:sp>
        <p:nvSpPr>
          <p:cNvPr id="6" name="TextBox 1"/>
          <p:cNvSpPr txBox="1"/>
          <p:nvPr/>
        </p:nvSpPr>
        <p:spPr>
          <a:xfrm>
            <a:off x="91981" y="1100470"/>
            <a:ext cx="11949963" cy="1077218"/>
          </a:xfrm>
          <a:prstGeom prst="rect">
            <a:avLst/>
          </a:prstGeom>
          <a:noFill/>
        </p:spPr>
        <p:txBody>
          <a:bodyPr wrap="square" rtlCol="0">
            <a:spAutoFit/>
          </a:bodyPr>
          <a:lstStyle/>
          <a:p>
            <a:r>
              <a:rPr lang="en-US" sz="3200" b="1" dirty="0">
                <a:solidFill>
                  <a:srgbClr val="D04D1F"/>
                </a:solidFill>
              </a:rPr>
              <a:t>Biomass estimation based on hyperspectral and SAR data: an experimental study in South Tyrol, Italy</a:t>
            </a:r>
            <a:endParaRPr lang="es-AR" sz="3200" b="1" dirty="0">
              <a:solidFill>
                <a:srgbClr val="D04D1F"/>
              </a:solidFill>
            </a:endParaRPr>
          </a:p>
        </p:txBody>
      </p:sp>
      <p:sp>
        <p:nvSpPr>
          <p:cNvPr id="7" name="TextBox 6"/>
          <p:cNvSpPr txBox="1"/>
          <p:nvPr/>
        </p:nvSpPr>
        <p:spPr>
          <a:xfrm>
            <a:off x="91982" y="2558277"/>
            <a:ext cx="12100018" cy="1456809"/>
          </a:xfrm>
          <a:prstGeom prst="rect">
            <a:avLst/>
          </a:prstGeom>
          <a:noFill/>
        </p:spPr>
        <p:txBody>
          <a:bodyPr wrap="square" rtlCol="0">
            <a:spAutoFit/>
          </a:bodyPr>
          <a:lstStyle>
            <a:defPPr>
              <a:defRPr lang="en-US"/>
            </a:defPPr>
            <a:lvl1pPr>
              <a:defRPr sz="3200">
                <a:solidFill>
                  <a:srgbClr val="848B94"/>
                </a:solidFill>
                <a:ea typeface="Open Sans" panose="020B0606030504020204" pitchFamily="34" charset="0"/>
                <a:cs typeface="Open Sans" panose="020B0606030504020204" pitchFamily="34" charset="0"/>
              </a:defRPr>
            </a:lvl1pPr>
          </a:lstStyle>
          <a:p>
            <a:r>
              <a:rPr lang="it-IT" sz="1800" b="1" dirty="0"/>
              <a:t>Eugenia Chiarito</a:t>
            </a:r>
            <a:r>
              <a:rPr lang="it-IT" sz="1800" b="1" baseline="30000" dirty="0"/>
              <a:t>1, 2</a:t>
            </a:r>
            <a:r>
              <a:rPr lang="it-IT" sz="1800" b="1" dirty="0"/>
              <a:t>, Francesca Cigna</a:t>
            </a:r>
            <a:r>
              <a:rPr lang="it-IT" sz="1800" b="1" baseline="30000" dirty="0"/>
              <a:t>3</a:t>
            </a:r>
            <a:r>
              <a:rPr lang="it-IT" sz="1800" b="1" dirty="0"/>
              <a:t>, Giovanni Cuozzo</a:t>
            </a:r>
            <a:r>
              <a:rPr lang="it-IT" sz="1800" b="1" baseline="30000" dirty="0"/>
              <a:t>1</a:t>
            </a:r>
            <a:r>
              <a:rPr lang="it-IT" sz="1800" b="1" dirty="0"/>
              <a:t>, Ludovica De Gregorio</a:t>
            </a:r>
            <a:r>
              <a:rPr lang="it-IT" sz="1800" b="1" baseline="30000" dirty="0"/>
              <a:t>1</a:t>
            </a:r>
            <a:r>
              <a:rPr lang="it-IT" sz="1800" b="1" dirty="0"/>
              <a:t>, Giacomo Fontanelli</a:t>
            </a:r>
            <a:r>
              <a:rPr lang="it-IT" sz="1800" b="1" baseline="30000" dirty="0"/>
              <a:t>2</a:t>
            </a:r>
            <a:r>
              <a:rPr lang="it-IT" sz="1800" b="1" dirty="0"/>
              <a:t>, Simonetta Paloscia</a:t>
            </a:r>
            <a:r>
              <a:rPr lang="it-IT" sz="1800" b="1" baseline="30000" dirty="0"/>
              <a:t>2</a:t>
            </a:r>
            <a:r>
              <a:rPr lang="it-IT" sz="1800" b="1" dirty="0"/>
              <a:t>, Mattia Rossi</a:t>
            </a:r>
            <a:r>
              <a:rPr lang="it-IT" sz="1800" b="1" baseline="30000" dirty="0"/>
              <a:t>1</a:t>
            </a:r>
            <a:r>
              <a:rPr lang="it-IT" sz="1800" b="1" dirty="0"/>
              <a:t>, Emanuele Santi</a:t>
            </a:r>
            <a:r>
              <a:rPr lang="it-IT" sz="1800" b="1" baseline="30000" dirty="0"/>
              <a:t>2</a:t>
            </a:r>
            <a:r>
              <a:rPr lang="it-IT" sz="1800" b="1" dirty="0"/>
              <a:t>, Deodato Tapete</a:t>
            </a:r>
            <a:r>
              <a:rPr lang="it-IT" sz="1800" b="1" baseline="30000" dirty="0"/>
              <a:t>3</a:t>
            </a:r>
            <a:r>
              <a:rPr lang="it-IT" sz="1800" b="1" dirty="0"/>
              <a:t>, Claudia Notarnicola</a:t>
            </a:r>
            <a:r>
              <a:rPr lang="it-IT" sz="1800" b="1" baseline="30000" dirty="0"/>
              <a:t>1</a:t>
            </a:r>
            <a:endParaRPr lang="en-US" sz="1800" b="1" dirty="0"/>
          </a:p>
          <a:p>
            <a:endParaRPr lang="en-US" sz="700" b="1" baseline="30000" dirty="0"/>
          </a:p>
          <a:p>
            <a:r>
              <a:rPr lang="en-US" sz="1200" b="1" baseline="30000" dirty="0"/>
              <a:t>1 </a:t>
            </a:r>
            <a:r>
              <a:rPr lang="en-GB" sz="1200" b="1" dirty="0"/>
              <a:t>Eurac Research, Institute for Earth Observation, Bolzano, Italy (</a:t>
            </a:r>
            <a:r>
              <a:rPr lang="en-GB" sz="1200" b="1" dirty="0">
                <a:hlinkClick r:id="rId4"/>
              </a:rPr>
              <a:t>Eugenia.Chiarito@eurac.edu</a:t>
            </a:r>
            <a:r>
              <a:rPr lang="en-GB" sz="1200" b="1" dirty="0"/>
              <a:t>)</a:t>
            </a:r>
          </a:p>
          <a:p>
            <a:r>
              <a:rPr lang="en-US" sz="1200" b="1" baseline="30000" dirty="0"/>
              <a:t>2 </a:t>
            </a:r>
            <a:r>
              <a:rPr lang="en-GB" sz="1200" b="1" baseline="30000" dirty="0"/>
              <a:t>I</a:t>
            </a:r>
            <a:r>
              <a:rPr lang="en-US" sz="1200" b="1" dirty="0"/>
              <a:t>institute of Applied Physics - National Research Council of Italy (IFAC–CNR)</a:t>
            </a:r>
            <a:endParaRPr lang="en-GB" sz="1200" b="1" dirty="0"/>
          </a:p>
          <a:p>
            <a:r>
              <a:rPr lang="en-US" sz="1200" b="1" baseline="30000" dirty="0"/>
              <a:t>3</a:t>
            </a:r>
            <a:r>
              <a:rPr lang="en-US" sz="1200" b="1" dirty="0"/>
              <a:t> Italian Space Agency (ASI)</a:t>
            </a:r>
            <a:endParaRPr lang="en-US" sz="1200" b="1" baseline="30000" dirty="0"/>
          </a:p>
          <a:p>
            <a:endParaRPr lang="en-US" sz="1200" b="1" dirty="0"/>
          </a:p>
        </p:txBody>
      </p:sp>
      <p:sp>
        <p:nvSpPr>
          <p:cNvPr id="13" name="Rectangle 12"/>
          <p:cNvSpPr/>
          <p:nvPr/>
        </p:nvSpPr>
        <p:spPr>
          <a:xfrm>
            <a:off x="-223421" y="6483907"/>
            <a:ext cx="6107754" cy="261610"/>
          </a:xfrm>
          <a:prstGeom prst="rect">
            <a:avLst/>
          </a:prstGeom>
        </p:spPr>
        <p:txBody>
          <a:bodyPr wrap="square">
            <a:spAutoFit/>
          </a:bodyPr>
          <a:lstStyle/>
          <a:p>
            <a:pPr lvl="0" algn="ctr"/>
            <a:r>
              <a:rPr lang="en-US" sz="1100" i="1" dirty="0">
                <a:solidFill>
                  <a:srgbClr val="D04D1F"/>
                </a:solidFill>
                <a:ea typeface="Open Sans" panose="020B0606030504020204" pitchFamily="34" charset="0"/>
                <a:cs typeface="Arial" panose="020B0604020202020204" pitchFamily="34" charset="0"/>
              </a:rPr>
              <a:t>PICO Presentation at European Geosciences Union General Assembly 2020, Vienna</a:t>
            </a:r>
          </a:p>
        </p:txBody>
      </p:sp>
      <p:sp>
        <p:nvSpPr>
          <p:cNvPr id="14" name="Rectangle 13"/>
          <p:cNvSpPr/>
          <p:nvPr/>
        </p:nvSpPr>
        <p:spPr>
          <a:xfrm>
            <a:off x="6501753" y="6483907"/>
            <a:ext cx="5106902" cy="261610"/>
          </a:xfrm>
          <a:prstGeom prst="rect">
            <a:avLst/>
          </a:prstGeom>
        </p:spPr>
        <p:txBody>
          <a:bodyPr wrap="square">
            <a:spAutoFit/>
          </a:bodyPr>
          <a:lstStyle/>
          <a:p>
            <a:pPr lvl="0" algn="ctr"/>
            <a:r>
              <a:rPr lang="en-US" sz="1100" i="1" dirty="0">
                <a:solidFill>
                  <a:srgbClr val="D04D1F"/>
                </a:solidFill>
                <a:latin typeface="Arial" panose="020B0604020202020204" pitchFamily="34" charset="0"/>
                <a:ea typeface="Open Sans" panose="020B0606030504020204" pitchFamily="34" charset="0"/>
                <a:cs typeface="Arial" panose="020B0604020202020204" pitchFamily="34" charset="0"/>
              </a:rPr>
              <a:t>04-08 May 2020</a:t>
            </a:r>
          </a:p>
        </p:txBody>
      </p:sp>
      <p:cxnSp>
        <p:nvCxnSpPr>
          <p:cNvPr id="15" name="Straight Connector 14"/>
          <p:cNvCxnSpPr/>
          <p:nvPr/>
        </p:nvCxnSpPr>
        <p:spPr>
          <a:xfrm>
            <a:off x="0" y="6418505"/>
            <a:ext cx="9965830"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0" name="Picture 2" descr="A picture containing drawing&#10;&#10;Description generated with very high confidence">
            <a:extLst>
              <a:ext uri="{FF2B5EF4-FFF2-40B4-BE49-F238E27FC236}">
                <a16:creationId xmlns:a16="http://schemas.microsoft.com/office/drawing/2014/main" id="{B635B372-6C7B-48F4-8599-0777AE6E0185}"/>
              </a:ext>
            </a:extLst>
          </p:cNvPr>
          <p:cNvPicPr>
            <a:picLocks noChangeAspect="1"/>
          </p:cNvPicPr>
          <p:nvPr/>
        </p:nvPicPr>
        <p:blipFill>
          <a:blip r:embed="rId5"/>
          <a:stretch>
            <a:fillRect/>
          </a:stretch>
        </p:blipFill>
        <p:spPr>
          <a:xfrm>
            <a:off x="5735405" y="4459458"/>
            <a:ext cx="1087623" cy="913604"/>
          </a:xfrm>
          <a:prstGeom prst="rect">
            <a:avLst/>
          </a:prstGeom>
        </p:spPr>
      </p:pic>
      <p:pic>
        <p:nvPicPr>
          <p:cNvPr id="22" name="Picture 6" descr="A picture containing drawing, food&#10;&#10;Description generated with very high confidence">
            <a:extLst>
              <a:ext uri="{FF2B5EF4-FFF2-40B4-BE49-F238E27FC236}">
                <a16:creationId xmlns:a16="http://schemas.microsoft.com/office/drawing/2014/main" id="{9B8AE123-155D-4E28-A380-549457EB8588}"/>
              </a:ext>
            </a:extLst>
          </p:cNvPr>
          <p:cNvPicPr>
            <a:picLocks noChangeAspect="1"/>
          </p:cNvPicPr>
          <p:nvPr/>
        </p:nvPicPr>
        <p:blipFill>
          <a:blip r:embed="rId6"/>
          <a:stretch>
            <a:fillRect/>
          </a:stretch>
        </p:blipFill>
        <p:spPr>
          <a:xfrm>
            <a:off x="8717420" y="4452325"/>
            <a:ext cx="1398340" cy="864762"/>
          </a:xfrm>
          <a:prstGeom prst="rect">
            <a:avLst/>
          </a:prstGeom>
        </p:spPr>
      </p:pic>
    </p:spTree>
    <p:extLst>
      <p:ext uri="{BB962C8B-B14F-4D97-AF65-F5344CB8AC3E}">
        <p14:creationId xmlns:p14="http://schemas.microsoft.com/office/powerpoint/2010/main" val="24011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Machine Learning Assessment Model</a:t>
            </a:r>
          </a:p>
        </p:txBody>
      </p:sp>
      <p:sp>
        <p:nvSpPr>
          <p:cNvPr id="23" name="TextBox 1">
            <a:extLst>
              <a:ext uri="{FF2B5EF4-FFF2-40B4-BE49-F238E27FC236}">
                <a16:creationId xmlns:a16="http://schemas.microsoft.com/office/drawing/2014/main" id="{32C6C8A7-9661-4BF1-BA40-1725B83B9A93}"/>
              </a:ext>
            </a:extLst>
          </p:cNvPr>
          <p:cNvSpPr txBox="1"/>
          <p:nvPr/>
        </p:nvSpPr>
        <p:spPr>
          <a:xfrm>
            <a:off x="19666" y="1049822"/>
            <a:ext cx="444909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Support Vector Regression</a:t>
            </a:r>
          </a:p>
        </p:txBody>
      </p:sp>
      <p:sp>
        <p:nvSpPr>
          <p:cNvPr id="3" name="TextBox 2">
            <a:extLst>
              <a:ext uri="{FF2B5EF4-FFF2-40B4-BE49-F238E27FC236}">
                <a16:creationId xmlns:a16="http://schemas.microsoft.com/office/drawing/2014/main" id="{D71DBD3E-A5BF-4AB5-A592-B0B1CA9C693D}"/>
              </a:ext>
            </a:extLst>
          </p:cNvPr>
          <p:cNvSpPr txBox="1"/>
          <p:nvPr/>
        </p:nvSpPr>
        <p:spPr>
          <a:xfrm>
            <a:off x="0" y="5794524"/>
            <a:ext cx="12049432" cy="1015663"/>
          </a:xfrm>
          <a:prstGeom prst="rect">
            <a:avLst/>
          </a:prstGeom>
          <a:noFill/>
        </p:spPr>
        <p:txBody>
          <a:bodyPr wrap="square" rtlCol="0">
            <a:spAutoFit/>
          </a:bodyPr>
          <a:lstStyle/>
          <a:p>
            <a:pPr algn="just"/>
            <a:r>
              <a:rPr lang="es-AR" sz="1200" dirty="0"/>
              <a:t>See: </a:t>
            </a:r>
          </a:p>
          <a:p>
            <a:pPr algn="just"/>
            <a:r>
              <a:rPr lang="en-US" sz="1200" dirty="0"/>
              <a:t>Chen, L., Ren, C., Zhang, B., Wang, Z., &amp; Xi, Y. (2018). Estimation of forest above-ground biomass by geographically weighted regression and machine learning with Sentinel imagery. </a:t>
            </a:r>
            <a:r>
              <a:rPr lang="en-US" sz="1200" i="1" dirty="0"/>
              <a:t>Forests</a:t>
            </a:r>
            <a:r>
              <a:rPr lang="en-US" sz="1200" dirty="0"/>
              <a:t>, 9(10), 582.</a:t>
            </a:r>
          </a:p>
          <a:p>
            <a:pPr algn="just"/>
            <a:r>
              <a:rPr lang="en-US" sz="1200" dirty="0"/>
              <a:t>Wang, C., Feng, M., Yang, W., Ding, G., Xiao, L., Li, G., &amp; Liu, T. (2017). Extraction of sensitive bands for monitoring the winter wheat (Triticum aestivum) growth status and yields based on the spectral reflectance. </a:t>
            </a:r>
            <a:r>
              <a:rPr lang="en-US" sz="1200" i="1" dirty="0"/>
              <a:t>PloS one</a:t>
            </a:r>
            <a:r>
              <a:rPr lang="en-US" sz="1200" dirty="0"/>
              <a:t>, </a:t>
            </a:r>
            <a:r>
              <a:rPr lang="en-US" sz="1200" i="1" dirty="0"/>
              <a:t>12</a:t>
            </a:r>
            <a:r>
              <a:rPr lang="en-US" sz="1200" dirty="0"/>
              <a:t>(1).</a:t>
            </a:r>
            <a:endParaRPr lang="es-AR" sz="1400" dirty="0"/>
          </a:p>
        </p:txBody>
      </p:sp>
      <p:pic>
        <p:nvPicPr>
          <p:cNvPr id="7" name="Picture 6">
            <a:extLst>
              <a:ext uri="{FF2B5EF4-FFF2-40B4-BE49-F238E27FC236}">
                <a16:creationId xmlns:a16="http://schemas.microsoft.com/office/drawing/2014/main" id="{07CD078E-E624-4E2A-8D3E-01A08D68C6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29" y="611106"/>
            <a:ext cx="6369614" cy="5155513"/>
          </a:xfrm>
          <a:prstGeom prst="rect">
            <a:avLst/>
          </a:prstGeom>
          <a:noFill/>
        </p:spPr>
      </p:pic>
      <p:sp>
        <p:nvSpPr>
          <p:cNvPr id="2" name="TextBox 1">
            <a:extLst>
              <a:ext uri="{FF2B5EF4-FFF2-40B4-BE49-F238E27FC236}">
                <a16:creationId xmlns:a16="http://schemas.microsoft.com/office/drawing/2014/main" id="{76F3A841-2D2F-42C8-ADA0-4A2E21F642DD}"/>
              </a:ext>
            </a:extLst>
          </p:cNvPr>
          <p:cNvSpPr txBox="1"/>
          <p:nvPr/>
        </p:nvSpPr>
        <p:spPr>
          <a:xfrm>
            <a:off x="206480" y="1607580"/>
            <a:ext cx="4507965" cy="646331"/>
          </a:xfrm>
          <a:prstGeom prst="rect">
            <a:avLst/>
          </a:prstGeom>
          <a:noFill/>
          <a:ln>
            <a:solidFill>
              <a:srgbClr val="0070C0"/>
            </a:solidFill>
          </a:ln>
        </p:spPr>
        <p:txBody>
          <a:bodyPr wrap="none" rtlCol="0">
            <a:spAutoFit/>
          </a:bodyPr>
          <a:lstStyle/>
          <a:p>
            <a:r>
              <a:rPr lang="es-AR" dirty="0"/>
              <a:t>First model input:</a:t>
            </a:r>
          </a:p>
          <a:p>
            <a:r>
              <a:rPr lang="es-AR" dirty="0"/>
              <a:t>Hyperspectral most sensitive band + </a:t>
            </a:r>
            <a:r>
              <a:rPr lang="el-GR" dirty="0"/>
              <a:t>σ</a:t>
            </a:r>
            <a:r>
              <a:rPr lang="es-AR" baseline="-25000" dirty="0"/>
              <a:t>VV</a:t>
            </a:r>
            <a:r>
              <a:rPr lang="es-AR" dirty="0"/>
              <a:t> + </a:t>
            </a:r>
            <a:r>
              <a:rPr lang="el-GR" dirty="0"/>
              <a:t>σ</a:t>
            </a:r>
            <a:r>
              <a:rPr lang="es-AR" baseline="-25000" dirty="0"/>
              <a:t>VH</a:t>
            </a:r>
            <a:r>
              <a:rPr lang="es-AR" dirty="0"/>
              <a:t> </a:t>
            </a:r>
          </a:p>
        </p:txBody>
      </p:sp>
      <p:cxnSp>
        <p:nvCxnSpPr>
          <p:cNvPr id="12" name="Straight Arrow Connector 11">
            <a:extLst>
              <a:ext uri="{FF2B5EF4-FFF2-40B4-BE49-F238E27FC236}">
                <a16:creationId xmlns:a16="http://schemas.microsoft.com/office/drawing/2014/main" id="{EFAE25BE-79C7-43B5-8AF2-E3DE7A726DCE}"/>
              </a:ext>
            </a:extLst>
          </p:cNvPr>
          <p:cNvCxnSpPr/>
          <p:nvPr/>
        </p:nvCxnSpPr>
        <p:spPr>
          <a:xfrm>
            <a:off x="2241757" y="2271257"/>
            <a:ext cx="0" cy="26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5EEFCC-B2DD-4B3B-82E9-C9A8D225FAF4}"/>
              </a:ext>
            </a:extLst>
          </p:cNvPr>
          <p:cNvSpPr txBox="1"/>
          <p:nvPr/>
        </p:nvSpPr>
        <p:spPr>
          <a:xfrm>
            <a:off x="1730480" y="2512148"/>
            <a:ext cx="1200970" cy="646331"/>
          </a:xfrm>
          <a:prstGeom prst="rect">
            <a:avLst/>
          </a:prstGeom>
          <a:noFill/>
          <a:ln>
            <a:solidFill>
              <a:srgbClr val="0070C0"/>
            </a:solidFill>
          </a:ln>
        </p:spPr>
        <p:txBody>
          <a:bodyPr wrap="none" rtlCol="0">
            <a:spAutoFit/>
          </a:bodyPr>
          <a:lstStyle/>
          <a:p>
            <a:r>
              <a:rPr lang="es-AR" dirty="0"/>
              <a:t>Output:</a:t>
            </a:r>
          </a:p>
          <a:p>
            <a:r>
              <a:rPr lang="es-AR" dirty="0"/>
              <a:t>RMSE</a:t>
            </a:r>
            <a:r>
              <a:rPr lang="es-AR" baseline="-25000" dirty="0"/>
              <a:t>1</a:t>
            </a:r>
            <a:r>
              <a:rPr lang="es-AR" dirty="0"/>
              <a:t>; R</a:t>
            </a:r>
            <a:r>
              <a:rPr lang="es-AR" baseline="30000" dirty="0"/>
              <a:t>2</a:t>
            </a:r>
            <a:r>
              <a:rPr lang="es-AR" baseline="-25000" dirty="0"/>
              <a:t>1</a:t>
            </a:r>
          </a:p>
        </p:txBody>
      </p:sp>
      <p:sp>
        <p:nvSpPr>
          <p:cNvPr id="17" name="TextBox 16">
            <a:extLst>
              <a:ext uri="{FF2B5EF4-FFF2-40B4-BE49-F238E27FC236}">
                <a16:creationId xmlns:a16="http://schemas.microsoft.com/office/drawing/2014/main" id="{DC61502D-4FCE-4164-8DB2-C90050DC2483}"/>
              </a:ext>
            </a:extLst>
          </p:cNvPr>
          <p:cNvSpPr txBox="1"/>
          <p:nvPr/>
        </p:nvSpPr>
        <p:spPr>
          <a:xfrm>
            <a:off x="137654" y="3352806"/>
            <a:ext cx="4703532" cy="646331"/>
          </a:xfrm>
          <a:prstGeom prst="rect">
            <a:avLst/>
          </a:prstGeom>
          <a:noFill/>
          <a:ln>
            <a:solidFill>
              <a:srgbClr val="0070C0"/>
            </a:solidFill>
          </a:ln>
        </p:spPr>
        <p:txBody>
          <a:bodyPr wrap="none" rtlCol="0">
            <a:spAutoFit/>
          </a:bodyPr>
          <a:lstStyle/>
          <a:p>
            <a:r>
              <a:rPr lang="es-AR" i="1" dirty="0"/>
              <a:t>i</a:t>
            </a:r>
            <a:r>
              <a:rPr lang="es-AR" dirty="0"/>
              <a:t>-st model input:</a:t>
            </a:r>
          </a:p>
          <a:p>
            <a:r>
              <a:rPr lang="es-AR" dirty="0"/>
              <a:t>Hyperspectral </a:t>
            </a:r>
            <a:r>
              <a:rPr lang="es-AR" i="1" dirty="0"/>
              <a:t>i</a:t>
            </a:r>
            <a:r>
              <a:rPr lang="es-AR" dirty="0"/>
              <a:t> most sensitive bands + </a:t>
            </a:r>
            <a:r>
              <a:rPr lang="el-GR" dirty="0"/>
              <a:t>σ</a:t>
            </a:r>
            <a:r>
              <a:rPr lang="es-AR" baseline="-25000" dirty="0"/>
              <a:t>VV</a:t>
            </a:r>
            <a:r>
              <a:rPr lang="es-AR" dirty="0"/>
              <a:t> + </a:t>
            </a:r>
            <a:r>
              <a:rPr lang="el-GR" dirty="0"/>
              <a:t>σ</a:t>
            </a:r>
            <a:r>
              <a:rPr lang="es-AR" baseline="-25000" dirty="0"/>
              <a:t>VH</a:t>
            </a:r>
            <a:r>
              <a:rPr lang="es-AR" dirty="0"/>
              <a:t> </a:t>
            </a:r>
          </a:p>
        </p:txBody>
      </p:sp>
      <p:cxnSp>
        <p:nvCxnSpPr>
          <p:cNvPr id="18" name="Straight Arrow Connector 17">
            <a:extLst>
              <a:ext uri="{FF2B5EF4-FFF2-40B4-BE49-F238E27FC236}">
                <a16:creationId xmlns:a16="http://schemas.microsoft.com/office/drawing/2014/main" id="{BD8FBB24-0E64-4A20-9B30-A5CF0473D536}"/>
              </a:ext>
            </a:extLst>
          </p:cNvPr>
          <p:cNvCxnSpPr/>
          <p:nvPr/>
        </p:nvCxnSpPr>
        <p:spPr>
          <a:xfrm>
            <a:off x="2172931" y="4016483"/>
            <a:ext cx="0" cy="26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ABBB37-B9D2-4A9D-823B-654685ED3711}"/>
              </a:ext>
            </a:extLst>
          </p:cNvPr>
          <p:cNvSpPr txBox="1"/>
          <p:nvPr/>
        </p:nvSpPr>
        <p:spPr>
          <a:xfrm>
            <a:off x="1661654" y="4257374"/>
            <a:ext cx="1114408" cy="646331"/>
          </a:xfrm>
          <a:prstGeom prst="rect">
            <a:avLst/>
          </a:prstGeom>
          <a:noFill/>
          <a:ln>
            <a:solidFill>
              <a:srgbClr val="0070C0"/>
            </a:solidFill>
          </a:ln>
        </p:spPr>
        <p:txBody>
          <a:bodyPr wrap="none" rtlCol="0">
            <a:spAutoFit/>
          </a:bodyPr>
          <a:lstStyle/>
          <a:p>
            <a:r>
              <a:rPr lang="es-AR" dirty="0"/>
              <a:t>Output:</a:t>
            </a:r>
          </a:p>
          <a:p>
            <a:r>
              <a:rPr lang="es-AR" dirty="0"/>
              <a:t>RMSE</a:t>
            </a:r>
            <a:r>
              <a:rPr lang="es-AR" baseline="-25000" dirty="0"/>
              <a:t>i</a:t>
            </a:r>
            <a:r>
              <a:rPr lang="es-AR" dirty="0"/>
              <a:t>; R</a:t>
            </a:r>
            <a:r>
              <a:rPr lang="es-AR" baseline="30000" dirty="0"/>
              <a:t>2</a:t>
            </a:r>
            <a:r>
              <a:rPr lang="es-AR" baseline="-25000" dirty="0"/>
              <a:t>i</a:t>
            </a:r>
          </a:p>
        </p:txBody>
      </p:sp>
      <p:sp>
        <p:nvSpPr>
          <p:cNvPr id="13" name="TextBox 12">
            <a:extLst>
              <a:ext uri="{FF2B5EF4-FFF2-40B4-BE49-F238E27FC236}">
                <a16:creationId xmlns:a16="http://schemas.microsoft.com/office/drawing/2014/main" id="{AF94E8CE-4633-4787-AA1D-595DF31CB60C}"/>
              </a:ext>
            </a:extLst>
          </p:cNvPr>
          <p:cNvSpPr txBox="1"/>
          <p:nvPr/>
        </p:nvSpPr>
        <p:spPr>
          <a:xfrm>
            <a:off x="0" y="5088194"/>
            <a:ext cx="5560142" cy="646331"/>
          </a:xfrm>
          <a:prstGeom prst="rect">
            <a:avLst/>
          </a:prstGeom>
          <a:noFill/>
        </p:spPr>
        <p:txBody>
          <a:bodyPr wrap="square" rtlCol="0">
            <a:spAutoFit/>
          </a:bodyPr>
          <a:lstStyle/>
          <a:p>
            <a:r>
              <a:rPr lang="es-AR" b="1" u="sng" dirty="0"/>
              <a:t>OPTIMAL SOLUTION</a:t>
            </a:r>
            <a:r>
              <a:rPr lang="es-AR" b="1" dirty="0"/>
              <a:t>: </a:t>
            </a:r>
            <a:r>
              <a:rPr lang="en-US" b="1" dirty="0"/>
              <a:t>best compromise between performance and number of bands</a:t>
            </a:r>
            <a:endParaRPr lang="es-AR" b="1" dirty="0"/>
          </a:p>
        </p:txBody>
      </p:sp>
    </p:spTree>
    <p:extLst>
      <p:ext uri="{BB962C8B-B14F-4D97-AF65-F5344CB8AC3E}">
        <p14:creationId xmlns:p14="http://schemas.microsoft.com/office/powerpoint/2010/main" val="295322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F00EABB-93F0-41CA-9870-134C8DC749CB}"/>
              </a:ext>
            </a:extLst>
          </p:cNvPr>
          <p:cNvGraphicFramePr>
            <a:graphicFrameLocks/>
          </p:cNvGraphicFramePr>
          <p:nvPr>
            <p:extLst>
              <p:ext uri="{D42A27DB-BD31-4B8C-83A1-F6EECF244321}">
                <p14:modId xmlns:p14="http://schemas.microsoft.com/office/powerpoint/2010/main" val="1659519339"/>
              </p:ext>
            </p:extLst>
          </p:nvPr>
        </p:nvGraphicFramePr>
        <p:xfrm>
          <a:off x="478302" y="2138288"/>
          <a:ext cx="10649243" cy="2377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3313C201-CEB8-4454-8216-D2ABD611189A}"/>
              </a:ext>
            </a:extLst>
          </p:cNvPr>
          <p:cNvGraphicFramePr/>
          <p:nvPr>
            <p:extLst>
              <p:ext uri="{D42A27DB-BD31-4B8C-83A1-F6EECF244321}">
                <p14:modId xmlns:p14="http://schemas.microsoft.com/office/powerpoint/2010/main" val="3979237299"/>
              </p:ext>
            </p:extLst>
          </p:nvPr>
        </p:nvGraphicFramePr>
        <p:xfrm>
          <a:off x="545691" y="4527754"/>
          <a:ext cx="10840064" cy="2330245"/>
        </p:xfrm>
        <a:graphic>
          <a:graphicData uri="http://schemas.openxmlformats.org/drawingml/2006/chart">
            <c:chart xmlns:c="http://schemas.openxmlformats.org/drawingml/2006/chart" xmlns:r="http://schemas.openxmlformats.org/officeDocument/2006/relationships" r:id="rId4"/>
          </a:graphicData>
        </a:graphic>
      </p:graphicFrame>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Results</a:t>
            </a:r>
          </a:p>
        </p:txBody>
      </p:sp>
      <p:graphicFrame>
        <p:nvGraphicFramePr>
          <p:cNvPr id="4" name="Table 3">
            <a:extLst>
              <a:ext uri="{FF2B5EF4-FFF2-40B4-BE49-F238E27FC236}">
                <a16:creationId xmlns:a16="http://schemas.microsoft.com/office/drawing/2014/main" id="{F2BB8DF4-4EF4-480C-AF34-4902EF598CF5}"/>
              </a:ext>
            </a:extLst>
          </p:cNvPr>
          <p:cNvGraphicFramePr>
            <a:graphicFrameLocks noGrp="1"/>
          </p:cNvGraphicFramePr>
          <p:nvPr>
            <p:extLst>
              <p:ext uri="{D42A27DB-BD31-4B8C-83A1-F6EECF244321}">
                <p14:modId xmlns:p14="http://schemas.microsoft.com/office/powerpoint/2010/main" val="2585930398"/>
              </p:ext>
            </p:extLst>
          </p:nvPr>
        </p:nvGraphicFramePr>
        <p:xfrm>
          <a:off x="106045" y="1062678"/>
          <a:ext cx="5197666" cy="934974"/>
        </p:xfrm>
        <a:graphic>
          <a:graphicData uri="http://schemas.openxmlformats.org/drawingml/2006/table">
            <a:tbl>
              <a:tblPr firstRow="1" firstCol="1" bandRow="1">
                <a:tableStyleId>{5C22544A-7EE6-4342-B048-85BDC9FD1C3A}</a:tableStyleId>
              </a:tblPr>
              <a:tblGrid>
                <a:gridCol w="3273933">
                  <a:extLst>
                    <a:ext uri="{9D8B030D-6E8A-4147-A177-3AD203B41FA5}">
                      <a16:colId xmlns:a16="http://schemas.microsoft.com/office/drawing/2014/main" val="1344270893"/>
                    </a:ext>
                  </a:extLst>
                </a:gridCol>
                <a:gridCol w="1329373">
                  <a:extLst>
                    <a:ext uri="{9D8B030D-6E8A-4147-A177-3AD203B41FA5}">
                      <a16:colId xmlns:a16="http://schemas.microsoft.com/office/drawing/2014/main" val="3726139551"/>
                    </a:ext>
                  </a:extLst>
                </a:gridCol>
                <a:gridCol w="594360">
                  <a:extLst>
                    <a:ext uri="{9D8B030D-6E8A-4147-A177-3AD203B41FA5}">
                      <a16:colId xmlns:a16="http://schemas.microsoft.com/office/drawing/2014/main" val="4183233479"/>
                    </a:ext>
                  </a:extLst>
                </a:gridCol>
              </a:tblGrid>
              <a:tr h="0">
                <a:tc>
                  <a:txBody>
                    <a:bodyPr/>
                    <a:lstStyle/>
                    <a:p>
                      <a:pPr marL="0" marR="0" algn="just">
                        <a:lnSpc>
                          <a:spcPct val="107000"/>
                        </a:lnSpc>
                        <a:spcBef>
                          <a:spcPts val="0"/>
                        </a:spcBef>
                        <a:spcAft>
                          <a:spcPts val="0"/>
                        </a:spcAft>
                      </a:pPr>
                      <a:r>
                        <a:rPr lang="en-US" sz="2000" dirty="0">
                          <a:effectLst/>
                        </a:rPr>
                        <a:t>Dry Biomass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N of bands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R</a:t>
                      </a:r>
                      <a:r>
                        <a:rPr lang="en-US" sz="2000" baseline="30000" dirty="0">
                          <a:effectLst/>
                        </a:rPr>
                        <a:t>2</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677289"/>
                  </a:ext>
                </a:extLst>
              </a:tr>
              <a:tr h="0">
                <a:tc>
                  <a:txBody>
                    <a:bodyPr/>
                    <a:lstStyle/>
                    <a:p>
                      <a:pPr marL="0" marR="0" algn="just">
                        <a:lnSpc>
                          <a:spcPct val="107000"/>
                        </a:lnSpc>
                        <a:spcBef>
                          <a:spcPts val="0"/>
                        </a:spcBef>
                        <a:spcAft>
                          <a:spcPts val="0"/>
                        </a:spcAft>
                      </a:pPr>
                      <a:r>
                        <a:rPr lang="en-US" sz="2000" dirty="0">
                          <a:effectLst/>
                        </a:rPr>
                        <a:t>Meadow</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52</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0.53</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763825"/>
                  </a:ext>
                </a:extLst>
              </a:tr>
              <a:tr h="0">
                <a:tc>
                  <a:txBody>
                    <a:bodyPr/>
                    <a:lstStyle/>
                    <a:p>
                      <a:pPr marL="0" marR="0" algn="just">
                        <a:lnSpc>
                          <a:spcPct val="107000"/>
                        </a:lnSpc>
                        <a:spcBef>
                          <a:spcPts val="0"/>
                        </a:spcBef>
                        <a:spcAft>
                          <a:spcPts val="0"/>
                        </a:spcAft>
                      </a:pPr>
                      <a:r>
                        <a:rPr lang="en-US" sz="2000" dirty="0">
                          <a:effectLst/>
                        </a:rPr>
                        <a:t>Pasture</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6</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0.24</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126323"/>
                  </a:ext>
                </a:extLst>
              </a:tr>
            </a:tbl>
          </a:graphicData>
        </a:graphic>
      </p:graphicFrame>
      <p:sp>
        <p:nvSpPr>
          <p:cNvPr id="6" name="TextBox 5">
            <a:extLst>
              <a:ext uri="{FF2B5EF4-FFF2-40B4-BE49-F238E27FC236}">
                <a16:creationId xmlns:a16="http://schemas.microsoft.com/office/drawing/2014/main" id="{9C136DFA-6B97-4F07-9800-AD594EE2C19D}"/>
              </a:ext>
            </a:extLst>
          </p:cNvPr>
          <p:cNvSpPr txBox="1"/>
          <p:nvPr/>
        </p:nvSpPr>
        <p:spPr>
          <a:xfrm>
            <a:off x="9467557" y="2222695"/>
            <a:ext cx="1015727" cy="369332"/>
          </a:xfrm>
          <a:prstGeom prst="rect">
            <a:avLst/>
          </a:prstGeom>
          <a:noFill/>
        </p:spPr>
        <p:txBody>
          <a:bodyPr wrap="none" rtlCol="0">
            <a:spAutoFit/>
          </a:bodyPr>
          <a:lstStyle/>
          <a:p>
            <a:r>
              <a:rPr lang="es-AR" dirty="0"/>
              <a:t>Meadow</a:t>
            </a:r>
          </a:p>
        </p:txBody>
      </p:sp>
      <p:sp>
        <p:nvSpPr>
          <p:cNvPr id="24" name="TextBox 23">
            <a:extLst>
              <a:ext uri="{FF2B5EF4-FFF2-40B4-BE49-F238E27FC236}">
                <a16:creationId xmlns:a16="http://schemas.microsoft.com/office/drawing/2014/main" id="{9C61BD7C-132E-452D-9E20-0902379E823C}"/>
              </a:ext>
            </a:extLst>
          </p:cNvPr>
          <p:cNvSpPr txBox="1"/>
          <p:nvPr/>
        </p:nvSpPr>
        <p:spPr>
          <a:xfrm>
            <a:off x="9451149" y="4513384"/>
            <a:ext cx="887487" cy="369332"/>
          </a:xfrm>
          <a:prstGeom prst="rect">
            <a:avLst/>
          </a:prstGeom>
          <a:noFill/>
        </p:spPr>
        <p:txBody>
          <a:bodyPr wrap="none" rtlCol="0">
            <a:spAutoFit/>
          </a:bodyPr>
          <a:lstStyle/>
          <a:p>
            <a:r>
              <a:rPr lang="es-AR" dirty="0"/>
              <a:t>Pasture</a:t>
            </a:r>
          </a:p>
        </p:txBody>
      </p:sp>
    </p:spTree>
    <p:extLst>
      <p:ext uri="{BB962C8B-B14F-4D97-AF65-F5344CB8AC3E}">
        <p14:creationId xmlns:p14="http://schemas.microsoft.com/office/powerpoint/2010/main" val="78404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Results</a:t>
            </a:r>
          </a:p>
        </p:txBody>
      </p:sp>
      <p:graphicFrame>
        <p:nvGraphicFramePr>
          <p:cNvPr id="15" name="Chart 14">
            <a:extLst>
              <a:ext uri="{FF2B5EF4-FFF2-40B4-BE49-F238E27FC236}">
                <a16:creationId xmlns:a16="http://schemas.microsoft.com/office/drawing/2014/main" id="{983ACFE0-7488-4BFB-887A-764E422C0AE5}"/>
              </a:ext>
            </a:extLst>
          </p:cNvPr>
          <p:cNvGraphicFramePr/>
          <p:nvPr>
            <p:extLst>
              <p:ext uri="{D42A27DB-BD31-4B8C-83A1-F6EECF244321}">
                <p14:modId xmlns:p14="http://schemas.microsoft.com/office/powerpoint/2010/main" val="4029517243"/>
              </p:ext>
            </p:extLst>
          </p:nvPr>
        </p:nvGraphicFramePr>
        <p:xfrm>
          <a:off x="236322" y="2050800"/>
          <a:ext cx="11385407" cy="2329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0818EEF-68F5-41BA-B597-4932A84FD34B}"/>
              </a:ext>
            </a:extLst>
          </p:cNvPr>
          <p:cNvGraphicFramePr/>
          <p:nvPr>
            <p:extLst>
              <p:ext uri="{D42A27DB-BD31-4B8C-83A1-F6EECF244321}">
                <p14:modId xmlns:p14="http://schemas.microsoft.com/office/powerpoint/2010/main" val="2985663006"/>
              </p:ext>
            </p:extLst>
          </p:nvPr>
        </p:nvGraphicFramePr>
        <p:xfrm>
          <a:off x="412956" y="4424350"/>
          <a:ext cx="11105534" cy="225665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3A7D16F-01C3-4873-8806-FE893E06512A}"/>
              </a:ext>
            </a:extLst>
          </p:cNvPr>
          <p:cNvSpPr txBox="1"/>
          <p:nvPr/>
        </p:nvSpPr>
        <p:spPr>
          <a:xfrm>
            <a:off x="9467557" y="2222695"/>
            <a:ext cx="1015727" cy="369332"/>
          </a:xfrm>
          <a:prstGeom prst="rect">
            <a:avLst/>
          </a:prstGeom>
          <a:noFill/>
        </p:spPr>
        <p:txBody>
          <a:bodyPr wrap="none" rtlCol="0">
            <a:spAutoFit/>
          </a:bodyPr>
          <a:lstStyle/>
          <a:p>
            <a:r>
              <a:rPr lang="es-AR" dirty="0"/>
              <a:t>Meadow</a:t>
            </a:r>
          </a:p>
        </p:txBody>
      </p:sp>
      <p:sp>
        <p:nvSpPr>
          <p:cNvPr id="8" name="TextBox 7">
            <a:extLst>
              <a:ext uri="{FF2B5EF4-FFF2-40B4-BE49-F238E27FC236}">
                <a16:creationId xmlns:a16="http://schemas.microsoft.com/office/drawing/2014/main" id="{30438AF6-7D79-44A1-87A8-1550695323C0}"/>
              </a:ext>
            </a:extLst>
          </p:cNvPr>
          <p:cNvSpPr txBox="1"/>
          <p:nvPr/>
        </p:nvSpPr>
        <p:spPr>
          <a:xfrm>
            <a:off x="9451149" y="4513384"/>
            <a:ext cx="887487" cy="369332"/>
          </a:xfrm>
          <a:prstGeom prst="rect">
            <a:avLst/>
          </a:prstGeom>
          <a:noFill/>
        </p:spPr>
        <p:txBody>
          <a:bodyPr wrap="none" rtlCol="0">
            <a:spAutoFit/>
          </a:bodyPr>
          <a:lstStyle/>
          <a:p>
            <a:r>
              <a:rPr lang="es-AR" dirty="0"/>
              <a:t>Pasture</a:t>
            </a:r>
          </a:p>
        </p:txBody>
      </p:sp>
      <p:graphicFrame>
        <p:nvGraphicFramePr>
          <p:cNvPr id="10" name="Table 9">
            <a:extLst>
              <a:ext uri="{FF2B5EF4-FFF2-40B4-BE49-F238E27FC236}">
                <a16:creationId xmlns:a16="http://schemas.microsoft.com/office/drawing/2014/main" id="{06FE1CD4-4925-4D51-B782-AE83B0512747}"/>
              </a:ext>
            </a:extLst>
          </p:cNvPr>
          <p:cNvGraphicFramePr>
            <a:graphicFrameLocks noGrp="1"/>
          </p:cNvGraphicFramePr>
          <p:nvPr>
            <p:extLst>
              <p:ext uri="{D42A27DB-BD31-4B8C-83A1-F6EECF244321}">
                <p14:modId xmlns:p14="http://schemas.microsoft.com/office/powerpoint/2010/main" val="1544306775"/>
              </p:ext>
            </p:extLst>
          </p:nvPr>
        </p:nvGraphicFramePr>
        <p:xfrm>
          <a:off x="106045" y="1062678"/>
          <a:ext cx="5197666" cy="934974"/>
        </p:xfrm>
        <a:graphic>
          <a:graphicData uri="http://schemas.openxmlformats.org/drawingml/2006/table">
            <a:tbl>
              <a:tblPr firstRow="1" firstCol="1" bandRow="1">
                <a:tableStyleId>{5C22544A-7EE6-4342-B048-85BDC9FD1C3A}</a:tableStyleId>
              </a:tblPr>
              <a:tblGrid>
                <a:gridCol w="3273933">
                  <a:extLst>
                    <a:ext uri="{9D8B030D-6E8A-4147-A177-3AD203B41FA5}">
                      <a16:colId xmlns:a16="http://schemas.microsoft.com/office/drawing/2014/main" val="1344270893"/>
                    </a:ext>
                  </a:extLst>
                </a:gridCol>
                <a:gridCol w="1329373">
                  <a:extLst>
                    <a:ext uri="{9D8B030D-6E8A-4147-A177-3AD203B41FA5}">
                      <a16:colId xmlns:a16="http://schemas.microsoft.com/office/drawing/2014/main" val="3726139551"/>
                    </a:ext>
                  </a:extLst>
                </a:gridCol>
                <a:gridCol w="594360">
                  <a:extLst>
                    <a:ext uri="{9D8B030D-6E8A-4147-A177-3AD203B41FA5}">
                      <a16:colId xmlns:a16="http://schemas.microsoft.com/office/drawing/2014/main" val="4183233479"/>
                    </a:ext>
                  </a:extLst>
                </a:gridCol>
              </a:tblGrid>
              <a:tr h="0">
                <a:tc>
                  <a:txBody>
                    <a:bodyPr/>
                    <a:lstStyle/>
                    <a:p>
                      <a:pPr marL="0" marR="0" algn="just">
                        <a:lnSpc>
                          <a:spcPct val="107000"/>
                        </a:lnSpc>
                        <a:spcBef>
                          <a:spcPts val="0"/>
                        </a:spcBef>
                        <a:spcAft>
                          <a:spcPts val="0"/>
                        </a:spcAft>
                      </a:pPr>
                      <a:r>
                        <a:rPr lang="en-US" sz="2000" dirty="0">
                          <a:effectLst/>
                        </a:rPr>
                        <a:t>Fresh Biomass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N of bands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R</a:t>
                      </a:r>
                      <a:r>
                        <a:rPr lang="en-US" sz="2000" baseline="30000" dirty="0">
                          <a:effectLst/>
                        </a:rPr>
                        <a:t>2</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677289"/>
                  </a:ext>
                </a:extLst>
              </a:tr>
              <a:tr h="0">
                <a:tc>
                  <a:txBody>
                    <a:bodyPr/>
                    <a:lstStyle/>
                    <a:p>
                      <a:pPr marL="0" marR="0" algn="just">
                        <a:lnSpc>
                          <a:spcPct val="107000"/>
                        </a:lnSpc>
                        <a:spcBef>
                          <a:spcPts val="0"/>
                        </a:spcBef>
                        <a:spcAft>
                          <a:spcPts val="0"/>
                        </a:spcAft>
                      </a:pPr>
                      <a:r>
                        <a:rPr lang="en-US" sz="2000" dirty="0">
                          <a:effectLst/>
                        </a:rPr>
                        <a:t>Meadow</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127</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0.51</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763825"/>
                  </a:ext>
                </a:extLst>
              </a:tr>
              <a:tr h="0">
                <a:tc>
                  <a:txBody>
                    <a:bodyPr/>
                    <a:lstStyle/>
                    <a:p>
                      <a:pPr marL="0" marR="0" algn="just">
                        <a:lnSpc>
                          <a:spcPct val="107000"/>
                        </a:lnSpc>
                        <a:spcBef>
                          <a:spcPts val="0"/>
                        </a:spcBef>
                        <a:spcAft>
                          <a:spcPts val="0"/>
                        </a:spcAft>
                      </a:pPr>
                      <a:r>
                        <a:rPr lang="en-US" sz="2000" dirty="0">
                          <a:effectLst/>
                        </a:rPr>
                        <a:t>Pasture</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67</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0.41</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126323"/>
                  </a:ext>
                </a:extLst>
              </a:tr>
            </a:tbl>
          </a:graphicData>
        </a:graphic>
      </p:graphicFrame>
    </p:spTree>
    <p:extLst>
      <p:ext uri="{BB962C8B-B14F-4D97-AF65-F5344CB8AC3E}">
        <p14:creationId xmlns:p14="http://schemas.microsoft.com/office/powerpoint/2010/main" val="92136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Discussions</a:t>
            </a:r>
          </a:p>
        </p:txBody>
      </p:sp>
      <p:sp>
        <p:nvSpPr>
          <p:cNvPr id="3" name="TextBox 2">
            <a:extLst>
              <a:ext uri="{FF2B5EF4-FFF2-40B4-BE49-F238E27FC236}">
                <a16:creationId xmlns:a16="http://schemas.microsoft.com/office/drawing/2014/main" id="{4CFF774C-E7C3-483A-8726-93D5B7B4E1CD}"/>
              </a:ext>
            </a:extLst>
          </p:cNvPr>
          <p:cNvSpPr txBox="1"/>
          <p:nvPr/>
        </p:nvSpPr>
        <p:spPr>
          <a:xfrm>
            <a:off x="351692" y="1448972"/>
            <a:ext cx="11550256"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A multi sensors synergetic model is explored, in order to combine information about plant biochemical and structural properties, complemented with density/volumetric information. </a:t>
            </a:r>
          </a:p>
          <a:p>
            <a:pPr marL="285750" indent="-285750" algn="just">
              <a:buFont typeface="Arial" panose="020B0604020202020204" pitchFamily="34" charset="0"/>
              <a:buChar char="•"/>
            </a:pPr>
            <a:r>
              <a:rPr lang="en-US" dirty="0"/>
              <a:t>An optimized genetic algorithm allowed to better understand the regions of the spectrum that contain most relevant information. </a:t>
            </a:r>
            <a:r>
              <a:rPr lang="es-AR" dirty="0"/>
              <a:t>The bands in </a:t>
            </a:r>
            <a:r>
              <a:rPr lang="es-AR" dirty="0" err="1"/>
              <a:t>the</a:t>
            </a:r>
            <a:r>
              <a:rPr lang="es-AR" dirty="0"/>
              <a:t> red-edge región, NIR plateau and SWIR water </a:t>
            </a:r>
            <a:r>
              <a:rPr lang="en-GB" dirty="0"/>
              <a:t>absorption</a:t>
            </a:r>
            <a:r>
              <a:rPr lang="es-AR" dirty="0"/>
              <a:t> </a:t>
            </a:r>
            <a:r>
              <a:rPr lang="es-AR" dirty="0" err="1"/>
              <a:t>bands</a:t>
            </a:r>
            <a:r>
              <a:rPr lang="es-AR" dirty="0"/>
              <a:t> were the most sensitive ones. </a:t>
            </a:r>
            <a:r>
              <a:rPr lang="en-US" dirty="0"/>
              <a:t>Blue bands were also found to be relevant, especially in meadow.</a:t>
            </a:r>
            <a:endParaRPr lang="es-AR" dirty="0"/>
          </a:p>
          <a:p>
            <a:pPr marL="285750" indent="-285750" algn="just">
              <a:buFont typeface="Arial" panose="020B0604020202020204" pitchFamily="34" charset="0"/>
              <a:buChar char="•"/>
            </a:pPr>
            <a:r>
              <a:rPr lang="es-AR" dirty="0"/>
              <a:t>The number of </a:t>
            </a:r>
            <a:r>
              <a:rPr lang="es-AR" dirty="0" err="1"/>
              <a:t>features</a:t>
            </a:r>
            <a:r>
              <a:rPr lang="es-AR" dirty="0"/>
              <a:t> were successfully and significantly reduced, with model performances similar to the model regression using all bands. However, the algorithm processing is still high consuming and needs further improvement.</a:t>
            </a:r>
          </a:p>
          <a:p>
            <a:pPr marL="285750" indent="-285750" algn="just">
              <a:buFont typeface="Arial" panose="020B0604020202020204" pitchFamily="34" charset="0"/>
              <a:buChar char="•"/>
            </a:pPr>
            <a:r>
              <a:rPr lang="en-US" dirty="0"/>
              <a:t>The model performance improved when optical data number of bands was reduced to match Sentinel 2 bands, showing that a good compromise between the number of features and the dataset dimensions is required for optimal accuracy.</a:t>
            </a:r>
            <a:endParaRPr lang="es-AR" dirty="0"/>
          </a:p>
          <a:p>
            <a:pPr marL="285750" indent="-285750" algn="just">
              <a:buFont typeface="Arial" panose="020B0604020202020204" pitchFamily="34" charset="0"/>
              <a:buChar char="•"/>
            </a:pPr>
            <a:endParaRPr lang="es-AR" dirty="0"/>
          </a:p>
        </p:txBody>
      </p:sp>
    </p:spTree>
    <p:extLst>
      <p:ext uri="{BB962C8B-B14F-4D97-AF65-F5344CB8AC3E}">
        <p14:creationId xmlns:p14="http://schemas.microsoft.com/office/powerpoint/2010/main" val="178903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Conclusions</a:t>
            </a:r>
          </a:p>
        </p:txBody>
      </p:sp>
      <p:sp>
        <p:nvSpPr>
          <p:cNvPr id="3" name="TextBox 2">
            <a:extLst>
              <a:ext uri="{FF2B5EF4-FFF2-40B4-BE49-F238E27FC236}">
                <a16:creationId xmlns:a16="http://schemas.microsoft.com/office/drawing/2014/main" id="{4CFF774C-E7C3-483A-8726-93D5B7B4E1CD}"/>
              </a:ext>
            </a:extLst>
          </p:cNvPr>
          <p:cNvSpPr txBox="1"/>
          <p:nvPr/>
        </p:nvSpPr>
        <p:spPr>
          <a:xfrm>
            <a:off x="351692" y="1448972"/>
            <a:ext cx="11550256"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This study presents the preliminary results of an ongoing project that involves Agenzia Spaziale Italiana (ASI), IFAC-CNR and EURAC Research.</a:t>
            </a:r>
          </a:p>
          <a:p>
            <a:pPr marL="285750" indent="-285750" algn="just">
              <a:buFont typeface="Arial" panose="020B0604020202020204" pitchFamily="34" charset="0"/>
              <a:buChar char="•"/>
            </a:pPr>
            <a:r>
              <a:rPr lang="en-US" dirty="0"/>
              <a:t>Narrow bands data combined with microwave data still remains as a partially explored field, and shows high potential.</a:t>
            </a:r>
          </a:p>
          <a:p>
            <a:pPr marL="285750" indent="-285750" algn="just">
              <a:buFont typeface="Arial" panose="020B0604020202020204" pitchFamily="34" charset="0"/>
              <a:buChar char="•"/>
            </a:pPr>
            <a:r>
              <a:rPr lang="es-AR" dirty="0"/>
              <a:t>Machine learning approach is highly dependent on the dataset dimensions, which is why </a:t>
            </a:r>
            <a:r>
              <a:rPr lang="es-AR" dirty="0" err="1"/>
              <a:t>future</a:t>
            </a:r>
            <a:r>
              <a:rPr lang="es-AR" dirty="0"/>
              <a:t> works are conducted to increase the number of available simples, not only by adding new field campaigns, but also by simulating hyperspectral and SAR data.</a:t>
            </a:r>
          </a:p>
          <a:p>
            <a:pPr marL="285750" indent="-285750" algn="just">
              <a:buFont typeface="Arial" panose="020B0604020202020204" pitchFamily="34" charset="0"/>
              <a:buChar char="•"/>
            </a:pPr>
            <a:r>
              <a:rPr lang="es-AR" dirty="0"/>
              <a:t>The general objective is to design algorithms capable of biomass retrieval using PRISMA hyperspectral data combined with Cosmo SkyMed Ping Pong SAR images. The authors expect to test the proposed methodology (with posible improvements) when PRISMA data will be released, and after some field data collection for proper </a:t>
            </a:r>
            <a:r>
              <a:rPr lang="es-AR" dirty="0" err="1"/>
              <a:t>validation</a:t>
            </a:r>
            <a:r>
              <a:rPr lang="es-AR" dirty="0"/>
              <a:t>.</a:t>
            </a:r>
          </a:p>
        </p:txBody>
      </p:sp>
    </p:spTree>
    <p:extLst>
      <p:ext uri="{BB962C8B-B14F-4D97-AF65-F5344CB8AC3E}">
        <p14:creationId xmlns:p14="http://schemas.microsoft.com/office/powerpoint/2010/main" val="423117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a:t>
            </a:r>
          </a:p>
        </p:txBody>
      </p:sp>
      <p:sp>
        <p:nvSpPr>
          <p:cNvPr id="31" name="Rectangle 30"/>
          <p:cNvSpPr/>
          <p:nvPr/>
        </p:nvSpPr>
        <p:spPr>
          <a:xfrm>
            <a:off x="7216725" y="2417756"/>
            <a:ext cx="4825219" cy="175432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solidFill>
                  <a:sysClr val="windowText" lastClr="000000"/>
                </a:solidFill>
              </a:rPr>
              <a:t>Materials: 34 field campaigns (2017 &amp; 2019)</a:t>
            </a:r>
          </a:p>
          <a:p>
            <a:pPr marL="285750" indent="-285750">
              <a:buFont typeface="Arial" panose="020B0604020202020204" pitchFamily="34" charset="0"/>
              <a:buChar char="•"/>
            </a:pPr>
            <a:r>
              <a:rPr lang="en-US" dirty="0">
                <a:solidFill>
                  <a:sysClr val="windowText" lastClr="000000"/>
                </a:solidFill>
              </a:rPr>
              <a:t>Dataset 133 samples:</a:t>
            </a:r>
          </a:p>
          <a:p>
            <a:pPr marL="742950" lvl="1" indent="-285750">
              <a:buFont typeface="Arial" panose="020B0604020202020204" pitchFamily="34" charset="0"/>
              <a:buChar char="•"/>
            </a:pPr>
            <a:r>
              <a:rPr lang="en-US" dirty="0">
                <a:solidFill>
                  <a:sysClr val="windowText" lastClr="000000"/>
                </a:solidFill>
              </a:rPr>
              <a:t>Hyperspectral reflectance 1024 bands</a:t>
            </a:r>
          </a:p>
          <a:p>
            <a:pPr marL="742950" lvl="1" indent="-285750">
              <a:buFont typeface="Arial" panose="020B0604020202020204" pitchFamily="34" charset="0"/>
              <a:buChar char="•"/>
            </a:pPr>
            <a:r>
              <a:rPr lang="en-US" dirty="0">
                <a:solidFill>
                  <a:sysClr val="windowText" lastClr="000000"/>
                </a:solidFill>
              </a:rPr>
              <a:t>Sentinel 1 Backscattering coefficient HH and HV</a:t>
            </a:r>
          </a:p>
          <a:p>
            <a:pPr marL="742950" lvl="1" indent="-285750">
              <a:buFont typeface="Arial" panose="020B0604020202020204" pitchFamily="34" charset="0"/>
              <a:buChar char="•"/>
            </a:pPr>
            <a:r>
              <a:rPr lang="en-US" dirty="0">
                <a:solidFill>
                  <a:sysClr val="windowText" lastClr="000000"/>
                </a:solidFill>
              </a:rPr>
              <a:t> Biomass samples (plot 50x50cm)</a:t>
            </a:r>
          </a:p>
        </p:txBody>
      </p:sp>
      <p:sp>
        <p:nvSpPr>
          <p:cNvPr id="37" name="Rectangle 36"/>
          <p:cNvSpPr/>
          <p:nvPr/>
        </p:nvSpPr>
        <p:spPr>
          <a:xfrm>
            <a:off x="7216726" y="744612"/>
            <a:ext cx="4839286" cy="147732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solidFill>
                  <a:sysClr val="windowText" lastClr="000000"/>
                </a:solidFill>
              </a:rPr>
              <a:t>Objective</a:t>
            </a:r>
            <a:r>
              <a:rPr lang="en-US" b="1" dirty="0">
                <a:solidFill>
                  <a:sysClr val="windowText" lastClr="000000"/>
                </a:solidFill>
              </a:rPr>
              <a:t>:</a:t>
            </a:r>
          </a:p>
          <a:p>
            <a:pPr lvl="1"/>
            <a:r>
              <a:rPr lang="en-US" dirty="0"/>
              <a:t>“To build an algorithm capable of</a:t>
            </a:r>
            <a:r>
              <a:rPr lang="en-US" b="1" dirty="0"/>
              <a:t> biomass estimation</a:t>
            </a:r>
            <a:r>
              <a:rPr lang="en-US" dirty="0"/>
              <a:t> using Support Vector Machine approach on </a:t>
            </a:r>
            <a:r>
              <a:rPr lang="en-US" b="1" dirty="0"/>
              <a:t>hyperspectral and Synthetic Aperture Radar (SAR) data</a:t>
            </a:r>
            <a:r>
              <a:rPr lang="en-US" dirty="0"/>
              <a:t>.”</a:t>
            </a:r>
            <a:endParaRPr lang="en-US" dirty="0">
              <a:solidFill>
                <a:sysClr val="windowText" lastClr="000000"/>
              </a:solidFill>
            </a:endParaRPr>
          </a:p>
        </p:txBody>
      </p:sp>
      <p:pic>
        <p:nvPicPr>
          <p:cNvPr id="1028" name="Picture 11">
            <a:extLst>
              <a:ext uri="{FF2B5EF4-FFF2-40B4-BE49-F238E27FC236}">
                <a16:creationId xmlns:a16="http://schemas.microsoft.com/office/drawing/2014/main" id="{35AF9F90-F206-4EFB-ADDF-03271FD2F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2" y="1244087"/>
            <a:ext cx="4928699" cy="53304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a:extLst>
              <a:ext uri="{FF2B5EF4-FFF2-40B4-BE49-F238E27FC236}">
                <a16:creationId xmlns:a16="http://schemas.microsoft.com/office/drawing/2014/main" id="{670AE0A2-F06A-431F-932F-E607CB551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03" r="3143"/>
          <a:stretch>
            <a:fillRect/>
          </a:stretch>
        </p:blipFill>
        <p:spPr bwMode="auto">
          <a:xfrm>
            <a:off x="2386501" y="1975607"/>
            <a:ext cx="3495666" cy="2075888"/>
          </a:xfrm>
          <a:prstGeom prst="rect">
            <a:avLst/>
          </a:prstGeom>
          <a:noFill/>
          <a:ln w="12700">
            <a:solidFill>
              <a:srgbClr val="D04D1F"/>
            </a:solidFill>
          </a:ln>
          <a:extLst>
            <a:ext uri="{909E8E84-426E-40DD-AFC4-6F175D3DCCD1}">
              <a14:hiddenFill xmlns:a14="http://schemas.microsoft.com/office/drawing/2010/main">
                <a:solidFill>
                  <a:srgbClr val="FFFFFF"/>
                </a:solidFill>
              </a14:hiddenFill>
            </a:ext>
          </a:extLst>
        </p:spPr>
      </p:pic>
      <p:pic>
        <p:nvPicPr>
          <p:cNvPr id="1026" name="Picture 9">
            <a:extLst>
              <a:ext uri="{FF2B5EF4-FFF2-40B4-BE49-F238E27FC236}">
                <a16:creationId xmlns:a16="http://schemas.microsoft.com/office/drawing/2014/main" id="{3B801796-BB2C-4F5A-9F16-CD110D5B3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35" y="1173750"/>
            <a:ext cx="2902950" cy="2061687"/>
          </a:xfrm>
          <a:prstGeom prst="rect">
            <a:avLst/>
          </a:prstGeom>
          <a:noFill/>
          <a:ln w="12700">
            <a:solidFill>
              <a:srgbClr val="D04D1F"/>
            </a:solidFill>
          </a:ln>
          <a:extLst>
            <a:ext uri="{909E8E84-426E-40DD-AFC4-6F175D3DCCD1}">
              <a14:hiddenFill xmlns:a14="http://schemas.microsoft.com/office/drawing/2010/main">
                <a:solidFill>
                  <a:srgbClr val="FFFFFF"/>
                </a:solidFill>
              </a14:hiddenFill>
            </a:ext>
          </a:extLst>
        </p:spPr>
      </p:pic>
      <p:pic>
        <p:nvPicPr>
          <p:cNvPr id="1025" name="Picture 2">
            <a:extLst>
              <a:ext uri="{FF2B5EF4-FFF2-40B4-BE49-F238E27FC236}">
                <a16:creationId xmlns:a16="http://schemas.microsoft.com/office/drawing/2014/main" id="{F962D255-6B34-44FE-941C-9229B45B26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9677" b="18800"/>
          <a:stretch/>
        </p:blipFill>
        <p:spPr bwMode="auto">
          <a:xfrm>
            <a:off x="5157837" y="793922"/>
            <a:ext cx="1847874" cy="1871792"/>
          </a:xfrm>
          <a:prstGeom prst="rect">
            <a:avLst/>
          </a:prstGeom>
          <a:noFill/>
          <a:ln w="12700">
            <a:solidFill>
              <a:srgbClr val="D04D1F"/>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847CF8-FA03-47FA-864F-F26B1FC8761D}"/>
              </a:ext>
            </a:extLst>
          </p:cNvPr>
          <p:cNvSpPr/>
          <p:nvPr/>
        </p:nvSpPr>
        <p:spPr>
          <a:xfrm>
            <a:off x="3898900" y="2581275"/>
            <a:ext cx="212725" cy="190500"/>
          </a:xfrm>
          <a:prstGeom prst="rect">
            <a:avLst/>
          </a:prstGeom>
          <a:noFill/>
          <a:ln>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6" name="Rectangle 35">
            <a:extLst>
              <a:ext uri="{FF2B5EF4-FFF2-40B4-BE49-F238E27FC236}">
                <a16:creationId xmlns:a16="http://schemas.microsoft.com/office/drawing/2014/main" id="{F4AF1479-FE28-4C3A-951F-95C706168621}"/>
              </a:ext>
            </a:extLst>
          </p:cNvPr>
          <p:cNvSpPr/>
          <p:nvPr/>
        </p:nvSpPr>
        <p:spPr>
          <a:xfrm>
            <a:off x="5317588" y="4328617"/>
            <a:ext cx="6696221" cy="230832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solidFill>
                  <a:sysClr val="windowText" lastClr="000000"/>
                </a:solidFill>
              </a:rPr>
              <a:t>Methods:</a:t>
            </a:r>
          </a:p>
          <a:p>
            <a:pPr marL="285750" indent="-285750">
              <a:buFont typeface="Arial" panose="020B0604020202020204" pitchFamily="34" charset="0"/>
              <a:buChar char="•"/>
            </a:pPr>
            <a:r>
              <a:rPr lang="en-US" b="1" dirty="0">
                <a:solidFill>
                  <a:sysClr val="windowText" lastClr="000000"/>
                </a:solidFill>
              </a:rPr>
              <a:t>Spectral resampling: </a:t>
            </a:r>
            <a:r>
              <a:rPr lang="en-US" dirty="0">
                <a:solidFill>
                  <a:sysClr val="windowText" lastClr="000000"/>
                </a:solidFill>
              </a:rPr>
              <a:t>1024	       239 bands (</a:t>
            </a:r>
            <a:r>
              <a:rPr lang="en-US" u="sng" dirty="0">
                <a:solidFill>
                  <a:sysClr val="windowText" lastClr="000000"/>
                </a:solidFill>
              </a:rPr>
              <a:t>PRISMA</a:t>
            </a:r>
            <a:r>
              <a:rPr lang="en-US" dirty="0">
                <a:solidFill>
                  <a:sysClr val="windowText" lastClr="000000"/>
                </a:solidFill>
              </a:rPr>
              <a:t> specifications)</a:t>
            </a:r>
          </a:p>
          <a:p>
            <a:pPr marL="285750" indent="-285750">
              <a:buFont typeface="Arial" panose="020B0604020202020204" pitchFamily="34" charset="0"/>
              <a:buChar char="•"/>
            </a:pPr>
            <a:r>
              <a:rPr lang="en-US" b="1" dirty="0">
                <a:solidFill>
                  <a:sysClr val="windowText" lastClr="000000"/>
                </a:solidFill>
              </a:rPr>
              <a:t>Feature Selection:</a:t>
            </a:r>
            <a:r>
              <a:rPr lang="en-US" dirty="0">
                <a:solidFill>
                  <a:sysClr val="windowText" lastClr="000000"/>
                </a:solidFill>
              </a:rPr>
              <a:t> Genetic Algorithm to detect most sensitive bands</a:t>
            </a:r>
          </a:p>
          <a:p>
            <a:pPr marL="285750" indent="-285750">
              <a:buFont typeface="Arial" panose="020B0604020202020204" pitchFamily="34" charset="0"/>
              <a:buChar char="•"/>
            </a:pPr>
            <a:r>
              <a:rPr lang="en-US" b="1" dirty="0">
                <a:solidFill>
                  <a:sysClr val="windowText" lastClr="000000"/>
                </a:solidFill>
              </a:rPr>
              <a:t>Machine Learning regression model: </a:t>
            </a:r>
            <a:r>
              <a:rPr lang="en-US" dirty="0">
                <a:solidFill>
                  <a:sysClr val="windowText" lastClr="000000"/>
                </a:solidFill>
              </a:rPr>
              <a:t>Support Vector Regression</a:t>
            </a:r>
          </a:p>
          <a:p>
            <a:r>
              <a:rPr lang="en-US" b="1" u="sng" dirty="0">
                <a:solidFill>
                  <a:sysClr val="windowText" lastClr="000000"/>
                </a:solidFill>
              </a:rPr>
              <a:t>Model improvements:</a:t>
            </a:r>
          </a:p>
          <a:p>
            <a:pPr marL="285750" indent="-285750">
              <a:buFont typeface="Arial" panose="020B0604020202020204" pitchFamily="34" charset="0"/>
              <a:buChar char="•"/>
            </a:pPr>
            <a:r>
              <a:rPr lang="en-US" b="1" spc="-20" dirty="0">
                <a:solidFill>
                  <a:sysClr val="windowText" lastClr="000000"/>
                </a:solidFill>
              </a:rPr>
              <a:t>Data simulation: </a:t>
            </a:r>
            <a:r>
              <a:rPr lang="en-US" spc="-20" dirty="0">
                <a:solidFill>
                  <a:sysClr val="windowText" lastClr="000000"/>
                </a:solidFill>
              </a:rPr>
              <a:t> PROSPECT model for hyperspectral data simulation</a:t>
            </a:r>
          </a:p>
          <a:p>
            <a:pPr marL="285750" indent="-285750">
              <a:buFont typeface="Arial" panose="020B0604020202020204" pitchFamily="34" charset="0"/>
              <a:buChar char="•"/>
            </a:pPr>
            <a:r>
              <a:rPr lang="en-US" b="1" spc="-20" dirty="0">
                <a:solidFill>
                  <a:sysClr val="windowText" lastClr="000000"/>
                </a:solidFill>
              </a:rPr>
              <a:t>Spectral resampling: </a:t>
            </a:r>
            <a:r>
              <a:rPr lang="en-US" spc="-20" dirty="0">
                <a:solidFill>
                  <a:sysClr val="windowText" lastClr="000000"/>
                </a:solidFill>
              </a:rPr>
              <a:t>1024	       13 bands (</a:t>
            </a:r>
            <a:r>
              <a:rPr lang="en-US" u="sng" spc="-20" dirty="0">
                <a:solidFill>
                  <a:sysClr val="windowText" lastClr="000000"/>
                </a:solidFill>
              </a:rPr>
              <a:t>SENTINEL 2</a:t>
            </a:r>
            <a:r>
              <a:rPr lang="en-US" spc="-20" dirty="0">
                <a:solidFill>
                  <a:sysClr val="windowText" lastClr="000000"/>
                </a:solidFill>
              </a:rPr>
              <a:t> specifications)</a:t>
            </a:r>
          </a:p>
        </p:txBody>
      </p:sp>
      <p:cxnSp>
        <p:nvCxnSpPr>
          <p:cNvPr id="8" name="Straight Arrow Connector 7">
            <a:extLst>
              <a:ext uri="{FF2B5EF4-FFF2-40B4-BE49-F238E27FC236}">
                <a16:creationId xmlns:a16="http://schemas.microsoft.com/office/drawing/2014/main" id="{298E42C2-C296-4186-A7D3-E620B6F9B1E8}"/>
              </a:ext>
            </a:extLst>
          </p:cNvPr>
          <p:cNvCxnSpPr>
            <a:cxnSpLocks/>
          </p:cNvCxnSpPr>
          <p:nvPr/>
        </p:nvCxnSpPr>
        <p:spPr>
          <a:xfrm>
            <a:off x="8187395" y="4783015"/>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E73D166-2398-4D38-AF8B-02F4AAC3264B}"/>
              </a:ext>
            </a:extLst>
          </p:cNvPr>
          <p:cNvCxnSpPr>
            <a:cxnSpLocks/>
          </p:cNvCxnSpPr>
          <p:nvPr/>
        </p:nvCxnSpPr>
        <p:spPr>
          <a:xfrm>
            <a:off x="8142848" y="6440658"/>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78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(II)</a:t>
            </a:r>
          </a:p>
        </p:txBody>
      </p:sp>
      <p:grpSp>
        <p:nvGrpSpPr>
          <p:cNvPr id="2" name="Group 1">
            <a:extLst>
              <a:ext uri="{FF2B5EF4-FFF2-40B4-BE49-F238E27FC236}">
                <a16:creationId xmlns:a16="http://schemas.microsoft.com/office/drawing/2014/main" id="{150A3F7E-C187-4AC7-8533-0E75B526CB28}"/>
              </a:ext>
            </a:extLst>
          </p:cNvPr>
          <p:cNvGrpSpPr/>
          <p:nvPr/>
        </p:nvGrpSpPr>
        <p:grpSpPr>
          <a:xfrm>
            <a:off x="226133" y="1762994"/>
            <a:ext cx="11259404" cy="4901066"/>
            <a:chOff x="423081" y="1369099"/>
            <a:chExt cx="11259404" cy="4901066"/>
          </a:xfrm>
        </p:grpSpPr>
        <p:graphicFrame>
          <p:nvGraphicFramePr>
            <p:cNvPr id="13" name="Chart 12">
              <a:extLst>
                <a:ext uri="{FF2B5EF4-FFF2-40B4-BE49-F238E27FC236}">
                  <a16:creationId xmlns:a16="http://schemas.microsoft.com/office/drawing/2014/main" id="{27A32BB9-9E69-4702-82C5-69A10FB3FEC7}"/>
                </a:ext>
              </a:extLst>
            </p:cNvPr>
            <p:cNvGraphicFramePr>
              <a:graphicFrameLocks/>
            </p:cNvGraphicFramePr>
            <p:nvPr>
              <p:extLst>
                <p:ext uri="{D42A27DB-BD31-4B8C-83A1-F6EECF244321}">
                  <p14:modId xmlns:p14="http://schemas.microsoft.com/office/powerpoint/2010/main" val="1735020500"/>
                </p:ext>
              </p:extLst>
            </p:nvPr>
          </p:nvGraphicFramePr>
          <p:xfrm>
            <a:off x="423081" y="1446551"/>
            <a:ext cx="11259404" cy="482361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866575C-ADBC-471F-9CD3-7EF3D9D39814}"/>
                </a:ext>
              </a:extLst>
            </p:cNvPr>
            <p:cNvSpPr txBox="1"/>
            <p:nvPr/>
          </p:nvSpPr>
          <p:spPr>
            <a:xfrm>
              <a:off x="9110399" y="1788841"/>
              <a:ext cx="1903342"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a:t>Niter = 50</a:t>
              </a:r>
            </a:p>
            <a:p>
              <a:r>
                <a:rPr lang="de-DE" sz="1600" dirty="0"/>
                <a:t>Pmut = 0.01</a:t>
              </a:r>
            </a:p>
            <a:p>
              <a:r>
                <a:rPr lang="de-DE" sz="1600" dirty="0"/>
                <a:t>Ngenes (i=1) = 5</a:t>
              </a:r>
            </a:p>
            <a:p>
              <a:r>
                <a:rPr lang="de-DE" sz="1600" dirty="0"/>
                <a:t>Time = 8.2 hs</a:t>
              </a:r>
              <a:endParaRPr lang="es-AR" sz="1600" dirty="0"/>
            </a:p>
          </p:txBody>
        </p:sp>
        <p:sp>
          <p:nvSpPr>
            <p:cNvPr id="15" name="Rectangle 14">
              <a:extLst>
                <a:ext uri="{FF2B5EF4-FFF2-40B4-BE49-F238E27FC236}">
                  <a16:creationId xmlns:a16="http://schemas.microsoft.com/office/drawing/2014/main" id="{5FE914F1-03AC-44E3-B98B-63551D542D16}"/>
                </a:ext>
              </a:extLst>
            </p:cNvPr>
            <p:cNvSpPr/>
            <p:nvPr/>
          </p:nvSpPr>
          <p:spPr>
            <a:xfrm>
              <a:off x="2306471" y="1584645"/>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Rectangle 15">
              <a:extLst>
                <a:ext uri="{FF2B5EF4-FFF2-40B4-BE49-F238E27FC236}">
                  <a16:creationId xmlns:a16="http://schemas.microsoft.com/office/drawing/2014/main" id="{BDE72932-AC1B-41B6-B483-3F6F4CF89856}"/>
                </a:ext>
              </a:extLst>
            </p:cNvPr>
            <p:cNvSpPr/>
            <p:nvPr/>
          </p:nvSpPr>
          <p:spPr>
            <a:xfrm>
              <a:off x="2472519" y="1586917"/>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Rectangle 16">
              <a:extLst>
                <a:ext uri="{FF2B5EF4-FFF2-40B4-BE49-F238E27FC236}">
                  <a16:creationId xmlns:a16="http://schemas.microsoft.com/office/drawing/2014/main" id="{046D6C12-7736-464B-9CD0-E6187E6F8327}"/>
                </a:ext>
              </a:extLst>
            </p:cNvPr>
            <p:cNvSpPr/>
            <p:nvPr/>
          </p:nvSpPr>
          <p:spPr>
            <a:xfrm>
              <a:off x="2611271" y="1589189"/>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Rectangle 17">
              <a:extLst>
                <a:ext uri="{FF2B5EF4-FFF2-40B4-BE49-F238E27FC236}">
                  <a16:creationId xmlns:a16="http://schemas.microsoft.com/office/drawing/2014/main" id="{331F343E-5E2E-4EBB-AE76-A54EB76853E1}"/>
                </a:ext>
              </a:extLst>
            </p:cNvPr>
            <p:cNvSpPr/>
            <p:nvPr/>
          </p:nvSpPr>
          <p:spPr>
            <a:xfrm>
              <a:off x="3050276" y="1577813"/>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Rectangle 18">
              <a:extLst>
                <a:ext uri="{FF2B5EF4-FFF2-40B4-BE49-F238E27FC236}">
                  <a16:creationId xmlns:a16="http://schemas.microsoft.com/office/drawing/2014/main" id="{DAE999A4-097D-446D-9864-3F03A3D5FADD}"/>
                </a:ext>
              </a:extLst>
            </p:cNvPr>
            <p:cNvSpPr/>
            <p:nvPr/>
          </p:nvSpPr>
          <p:spPr>
            <a:xfrm>
              <a:off x="6423558" y="1580086"/>
              <a:ext cx="304788"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TextBox 19">
              <a:extLst>
                <a:ext uri="{FF2B5EF4-FFF2-40B4-BE49-F238E27FC236}">
                  <a16:creationId xmlns:a16="http://schemas.microsoft.com/office/drawing/2014/main" id="{249CDB65-7112-46C6-A624-9645BF44729C}"/>
                </a:ext>
              </a:extLst>
            </p:cNvPr>
            <p:cNvSpPr txBox="1"/>
            <p:nvPr/>
          </p:nvSpPr>
          <p:spPr>
            <a:xfrm>
              <a:off x="2049431" y="1394123"/>
              <a:ext cx="346570" cy="276999"/>
            </a:xfrm>
            <a:prstGeom prst="rect">
              <a:avLst/>
            </a:prstGeom>
            <a:noFill/>
          </p:spPr>
          <p:txBody>
            <a:bodyPr wrap="none" rtlCol="0">
              <a:spAutoFit/>
            </a:bodyPr>
            <a:lstStyle/>
            <a:p>
              <a:r>
                <a:rPr lang="de-DE" sz="1200" dirty="0"/>
                <a:t>B4</a:t>
              </a:r>
              <a:endParaRPr lang="es-AR" sz="1200" dirty="0"/>
            </a:p>
          </p:txBody>
        </p:sp>
        <p:sp>
          <p:nvSpPr>
            <p:cNvPr id="21" name="TextBox 20">
              <a:extLst>
                <a:ext uri="{FF2B5EF4-FFF2-40B4-BE49-F238E27FC236}">
                  <a16:creationId xmlns:a16="http://schemas.microsoft.com/office/drawing/2014/main" id="{A72DC008-EB18-40D8-9480-91A2F4855BCA}"/>
                </a:ext>
              </a:extLst>
            </p:cNvPr>
            <p:cNvSpPr txBox="1"/>
            <p:nvPr/>
          </p:nvSpPr>
          <p:spPr>
            <a:xfrm>
              <a:off x="864343" y="1369099"/>
              <a:ext cx="1228413" cy="276999"/>
            </a:xfrm>
            <a:prstGeom prst="rect">
              <a:avLst/>
            </a:prstGeom>
            <a:noFill/>
          </p:spPr>
          <p:txBody>
            <a:bodyPr wrap="none" rtlCol="0">
              <a:spAutoFit/>
            </a:bodyPr>
            <a:lstStyle/>
            <a:p>
              <a:r>
                <a:rPr lang="de-DE" sz="1200" dirty="0"/>
                <a:t>Sentinel-2 Bands</a:t>
              </a:r>
              <a:endParaRPr lang="es-AR" sz="1200" dirty="0"/>
            </a:p>
          </p:txBody>
        </p:sp>
        <p:sp>
          <p:nvSpPr>
            <p:cNvPr id="22" name="TextBox 21">
              <a:extLst>
                <a:ext uri="{FF2B5EF4-FFF2-40B4-BE49-F238E27FC236}">
                  <a16:creationId xmlns:a16="http://schemas.microsoft.com/office/drawing/2014/main" id="{7167D012-61F2-4EED-8A89-FA28CE31A0FB}"/>
                </a:ext>
              </a:extLst>
            </p:cNvPr>
            <p:cNvSpPr txBox="1"/>
            <p:nvPr/>
          </p:nvSpPr>
          <p:spPr>
            <a:xfrm>
              <a:off x="2324663" y="1382747"/>
              <a:ext cx="346570" cy="276999"/>
            </a:xfrm>
            <a:prstGeom prst="rect">
              <a:avLst/>
            </a:prstGeom>
            <a:noFill/>
          </p:spPr>
          <p:txBody>
            <a:bodyPr wrap="none" rtlCol="0">
              <a:spAutoFit/>
            </a:bodyPr>
            <a:lstStyle/>
            <a:p>
              <a:r>
                <a:rPr lang="de-DE" sz="1200" dirty="0"/>
                <a:t>B5</a:t>
              </a:r>
              <a:endParaRPr lang="es-AR" sz="1200" dirty="0"/>
            </a:p>
          </p:txBody>
        </p:sp>
        <p:sp>
          <p:nvSpPr>
            <p:cNvPr id="23" name="TextBox 22">
              <a:extLst>
                <a:ext uri="{FF2B5EF4-FFF2-40B4-BE49-F238E27FC236}">
                  <a16:creationId xmlns:a16="http://schemas.microsoft.com/office/drawing/2014/main" id="{2F2B3C3B-EEFF-49AF-89EA-DCF658D5F56E}"/>
                </a:ext>
              </a:extLst>
            </p:cNvPr>
            <p:cNvSpPr txBox="1"/>
            <p:nvPr/>
          </p:nvSpPr>
          <p:spPr>
            <a:xfrm>
              <a:off x="2529378" y="1382747"/>
              <a:ext cx="346570" cy="276999"/>
            </a:xfrm>
            <a:prstGeom prst="rect">
              <a:avLst/>
            </a:prstGeom>
            <a:noFill/>
          </p:spPr>
          <p:txBody>
            <a:bodyPr wrap="none" rtlCol="0">
              <a:spAutoFit/>
            </a:bodyPr>
            <a:lstStyle/>
            <a:p>
              <a:r>
                <a:rPr lang="de-DE" sz="1200" dirty="0"/>
                <a:t>B6</a:t>
              </a:r>
              <a:endParaRPr lang="es-AR" sz="1200" dirty="0"/>
            </a:p>
          </p:txBody>
        </p:sp>
        <p:sp>
          <p:nvSpPr>
            <p:cNvPr id="24" name="TextBox 23">
              <a:extLst>
                <a:ext uri="{FF2B5EF4-FFF2-40B4-BE49-F238E27FC236}">
                  <a16:creationId xmlns:a16="http://schemas.microsoft.com/office/drawing/2014/main" id="{B0A46879-9AA2-4F0A-B672-0428C8A20EE1}"/>
                </a:ext>
              </a:extLst>
            </p:cNvPr>
            <p:cNvSpPr txBox="1"/>
            <p:nvPr/>
          </p:nvSpPr>
          <p:spPr>
            <a:xfrm>
              <a:off x="2938814" y="1382748"/>
              <a:ext cx="420308" cy="276999"/>
            </a:xfrm>
            <a:prstGeom prst="rect">
              <a:avLst/>
            </a:prstGeom>
            <a:noFill/>
          </p:spPr>
          <p:txBody>
            <a:bodyPr wrap="none" rtlCol="0">
              <a:spAutoFit/>
            </a:bodyPr>
            <a:lstStyle/>
            <a:p>
              <a:r>
                <a:rPr lang="de-DE" sz="1200" dirty="0"/>
                <a:t>B8a</a:t>
              </a:r>
              <a:endParaRPr lang="es-AR" sz="1200" dirty="0"/>
            </a:p>
          </p:txBody>
        </p:sp>
        <p:sp>
          <p:nvSpPr>
            <p:cNvPr id="25" name="TextBox 24">
              <a:extLst>
                <a:ext uri="{FF2B5EF4-FFF2-40B4-BE49-F238E27FC236}">
                  <a16:creationId xmlns:a16="http://schemas.microsoft.com/office/drawing/2014/main" id="{5F7D5E00-58BF-43F1-A251-B22E6325C398}"/>
                </a:ext>
              </a:extLst>
            </p:cNvPr>
            <p:cNvSpPr txBox="1"/>
            <p:nvPr/>
          </p:nvSpPr>
          <p:spPr>
            <a:xfrm>
              <a:off x="6378475" y="1369099"/>
              <a:ext cx="425116" cy="276999"/>
            </a:xfrm>
            <a:prstGeom prst="rect">
              <a:avLst/>
            </a:prstGeom>
            <a:noFill/>
          </p:spPr>
          <p:txBody>
            <a:bodyPr wrap="none" rtlCol="0">
              <a:spAutoFit/>
            </a:bodyPr>
            <a:lstStyle/>
            <a:p>
              <a:r>
                <a:rPr lang="de-DE" sz="1200" dirty="0"/>
                <a:t>B11</a:t>
              </a:r>
              <a:endParaRPr lang="es-AR" sz="1200" dirty="0"/>
            </a:p>
          </p:txBody>
        </p:sp>
        <p:sp>
          <p:nvSpPr>
            <p:cNvPr id="26" name="Rectangle 25">
              <a:extLst>
                <a:ext uri="{FF2B5EF4-FFF2-40B4-BE49-F238E27FC236}">
                  <a16:creationId xmlns:a16="http://schemas.microsoft.com/office/drawing/2014/main" id="{F9F46AC1-4B55-42A2-909E-26381C45C0C6}"/>
                </a:ext>
              </a:extLst>
            </p:cNvPr>
            <p:cNvSpPr/>
            <p:nvPr/>
          </p:nvSpPr>
          <p:spPr>
            <a:xfrm>
              <a:off x="864343" y="4913194"/>
              <a:ext cx="1806890" cy="313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Leaf pigments</a:t>
              </a:r>
              <a:endParaRPr lang="es-AR" dirty="0"/>
            </a:p>
          </p:txBody>
        </p:sp>
        <p:sp>
          <p:nvSpPr>
            <p:cNvPr id="27" name="Rectangle 26">
              <a:extLst>
                <a:ext uri="{FF2B5EF4-FFF2-40B4-BE49-F238E27FC236}">
                  <a16:creationId xmlns:a16="http://schemas.microsoft.com/office/drawing/2014/main" id="{197957F6-2FF9-4CAF-9D71-644A4C0C3AA4}"/>
                </a:ext>
              </a:extLst>
            </p:cNvPr>
            <p:cNvSpPr/>
            <p:nvPr/>
          </p:nvSpPr>
          <p:spPr>
            <a:xfrm>
              <a:off x="2695425" y="4913194"/>
              <a:ext cx="2811957" cy="3138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Cell structure</a:t>
              </a:r>
              <a:endParaRPr lang="es-AR" dirty="0"/>
            </a:p>
          </p:txBody>
        </p:sp>
        <p:sp>
          <p:nvSpPr>
            <p:cNvPr id="28" name="Rectangle 27">
              <a:extLst>
                <a:ext uri="{FF2B5EF4-FFF2-40B4-BE49-F238E27FC236}">
                  <a16:creationId xmlns:a16="http://schemas.microsoft.com/office/drawing/2014/main" id="{F312C5FB-D146-405C-87E4-BA1D48D8DDFE}"/>
                </a:ext>
              </a:extLst>
            </p:cNvPr>
            <p:cNvSpPr/>
            <p:nvPr/>
          </p:nvSpPr>
          <p:spPr>
            <a:xfrm>
              <a:off x="5504337" y="4920013"/>
              <a:ext cx="5509404" cy="313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Water content, Leaf biochemicals, Cellulose, Protein lignin</a:t>
              </a:r>
              <a:endParaRPr lang="es-AR" sz="1600" dirty="0"/>
            </a:p>
          </p:txBody>
        </p:sp>
      </p:grpSp>
      <p:sp>
        <p:nvSpPr>
          <p:cNvPr id="30" name="TextBox 1">
            <a:extLst>
              <a:ext uri="{FF2B5EF4-FFF2-40B4-BE49-F238E27FC236}">
                <a16:creationId xmlns:a16="http://schemas.microsoft.com/office/drawing/2014/main" id="{917BD07F-221D-46C9-891B-CFF3B830A787}"/>
              </a:ext>
            </a:extLst>
          </p:cNvPr>
          <p:cNvSpPr txBox="1"/>
          <p:nvPr/>
        </p:nvSpPr>
        <p:spPr>
          <a:xfrm>
            <a:off x="154176" y="1099621"/>
            <a:ext cx="370345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Feature Selection (case meadow)</a:t>
            </a:r>
          </a:p>
        </p:txBody>
      </p:sp>
    </p:spTree>
    <p:extLst>
      <p:ext uri="{BB962C8B-B14F-4D97-AF65-F5344CB8AC3E}">
        <p14:creationId xmlns:p14="http://schemas.microsoft.com/office/powerpoint/2010/main" val="259081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(III)</a:t>
            </a:r>
          </a:p>
        </p:txBody>
      </p:sp>
      <p:graphicFrame>
        <p:nvGraphicFramePr>
          <p:cNvPr id="31" name="Table 7">
            <a:extLst>
              <a:ext uri="{FF2B5EF4-FFF2-40B4-BE49-F238E27FC236}">
                <a16:creationId xmlns:a16="http://schemas.microsoft.com/office/drawing/2014/main" id="{9E3495DE-81A9-4780-8031-E090809825C1}"/>
              </a:ext>
            </a:extLst>
          </p:cNvPr>
          <p:cNvGraphicFramePr>
            <a:graphicFrameLocks noGrp="1"/>
          </p:cNvGraphicFramePr>
          <p:nvPr>
            <p:extLst>
              <p:ext uri="{D42A27DB-BD31-4B8C-83A1-F6EECF244321}">
                <p14:modId xmlns:p14="http://schemas.microsoft.com/office/powerpoint/2010/main" val="1545725331"/>
              </p:ext>
            </p:extLst>
          </p:nvPr>
        </p:nvGraphicFramePr>
        <p:xfrm>
          <a:off x="313899" y="1475155"/>
          <a:ext cx="4177920" cy="1112520"/>
        </p:xfrm>
        <a:graphic>
          <a:graphicData uri="http://schemas.openxmlformats.org/drawingml/2006/table">
            <a:tbl>
              <a:tblPr firstRow="1" bandRow="1">
                <a:tableStyleId>{5C22544A-7EE6-4342-B048-85BDC9FD1C3A}</a:tableStyleId>
              </a:tblPr>
              <a:tblGrid>
                <a:gridCol w="3421952">
                  <a:extLst>
                    <a:ext uri="{9D8B030D-6E8A-4147-A177-3AD203B41FA5}">
                      <a16:colId xmlns:a16="http://schemas.microsoft.com/office/drawing/2014/main" val="932935277"/>
                    </a:ext>
                  </a:extLst>
                </a:gridCol>
                <a:gridCol w="755968">
                  <a:extLst>
                    <a:ext uri="{9D8B030D-6E8A-4147-A177-3AD203B41FA5}">
                      <a16:colId xmlns:a16="http://schemas.microsoft.com/office/drawing/2014/main" val="2455203999"/>
                    </a:ext>
                  </a:extLst>
                </a:gridCol>
              </a:tblGrid>
              <a:tr h="370840">
                <a:tc>
                  <a:txBody>
                    <a:bodyPr/>
                    <a:lstStyle/>
                    <a:p>
                      <a:endParaRPr lang="es-AR" dirty="0"/>
                    </a:p>
                  </a:txBody>
                  <a:tcPr/>
                </a:tc>
                <a:tc>
                  <a:txBody>
                    <a:bodyPr/>
                    <a:lstStyle/>
                    <a:p>
                      <a:r>
                        <a:rPr lang="de-DE" dirty="0"/>
                        <a:t>R2</a:t>
                      </a:r>
                      <a:endParaRPr lang="es-AR" dirty="0"/>
                    </a:p>
                  </a:txBody>
                  <a:tcPr/>
                </a:tc>
                <a:extLst>
                  <a:ext uri="{0D108BD9-81ED-4DB2-BD59-A6C34878D82A}">
                    <a16:rowId xmlns:a16="http://schemas.microsoft.com/office/drawing/2014/main" val="1327891286"/>
                  </a:ext>
                </a:extLst>
              </a:tr>
              <a:tr h="370840">
                <a:tc>
                  <a:txBody>
                    <a:bodyPr/>
                    <a:lstStyle/>
                    <a:p>
                      <a:r>
                        <a:rPr lang="de-DE" dirty="0"/>
                        <a:t>Field Data 239 bands  + </a:t>
                      </a:r>
                      <a:r>
                        <a:rPr lang="el-GR" dirty="0"/>
                        <a:t>σ</a:t>
                      </a:r>
                      <a:r>
                        <a:rPr lang="es-AR" baseline="-25000" dirty="0"/>
                        <a:t>VV</a:t>
                      </a:r>
                      <a:r>
                        <a:rPr lang="es-AR" dirty="0"/>
                        <a:t> + </a:t>
                      </a:r>
                      <a:r>
                        <a:rPr lang="el-GR" dirty="0"/>
                        <a:t>σ</a:t>
                      </a:r>
                      <a:r>
                        <a:rPr lang="es-AR" baseline="-25000" dirty="0"/>
                        <a:t>VH</a:t>
                      </a:r>
                      <a:endParaRPr lang="es-AR" dirty="0"/>
                    </a:p>
                  </a:txBody>
                  <a:tcPr>
                    <a:lnB w="28575" cap="flat" cmpd="sng" algn="ctr">
                      <a:solidFill>
                        <a:srgbClr val="0070C0"/>
                      </a:solidFill>
                      <a:prstDash val="solid"/>
                      <a:round/>
                      <a:headEnd type="none" w="med" len="med"/>
                      <a:tailEnd type="none" w="med" len="med"/>
                    </a:lnB>
                  </a:tcPr>
                </a:tc>
                <a:tc>
                  <a:txBody>
                    <a:bodyPr/>
                    <a:lstStyle/>
                    <a:p>
                      <a:r>
                        <a:rPr lang="es-AR" dirty="0"/>
                        <a:t>0.37</a:t>
                      </a:r>
                    </a:p>
                  </a:txBody>
                  <a:tcPr>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42445618"/>
                  </a:ext>
                </a:extLst>
              </a:tr>
              <a:tr h="370840">
                <a:tc>
                  <a:txBody>
                    <a:bodyPr/>
                    <a:lstStyle/>
                    <a:p>
                      <a:r>
                        <a:rPr lang="de-DE" dirty="0"/>
                        <a:t>Field Data S2 13 bands  + </a:t>
                      </a:r>
                      <a:r>
                        <a:rPr lang="el-GR" dirty="0"/>
                        <a:t>σ</a:t>
                      </a:r>
                      <a:r>
                        <a:rPr lang="es-AR" baseline="-25000" dirty="0"/>
                        <a:t>VV</a:t>
                      </a:r>
                      <a:r>
                        <a:rPr lang="es-AR" dirty="0"/>
                        <a:t> + </a:t>
                      </a:r>
                      <a:r>
                        <a:rPr lang="el-GR" dirty="0"/>
                        <a:t>σ</a:t>
                      </a:r>
                      <a:r>
                        <a:rPr lang="es-AR" baseline="-25000" dirty="0"/>
                        <a:t>VH</a:t>
                      </a:r>
                      <a:endParaRPr lang="es-AR" dirty="0"/>
                    </a:p>
                  </a:txBody>
                  <a:tcP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lang="es-AR" dirty="0"/>
                        <a:t>0.71</a:t>
                      </a: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78080830"/>
                  </a:ext>
                </a:extLst>
              </a:tr>
            </a:tbl>
          </a:graphicData>
        </a:graphic>
      </p:graphicFrame>
      <p:cxnSp>
        <p:nvCxnSpPr>
          <p:cNvPr id="34" name="Straight Arrow Connector 33">
            <a:extLst>
              <a:ext uri="{FF2B5EF4-FFF2-40B4-BE49-F238E27FC236}">
                <a16:creationId xmlns:a16="http://schemas.microsoft.com/office/drawing/2014/main" id="{B34FB914-1D0B-4DBB-AA3A-45B19F581CF0}"/>
              </a:ext>
            </a:extLst>
          </p:cNvPr>
          <p:cNvCxnSpPr/>
          <p:nvPr/>
        </p:nvCxnSpPr>
        <p:spPr>
          <a:xfrm>
            <a:off x="4049226" y="2690383"/>
            <a:ext cx="0" cy="809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343158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SVR regression (case meadow)</a:t>
            </a:r>
          </a:p>
        </p:txBody>
      </p:sp>
      <p:pic>
        <p:nvPicPr>
          <p:cNvPr id="3" name="Picture 2">
            <a:extLst>
              <a:ext uri="{FF2B5EF4-FFF2-40B4-BE49-F238E27FC236}">
                <a16:creationId xmlns:a16="http://schemas.microsoft.com/office/drawing/2014/main" id="{5C28A43B-54B1-4806-A66C-BB757AB64F84}"/>
              </a:ext>
            </a:extLst>
          </p:cNvPr>
          <p:cNvPicPr>
            <a:picLocks noChangeAspect="1"/>
          </p:cNvPicPr>
          <p:nvPr/>
        </p:nvPicPr>
        <p:blipFill>
          <a:blip r:embed="rId3"/>
          <a:stretch>
            <a:fillRect/>
          </a:stretch>
        </p:blipFill>
        <p:spPr>
          <a:xfrm>
            <a:off x="6020973" y="967887"/>
            <a:ext cx="5724011" cy="2866629"/>
          </a:xfrm>
          <a:prstGeom prst="rect">
            <a:avLst/>
          </a:prstGeom>
          <a:ln w="28575">
            <a:solidFill>
              <a:srgbClr val="0070C0"/>
            </a:solidFill>
          </a:ln>
        </p:spPr>
      </p:pic>
      <p:cxnSp>
        <p:nvCxnSpPr>
          <p:cNvPr id="5" name="Straight Arrow Connector 4">
            <a:extLst>
              <a:ext uri="{FF2B5EF4-FFF2-40B4-BE49-F238E27FC236}">
                <a16:creationId xmlns:a16="http://schemas.microsoft.com/office/drawing/2014/main" id="{8C552BE8-95B5-4A88-BAD8-2C9949164BFE}"/>
              </a:ext>
            </a:extLst>
          </p:cNvPr>
          <p:cNvCxnSpPr>
            <a:cxnSpLocks/>
          </p:cNvCxnSpPr>
          <p:nvPr/>
        </p:nvCxnSpPr>
        <p:spPr>
          <a:xfrm>
            <a:off x="4689987" y="2025748"/>
            <a:ext cx="726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3DA1E37-BAA3-4777-8A4D-FA1C2437B9AC}"/>
              </a:ext>
            </a:extLst>
          </p:cNvPr>
          <p:cNvPicPr>
            <a:picLocks noChangeAspect="1"/>
          </p:cNvPicPr>
          <p:nvPr/>
        </p:nvPicPr>
        <p:blipFill>
          <a:blip r:embed="rId4"/>
          <a:stretch>
            <a:fillRect/>
          </a:stretch>
        </p:blipFill>
        <p:spPr>
          <a:xfrm>
            <a:off x="203762" y="3563924"/>
            <a:ext cx="5648398" cy="3087668"/>
          </a:xfrm>
          <a:prstGeom prst="rect">
            <a:avLst/>
          </a:prstGeom>
          <a:ln w="28575">
            <a:solidFill>
              <a:srgbClr val="0070C0"/>
            </a:solidFill>
          </a:ln>
        </p:spPr>
      </p:pic>
    </p:spTree>
    <p:extLst>
      <p:ext uri="{BB962C8B-B14F-4D97-AF65-F5344CB8AC3E}">
        <p14:creationId xmlns:p14="http://schemas.microsoft.com/office/powerpoint/2010/main" val="152434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(IV)</a:t>
            </a:r>
          </a:p>
        </p:txBody>
      </p:sp>
      <p:graphicFrame>
        <p:nvGraphicFramePr>
          <p:cNvPr id="31" name="Table 7">
            <a:extLst>
              <a:ext uri="{FF2B5EF4-FFF2-40B4-BE49-F238E27FC236}">
                <a16:creationId xmlns:a16="http://schemas.microsoft.com/office/drawing/2014/main" id="{9E3495DE-81A9-4780-8031-E090809825C1}"/>
              </a:ext>
            </a:extLst>
          </p:cNvPr>
          <p:cNvGraphicFramePr>
            <a:graphicFrameLocks noGrp="1"/>
          </p:cNvGraphicFramePr>
          <p:nvPr>
            <p:extLst>
              <p:ext uri="{D42A27DB-BD31-4B8C-83A1-F6EECF244321}">
                <p14:modId xmlns:p14="http://schemas.microsoft.com/office/powerpoint/2010/main" val="974908792"/>
              </p:ext>
            </p:extLst>
          </p:nvPr>
        </p:nvGraphicFramePr>
        <p:xfrm>
          <a:off x="313899" y="1475155"/>
          <a:ext cx="4020757" cy="1112520"/>
        </p:xfrm>
        <a:graphic>
          <a:graphicData uri="http://schemas.openxmlformats.org/drawingml/2006/table">
            <a:tbl>
              <a:tblPr firstRow="1" bandRow="1">
                <a:tableStyleId>{5C22544A-7EE6-4342-B048-85BDC9FD1C3A}</a:tableStyleId>
              </a:tblPr>
              <a:tblGrid>
                <a:gridCol w="3264789">
                  <a:extLst>
                    <a:ext uri="{9D8B030D-6E8A-4147-A177-3AD203B41FA5}">
                      <a16:colId xmlns:a16="http://schemas.microsoft.com/office/drawing/2014/main" val="932935277"/>
                    </a:ext>
                  </a:extLst>
                </a:gridCol>
                <a:gridCol w="755968">
                  <a:extLst>
                    <a:ext uri="{9D8B030D-6E8A-4147-A177-3AD203B41FA5}">
                      <a16:colId xmlns:a16="http://schemas.microsoft.com/office/drawing/2014/main" val="2455203999"/>
                    </a:ext>
                  </a:extLst>
                </a:gridCol>
              </a:tblGrid>
              <a:tr h="370840">
                <a:tc>
                  <a:txBody>
                    <a:bodyPr/>
                    <a:lstStyle/>
                    <a:p>
                      <a:endParaRPr lang="es-AR" dirty="0"/>
                    </a:p>
                  </a:txBody>
                  <a:tcPr/>
                </a:tc>
                <a:tc>
                  <a:txBody>
                    <a:bodyPr/>
                    <a:lstStyle/>
                    <a:p>
                      <a:r>
                        <a:rPr lang="de-DE" dirty="0"/>
                        <a:t>R2</a:t>
                      </a:r>
                      <a:endParaRPr lang="es-AR" dirty="0"/>
                    </a:p>
                  </a:txBody>
                  <a:tcPr/>
                </a:tc>
                <a:extLst>
                  <a:ext uri="{0D108BD9-81ED-4DB2-BD59-A6C34878D82A}">
                    <a16:rowId xmlns:a16="http://schemas.microsoft.com/office/drawing/2014/main" val="1327891286"/>
                  </a:ext>
                </a:extLst>
              </a:tr>
              <a:tr h="370840">
                <a:tc>
                  <a:txBody>
                    <a:bodyPr/>
                    <a:lstStyle/>
                    <a:p>
                      <a:r>
                        <a:rPr lang="de-DE" dirty="0"/>
                        <a:t>Field Data 239 bands + </a:t>
                      </a:r>
                      <a:r>
                        <a:rPr lang="el-GR" dirty="0"/>
                        <a:t>σ</a:t>
                      </a:r>
                      <a:r>
                        <a:rPr lang="es-AR" baseline="-25000" dirty="0"/>
                        <a:t>VV</a:t>
                      </a:r>
                      <a:r>
                        <a:rPr lang="es-AR" dirty="0"/>
                        <a:t> + </a:t>
                      </a:r>
                      <a:r>
                        <a:rPr lang="el-GR" dirty="0"/>
                        <a:t>σ</a:t>
                      </a:r>
                      <a:r>
                        <a:rPr lang="es-AR" baseline="-25000" dirty="0"/>
                        <a:t>VH</a:t>
                      </a:r>
                      <a:r>
                        <a:rPr lang="es-AR" dirty="0"/>
                        <a:t> </a:t>
                      </a:r>
                    </a:p>
                  </a:txBody>
                  <a:tcPr>
                    <a:lnB w="28575" cap="flat" cmpd="sng" algn="ctr">
                      <a:solidFill>
                        <a:srgbClr val="0070C0"/>
                      </a:solidFill>
                      <a:prstDash val="solid"/>
                      <a:round/>
                      <a:headEnd type="none" w="med" len="med"/>
                      <a:tailEnd type="none" w="med" len="med"/>
                    </a:lnB>
                  </a:tcPr>
                </a:tc>
                <a:tc>
                  <a:txBody>
                    <a:bodyPr/>
                    <a:lstStyle/>
                    <a:p>
                      <a:r>
                        <a:rPr lang="es-AR" dirty="0"/>
                        <a:t>0.37</a:t>
                      </a:r>
                    </a:p>
                  </a:txBody>
                  <a:tcPr>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42445618"/>
                  </a:ext>
                </a:extLst>
              </a:tr>
              <a:tr h="370840">
                <a:tc>
                  <a:txBody>
                    <a:bodyPr/>
                    <a:lstStyle/>
                    <a:p>
                      <a:r>
                        <a:rPr lang="de-DE" dirty="0"/>
                        <a:t>Field Data 52 bands  + </a:t>
                      </a:r>
                      <a:r>
                        <a:rPr lang="el-GR" dirty="0"/>
                        <a:t>σ</a:t>
                      </a:r>
                      <a:r>
                        <a:rPr lang="es-AR" baseline="-25000" dirty="0"/>
                        <a:t>VV</a:t>
                      </a:r>
                      <a:r>
                        <a:rPr lang="es-AR" dirty="0"/>
                        <a:t> + </a:t>
                      </a:r>
                      <a:r>
                        <a:rPr lang="el-GR" dirty="0"/>
                        <a:t>σ</a:t>
                      </a:r>
                      <a:r>
                        <a:rPr lang="es-AR" baseline="-25000" dirty="0"/>
                        <a:t>VH</a:t>
                      </a:r>
                      <a:endParaRPr lang="es-AR" dirty="0"/>
                    </a:p>
                  </a:txBody>
                  <a:tcP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lang="es-AR" dirty="0"/>
                        <a:t>0.53</a:t>
                      </a: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78080830"/>
                  </a:ext>
                </a:extLst>
              </a:tr>
            </a:tbl>
          </a:graphicData>
        </a:graphic>
      </p:graphicFrame>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343158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SVR regression (case meadow)</a:t>
            </a:r>
          </a:p>
        </p:txBody>
      </p:sp>
      <p:pic>
        <p:nvPicPr>
          <p:cNvPr id="2" name="Picture 1">
            <a:extLst>
              <a:ext uri="{FF2B5EF4-FFF2-40B4-BE49-F238E27FC236}">
                <a16:creationId xmlns:a16="http://schemas.microsoft.com/office/drawing/2014/main" id="{842BFCFE-6A08-413F-A6B1-81F141E5D8C0}"/>
              </a:ext>
            </a:extLst>
          </p:cNvPr>
          <p:cNvPicPr>
            <a:picLocks noChangeAspect="1"/>
          </p:cNvPicPr>
          <p:nvPr/>
        </p:nvPicPr>
        <p:blipFill>
          <a:blip r:embed="rId3"/>
          <a:stretch>
            <a:fillRect/>
          </a:stretch>
        </p:blipFill>
        <p:spPr>
          <a:xfrm>
            <a:off x="344437" y="3498312"/>
            <a:ext cx="5819775" cy="3181350"/>
          </a:xfrm>
          <a:prstGeom prst="rect">
            <a:avLst/>
          </a:prstGeom>
          <a:ln w="38100">
            <a:solidFill>
              <a:srgbClr val="0070C0"/>
            </a:solidFill>
          </a:ln>
        </p:spPr>
      </p:pic>
      <p:cxnSp>
        <p:nvCxnSpPr>
          <p:cNvPr id="10" name="Straight Arrow Connector 9">
            <a:extLst>
              <a:ext uri="{FF2B5EF4-FFF2-40B4-BE49-F238E27FC236}">
                <a16:creationId xmlns:a16="http://schemas.microsoft.com/office/drawing/2014/main" id="{38F2C125-A0F1-4E9C-81BF-FBDBA566A935}"/>
              </a:ext>
            </a:extLst>
          </p:cNvPr>
          <p:cNvCxnSpPr/>
          <p:nvPr/>
        </p:nvCxnSpPr>
        <p:spPr>
          <a:xfrm>
            <a:off x="3947577" y="2617998"/>
            <a:ext cx="0" cy="809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1AAA4BF1-6CC0-430D-A1DD-A606AF0A6EA4}"/>
              </a:ext>
            </a:extLst>
          </p:cNvPr>
          <p:cNvSpPr txBox="1"/>
          <p:nvPr/>
        </p:nvSpPr>
        <p:spPr>
          <a:xfrm>
            <a:off x="9052560" y="6281415"/>
            <a:ext cx="3139440" cy="400110"/>
          </a:xfrm>
          <a:prstGeom prst="rect">
            <a:avLst/>
          </a:prstGeom>
          <a:noFill/>
        </p:spPr>
        <p:txBody>
          <a:bodyPr wrap="square" rtlCol="0">
            <a:spAutoFit/>
          </a:bodyPr>
          <a:lstStyle/>
          <a:p>
            <a:pPr lvl="0"/>
            <a:r>
              <a:rPr lang="en-US" sz="2000" b="1" i="1" dirty="0">
                <a:solidFill>
                  <a:srgbClr val="D04D1F"/>
                </a:solidFill>
                <a:ea typeface="Open Sans" panose="020B0606030504020204" pitchFamily="34" charset="0"/>
                <a:cs typeface="Open Sans" panose="020B0606030504020204" pitchFamily="34" charset="0"/>
              </a:rPr>
              <a:t>(End of PICO presentation)</a:t>
            </a:r>
          </a:p>
        </p:txBody>
      </p:sp>
    </p:spTree>
    <p:extLst>
      <p:ext uri="{BB962C8B-B14F-4D97-AF65-F5344CB8AC3E}">
        <p14:creationId xmlns:p14="http://schemas.microsoft.com/office/powerpoint/2010/main" val="136088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Field campaigns</a:t>
            </a:r>
          </a:p>
        </p:txBody>
      </p:sp>
      <p:pic>
        <p:nvPicPr>
          <p:cNvPr id="34" name="Shape 78">
            <a:extLst>
              <a:ext uri="{FF2B5EF4-FFF2-40B4-BE49-F238E27FC236}">
                <a16:creationId xmlns:a16="http://schemas.microsoft.com/office/drawing/2014/main" id="{AB7E2391-AE84-4A7B-AB17-32DD8C4FB5BF}"/>
              </a:ext>
            </a:extLst>
          </p:cNvPr>
          <p:cNvPicPr preferRelativeResize="0"/>
          <p:nvPr/>
        </p:nvPicPr>
        <p:blipFill rotWithShape="1">
          <a:blip r:embed="rId3">
            <a:alphaModFix/>
          </a:blip>
          <a:srcRect b="26129"/>
          <a:stretch/>
        </p:blipFill>
        <p:spPr>
          <a:xfrm>
            <a:off x="4689987" y="4326957"/>
            <a:ext cx="1032387" cy="2048211"/>
          </a:xfrm>
          <a:prstGeom prst="rect">
            <a:avLst/>
          </a:prstGeom>
          <a:noFill/>
          <a:ln>
            <a:noFill/>
          </a:ln>
        </p:spPr>
      </p:pic>
      <p:sp>
        <p:nvSpPr>
          <p:cNvPr id="35" name="TextBox 34">
            <a:extLst>
              <a:ext uri="{FF2B5EF4-FFF2-40B4-BE49-F238E27FC236}">
                <a16:creationId xmlns:a16="http://schemas.microsoft.com/office/drawing/2014/main" id="{5FCE3660-1BA7-4152-878B-74EA7FCAE130}"/>
              </a:ext>
            </a:extLst>
          </p:cNvPr>
          <p:cNvSpPr txBox="1"/>
          <p:nvPr/>
        </p:nvSpPr>
        <p:spPr>
          <a:xfrm rot="16200000">
            <a:off x="3427194" y="4873768"/>
            <a:ext cx="1598476" cy="369332"/>
          </a:xfrm>
          <a:prstGeom prst="rect">
            <a:avLst/>
          </a:prstGeom>
          <a:noFill/>
        </p:spPr>
        <p:txBody>
          <a:bodyPr wrap="square" rtlCol="0">
            <a:spAutoFit/>
          </a:bodyPr>
          <a:lstStyle/>
          <a:p>
            <a:r>
              <a:rPr lang="es-AR" dirty="0"/>
              <a:t>133 samples</a:t>
            </a:r>
          </a:p>
        </p:txBody>
      </p:sp>
      <p:graphicFrame>
        <p:nvGraphicFramePr>
          <p:cNvPr id="37" name="Table 6">
            <a:extLst>
              <a:ext uri="{FF2B5EF4-FFF2-40B4-BE49-F238E27FC236}">
                <a16:creationId xmlns:a16="http://schemas.microsoft.com/office/drawing/2014/main" id="{99CA6D39-08A9-4279-984B-3E7D4B6797FD}"/>
              </a:ext>
            </a:extLst>
          </p:cNvPr>
          <p:cNvGraphicFramePr>
            <a:graphicFrameLocks noGrp="1"/>
          </p:cNvGraphicFramePr>
          <p:nvPr>
            <p:extLst>
              <p:ext uri="{D42A27DB-BD31-4B8C-83A1-F6EECF244321}">
                <p14:modId xmlns:p14="http://schemas.microsoft.com/office/powerpoint/2010/main" val="3431559244"/>
              </p:ext>
            </p:extLst>
          </p:nvPr>
        </p:nvGraphicFramePr>
        <p:xfrm>
          <a:off x="5839425" y="5244516"/>
          <a:ext cx="6166442" cy="1022280"/>
        </p:xfrm>
        <a:graphic>
          <a:graphicData uri="http://schemas.openxmlformats.org/drawingml/2006/table">
            <a:tbl>
              <a:tblPr firstRow="1" bandRow="1">
                <a:tableStyleId>{5C22544A-7EE6-4342-B048-85BDC9FD1C3A}</a:tableStyleId>
              </a:tblPr>
              <a:tblGrid>
                <a:gridCol w="1065771">
                  <a:extLst>
                    <a:ext uri="{9D8B030D-6E8A-4147-A177-3AD203B41FA5}">
                      <a16:colId xmlns:a16="http://schemas.microsoft.com/office/drawing/2014/main" val="1385247301"/>
                    </a:ext>
                  </a:extLst>
                </a:gridCol>
                <a:gridCol w="624586">
                  <a:extLst>
                    <a:ext uri="{9D8B030D-6E8A-4147-A177-3AD203B41FA5}">
                      <a16:colId xmlns:a16="http://schemas.microsoft.com/office/drawing/2014/main" val="3268418933"/>
                    </a:ext>
                  </a:extLst>
                </a:gridCol>
                <a:gridCol w="652041">
                  <a:extLst>
                    <a:ext uri="{9D8B030D-6E8A-4147-A177-3AD203B41FA5}">
                      <a16:colId xmlns:a16="http://schemas.microsoft.com/office/drawing/2014/main" val="690472251"/>
                    </a:ext>
                  </a:extLst>
                </a:gridCol>
                <a:gridCol w="446405">
                  <a:extLst>
                    <a:ext uri="{9D8B030D-6E8A-4147-A177-3AD203B41FA5}">
                      <a16:colId xmlns:a16="http://schemas.microsoft.com/office/drawing/2014/main" val="1828448275"/>
                    </a:ext>
                  </a:extLst>
                </a:gridCol>
                <a:gridCol w="446405">
                  <a:extLst>
                    <a:ext uri="{9D8B030D-6E8A-4147-A177-3AD203B41FA5}">
                      <a16:colId xmlns:a16="http://schemas.microsoft.com/office/drawing/2014/main" val="3267551228"/>
                    </a:ext>
                  </a:extLst>
                </a:gridCol>
                <a:gridCol w="500380">
                  <a:extLst>
                    <a:ext uri="{9D8B030D-6E8A-4147-A177-3AD203B41FA5}">
                      <a16:colId xmlns:a16="http://schemas.microsoft.com/office/drawing/2014/main" val="756936095"/>
                    </a:ext>
                  </a:extLst>
                </a:gridCol>
                <a:gridCol w="392430">
                  <a:extLst>
                    <a:ext uri="{9D8B030D-6E8A-4147-A177-3AD203B41FA5}">
                      <a16:colId xmlns:a16="http://schemas.microsoft.com/office/drawing/2014/main" val="3531079652"/>
                    </a:ext>
                  </a:extLst>
                </a:gridCol>
                <a:gridCol w="500380">
                  <a:extLst>
                    <a:ext uri="{9D8B030D-6E8A-4147-A177-3AD203B41FA5}">
                      <a16:colId xmlns:a16="http://schemas.microsoft.com/office/drawing/2014/main" val="3631671069"/>
                    </a:ext>
                  </a:extLst>
                </a:gridCol>
                <a:gridCol w="652780">
                  <a:extLst>
                    <a:ext uri="{9D8B030D-6E8A-4147-A177-3AD203B41FA5}">
                      <a16:colId xmlns:a16="http://schemas.microsoft.com/office/drawing/2014/main" val="101374225"/>
                    </a:ext>
                  </a:extLst>
                </a:gridCol>
                <a:gridCol w="442632">
                  <a:extLst>
                    <a:ext uri="{9D8B030D-6E8A-4147-A177-3AD203B41FA5}">
                      <a16:colId xmlns:a16="http://schemas.microsoft.com/office/drawing/2014/main" val="4269549088"/>
                    </a:ext>
                  </a:extLst>
                </a:gridCol>
                <a:gridCol w="442632">
                  <a:extLst>
                    <a:ext uri="{9D8B030D-6E8A-4147-A177-3AD203B41FA5}">
                      <a16:colId xmlns:a16="http://schemas.microsoft.com/office/drawing/2014/main" val="2056945653"/>
                    </a:ext>
                  </a:extLst>
                </a:gridCol>
              </a:tblGrid>
              <a:tr h="340760">
                <a:tc rowSpan="2">
                  <a:txBody>
                    <a:bodyPr/>
                    <a:lstStyle/>
                    <a:p>
                      <a:r>
                        <a:rPr lang="es-AR" sz="1600" dirty="0"/>
                        <a:t>Meadow/ Pasture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r>
                        <a:rPr lang="es-AR" sz="1600" dirty="0"/>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rowSpan="2">
                  <a:txBody>
                    <a:bodyPr/>
                    <a:lstStyle/>
                    <a:p>
                      <a:r>
                        <a:rPr lang="es-AR" sz="1600" dirty="0"/>
                        <a:t>Lat/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gridSpan="6">
                  <a:txBody>
                    <a:bodyPr/>
                    <a:lstStyle/>
                    <a:p>
                      <a:r>
                        <a:rPr lang="es-AR" sz="1600" dirty="0"/>
                        <a:t>Hyperspectral Reflectance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s-AR"/>
                    </a:p>
                  </a:txBody>
                  <a:tcPr/>
                </a:tc>
                <a:tc hMerge="1">
                  <a:txBody>
                    <a:bodyPr/>
                    <a:lstStyle/>
                    <a:p>
                      <a:endParaRPr lang="es-AR"/>
                    </a:p>
                  </a:txBody>
                  <a:tcPr/>
                </a:tc>
                <a:tc hMerge="1">
                  <a:txBody>
                    <a:bodyPr/>
                    <a:lstStyle/>
                    <a:p>
                      <a:endParaRPr lang="es-A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AR"/>
                    </a:p>
                  </a:txBody>
                  <a:tcPr/>
                </a:tc>
                <a:tc hMerge="1">
                  <a:txBody>
                    <a:bodyPr/>
                    <a:lstStyle/>
                    <a:p>
                      <a:endParaRPr lang="es-A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lang="es-AR" sz="1600" dirty="0"/>
                        <a:t>SAR </a:t>
                      </a:r>
                      <a:r>
                        <a:rPr lang="el-GR" sz="1600" dirty="0"/>
                        <a:t>σ</a:t>
                      </a:r>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s-A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220215835"/>
                  </a:ext>
                </a:extLst>
              </a:tr>
              <a:tr h="340760">
                <a:tc vMerge="1">
                  <a:txBody>
                    <a:bodyPr/>
                    <a:lstStyle/>
                    <a:p>
                      <a:endParaRPr lang="es-AR"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endParaRPr lang="es-AR"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s-AR"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B239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VV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VH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934397612"/>
                  </a:ext>
                </a:extLst>
              </a:tr>
              <a:tr h="340760">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36880015"/>
                  </a:ext>
                </a:extLst>
              </a:tr>
            </a:tbl>
          </a:graphicData>
        </a:graphic>
      </p:graphicFrame>
      <p:sp>
        <p:nvSpPr>
          <p:cNvPr id="38" name="Arrow: Right 37">
            <a:extLst>
              <a:ext uri="{FF2B5EF4-FFF2-40B4-BE49-F238E27FC236}">
                <a16:creationId xmlns:a16="http://schemas.microsoft.com/office/drawing/2014/main" id="{D3624B4B-4280-4778-A43D-0036EFF84AE8}"/>
              </a:ext>
            </a:extLst>
          </p:cNvPr>
          <p:cNvSpPr/>
          <p:nvPr/>
        </p:nvSpPr>
        <p:spPr>
          <a:xfrm rot="809187">
            <a:off x="5716130" y="4555300"/>
            <a:ext cx="1027102" cy="433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39" name="Arrow: Down 38">
            <a:extLst>
              <a:ext uri="{FF2B5EF4-FFF2-40B4-BE49-F238E27FC236}">
                <a16:creationId xmlns:a16="http://schemas.microsoft.com/office/drawing/2014/main" id="{0F1FDF4E-CD9D-4ABA-84AA-326342ACF3F3}"/>
              </a:ext>
            </a:extLst>
          </p:cNvPr>
          <p:cNvSpPr/>
          <p:nvPr/>
        </p:nvSpPr>
        <p:spPr>
          <a:xfrm>
            <a:off x="4424748" y="4391622"/>
            <a:ext cx="257754" cy="2112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40" name="TextBox 1">
            <a:extLst>
              <a:ext uri="{FF2B5EF4-FFF2-40B4-BE49-F238E27FC236}">
                <a16:creationId xmlns:a16="http://schemas.microsoft.com/office/drawing/2014/main" id="{85D31D91-35D7-4129-BBE6-67FF3EFABBD6}"/>
              </a:ext>
            </a:extLst>
          </p:cNvPr>
          <p:cNvSpPr txBox="1"/>
          <p:nvPr/>
        </p:nvSpPr>
        <p:spPr>
          <a:xfrm>
            <a:off x="4306754" y="3791972"/>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Dataset</a:t>
            </a:r>
          </a:p>
        </p:txBody>
      </p:sp>
      <p:grpSp>
        <p:nvGrpSpPr>
          <p:cNvPr id="41" name="Group 40">
            <a:extLst>
              <a:ext uri="{FF2B5EF4-FFF2-40B4-BE49-F238E27FC236}">
                <a16:creationId xmlns:a16="http://schemas.microsoft.com/office/drawing/2014/main" id="{6053E62E-2DFF-4652-8C93-1410C3BBDE9F}"/>
              </a:ext>
            </a:extLst>
          </p:cNvPr>
          <p:cNvGrpSpPr/>
          <p:nvPr/>
        </p:nvGrpSpPr>
        <p:grpSpPr>
          <a:xfrm>
            <a:off x="88488" y="981000"/>
            <a:ext cx="3967316" cy="5803260"/>
            <a:chOff x="0" y="1054740"/>
            <a:chExt cx="3967316" cy="5803260"/>
          </a:xfrm>
        </p:grpSpPr>
        <p:pic>
          <p:nvPicPr>
            <p:cNvPr id="10" name="Picture 9">
              <a:extLst>
                <a:ext uri="{FF2B5EF4-FFF2-40B4-BE49-F238E27FC236}">
                  <a16:creationId xmlns:a16="http://schemas.microsoft.com/office/drawing/2014/main" id="{1DA7973C-8B0C-4ACB-86BD-6DD153FF261A}"/>
                </a:ext>
              </a:extLst>
            </p:cNvPr>
            <p:cNvPicPr/>
            <p:nvPr/>
          </p:nvPicPr>
          <p:blipFill rotWithShape="1">
            <a:blip r:embed="rId4" cstate="print">
              <a:extLst>
                <a:ext uri="{28A0092B-C50C-407E-A947-70E740481C1C}">
                  <a14:useLocalDpi xmlns:a14="http://schemas.microsoft.com/office/drawing/2010/main" val="0"/>
                </a:ext>
              </a:extLst>
            </a:blip>
            <a:srcRect t="9569" b="3987"/>
            <a:stretch/>
          </p:blipFill>
          <p:spPr bwMode="auto">
            <a:xfrm>
              <a:off x="188025" y="1734230"/>
              <a:ext cx="1488375" cy="1663799"/>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F52D61A3-DA2E-49AC-BC1C-F2D7FF1764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660" r="8753"/>
            <a:stretch/>
          </p:blipFill>
          <p:spPr>
            <a:xfrm>
              <a:off x="245579" y="4321096"/>
              <a:ext cx="1786598" cy="1663799"/>
            </a:xfrm>
            <a:prstGeom prst="rect">
              <a:avLst/>
            </a:prstGeom>
          </p:spPr>
        </p:pic>
        <p:sp>
          <p:nvSpPr>
            <p:cNvPr id="2" name="TextBox 1">
              <a:extLst>
                <a:ext uri="{FF2B5EF4-FFF2-40B4-BE49-F238E27FC236}">
                  <a16:creationId xmlns:a16="http://schemas.microsoft.com/office/drawing/2014/main" id="{A2C01C4F-7FDD-4EF6-806D-DDBF5CB440F9}"/>
                </a:ext>
              </a:extLst>
            </p:cNvPr>
            <p:cNvSpPr txBox="1"/>
            <p:nvPr/>
          </p:nvSpPr>
          <p:spPr>
            <a:xfrm>
              <a:off x="174333" y="3515786"/>
              <a:ext cx="3792982" cy="861774"/>
            </a:xfrm>
            <a:prstGeom prst="rect">
              <a:avLst/>
            </a:prstGeom>
            <a:noFill/>
          </p:spPr>
          <p:txBody>
            <a:bodyPr wrap="square" rtlCol="0">
              <a:spAutoFit/>
            </a:bodyPr>
            <a:lstStyle/>
            <a:p>
              <a:r>
                <a:rPr lang="es-AR" sz="1600" dirty="0"/>
                <a:t>Hyperspectral data </a:t>
              </a:r>
              <a:r>
                <a:rPr lang="en-GB" sz="1600" dirty="0"/>
                <a:t>collection</a:t>
              </a:r>
              <a:r>
                <a:rPr lang="es-AR" sz="1600" dirty="0"/>
                <a:t> </a:t>
              </a:r>
              <a:r>
                <a:rPr lang="en-US" sz="1600" b="1" dirty="0"/>
                <a:t>SVC HR-1024i </a:t>
              </a:r>
            </a:p>
            <a:p>
              <a:pPr marL="285750" indent="-285750">
                <a:buFont typeface="Arial" panose="020B0604020202020204" pitchFamily="34" charset="0"/>
                <a:buChar char="•"/>
              </a:pPr>
              <a:r>
                <a:rPr lang="en-US" sz="1600" dirty="0"/>
                <a:t>1048 spectral bands </a:t>
              </a:r>
            </a:p>
            <a:p>
              <a:pPr marL="285750" indent="-285750">
                <a:buFont typeface="Arial" panose="020B0604020202020204" pitchFamily="34" charset="0"/>
                <a:buChar char="•"/>
              </a:pPr>
              <a:r>
                <a:rPr lang="en-US" sz="1600" dirty="0"/>
                <a:t>Range 338 nm to 2500 nm. </a:t>
              </a:r>
              <a:endParaRPr lang="es-AR" sz="1600" dirty="0"/>
            </a:p>
          </p:txBody>
        </p:sp>
        <p:sp>
          <p:nvSpPr>
            <p:cNvPr id="13" name="TextBox 12">
              <a:extLst>
                <a:ext uri="{FF2B5EF4-FFF2-40B4-BE49-F238E27FC236}">
                  <a16:creationId xmlns:a16="http://schemas.microsoft.com/office/drawing/2014/main" id="{9525A810-4F79-4F2D-8816-08DC9DFF3C31}"/>
                </a:ext>
              </a:extLst>
            </p:cNvPr>
            <p:cNvSpPr txBox="1"/>
            <p:nvPr/>
          </p:nvSpPr>
          <p:spPr>
            <a:xfrm>
              <a:off x="149756" y="5996226"/>
              <a:ext cx="3517678" cy="861774"/>
            </a:xfrm>
            <a:prstGeom prst="rect">
              <a:avLst/>
            </a:prstGeom>
            <a:noFill/>
          </p:spPr>
          <p:txBody>
            <a:bodyPr wrap="square" rtlCol="0">
              <a:spAutoFit/>
            </a:bodyPr>
            <a:lstStyle/>
            <a:p>
              <a:r>
                <a:rPr lang="en-GB" sz="1600" dirty="0"/>
                <a:t>Above</a:t>
              </a:r>
              <a:r>
                <a:rPr lang="es-AR" sz="1600" dirty="0"/>
                <a:t> </a:t>
              </a:r>
              <a:r>
                <a:rPr lang="en-GB" sz="1600" dirty="0"/>
                <a:t>Ground</a:t>
              </a:r>
              <a:r>
                <a:rPr lang="es-AR" sz="1600" dirty="0"/>
                <a:t> </a:t>
              </a:r>
              <a:r>
                <a:rPr lang="en-US" sz="1600" dirty="0"/>
                <a:t>Biomass</a:t>
              </a:r>
              <a:r>
                <a:rPr lang="es-AR" sz="1600" dirty="0"/>
                <a:t> sampling</a:t>
              </a:r>
              <a:endParaRPr lang="en-US" sz="1600" b="1" dirty="0"/>
            </a:p>
            <a:p>
              <a:pPr marL="285750" indent="-285750">
                <a:buFont typeface="Arial" panose="020B0604020202020204" pitchFamily="34" charset="0"/>
                <a:buChar char="•"/>
              </a:pPr>
              <a:r>
                <a:rPr lang="en-US" sz="1600" dirty="0"/>
                <a:t>Destructive methodology </a:t>
              </a:r>
            </a:p>
            <a:p>
              <a:pPr marL="285750" indent="-285750">
                <a:buFont typeface="Arial" panose="020B0604020202020204" pitchFamily="34" charset="0"/>
                <a:buChar char="•"/>
              </a:pPr>
              <a:r>
                <a:rPr lang="en-US" sz="1600" dirty="0"/>
                <a:t>Plot 50x50cm </a:t>
              </a:r>
              <a:endParaRPr lang="es-AR" sz="1600" dirty="0"/>
            </a:p>
          </p:txBody>
        </p:sp>
        <p:sp>
          <p:nvSpPr>
            <p:cNvPr id="25" name="TextBox 1">
              <a:extLst>
                <a:ext uri="{FF2B5EF4-FFF2-40B4-BE49-F238E27FC236}">
                  <a16:creationId xmlns:a16="http://schemas.microsoft.com/office/drawing/2014/main" id="{13CDE9C4-E39D-46FA-A660-D2251F3F0323}"/>
                </a:ext>
              </a:extLst>
            </p:cNvPr>
            <p:cNvSpPr txBox="1"/>
            <p:nvPr/>
          </p:nvSpPr>
          <p:spPr>
            <a:xfrm>
              <a:off x="0" y="1054740"/>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Data sampling</a:t>
              </a:r>
            </a:p>
          </p:txBody>
        </p:sp>
        <p:sp>
          <p:nvSpPr>
            <p:cNvPr id="33" name="Rectangle 32">
              <a:extLst>
                <a:ext uri="{FF2B5EF4-FFF2-40B4-BE49-F238E27FC236}">
                  <a16:creationId xmlns:a16="http://schemas.microsoft.com/office/drawing/2014/main" id="{5539F091-D1E4-4DFC-A026-F263D7EA32D5}"/>
                </a:ext>
              </a:extLst>
            </p:cNvPr>
            <p:cNvSpPr/>
            <p:nvPr/>
          </p:nvSpPr>
          <p:spPr>
            <a:xfrm>
              <a:off x="0" y="1061884"/>
              <a:ext cx="3967316" cy="5796116"/>
            </a:xfrm>
            <a:prstGeom prst="rect">
              <a:avLst/>
            </a:prstGeom>
            <a:noFill/>
            <a:ln w="15875">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grpSp>
        <p:nvGrpSpPr>
          <p:cNvPr id="46" name="Group 45">
            <a:extLst>
              <a:ext uri="{FF2B5EF4-FFF2-40B4-BE49-F238E27FC236}">
                <a16:creationId xmlns:a16="http://schemas.microsoft.com/office/drawing/2014/main" id="{589E5875-2737-4BB4-B167-17FD6BF89F3E}"/>
              </a:ext>
            </a:extLst>
          </p:cNvPr>
          <p:cNvGrpSpPr/>
          <p:nvPr/>
        </p:nvGrpSpPr>
        <p:grpSpPr>
          <a:xfrm>
            <a:off x="4114802" y="1147383"/>
            <a:ext cx="8018206" cy="2303734"/>
            <a:chOff x="4173794" y="926163"/>
            <a:chExt cx="8018206" cy="2303734"/>
          </a:xfrm>
        </p:grpSpPr>
        <p:sp>
          <p:nvSpPr>
            <p:cNvPr id="23" name="TextBox 1">
              <a:extLst>
                <a:ext uri="{FF2B5EF4-FFF2-40B4-BE49-F238E27FC236}">
                  <a16:creationId xmlns:a16="http://schemas.microsoft.com/office/drawing/2014/main" id="{32C6C8A7-9661-4BF1-BA40-1725B83B9A93}"/>
                </a:ext>
              </a:extLst>
            </p:cNvPr>
            <p:cNvSpPr txBox="1"/>
            <p:nvPr/>
          </p:nvSpPr>
          <p:spPr>
            <a:xfrm>
              <a:off x="4419450" y="926163"/>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Stations</a:t>
              </a:r>
            </a:p>
          </p:txBody>
        </p:sp>
        <p:grpSp>
          <p:nvGrpSpPr>
            <p:cNvPr id="42" name="Group 41">
              <a:extLst>
                <a:ext uri="{FF2B5EF4-FFF2-40B4-BE49-F238E27FC236}">
                  <a16:creationId xmlns:a16="http://schemas.microsoft.com/office/drawing/2014/main" id="{E3436918-FC46-4742-831E-754A39685819}"/>
                </a:ext>
              </a:extLst>
            </p:cNvPr>
            <p:cNvGrpSpPr/>
            <p:nvPr/>
          </p:nvGrpSpPr>
          <p:grpSpPr>
            <a:xfrm>
              <a:off x="4282478" y="1459485"/>
              <a:ext cx="2855741" cy="1637676"/>
              <a:chOff x="9149446" y="368103"/>
              <a:chExt cx="3118349" cy="2004540"/>
            </a:xfrm>
          </p:grpSpPr>
          <p:pic>
            <p:nvPicPr>
              <p:cNvPr id="28" name="Picture 27" descr="A large green field with a mountain in the background&#10;&#10;Description automatically generated">
                <a:extLst>
                  <a:ext uri="{FF2B5EF4-FFF2-40B4-BE49-F238E27FC236}">
                    <a16:creationId xmlns:a16="http://schemas.microsoft.com/office/drawing/2014/main" id="{4BA68E10-CC6C-4101-AD67-A9E4B4917F53}"/>
                  </a:ext>
                </a:extLst>
              </p:cNvPr>
              <p:cNvPicPr>
                <a:picLocks noChangeAspect="1"/>
              </p:cNvPicPr>
              <p:nvPr/>
            </p:nvPicPr>
            <p:blipFill rotWithShape="1">
              <a:blip r:embed="rId6"/>
              <a:srcRect t="17369" r="8071" b="4968"/>
              <a:stretch/>
            </p:blipFill>
            <p:spPr>
              <a:xfrm>
                <a:off x="9149446" y="396847"/>
                <a:ext cx="3118349" cy="1975796"/>
              </a:xfrm>
              <a:prstGeom prst="rect">
                <a:avLst/>
              </a:prstGeom>
            </p:spPr>
          </p:pic>
          <p:sp>
            <p:nvSpPr>
              <p:cNvPr id="31" name="TextBox 30">
                <a:extLst>
                  <a:ext uri="{FF2B5EF4-FFF2-40B4-BE49-F238E27FC236}">
                    <a16:creationId xmlns:a16="http://schemas.microsoft.com/office/drawing/2014/main" id="{BEAB3CCD-1748-4915-A320-992F85CF2D4B}"/>
                  </a:ext>
                </a:extLst>
              </p:cNvPr>
              <p:cNvSpPr txBox="1"/>
              <p:nvPr/>
            </p:nvSpPr>
            <p:spPr>
              <a:xfrm>
                <a:off x="9169110" y="368103"/>
                <a:ext cx="1224116" cy="369332"/>
              </a:xfrm>
              <a:prstGeom prst="rect">
                <a:avLst/>
              </a:prstGeom>
              <a:noFill/>
            </p:spPr>
            <p:txBody>
              <a:bodyPr wrap="square" rtlCol="0">
                <a:spAutoFit/>
              </a:bodyPr>
              <a:lstStyle/>
              <a:p>
                <a:r>
                  <a:rPr lang="es-AR" dirty="0"/>
                  <a:t>Pasture</a:t>
                </a:r>
              </a:p>
            </p:txBody>
          </p:sp>
        </p:grpSp>
        <p:grpSp>
          <p:nvGrpSpPr>
            <p:cNvPr id="44" name="Group 43">
              <a:extLst>
                <a:ext uri="{FF2B5EF4-FFF2-40B4-BE49-F238E27FC236}">
                  <a16:creationId xmlns:a16="http://schemas.microsoft.com/office/drawing/2014/main" id="{21471800-9A54-46C7-B135-6B35984B2D7D}"/>
                </a:ext>
              </a:extLst>
            </p:cNvPr>
            <p:cNvGrpSpPr/>
            <p:nvPr/>
          </p:nvGrpSpPr>
          <p:grpSpPr>
            <a:xfrm>
              <a:off x="7313386" y="1431728"/>
              <a:ext cx="4878614" cy="1694930"/>
              <a:chOff x="7313386" y="1431728"/>
              <a:chExt cx="4878614" cy="1694930"/>
            </a:xfrm>
          </p:grpSpPr>
          <p:pic>
            <p:nvPicPr>
              <p:cNvPr id="14" name="Picture 13" descr="A large green field with a mountain in the background&#10;&#10;Description automatically generated">
                <a:extLst>
                  <a:ext uri="{FF2B5EF4-FFF2-40B4-BE49-F238E27FC236}">
                    <a16:creationId xmlns:a16="http://schemas.microsoft.com/office/drawing/2014/main" id="{DE3C07AF-53AA-4302-99BD-FCBBAD540845}"/>
                  </a:ext>
                </a:extLst>
              </p:cNvPr>
              <p:cNvPicPr>
                <a:picLocks noChangeAspect="1"/>
              </p:cNvPicPr>
              <p:nvPr/>
            </p:nvPicPr>
            <p:blipFill>
              <a:blip r:embed="rId7"/>
              <a:stretch>
                <a:fillRect/>
              </a:stretch>
            </p:blipFill>
            <p:spPr>
              <a:xfrm>
                <a:off x="7313386" y="1475930"/>
                <a:ext cx="3288130" cy="1650728"/>
              </a:xfrm>
              <a:prstGeom prst="rect">
                <a:avLst/>
              </a:prstGeom>
            </p:spPr>
          </p:pic>
          <p:sp>
            <p:nvSpPr>
              <p:cNvPr id="22" name="TextBox 21">
                <a:extLst>
                  <a:ext uri="{FF2B5EF4-FFF2-40B4-BE49-F238E27FC236}">
                    <a16:creationId xmlns:a16="http://schemas.microsoft.com/office/drawing/2014/main" id="{0CDBEB12-4824-4CC6-A7A1-C2EA5B25D540}"/>
                  </a:ext>
                </a:extLst>
              </p:cNvPr>
              <p:cNvSpPr txBox="1"/>
              <p:nvPr/>
            </p:nvSpPr>
            <p:spPr>
              <a:xfrm>
                <a:off x="7342881" y="1523091"/>
                <a:ext cx="1224116" cy="369332"/>
              </a:xfrm>
              <a:prstGeom prst="rect">
                <a:avLst/>
              </a:prstGeom>
              <a:noFill/>
            </p:spPr>
            <p:txBody>
              <a:bodyPr wrap="square" rtlCol="0">
                <a:spAutoFit/>
              </a:bodyPr>
              <a:lstStyle/>
              <a:p>
                <a:r>
                  <a:rPr lang="es-AR" dirty="0"/>
                  <a:t>Meadow</a:t>
                </a:r>
              </a:p>
            </p:txBody>
          </p:sp>
          <p:sp>
            <p:nvSpPr>
              <p:cNvPr id="29" name="TextBox 28">
                <a:extLst>
                  <a:ext uri="{FF2B5EF4-FFF2-40B4-BE49-F238E27FC236}">
                    <a16:creationId xmlns:a16="http://schemas.microsoft.com/office/drawing/2014/main" id="{5D29300A-D73D-411E-A59C-FC8C37E2651D}"/>
                  </a:ext>
                </a:extLst>
              </p:cNvPr>
              <p:cNvSpPr txBox="1"/>
              <p:nvPr/>
            </p:nvSpPr>
            <p:spPr>
              <a:xfrm>
                <a:off x="10553603" y="1431728"/>
                <a:ext cx="1638397" cy="738664"/>
              </a:xfrm>
              <a:prstGeom prst="rect">
                <a:avLst/>
              </a:prstGeom>
              <a:noFill/>
            </p:spPr>
            <p:txBody>
              <a:bodyPr wrap="none" rtlCol="0">
                <a:spAutoFit/>
              </a:bodyPr>
              <a:lstStyle/>
              <a:p>
                <a:pPr marL="285750" indent="-285750">
                  <a:buFont typeface="Arial" panose="020B0604020202020204" pitchFamily="34" charset="0"/>
                  <a:buChar char="•"/>
                </a:pPr>
                <a:r>
                  <a:rPr lang="es-AR" sz="1400" dirty="0"/>
                  <a:t>Irrigation</a:t>
                </a:r>
              </a:p>
              <a:p>
                <a:pPr marL="285750" indent="-285750">
                  <a:buFont typeface="Arial" panose="020B0604020202020204" pitchFamily="34" charset="0"/>
                  <a:buChar char="•"/>
                </a:pPr>
                <a:r>
                  <a:rPr lang="en-GB" sz="1400" dirty="0"/>
                  <a:t>Fertilization</a:t>
                </a:r>
              </a:p>
              <a:p>
                <a:pPr marL="285750" indent="-285750">
                  <a:buFont typeface="Arial" panose="020B0604020202020204" pitchFamily="34" charset="0"/>
                  <a:buChar char="•"/>
                </a:pPr>
                <a:r>
                  <a:rPr lang="es-AR" sz="1400" dirty="0"/>
                  <a:t>2/3 cuts/season</a:t>
                </a:r>
              </a:p>
            </p:txBody>
          </p:sp>
        </p:grpSp>
        <p:sp>
          <p:nvSpPr>
            <p:cNvPr id="45" name="Rectangle 44">
              <a:extLst>
                <a:ext uri="{FF2B5EF4-FFF2-40B4-BE49-F238E27FC236}">
                  <a16:creationId xmlns:a16="http://schemas.microsoft.com/office/drawing/2014/main" id="{B35DF69D-4669-4645-AB45-73C112BFB71C}"/>
                </a:ext>
              </a:extLst>
            </p:cNvPr>
            <p:cNvSpPr/>
            <p:nvPr/>
          </p:nvSpPr>
          <p:spPr>
            <a:xfrm>
              <a:off x="4173794" y="958645"/>
              <a:ext cx="8018206" cy="2271252"/>
            </a:xfrm>
            <a:prstGeom prst="rect">
              <a:avLst/>
            </a:prstGeom>
            <a:noFill/>
            <a:ln w="15875">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dirty="0"/>
            </a:p>
          </p:txBody>
        </p:sp>
      </p:grpSp>
      <p:sp>
        <p:nvSpPr>
          <p:cNvPr id="47" name="Rectangle 46">
            <a:extLst>
              <a:ext uri="{FF2B5EF4-FFF2-40B4-BE49-F238E27FC236}">
                <a16:creationId xmlns:a16="http://schemas.microsoft.com/office/drawing/2014/main" id="{1847B435-5DE4-4483-90E7-60B5C0CA7A71}"/>
              </a:ext>
            </a:extLst>
          </p:cNvPr>
          <p:cNvSpPr/>
          <p:nvPr/>
        </p:nvSpPr>
        <p:spPr>
          <a:xfrm>
            <a:off x="4114801" y="3805090"/>
            <a:ext cx="8032955" cy="2802194"/>
          </a:xfrm>
          <a:prstGeom prst="rect">
            <a:avLst/>
          </a:prstGeom>
          <a:noFill/>
          <a:ln w="15875">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dirty="0"/>
          </a:p>
        </p:txBody>
      </p:sp>
    </p:spTree>
    <p:extLst>
      <p:ext uri="{BB962C8B-B14F-4D97-AF65-F5344CB8AC3E}">
        <p14:creationId xmlns:p14="http://schemas.microsoft.com/office/powerpoint/2010/main" val="182380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(V)</a:t>
            </a:r>
          </a:p>
        </p:txBody>
      </p:sp>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1865382"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Data simulation</a:t>
            </a:r>
          </a:p>
        </p:txBody>
      </p:sp>
      <p:graphicFrame>
        <p:nvGraphicFramePr>
          <p:cNvPr id="14" name="Chart 13">
            <a:extLst>
              <a:ext uri="{FF2B5EF4-FFF2-40B4-BE49-F238E27FC236}">
                <a16:creationId xmlns:a16="http://schemas.microsoft.com/office/drawing/2014/main" id="{2E611BBB-1DDD-4949-84B0-9D90E407F486}"/>
              </a:ext>
            </a:extLst>
          </p:cNvPr>
          <p:cNvGraphicFramePr>
            <a:graphicFrameLocks/>
          </p:cNvGraphicFramePr>
          <p:nvPr>
            <p:extLst>
              <p:ext uri="{D42A27DB-BD31-4B8C-83A1-F6EECF244321}">
                <p14:modId xmlns:p14="http://schemas.microsoft.com/office/powerpoint/2010/main" val="3090425969"/>
              </p:ext>
            </p:extLst>
          </p:nvPr>
        </p:nvGraphicFramePr>
        <p:xfrm>
          <a:off x="4719484" y="1237956"/>
          <a:ext cx="7028140" cy="348152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a:extLst>
              <a:ext uri="{FF2B5EF4-FFF2-40B4-BE49-F238E27FC236}">
                <a16:creationId xmlns:a16="http://schemas.microsoft.com/office/drawing/2014/main" id="{DD241E75-6638-4485-9C2E-D41E62CDCDF8}"/>
              </a:ext>
            </a:extLst>
          </p:cNvPr>
          <p:cNvSpPr txBox="1"/>
          <p:nvPr/>
        </p:nvSpPr>
        <p:spPr>
          <a:xfrm>
            <a:off x="7980277" y="798228"/>
            <a:ext cx="901920" cy="1463267"/>
          </a:xfrm>
          <a:prstGeom prst="rect">
            <a:avLst/>
          </a:prstGeom>
          <a:ln>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1400" dirty="0"/>
              <a:t>N</a:t>
            </a:r>
            <a:r>
              <a:rPr lang="es-AR" sz="1400" baseline="-25000" dirty="0"/>
              <a:t>i</a:t>
            </a:r>
          </a:p>
          <a:p>
            <a:r>
              <a:rPr lang="es-AR" sz="1400" dirty="0"/>
              <a:t>Cab</a:t>
            </a:r>
            <a:r>
              <a:rPr lang="es-AR" sz="1400" baseline="-25000" dirty="0"/>
              <a:t>i</a:t>
            </a:r>
            <a:endParaRPr lang="es-AR" sz="1400" dirty="0"/>
          </a:p>
          <a:p>
            <a:r>
              <a:rPr lang="es-AR" sz="1400" dirty="0"/>
              <a:t>Car</a:t>
            </a:r>
            <a:r>
              <a:rPr lang="es-AR" sz="1400" baseline="-25000" dirty="0"/>
              <a:t>i</a:t>
            </a:r>
            <a:endParaRPr lang="es-AR" sz="1400" dirty="0"/>
          </a:p>
          <a:p>
            <a:r>
              <a:rPr lang="es-AR" sz="1400" dirty="0"/>
              <a:t>Cbrown</a:t>
            </a:r>
            <a:r>
              <a:rPr lang="es-AR" sz="1400" baseline="-25000" dirty="0"/>
              <a:t>i</a:t>
            </a:r>
            <a:endParaRPr lang="es-AR" sz="1400" dirty="0"/>
          </a:p>
          <a:p>
            <a:r>
              <a:rPr lang="es-AR" sz="1400" dirty="0"/>
              <a:t>Cm</a:t>
            </a:r>
            <a:r>
              <a:rPr lang="es-AR" sz="1400" baseline="-25000" dirty="0"/>
              <a:t>i</a:t>
            </a:r>
            <a:endParaRPr lang="es-AR" sz="1400" dirty="0"/>
          </a:p>
          <a:p>
            <a:r>
              <a:rPr lang="es-AR" sz="1400" dirty="0"/>
              <a:t>Cw</a:t>
            </a:r>
            <a:r>
              <a:rPr lang="es-AR" sz="1400" baseline="-25000" dirty="0"/>
              <a:t>i</a:t>
            </a:r>
            <a:endParaRPr lang="es-AR" sz="1400" dirty="0"/>
          </a:p>
        </p:txBody>
      </p:sp>
      <p:sp>
        <p:nvSpPr>
          <p:cNvPr id="16" name="TextBox 1">
            <a:extLst>
              <a:ext uri="{FF2B5EF4-FFF2-40B4-BE49-F238E27FC236}">
                <a16:creationId xmlns:a16="http://schemas.microsoft.com/office/drawing/2014/main" id="{98D4773E-49D4-4CAC-977F-ACD89A4E5908}"/>
              </a:ext>
            </a:extLst>
          </p:cNvPr>
          <p:cNvSpPr txBox="1"/>
          <p:nvPr/>
        </p:nvSpPr>
        <p:spPr>
          <a:xfrm>
            <a:off x="8610978" y="3299933"/>
            <a:ext cx="901920" cy="1463267"/>
          </a:xfrm>
          <a:prstGeom prst="rect">
            <a:avLst/>
          </a:prstGeom>
          <a:ln>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1400" dirty="0"/>
              <a:t>N</a:t>
            </a:r>
            <a:r>
              <a:rPr lang="es-AR" sz="1400" baseline="-25000" dirty="0"/>
              <a:t>i+1</a:t>
            </a:r>
          </a:p>
          <a:p>
            <a:r>
              <a:rPr lang="es-AR" sz="1400" dirty="0"/>
              <a:t>Cab</a:t>
            </a:r>
            <a:r>
              <a:rPr lang="es-AR" sz="1400" baseline="-25000" dirty="0"/>
              <a:t>i+1</a:t>
            </a:r>
            <a:endParaRPr lang="es-AR" sz="1400" dirty="0"/>
          </a:p>
          <a:p>
            <a:r>
              <a:rPr lang="es-AR" sz="1400" dirty="0"/>
              <a:t>Car</a:t>
            </a:r>
            <a:r>
              <a:rPr lang="es-AR" sz="1400" baseline="-25000" dirty="0"/>
              <a:t>i+1</a:t>
            </a:r>
            <a:endParaRPr lang="es-AR" sz="1400" dirty="0"/>
          </a:p>
          <a:p>
            <a:r>
              <a:rPr lang="es-AR" sz="1400" dirty="0"/>
              <a:t>Cbrown</a:t>
            </a:r>
            <a:r>
              <a:rPr lang="es-AR" sz="1400" baseline="-25000" dirty="0"/>
              <a:t>i+1</a:t>
            </a:r>
            <a:endParaRPr lang="es-AR" sz="1400" dirty="0"/>
          </a:p>
          <a:p>
            <a:r>
              <a:rPr lang="es-AR" sz="1400" dirty="0"/>
              <a:t>Cm</a:t>
            </a:r>
            <a:r>
              <a:rPr lang="es-AR" sz="1400" baseline="-25000" dirty="0"/>
              <a:t>i+1</a:t>
            </a:r>
            <a:endParaRPr lang="es-AR" sz="1400" dirty="0"/>
          </a:p>
          <a:p>
            <a:r>
              <a:rPr lang="es-AR" sz="1400" dirty="0"/>
              <a:t>Cw</a:t>
            </a:r>
            <a:r>
              <a:rPr lang="es-AR" sz="1400" baseline="-25000" dirty="0"/>
              <a:t>i+1</a:t>
            </a:r>
            <a:endParaRPr lang="es-AR" sz="1400" dirty="0"/>
          </a:p>
        </p:txBody>
      </p:sp>
      <p:cxnSp>
        <p:nvCxnSpPr>
          <p:cNvPr id="4" name="Straight Arrow Connector 3">
            <a:extLst>
              <a:ext uri="{FF2B5EF4-FFF2-40B4-BE49-F238E27FC236}">
                <a16:creationId xmlns:a16="http://schemas.microsoft.com/office/drawing/2014/main" id="{84F331ED-6F78-465E-98A9-6A4C6E9C5FE6}"/>
              </a:ext>
            </a:extLst>
          </p:cNvPr>
          <p:cNvCxnSpPr/>
          <p:nvPr/>
        </p:nvCxnSpPr>
        <p:spPr>
          <a:xfrm flipV="1">
            <a:off x="7793502" y="1463040"/>
            <a:ext cx="168812" cy="196947"/>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47AC4C9-666F-48EE-BED2-67B9C5CE6AFC}"/>
              </a:ext>
            </a:extLst>
          </p:cNvPr>
          <p:cNvCxnSpPr/>
          <p:nvPr/>
        </p:nvCxnSpPr>
        <p:spPr>
          <a:xfrm>
            <a:off x="8299938" y="3530991"/>
            <a:ext cx="295422" cy="492369"/>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72943DE-7DA9-4254-A786-E843BF1FB3C0}"/>
              </a:ext>
            </a:extLst>
          </p:cNvPr>
          <p:cNvGrpSpPr/>
          <p:nvPr/>
        </p:nvGrpSpPr>
        <p:grpSpPr>
          <a:xfrm>
            <a:off x="264940" y="1744394"/>
            <a:ext cx="2914358" cy="2459502"/>
            <a:chOff x="222737" y="3108960"/>
            <a:chExt cx="2914358" cy="2459502"/>
          </a:xfrm>
        </p:grpSpPr>
        <p:sp>
          <p:nvSpPr>
            <p:cNvPr id="18" name="Rectangle: Rounded Corners 17">
              <a:extLst>
                <a:ext uri="{FF2B5EF4-FFF2-40B4-BE49-F238E27FC236}">
                  <a16:creationId xmlns:a16="http://schemas.microsoft.com/office/drawing/2014/main" id="{A98E365D-A2C6-4977-AFD8-2DD147DDEEDD}"/>
                </a:ext>
              </a:extLst>
            </p:cNvPr>
            <p:cNvSpPr/>
            <p:nvPr/>
          </p:nvSpPr>
          <p:spPr>
            <a:xfrm>
              <a:off x="675248" y="3938954"/>
              <a:ext cx="2025748" cy="576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PROSPECT invert</a:t>
              </a:r>
            </a:p>
          </p:txBody>
        </p:sp>
        <p:cxnSp>
          <p:nvCxnSpPr>
            <p:cNvPr id="22" name="Straight Arrow Connector 21">
              <a:extLst>
                <a:ext uri="{FF2B5EF4-FFF2-40B4-BE49-F238E27FC236}">
                  <a16:creationId xmlns:a16="http://schemas.microsoft.com/office/drawing/2014/main" id="{8CB3557B-67A5-4001-A6EF-0515A78F98E3}"/>
                </a:ext>
              </a:extLst>
            </p:cNvPr>
            <p:cNvCxnSpPr>
              <a:stCxn id="18" idx="2"/>
            </p:cNvCxnSpPr>
            <p:nvPr/>
          </p:nvCxnSpPr>
          <p:spPr>
            <a:xfrm flipH="1">
              <a:off x="1674055" y="4515730"/>
              <a:ext cx="14067" cy="520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CE02F72-F377-4DD9-A20C-F5591BCBC00B}"/>
                </a:ext>
              </a:extLst>
            </p:cNvPr>
            <p:cNvSpPr/>
            <p:nvPr/>
          </p:nvSpPr>
          <p:spPr>
            <a:xfrm>
              <a:off x="661180" y="3108960"/>
              <a:ext cx="2278967" cy="506437"/>
            </a:xfrm>
            <a:custGeom>
              <a:avLst/>
              <a:gdLst>
                <a:gd name="connsiteX0" fmla="*/ 0 w 1645920"/>
                <a:gd name="connsiteY0" fmla="*/ 0 h 506437"/>
                <a:gd name="connsiteX1" fmla="*/ 1645920 w 1645920"/>
                <a:gd name="connsiteY1" fmla="*/ 0 h 506437"/>
                <a:gd name="connsiteX2" fmla="*/ 1645920 w 1645920"/>
                <a:gd name="connsiteY2" fmla="*/ 506437 h 506437"/>
                <a:gd name="connsiteX3" fmla="*/ 0 w 1645920"/>
                <a:gd name="connsiteY3" fmla="*/ 506437 h 506437"/>
                <a:gd name="connsiteX4" fmla="*/ 0 w 1645920"/>
                <a:gd name="connsiteY4" fmla="*/ 0 h 506437"/>
                <a:gd name="connsiteX0" fmla="*/ 0 w 1645920"/>
                <a:gd name="connsiteY0" fmla="*/ 0 h 506437"/>
                <a:gd name="connsiteX1" fmla="*/ 1645920 w 1645920"/>
                <a:gd name="connsiteY1" fmla="*/ 0 h 506437"/>
                <a:gd name="connsiteX2" fmla="*/ 1336431 w 1645920"/>
                <a:gd name="connsiteY2" fmla="*/ 506437 h 506437"/>
                <a:gd name="connsiteX3" fmla="*/ 0 w 1645920"/>
                <a:gd name="connsiteY3" fmla="*/ 506437 h 506437"/>
                <a:gd name="connsiteX4" fmla="*/ 0 w 1645920"/>
                <a:gd name="connsiteY4" fmla="*/ 0 h 506437"/>
                <a:gd name="connsiteX0" fmla="*/ 309490 w 1955410"/>
                <a:gd name="connsiteY0" fmla="*/ 0 h 506437"/>
                <a:gd name="connsiteX1" fmla="*/ 1955410 w 1955410"/>
                <a:gd name="connsiteY1" fmla="*/ 0 h 506437"/>
                <a:gd name="connsiteX2" fmla="*/ 1645921 w 1955410"/>
                <a:gd name="connsiteY2" fmla="*/ 506437 h 506437"/>
                <a:gd name="connsiteX3" fmla="*/ 0 w 1955410"/>
                <a:gd name="connsiteY3" fmla="*/ 506437 h 506437"/>
                <a:gd name="connsiteX4" fmla="*/ 309490 w 1955410"/>
                <a:gd name="connsiteY4" fmla="*/ 0 h 50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410" h="506437">
                  <a:moveTo>
                    <a:pt x="309490" y="0"/>
                  </a:moveTo>
                  <a:lnTo>
                    <a:pt x="1955410" y="0"/>
                  </a:lnTo>
                  <a:lnTo>
                    <a:pt x="1645921" y="506437"/>
                  </a:lnTo>
                  <a:lnTo>
                    <a:pt x="0" y="506437"/>
                  </a:lnTo>
                  <a:lnTo>
                    <a:pt x="30949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Hyperspectral data</a:t>
              </a:r>
            </a:p>
          </p:txBody>
        </p:sp>
        <p:cxnSp>
          <p:nvCxnSpPr>
            <p:cNvPr id="25" name="Straight Arrow Connector 24">
              <a:extLst>
                <a:ext uri="{FF2B5EF4-FFF2-40B4-BE49-F238E27FC236}">
                  <a16:creationId xmlns:a16="http://schemas.microsoft.com/office/drawing/2014/main" id="{5B085B88-41DF-49EA-8BE4-285B3A63C133}"/>
                </a:ext>
              </a:extLst>
            </p:cNvPr>
            <p:cNvCxnSpPr/>
            <p:nvPr/>
          </p:nvCxnSpPr>
          <p:spPr>
            <a:xfrm>
              <a:off x="1674055" y="3615397"/>
              <a:ext cx="0" cy="281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22">
              <a:extLst>
                <a:ext uri="{FF2B5EF4-FFF2-40B4-BE49-F238E27FC236}">
                  <a16:creationId xmlns:a16="http://schemas.microsoft.com/office/drawing/2014/main" id="{A195B2FA-BDD7-415F-BFF9-DB9F65B93CB3}"/>
                </a:ext>
              </a:extLst>
            </p:cNvPr>
            <p:cNvSpPr/>
            <p:nvPr/>
          </p:nvSpPr>
          <p:spPr>
            <a:xfrm>
              <a:off x="222737" y="5062025"/>
              <a:ext cx="2914358" cy="506437"/>
            </a:xfrm>
            <a:custGeom>
              <a:avLst/>
              <a:gdLst>
                <a:gd name="connsiteX0" fmla="*/ 0 w 1645920"/>
                <a:gd name="connsiteY0" fmla="*/ 0 h 506437"/>
                <a:gd name="connsiteX1" fmla="*/ 1645920 w 1645920"/>
                <a:gd name="connsiteY1" fmla="*/ 0 h 506437"/>
                <a:gd name="connsiteX2" fmla="*/ 1645920 w 1645920"/>
                <a:gd name="connsiteY2" fmla="*/ 506437 h 506437"/>
                <a:gd name="connsiteX3" fmla="*/ 0 w 1645920"/>
                <a:gd name="connsiteY3" fmla="*/ 506437 h 506437"/>
                <a:gd name="connsiteX4" fmla="*/ 0 w 1645920"/>
                <a:gd name="connsiteY4" fmla="*/ 0 h 506437"/>
                <a:gd name="connsiteX0" fmla="*/ 0 w 1645920"/>
                <a:gd name="connsiteY0" fmla="*/ 0 h 506437"/>
                <a:gd name="connsiteX1" fmla="*/ 1645920 w 1645920"/>
                <a:gd name="connsiteY1" fmla="*/ 0 h 506437"/>
                <a:gd name="connsiteX2" fmla="*/ 1336431 w 1645920"/>
                <a:gd name="connsiteY2" fmla="*/ 506437 h 506437"/>
                <a:gd name="connsiteX3" fmla="*/ 0 w 1645920"/>
                <a:gd name="connsiteY3" fmla="*/ 506437 h 506437"/>
                <a:gd name="connsiteX4" fmla="*/ 0 w 1645920"/>
                <a:gd name="connsiteY4" fmla="*/ 0 h 506437"/>
                <a:gd name="connsiteX0" fmla="*/ 309490 w 1955410"/>
                <a:gd name="connsiteY0" fmla="*/ 0 h 506437"/>
                <a:gd name="connsiteX1" fmla="*/ 1955410 w 1955410"/>
                <a:gd name="connsiteY1" fmla="*/ 0 h 506437"/>
                <a:gd name="connsiteX2" fmla="*/ 1645921 w 1955410"/>
                <a:gd name="connsiteY2" fmla="*/ 506437 h 506437"/>
                <a:gd name="connsiteX3" fmla="*/ 0 w 1955410"/>
                <a:gd name="connsiteY3" fmla="*/ 506437 h 506437"/>
                <a:gd name="connsiteX4" fmla="*/ 309490 w 1955410"/>
                <a:gd name="connsiteY4" fmla="*/ 0 h 50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410" h="506437">
                  <a:moveTo>
                    <a:pt x="309490" y="0"/>
                  </a:moveTo>
                  <a:lnTo>
                    <a:pt x="1955410" y="0"/>
                  </a:lnTo>
                  <a:lnTo>
                    <a:pt x="1645921" y="506437"/>
                  </a:lnTo>
                  <a:lnTo>
                    <a:pt x="0" y="506437"/>
                  </a:lnTo>
                  <a:lnTo>
                    <a:pt x="30949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N</a:t>
              </a:r>
              <a:r>
                <a:rPr lang="es-AR" baseline="-25000" dirty="0"/>
                <a:t>i</a:t>
              </a:r>
              <a:r>
                <a:rPr lang="es-AR" dirty="0"/>
                <a:t>, Cab</a:t>
              </a:r>
              <a:r>
                <a:rPr lang="es-AR" baseline="-25000" dirty="0"/>
                <a:t>i</a:t>
              </a:r>
              <a:r>
                <a:rPr lang="es-AR" dirty="0"/>
                <a:t>, Car</a:t>
              </a:r>
              <a:r>
                <a:rPr lang="es-AR" baseline="-25000" dirty="0"/>
                <a:t>i</a:t>
              </a:r>
              <a:r>
                <a:rPr lang="es-AR" dirty="0"/>
                <a:t>, Cbrown</a:t>
              </a:r>
              <a:r>
                <a:rPr lang="es-AR" baseline="-25000" dirty="0"/>
                <a:t>i</a:t>
              </a:r>
              <a:r>
                <a:rPr lang="es-AR" dirty="0"/>
                <a:t>, Cw</a:t>
              </a:r>
              <a:r>
                <a:rPr lang="es-AR" baseline="-25000" dirty="0"/>
                <a:t>i</a:t>
              </a:r>
              <a:r>
                <a:rPr lang="es-AR" dirty="0"/>
                <a:t>,Cm</a:t>
              </a:r>
              <a:r>
                <a:rPr lang="es-AR" baseline="-25000" dirty="0"/>
                <a:t>i</a:t>
              </a:r>
              <a:endParaRPr lang="es-AR" dirty="0"/>
            </a:p>
          </p:txBody>
        </p:sp>
      </p:grpSp>
      <p:sp>
        <p:nvSpPr>
          <p:cNvPr id="28" name="TextBox 27">
            <a:extLst>
              <a:ext uri="{FF2B5EF4-FFF2-40B4-BE49-F238E27FC236}">
                <a16:creationId xmlns:a16="http://schemas.microsoft.com/office/drawing/2014/main" id="{DFF7A4AD-F8EB-43A3-9098-B55122D91DBA}"/>
              </a:ext>
            </a:extLst>
          </p:cNvPr>
          <p:cNvSpPr txBox="1"/>
          <p:nvPr/>
        </p:nvSpPr>
        <p:spPr>
          <a:xfrm>
            <a:off x="493461" y="4748981"/>
            <a:ext cx="5332229" cy="1754326"/>
          </a:xfrm>
          <a:prstGeom prst="rect">
            <a:avLst/>
          </a:prstGeom>
          <a:noFill/>
          <a:ln>
            <a:solidFill>
              <a:srgbClr val="0070C0"/>
            </a:solidFill>
          </a:ln>
        </p:spPr>
        <p:txBody>
          <a:bodyPr wrap="none" rtlCol="0">
            <a:spAutoFit/>
          </a:bodyPr>
          <a:lstStyle/>
          <a:p>
            <a:pPr marL="285750" indent="-285750" algn="just">
              <a:buFont typeface="Arial" panose="020B0604020202020204" pitchFamily="34" charset="0"/>
              <a:buChar char="•"/>
            </a:pPr>
            <a:r>
              <a:rPr lang="es-AR" b="1" u="sng" dirty="0"/>
              <a:t>Simdata1</a:t>
            </a:r>
            <a:r>
              <a:rPr lang="es-AR" dirty="0"/>
              <a:t>: </a:t>
            </a:r>
          </a:p>
          <a:p>
            <a:pPr marL="742950" lvl="1" indent="-285750" algn="ctr">
              <a:buFont typeface="Arial" panose="020B0604020202020204" pitchFamily="34" charset="0"/>
              <a:buChar char="•"/>
            </a:pPr>
            <a:r>
              <a:rPr lang="es-AR" dirty="0"/>
              <a:t>Parameter interpolation between i and (i+1)</a:t>
            </a:r>
          </a:p>
          <a:p>
            <a:pPr marL="285750" indent="-285750" algn="just">
              <a:buFont typeface="Arial" panose="020B0604020202020204" pitchFamily="34" charset="0"/>
              <a:buChar char="•"/>
            </a:pPr>
            <a:r>
              <a:rPr lang="es-AR" b="1" u="sng" dirty="0"/>
              <a:t>Simdata 2</a:t>
            </a:r>
            <a:r>
              <a:rPr lang="es-AR" dirty="0"/>
              <a:t>: </a:t>
            </a:r>
          </a:p>
          <a:p>
            <a:pPr marL="742950" lvl="1" indent="-285750" algn="just">
              <a:buFont typeface="Arial" panose="020B0604020202020204" pitchFamily="34" charset="0"/>
              <a:buChar char="•"/>
            </a:pPr>
            <a:r>
              <a:rPr lang="de-DE" dirty="0">
                <a:ea typeface="Calibri" panose="020F0502020204030204" pitchFamily="34" charset="0"/>
                <a:cs typeface="Times New Roman" panose="02020603050405020304" pitchFamily="18" charset="0"/>
              </a:rPr>
              <a:t>N, Cab, Car, Cbrown </a:t>
            </a:r>
            <a:r>
              <a:rPr lang="es-AR" dirty="0"/>
              <a:t>median</a:t>
            </a:r>
          </a:p>
          <a:p>
            <a:pPr marL="742950" lvl="1" indent="-285750" algn="just">
              <a:buFont typeface="Arial" panose="020B0604020202020204" pitchFamily="34" charset="0"/>
              <a:buChar char="•"/>
            </a:pPr>
            <a:r>
              <a:rPr lang="es-AR" dirty="0"/>
              <a:t>Cm, Cw random within max-min ranges</a:t>
            </a:r>
          </a:p>
          <a:p>
            <a:endParaRPr lang="es-AR" dirty="0"/>
          </a:p>
        </p:txBody>
      </p:sp>
    </p:spTree>
    <p:extLst>
      <p:ext uri="{BB962C8B-B14F-4D97-AF65-F5344CB8AC3E}">
        <p14:creationId xmlns:p14="http://schemas.microsoft.com/office/powerpoint/2010/main" val="827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0C6BEA-4BD6-4328-A22F-E1FE6265D475}"/>
              </a:ext>
            </a:extLst>
          </p:cNvPr>
          <p:cNvPicPr/>
          <p:nvPr/>
        </p:nvPicPr>
        <p:blipFill>
          <a:blip r:embed="rId3"/>
          <a:stretch>
            <a:fillRect/>
          </a:stretch>
        </p:blipFill>
        <p:spPr>
          <a:xfrm>
            <a:off x="6221805" y="3511974"/>
            <a:ext cx="5271500" cy="3268655"/>
          </a:xfrm>
          <a:prstGeom prst="rect">
            <a:avLst/>
          </a:prstGeom>
        </p:spPr>
      </p:pic>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(VI)</a:t>
            </a:r>
          </a:p>
        </p:txBody>
      </p:sp>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343158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SVR regression (case meadow)</a:t>
            </a:r>
          </a:p>
        </p:txBody>
      </p:sp>
      <p:pic>
        <p:nvPicPr>
          <p:cNvPr id="19" name="Picture 18">
            <a:extLst>
              <a:ext uri="{FF2B5EF4-FFF2-40B4-BE49-F238E27FC236}">
                <a16:creationId xmlns:a16="http://schemas.microsoft.com/office/drawing/2014/main" id="{915283CB-9CE6-40C1-AA98-8C214BA895A1}"/>
              </a:ext>
            </a:extLst>
          </p:cNvPr>
          <p:cNvPicPr/>
          <p:nvPr/>
        </p:nvPicPr>
        <p:blipFill>
          <a:blip r:embed="rId4"/>
          <a:stretch>
            <a:fillRect/>
          </a:stretch>
        </p:blipFill>
        <p:spPr>
          <a:xfrm>
            <a:off x="6158903" y="608556"/>
            <a:ext cx="5395424" cy="3156126"/>
          </a:xfrm>
          <a:prstGeom prst="rect">
            <a:avLst/>
          </a:prstGeom>
        </p:spPr>
      </p:pic>
      <p:pic>
        <p:nvPicPr>
          <p:cNvPr id="20" name="Picture 19">
            <a:extLst>
              <a:ext uri="{FF2B5EF4-FFF2-40B4-BE49-F238E27FC236}">
                <a16:creationId xmlns:a16="http://schemas.microsoft.com/office/drawing/2014/main" id="{9A4D43AD-8FA8-4E4D-A367-7C5BB8BA9F98}"/>
              </a:ext>
            </a:extLst>
          </p:cNvPr>
          <p:cNvPicPr/>
          <p:nvPr/>
        </p:nvPicPr>
        <p:blipFill>
          <a:blip r:embed="rId5"/>
          <a:stretch>
            <a:fillRect/>
          </a:stretch>
        </p:blipFill>
        <p:spPr>
          <a:xfrm>
            <a:off x="167508" y="1589485"/>
            <a:ext cx="5927686" cy="3672884"/>
          </a:xfrm>
          <a:prstGeom prst="rect">
            <a:avLst/>
          </a:prstGeom>
        </p:spPr>
      </p:pic>
      <p:sp>
        <p:nvSpPr>
          <p:cNvPr id="21" name="TextBox 20">
            <a:extLst>
              <a:ext uri="{FF2B5EF4-FFF2-40B4-BE49-F238E27FC236}">
                <a16:creationId xmlns:a16="http://schemas.microsoft.com/office/drawing/2014/main" id="{7998EA19-7200-4BD4-8287-DB064D8A075E}"/>
              </a:ext>
            </a:extLst>
          </p:cNvPr>
          <p:cNvSpPr txBox="1"/>
          <p:nvPr/>
        </p:nvSpPr>
        <p:spPr>
          <a:xfrm>
            <a:off x="11122088" y="1020807"/>
            <a:ext cx="423081" cy="369332"/>
          </a:xfrm>
          <a:prstGeom prst="rect">
            <a:avLst/>
          </a:prstGeom>
          <a:noFill/>
        </p:spPr>
        <p:txBody>
          <a:bodyPr wrap="square" rtlCol="0">
            <a:spAutoFit/>
          </a:bodyPr>
          <a:lstStyle/>
          <a:p>
            <a:r>
              <a:rPr lang="de-DE" dirty="0"/>
              <a:t>(i)</a:t>
            </a:r>
            <a:endParaRPr lang="es-AR" dirty="0"/>
          </a:p>
        </p:txBody>
      </p:sp>
      <p:sp>
        <p:nvSpPr>
          <p:cNvPr id="24" name="TextBox 23">
            <a:extLst>
              <a:ext uri="{FF2B5EF4-FFF2-40B4-BE49-F238E27FC236}">
                <a16:creationId xmlns:a16="http://schemas.microsoft.com/office/drawing/2014/main" id="{05D4FA7D-C8C6-47FD-A0A1-93143FF0FB21}"/>
              </a:ext>
            </a:extLst>
          </p:cNvPr>
          <p:cNvSpPr txBox="1"/>
          <p:nvPr/>
        </p:nvSpPr>
        <p:spPr>
          <a:xfrm>
            <a:off x="11081142" y="3889117"/>
            <a:ext cx="466299" cy="369332"/>
          </a:xfrm>
          <a:prstGeom prst="rect">
            <a:avLst/>
          </a:prstGeom>
          <a:noFill/>
        </p:spPr>
        <p:txBody>
          <a:bodyPr wrap="square" rtlCol="0">
            <a:spAutoFit/>
          </a:bodyPr>
          <a:lstStyle/>
          <a:p>
            <a:r>
              <a:rPr lang="de-DE" dirty="0"/>
              <a:t>(ii)</a:t>
            </a:r>
            <a:endParaRPr lang="es-AR" dirty="0"/>
          </a:p>
        </p:txBody>
      </p:sp>
    </p:spTree>
    <p:extLst>
      <p:ext uri="{BB962C8B-B14F-4D97-AF65-F5344CB8AC3E}">
        <p14:creationId xmlns:p14="http://schemas.microsoft.com/office/powerpoint/2010/main" val="42358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Feature Selection</a:t>
            </a:r>
          </a:p>
        </p:txBody>
      </p:sp>
      <p:sp>
        <p:nvSpPr>
          <p:cNvPr id="23" name="TextBox 1">
            <a:extLst>
              <a:ext uri="{FF2B5EF4-FFF2-40B4-BE49-F238E27FC236}">
                <a16:creationId xmlns:a16="http://schemas.microsoft.com/office/drawing/2014/main" id="{32C6C8A7-9661-4BF1-BA40-1725B83B9A93}"/>
              </a:ext>
            </a:extLst>
          </p:cNvPr>
          <p:cNvSpPr txBox="1"/>
          <p:nvPr/>
        </p:nvSpPr>
        <p:spPr>
          <a:xfrm>
            <a:off x="19666" y="1049822"/>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Genetic Algorithm </a:t>
            </a:r>
          </a:p>
        </p:txBody>
      </p:sp>
      <p:pic>
        <p:nvPicPr>
          <p:cNvPr id="15" name="Picture 14">
            <a:extLst>
              <a:ext uri="{FF2B5EF4-FFF2-40B4-BE49-F238E27FC236}">
                <a16:creationId xmlns:a16="http://schemas.microsoft.com/office/drawing/2014/main" id="{852A3174-FFAA-4B7C-9D47-CE1620351560}"/>
              </a:ext>
            </a:extLst>
          </p:cNvPr>
          <p:cNvPicPr/>
          <p:nvPr/>
        </p:nvPicPr>
        <p:blipFill rotWithShape="1">
          <a:blip r:embed="rId3" cstate="print">
            <a:extLst>
              <a:ext uri="{28A0092B-C50C-407E-A947-70E740481C1C}">
                <a14:useLocalDpi xmlns:a14="http://schemas.microsoft.com/office/drawing/2010/main" val="0"/>
              </a:ext>
            </a:extLst>
          </a:blip>
          <a:srcRect l="2458" t="5541" r="1930" b="1716"/>
          <a:stretch/>
        </p:blipFill>
        <p:spPr bwMode="auto">
          <a:xfrm>
            <a:off x="5265174" y="589935"/>
            <a:ext cx="6769510" cy="6091083"/>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71DBD3E-A5BF-4AB5-A592-B0B1CA9C693D}"/>
              </a:ext>
            </a:extLst>
          </p:cNvPr>
          <p:cNvSpPr txBox="1"/>
          <p:nvPr/>
        </p:nvSpPr>
        <p:spPr>
          <a:xfrm>
            <a:off x="1" y="5875758"/>
            <a:ext cx="5205046" cy="954107"/>
          </a:xfrm>
          <a:prstGeom prst="rect">
            <a:avLst/>
          </a:prstGeom>
          <a:noFill/>
        </p:spPr>
        <p:txBody>
          <a:bodyPr wrap="square" rtlCol="0">
            <a:spAutoFit/>
          </a:bodyPr>
          <a:lstStyle/>
          <a:p>
            <a:r>
              <a:rPr lang="es-AR" sz="1400" dirty="0"/>
              <a:t>See: </a:t>
            </a:r>
          </a:p>
          <a:p>
            <a:r>
              <a:rPr lang="en-US" sz="1400" dirty="0"/>
              <a:t>Leardi, R. (2000). Application of genetic algorithm–PLS for feature selection in spectral data sets. </a:t>
            </a:r>
            <a:r>
              <a:rPr lang="en-US" sz="1400" i="1" dirty="0"/>
              <a:t>Journal of Chemometrics</a:t>
            </a:r>
            <a:r>
              <a:rPr lang="en-US" sz="1400" dirty="0"/>
              <a:t>, </a:t>
            </a:r>
            <a:r>
              <a:rPr lang="en-US" sz="1400" i="1" dirty="0"/>
              <a:t>14</a:t>
            </a:r>
            <a:r>
              <a:rPr lang="en-US" sz="1400" dirty="0"/>
              <a:t>(5‐6), 643-655.</a:t>
            </a:r>
            <a:endParaRPr lang="es-AR" sz="1400" dirty="0"/>
          </a:p>
        </p:txBody>
      </p:sp>
      <p:sp>
        <p:nvSpPr>
          <p:cNvPr id="4" name="TextBox 3">
            <a:extLst>
              <a:ext uri="{FF2B5EF4-FFF2-40B4-BE49-F238E27FC236}">
                <a16:creationId xmlns:a16="http://schemas.microsoft.com/office/drawing/2014/main" id="{39565CC4-34E7-4D98-9334-C0073AC00EDD}"/>
              </a:ext>
            </a:extLst>
          </p:cNvPr>
          <p:cNvSpPr txBox="1"/>
          <p:nvPr/>
        </p:nvSpPr>
        <p:spPr>
          <a:xfrm>
            <a:off x="0" y="1629810"/>
            <a:ext cx="5132439" cy="2308324"/>
          </a:xfrm>
          <a:prstGeom prst="rect">
            <a:avLst/>
          </a:prstGeom>
          <a:noFill/>
        </p:spPr>
        <p:txBody>
          <a:bodyPr wrap="square" rtlCol="0">
            <a:spAutoFit/>
          </a:bodyPr>
          <a:lstStyle/>
          <a:p>
            <a:pPr marL="285750" indent="-285750">
              <a:buFont typeface="Arial" panose="020B0604020202020204" pitchFamily="34" charset="0"/>
              <a:buChar char="•"/>
            </a:pPr>
            <a:r>
              <a:rPr lang="en-US" i="1" dirty="0"/>
              <a:t>resampling method:</a:t>
            </a:r>
            <a:r>
              <a:rPr lang="en-US" dirty="0"/>
              <a:t> five-fold cross validation</a:t>
            </a:r>
          </a:p>
          <a:p>
            <a:pPr marL="285750" indent="-285750">
              <a:buFont typeface="Arial" panose="020B0604020202020204" pitchFamily="34" charset="0"/>
              <a:buChar char="•"/>
            </a:pPr>
            <a:r>
              <a:rPr lang="en-US" i="1" dirty="0"/>
              <a:t>population size</a:t>
            </a:r>
            <a:r>
              <a:rPr lang="en-US" dirty="0"/>
              <a:t>: 30 chromosomes</a:t>
            </a:r>
            <a:endParaRPr lang="es-AR" dirty="0"/>
          </a:p>
          <a:p>
            <a:pPr marL="285750" lvl="0" indent="-285750">
              <a:buFont typeface="Arial" panose="020B0604020202020204" pitchFamily="34" charset="0"/>
              <a:buChar char="•"/>
            </a:pPr>
            <a:r>
              <a:rPr lang="en-US" i="1" dirty="0"/>
              <a:t>Number of bands</a:t>
            </a:r>
            <a:r>
              <a:rPr lang="en-US" dirty="0"/>
              <a:t> </a:t>
            </a:r>
            <a:r>
              <a:rPr lang="en-US" i="1" dirty="0"/>
              <a:t>in the initial population</a:t>
            </a:r>
            <a:r>
              <a:rPr lang="en-US" dirty="0"/>
              <a:t>: 5</a:t>
            </a:r>
            <a:endParaRPr lang="es-AR" dirty="0"/>
          </a:p>
          <a:p>
            <a:pPr marL="285750" lvl="0" indent="-285750">
              <a:buFont typeface="Arial" panose="020B0604020202020204" pitchFamily="34" charset="0"/>
              <a:buChar char="•"/>
            </a:pPr>
            <a:r>
              <a:rPr lang="en-US" i="1" dirty="0"/>
              <a:t>model fitting function</a:t>
            </a:r>
            <a:r>
              <a:rPr lang="en-US" dirty="0"/>
              <a:t>: Random Forest</a:t>
            </a:r>
            <a:endParaRPr lang="es-AR" dirty="0"/>
          </a:p>
          <a:p>
            <a:pPr marL="285750" lvl="0" indent="-285750">
              <a:buFont typeface="Arial" panose="020B0604020202020204" pitchFamily="34" charset="0"/>
              <a:buChar char="•"/>
            </a:pPr>
            <a:r>
              <a:rPr lang="en-US" i="1" dirty="0"/>
              <a:t>response</a:t>
            </a:r>
            <a:r>
              <a:rPr lang="en-US" dirty="0"/>
              <a:t>: Minimizing RMSE</a:t>
            </a:r>
            <a:endParaRPr lang="es-AR" dirty="0"/>
          </a:p>
          <a:p>
            <a:pPr marL="285750" lvl="0" indent="-285750">
              <a:buFont typeface="Arial" panose="020B0604020202020204" pitchFamily="34" charset="0"/>
              <a:buChar char="•"/>
            </a:pPr>
            <a:r>
              <a:rPr lang="en-US" i="1" dirty="0"/>
              <a:t>probability of mutation</a:t>
            </a:r>
            <a:r>
              <a:rPr lang="en-US" dirty="0"/>
              <a:t>: 1%</a:t>
            </a:r>
            <a:endParaRPr lang="es-AR" dirty="0"/>
          </a:p>
          <a:p>
            <a:pPr marL="285750" lvl="0" indent="-285750">
              <a:buFont typeface="Arial" panose="020B0604020202020204" pitchFamily="34" charset="0"/>
              <a:buChar char="•"/>
            </a:pPr>
            <a:r>
              <a:rPr lang="en-US" i="1" dirty="0"/>
              <a:t>number of runs</a:t>
            </a:r>
            <a:r>
              <a:rPr lang="en-US" dirty="0"/>
              <a:t>: 50</a:t>
            </a:r>
            <a:endParaRPr lang="es-AR" dirty="0"/>
          </a:p>
          <a:p>
            <a:pPr marL="285750" lvl="0" indent="-285750">
              <a:buFont typeface="Arial" panose="020B0604020202020204" pitchFamily="34" charset="0"/>
              <a:buChar char="•"/>
            </a:pPr>
            <a:r>
              <a:rPr lang="en-US" i="1" dirty="0"/>
              <a:t>window size smoothing</a:t>
            </a:r>
            <a:r>
              <a:rPr lang="en-US" dirty="0"/>
              <a:t>: 3 bands wide</a:t>
            </a:r>
            <a:endParaRPr lang="es-AR" dirty="0"/>
          </a:p>
        </p:txBody>
      </p:sp>
    </p:spTree>
    <p:extLst>
      <p:ext uri="{BB962C8B-B14F-4D97-AF65-F5344CB8AC3E}">
        <p14:creationId xmlns:p14="http://schemas.microsoft.com/office/powerpoint/2010/main" val="2815864071"/>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_without_Footer" id="{5DB13181-8829-0B42-A640-61EB5BF1F09E}" vid="{EBCA432C-3AAC-4C4C-AAC4-2658D83C4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1034</Words>
  <Application>Microsoft Office PowerPoint</Application>
  <PresentationFormat>Widescreen</PresentationFormat>
  <Paragraphs>197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Scientificnetwork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Steger Stefan</dc:creator>
  <cp:lastModifiedBy>Chiarito Eugenia</cp:lastModifiedBy>
  <cp:revision>403</cp:revision>
  <cp:lastPrinted>2017-03-30T09:07:53Z</cp:lastPrinted>
  <dcterms:created xsi:type="dcterms:W3CDTF">2018-02-21T09:34:31Z</dcterms:created>
  <dcterms:modified xsi:type="dcterms:W3CDTF">2020-05-07T05:55:10Z</dcterms:modified>
</cp:coreProperties>
</file>