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65" r:id="rId6"/>
  </p:sldMasterIdLst>
  <p:notesMasterIdLst>
    <p:notesMasterId r:id="rId8"/>
  </p:notesMasterIdLst>
  <p:sldIdLst>
    <p:sldId id="260" r:id="rId7"/>
  </p:sldIdLst>
  <p:sldSz cx="42803763" cy="3027521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F"/>
    <a:srgbClr val="F06A6B"/>
    <a:srgbClr val="694C94"/>
    <a:srgbClr val="FDBC40"/>
    <a:srgbClr val="20806F"/>
    <a:srgbClr val="62C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80" autoAdjust="0"/>
    <p:restoredTop sz="94940"/>
  </p:normalViewPr>
  <p:slideViewPr>
    <p:cSldViewPr snapToGrid="0" snapToObjects="1">
      <p:cViewPr>
        <p:scale>
          <a:sx n="30" d="100"/>
          <a:sy n="30" d="100"/>
        </p:scale>
        <p:origin x="204" y="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08B2-092E-824F-8A62-69A24AE22487}" type="datetimeFigureOut">
              <a:rPr lang="en-US" smtClean="0"/>
              <a:t>5/3/2020</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CD341-48AB-584B-AA14-85D02C3E0244}" type="slidenum">
              <a:rPr lang="en-US" smtClean="0"/>
              <a:t>‹#›</a:t>
            </a:fld>
            <a:endParaRPr lang="en-US"/>
          </a:p>
        </p:txBody>
      </p:sp>
    </p:spTree>
    <p:extLst>
      <p:ext uri="{BB962C8B-B14F-4D97-AF65-F5344CB8AC3E}">
        <p14:creationId xmlns:p14="http://schemas.microsoft.com/office/powerpoint/2010/main" val="117180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02F4025A-1CC7-024C-B1CE-2FB78C590A55}"/>
              </a:ext>
            </a:extLst>
          </p:cNvPr>
          <p:cNvSpPr>
            <a:spLocks noGrp="1"/>
          </p:cNvSpPr>
          <p:nvPr>
            <p:ph sz="quarter" idx="13" hasCustomPrompt="1"/>
          </p:nvPr>
        </p:nvSpPr>
        <p:spPr>
          <a:xfrm>
            <a:off x="623358" y="19924877"/>
            <a:ext cx="28535572" cy="8722408"/>
          </a:xfrm>
          <a:prstGeom prst="rect">
            <a:avLst/>
          </a:prstGeom>
        </p:spPr>
        <p:txBody>
          <a:bodyPr wrap="square" lIns="0">
            <a:noAutofit/>
          </a:bodyPr>
          <a:lstStyle>
            <a:lvl1pPr marL="0" indent="0">
              <a:buNone/>
              <a:defRPr lang="en-US" sz="3112" baseline="0" dirty="0"/>
            </a:lvl1pPr>
            <a:lvl2pPr>
              <a:defRPr sz="5054"/>
            </a:lvl2pPr>
          </a:lstStyle>
          <a:p>
            <a:pPr lvl="0">
              <a:lnSpc>
                <a:spcPct val="110000"/>
              </a:lnSpc>
            </a:pPr>
            <a:r>
              <a:rPr lang="en-US" sz="3395" dirty="0"/>
              <a:t>Enter content</a:t>
            </a:r>
          </a:p>
        </p:txBody>
      </p:sp>
      <p:sp>
        <p:nvSpPr>
          <p:cNvPr id="32" name="Text Placeholder 31">
            <a:extLst>
              <a:ext uri="{FF2B5EF4-FFF2-40B4-BE49-F238E27FC236}">
                <a16:creationId xmlns:a16="http://schemas.microsoft.com/office/drawing/2014/main" id="{16DD81A5-0360-974A-851F-C4F9ED5082CE}"/>
              </a:ext>
            </a:extLst>
          </p:cNvPr>
          <p:cNvSpPr>
            <a:spLocks noGrp="1"/>
          </p:cNvSpPr>
          <p:nvPr>
            <p:ph type="body" sz="quarter" idx="18" hasCustomPrompt="1"/>
          </p:nvPr>
        </p:nvSpPr>
        <p:spPr>
          <a:xfrm>
            <a:off x="623357" y="18764460"/>
            <a:ext cx="2853586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42" name="Content Placeholder 20">
            <a:extLst>
              <a:ext uri="{FF2B5EF4-FFF2-40B4-BE49-F238E27FC236}">
                <a16:creationId xmlns:a16="http://schemas.microsoft.com/office/drawing/2014/main" id="{1FFCC5FF-CECA-B24D-8E85-294B6C733193}"/>
              </a:ext>
            </a:extLst>
          </p:cNvPr>
          <p:cNvSpPr>
            <a:spLocks noGrp="1"/>
          </p:cNvSpPr>
          <p:nvPr>
            <p:ph sz="quarter" idx="21" hasCustomPrompt="1"/>
          </p:nvPr>
        </p:nvSpPr>
        <p:spPr>
          <a:xfrm>
            <a:off x="15143126" y="13434231"/>
            <a:ext cx="14016073" cy="481001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43" name="Text Placeholder 31">
            <a:extLst>
              <a:ext uri="{FF2B5EF4-FFF2-40B4-BE49-F238E27FC236}">
                <a16:creationId xmlns:a16="http://schemas.microsoft.com/office/drawing/2014/main" id="{1E7F5283-7C43-3648-8F33-3BF251BE49E2}"/>
              </a:ext>
            </a:extLst>
          </p:cNvPr>
          <p:cNvSpPr>
            <a:spLocks noGrp="1"/>
          </p:cNvSpPr>
          <p:nvPr>
            <p:ph type="body" sz="quarter" idx="22" hasCustomPrompt="1"/>
          </p:nvPr>
        </p:nvSpPr>
        <p:spPr>
          <a:xfrm>
            <a:off x="15142858" y="12278126"/>
            <a:ext cx="1401607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46" name="Content Placeholder 20">
            <a:extLst>
              <a:ext uri="{FF2B5EF4-FFF2-40B4-BE49-F238E27FC236}">
                <a16:creationId xmlns:a16="http://schemas.microsoft.com/office/drawing/2014/main" id="{49571C5C-6BBE-5041-BE98-CF18159897D1}"/>
              </a:ext>
            </a:extLst>
          </p:cNvPr>
          <p:cNvSpPr>
            <a:spLocks noGrp="1"/>
          </p:cNvSpPr>
          <p:nvPr>
            <p:ph sz="quarter" idx="25" hasCustomPrompt="1"/>
          </p:nvPr>
        </p:nvSpPr>
        <p:spPr>
          <a:xfrm>
            <a:off x="623357" y="13434231"/>
            <a:ext cx="14016073" cy="481001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47" name="Text Placeholder 31">
            <a:extLst>
              <a:ext uri="{FF2B5EF4-FFF2-40B4-BE49-F238E27FC236}">
                <a16:creationId xmlns:a16="http://schemas.microsoft.com/office/drawing/2014/main" id="{60B7F0E0-7C34-6345-BC13-AD5E74E9BF21}"/>
              </a:ext>
            </a:extLst>
          </p:cNvPr>
          <p:cNvSpPr>
            <a:spLocks noGrp="1"/>
          </p:cNvSpPr>
          <p:nvPr>
            <p:ph type="body" sz="quarter" idx="26" hasCustomPrompt="1"/>
          </p:nvPr>
        </p:nvSpPr>
        <p:spPr>
          <a:xfrm>
            <a:off x="623357" y="12278126"/>
            <a:ext cx="1401607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0" name="Content Placeholder 20">
            <a:extLst>
              <a:ext uri="{FF2B5EF4-FFF2-40B4-BE49-F238E27FC236}">
                <a16:creationId xmlns:a16="http://schemas.microsoft.com/office/drawing/2014/main" id="{5C0007AC-F4B3-D44B-9330-6ABB7E0FF14D}"/>
              </a:ext>
            </a:extLst>
          </p:cNvPr>
          <p:cNvSpPr>
            <a:spLocks noGrp="1"/>
          </p:cNvSpPr>
          <p:nvPr>
            <p:ph sz="quarter" idx="23" hasCustomPrompt="1"/>
          </p:nvPr>
        </p:nvSpPr>
        <p:spPr>
          <a:xfrm>
            <a:off x="29613435" y="12278125"/>
            <a:ext cx="12701480" cy="6033530"/>
          </a:xfrm>
          <a:prstGeom prst="rect">
            <a:avLst/>
          </a:prstGeom>
          <a:solidFill>
            <a:srgbClr val="005A9F"/>
          </a:solidFill>
        </p:spPr>
        <p:txBody>
          <a:bodyPr lIns="720000" tIns="720000" rIns="720000" bIns="720000" anchor="ctr" anchorCtr="0"/>
          <a:lstStyle>
            <a:lvl1pPr marL="0" indent="0">
              <a:buNone/>
              <a:defRPr lang="en-US" sz="3395" baseline="0" dirty="0">
                <a:solidFill>
                  <a:schemeClr val="bg1"/>
                </a:solidFill>
              </a:defRPr>
            </a:lvl1pPr>
            <a:lvl2pPr>
              <a:defRPr sz="5054"/>
            </a:lvl2pPr>
          </a:lstStyle>
          <a:p>
            <a:pPr lvl="0">
              <a:lnSpc>
                <a:spcPct val="110000"/>
              </a:lnSpc>
            </a:pPr>
            <a:r>
              <a:rPr lang="en-US" sz="3395" dirty="0"/>
              <a:t>Enter content</a:t>
            </a:r>
            <a:endParaRPr lang="en-US" sz="2546" dirty="0"/>
          </a:p>
        </p:txBody>
      </p:sp>
      <p:sp>
        <p:nvSpPr>
          <p:cNvPr id="52" name="Text Placeholder 22">
            <a:extLst>
              <a:ext uri="{FF2B5EF4-FFF2-40B4-BE49-F238E27FC236}">
                <a16:creationId xmlns:a16="http://schemas.microsoft.com/office/drawing/2014/main" id="{C535CA3E-3B78-024D-961E-D70494246314}"/>
              </a:ext>
            </a:extLst>
          </p:cNvPr>
          <p:cNvSpPr>
            <a:spLocks noGrp="1"/>
          </p:cNvSpPr>
          <p:nvPr>
            <p:ph type="body" sz="quarter" idx="14" hasCustomPrompt="1"/>
          </p:nvPr>
        </p:nvSpPr>
        <p:spPr>
          <a:xfrm>
            <a:off x="623358" y="1261626"/>
            <a:ext cx="30491642" cy="1769562"/>
          </a:xfrm>
          <a:prstGeom prst="rect">
            <a:avLst/>
          </a:prstGeom>
        </p:spPr>
        <p:txBody>
          <a:bodyPr lIns="0" anchor="b"/>
          <a:lstStyle>
            <a:lvl1pPr marL="0" indent="0">
              <a:buNone/>
              <a:defRPr sz="8134" b="1">
                <a:solidFill>
                  <a:srgbClr val="005A9F"/>
                </a:solidFill>
              </a:defRPr>
            </a:lvl1pPr>
          </a:lstStyle>
          <a:p>
            <a:pPr lvl="0"/>
            <a:r>
              <a:rPr lang="en-US" dirty="0"/>
              <a:t>Enter poster title</a:t>
            </a:r>
          </a:p>
        </p:txBody>
      </p:sp>
      <p:sp>
        <p:nvSpPr>
          <p:cNvPr id="53" name="Text Placeholder 29">
            <a:extLst>
              <a:ext uri="{FF2B5EF4-FFF2-40B4-BE49-F238E27FC236}">
                <a16:creationId xmlns:a16="http://schemas.microsoft.com/office/drawing/2014/main" id="{5BAD0418-E409-6040-8D5B-09D8CB4DCADE}"/>
              </a:ext>
            </a:extLst>
          </p:cNvPr>
          <p:cNvSpPr>
            <a:spLocks noGrp="1"/>
          </p:cNvSpPr>
          <p:nvPr>
            <p:ph type="body" sz="quarter" idx="17" hasCustomPrompt="1"/>
          </p:nvPr>
        </p:nvSpPr>
        <p:spPr>
          <a:xfrm>
            <a:off x="623358" y="3438789"/>
            <a:ext cx="22871642" cy="1303025"/>
          </a:xfrm>
          <a:prstGeom prst="rect">
            <a:avLst/>
          </a:prstGeom>
        </p:spPr>
        <p:txBody>
          <a:bodyPr lIns="0"/>
          <a:lstStyle>
            <a:lvl1pPr marL="0" indent="0">
              <a:buNone/>
              <a:defRPr sz="3395"/>
            </a:lvl1pPr>
          </a:lstStyle>
          <a:p>
            <a:pPr>
              <a:lnSpc>
                <a:spcPct val="110000"/>
              </a:lnSpc>
            </a:pPr>
            <a:r>
              <a:rPr lang="en-US" sz="3819" dirty="0">
                <a:latin typeface="Tahoma" panose="020B0604030504040204" pitchFamily="34" charset="0"/>
                <a:ea typeface="Tahoma" panose="020B0604030504040204" pitchFamily="34" charset="0"/>
                <a:cs typeface="Tahoma" panose="020B0604030504040204" pitchFamily="34" charset="0"/>
              </a:rPr>
              <a:t>Enter subtitle and/or authors</a:t>
            </a:r>
          </a:p>
        </p:txBody>
      </p:sp>
      <p:sp>
        <p:nvSpPr>
          <p:cNvPr id="6" name="Picture Placeholder 5">
            <a:extLst>
              <a:ext uri="{FF2B5EF4-FFF2-40B4-BE49-F238E27FC236}">
                <a16:creationId xmlns:a16="http://schemas.microsoft.com/office/drawing/2014/main" id="{ABD42436-3079-8148-8ABE-052A53E0BE2C}"/>
              </a:ext>
            </a:extLst>
          </p:cNvPr>
          <p:cNvSpPr>
            <a:spLocks noGrp="1"/>
          </p:cNvSpPr>
          <p:nvPr>
            <p:ph type="pic" sz="quarter" idx="29" hasCustomPrompt="1"/>
          </p:nvPr>
        </p:nvSpPr>
        <p:spPr>
          <a:xfrm>
            <a:off x="37590950" y="2095586"/>
            <a:ext cx="4828098" cy="973441"/>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8" name="Picture Placeholder 5">
            <a:extLst>
              <a:ext uri="{FF2B5EF4-FFF2-40B4-BE49-F238E27FC236}">
                <a16:creationId xmlns:a16="http://schemas.microsoft.com/office/drawing/2014/main" id="{DB650A24-1005-5D40-8F3C-197CF536182A}"/>
              </a:ext>
            </a:extLst>
          </p:cNvPr>
          <p:cNvSpPr>
            <a:spLocks noGrp="1"/>
          </p:cNvSpPr>
          <p:nvPr>
            <p:ph type="pic" sz="quarter" idx="30" hasCustomPrompt="1"/>
          </p:nvPr>
        </p:nvSpPr>
        <p:spPr>
          <a:xfrm>
            <a:off x="37590950" y="3435298"/>
            <a:ext cx="4828098" cy="973441"/>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33" name="Picture Placeholder 5">
            <a:extLst>
              <a:ext uri="{FF2B5EF4-FFF2-40B4-BE49-F238E27FC236}">
                <a16:creationId xmlns:a16="http://schemas.microsoft.com/office/drawing/2014/main" id="{35E9A0B8-D7C1-7347-9FB8-392F1994871E}"/>
              </a:ext>
            </a:extLst>
          </p:cNvPr>
          <p:cNvSpPr>
            <a:spLocks noGrp="1"/>
          </p:cNvSpPr>
          <p:nvPr>
            <p:ph type="pic" sz="quarter" idx="38" hasCustomPrompt="1"/>
          </p:nvPr>
        </p:nvSpPr>
        <p:spPr>
          <a:xfrm>
            <a:off x="36646693" y="29116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34" name="Picture Placeholder 5">
            <a:extLst>
              <a:ext uri="{FF2B5EF4-FFF2-40B4-BE49-F238E27FC236}">
                <a16:creationId xmlns:a16="http://schemas.microsoft.com/office/drawing/2014/main" id="{75303DCC-C48D-E74C-8D20-36F1837FAF5D}"/>
              </a:ext>
            </a:extLst>
          </p:cNvPr>
          <p:cNvSpPr>
            <a:spLocks noGrp="1"/>
          </p:cNvSpPr>
          <p:nvPr>
            <p:ph type="pic" sz="quarter" idx="39" hasCustomPrompt="1"/>
          </p:nvPr>
        </p:nvSpPr>
        <p:spPr>
          <a:xfrm>
            <a:off x="30534500" y="29116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11" name="Content Placeholder 10">
            <a:extLst>
              <a:ext uri="{FF2B5EF4-FFF2-40B4-BE49-F238E27FC236}">
                <a16:creationId xmlns:a16="http://schemas.microsoft.com/office/drawing/2014/main" id="{8FF8583B-A77A-D14A-8FD1-356F906B6B05}"/>
              </a:ext>
            </a:extLst>
          </p:cNvPr>
          <p:cNvSpPr>
            <a:spLocks noGrp="1"/>
          </p:cNvSpPr>
          <p:nvPr>
            <p:ph sz="quarter" idx="41" hasCustomPrompt="1"/>
          </p:nvPr>
        </p:nvSpPr>
        <p:spPr>
          <a:xfrm>
            <a:off x="642616" y="29303521"/>
            <a:ext cx="28389584" cy="668071"/>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Footer space for notes, references, contact details / extra information that may be needed</a:t>
            </a:r>
          </a:p>
        </p:txBody>
      </p:sp>
      <p:sp>
        <p:nvSpPr>
          <p:cNvPr id="24" name="Content Placeholder 10">
            <a:extLst>
              <a:ext uri="{FF2B5EF4-FFF2-40B4-BE49-F238E27FC236}">
                <a16:creationId xmlns:a16="http://schemas.microsoft.com/office/drawing/2014/main" id="{51675759-CC15-7C4F-98AC-53DA94D7E071}"/>
              </a:ext>
            </a:extLst>
          </p:cNvPr>
          <p:cNvSpPr>
            <a:spLocks noGrp="1"/>
          </p:cNvSpPr>
          <p:nvPr>
            <p:ph sz="quarter" idx="42" hasCustomPrompt="1"/>
          </p:nvPr>
        </p:nvSpPr>
        <p:spPr>
          <a:xfrm>
            <a:off x="623358" y="303620"/>
            <a:ext cx="25364444" cy="598476"/>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b="1">
                <a:solidFill>
                  <a:schemeClr val="bg1"/>
                </a:solidFill>
              </a:defRPr>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00 Month 0000</a:t>
            </a:r>
          </a:p>
        </p:txBody>
      </p:sp>
      <p:sp>
        <p:nvSpPr>
          <p:cNvPr id="23" name="Content Placeholder 20">
            <a:extLst>
              <a:ext uri="{FF2B5EF4-FFF2-40B4-BE49-F238E27FC236}">
                <a16:creationId xmlns:a16="http://schemas.microsoft.com/office/drawing/2014/main" id="{89162F40-1FC7-6740-AA91-66B0732AC0CF}"/>
              </a:ext>
            </a:extLst>
          </p:cNvPr>
          <p:cNvSpPr>
            <a:spLocks noGrp="1"/>
          </p:cNvSpPr>
          <p:nvPr>
            <p:ph sz="quarter" idx="43" hasCustomPrompt="1"/>
          </p:nvPr>
        </p:nvSpPr>
        <p:spPr>
          <a:xfrm>
            <a:off x="29613434" y="19924877"/>
            <a:ext cx="12701480" cy="8722408"/>
          </a:xfrm>
          <a:prstGeom prst="rect">
            <a:avLst/>
          </a:prstGeom>
        </p:spPr>
        <p:txBody>
          <a:bodyPr wrap="square" lIns="0">
            <a:noAutofit/>
          </a:bodyPr>
          <a:lstStyle>
            <a:lvl1pPr marL="0" indent="0">
              <a:buNone/>
              <a:defRPr lang="en-US" sz="3112" baseline="0" dirty="0"/>
            </a:lvl1pPr>
            <a:lvl2pPr>
              <a:defRPr sz="5054"/>
            </a:lvl2pPr>
          </a:lstStyle>
          <a:p>
            <a:pPr lvl="0">
              <a:lnSpc>
                <a:spcPct val="110000"/>
              </a:lnSpc>
            </a:pPr>
            <a:r>
              <a:rPr lang="en-US" sz="3395" dirty="0"/>
              <a:t>Enter content</a:t>
            </a:r>
          </a:p>
        </p:txBody>
      </p:sp>
      <p:sp>
        <p:nvSpPr>
          <p:cNvPr id="25" name="Text Placeholder 31">
            <a:extLst>
              <a:ext uri="{FF2B5EF4-FFF2-40B4-BE49-F238E27FC236}">
                <a16:creationId xmlns:a16="http://schemas.microsoft.com/office/drawing/2014/main" id="{E7C0B9B2-D27F-BB4F-8051-5192526AB063}"/>
              </a:ext>
            </a:extLst>
          </p:cNvPr>
          <p:cNvSpPr>
            <a:spLocks noGrp="1"/>
          </p:cNvSpPr>
          <p:nvPr>
            <p:ph type="body" sz="quarter" idx="44" hasCustomPrompt="1"/>
          </p:nvPr>
        </p:nvSpPr>
        <p:spPr>
          <a:xfrm>
            <a:off x="29613650" y="18764460"/>
            <a:ext cx="12701610"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26" name="Content Placeholder 20">
            <a:extLst>
              <a:ext uri="{FF2B5EF4-FFF2-40B4-BE49-F238E27FC236}">
                <a16:creationId xmlns:a16="http://schemas.microsoft.com/office/drawing/2014/main" id="{6A6C30DD-4FB8-8240-9B0F-B230B5931F14}"/>
              </a:ext>
            </a:extLst>
          </p:cNvPr>
          <p:cNvSpPr>
            <a:spLocks noGrp="1"/>
          </p:cNvSpPr>
          <p:nvPr>
            <p:ph sz="quarter" idx="45" hasCustomPrompt="1"/>
          </p:nvPr>
        </p:nvSpPr>
        <p:spPr>
          <a:xfrm>
            <a:off x="15143126" y="6175777"/>
            <a:ext cx="14016073" cy="564226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7" name="Text Placeholder 31">
            <a:extLst>
              <a:ext uri="{FF2B5EF4-FFF2-40B4-BE49-F238E27FC236}">
                <a16:creationId xmlns:a16="http://schemas.microsoft.com/office/drawing/2014/main" id="{D5F32D40-C060-4746-A0D6-A11478FE42E0}"/>
              </a:ext>
            </a:extLst>
          </p:cNvPr>
          <p:cNvSpPr>
            <a:spLocks noGrp="1"/>
          </p:cNvSpPr>
          <p:nvPr>
            <p:ph type="body" sz="quarter" idx="46" hasCustomPrompt="1"/>
          </p:nvPr>
        </p:nvSpPr>
        <p:spPr>
          <a:xfrm>
            <a:off x="15142858" y="4960949"/>
            <a:ext cx="1401607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30" name="Content Placeholder 20">
            <a:extLst>
              <a:ext uri="{FF2B5EF4-FFF2-40B4-BE49-F238E27FC236}">
                <a16:creationId xmlns:a16="http://schemas.microsoft.com/office/drawing/2014/main" id="{93C3AE4E-E9BB-574D-AEDF-D1DE77EB8353}"/>
              </a:ext>
            </a:extLst>
          </p:cNvPr>
          <p:cNvSpPr>
            <a:spLocks noGrp="1"/>
          </p:cNvSpPr>
          <p:nvPr>
            <p:ph sz="quarter" idx="47" hasCustomPrompt="1"/>
          </p:nvPr>
        </p:nvSpPr>
        <p:spPr>
          <a:xfrm>
            <a:off x="623357" y="6175777"/>
            <a:ext cx="14016073" cy="564226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31" name="Text Placeholder 31">
            <a:extLst>
              <a:ext uri="{FF2B5EF4-FFF2-40B4-BE49-F238E27FC236}">
                <a16:creationId xmlns:a16="http://schemas.microsoft.com/office/drawing/2014/main" id="{473D2A02-AD59-6F41-A7FD-AD6F38544607}"/>
              </a:ext>
            </a:extLst>
          </p:cNvPr>
          <p:cNvSpPr>
            <a:spLocks noGrp="1"/>
          </p:cNvSpPr>
          <p:nvPr>
            <p:ph type="body" sz="quarter" idx="48" hasCustomPrompt="1"/>
          </p:nvPr>
        </p:nvSpPr>
        <p:spPr>
          <a:xfrm>
            <a:off x="623357" y="4960949"/>
            <a:ext cx="1401607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35" name="Content Placeholder 20">
            <a:extLst>
              <a:ext uri="{FF2B5EF4-FFF2-40B4-BE49-F238E27FC236}">
                <a16:creationId xmlns:a16="http://schemas.microsoft.com/office/drawing/2014/main" id="{DF5FC3E7-0FEE-4D46-99B0-631B92542705}"/>
              </a:ext>
            </a:extLst>
          </p:cNvPr>
          <p:cNvSpPr>
            <a:spLocks noGrp="1"/>
          </p:cNvSpPr>
          <p:nvPr>
            <p:ph sz="quarter" idx="49" hasCustomPrompt="1"/>
          </p:nvPr>
        </p:nvSpPr>
        <p:spPr>
          <a:xfrm>
            <a:off x="29613434" y="6175777"/>
            <a:ext cx="12728365" cy="564226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36" name="Text Placeholder 31">
            <a:extLst>
              <a:ext uri="{FF2B5EF4-FFF2-40B4-BE49-F238E27FC236}">
                <a16:creationId xmlns:a16="http://schemas.microsoft.com/office/drawing/2014/main" id="{5702E355-76D1-784B-8FB9-7E2316135050}"/>
              </a:ext>
            </a:extLst>
          </p:cNvPr>
          <p:cNvSpPr>
            <a:spLocks noGrp="1"/>
          </p:cNvSpPr>
          <p:nvPr>
            <p:ph type="body" sz="quarter" idx="50" hasCustomPrompt="1"/>
          </p:nvPr>
        </p:nvSpPr>
        <p:spPr>
          <a:xfrm>
            <a:off x="29613166" y="4960949"/>
            <a:ext cx="12728364"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Tree>
    <p:extLst>
      <p:ext uri="{BB962C8B-B14F-4D97-AF65-F5344CB8AC3E}">
        <p14:creationId xmlns:p14="http://schemas.microsoft.com/office/powerpoint/2010/main" val="174968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6DD81A5-0360-974A-851F-C4F9ED5082CE}"/>
              </a:ext>
            </a:extLst>
          </p:cNvPr>
          <p:cNvSpPr>
            <a:spLocks noGrp="1"/>
          </p:cNvSpPr>
          <p:nvPr>
            <p:ph type="body" sz="quarter" idx="18" hasCustomPrompt="1"/>
          </p:nvPr>
        </p:nvSpPr>
        <p:spPr>
          <a:xfrm>
            <a:off x="642616" y="5147485"/>
            <a:ext cx="37204747" cy="819320"/>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3" name="Chart Placeholder 2">
            <a:extLst>
              <a:ext uri="{FF2B5EF4-FFF2-40B4-BE49-F238E27FC236}">
                <a16:creationId xmlns:a16="http://schemas.microsoft.com/office/drawing/2014/main" id="{F6F9A60B-BFAB-EB4A-B8C0-4D5918407907}"/>
              </a:ext>
            </a:extLst>
          </p:cNvPr>
          <p:cNvSpPr>
            <a:spLocks noGrp="1"/>
          </p:cNvSpPr>
          <p:nvPr>
            <p:ph type="chart" sz="quarter" idx="30" hasCustomPrompt="1"/>
          </p:nvPr>
        </p:nvSpPr>
        <p:spPr>
          <a:xfrm>
            <a:off x="8472605" y="6288021"/>
            <a:ext cx="25960299" cy="13163102"/>
          </a:xfrm>
          <a:prstGeom prst="rect">
            <a:avLst/>
          </a:prstGeom>
        </p:spPr>
        <p:txBody>
          <a:bodyPr/>
          <a:lstStyle>
            <a:lvl1pPr marL="0" indent="0" algn="ctr">
              <a:buNone/>
              <a:defRPr/>
            </a:lvl1pPr>
          </a:lstStyle>
          <a:p>
            <a:r>
              <a:rPr lang="en-US" dirty="0"/>
              <a:t>Infographic</a:t>
            </a:r>
          </a:p>
        </p:txBody>
      </p:sp>
      <p:sp>
        <p:nvSpPr>
          <p:cNvPr id="26" name="Content Placeholder 20">
            <a:extLst>
              <a:ext uri="{FF2B5EF4-FFF2-40B4-BE49-F238E27FC236}">
                <a16:creationId xmlns:a16="http://schemas.microsoft.com/office/drawing/2014/main" id="{2D5E645E-CEEF-8A47-9A6E-08BE8BD5D92C}"/>
              </a:ext>
            </a:extLst>
          </p:cNvPr>
          <p:cNvSpPr>
            <a:spLocks noGrp="1"/>
          </p:cNvSpPr>
          <p:nvPr>
            <p:ph sz="quarter" idx="33" hasCustomPrompt="1"/>
          </p:nvPr>
        </p:nvSpPr>
        <p:spPr>
          <a:xfrm>
            <a:off x="648758" y="6267992"/>
            <a:ext cx="7428442" cy="432899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9" name="Content Placeholder 20">
            <a:extLst>
              <a:ext uri="{FF2B5EF4-FFF2-40B4-BE49-F238E27FC236}">
                <a16:creationId xmlns:a16="http://schemas.microsoft.com/office/drawing/2014/main" id="{D052B713-C58C-874D-9515-D4BC9036C7A7}"/>
              </a:ext>
            </a:extLst>
          </p:cNvPr>
          <p:cNvSpPr>
            <a:spLocks noGrp="1"/>
          </p:cNvSpPr>
          <p:nvPr>
            <p:ph sz="quarter" idx="36" hasCustomPrompt="1"/>
          </p:nvPr>
        </p:nvSpPr>
        <p:spPr>
          <a:xfrm>
            <a:off x="35034847" y="6264871"/>
            <a:ext cx="7145557" cy="6452085"/>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33" name="Content Placeholder 20">
            <a:extLst>
              <a:ext uri="{FF2B5EF4-FFF2-40B4-BE49-F238E27FC236}">
                <a16:creationId xmlns:a16="http://schemas.microsoft.com/office/drawing/2014/main" id="{DDA86D2B-E00E-D246-B35B-3110D9C48CA6}"/>
              </a:ext>
            </a:extLst>
          </p:cNvPr>
          <p:cNvSpPr>
            <a:spLocks noGrp="1"/>
          </p:cNvSpPr>
          <p:nvPr>
            <p:ph sz="quarter" idx="37" hasCustomPrompt="1"/>
          </p:nvPr>
        </p:nvSpPr>
        <p:spPr>
          <a:xfrm>
            <a:off x="35043467" y="13113874"/>
            <a:ext cx="7145557" cy="6337002"/>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34" name="Content Placeholder 20">
            <a:extLst>
              <a:ext uri="{FF2B5EF4-FFF2-40B4-BE49-F238E27FC236}">
                <a16:creationId xmlns:a16="http://schemas.microsoft.com/office/drawing/2014/main" id="{C8458DFD-02F6-3048-93B8-17984588FF90}"/>
              </a:ext>
            </a:extLst>
          </p:cNvPr>
          <p:cNvSpPr>
            <a:spLocks noGrp="1"/>
          </p:cNvSpPr>
          <p:nvPr>
            <p:ph sz="quarter" idx="38" hasCustomPrompt="1"/>
          </p:nvPr>
        </p:nvSpPr>
        <p:spPr>
          <a:xfrm>
            <a:off x="648758" y="15388009"/>
            <a:ext cx="7428442" cy="4062866"/>
          </a:xfrm>
          <a:prstGeom prst="rect">
            <a:avLst/>
          </a:prstGeom>
          <a:solidFill>
            <a:srgbClr val="005A9F"/>
          </a:solidFill>
        </p:spPr>
        <p:txBody>
          <a:bodyPr lIns="360000" tIns="360000" rIns="360000" bIns="360000" anchor="ctr" anchorCtr="0"/>
          <a:lstStyle>
            <a:lvl1pPr marL="0" indent="0">
              <a:buNone/>
              <a:defRPr lang="en-US" sz="2263" baseline="0" dirty="0">
                <a:solidFill>
                  <a:schemeClr val="bg1"/>
                </a:solidFill>
              </a:defRPr>
            </a:lvl1pPr>
            <a:lvl2pPr>
              <a:defRPr sz="5054"/>
            </a:lvl2pPr>
          </a:lstStyle>
          <a:p>
            <a:pPr lvl="0">
              <a:lnSpc>
                <a:spcPct val="110000"/>
              </a:lnSpc>
            </a:pPr>
            <a:r>
              <a:rPr lang="en-US" sz="3395" dirty="0"/>
              <a:t>Enter content</a:t>
            </a:r>
            <a:endParaRPr lang="en-US" sz="2546" dirty="0"/>
          </a:p>
        </p:txBody>
      </p:sp>
      <p:sp>
        <p:nvSpPr>
          <p:cNvPr id="35" name="Content Placeholder 20">
            <a:extLst>
              <a:ext uri="{FF2B5EF4-FFF2-40B4-BE49-F238E27FC236}">
                <a16:creationId xmlns:a16="http://schemas.microsoft.com/office/drawing/2014/main" id="{8A151BFF-1E3D-E943-907D-E6D4863DF9E0}"/>
              </a:ext>
            </a:extLst>
          </p:cNvPr>
          <p:cNvSpPr>
            <a:spLocks noGrp="1"/>
          </p:cNvSpPr>
          <p:nvPr>
            <p:ph sz="quarter" idx="39" hasCustomPrompt="1"/>
          </p:nvPr>
        </p:nvSpPr>
        <p:spPr>
          <a:xfrm>
            <a:off x="648758" y="10961065"/>
            <a:ext cx="7428442" cy="406286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3" name="Text Placeholder 22">
            <a:extLst>
              <a:ext uri="{FF2B5EF4-FFF2-40B4-BE49-F238E27FC236}">
                <a16:creationId xmlns:a16="http://schemas.microsoft.com/office/drawing/2014/main" id="{FC6CF007-743F-BF47-BD5B-E6275BBF693B}"/>
              </a:ext>
            </a:extLst>
          </p:cNvPr>
          <p:cNvSpPr>
            <a:spLocks noGrp="1"/>
          </p:cNvSpPr>
          <p:nvPr>
            <p:ph type="body" sz="quarter" idx="14" hasCustomPrompt="1"/>
          </p:nvPr>
        </p:nvSpPr>
        <p:spPr>
          <a:xfrm>
            <a:off x="623358" y="1261626"/>
            <a:ext cx="30491642" cy="1769562"/>
          </a:xfrm>
          <a:prstGeom prst="rect">
            <a:avLst/>
          </a:prstGeom>
        </p:spPr>
        <p:txBody>
          <a:bodyPr lIns="0" anchor="b"/>
          <a:lstStyle>
            <a:lvl1pPr marL="0" indent="0">
              <a:buNone/>
              <a:defRPr sz="8134" b="1">
                <a:solidFill>
                  <a:srgbClr val="005A9F"/>
                </a:solidFill>
              </a:defRPr>
            </a:lvl1pPr>
          </a:lstStyle>
          <a:p>
            <a:pPr lvl="0"/>
            <a:r>
              <a:rPr lang="en-US" dirty="0"/>
              <a:t>Enter poster title</a:t>
            </a:r>
          </a:p>
        </p:txBody>
      </p:sp>
      <p:sp>
        <p:nvSpPr>
          <p:cNvPr id="27" name="Text Placeholder 29">
            <a:extLst>
              <a:ext uri="{FF2B5EF4-FFF2-40B4-BE49-F238E27FC236}">
                <a16:creationId xmlns:a16="http://schemas.microsoft.com/office/drawing/2014/main" id="{C5B56E03-F30F-9049-A577-0D919F9C5DE0}"/>
              </a:ext>
            </a:extLst>
          </p:cNvPr>
          <p:cNvSpPr>
            <a:spLocks noGrp="1"/>
          </p:cNvSpPr>
          <p:nvPr>
            <p:ph type="body" sz="quarter" idx="17" hasCustomPrompt="1"/>
          </p:nvPr>
        </p:nvSpPr>
        <p:spPr>
          <a:xfrm>
            <a:off x="623358" y="3438789"/>
            <a:ext cx="22871642" cy="1303025"/>
          </a:xfrm>
          <a:prstGeom prst="rect">
            <a:avLst/>
          </a:prstGeom>
        </p:spPr>
        <p:txBody>
          <a:bodyPr lIns="0"/>
          <a:lstStyle>
            <a:lvl1pPr marL="0" indent="0">
              <a:buNone/>
              <a:defRPr sz="3395"/>
            </a:lvl1pPr>
          </a:lstStyle>
          <a:p>
            <a:pPr>
              <a:lnSpc>
                <a:spcPct val="110000"/>
              </a:lnSpc>
            </a:pPr>
            <a:r>
              <a:rPr lang="en-US" sz="3819" dirty="0">
                <a:latin typeface="Tahoma" panose="020B0604030504040204" pitchFamily="34" charset="0"/>
                <a:ea typeface="Tahoma" panose="020B0604030504040204" pitchFamily="34" charset="0"/>
                <a:cs typeface="Tahoma" panose="020B0604030504040204" pitchFamily="34" charset="0"/>
              </a:rPr>
              <a:t>Enter subtitle and/or authors</a:t>
            </a:r>
          </a:p>
        </p:txBody>
      </p:sp>
      <p:sp>
        <p:nvSpPr>
          <p:cNvPr id="28" name="Picture Placeholder 5">
            <a:extLst>
              <a:ext uri="{FF2B5EF4-FFF2-40B4-BE49-F238E27FC236}">
                <a16:creationId xmlns:a16="http://schemas.microsoft.com/office/drawing/2014/main" id="{A12B377A-FB88-B849-84DA-45C02FAE6250}"/>
              </a:ext>
            </a:extLst>
          </p:cNvPr>
          <p:cNvSpPr>
            <a:spLocks noGrp="1"/>
          </p:cNvSpPr>
          <p:nvPr>
            <p:ph type="pic" sz="quarter" idx="29" hasCustomPrompt="1"/>
          </p:nvPr>
        </p:nvSpPr>
        <p:spPr>
          <a:xfrm>
            <a:off x="37590950" y="2095586"/>
            <a:ext cx="4828098" cy="973441"/>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30" name="Picture Placeholder 5">
            <a:extLst>
              <a:ext uri="{FF2B5EF4-FFF2-40B4-BE49-F238E27FC236}">
                <a16:creationId xmlns:a16="http://schemas.microsoft.com/office/drawing/2014/main" id="{3850F48B-B2CE-4D40-955B-D685EF786367}"/>
              </a:ext>
            </a:extLst>
          </p:cNvPr>
          <p:cNvSpPr>
            <a:spLocks noGrp="1"/>
          </p:cNvSpPr>
          <p:nvPr>
            <p:ph type="pic" sz="quarter" idx="40" hasCustomPrompt="1"/>
          </p:nvPr>
        </p:nvSpPr>
        <p:spPr>
          <a:xfrm>
            <a:off x="37590950" y="3435298"/>
            <a:ext cx="4828098" cy="973441"/>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31" name="Picture Placeholder 5">
            <a:extLst>
              <a:ext uri="{FF2B5EF4-FFF2-40B4-BE49-F238E27FC236}">
                <a16:creationId xmlns:a16="http://schemas.microsoft.com/office/drawing/2014/main" id="{076B815A-327D-D549-8389-9D2B27242CE1}"/>
              </a:ext>
            </a:extLst>
          </p:cNvPr>
          <p:cNvSpPr>
            <a:spLocks noGrp="1"/>
          </p:cNvSpPr>
          <p:nvPr>
            <p:ph type="pic" sz="quarter" idx="41" hasCustomPrompt="1"/>
          </p:nvPr>
        </p:nvSpPr>
        <p:spPr>
          <a:xfrm>
            <a:off x="36646693" y="29116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36" name="Picture Placeholder 5">
            <a:extLst>
              <a:ext uri="{FF2B5EF4-FFF2-40B4-BE49-F238E27FC236}">
                <a16:creationId xmlns:a16="http://schemas.microsoft.com/office/drawing/2014/main" id="{19E95B5C-5293-0C43-94F2-8C50C9FC2B86}"/>
              </a:ext>
            </a:extLst>
          </p:cNvPr>
          <p:cNvSpPr>
            <a:spLocks noGrp="1"/>
          </p:cNvSpPr>
          <p:nvPr>
            <p:ph type="pic" sz="quarter" idx="42" hasCustomPrompt="1"/>
          </p:nvPr>
        </p:nvSpPr>
        <p:spPr>
          <a:xfrm>
            <a:off x="30534500" y="29116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40" name="Content Placeholder 10">
            <a:extLst>
              <a:ext uri="{FF2B5EF4-FFF2-40B4-BE49-F238E27FC236}">
                <a16:creationId xmlns:a16="http://schemas.microsoft.com/office/drawing/2014/main" id="{AA494116-6E6C-454C-A3FA-57D370441B90}"/>
              </a:ext>
            </a:extLst>
          </p:cNvPr>
          <p:cNvSpPr>
            <a:spLocks noGrp="1"/>
          </p:cNvSpPr>
          <p:nvPr>
            <p:ph sz="quarter" idx="43" hasCustomPrompt="1"/>
          </p:nvPr>
        </p:nvSpPr>
        <p:spPr>
          <a:xfrm>
            <a:off x="642616" y="29303521"/>
            <a:ext cx="28389584" cy="668071"/>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Footer space for notes, references, contact details / extra information that may be needed</a:t>
            </a:r>
          </a:p>
        </p:txBody>
      </p:sp>
      <p:sp>
        <p:nvSpPr>
          <p:cNvPr id="41" name="Content Placeholder 10">
            <a:extLst>
              <a:ext uri="{FF2B5EF4-FFF2-40B4-BE49-F238E27FC236}">
                <a16:creationId xmlns:a16="http://schemas.microsoft.com/office/drawing/2014/main" id="{547553AA-D2F3-404E-A27D-3575E8DC3839}"/>
              </a:ext>
            </a:extLst>
          </p:cNvPr>
          <p:cNvSpPr>
            <a:spLocks noGrp="1"/>
          </p:cNvSpPr>
          <p:nvPr>
            <p:ph sz="quarter" idx="44" hasCustomPrompt="1"/>
          </p:nvPr>
        </p:nvSpPr>
        <p:spPr>
          <a:xfrm>
            <a:off x="623358" y="303620"/>
            <a:ext cx="25364444" cy="598476"/>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b="1">
                <a:solidFill>
                  <a:schemeClr val="bg1"/>
                </a:solidFill>
              </a:defRPr>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00 Month 0000</a:t>
            </a:r>
          </a:p>
        </p:txBody>
      </p:sp>
      <p:sp>
        <p:nvSpPr>
          <p:cNvPr id="42" name="Content Placeholder 20">
            <a:extLst>
              <a:ext uri="{FF2B5EF4-FFF2-40B4-BE49-F238E27FC236}">
                <a16:creationId xmlns:a16="http://schemas.microsoft.com/office/drawing/2014/main" id="{BA540114-1F4E-534F-BC1C-8FF412AB6831}"/>
              </a:ext>
            </a:extLst>
          </p:cNvPr>
          <p:cNvSpPr>
            <a:spLocks noGrp="1"/>
          </p:cNvSpPr>
          <p:nvPr>
            <p:ph sz="quarter" idx="25" hasCustomPrompt="1"/>
          </p:nvPr>
        </p:nvSpPr>
        <p:spPr>
          <a:xfrm>
            <a:off x="623358" y="21033949"/>
            <a:ext cx="13173606" cy="776965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43" name="Text Placeholder 31">
            <a:extLst>
              <a:ext uri="{FF2B5EF4-FFF2-40B4-BE49-F238E27FC236}">
                <a16:creationId xmlns:a16="http://schemas.microsoft.com/office/drawing/2014/main" id="{63E1CCC2-B094-6145-AC2C-0F49B7F8A1AE}"/>
              </a:ext>
            </a:extLst>
          </p:cNvPr>
          <p:cNvSpPr>
            <a:spLocks noGrp="1"/>
          </p:cNvSpPr>
          <p:nvPr>
            <p:ph type="body" sz="quarter" idx="26" hasCustomPrompt="1"/>
          </p:nvPr>
        </p:nvSpPr>
        <p:spPr>
          <a:xfrm>
            <a:off x="623358" y="19877844"/>
            <a:ext cx="13173606"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44" name="Content Placeholder 20">
            <a:extLst>
              <a:ext uri="{FF2B5EF4-FFF2-40B4-BE49-F238E27FC236}">
                <a16:creationId xmlns:a16="http://schemas.microsoft.com/office/drawing/2014/main" id="{2F6DE48E-A974-BA4A-A437-76C0FC8D7165}"/>
              </a:ext>
            </a:extLst>
          </p:cNvPr>
          <p:cNvSpPr>
            <a:spLocks noGrp="1"/>
          </p:cNvSpPr>
          <p:nvPr>
            <p:ph sz="quarter" idx="45" hasCustomPrompt="1"/>
          </p:nvPr>
        </p:nvSpPr>
        <p:spPr>
          <a:xfrm>
            <a:off x="14815078" y="21033949"/>
            <a:ext cx="13173606" cy="776965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46" name="Text Placeholder 31">
            <a:extLst>
              <a:ext uri="{FF2B5EF4-FFF2-40B4-BE49-F238E27FC236}">
                <a16:creationId xmlns:a16="http://schemas.microsoft.com/office/drawing/2014/main" id="{42EBEA80-0E49-1249-B370-2A7986B8C876}"/>
              </a:ext>
            </a:extLst>
          </p:cNvPr>
          <p:cNvSpPr>
            <a:spLocks noGrp="1"/>
          </p:cNvSpPr>
          <p:nvPr>
            <p:ph type="body" sz="quarter" idx="46" hasCustomPrompt="1"/>
          </p:nvPr>
        </p:nvSpPr>
        <p:spPr>
          <a:xfrm>
            <a:off x="14815078" y="19877844"/>
            <a:ext cx="13173606"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47" name="Content Placeholder 20">
            <a:extLst>
              <a:ext uri="{FF2B5EF4-FFF2-40B4-BE49-F238E27FC236}">
                <a16:creationId xmlns:a16="http://schemas.microsoft.com/office/drawing/2014/main" id="{0E13A386-2537-2A45-951E-9A10F95F55CF}"/>
              </a:ext>
            </a:extLst>
          </p:cNvPr>
          <p:cNvSpPr>
            <a:spLocks noGrp="1"/>
          </p:cNvSpPr>
          <p:nvPr>
            <p:ph sz="quarter" idx="47" hasCustomPrompt="1"/>
          </p:nvPr>
        </p:nvSpPr>
        <p:spPr>
          <a:xfrm>
            <a:off x="29032200" y="21025175"/>
            <a:ext cx="13173606" cy="776965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0" name="Text Placeholder 31">
            <a:extLst>
              <a:ext uri="{FF2B5EF4-FFF2-40B4-BE49-F238E27FC236}">
                <a16:creationId xmlns:a16="http://schemas.microsoft.com/office/drawing/2014/main" id="{E3AB7223-3C9E-3B40-93CC-DF7648169A75}"/>
              </a:ext>
            </a:extLst>
          </p:cNvPr>
          <p:cNvSpPr>
            <a:spLocks noGrp="1"/>
          </p:cNvSpPr>
          <p:nvPr>
            <p:ph type="body" sz="quarter" idx="48" hasCustomPrompt="1"/>
          </p:nvPr>
        </p:nvSpPr>
        <p:spPr>
          <a:xfrm>
            <a:off x="29032200" y="19869070"/>
            <a:ext cx="13173606"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Tree>
    <p:extLst>
      <p:ext uri="{BB962C8B-B14F-4D97-AF65-F5344CB8AC3E}">
        <p14:creationId xmlns:p14="http://schemas.microsoft.com/office/powerpoint/2010/main" val="254406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44" name="Content Placeholder 20">
            <a:extLst>
              <a:ext uri="{FF2B5EF4-FFF2-40B4-BE49-F238E27FC236}">
                <a16:creationId xmlns:a16="http://schemas.microsoft.com/office/drawing/2014/main" id="{51548D9A-D5F4-1942-8930-6F1827D30A40}"/>
              </a:ext>
            </a:extLst>
          </p:cNvPr>
          <p:cNvSpPr>
            <a:spLocks noGrp="1"/>
          </p:cNvSpPr>
          <p:nvPr>
            <p:ph sz="quarter" idx="23" hasCustomPrompt="1"/>
          </p:nvPr>
        </p:nvSpPr>
        <p:spPr>
          <a:xfrm>
            <a:off x="21643968" y="13653732"/>
            <a:ext cx="20697562" cy="7352067"/>
          </a:xfrm>
          <a:prstGeom prst="rect">
            <a:avLst/>
          </a:prstGeom>
          <a:solidFill>
            <a:srgbClr val="005A9F"/>
          </a:solidFill>
        </p:spPr>
        <p:txBody>
          <a:bodyPr lIns="720000" tIns="720000" rIns="720000" bIns="720000" anchor="ctr" anchorCtr="0"/>
          <a:lstStyle>
            <a:lvl1pPr marL="0" indent="0">
              <a:buNone/>
              <a:defRPr lang="en-US" sz="3395" baseline="0" dirty="0">
                <a:solidFill>
                  <a:schemeClr val="bg1"/>
                </a:solidFill>
              </a:defRPr>
            </a:lvl1pPr>
            <a:lvl2pPr>
              <a:defRPr sz="5054"/>
            </a:lvl2pPr>
          </a:lstStyle>
          <a:p>
            <a:pPr lvl="0">
              <a:lnSpc>
                <a:spcPct val="110000"/>
              </a:lnSpc>
            </a:pPr>
            <a:r>
              <a:rPr lang="en-US" sz="3395" dirty="0"/>
              <a:t>Enter content</a:t>
            </a:r>
            <a:endParaRPr lang="en-US" sz="2546" dirty="0"/>
          </a:p>
        </p:txBody>
      </p:sp>
      <p:sp>
        <p:nvSpPr>
          <p:cNvPr id="34" name="Text Placeholder 22">
            <a:extLst>
              <a:ext uri="{FF2B5EF4-FFF2-40B4-BE49-F238E27FC236}">
                <a16:creationId xmlns:a16="http://schemas.microsoft.com/office/drawing/2014/main" id="{58C285EA-EA19-6C45-8D19-FE645E72FE24}"/>
              </a:ext>
            </a:extLst>
          </p:cNvPr>
          <p:cNvSpPr>
            <a:spLocks noGrp="1"/>
          </p:cNvSpPr>
          <p:nvPr>
            <p:ph type="body" sz="quarter" idx="14" hasCustomPrompt="1"/>
          </p:nvPr>
        </p:nvSpPr>
        <p:spPr>
          <a:xfrm>
            <a:off x="623358" y="1261626"/>
            <a:ext cx="30491642" cy="1769562"/>
          </a:xfrm>
          <a:prstGeom prst="rect">
            <a:avLst/>
          </a:prstGeom>
        </p:spPr>
        <p:txBody>
          <a:bodyPr lIns="0" anchor="b"/>
          <a:lstStyle>
            <a:lvl1pPr marL="0" indent="0">
              <a:buNone/>
              <a:defRPr sz="8134" b="1">
                <a:solidFill>
                  <a:srgbClr val="005A9F"/>
                </a:solidFill>
              </a:defRPr>
            </a:lvl1pPr>
          </a:lstStyle>
          <a:p>
            <a:pPr lvl="0"/>
            <a:r>
              <a:rPr lang="en-US" dirty="0"/>
              <a:t>Enter poster title</a:t>
            </a:r>
          </a:p>
        </p:txBody>
      </p:sp>
      <p:sp>
        <p:nvSpPr>
          <p:cNvPr id="35" name="Text Placeholder 29">
            <a:extLst>
              <a:ext uri="{FF2B5EF4-FFF2-40B4-BE49-F238E27FC236}">
                <a16:creationId xmlns:a16="http://schemas.microsoft.com/office/drawing/2014/main" id="{44DAF466-BEB4-F64B-AFD3-02031DAA9C5B}"/>
              </a:ext>
            </a:extLst>
          </p:cNvPr>
          <p:cNvSpPr>
            <a:spLocks noGrp="1"/>
          </p:cNvSpPr>
          <p:nvPr>
            <p:ph type="body" sz="quarter" idx="17" hasCustomPrompt="1"/>
          </p:nvPr>
        </p:nvSpPr>
        <p:spPr>
          <a:xfrm>
            <a:off x="623358" y="3438789"/>
            <a:ext cx="22871642" cy="1303025"/>
          </a:xfrm>
          <a:prstGeom prst="rect">
            <a:avLst/>
          </a:prstGeom>
        </p:spPr>
        <p:txBody>
          <a:bodyPr lIns="0"/>
          <a:lstStyle>
            <a:lvl1pPr marL="0" indent="0">
              <a:buNone/>
              <a:defRPr sz="3395"/>
            </a:lvl1pPr>
          </a:lstStyle>
          <a:p>
            <a:pPr>
              <a:lnSpc>
                <a:spcPct val="110000"/>
              </a:lnSpc>
            </a:pPr>
            <a:r>
              <a:rPr lang="en-US" sz="3819" dirty="0">
                <a:latin typeface="Tahoma" panose="020B0604030504040204" pitchFamily="34" charset="0"/>
                <a:ea typeface="Tahoma" panose="020B0604030504040204" pitchFamily="34" charset="0"/>
                <a:cs typeface="Tahoma" panose="020B0604030504040204" pitchFamily="34" charset="0"/>
              </a:rPr>
              <a:t>Enter subtitle and/or authors</a:t>
            </a:r>
          </a:p>
        </p:txBody>
      </p:sp>
      <p:sp>
        <p:nvSpPr>
          <p:cNvPr id="36" name="Picture Placeholder 5">
            <a:extLst>
              <a:ext uri="{FF2B5EF4-FFF2-40B4-BE49-F238E27FC236}">
                <a16:creationId xmlns:a16="http://schemas.microsoft.com/office/drawing/2014/main" id="{AE43CA02-FC34-9B4D-AF62-5047C310E717}"/>
              </a:ext>
            </a:extLst>
          </p:cNvPr>
          <p:cNvSpPr>
            <a:spLocks noGrp="1"/>
          </p:cNvSpPr>
          <p:nvPr>
            <p:ph type="pic" sz="quarter" idx="35" hasCustomPrompt="1"/>
          </p:nvPr>
        </p:nvSpPr>
        <p:spPr>
          <a:xfrm>
            <a:off x="37590950" y="2095586"/>
            <a:ext cx="4828098" cy="973441"/>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40" name="Picture Placeholder 5">
            <a:extLst>
              <a:ext uri="{FF2B5EF4-FFF2-40B4-BE49-F238E27FC236}">
                <a16:creationId xmlns:a16="http://schemas.microsoft.com/office/drawing/2014/main" id="{5B66330C-046E-5D40-8CFF-85CA6B6DFE4A}"/>
              </a:ext>
            </a:extLst>
          </p:cNvPr>
          <p:cNvSpPr>
            <a:spLocks noGrp="1"/>
          </p:cNvSpPr>
          <p:nvPr>
            <p:ph type="pic" sz="quarter" idx="36" hasCustomPrompt="1"/>
          </p:nvPr>
        </p:nvSpPr>
        <p:spPr>
          <a:xfrm>
            <a:off x="37590950" y="3435298"/>
            <a:ext cx="4828098" cy="973441"/>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41" name="Picture Placeholder 5">
            <a:extLst>
              <a:ext uri="{FF2B5EF4-FFF2-40B4-BE49-F238E27FC236}">
                <a16:creationId xmlns:a16="http://schemas.microsoft.com/office/drawing/2014/main" id="{3BE10E8A-0A3D-8845-80ED-53684984FAA5}"/>
              </a:ext>
            </a:extLst>
          </p:cNvPr>
          <p:cNvSpPr>
            <a:spLocks noGrp="1"/>
          </p:cNvSpPr>
          <p:nvPr>
            <p:ph type="pic" sz="quarter" idx="38" hasCustomPrompt="1"/>
          </p:nvPr>
        </p:nvSpPr>
        <p:spPr>
          <a:xfrm>
            <a:off x="36646693" y="29116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45" name="Picture Placeholder 5">
            <a:extLst>
              <a:ext uri="{FF2B5EF4-FFF2-40B4-BE49-F238E27FC236}">
                <a16:creationId xmlns:a16="http://schemas.microsoft.com/office/drawing/2014/main" id="{A2CA894A-6F19-BF4E-875C-47146FADB009}"/>
              </a:ext>
            </a:extLst>
          </p:cNvPr>
          <p:cNvSpPr>
            <a:spLocks noGrp="1"/>
          </p:cNvSpPr>
          <p:nvPr>
            <p:ph type="pic" sz="quarter" idx="39" hasCustomPrompt="1"/>
          </p:nvPr>
        </p:nvSpPr>
        <p:spPr>
          <a:xfrm>
            <a:off x="30534500" y="29116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48" name="Content Placeholder 10">
            <a:extLst>
              <a:ext uri="{FF2B5EF4-FFF2-40B4-BE49-F238E27FC236}">
                <a16:creationId xmlns:a16="http://schemas.microsoft.com/office/drawing/2014/main" id="{E95AA6DD-27CA-8F4B-959E-481A6FF59DDA}"/>
              </a:ext>
            </a:extLst>
          </p:cNvPr>
          <p:cNvSpPr>
            <a:spLocks noGrp="1"/>
          </p:cNvSpPr>
          <p:nvPr>
            <p:ph sz="quarter" idx="41" hasCustomPrompt="1"/>
          </p:nvPr>
        </p:nvSpPr>
        <p:spPr>
          <a:xfrm>
            <a:off x="642616" y="29303521"/>
            <a:ext cx="28389584" cy="668071"/>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Footer space for notes, references, contact details / extra information that may be needed</a:t>
            </a:r>
          </a:p>
        </p:txBody>
      </p:sp>
      <p:sp>
        <p:nvSpPr>
          <p:cNvPr id="49" name="Content Placeholder 10">
            <a:extLst>
              <a:ext uri="{FF2B5EF4-FFF2-40B4-BE49-F238E27FC236}">
                <a16:creationId xmlns:a16="http://schemas.microsoft.com/office/drawing/2014/main" id="{79222D32-5204-1147-AD49-E244E0414B18}"/>
              </a:ext>
            </a:extLst>
          </p:cNvPr>
          <p:cNvSpPr>
            <a:spLocks noGrp="1"/>
          </p:cNvSpPr>
          <p:nvPr>
            <p:ph sz="quarter" idx="42" hasCustomPrompt="1"/>
          </p:nvPr>
        </p:nvSpPr>
        <p:spPr>
          <a:xfrm>
            <a:off x="623358" y="303620"/>
            <a:ext cx="25364444" cy="598476"/>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b="1">
                <a:solidFill>
                  <a:schemeClr val="bg1"/>
                </a:solidFill>
              </a:defRPr>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00 Month 0000</a:t>
            </a:r>
          </a:p>
        </p:txBody>
      </p:sp>
      <p:sp>
        <p:nvSpPr>
          <p:cNvPr id="50" name="Content Placeholder 20">
            <a:extLst>
              <a:ext uri="{FF2B5EF4-FFF2-40B4-BE49-F238E27FC236}">
                <a16:creationId xmlns:a16="http://schemas.microsoft.com/office/drawing/2014/main" id="{14ECF18C-709B-324E-9121-2046EB9B404E}"/>
              </a:ext>
            </a:extLst>
          </p:cNvPr>
          <p:cNvSpPr>
            <a:spLocks noGrp="1"/>
          </p:cNvSpPr>
          <p:nvPr>
            <p:ph sz="quarter" idx="45" hasCustomPrompt="1"/>
          </p:nvPr>
        </p:nvSpPr>
        <p:spPr>
          <a:xfrm>
            <a:off x="15143126" y="22943139"/>
            <a:ext cx="14016073" cy="5683937"/>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1" name="Text Placeholder 31">
            <a:extLst>
              <a:ext uri="{FF2B5EF4-FFF2-40B4-BE49-F238E27FC236}">
                <a16:creationId xmlns:a16="http://schemas.microsoft.com/office/drawing/2014/main" id="{95F0B3C9-8335-664B-A8E7-E9E971944D34}"/>
              </a:ext>
            </a:extLst>
          </p:cNvPr>
          <p:cNvSpPr>
            <a:spLocks noGrp="1"/>
          </p:cNvSpPr>
          <p:nvPr>
            <p:ph type="body" sz="quarter" idx="46" hasCustomPrompt="1"/>
          </p:nvPr>
        </p:nvSpPr>
        <p:spPr>
          <a:xfrm>
            <a:off x="15142858" y="21760993"/>
            <a:ext cx="1401607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2" name="Content Placeholder 20">
            <a:extLst>
              <a:ext uri="{FF2B5EF4-FFF2-40B4-BE49-F238E27FC236}">
                <a16:creationId xmlns:a16="http://schemas.microsoft.com/office/drawing/2014/main" id="{D076104C-61C9-934A-8FF4-C4B1AC6E8670}"/>
              </a:ext>
            </a:extLst>
          </p:cNvPr>
          <p:cNvSpPr>
            <a:spLocks noGrp="1"/>
          </p:cNvSpPr>
          <p:nvPr>
            <p:ph sz="quarter" idx="47" hasCustomPrompt="1"/>
          </p:nvPr>
        </p:nvSpPr>
        <p:spPr>
          <a:xfrm>
            <a:off x="623357" y="22943139"/>
            <a:ext cx="14016073" cy="5683937"/>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3" name="Text Placeholder 31">
            <a:extLst>
              <a:ext uri="{FF2B5EF4-FFF2-40B4-BE49-F238E27FC236}">
                <a16:creationId xmlns:a16="http://schemas.microsoft.com/office/drawing/2014/main" id="{9351152B-4A02-3C48-A3E7-18238664FC80}"/>
              </a:ext>
            </a:extLst>
          </p:cNvPr>
          <p:cNvSpPr>
            <a:spLocks noGrp="1"/>
          </p:cNvSpPr>
          <p:nvPr>
            <p:ph type="body" sz="quarter" idx="48" hasCustomPrompt="1"/>
          </p:nvPr>
        </p:nvSpPr>
        <p:spPr>
          <a:xfrm>
            <a:off x="623357" y="21760993"/>
            <a:ext cx="1401607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4" name="Content Placeholder 20">
            <a:extLst>
              <a:ext uri="{FF2B5EF4-FFF2-40B4-BE49-F238E27FC236}">
                <a16:creationId xmlns:a16="http://schemas.microsoft.com/office/drawing/2014/main" id="{5A7FC992-F9FA-3E4E-ADB8-2AC4ECB998C2}"/>
              </a:ext>
            </a:extLst>
          </p:cNvPr>
          <p:cNvSpPr>
            <a:spLocks noGrp="1"/>
          </p:cNvSpPr>
          <p:nvPr>
            <p:ph sz="quarter" idx="49" hasCustomPrompt="1"/>
          </p:nvPr>
        </p:nvSpPr>
        <p:spPr>
          <a:xfrm>
            <a:off x="29613434" y="22943139"/>
            <a:ext cx="12728365" cy="5683937"/>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5" name="Text Placeholder 31">
            <a:extLst>
              <a:ext uri="{FF2B5EF4-FFF2-40B4-BE49-F238E27FC236}">
                <a16:creationId xmlns:a16="http://schemas.microsoft.com/office/drawing/2014/main" id="{4785DE12-97A0-404D-ABE1-1DBC688D8104}"/>
              </a:ext>
            </a:extLst>
          </p:cNvPr>
          <p:cNvSpPr>
            <a:spLocks noGrp="1"/>
          </p:cNvSpPr>
          <p:nvPr>
            <p:ph type="body" sz="quarter" idx="50" hasCustomPrompt="1"/>
          </p:nvPr>
        </p:nvSpPr>
        <p:spPr>
          <a:xfrm>
            <a:off x="29613166" y="21760993"/>
            <a:ext cx="12728364"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6" name="Content Placeholder 20">
            <a:extLst>
              <a:ext uri="{FF2B5EF4-FFF2-40B4-BE49-F238E27FC236}">
                <a16:creationId xmlns:a16="http://schemas.microsoft.com/office/drawing/2014/main" id="{61958940-8DDE-7348-811A-7F0F1F28A81B}"/>
              </a:ext>
            </a:extLst>
          </p:cNvPr>
          <p:cNvSpPr>
            <a:spLocks noGrp="1"/>
          </p:cNvSpPr>
          <p:nvPr>
            <p:ph sz="quarter" idx="51" hasCustomPrompt="1"/>
          </p:nvPr>
        </p:nvSpPr>
        <p:spPr>
          <a:xfrm>
            <a:off x="623357" y="6178445"/>
            <a:ext cx="20697562" cy="702955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7" name="Text Placeholder 31">
            <a:extLst>
              <a:ext uri="{FF2B5EF4-FFF2-40B4-BE49-F238E27FC236}">
                <a16:creationId xmlns:a16="http://schemas.microsoft.com/office/drawing/2014/main" id="{E2E7553A-C398-884C-86B1-C578C89A2E76}"/>
              </a:ext>
            </a:extLst>
          </p:cNvPr>
          <p:cNvSpPr>
            <a:spLocks noGrp="1"/>
          </p:cNvSpPr>
          <p:nvPr>
            <p:ph type="body" sz="quarter" idx="52" hasCustomPrompt="1"/>
          </p:nvPr>
        </p:nvSpPr>
        <p:spPr>
          <a:xfrm>
            <a:off x="623357" y="4962283"/>
            <a:ext cx="2069756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8" name="Content Placeholder 20">
            <a:extLst>
              <a:ext uri="{FF2B5EF4-FFF2-40B4-BE49-F238E27FC236}">
                <a16:creationId xmlns:a16="http://schemas.microsoft.com/office/drawing/2014/main" id="{AC25C7DF-99C0-1441-AC63-6E1E523DAB18}"/>
              </a:ext>
            </a:extLst>
          </p:cNvPr>
          <p:cNvSpPr>
            <a:spLocks noGrp="1"/>
          </p:cNvSpPr>
          <p:nvPr>
            <p:ph sz="quarter" idx="53" hasCustomPrompt="1"/>
          </p:nvPr>
        </p:nvSpPr>
        <p:spPr>
          <a:xfrm>
            <a:off x="21643968" y="6178445"/>
            <a:ext cx="20697562" cy="702955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9" name="Text Placeholder 31">
            <a:extLst>
              <a:ext uri="{FF2B5EF4-FFF2-40B4-BE49-F238E27FC236}">
                <a16:creationId xmlns:a16="http://schemas.microsoft.com/office/drawing/2014/main" id="{A5A6BF34-016C-724A-8225-4E9CCB58F232}"/>
              </a:ext>
            </a:extLst>
          </p:cNvPr>
          <p:cNvSpPr>
            <a:spLocks noGrp="1"/>
          </p:cNvSpPr>
          <p:nvPr>
            <p:ph type="body" sz="quarter" idx="54" hasCustomPrompt="1"/>
          </p:nvPr>
        </p:nvSpPr>
        <p:spPr>
          <a:xfrm>
            <a:off x="21643968" y="4962283"/>
            <a:ext cx="2069756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60" name="Content Placeholder 20">
            <a:extLst>
              <a:ext uri="{FF2B5EF4-FFF2-40B4-BE49-F238E27FC236}">
                <a16:creationId xmlns:a16="http://schemas.microsoft.com/office/drawing/2014/main" id="{83AE66DB-025D-A440-B62A-401007D8988E}"/>
              </a:ext>
            </a:extLst>
          </p:cNvPr>
          <p:cNvSpPr>
            <a:spLocks noGrp="1"/>
          </p:cNvSpPr>
          <p:nvPr>
            <p:ph sz="quarter" idx="55" hasCustomPrompt="1"/>
          </p:nvPr>
        </p:nvSpPr>
        <p:spPr>
          <a:xfrm>
            <a:off x="623357" y="14805831"/>
            <a:ext cx="20697562" cy="6199969"/>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61" name="Text Placeholder 31">
            <a:extLst>
              <a:ext uri="{FF2B5EF4-FFF2-40B4-BE49-F238E27FC236}">
                <a16:creationId xmlns:a16="http://schemas.microsoft.com/office/drawing/2014/main" id="{5DDB0E9C-87D2-F14F-967B-9222DBED442D}"/>
              </a:ext>
            </a:extLst>
          </p:cNvPr>
          <p:cNvSpPr>
            <a:spLocks noGrp="1"/>
          </p:cNvSpPr>
          <p:nvPr>
            <p:ph type="body" sz="quarter" idx="56" hasCustomPrompt="1"/>
          </p:nvPr>
        </p:nvSpPr>
        <p:spPr>
          <a:xfrm>
            <a:off x="623357" y="13653732"/>
            <a:ext cx="20697562" cy="966286"/>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Tree>
    <p:extLst>
      <p:ext uri="{BB962C8B-B14F-4D97-AF65-F5344CB8AC3E}">
        <p14:creationId xmlns:p14="http://schemas.microsoft.com/office/powerpoint/2010/main" val="169319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2" name="Text Placeholder 22">
            <a:extLst>
              <a:ext uri="{FF2B5EF4-FFF2-40B4-BE49-F238E27FC236}">
                <a16:creationId xmlns:a16="http://schemas.microsoft.com/office/drawing/2014/main" id="{C535CA3E-3B78-024D-961E-D70494246314}"/>
              </a:ext>
            </a:extLst>
          </p:cNvPr>
          <p:cNvSpPr>
            <a:spLocks noGrp="1"/>
          </p:cNvSpPr>
          <p:nvPr>
            <p:ph type="body" sz="quarter" idx="14" hasCustomPrompt="1"/>
          </p:nvPr>
        </p:nvSpPr>
        <p:spPr>
          <a:xfrm>
            <a:off x="2260600" y="294871"/>
            <a:ext cx="31838750" cy="2162810"/>
          </a:xfrm>
          <a:prstGeom prst="rect">
            <a:avLst/>
          </a:prstGeom>
        </p:spPr>
        <p:txBody>
          <a:bodyPr lIns="0" anchor="ctr"/>
          <a:lstStyle>
            <a:lvl1pPr marL="0" indent="0">
              <a:buNone/>
              <a:defRPr sz="7073" b="1">
                <a:solidFill>
                  <a:schemeClr val="accent4"/>
                </a:solidFill>
              </a:defRPr>
            </a:lvl1pPr>
          </a:lstStyle>
          <a:p>
            <a:pPr lvl="0"/>
            <a:r>
              <a:rPr lang="en-US" dirty="0"/>
              <a:t>Enter poster title</a:t>
            </a:r>
          </a:p>
        </p:txBody>
      </p:sp>
      <p:sp>
        <p:nvSpPr>
          <p:cNvPr id="53" name="Text Placeholder 29">
            <a:extLst>
              <a:ext uri="{FF2B5EF4-FFF2-40B4-BE49-F238E27FC236}">
                <a16:creationId xmlns:a16="http://schemas.microsoft.com/office/drawing/2014/main" id="{5BAD0418-E409-6040-8D5B-09D8CB4DCADE}"/>
              </a:ext>
            </a:extLst>
          </p:cNvPr>
          <p:cNvSpPr>
            <a:spLocks noGrp="1"/>
          </p:cNvSpPr>
          <p:nvPr>
            <p:ph type="body" sz="quarter" idx="17" hasCustomPrompt="1"/>
          </p:nvPr>
        </p:nvSpPr>
        <p:spPr>
          <a:xfrm>
            <a:off x="330200" y="2652602"/>
            <a:ext cx="33876883" cy="1098266"/>
          </a:xfrm>
          <a:prstGeom prst="rect">
            <a:avLst/>
          </a:prstGeom>
        </p:spPr>
        <p:txBody>
          <a:bodyPr lIns="0"/>
          <a:lstStyle>
            <a:lvl1pPr marL="0" indent="0">
              <a:buNone/>
              <a:defRPr sz="2829" b="1">
                <a:solidFill>
                  <a:schemeClr val="bg1"/>
                </a:solidFill>
              </a:defRPr>
            </a:lvl1pPr>
          </a:lstStyle>
          <a:p>
            <a:pPr>
              <a:lnSpc>
                <a:spcPct val="110000"/>
              </a:lnSpc>
            </a:pPr>
            <a:r>
              <a:rPr lang="en-US" sz="3819" dirty="0">
                <a:latin typeface="Tahoma" panose="020B0604030504040204" pitchFamily="34" charset="0"/>
                <a:ea typeface="Tahoma" panose="020B0604030504040204" pitchFamily="34" charset="0"/>
                <a:cs typeface="Tahoma" panose="020B0604030504040204" pitchFamily="34" charset="0"/>
              </a:rPr>
              <a:t>Enter subtitle and/or authors</a:t>
            </a:r>
          </a:p>
        </p:txBody>
      </p:sp>
      <p:sp>
        <p:nvSpPr>
          <p:cNvPr id="6" name="Picture Placeholder 5">
            <a:extLst>
              <a:ext uri="{FF2B5EF4-FFF2-40B4-BE49-F238E27FC236}">
                <a16:creationId xmlns:a16="http://schemas.microsoft.com/office/drawing/2014/main" id="{ABD42436-3079-8148-8ABE-052A53E0BE2C}"/>
              </a:ext>
            </a:extLst>
          </p:cNvPr>
          <p:cNvSpPr>
            <a:spLocks noGrp="1"/>
          </p:cNvSpPr>
          <p:nvPr>
            <p:ph type="pic" sz="quarter" idx="29" hasCustomPrompt="1"/>
          </p:nvPr>
        </p:nvSpPr>
        <p:spPr>
          <a:xfrm>
            <a:off x="35194661" y="332144"/>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8" name="Picture Placeholder 5">
            <a:extLst>
              <a:ext uri="{FF2B5EF4-FFF2-40B4-BE49-F238E27FC236}">
                <a16:creationId xmlns:a16="http://schemas.microsoft.com/office/drawing/2014/main" id="{DB650A24-1005-5D40-8F3C-197CF536182A}"/>
              </a:ext>
            </a:extLst>
          </p:cNvPr>
          <p:cNvSpPr>
            <a:spLocks noGrp="1"/>
          </p:cNvSpPr>
          <p:nvPr>
            <p:ph type="pic" sz="quarter" idx="30" hasCustomPrompt="1"/>
          </p:nvPr>
        </p:nvSpPr>
        <p:spPr>
          <a:xfrm>
            <a:off x="35194661" y="1671857"/>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9" name="Picture Placeholder 5">
            <a:extLst>
              <a:ext uri="{FF2B5EF4-FFF2-40B4-BE49-F238E27FC236}">
                <a16:creationId xmlns:a16="http://schemas.microsoft.com/office/drawing/2014/main" id="{388E1EA8-FCAE-674B-B0C1-A9BAE0BDE0EB}"/>
              </a:ext>
            </a:extLst>
          </p:cNvPr>
          <p:cNvSpPr>
            <a:spLocks noGrp="1"/>
          </p:cNvSpPr>
          <p:nvPr>
            <p:ph type="pic" sz="quarter" idx="31" hasCustomPrompt="1"/>
          </p:nvPr>
        </p:nvSpPr>
        <p:spPr>
          <a:xfrm>
            <a:off x="35194661" y="3011569"/>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4" name="Content Placeholder 10">
            <a:extLst>
              <a:ext uri="{FF2B5EF4-FFF2-40B4-BE49-F238E27FC236}">
                <a16:creationId xmlns:a16="http://schemas.microsoft.com/office/drawing/2014/main" id="{51675759-CC15-7C4F-98AC-53DA94D7E071}"/>
              </a:ext>
            </a:extLst>
          </p:cNvPr>
          <p:cNvSpPr>
            <a:spLocks noGrp="1"/>
          </p:cNvSpPr>
          <p:nvPr>
            <p:ph sz="quarter" idx="42" hasCustomPrompt="1"/>
          </p:nvPr>
        </p:nvSpPr>
        <p:spPr>
          <a:xfrm>
            <a:off x="330200" y="3942541"/>
            <a:ext cx="25364444" cy="598476"/>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b="1">
                <a:solidFill>
                  <a:schemeClr val="bg1"/>
                </a:solidFill>
              </a:defRPr>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DATE</a:t>
            </a:r>
          </a:p>
        </p:txBody>
      </p:sp>
      <p:sp>
        <p:nvSpPr>
          <p:cNvPr id="23" name="Content Placeholder 20">
            <a:extLst>
              <a:ext uri="{FF2B5EF4-FFF2-40B4-BE49-F238E27FC236}">
                <a16:creationId xmlns:a16="http://schemas.microsoft.com/office/drawing/2014/main" id="{1F4E3478-788A-7547-A6CA-E99DC959C835}"/>
              </a:ext>
            </a:extLst>
          </p:cNvPr>
          <p:cNvSpPr>
            <a:spLocks noGrp="1"/>
          </p:cNvSpPr>
          <p:nvPr>
            <p:ph sz="quarter" idx="13" hasCustomPrompt="1"/>
          </p:nvPr>
        </p:nvSpPr>
        <p:spPr>
          <a:xfrm>
            <a:off x="623358" y="19797877"/>
            <a:ext cx="28535572" cy="8722408"/>
          </a:xfrm>
          <a:prstGeom prst="rect">
            <a:avLst/>
          </a:prstGeom>
        </p:spPr>
        <p:txBody>
          <a:bodyPr wrap="square" lIns="0">
            <a:noAutofit/>
          </a:bodyPr>
          <a:lstStyle>
            <a:lvl1pPr marL="0" indent="0">
              <a:buNone/>
              <a:defRPr lang="en-US" sz="3112" baseline="0" dirty="0"/>
            </a:lvl1pPr>
            <a:lvl2pPr>
              <a:defRPr sz="5054"/>
            </a:lvl2pPr>
          </a:lstStyle>
          <a:p>
            <a:pPr lvl="0">
              <a:lnSpc>
                <a:spcPct val="110000"/>
              </a:lnSpc>
            </a:pPr>
            <a:r>
              <a:rPr lang="en-US" sz="3395" dirty="0"/>
              <a:t>Enter content</a:t>
            </a:r>
          </a:p>
        </p:txBody>
      </p:sp>
      <p:sp>
        <p:nvSpPr>
          <p:cNvPr id="25" name="Text Placeholder 31">
            <a:extLst>
              <a:ext uri="{FF2B5EF4-FFF2-40B4-BE49-F238E27FC236}">
                <a16:creationId xmlns:a16="http://schemas.microsoft.com/office/drawing/2014/main" id="{443465CD-17ED-E24A-A332-4F4486549C16}"/>
              </a:ext>
            </a:extLst>
          </p:cNvPr>
          <p:cNvSpPr>
            <a:spLocks noGrp="1"/>
          </p:cNvSpPr>
          <p:nvPr>
            <p:ph type="body" sz="quarter" idx="18" hasCustomPrompt="1"/>
          </p:nvPr>
        </p:nvSpPr>
        <p:spPr>
          <a:xfrm>
            <a:off x="623357" y="18637460"/>
            <a:ext cx="2853586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26" name="Content Placeholder 20">
            <a:extLst>
              <a:ext uri="{FF2B5EF4-FFF2-40B4-BE49-F238E27FC236}">
                <a16:creationId xmlns:a16="http://schemas.microsoft.com/office/drawing/2014/main" id="{708914F3-AADB-5544-9D77-3892721C4C7C}"/>
              </a:ext>
            </a:extLst>
          </p:cNvPr>
          <p:cNvSpPr>
            <a:spLocks noGrp="1"/>
          </p:cNvSpPr>
          <p:nvPr>
            <p:ph sz="quarter" idx="21" hasCustomPrompt="1"/>
          </p:nvPr>
        </p:nvSpPr>
        <p:spPr>
          <a:xfrm>
            <a:off x="15143126" y="12596031"/>
            <a:ext cx="14016073" cy="5574895"/>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7" name="Text Placeholder 31">
            <a:extLst>
              <a:ext uri="{FF2B5EF4-FFF2-40B4-BE49-F238E27FC236}">
                <a16:creationId xmlns:a16="http://schemas.microsoft.com/office/drawing/2014/main" id="{CC56AE9B-0B81-B94F-94FD-533EE59A49D1}"/>
              </a:ext>
            </a:extLst>
          </p:cNvPr>
          <p:cNvSpPr>
            <a:spLocks noGrp="1"/>
          </p:cNvSpPr>
          <p:nvPr>
            <p:ph type="body" sz="quarter" idx="22" hasCustomPrompt="1"/>
          </p:nvPr>
        </p:nvSpPr>
        <p:spPr>
          <a:xfrm>
            <a:off x="15142858" y="11439926"/>
            <a:ext cx="1401607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30" name="Content Placeholder 20">
            <a:extLst>
              <a:ext uri="{FF2B5EF4-FFF2-40B4-BE49-F238E27FC236}">
                <a16:creationId xmlns:a16="http://schemas.microsoft.com/office/drawing/2014/main" id="{BADDE868-3953-6F42-9B75-4B4D53018C8F}"/>
              </a:ext>
            </a:extLst>
          </p:cNvPr>
          <p:cNvSpPr>
            <a:spLocks noGrp="1"/>
          </p:cNvSpPr>
          <p:nvPr>
            <p:ph sz="quarter" idx="25" hasCustomPrompt="1"/>
          </p:nvPr>
        </p:nvSpPr>
        <p:spPr>
          <a:xfrm>
            <a:off x="623357" y="12596031"/>
            <a:ext cx="14016073" cy="5574895"/>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31" name="Text Placeholder 31">
            <a:extLst>
              <a:ext uri="{FF2B5EF4-FFF2-40B4-BE49-F238E27FC236}">
                <a16:creationId xmlns:a16="http://schemas.microsoft.com/office/drawing/2014/main" id="{205B6140-847A-5049-A314-B9E27CA547AC}"/>
              </a:ext>
            </a:extLst>
          </p:cNvPr>
          <p:cNvSpPr>
            <a:spLocks noGrp="1"/>
          </p:cNvSpPr>
          <p:nvPr>
            <p:ph type="body" sz="quarter" idx="26" hasCustomPrompt="1"/>
          </p:nvPr>
        </p:nvSpPr>
        <p:spPr>
          <a:xfrm>
            <a:off x="623357" y="11439926"/>
            <a:ext cx="1401607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35" name="Content Placeholder 20">
            <a:extLst>
              <a:ext uri="{FF2B5EF4-FFF2-40B4-BE49-F238E27FC236}">
                <a16:creationId xmlns:a16="http://schemas.microsoft.com/office/drawing/2014/main" id="{47AB1314-F968-0846-9E1A-FCE7239FCE23}"/>
              </a:ext>
            </a:extLst>
          </p:cNvPr>
          <p:cNvSpPr>
            <a:spLocks noGrp="1"/>
          </p:cNvSpPr>
          <p:nvPr>
            <p:ph sz="quarter" idx="23" hasCustomPrompt="1"/>
          </p:nvPr>
        </p:nvSpPr>
        <p:spPr>
          <a:xfrm>
            <a:off x="29613435" y="11439925"/>
            <a:ext cx="12701480" cy="6779580"/>
          </a:xfrm>
          <a:prstGeom prst="rect">
            <a:avLst/>
          </a:prstGeom>
          <a:solidFill>
            <a:srgbClr val="005A9F"/>
          </a:solidFill>
        </p:spPr>
        <p:txBody>
          <a:bodyPr lIns="720000" tIns="720000" rIns="720000" bIns="720000" anchor="ctr" anchorCtr="0"/>
          <a:lstStyle>
            <a:lvl1pPr marL="0" indent="0">
              <a:buNone/>
              <a:defRPr lang="en-US" sz="3395" baseline="0" dirty="0">
                <a:solidFill>
                  <a:schemeClr val="bg1"/>
                </a:solidFill>
              </a:defRPr>
            </a:lvl1pPr>
            <a:lvl2pPr>
              <a:defRPr sz="5054"/>
            </a:lvl2pPr>
          </a:lstStyle>
          <a:p>
            <a:pPr lvl="0">
              <a:lnSpc>
                <a:spcPct val="110000"/>
              </a:lnSpc>
            </a:pPr>
            <a:r>
              <a:rPr lang="en-US" sz="3395" dirty="0"/>
              <a:t>Enter content</a:t>
            </a:r>
            <a:endParaRPr lang="en-US" sz="2546" dirty="0"/>
          </a:p>
        </p:txBody>
      </p:sp>
      <p:sp>
        <p:nvSpPr>
          <p:cNvPr id="36" name="Picture Placeholder 5">
            <a:extLst>
              <a:ext uri="{FF2B5EF4-FFF2-40B4-BE49-F238E27FC236}">
                <a16:creationId xmlns:a16="http://schemas.microsoft.com/office/drawing/2014/main" id="{0B59BDDB-A46C-9242-A532-48FBB5B2D390}"/>
              </a:ext>
            </a:extLst>
          </p:cNvPr>
          <p:cNvSpPr>
            <a:spLocks noGrp="1"/>
          </p:cNvSpPr>
          <p:nvPr>
            <p:ph type="pic" sz="quarter" idx="38" hasCustomPrompt="1"/>
          </p:nvPr>
        </p:nvSpPr>
        <p:spPr>
          <a:xfrm>
            <a:off x="36646693" y="290398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37" name="Picture Placeholder 5">
            <a:extLst>
              <a:ext uri="{FF2B5EF4-FFF2-40B4-BE49-F238E27FC236}">
                <a16:creationId xmlns:a16="http://schemas.microsoft.com/office/drawing/2014/main" id="{52A46E16-F141-914F-9B27-57F3854DDA6D}"/>
              </a:ext>
            </a:extLst>
          </p:cNvPr>
          <p:cNvSpPr>
            <a:spLocks noGrp="1"/>
          </p:cNvSpPr>
          <p:nvPr>
            <p:ph type="pic" sz="quarter" idx="39" hasCustomPrompt="1"/>
          </p:nvPr>
        </p:nvSpPr>
        <p:spPr>
          <a:xfrm>
            <a:off x="30534500" y="290398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40" name="Content Placeholder 10">
            <a:extLst>
              <a:ext uri="{FF2B5EF4-FFF2-40B4-BE49-F238E27FC236}">
                <a16:creationId xmlns:a16="http://schemas.microsoft.com/office/drawing/2014/main" id="{EF8181A0-762E-4142-9BB2-67D99DCBB4B4}"/>
              </a:ext>
            </a:extLst>
          </p:cNvPr>
          <p:cNvSpPr>
            <a:spLocks noGrp="1"/>
          </p:cNvSpPr>
          <p:nvPr>
            <p:ph sz="quarter" idx="41" hasCustomPrompt="1"/>
          </p:nvPr>
        </p:nvSpPr>
        <p:spPr>
          <a:xfrm>
            <a:off x="642616" y="29227321"/>
            <a:ext cx="28389584" cy="668071"/>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Footer space for notes, references, contact details / extra information that may be needed</a:t>
            </a:r>
          </a:p>
        </p:txBody>
      </p:sp>
      <p:sp>
        <p:nvSpPr>
          <p:cNvPr id="41" name="Content Placeholder 20">
            <a:extLst>
              <a:ext uri="{FF2B5EF4-FFF2-40B4-BE49-F238E27FC236}">
                <a16:creationId xmlns:a16="http://schemas.microsoft.com/office/drawing/2014/main" id="{7E43087D-5C72-8F4F-81C0-B0157E3B213B}"/>
              </a:ext>
            </a:extLst>
          </p:cNvPr>
          <p:cNvSpPr>
            <a:spLocks noGrp="1"/>
          </p:cNvSpPr>
          <p:nvPr>
            <p:ph sz="quarter" idx="43" hasCustomPrompt="1"/>
          </p:nvPr>
        </p:nvSpPr>
        <p:spPr>
          <a:xfrm>
            <a:off x="29613434" y="19797877"/>
            <a:ext cx="12701480" cy="8722408"/>
          </a:xfrm>
          <a:prstGeom prst="rect">
            <a:avLst/>
          </a:prstGeom>
        </p:spPr>
        <p:txBody>
          <a:bodyPr wrap="square" lIns="0">
            <a:noAutofit/>
          </a:bodyPr>
          <a:lstStyle>
            <a:lvl1pPr marL="0" indent="0">
              <a:buNone/>
              <a:defRPr lang="en-US" sz="3112" baseline="0" dirty="0"/>
            </a:lvl1pPr>
            <a:lvl2pPr>
              <a:defRPr sz="5054"/>
            </a:lvl2pPr>
          </a:lstStyle>
          <a:p>
            <a:pPr lvl="0">
              <a:lnSpc>
                <a:spcPct val="110000"/>
              </a:lnSpc>
            </a:pPr>
            <a:r>
              <a:rPr lang="en-US" sz="3395" dirty="0"/>
              <a:t>Enter content</a:t>
            </a:r>
          </a:p>
        </p:txBody>
      </p:sp>
      <p:sp>
        <p:nvSpPr>
          <p:cNvPr id="44" name="Text Placeholder 31">
            <a:extLst>
              <a:ext uri="{FF2B5EF4-FFF2-40B4-BE49-F238E27FC236}">
                <a16:creationId xmlns:a16="http://schemas.microsoft.com/office/drawing/2014/main" id="{C240BC55-8AD3-1D42-A275-85EA04A6053F}"/>
              </a:ext>
            </a:extLst>
          </p:cNvPr>
          <p:cNvSpPr>
            <a:spLocks noGrp="1"/>
          </p:cNvSpPr>
          <p:nvPr>
            <p:ph type="body" sz="quarter" idx="44" hasCustomPrompt="1"/>
          </p:nvPr>
        </p:nvSpPr>
        <p:spPr>
          <a:xfrm>
            <a:off x="29613650" y="18637460"/>
            <a:ext cx="12701610"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1" name="Content Placeholder 20">
            <a:extLst>
              <a:ext uri="{FF2B5EF4-FFF2-40B4-BE49-F238E27FC236}">
                <a16:creationId xmlns:a16="http://schemas.microsoft.com/office/drawing/2014/main" id="{749FDA19-6A7D-3842-B085-37758243AF7B}"/>
              </a:ext>
            </a:extLst>
          </p:cNvPr>
          <p:cNvSpPr>
            <a:spLocks noGrp="1"/>
          </p:cNvSpPr>
          <p:nvPr>
            <p:ph sz="quarter" idx="45" hasCustomPrompt="1"/>
          </p:nvPr>
        </p:nvSpPr>
        <p:spPr>
          <a:xfrm>
            <a:off x="15143126" y="5865031"/>
            <a:ext cx="14016073" cy="5173294"/>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4" name="Text Placeholder 31">
            <a:extLst>
              <a:ext uri="{FF2B5EF4-FFF2-40B4-BE49-F238E27FC236}">
                <a16:creationId xmlns:a16="http://schemas.microsoft.com/office/drawing/2014/main" id="{ED338630-A5CD-8A43-BCE1-C6F897A8048C}"/>
              </a:ext>
            </a:extLst>
          </p:cNvPr>
          <p:cNvSpPr>
            <a:spLocks noGrp="1"/>
          </p:cNvSpPr>
          <p:nvPr>
            <p:ph type="body" sz="quarter" idx="46" hasCustomPrompt="1"/>
          </p:nvPr>
        </p:nvSpPr>
        <p:spPr>
          <a:xfrm>
            <a:off x="15142858" y="4708926"/>
            <a:ext cx="1401607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5" name="Content Placeholder 20">
            <a:extLst>
              <a:ext uri="{FF2B5EF4-FFF2-40B4-BE49-F238E27FC236}">
                <a16:creationId xmlns:a16="http://schemas.microsoft.com/office/drawing/2014/main" id="{7D559424-DF81-294B-88CA-7CD1E225D8CD}"/>
              </a:ext>
            </a:extLst>
          </p:cNvPr>
          <p:cNvSpPr>
            <a:spLocks noGrp="1"/>
          </p:cNvSpPr>
          <p:nvPr>
            <p:ph sz="quarter" idx="47" hasCustomPrompt="1"/>
          </p:nvPr>
        </p:nvSpPr>
        <p:spPr>
          <a:xfrm>
            <a:off x="623357" y="5865031"/>
            <a:ext cx="14016073" cy="5173294"/>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6" name="Text Placeholder 31">
            <a:extLst>
              <a:ext uri="{FF2B5EF4-FFF2-40B4-BE49-F238E27FC236}">
                <a16:creationId xmlns:a16="http://schemas.microsoft.com/office/drawing/2014/main" id="{4F8C30A4-7E0D-C84D-AECC-4EBB53D1EF88}"/>
              </a:ext>
            </a:extLst>
          </p:cNvPr>
          <p:cNvSpPr>
            <a:spLocks noGrp="1"/>
          </p:cNvSpPr>
          <p:nvPr>
            <p:ph type="body" sz="quarter" idx="48" hasCustomPrompt="1"/>
          </p:nvPr>
        </p:nvSpPr>
        <p:spPr>
          <a:xfrm>
            <a:off x="623357" y="4708926"/>
            <a:ext cx="1401607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57" name="Content Placeholder 20">
            <a:extLst>
              <a:ext uri="{FF2B5EF4-FFF2-40B4-BE49-F238E27FC236}">
                <a16:creationId xmlns:a16="http://schemas.microsoft.com/office/drawing/2014/main" id="{9FA31735-86E2-5B4E-A59A-89FFDE5FE973}"/>
              </a:ext>
            </a:extLst>
          </p:cNvPr>
          <p:cNvSpPr>
            <a:spLocks noGrp="1"/>
          </p:cNvSpPr>
          <p:nvPr>
            <p:ph sz="quarter" idx="49" hasCustomPrompt="1"/>
          </p:nvPr>
        </p:nvSpPr>
        <p:spPr>
          <a:xfrm>
            <a:off x="29613434" y="5865031"/>
            <a:ext cx="12728365" cy="5173294"/>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58" name="Text Placeholder 31">
            <a:extLst>
              <a:ext uri="{FF2B5EF4-FFF2-40B4-BE49-F238E27FC236}">
                <a16:creationId xmlns:a16="http://schemas.microsoft.com/office/drawing/2014/main" id="{6D4237E1-D601-014E-9898-E3BB07ABFDBC}"/>
              </a:ext>
            </a:extLst>
          </p:cNvPr>
          <p:cNvSpPr>
            <a:spLocks noGrp="1"/>
          </p:cNvSpPr>
          <p:nvPr>
            <p:ph type="body" sz="quarter" idx="50" hasCustomPrompt="1"/>
          </p:nvPr>
        </p:nvSpPr>
        <p:spPr>
          <a:xfrm>
            <a:off x="29613166" y="4708926"/>
            <a:ext cx="12728364"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Tree>
    <p:extLst>
      <p:ext uri="{BB962C8B-B14F-4D97-AF65-F5344CB8AC3E}">
        <p14:creationId xmlns:p14="http://schemas.microsoft.com/office/powerpoint/2010/main" val="400455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52" name="Text Placeholder 22">
            <a:extLst>
              <a:ext uri="{FF2B5EF4-FFF2-40B4-BE49-F238E27FC236}">
                <a16:creationId xmlns:a16="http://schemas.microsoft.com/office/drawing/2014/main" id="{C535CA3E-3B78-024D-961E-D70494246314}"/>
              </a:ext>
            </a:extLst>
          </p:cNvPr>
          <p:cNvSpPr>
            <a:spLocks noGrp="1"/>
          </p:cNvSpPr>
          <p:nvPr>
            <p:ph type="body" sz="quarter" idx="14" hasCustomPrompt="1"/>
          </p:nvPr>
        </p:nvSpPr>
        <p:spPr>
          <a:xfrm>
            <a:off x="2260600" y="294871"/>
            <a:ext cx="31838750" cy="2162810"/>
          </a:xfrm>
          <a:prstGeom prst="rect">
            <a:avLst/>
          </a:prstGeom>
        </p:spPr>
        <p:txBody>
          <a:bodyPr lIns="0" anchor="ctr"/>
          <a:lstStyle>
            <a:lvl1pPr marL="0" indent="0">
              <a:buNone/>
              <a:defRPr sz="7073" b="1">
                <a:solidFill>
                  <a:schemeClr val="accent4"/>
                </a:solidFill>
              </a:defRPr>
            </a:lvl1pPr>
          </a:lstStyle>
          <a:p>
            <a:pPr lvl="0"/>
            <a:r>
              <a:rPr lang="en-US" dirty="0"/>
              <a:t>Enter poster title</a:t>
            </a:r>
          </a:p>
        </p:txBody>
      </p:sp>
      <p:sp>
        <p:nvSpPr>
          <p:cNvPr id="53" name="Text Placeholder 29">
            <a:extLst>
              <a:ext uri="{FF2B5EF4-FFF2-40B4-BE49-F238E27FC236}">
                <a16:creationId xmlns:a16="http://schemas.microsoft.com/office/drawing/2014/main" id="{5BAD0418-E409-6040-8D5B-09D8CB4DCADE}"/>
              </a:ext>
            </a:extLst>
          </p:cNvPr>
          <p:cNvSpPr>
            <a:spLocks noGrp="1"/>
          </p:cNvSpPr>
          <p:nvPr>
            <p:ph type="body" sz="quarter" idx="17" hasCustomPrompt="1"/>
          </p:nvPr>
        </p:nvSpPr>
        <p:spPr>
          <a:xfrm>
            <a:off x="330200" y="2652602"/>
            <a:ext cx="33876883" cy="1098266"/>
          </a:xfrm>
          <a:prstGeom prst="rect">
            <a:avLst/>
          </a:prstGeom>
        </p:spPr>
        <p:txBody>
          <a:bodyPr lIns="0"/>
          <a:lstStyle>
            <a:lvl1pPr marL="0" indent="0">
              <a:buNone/>
              <a:defRPr sz="2829" b="1">
                <a:solidFill>
                  <a:schemeClr val="bg1"/>
                </a:solidFill>
              </a:defRPr>
            </a:lvl1pPr>
          </a:lstStyle>
          <a:p>
            <a:pPr>
              <a:lnSpc>
                <a:spcPct val="110000"/>
              </a:lnSpc>
            </a:pPr>
            <a:r>
              <a:rPr lang="en-US" sz="3819" dirty="0">
                <a:latin typeface="Tahoma" panose="020B0604030504040204" pitchFamily="34" charset="0"/>
                <a:ea typeface="Tahoma" panose="020B0604030504040204" pitchFamily="34" charset="0"/>
                <a:cs typeface="Tahoma" panose="020B0604030504040204" pitchFamily="34" charset="0"/>
              </a:rPr>
              <a:t>Enter subtitle and/or authors</a:t>
            </a:r>
          </a:p>
        </p:txBody>
      </p:sp>
      <p:sp>
        <p:nvSpPr>
          <p:cNvPr id="6" name="Picture Placeholder 5">
            <a:extLst>
              <a:ext uri="{FF2B5EF4-FFF2-40B4-BE49-F238E27FC236}">
                <a16:creationId xmlns:a16="http://schemas.microsoft.com/office/drawing/2014/main" id="{ABD42436-3079-8148-8ABE-052A53E0BE2C}"/>
              </a:ext>
            </a:extLst>
          </p:cNvPr>
          <p:cNvSpPr>
            <a:spLocks noGrp="1"/>
          </p:cNvSpPr>
          <p:nvPr>
            <p:ph type="pic" sz="quarter" idx="29" hasCustomPrompt="1"/>
          </p:nvPr>
        </p:nvSpPr>
        <p:spPr>
          <a:xfrm>
            <a:off x="35194661" y="332144"/>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8" name="Picture Placeholder 5">
            <a:extLst>
              <a:ext uri="{FF2B5EF4-FFF2-40B4-BE49-F238E27FC236}">
                <a16:creationId xmlns:a16="http://schemas.microsoft.com/office/drawing/2014/main" id="{DB650A24-1005-5D40-8F3C-197CF536182A}"/>
              </a:ext>
            </a:extLst>
          </p:cNvPr>
          <p:cNvSpPr>
            <a:spLocks noGrp="1"/>
          </p:cNvSpPr>
          <p:nvPr>
            <p:ph type="pic" sz="quarter" idx="30" hasCustomPrompt="1"/>
          </p:nvPr>
        </p:nvSpPr>
        <p:spPr>
          <a:xfrm>
            <a:off x="35194661" y="1671857"/>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9" name="Picture Placeholder 5">
            <a:extLst>
              <a:ext uri="{FF2B5EF4-FFF2-40B4-BE49-F238E27FC236}">
                <a16:creationId xmlns:a16="http://schemas.microsoft.com/office/drawing/2014/main" id="{388E1EA8-FCAE-674B-B0C1-A9BAE0BDE0EB}"/>
              </a:ext>
            </a:extLst>
          </p:cNvPr>
          <p:cNvSpPr>
            <a:spLocks noGrp="1"/>
          </p:cNvSpPr>
          <p:nvPr>
            <p:ph type="pic" sz="quarter" idx="31" hasCustomPrompt="1"/>
          </p:nvPr>
        </p:nvSpPr>
        <p:spPr>
          <a:xfrm>
            <a:off x="35194661" y="3011569"/>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4" name="Content Placeholder 10">
            <a:extLst>
              <a:ext uri="{FF2B5EF4-FFF2-40B4-BE49-F238E27FC236}">
                <a16:creationId xmlns:a16="http://schemas.microsoft.com/office/drawing/2014/main" id="{51675759-CC15-7C4F-98AC-53DA94D7E071}"/>
              </a:ext>
            </a:extLst>
          </p:cNvPr>
          <p:cNvSpPr>
            <a:spLocks noGrp="1"/>
          </p:cNvSpPr>
          <p:nvPr>
            <p:ph sz="quarter" idx="42" hasCustomPrompt="1"/>
          </p:nvPr>
        </p:nvSpPr>
        <p:spPr>
          <a:xfrm>
            <a:off x="330200" y="3942541"/>
            <a:ext cx="25364444" cy="598476"/>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b="1">
                <a:solidFill>
                  <a:schemeClr val="bg1"/>
                </a:solidFill>
              </a:defRPr>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DATE</a:t>
            </a:r>
          </a:p>
        </p:txBody>
      </p:sp>
      <p:sp>
        <p:nvSpPr>
          <p:cNvPr id="8" name="Text Placeholder 31">
            <a:extLst>
              <a:ext uri="{FF2B5EF4-FFF2-40B4-BE49-F238E27FC236}">
                <a16:creationId xmlns:a16="http://schemas.microsoft.com/office/drawing/2014/main" id="{5A63AA25-EAEB-AA40-8D3A-F52FCE36F049}"/>
              </a:ext>
            </a:extLst>
          </p:cNvPr>
          <p:cNvSpPr>
            <a:spLocks noGrp="1"/>
          </p:cNvSpPr>
          <p:nvPr>
            <p:ph type="body" sz="quarter" idx="18" hasCustomPrompt="1"/>
          </p:nvPr>
        </p:nvSpPr>
        <p:spPr>
          <a:xfrm>
            <a:off x="642616" y="5147485"/>
            <a:ext cx="37204747" cy="819320"/>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9" name="Chart Placeholder 2">
            <a:extLst>
              <a:ext uri="{FF2B5EF4-FFF2-40B4-BE49-F238E27FC236}">
                <a16:creationId xmlns:a16="http://schemas.microsoft.com/office/drawing/2014/main" id="{59BE902C-CE19-744C-87C9-9932CFC0BCAF}"/>
              </a:ext>
            </a:extLst>
          </p:cNvPr>
          <p:cNvSpPr>
            <a:spLocks noGrp="1"/>
          </p:cNvSpPr>
          <p:nvPr>
            <p:ph type="chart" sz="quarter" idx="43" hasCustomPrompt="1"/>
          </p:nvPr>
        </p:nvSpPr>
        <p:spPr>
          <a:xfrm>
            <a:off x="8574205" y="6288021"/>
            <a:ext cx="25960299" cy="13163102"/>
          </a:xfrm>
          <a:prstGeom prst="rect">
            <a:avLst/>
          </a:prstGeom>
        </p:spPr>
        <p:txBody>
          <a:bodyPr/>
          <a:lstStyle>
            <a:lvl1pPr marL="0" indent="0" algn="ctr">
              <a:buNone/>
              <a:defRPr/>
            </a:lvl1pPr>
          </a:lstStyle>
          <a:p>
            <a:r>
              <a:rPr lang="en-US" dirty="0"/>
              <a:t>Infographic</a:t>
            </a:r>
          </a:p>
        </p:txBody>
      </p:sp>
      <p:sp>
        <p:nvSpPr>
          <p:cNvPr id="10" name="Content Placeholder 20">
            <a:extLst>
              <a:ext uri="{FF2B5EF4-FFF2-40B4-BE49-F238E27FC236}">
                <a16:creationId xmlns:a16="http://schemas.microsoft.com/office/drawing/2014/main" id="{702ABF6D-21C7-8346-9AAE-A4A6D92B9888}"/>
              </a:ext>
            </a:extLst>
          </p:cNvPr>
          <p:cNvSpPr>
            <a:spLocks noGrp="1"/>
          </p:cNvSpPr>
          <p:nvPr>
            <p:ph sz="quarter" idx="33" hasCustomPrompt="1"/>
          </p:nvPr>
        </p:nvSpPr>
        <p:spPr>
          <a:xfrm>
            <a:off x="623358" y="6267992"/>
            <a:ext cx="7428442" cy="432899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1" name="Content Placeholder 20">
            <a:extLst>
              <a:ext uri="{FF2B5EF4-FFF2-40B4-BE49-F238E27FC236}">
                <a16:creationId xmlns:a16="http://schemas.microsoft.com/office/drawing/2014/main" id="{35707AB2-2FCB-2349-94E8-7DAA3142DA27}"/>
              </a:ext>
            </a:extLst>
          </p:cNvPr>
          <p:cNvSpPr>
            <a:spLocks noGrp="1"/>
          </p:cNvSpPr>
          <p:nvPr>
            <p:ph sz="quarter" idx="36" hasCustomPrompt="1"/>
          </p:nvPr>
        </p:nvSpPr>
        <p:spPr>
          <a:xfrm>
            <a:off x="35136447" y="6264871"/>
            <a:ext cx="7145557" cy="6452085"/>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2" name="Content Placeholder 20">
            <a:extLst>
              <a:ext uri="{FF2B5EF4-FFF2-40B4-BE49-F238E27FC236}">
                <a16:creationId xmlns:a16="http://schemas.microsoft.com/office/drawing/2014/main" id="{B40C0C44-E1BC-E045-9AC0-1B0A54C252DC}"/>
              </a:ext>
            </a:extLst>
          </p:cNvPr>
          <p:cNvSpPr>
            <a:spLocks noGrp="1"/>
          </p:cNvSpPr>
          <p:nvPr>
            <p:ph sz="quarter" idx="37" hasCustomPrompt="1"/>
          </p:nvPr>
        </p:nvSpPr>
        <p:spPr>
          <a:xfrm>
            <a:off x="35145067" y="13113874"/>
            <a:ext cx="7145557" cy="6337002"/>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3" name="Content Placeholder 20">
            <a:extLst>
              <a:ext uri="{FF2B5EF4-FFF2-40B4-BE49-F238E27FC236}">
                <a16:creationId xmlns:a16="http://schemas.microsoft.com/office/drawing/2014/main" id="{9A4E50E6-BBE4-3E4D-974C-6916C442C769}"/>
              </a:ext>
            </a:extLst>
          </p:cNvPr>
          <p:cNvSpPr>
            <a:spLocks noGrp="1"/>
          </p:cNvSpPr>
          <p:nvPr>
            <p:ph sz="quarter" idx="38" hasCustomPrompt="1"/>
          </p:nvPr>
        </p:nvSpPr>
        <p:spPr>
          <a:xfrm>
            <a:off x="623358" y="15388009"/>
            <a:ext cx="7428442" cy="4062866"/>
          </a:xfrm>
          <a:prstGeom prst="rect">
            <a:avLst/>
          </a:prstGeom>
          <a:solidFill>
            <a:srgbClr val="005A9F"/>
          </a:solidFill>
        </p:spPr>
        <p:txBody>
          <a:bodyPr lIns="360000" tIns="360000" rIns="360000" bIns="360000" anchor="ctr" anchorCtr="0"/>
          <a:lstStyle>
            <a:lvl1pPr marL="0" indent="0">
              <a:buNone/>
              <a:defRPr lang="en-US" sz="2263" baseline="0" dirty="0">
                <a:solidFill>
                  <a:schemeClr val="bg1"/>
                </a:solidFill>
              </a:defRPr>
            </a:lvl1pPr>
            <a:lvl2pPr>
              <a:defRPr sz="5054"/>
            </a:lvl2pPr>
          </a:lstStyle>
          <a:p>
            <a:pPr lvl="0">
              <a:lnSpc>
                <a:spcPct val="110000"/>
              </a:lnSpc>
            </a:pPr>
            <a:r>
              <a:rPr lang="en-US" sz="3395" dirty="0"/>
              <a:t>Enter content</a:t>
            </a:r>
            <a:endParaRPr lang="en-US" sz="2546" dirty="0"/>
          </a:p>
        </p:txBody>
      </p:sp>
      <p:sp>
        <p:nvSpPr>
          <p:cNvPr id="14" name="Content Placeholder 20">
            <a:extLst>
              <a:ext uri="{FF2B5EF4-FFF2-40B4-BE49-F238E27FC236}">
                <a16:creationId xmlns:a16="http://schemas.microsoft.com/office/drawing/2014/main" id="{628E1B33-B3CF-6247-8C50-E8AC3FB93259}"/>
              </a:ext>
            </a:extLst>
          </p:cNvPr>
          <p:cNvSpPr>
            <a:spLocks noGrp="1"/>
          </p:cNvSpPr>
          <p:nvPr>
            <p:ph sz="quarter" idx="39" hasCustomPrompt="1"/>
          </p:nvPr>
        </p:nvSpPr>
        <p:spPr>
          <a:xfrm>
            <a:off x="623358" y="10961065"/>
            <a:ext cx="7428442" cy="4062866"/>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5" name="Content Placeholder 20">
            <a:extLst>
              <a:ext uri="{FF2B5EF4-FFF2-40B4-BE49-F238E27FC236}">
                <a16:creationId xmlns:a16="http://schemas.microsoft.com/office/drawing/2014/main" id="{E860AF92-B2F9-134E-8494-E115C50D750D}"/>
              </a:ext>
            </a:extLst>
          </p:cNvPr>
          <p:cNvSpPr>
            <a:spLocks noGrp="1"/>
          </p:cNvSpPr>
          <p:nvPr>
            <p:ph sz="quarter" idx="25" hasCustomPrompt="1"/>
          </p:nvPr>
        </p:nvSpPr>
        <p:spPr>
          <a:xfrm>
            <a:off x="623358" y="21008549"/>
            <a:ext cx="13512800" cy="776965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6" name="Text Placeholder 31">
            <a:extLst>
              <a:ext uri="{FF2B5EF4-FFF2-40B4-BE49-F238E27FC236}">
                <a16:creationId xmlns:a16="http://schemas.microsoft.com/office/drawing/2014/main" id="{B133507A-8A02-1B46-A9FC-4118A69EADA3}"/>
              </a:ext>
            </a:extLst>
          </p:cNvPr>
          <p:cNvSpPr>
            <a:spLocks noGrp="1"/>
          </p:cNvSpPr>
          <p:nvPr>
            <p:ph type="body" sz="quarter" idx="26" hasCustomPrompt="1"/>
          </p:nvPr>
        </p:nvSpPr>
        <p:spPr>
          <a:xfrm>
            <a:off x="623358" y="19852444"/>
            <a:ext cx="13512800"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17" name="Content Placeholder 20">
            <a:extLst>
              <a:ext uri="{FF2B5EF4-FFF2-40B4-BE49-F238E27FC236}">
                <a16:creationId xmlns:a16="http://schemas.microsoft.com/office/drawing/2014/main" id="{CEE4071A-23C6-704B-8BF0-B05EC75154F3}"/>
              </a:ext>
            </a:extLst>
          </p:cNvPr>
          <p:cNvSpPr>
            <a:spLocks noGrp="1"/>
          </p:cNvSpPr>
          <p:nvPr>
            <p:ph sz="quarter" idx="45" hasCustomPrompt="1"/>
          </p:nvPr>
        </p:nvSpPr>
        <p:spPr>
          <a:xfrm>
            <a:off x="14712736" y="21008549"/>
            <a:ext cx="13512800" cy="776965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8" name="Text Placeholder 31">
            <a:extLst>
              <a:ext uri="{FF2B5EF4-FFF2-40B4-BE49-F238E27FC236}">
                <a16:creationId xmlns:a16="http://schemas.microsoft.com/office/drawing/2014/main" id="{16BC2F2F-487B-A840-A456-B5684C1F0704}"/>
              </a:ext>
            </a:extLst>
          </p:cNvPr>
          <p:cNvSpPr>
            <a:spLocks noGrp="1"/>
          </p:cNvSpPr>
          <p:nvPr>
            <p:ph type="body" sz="quarter" idx="46" hasCustomPrompt="1"/>
          </p:nvPr>
        </p:nvSpPr>
        <p:spPr>
          <a:xfrm>
            <a:off x="14712736" y="19852444"/>
            <a:ext cx="13512800"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19" name="Content Placeholder 20">
            <a:extLst>
              <a:ext uri="{FF2B5EF4-FFF2-40B4-BE49-F238E27FC236}">
                <a16:creationId xmlns:a16="http://schemas.microsoft.com/office/drawing/2014/main" id="{2B4A2F00-246A-AF4E-9263-CA6A85717E70}"/>
              </a:ext>
            </a:extLst>
          </p:cNvPr>
          <p:cNvSpPr>
            <a:spLocks noGrp="1"/>
          </p:cNvSpPr>
          <p:nvPr>
            <p:ph sz="quarter" idx="47" hasCustomPrompt="1"/>
          </p:nvPr>
        </p:nvSpPr>
        <p:spPr>
          <a:xfrm>
            <a:off x="28802115" y="20999775"/>
            <a:ext cx="13512800" cy="7769651"/>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0" name="Text Placeholder 31">
            <a:extLst>
              <a:ext uri="{FF2B5EF4-FFF2-40B4-BE49-F238E27FC236}">
                <a16:creationId xmlns:a16="http://schemas.microsoft.com/office/drawing/2014/main" id="{D8ACE859-CB40-4E46-8C1E-B0590534613A}"/>
              </a:ext>
            </a:extLst>
          </p:cNvPr>
          <p:cNvSpPr>
            <a:spLocks noGrp="1"/>
          </p:cNvSpPr>
          <p:nvPr>
            <p:ph type="body" sz="quarter" idx="48" hasCustomPrompt="1"/>
          </p:nvPr>
        </p:nvSpPr>
        <p:spPr>
          <a:xfrm>
            <a:off x="28802115" y="19843670"/>
            <a:ext cx="13512800"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21" name="Picture Placeholder 5">
            <a:extLst>
              <a:ext uri="{FF2B5EF4-FFF2-40B4-BE49-F238E27FC236}">
                <a16:creationId xmlns:a16="http://schemas.microsoft.com/office/drawing/2014/main" id="{2A66F047-328A-4543-922C-1221BBEDF3C0}"/>
              </a:ext>
            </a:extLst>
          </p:cNvPr>
          <p:cNvSpPr>
            <a:spLocks noGrp="1"/>
          </p:cNvSpPr>
          <p:nvPr>
            <p:ph type="pic" sz="quarter" idx="49" hasCustomPrompt="1"/>
          </p:nvPr>
        </p:nvSpPr>
        <p:spPr>
          <a:xfrm>
            <a:off x="36646693" y="290398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22" name="Picture Placeholder 5">
            <a:extLst>
              <a:ext uri="{FF2B5EF4-FFF2-40B4-BE49-F238E27FC236}">
                <a16:creationId xmlns:a16="http://schemas.microsoft.com/office/drawing/2014/main" id="{B90360D7-27AA-CE49-BB5A-8A40ED0FF2F7}"/>
              </a:ext>
            </a:extLst>
          </p:cNvPr>
          <p:cNvSpPr>
            <a:spLocks noGrp="1"/>
          </p:cNvSpPr>
          <p:nvPr>
            <p:ph type="pic" sz="quarter" idx="50" hasCustomPrompt="1"/>
          </p:nvPr>
        </p:nvSpPr>
        <p:spPr>
          <a:xfrm>
            <a:off x="30534500" y="290398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23" name="Content Placeholder 10">
            <a:extLst>
              <a:ext uri="{FF2B5EF4-FFF2-40B4-BE49-F238E27FC236}">
                <a16:creationId xmlns:a16="http://schemas.microsoft.com/office/drawing/2014/main" id="{7BBCDAC1-4A33-6140-9D12-2D03AA84CBBD}"/>
              </a:ext>
            </a:extLst>
          </p:cNvPr>
          <p:cNvSpPr>
            <a:spLocks noGrp="1"/>
          </p:cNvSpPr>
          <p:nvPr>
            <p:ph sz="quarter" idx="41" hasCustomPrompt="1"/>
          </p:nvPr>
        </p:nvSpPr>
        <p:spPr>
          <a:xfrm>
            <a:off x="642616" y="29227321"/>
            <a:ext cx="28389584" cy="668071"/>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Footer space for notes, references, contact details / extra information that may be needed</a:t>
            </a:r>
          </a:p>
        </p:txBody>
      </p:sp>
    </p:spTree>
    <p:extLst>
      <p:ext uri="{BB962C8B-B14F-4D97-AF65-F5344CB8AC3E}">
        <p14:creationId xmlns:p14="http://schemas.microsoft.com/office/powerpoint/2010/main" val="319984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52" name="Text Placeholder 22">
            <a:extLst>
              <a:ext uri="{FF2B5EF4-FFF2-40B4-BE49-F238E27FC236}">
                <a16:creationId xmlns:a16="http://schemas.microsoft.com/office/drawing/2014/main" id="{C535CA3E-3B78-024D-961E-D70494246314}"/>
              </a:ext>
            </a:extLst>
          </p:cNvPr>
          <p:cNvSpPr>
            <a:spLocks noGrp="1"/>
          </p:cNvSpPr>
          <p:nvPr>
            <p:ph type="body" sz="quarter" idx="14" hasCustomPrompt="1"/>
          </p:nvPr>
        </p:nvSpPr>
        <p:spPr>
          <a:xfrm>
            <a:off x="2260600" y="294871"/>
            <a:ext cx="31838750" cy="2162810"/>
          </a:xfrm>
          <a:prstGeom prst="rect">
            <a:avLst/>
          </a:prstGeom>
        </p:spPr>
        <p:txBody>
          <a:bodyPr lIns="0" anchor="ctr"/>
          <a:lstStyle>
            <a:lvl1pPr marL="0" indent="0">
              <a:buNone/>
              <a:defRPr sz="7073" b="1">
                <a:solidFill>
                  <a:schemeClr val="accent4"/>
                </a:solidFill>
              </a:defRPr>
            </a:lvl1pPr>
          </a:lstStyle>
          <a:p>
            <a:pPr lvl="0"/>
            <a:r>
              <a:rPr lang="en-US" dirty="0"/>
              <a:t>Enter poster title</a:t>
            </a:r>
          </a:p>
        </p:txBody>
      </p:sp>
      <p:sp>
        <p:nvSpPr>
          <p:cNvPr id="53" name="Text Placeholder 29">
            <a:extLst>
              <a:ext uri="{FF2B5EF4-FFF2-40B4-BE49-F238E27FC236}">
                <a16:creationId xmlns:a16="http://schemas.microsoft.com/office/drawing/2014/main" id="{5BAD0418-E409-6040-8D5B-09D8CB4DCADE}"/>
              </a:ext>
            </a:extLst>
          </p:cNvPr>
          <p:cNvSpPr>
            <a:spLocks noGrp="1"/>
          </p:cNvSpPr>
          <p:nvPr>
            <p:ph type="body" sz="quarter" idx="17" hasCustomPrompt="1"/>
          </p:nvPr>
        </p:nvSpPr>
        <p:spPr>
          <a:xfrm>
            <a:off x="330200" y="2652602"/>
            <a:ext cx="33876883" cy="1098266"/>
          </a:xfrm>
          <a:prstGeom prst="rect">
            <a:avLst/>
          </a:prstGeom>
        </p:spPr>
        <p:txBody>
          <a:bodyPr lIns="0"/>
          <a:lstStyle>
            <a:lvl1pPr marL="0" indent="0">
              <a:buNone/>
              <a:defRPr sz="2829" b="1">
                <a:solidFill>
                  <a:schemeClr val="bg1"/>
                </a:solidFill>
              </a:defRPr>
            </a:lvl1pPr>
          </a:lstStyle>
          <a:p>
            <a:pPr>
              <a:lnSpc>
                <a:spcPct val="110000"/>
              </a:lnSpc>
            </a:pPr>
            <a:r>
              <a:rPr lang="en-US" sz="3819" dirty="0">
                <a:latin typeface="Tahoma" panose="020B0604030504040204" pitchFamily="34" charset="0"/>
                <a:ea typeface="Tahoma" panose="020B0604030504040204" pitchFamily="34" charset="0"/>
                <a:cs typeface="Tahoma" panose="020B0604030504040204" pitchFamily="34" charset="0"/>
              </a:rPr>
              <a:t>Enter subtitle and/or authors</a:t>
            </a:r>
          </a:p>
        </p:txBody>
      </p:sp>
      <p:sp>
        <p:nvSpPr>
          <p:cNvPr id="6" name="Picture Placeholder 5">
            <a:extLst>
              <a:ext uri="{FF2B5EF4-FFF2-40B4-BE49-F238E27FC236}">
                <a16:creationId xmlns:a16="http://schemas.microsoft.com/office/drawing/2014/main" id="{ABD42436-3079-8148-8ABE-052A53E0BE2C}"/>
              </a:ext>
            </a:extLst>
          </p:cNvPr>
          <p:cNvSpPr>
            <a:spLocks noGrp="1"/>
          </p:cNvSpPr>
          <p:nvPr>
            <p:ph type="pic" sz="quarter" idx="29" hasCustomPrompt="1"/>
          </p:nvPr>
        </p:nvSpPr>
        <p:spPr>
          <a:xfrm>
            <a:off x="35194661" y="332144"/>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8" name="Picture Placeholder 5">
            <a:extLst>
              <a:ext uri="{FF2B5EF4-FFF2-40B4-BE49-F238E27FC236}">
                <a16:creationId xmlns:a16="http://schemas.microsoft.com/office/drawing/2014/main" id="{DB650A24-1005-5D40-8F3C-197CF536182A}"/>
              </a:ext>
            </a:extLst>
          </p:cNvPr>
          <p:cNvSpPr>
            <a:spLocks noGrp="1"/>
          </p:cNvSpPr>
          <p:nvPr>
            <p:ph type="pic" sz="quarter" idx="30" hasCustomPrompt="1"/>
          </p:nvPr>
        </p:nvSpPr>
        <p:spPr>
          <a:xfrm>
            <a:off x="35194661" y="1671857"/>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9" name="Picture Placeholder 5">
            <a:extLst>
              <a:ext uri="{FF2B5EF4-FFF2-40B4-BE49-F238E27FC236}">
                <a16:creationId xmlns:a16="http://schemas.microsoft.com/office/drawing/2014/main" id="{388E1EA8-FCAE-674B-B0C1-A9BAE0BDE0EB}"/>
              </a:ext>
            </a:extLst>
          </p:cNvPr>
          <p:cNvSpPr>
            <a:spLocks noGrp="1"/>
          </p:cNvSpPr>
          <p:nvPr>
            <p:ph type="pic" sz="quarter" idx="31" hasCustomPrompt="1"/>
          </p:nvPr>
        </p:nvSpPr>
        <p:spPr>
          <a:xfrm>
            <a:off x="35194661" y="3011569"/>
            <a:ext cx="7156884" cy="1177863"/>
          </a:xfrm>
          <a:prstGeom prst="rect">
            <a:avLst/>
          </a:prstGeom>
          <a:noFill/>
        </p:spPr>
        <p:txBody>
          <a:bodyPr anchor="ctr" anchorCtr="0"/>
          <a:lstStyle>
            <a:lvl1pPr marL="0" indent="0" algn="ctr">
              <a:buNone/>
              <a:defRPr sz="3112"/>
            </a:lvl1pPr>
          </a:lstStyle>
          <a:p>
            <a:r>
              <a:rPr lang="en-US" dirty="0"/>
              <a:t>Space for Partner logos &amp;/or delete</a:t>
            </a:r>
          </a:p>
        </p:txBody>
      </p:sp>
      <p:sp>
        <p:nvSpPr>
          <p:cNvPr id="24" name="Content Placeholder 10">
            <a:extLst>
              <a:ext uri="{FF2B5EF4-FFF2-40B4-BE49-F238E27FC236}">
                <a16:creationId xmlns:a16="http://schemas.microsoft.com/office/drawing/2014/main" id="{51675759-CC15-7C4F-98AC-53DA94D7E071}"/>
              </a:ext>
            </a:extLst>
          </p:cNvPr>
          <p:cNvSpPr>
            <a:spLocks noGrp="1"/>
          </p:cNvSpPr>
          <p:nvPr>
            <p:ph sz="quarter" idx="42" hasCustomPrompt="1"/>
          </p:nvPr>
        </p:nvSpPr>
        <p:spPr>
          <a:xfrm>
            <a:off x="330200" y="3942541"/>
            <a:ext cx="25364444" cy="598476"/>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b="1">
                <a:solidFill>
                  <a:schemeClr val="bg1"/>
                </a:solidFill>
              </a:defRPr>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DATE</a:t>
            </a:r>
          </a:p>
        </p:txBody>
      </p:sp>
      <p:sp>
        <p:nvSpPr>
          <p:cNvPr id="8" name="Content Placeholder 20">
            <a:extLst>
              <a:ext uri="{FF2B5EF4-FFF2-40B4-BE49-F238E27FC236}">
                <a16:creationId xmlns:a16="http://schemas.microsoft.com/office/drawing/2014/main" id="{7D12DF3E-8830-EB43-9785-03492993E2BF}"/>
              </a:ext>
            </a:extLst>
          </p:cNvPr>
          <p:cNvSpPr>
            <a:spLocks noGrp="1"/>
          </p:cNvSpPr>
          <p:nvPr>
            <p:ph sz="quarter" idx="23" hasCustomPrompt="1"/>
          </p:nvPr>
        </p:nvSpPr>
        <p:spPr>
          <a:xfrm>
            <a:off x="21643968" y="12752230"/>
            <a:ext cx="20697562" cy="8219823"/>
          </a:xfrm>
          <a:prstGeom prst="rect">
            <a:avLst/>
          </a:prstGeom>
          <a:solidFill>
            <a:srgbClr val="005A9F"/>
          </a:solidFill>
        </p:spPr>
        <p:txBody>
          <a:bodyPr lIns="720000" tIns="720000" rIns="720000" bIns="720000" anchor="ctr" anchorCtr="0"/>
          <a:lstStyle>
            <a:lvl1pPr marL="0" indent="0">
              <a:buNone/>
              <a:defRPr lang="en-US" sz="3395" baseline="0" dirty="0">
                <a:solidFill>
                  <a:schemeClr val="bg1"/>
                </a:solidFill>
              </a:defRPr>
            </a:lvl1pPr>
            <a:lvl2pPr>
              <a:defRPr sz="5054"/>
            </a:lvl2pPr>
          </a:lstStyle>
          <a:p>
            <a:pPr lvl="0">
              <a:lnSpc>
                <a:spcPct val="110000"/>
              </a:lnSpc>
            </a:pPr>
            <a:r>
              <a:rPr lang="en-US" sz="3395" dirty="0"/>
              <a:t>Enter content</a:t>
            </a:r>
            <a:endParaRPr lang="en-US" sz="2546" dirty="0"/>
          </a:p>
        </p:txBody>
      </p:sp>
      <p:sp>
        <p:nvSpPr>
          <p:cNvPr id="9" name="Picture Placeholder 5">
            <a:extLst>
              <a:ext uri="{FF2B5EF4-FFF2-40B4-BE49-F238E27FC236}">
                <a16:creationId xmlns:a16="http://schemas.microsoft.com/office/drawing/2014/main" id="{C593BF96-0658-204D-AB68-39A4C6DDA3CC}"/>
              </a:ext>
            </a:extLst>
          </p:cNvPr>
          <p:cNvSpPr>
            <a:spLocks noGrp="1"/>
          </p:cNvSpPr>
          <p:nvPr>
            <p:ph type="pic" sz="quarter" idx="38" hasCustomPrompt="1"/>
          </p:nvPr>
        </p:nvSpPr>
        <p:spPr>
          <a:xfrm>
            <a:off x="36646693" y="28989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10" name="Picture Placeholder 5">
            <a:extLst>
              <a:ext uri="{FF2B5EF4-FFF2-40B4-BE49-F238E27FC236}">
                <a16:creationId xmlns:a16="http://schemas.microsoft.com/office/drawing/2014/main" id="{37466F3B-06D0-2044-B568-34B0C3A4A062}"/>
              </a:ext>
            </a:extLst>
          </p:cNvPr>
          <p:cNvSpPr>
            <a:spLocks noGrp="1"/>
          </p:cNvSpPr>
          <p:nvPr>
            <p:ph type="pic" sz="quarter" idx="39" hasCustomPrompt="1"/>
          </p:nvPr>
        </p:nvSpPr>
        <p:spPr>
          <a:xfrm>
            <a:off x="30534500" y="28989041"/>
            <a:ext cx="5668222" cy="973441"/>
          </a:xfrm>
          <a:prstGeom prst="rect">
            <a:avLst/>
          </a:prstGeom>
          <a:noFill/>
        </p:spPr>
        <p:txBody>
          <a:bodyPr anchor="ctr" anchorCtr="0"/>
          <a:lstStyle>
            <a:lvl1pPr marL="0" indent="0" algn="ctr">
              <a:buNone/>
              <a:defRPr sz="3112"/>
            </a:lvl1pPr>
          </a:lstStyle>
          <a:p>
            <a:r>
              <a:rPr lang="en-US" dirty="0"/>
              <a:t>Space for Funding logos &amp;/or delete</a:t>
            </a:r>
          </a:p>
        </p:txBody>
      </p:sp>
      <p:sp>
        <p:nvSpPr>
          <p:cNvPr id="11" name="Content Placeholder 10">
            <a:extLst>
              <a:ext uri="{FF2B5EF4-FFF2-40B4-BE49-F238E27FC236}">
                <a16:creationId xmlns:a16="http://schemas.microsoft.com/office/drawing/2014/main" id="{F2B4BF5E-4917-CE4B-B25A-81462BAC47EB}"/>
              </a:ext>
            </a:extLst>
          </p:cNvPr>
          <p:cNvSpPr>
            <a:spLocks noGrp="1"/>
          </p:cNvSpPr>
          <p:nvPr>
            <p:ph sz="quarter" idx="41" hasCustomPrompt="1"/>
          </p:nvPr>
        </p:nvSpPr>
        <p:spPr>
          <a:xfrm>
            <a:off x="642616" y="29176521"/>
            <a:ext cx="28389584" cy="668071"/>
          </a:xfrm>
          <a:prstGeom prst="rect">
            <a:avLst/>
          </a:prstGeom>
        </p:spPr>
        <p:txBody>
          <a:bodyPr anchor="ctr" anchorCtr="0"/>
          <a:lstStyle>
            <a:lvl1pPr marL="0" marR="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sz="1132"/>
            </a:lvl1pPr>
          </a:lstStyle>
          <a:p>
            <a:pPr marL="0" marR="0" lvl="0" indent="0" algn="l" defTabSz="2141301" rtl="0" eaLnBrk="1" fontAlgn="auto" latinLnBrk="0" hangingPunct="1">
              <a:lnSpc>
                <a:spcPct val="90000"/>
              </a:lnSpc>
              <a:spcBef>
                <a:spcPts val="2342"/>
              </a:spcBef>
              <a:spcAft>
                <a:spcPts val="0"/>
              </a:spcAft>
              <a:buClrTx/>
              <a:buSzTx/>
              <a:buFont typeface="Arial" panose="020B0604020202020204" pitchFamily="34" charset="0"/>
              <a:buNone/>
              <a:tabLst/>
              <a:defRPr/>
            </a:pPr>
            <a:r>
              <a:rPr lang="en-US" sz="1132" dirty="0"/>
              <a:t>Footer space for notes, references, contact details / extra information that may be needed</a:t>
            </a:r>
          </a:p>
        </p:txBody>
      </p:sp>
      <p:sp>
        <p:nvSpPr>
          <p:cNvPr id="12" name="Content Placeholder 20">
            <a:extLst>
              <a:ext uri="{FF2B5EF4-FFF2-40B4-BE49-F238E27FC236}">
                <a16:creationId xmlns:a16="http://schemas.microsoft.com/office/drawing/2014/main" id="{F7CE62BA-B59B-A040-BFCF-252855C34663}"/>
              </a:ext>
            </a:extLst>
          </p:cNvPr>
          <p:cNvSpPr>
            <a:spLocks noGrp="1"/>
          </p:cNvSpPr>
          <p:nvPr>
            <p:ph sz="quarter" idx="45" hasCustomPrompt="1"/>
          </p:nvPr>
        </p:nvSpPr>
        <p:spPr>
          <a:xfrm>
            <a:off x="15143126" y="22638339"/>
            <a:ext cx="14016073" cy="5683937"/>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3" name="Text Placeholder 31">
            <a:extLst>
              <a:ext uri="{FF2B5EF4-FFF2-40B4-BE49-F238E27FC236}">
                <a16:creationId xmlns:a16="http://schemas.microsoft.com/office/drawing/2014/main" id="{7A7383D1-9220-024E-B390-8E8F0545CB39}"/>
              </a:ext>
            </a:extLst>
          </p:cNvPr>
          <p:cNvSpPr>
            <a:spLocks noGrp="1"/>
          </p:cNvSpPr>
          <p:nvPr>
            <p:ph type="body" sz="quarter" idx="46" hasCustomPrompt="1"/>
          </p:nvPr>
        </p:nvSpPr>
        <p:spPr>
          <a:xfrm>
            <a:off x="15142858" y="21456193"/>
            <a:ext cx="1401607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14" name="Content Placeholder 20">
            <a:extLst>
              <a:ext uri="{FF2B5EF4-FFF2-40B4-BE49-F238E27FC236}">
                <a16:creationId xmlns:a16="http://schemas.microsoft.com/office/drawing/2014/main" id="{A5121939-DB7A-BB44-9A54-7C227BC17883}"/>
              </a:ext>
            </a:extLst>
          </p:cNvPr>
          <p:cNvSpPr>
            <a:spLocks noGrp="1"/>
          </p:cNvSpPr>
          <p:nvPr>
            <p:ph sz="quarter" idx="47" hasCustomPrompt="1"/>
          </p:nvPr>
        </p:nvSpPr>
        <p:spPr>
          <a:xfrm>
            <a:off x="623357" y="22638339"/>
            <a:ext cx="14016073" cy="5683937"/>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5" name="Text Placeholder 31">
            <a:extLst>
              <a:ext uri="{FF2B5EF4-FFF2-40B4-BE49-F238E27FC236}">
                <a16:creationId xmlns:a16="http://schemas.microsoft.com/office/drawing/2014/main" id="{06793685-9C10-1B45-97FD-EE22FCBA7A46}"/>
              </a:ext>
            </a:extLst>
          </p:cNvPr>
          <p:cNvSpPr>
            <a:spLocks noGrp="1"/>
          </p:cNvSpPr>
          <p:nvPr>
            <p:ph type="body" sz="quarter" idx="48" hasCustomPrompt="1"/>
          </p:nvPr>
        </p:nvSpPr>
        <p:spPr>
          <a:xfrm>
            <a:off x="623357" y="21456193"/>
            <a:ext cx="14016073"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16" name="Content Placeholder 20">
            <a:extLst>
              <a:ext uri="{FF2B5EF4-FFF2-40B4-BE49-F238E27FC236}">
                <a16:creationId xmlns:a16="http://schemas.microsoft.com/office/drawing/2014/main" id="{0CED8AC9-913B-0540-BEA0-4DE40BA6F371}"/>
              </a:ext>
            </a:extLst>
          </p:cNvPr>
          <p:cNvSpPr>
            <a:spLocks noGrp="1"/>
          </p:cNvSpPr>
          <p:nvPr>
            <p:ph sz="quarter" idx="49" hasCustomPrompt="1"/>
          </p:nvPr>
        </p:nvSpPr>
        <p:spPr>
          <a:xfrm>
            <a:off x="29613434" y="22638339"/>
            <a:ext cx="12728365" cy="5683937"/>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7" name="Text Placeholder 31">
            <a:extLst>
              <a:ext uri="{FF2B5EF4-FFF2-40B4-BE49-F238E27FC236}">
                <a16:creationId xmlns:a16="http://schemas.microsoft.com/office/drawing/2014/main" id="{82DD7D1B-219F-6C4C-A164-D4E2EDF2F488}"/>
              </a:ext>
            </a:extLst>
          </p:cNvPr>
          <p:cNvSpPr>
            <a:spLocks noGrp="1"/>
          </p:cNvSpPr>
          <p:nvPr>
            <p:ph type="body" sz="quarter" idx="50" hasCustomPrompt="1"/>
          </p:nvPr>
        </p:nvSpPr>
        <p:spPr>
          <a:xfrm>
            <a:off x="29613166" y="21456193"/>
            <a:ext cx="12728364"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18" name="Content Placeholder 20">
            <a:extLst>
              <a:ext uri="{FF2B5EF4-FFF2-40B4-BE49-F238E27FC236}">
                <a16:creationId xmlns:a16="http://schemas.microsoft.com/office/drawing/2014/main" id="{06756D34-7B4B-CC48-BFE0-00868748071F}"/>
              </a:ext>
            </a:extLst>
          </p:cNvPr>
          <p:cNvSpPr>
            <a:spLocks noGrp="1"/>
          </p:cNvSpPr>
          <p:nvPr>
            <p:ph sz="quarter" idx="51" hasCustomPrompt="1"/>
          </p:nvPr>
        </p:nvSpPr>
        <p:spPr>
          <a:xfrm>
            <a:off x="623357" y="6047382"/>
            <a:ext cx="20697562" cy="6199969"/>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19" name="Text Placeholder 31">
            <a:extLst>
              <a:ext uri="{FF2B5EF4-FFF2-40B4-BE49-F238E27FC236}">
                <a16:creationId xmlns:a16="http://schemas.microsoft.com/office/drawing/2014/main" id="{0C4CEBE8-165B-C84C-A28B-E98662CFC59E}"/>
              </a:ext>
            </a:extLst>
          </p:cNvPr>
          <p:cNvSpPr>
            <a:spLocks noGrp="1"/>
          </p:cNvSpPr>
          <p:nvPr>
            <p:ph type="body" sz="quarter" idx="52" hasCustomPrompt="1"/>
          </p:nvPr>
        </p:nvSpPr>
        <p:spPr>
          <a:xfrm>
            <a:off x="623357" y="4865877"/>
            <a:ext cx="2069756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20" name="Content Placeholder 20">
            <a:extLst>
              <a:ext uri="{FF2B5EF4-FFF2-40B4-BE49-F238E27FC236}">
                <a16:creationId xmlns:a16="http://schemas.microsoft.com/office/drawing/2014/main" id="{773EB5E9-0624-F342-AE70-8441944696F4}"/>
              </a:ext>
            </a:extLst>
          </p:cNvPr>
          <p:cNvSpPr>
            <a:spLocks noGrp="1"/>
          </p:cNvSpPr>
          <p:nvPr>
            <p:ph sz="quarter" idx="53" hasCustomPrompt="1"/>
          </p:nvPr>
        </p:nvSpPr>
        <p:spPr>
          <a:xfrm>
            <a:off x="21643968" y="6047382"/>
            <a:ext cx="20697562" cy="6199969"/>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1" name="Text Placeholder 31">
            <a:extLst>
              <a:ext uri="{FF2B5EF4-FFF2-40B4-BE49-F238E27FC236}">
                <a16:creationId xmlns:a16="http://schemas.microsoft.com/office/drawing/2014/main" id="{BD49BDDA-9899-F046-965F-F7F3413FF4D4}"/>
              </a:ext>
            </a:extLst>
          </p:cNvPr>
          <p:cNvSpPr>
            <a:spLocks noGrp="1"/>
          </p:cNvSpPr>
          <p:nvPr>
            <p:ph type="body" sz="quarter" idx="54" hasCustomPrompt="1"/>
          </p:nvPr>
        </p:nvSpPr>
        <p:spPr>
          <a:xfrm>
            <a:off x="21643968" y="4865877"/>
            <a:ext cx="20697562" cy="995692"/>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
        <p:nvSpPr>
          <p:cNvPr id="22" name="Content Placeholder 20">
            <a:extLst>
              <a:ext uri="{FF2B5EF4-FFF2-40B4-BE49-F238E27FC236}">
                <a16:creationId xmlns:a16="http://schemas.microsoft.com/office/drawing/2014/main" id="{C3125085-D7BD-9E49-902D-5406797EAE78}"/>
              </a:ext>
            </a:extLst>
          </p:cNvPr>
          <p:cNvSpPr>
            <a:spLocks noGrp="1"/>
          </p:cNvSpPr>
          <p:nvPr>
            <p:ph sz="quarter" idx="55" hasCustomPrompt="1"/>
          </p:nvPr>
        </p:nvSpPr>
        <p:spPr>
          <a:xfrm>
            <a:off x="623357" y="13949603"/>
            <a:ext cx="20697562" cy="7022449"/>
          </a:xfrm>
          <a:prstGeom prst="rect">
            <a:avLst/>
          </a:prstGeom>
        </p:spPr>
        <p:txBody>
          <a:bodyPr lIns="0"/>
          <a:lstStyle>
            <a:lvl1pPr marL="0" indent="0">
              <a:buNone/>
              <a:defRPr lang="en-US" sz="2263" baseline="0" dirty="0"/>
            </a:lvl1pPr>
            <a:lvl2pPr>
              <a:defRPr sz="5054"/>
            </a:lvl2pPr>
          </a:lstStyle>
          <a:p>
            <a:pPr lvl="0">
              <a:lnSpc>
                <a:spcPct val="110000"/>
              </a:lnSpc>
            </a:pPr>
            <a:r>
              <a:rPr lang="en-US" sz="3395" dirty="0"/>
              <a:t>Enter content</a:t>
            </a:r>
            <a:endParaRPr lang="en-US" sz="2546" dirty="0"/>
          </a:p>
        </p:txBody>
      </p:sp>
      <p:sp>
        <p:nvSpPr>
          <p:cNvPr id="23" name="Text Placeholder 31">
            <a:extLst>
              <a:ext uri="{FF2B5EF4-FFF2-40B4-BE49-F238E27FC236}">
                <a16:creationId xmlns:a16="http://schemas.microsoft.com/office/drawing/2014/main" id="{8BCC3D2D-8F5E-9F4A-A522-DC5B332A721D}"/>
              </a:ext>
            </a:extLst>
          </p:cNvPr>
          <p:cNvSpPr>
            <a:spLocks noGrp="1"/>
          </p:cNvSpPr>
          <p:nvPr>
            <p:ph type="body" sz="quarter" idx="56" hasCustomPrompt="1"/>
          </p:nvPr>
        </p:nvSpPr>
        <p:spPr>
          <a:xfrm>
            <a:off x="623357" y="12797505"/>
            <a:ext cx="20697562" cy="966286"/>
          </a:xfrm>
          <a:prstGeom prst="rect">
            <a:avLst/>
          </a:prstGeom>
        </p:spPr>
        <p:txBody>
          <a:bodyPr lIns="0" anchor="b">
            <a:noAutofit/>
          </a:bodyPr>
          <a:lstStyle>
            <a:lvl1pPr marL="0" indent="0">
              <a:buNone/>
              <a:defRPr sz="4244">
                <a:solidFill>
                  <a:srgbClr val="005A9F"/>
                </a:solidFill>
              </a:defRPr>
            </a:lvl1pPr>
            <a:lvl5pPr marL="4282600" indent="0" algn="l">
              <a:buNone/>
              <a:defRPr/>
            </a:lvl5pPr>
          </a:lstStyle>
          <a:p>
            <a:pPr lvl="0"/>
            <a:r>
              <a:rPr lang="en-US" dirty="0"/>
              <a:t>Click to edit heading</a:t>
            </a:r>
          </a:p>
        </p:txBody>
      </p:sp>
    </p:spTree>
    <p:extLst>
      <p:ext uri="{BB962C8B-B14F-4D97-AF65-F5344CB8AC3E}">
        <p14:creationId xmlns:p14="http://schemas.microsoft.com/office/powerpoint/2010/main" val="272004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nul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90581" y="29362791"/>
            <a:ext cx="9630847" cy="542561"/>
          </a:xfrm>
          <a:prstGeom prst="rect">
            <a:avLst/>
          </a:prstGeom>
        </p:spPr>
        <p:txBody>
          <a:bodyPr vert="horz" lIns="91440" tIns="45720" rIns="91440" bIns="45720" rtlCol="0" anchor="ctr"/>
          <a:lstStyle>
            <a:lvl1pPr algn="l">
              <a:defRPr sz="1273">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5" name="Footer Placeholder 4"/>
          <p:cNvSpPr>
            <a:spLocks noGrp="1"/>
          </p:cNvSpPr>
          <p:nvPr>
            <p:ph type="ftr" sz="quarter" idx="3"/>
          </p:nvPr>
        </p:nvSpPr>
        <p:spPr>
          <a:xfrm>
            <a:off x="14178749" y="29362791"/>
            <a:ext cx="14446269" cy="542561"/>
          </a:xfrm>
          <a:prstGeom prst="rect">
            <a:avLst/>
          </a:prstGeom>
        </p:spPr>
        <p:txBody>
          <a:bodyPr vert="horz" lIns="91440" tIns="45720" rIns="91440" bIns="45720" rtlCol="0" anchor="ctr"/>
          <a:lstStyle>
            <a:lvl1pPr algn="ctr">
              <a:defRPr sz="1273">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31582340" y="29362791"/>
            <a:ext cx="9630847" cy="542561"/>
          </a:xfrm>
          <a:prstGeom prst="rect">
            <a:avLst/>
          </a:prstGeom>
        </p:spPr>
        <p:txBody>
          <a:bodyPr vert="horz" lIns="91440" tIns="45720" rIns="91440" bIns="45720" rtlCol="0" anchor="ctr"/>
          <a:lstStyle>
            <a:lvl1pPr algn="r">
              <a:defRPr sz="1273">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988761F-6155-244F-AF91-F88E21EF5178}" type="slidenum">
              <a:rPr lang="en-US" smtClean="0"/>
              <a:pPr/>
              <a:t>‹#›</a:t>
            </a:fld>
            <a:endParaRPr lang="en-US" dirty="0"/>
          </a:p>
        </p:txBody>
      </p:sp>
      <p:pic>
        <p:nvPicPr>
          <p:cNvPr id="7" name="Picture 6">
            <a:extLst>
              <a:ext uri="{FF2B5EF4-FFF2-40B4-BE49-F238E27FC236}">
                <a16:creationId xmlns:a16="http://schemas.microsoft.com/office/drawing/2014/main" id="{761DFDEF-9356-E74C-BE59-C825D31F118F}"/>
              </a:ext>
            </a:extLst>
          </p:cNvPr>
          <p:cNvPicPr>
            <a:picLocks noChangeAspect="1"/>
          </p:cNvPicPr>
          <p:nvPr userDrawn="1"/>
        </p:nvPicPr>
        <p:blipFill>
          <a:blip r:embed="rId6"/>
          <a:stretch>
            <a:fillRect/>
          </a:stretch>
        </p:blipFill>
        <p:spPr>
          <a:xfrm>
            <a:off x="37542682" y="314056"/>
            <a:ext cx="4961524" cy="1388470"/>
          </a:xfrm>
          <a:prstGeom prst="rect">
            <a:avLst/>
          </a:prstGeom>
        </p:spPr>
      </p:pic>
    </p:spTree>
    <p:extLst>
      <p:ext uri="{BB962C8B-B14F-4D97-AF65-F5344CB8AC3E}">
        <p14:creationId xmlns:p14="http://schemas.microsoft.com/office/powerpoint/2010/main" val="374269364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sldNum="0" hdr="0"/>
  <p:txStyles>
    <p:titleStyle>
      <a:lvl1pPr algn="l" defTabSz="2141301" rtl="0" eaLnBrk="1" latinLnBrk="0" hangingPunct="1">
        <a:lnSpc>
          <a:spcPct val="90000"/>
        </a:lnSpc>
        <a:spcBef>
          <a:spcPct val="0"/>
        </a:spcBef>
        <a:buNone/>
        <a:defRPr sz="10304" kern="1200">
          <a:solidFill>
            <a:srgbClr val="005A9F"/>
          </a:solidFill>
          <a:latin typeface="Tahoma" panose="020B0604030504040204" pitchFamily="34" charset="0"/>
          <a:ea typeface="Tahoma" panose="020B0604030504040204" pitchFamily="34" charset="0"/>
          <a:cs typeface="Tahoma" panose="020B0604030504040204" pitchFamily="34" charset="0"/>
        </a:defRPr>
      </a:lvl1pPr>
    </p:titleStyle>
    <p:bodyStyle>
      <a:lvl1pPr marL="535326" indent="-535326" algn="l" defTabSz="2141301" rtl="0" eaLnBrk="1" latinLnBrk="0" hangingPunct="1">
        <a:lnSpc>
          <a:spcPct val="90000"/>
        </a:lnSpc>
        <a:spcBef>
          <a:spcPts val="2342"/>
        </a:spcBef>
        <a:buFont typeface="Arial" panose="020B0604020202020204" pitchFamily="34" charset="0"/>
        <a:buChar char="•"/>
        <a:defRPr sz="6557"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605975" indent="-535326" algn="l" defTabSz="2141301" rtl="0" eaLnBrk="1" latinLnBrk="0" hangingPunct="1">
        <a:lnSpc>
          <a:spcPct val="90000"/>
        </a:lnSpc>
        <a:spcBef>
          <a:spcPts val="1171"/>
        </a:spcBef>
        <a:buFont typeface="Arial" panose="020B0604020202020204" pitchFamily="34" charset="0"/>
        <a:buChar char="•"/>
        <a:defRPr sz="562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676625" indent="-535326" algn="l" defTabSz="2141301" rtl="0" eaLnBrk="1" latinLnBrk="0" hangingPunct="1">
        <a:lnSpc>
          <a:spcPct val="90000"/>
        </a:lnSpc>
        <a:spcBef>
          <a:spcPts val="1171"/>
        </a:spcBef>
        <a:buFont typeface="Arial" panose="020B0604020202020204" pitchFamily="34" charset="0"/>
        <a:buChar char="•"/>
        <a:defRPr sz="4684"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3747275"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481792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588857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6pPr>
      <a:lvl7pPr marL="695922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7pPr>
      <a:lvl8pPr marL="802987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8pPr>
      <a:lvl9pPr marL="910052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9pPr>
    </p:bodyStyle>
    <p:otherStyle>
      <a:defPPr>
        <a:defRPr lang="en-US"/>
      </a:defPPr>
      <a:lvl1pPr marL="0" algn="l" defTabSz="2141301" rtl="0" eaLnBrk="1" latinLnBrk="0" hangingPunct="1">
        <a:defRPr sz="4216" kern="1200">
          <a:solidFill>
            <a:schemeClr val="tx1"/>
          </a:solidFill>
          <a:latin typeface="+mn-lt"/>
          <a:ea typeface="+mn-ea"/>
          <a:cs typeface="+mn-cs"/>
        </a:defRPr>
      </a:lvl1pPr>
      <a:lvl2pPr marL="1070650" algn="l" defTabSz="2141301" rtl="0" eaLnBrk="1" latinLnBrk="0" hangingPunct="1">
        <a:defRPr sz="4216" kern="1200">
          <a:solidFill>
            <a:schemeClr val="tx1"/>
          </a:solidFill>
          <a:latin typeface="+mn-lt"/>
          <a:ea typeface="+mn-ea"/>
          <a:cs typeface="+mn-cs"/>
        </a:defRPr>
      </a:lvl2pPr>
      <a:lvl3pPr marL="2141301" algn="l" defTabSz="2141301" rtl="0" eaLnBrk="1" latinLnBrk="0" hangingPunct="1">
        <a:defRPr sz="4216" kern="1200">
          <a:solidFill>
            <a:schemeClr val="tx1"/>
          </a:solidFill>
          <a:latin typeface="+mn-lt"/>
          <a:ea typeface="+mn-ea"/>
          <a:cs typeface="+mn-cs"/>
        </a:defRPr>
      </a:lvl3pPr>
      <a:lvl4pPr marL="3211950" algn="l" defTabSz="2141301" rtl="0" eaLnBrk="1" latinLnBrk="0" hangingPunct="1">
        <a:defRPr sz="4216" kern="1200">
          <a:solidFill>
            <a:schemeClr val="tx1"/>
          </a:solidFill>
          <a:latin typeface="+mn-lt"/>
          <a:ea typeface="+mn-ea"/>
          <a:cs typeface="+mn-cs"/>
        </a:defRPr>
      </a:lvl4pPr>
      <a:lvl5pPr marL="4282600" algn="l" defTabSz="2141301" rtl="0" eaLnBrk="1" latinLnBrk="0" hangingPunct="1">
        <a:defRPr sz="4216" kern="1200">
          <a:solidFill>
            <a:schemeClr val="tx1"/>
          </a:solidFill>
          <a:latin typeface="+mn-lt"/>
          <a:ea typeface="+mn-ea"/>
          <a:cs typeface="+mn-cs"/>
        </a:defRPr>
      </a:lvl5pPr>
      <a:lvl6pPr marL="5353250" algn="l" defTabSz="2141301" rtl="0" eaLnBrk="1" latinLnBrk="0" hangingPunct="1">
        <a:defRPr sz="4216" kern="1200">
          <a:solidFill>
            <a:schemeClr val="tx1"/>
          </a:solidFill>
          <a:latin typeface="+mn-lt"/>
          <a:ea typeface="+mn-ea"/>
          <a:cs typeface="+mn-cs"/>
        </a:defRPr>
      </a:lvl6pPr>
      <a:lvl7pPr marL="6423901" algn="l" defTabSz="2141301" rtl="0" eaLnBrk="1" latinLnBrk="0" hangingPunct="1">
        <a:defRPr sz="4216" kern="1200">
          <a:solidFill>
            <a:schemeClr val="tx1"/>
          </a:solidFill>
          <a:latin typeface="+mn-lt"/>
          <a:ea typeface="+mn-ea"/>
          <a:cs typeface="+mn-cs"/>
        </a:defRPr>
      </a:lvl7pPr>
      <a:lvl8pPr marL="7494551" algn="l" defTabSz="2141301" rtl="0" eaLnBrk="1" latinLnBrk="0" hangingPunct="1">
        <a:defRPr sz="4216" kern="1200">
          <a:solidFill>
            <a:schemeClr val="tx1"/>
          </a:solidFill>
          <a:latin typeface="+mn-lt"/>
          <a:ea typeface="+mn-ea"/>
          <a:cs typeface="+mn-cs"/>
        </a:defRPr>
      </a:lvl8pPr>
      <a:lvl9pPr marL="8565201" algn="l" defTabSz="2141301" rtl="0" eaLnBrk="1" latinLnBrk="0" hangingPunct="1">
        <a:defRPr sz="42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90581" y="29362791"/>
            <a:ext cx="29267967" cy="542561"/>
          </a:xfrm>
          <a:prstGeom prst="rect">
            <a:avLst/>
          </a:prstGeom>
        </p:spPr>
        <p:txBody>
          <a:bodyPr vert="horz" lIns="91440" tIns="45720" rIns="91440" bIns="45720" rtlCol="0" anchor="ctr"/>
          <a:lstStyle>
            <a:lvl1pPr algn="l">
              <a:defRPr sz="1273">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31582340" y="29362791"/>
            <a:ext cx="9630847" cy="542561"/>
          </a:xfrm>
          <a:prstGeom prst="rect">
            <a:avLst/>
          </a:prstGeom>
        </p:spPr>
        <p:txBody>
          <a:bodyPr vert="horz" lIns="91440" tIns="45720" rIns="91440" bIns="45720" rtlCol="0" anchor="ctr"/>
          <a:lstStyle>
            <a:lvl1pPr algn="r">
              <a:defRPr sz="1273">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988761F-6155-244F-AF91-F88E21EF5178}" type="slidenum">
              <a:rPr lang="en-US" smtClean="0"/>
              <a:pPr/>
              <a:t>‹#›</a:t>
            </a:fld>
            <a:endParaRPr lang="en-US" dirty="0"/>
          </a:p>
        </p:txBody>
      </p:sp>
      <p:pic>
        <p:nvPicPr>
          <p:cNvPr id="9" name="Picture 8">
            <a:extLst>
              <a:ext uri="{FF2B5EF4-FFF2-40B4-BE49-F238E27FC236}">
                <a16:creationId xmlns:a16="http://schemas.microsoft.com/office/drawing/2014/main" id="{8E1CC438-336F-1E48-8EB1-C158F0EECBC4}"/>
              </a:ext>
            </a:extLst>
          </p:cNvPr>
          <p:cNvPicPr>
            <a:picLocks noChangeAspect="1"/>
          </p:cNvPicPr>
          <p:nvPr userDrawn="1"/>
        </p:nvPicPr>
        <p:blipFill>
          <a:blip r:embed="rId6"/>
          <a:stretch>
            <a:fillRect/>
          </a:stretch>
        </p:blipFill>
        <p:spPr>
          <a:xfrm>
            <a:off x="379789" y="369392"/>
            <a:ext cx="1491402" cy="2043528"/>
          </a:xfrm>
          <a:prstGeom prst="rect">
            <a:avLst/>
          </a:prstGeom>
        </p:spPr>
      </p:pic>
    </p:spTree>
    <p:extLst>
      <p:ext uri="{BB962C8B-B14F-4D97-AF65-F5344CB8AC3E}">
        <p14:creationId xmlns:p14="http://schemas.microsoft.com/office/powerpoint/2010/main" val="4017011426"/>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0" r:id="rId3"/>
  </p:sldLayoutIdLst>
  <p:hf sldNum="0" hdr="0"/>
  <p:txStyles>
    <p:titleStyle>
      <a:lvl1pPr algn="l" defTabSz="2141301" rtl="0" eaLnBrk="1" latinLnBrk="0" hangingPunct="1">
        <a:lnSpc>
          <a:spcPct val="90000"/>
        </a:lnSpc>
        <a:spcBef>
          <a:spcPct val="0"/>
        </a:spcBef>
        <a:buNone/>
        <a:defRPr sz="10304" kern="1200">
          <a:solidFill>
            <a:srgbClr val="005A9F"/>
          </a:solidFill>
          <a:latin typeface="Tahoma" panose="020B0604030504040204" pitchFamily="34" charset="0"/>
          <a:ea typeface="Tahoma" panose="020B0604030504040204" pitchFamily="34" charset="0"/>
          <a:cs typeface="Tahoma" panose="020B0604030504040204" pitchFamily="34" charset="0"/>
        </a:defRPr>
      </a:lvl1pPr>
    </p:titleStyle>
    <p:bodyStyle>
      <a:lvl1pPr marL="535326" indent="-535326" algn="l" defTabSz="2141301" rtl="0" eaLnBrk="1" latinLnBrk="0" hangingPunct="1">
        <a:lnSpc>
          <a:spcPct val="90000"/>
        </a:lnSpc>
        <a:spcBef>
          <a:spcPts val="2342"/>
        </a:spcBef>
        <a:buFont typeface="Arial" panose="020B0604020202020204" pitchFamily="34" charset="0"/>
        <a:buChar char="•"/>
        <a:defRPr sz="6557"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605975" indent="-535326" algn="l" defTabSz="2141301" rtl="0" eaLnBrk="1" latinLnBrk="0" hangingPunct="1">
        <a:lnSpc>
          <a:spcPct val="90000"/>
        </a:lnSpc>
        <a:spcBef>
          <a:spcPts val="1171"/>
        </a:spcBef>
        <a:buFont typeface="Arial" panose="020B0604020202020204" pitchFamily="34" charset="0"/>
        <a:buChar char="•"/>
        <a:defRPr sz="562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676625" indent="-535326" algn="l" defTabSz="2141301" rtl="0" eaLnBrk="1" latinLnBrk="0" hangingPunct="1">
        <a:lnSpc>
          <a:spcPct val="90000"/>
        </a:lnSpc>
        <a:spcBef>
          <a:spcPts val="1171"/>
        </a:spcBef>
        <a:buFont typeface="Arial" panose="020B0604020202020204" pitchFamily="34" charset="0"/>
        <a:buChar char="•"/>
        <a:defRPr sz="4684"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3747275"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481792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588857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6pPr>
      <a:lvl7pPr marL="695922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7pPr>
      <a:lvl8pPr marL="802987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8pPr>
      <a:lvl9pPr marL="9100526" indent="-535326" algn="l" defTabSz="2141301" rtl="0" eaLnBrk="1" latinLnBrk="0" hangingPunct="1">
        <a:lnSpc>
          <a:spcPct val="90000"/>
        </a:lnSpc>
        <a:spcBef>
          <a:spcPts val="1171"/>
        </a:spcBef>
        <a:buFont typeface="Arial" panose="020B0604020202020204" pitchFamily="34" charset="0"/>
        <a:buChar char="•"/>
        <a:defRPr sz="4216" kern="1200">
          <a:solidFill>
            <a:schemeClr val="tx1"/>
          </a:solidFill>
          <a:latin typeface="+mn-lt"/>
          <a:ea typeface="+mn-ea"/>
          <a:cs typeface="+mn-cs"/>
        </a:defRPr>
      </a:lvl9pPr>
    </p:bodyStyle>
    <p:otherStyle>
      <a:defPPr>
        <a:defRPr lang="en-US"/>
      </a:defPPr>
      <a:lvl1pPr marL="0" algn="l" defTabSz="2141301" rtl="0" eaLnBrk="1" latinLnBrk="0" hangingPunct="1">
        <a:defRPr sz="4216" kern="1200">
          <a:solidFill>
            <a:schemeClr val="tx1"/>
          </a:solidFill>
          <a:latin typeface="+mn-lt"/>
          <a:ea typeface="+mn-ea"/>
          <a:cs typeface="+mn-cs"/>
        </a:defRPr>
      </a:lvl1pPr>
      <a:lvl2pPr marL="1070650" algn="l" defTabSz="2141301" rtl="0" eaLnBrk="1" latinLnBrk="0" hangingPunct="1">
        <a:defRPr sz="4216" kern="1200">
          <a:solidFill>
            <a:schemeClr val="tx1"/>
          </a:solidFill>
          <a:latin typeface="+mn-lt"/>
          <a:ea typeface="+mn-ea"/>
          <a:cs typeface="+mn-cs"/>
        </a:defRPr>
      </a:lvl2pPr>
      <a:lvl3pPr marL="2141301" algn="l" defTabSz="2141301" rtl="0" eaLnBrk="1" latinLnBrk="0" hangingPunct="1">
        <a:defRPr sz="4216" kern="1200">
          <a:solidFill>
            <a:schemeClr val="tx1"/>
          </a:solidFill>
          <a:latin typeface="+mn-lt"/>
          <a:ea typeface="+mn-ea"/>
          <a:cs typeface="+mn-cs"/>
        </a:defRPr>
      </a:lvl3pPr>
      <a:lvl4pPr marL="3211950" algn="l" defTabSz="2141301" rtl="0" eaLnBrk="1" latinLnBrk="0" hangingPunct="1">
        <a:defRPr sz="4216" kern="1200">
          <a:solidFill>
            <a:schemeClr val="tx1"/>
          </a:solidFill>
          <a:latin typeface="+mn-lt"/>
          <a:ea typeface="+mn-ea"/>
          <a:cs typeface="+mn-cs"/>
        </a:defRPr>
      </a:lvl4pPr>
      <a:lvl5pPr marL="4282600" algn="l" defTabSz="2141301" rtl="0" eaLnBrk="1" latinLnBrk="0" hangingPunct="1">
        <a:defRPr sz="4216" kern="1200">
          <a:solidFill>
            <a:schemeClr val="tx1"/>
          </a:solidFill>
          <a:latin typeface="+mn-lt"/>
          <a:ea typeface="+mn-ea"/>
          <a:cs typeface="+mn-cs"/>
        </a:defRPr>
      </a:lvl5pPr>
      <a:lvl6pPr marL="5353250" algn="l" defTabSz="2141301" rtl="0" eaLnBrk="1" latinLnBrk="0" hangingPunct="1">
        <a:defRPr sz="4216" kern="1200">
          <a:solidFill>
            <a:schemeClr val="tx1"/>
          </a:solidFill>
          <a:latin typeface="+mn-lt"/>
          <a:ea typeface="+mn-ea"/>
          <a:cs typeface="+mn-cs"/>
        </a:defRPr>
      </a:lvl6pPr>
      <a:lvl7pPr marL="6423901" algn="l" defTabSz="2141301" rtl="0" eaLnBrk="1" latinLnBrk="0" hangingPunct="1">
        <a:defRPr sz="4216" kern="1200">
          <a:solidFill>
            <a:schemeClr val="tx1"/>
          </a:solidFill>
          <a:latin typeface="+mn-lt"/>
          <a:ea typeface="+mn-ea"/>
          <a:cs typeface="+mn-cs"/>
        </a:defRPr>
      </a:lvl7pPr>
      <a:lvl8pPr marL="7494551" algn="l" defTabSz="2141301" rtl="0" eaLnBrk="1" latinLnBrk="0" hangingPunct="1">
        <a:defRPr sz="4216" kern="1200">
          <a:solidFill>
            <a:schemeClr val="tx1"/>
          </a:solidFill>
          <a:latin typeface="+mn-lt"/>
          <a:ea typeface="+mn-ea"/>
          <a:cs typeface="+mn-cs"/>
        </a:defRPr>
      </a:lvl8pPr>
      <a:lvl9pPr marL="8565201" algn="l" defTabSz="2141301" rtl="0" eaLnBrk="1" latinLnBrk="0" hangingPunct="1">
        <a:defRPr sz="42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ontent Placeholder 263">
            <a:extLst>
              <a:ext uri="{FF2B5EF4-FFF2-40B4-BE49-F238E27FC236}">
                <a16:creationId xmlns:a16="http://schemas.microsoft.com/office/drawing/2014/main" id="{2BB01868-5DDB-644F-B78F-07BDEEF3845B}"/>
              </a:ext>
            </a:extLst>
          </p:cNvPr>
          <p:cNvSpPr>
            <a:spLocks noGrp="1"/>
          </p:cNvSpPr>
          <p:nvPr>
            <p:ph sz="quarter" idx="13"/>
          </p:nvPr>
        </p:nvSpPr>
        <p:spPr>
          <a:xfrm>
            <a:off x="623358" y="19924877"/>
            <a:ext cx="28535572" cy="5389387"/>
          </a:xfrm>
        </p:spPr>
        <p:txBody>
          <a:bodyPr/>
          <a:lstStyle/>
          <a:p>
            <a:r>
              <a:rPr lang="en-US" sz="4000" dirty="0"/>
              <a:t>The Alliance developed the FRMC to benchmark and track the underlying sources of resilience. </a:t>
            </a:r>
          </a:p>
          <a:p>
            <a:pPr marL="571500" indent="-571500">
              <a:buFont typeface="Arial" panose="020B0604020202020204" pitchFamily="34" charset="0"/>
              <a:buChar char="•"/>
            </a:pPr>
            <a:r>
              <a:rPr lang="en-US" sz="4000" dirty="0"/>
              <a:t>The FRMC involves measuring a community’s sources of resilience pre- and post-disaster, </a:t>
            </a:r>
            <a:r>
              <a:rPr lang="en-US" sz="4000" dirty="0" err="1"/>
              <a:t>operationalised</a:t>
            </a:r>
            <a:r>
              <a:rPr lang="en-US" sz="4000" dirty="0"/>
              <a:t> around 5 types of assets (human, natural, social, physical and financial) and their interactions. </a:t>
            </a:r>
          </a:p>
          <a:p>
            <a:pPr marL="571500" indent="-571500">
              <a:buFont typeface="Arial" panose="020B0604020202020204" pitchFamily="34" charset="0"/>
              <a:buChar char="•"/>
            </a:pPr>
            <a:r>
              <a:rPr lang="en-US" sz="4000" dirty="0"/>
              <a:t>Resilience sources are qualitatively graded based on household surveys, community focus groups, expert informants, and other third-party sources. Sources are assessed by specially trained NGO experts embedded in communities, while data is collected globally via an integrated mobile and web-based system. </a:t>
            </a:r>
          </a:p>
          <a:p>
            <a:pPr marL="571500" indent="-571500">
              <a:buFont typeface="Arial" panose="020B0604020202020204" pitchFamily="34" charset="0"/>
              <a:buChar char="•"/>
            </a:pPr>
            <a:r>
              <a:rPr lang="en-US" sz="4000" dirty="0"/>
              <a:t>The FRMC, rolled out globally in Latin America, Asia, Europe and the US to more than 100 communities, is helping communities and development partners make improved decisions on how to build resilience.</a:t>
            </a:r>
          </a:p>
          <a:p>
            <a:endParaRPr lang="en-US" dirty="0"/>
          </a:p>
        </p:txBody>
      </p:sp>
      <p:sp>
        <p:nvSpPr>
          <p:cNvPr id="267" name="Text Placeholder 266">
            <a:extLst>
              <a:ext uri="{FF2B5EF4-FFF2-40B4-BE49-F238E27FC236}">
                <a16:creationId xmlns:a16="http://schemas.microsoft.com/office/drawing/2014/main" id="{7EF69C81-25E6-BB4E-A405-6A2705F059B3}"/>
              </a:ext>
            </a:extLst>
          </p:cNvPr>
          <p:cNvSpPr>
            <a:spLocks noGrp="1"/>
          </p:cNvSpPr>
          <p:nvPr>
            <p:ph type="body" sz="quarter" idx="18"/>
          </p:nvPr>
        </p:nvSpPr>
        <p:spPr/>
        <p:txBody>
          <a:bodyPr/>
          <a:lstStyle/>
          <a:p>
            <a:r>
              <a:rPr lang="en-US" sz="4400" dirty="0"/>
              <a:t>Flood Resilience Measurement Framework for Communities (FRMC)</a:t>
            </a:r>
            <a:endParaRPr lang="en-US" dirty="0"/>
          </a:p>
        </p:txBody>
      </p:sp>
      <p:sp>
        <p:nvSpPr>
          <p:cNvPr id="270" name="Content Placeholder 269">
            <a:extLst>
              <a:ext uri="{FF2B5EF4-FFF2-40B4-BE49-F238E27FC236}">
                <a16:creationId xmlns:a16="http://schemas.microsoft.com/office/drawing/2014/main" id="{C97B7E9A-ECCC-4E4B-B6A3-4C1C80266306}"/>
              </a:ext>
            </a:extLst>
          </p:cNvPr>
          <p:cNvSpPr>
            <a:spLocks noGrp="1"/>
          </p:cNvSpPr>
          <p:nvPr>
            <p:ph sz="quarter" idx="23"/>
          </p:nvPr>
        </p:nvSpPr>
        <p:spPr/>
        <p:txBody>
          <a:bodyPr/>
          <a:lstStyle/>
          <a:p>
            <a:pPr algn="ctr"/>
            <a:endParaRPr lang="en-US" sz="6000" dirty="0"/>
          </a:p>
          <a:p>
            <a:pPr algn="ctr"/>
            <a:r>
              <a:rPr lang="en-US" sz="6000" dirty="0"/>
              <a:t>Understanding what builds resilience is fundamental to informing action, yet few systematic and large-scale efforts have systematically measured resilience</a:t>
            </a:r>
          </a:p>
          <a:p>
            <a:pPr algn="ctr"/>
            <a:endParaRPr lang="en-US" sz="6000" dirty="0"/>
          </a:p>
        </p:txBody>
      </p:sp>
      <p:sp>
        <p:nvSpPr>
          <p:cNvPr id="265" name="Text Placeholder 264">
            <a:extLst>
              <a:ext uri="{FF2B5EF4-FFF2-40B4-BE49-F238E27FC236}">
                <a16:creationId xmlns:a16="http://schemas.microsoft.com/office/drawing/2014/main" id="{113A9010-AF3B-4347-81F0-57D7EFC1A856}"/>
              </a:ext>
            </a:extLst>
          </p:cNvPr>
          <p:cNvSpPr>
            <a:spLocks noGrp="1"/>
          </p:cNvSpPr>
          <p:nvPr>
            <p:ph type="body" sz="quarter" idx="14"/>
          </p:nvPr>
        </p:nvSpPr>
        <p:spPr>
          <a:xfrm>
            <a:off x="623358" y="1565784"/>
            <a:ext cx="30491642" cy="1769562"/>
          </a:xfrm>
        </p:spPr>
        <p:txBody>
          <a:bodyPr/>
          <a:lstStyle/>
          <a:p>
            <a:r>
              <a:rPr lang="en-US" dirty="0"/>
              <a:t>The Flood Resilience Dashboard</a:t>
            </a:r>
          </a:p>
        </p:txBody>
      </p:sp>
      <p:sp>
        <p:nvSpPr>
          <p:cNvPr id="266" name="Text Placeholder 265">
            <a:extLst>
              <a:ext uri="{FF2B5EF4-FFF2-40B4-BE49-F238E27FC236}">
                <a16:creationId xmlns:a16="http://schemas.microsoft.com/office/drawing/2014/main" id="{0322CF26-4332-EC4D-9606-73A77A93AA40}"/>
              </a:ext>
            </a:extLst>
          </p:cNvPr>
          <p:cNvSpPr>
            <a:spLocks noGrp="1"/>
          </p:cNvSpPr>
          <p:nvPr>
            <p:ph type="body" sz="quarter" idx="17"/>
          </p:nvPr>
        </p:nvSpPr>
        <p:spPr>
          <a:xfrm>
            <a:off x="623357" y="3438789"/>
            <a:ext cx="29166831" cy="1303025"/>
          </a:xfrm>
        </p:spPr>
        <p:txBody>
          <a:bodyPr/>
          <a:lstStyle/>
          <a:p>
            <a:r>
              <a:rPr lang="en-US" sz="3600" dirty="0"/>
              <a:t>Ian McCallum</a:t>
            </a:r>
            <a:r>
              <a:rPr lang="en-US" sz="3600" baseline="30000" dirty="0"/>
              <a:t>1</a:t>
            </a:r>
            <a:r>
              <a:rPr lang="en-US" sz="3600" dirty="0"/>
              <a:t> Stefan Velev</a:t>
            </a:r>
            <a:r>
              <a:rPr lang="en-US" sz="3600" baseline="30000" dirty="0"/>
              <a:t>1</a:t>
            </a:r>
            <a:r>
              <a:rPr lang="en-US" sz="3600" dirty="0"/>
              <a:t> Finn Laurien</a:t>
            </a:r>
            <a:r>
              <a:rPr lang="en-US" sz="3600" baseline="30000" dirty="0"/>
              <a:t>1</a:t>
            </a:r>
            <a:r>
              <a:rPr lang="en-US" sz="3600" dirty="0"/>
              <a:t> Reinhard Mechler</a:t>
            </a:r>
            <a:r>
              <a:rPr lang="en-US" sz="3600" baseline="30000" dirty="0"/>
              <a:t>1 </a:t>
            </a:r>
            <a:r>
              <a:rPr lang="en-US" sz="3600" dirty="0"/>
              <a:t>Adriana Keating</a:t>
            </a:r>
            <a:r>
              <a:rPr lang="en-US" sz="3600" baseline="30000" dirty="0"/>
              <a:t>1</a:t>
            </a:r>
            <a:r>
              <a:rPr lang="en-US" dirty="0"/>
              <a:t> Stefan Hochrainer-Stigler</a:t>
            </a:r>
            <a:r>
              <a:rPr lang="en-US" baseline="30000" dirty="0"/>
              <a:t>1</a:t>
            </a:r>
            <a:r>
              <a:rPr lang="en-US" sz="3600" dirty="0"/>
              <a:t> and Michael Szoenyi</a:t>
            </a:r>
            <a:r>
              <a:rPr lang="en-US" sz="3600" baseline="30000" dirty="0"/>
              <a:t>2</a:t>
            </a:r>
            <a:br>
              <a:rPr lang="en-US" sz="3600" dirty="0"/>
            </a:br>
            <a:r>
              <a:rPr lang="en-US" sz="3600" baseline="30000" dirty="0"/>
              <a:t>1</a:t>
            </a:r>
            <a:r>
              <a:rPr lang="en-US" sz="3600" dirty="0"/>
              <a:t>IIASA, </a:t>
            </a:r>
            <a:r>
              <a:rPr lang="en-US" sz="3600" dirty="0" err="1"/>
              <a:t>Laxenburg</a:t>
            </a:r>
            <a:r>
              <a:rPr lang="en-US" sz="3600" dirty="0"/>
              <a:t>, Austria, </a:t>
            </a:r>
            <a:r>
              <a:rPr lang="en-US" sz="3600" baseline="30000" dirty="0"/>
              <a:t>2</a:t>
            </a:r>
            <a:r>
              <a:rPr lang="en-US" sz="3600" dirty="0"/>
              <a:t>Zurich Insurance Company, Zurich, Switzerland</a:t>
            </a:r>
          </a:p>
          <a:p>
            <a:endParaRPr lang="en-US" dirty="0"/>
          </a:p>
        </p:txBody>
      </p:sp>
      <p:sp>
        <p:nvSpPr>
          <p:cNvPr id="277" name="Content Placeholder 276">
            <a:extLst>
              <a:ext uri="{FF2B5EF4-FFF2-40B4-BE49-F238E27FC236}">
                <a16:creationId xmlns:a16="http://schemas.microsoft.com/office/drawing/2014/main" id="{D4D61A00-E535-C541-9678-5003AEC5DB05}"/>
              </a:ext>
            </a:extLst>
          </p:cNvPr>
          <p:cNvSpPr>
            <a:spLocks noGrp="1"/>
          </p:cNvSpPr>
          <p:nvPr>
            <p:ph sz="quarter" idx="41"/>
          </p:nvPr>
        </p:nvSpPr>
        <p:spPr>
          <a:xfrm>
            <a:off x="642616" y="29253594"/>
            <a:ext cx="28389584" cy="668071"/>
          </a:xfrm>
          <a:solidFill>
            <a:schemeClr val="bg1">
              <a:lumMod val="95000"/>
            </a:schemeClr>
          </a:solidFill>
        </p:spPr>
        <p:txBody>
          <a:bodyPr/>
          <a:lstStyle/>
          <a:p>
            <a:br>
              <a:rPr lang="en-US" sz="2400" i="1" dirty="0"/>
            </a:br>
            <a:br>
              <a:rPr lang="en-US" sz="2400" i="1" dirty="0"/>
            </a:br>
            <a:r>
              <a:rPr lang="en-US" sz="2400" i="1" dirty="0"/>
              <a:t>The Zurich Flood Resilience Alliance, initiated and funded by Zurich Insurance, brings together NGO partners, academia and the private sector to help build flood resilience in communities across the globe.</a:t>
            </a:r>
          </a:p>
          <a:p>
            <a:endParaRPr lang="en-US" sz="2400" dirty="0"/>
          </a:p>
        </p:txBody>
      </p:sp>
      <p:sp>
        <p:nvSpPr>
          <p:cNvPr id="280" name="Text Placeholder 279">
            <a:extLst>
              <a:ext uri="{FF2B5EF4-FFF2-40B4-BE49-F238E27FC236}">
                <a16:creationId xmlns:a16="http://schemas.microsoft.com/office/drawing/2014/main" id="{59CFCD10-D86E-2042-9F45-64B68952987A}"/>
              </a:ext>
            </a:extLst>
          </p:cNvPr>
          <p:cNvSpPr>
            <a:spLocks noGrp="1"/>
          </p:cNvSpPr>
          <p:nvPr>
            <p:ph type="body" sz="quarter" idx="44"/>
          </p:nvPr>
        </p:nvSpPr>
        <p:spPr/>
        <p:txBody>
          <a:bodyPr/>
          <a:lstStyle/>
          <a:p>
            <a:r>
              <a:rPr lang="en-US" dirty="0"/>
              <a:t>Flood Resilience Dashboard (</a:t>
            </a:r>
            <a:r>
              <a:rPr lang="en-US" i="1" dirty="0"/>
              <a:t>Beta-version</a:t>
            </a:r>
            <a:r>
              <a:rPr lang="en-US" dirty="0"/>
              <a:t>)</a:t>
            </a:r>
          </a:p>
        </p:txBody>
      </p:sp>
      <p:sp>
        <p:nvSpPr>
          <p:cNvPr id="282" name="Text Placeholder 281">
            <a:extLst>
              <a:ext uri="{FF2B5EF4-FFF2-40B4-BE49-F238E27FC236}">
                <a16:creationId xmlns:a16="http://schemas.microsoft.com/office/drawing/2014/main" id="{98B65DE0-0778-4A41-B020-A2AAB06657A4}"/>
              </a:ext>
            </a:extLst>
          </p:cNvPr>
          <p:cNvSpPr>
            <a:spLocks noGrp="1"/>
          </p:cNvSpPr>
          <p:nvPr>
            <p:ph type="body" sz="quarter" idx="46"/>
          </p:nvPr>
        </p:nvSpPr>
        <p:spPr>
          <a:xfrm>
            <a:off x="15418192" y="4960949"/>
            <a:ext cx="12728364" cy="995692"/>
          </a:xfrm>
        </p:spPr>
        <p:txBody>
          <a:bodyPr/>
          <a:lstStyle/>
          <a:p>
            <a:r>
              <a:rPr lang="en-US" dirty="0"/>
              <a:t>Crowdsourcing: Picture-Pile</a:t>
            </a:r>
          </a:p>
        </p:txBody>
      </p:sp>
      <p:sp>
        <p:nvSpPr>
          <p:cNvPr id="283" name="Content Placeholder 282">
            <a:extLst>
              <a:ext uri="{FF2B5EF4-FFF2-40B4-BE49-F238E27FC236}">
                <a16:creationId xmlns:a16="http://schemas.microsoft.com/office/drawing/2014/main" id="{6E3F62BF-7E42-CA49-91B2-947F6AC5B36D}"/>
              </a:ext>
            </a:extLst>
          </p:cNvPr>
          <p:cNvSpPr>
            <a:spLocks noGrp="1"/>
          </p:cNvSpPr>
          <p:nvPr>
            <p:ph sz="quarter" idx="47"/>
          </p:nvPr>
        </p:nvSpPr>
        <p:spPr/>
        <p:txBody>
          <a:bodyPr/>
          <a:lstStyle/>
          <a:p>
            <a:r>
              <a:rPr lang="en-US" sz="4800" dirty="0"/>
              <a:t>The purpose of the “Flood Resilience Dashboard” is to put geo-spatial flood resilience data into the hands of practitioners. The idea is to provide an intuitive platform that combines as much open, peer-reviewed flood resilience related spatial data as possible with available related spatial data from the Flood Resilience Alliance, which in turn can be used to inform decisions. </a:t>
            </a:r>
          </a:p>
          <a:p>
            <a:endParaRPr lang="en-US" sz="4800" dirty="0"/>
          </a:p>
          <a:p>
            <a:r>
              <a:rPr lang="en-US" sz="4800" dirty="0"/>
              <a:t>This data will include among others the Zurich Flood Resilience Measurement for Communities (FRMC) data, Vulnerability Capacity Assessment (VCA) maps, remote sensing derived information on flooding and other biophysical datasets (e.g. forest cover, water extent), modelled risk information, satellite imagery (e.g. night-time lights), crowdsourced data and more. </a:t>
            </a:r>
          </a:p>
          <a:p>
            <a:endParaRPr lang="en-US" sz="4000" dirty="0"/>
          </a:p>
          <a:p>
            <a:endParaRPr lang="en-US" sz="4000" dirty="0"/>
          </a:p>
        </p:txBody>
      </p:sp>
      <p:sp>
        <p:nvSpPr>
          <p:cNvPr id="284" name="Text Placeholder 283">
            <a:extLst>
              <a:ext uri="{FF2B5EF4-FFF2-40B4-BE49-F238E27FC236}">
                <a16:creationId xmlns:a16="http://schemas.microsoft.com/office/drawing/2014/main" id="{5FFE0B29-B881-3D44-9004-BF44B722DA14}"/>
              </a:ext>
            </a:extLst>
          </p:cNvPr>
          <p:cNvSpPr>
            <a:spLocks noGrp="1"/>
          </p:cNvSpPr>
          <p:nvPr>
            <p:ph type="body" sz="quarter" idx="48"/>
          </p:nvPr>
        </p:nvSpPr>
        <p:spPr/>
        <p:txBody>
          <a:bodyPr/>
          <a:lstStyle/>
          <a:p>
            <a:r>
              <a:rPr lang="en-US" dirty="0"/>
              <a:t>Purpose</a:t>
            </a:r>
          </a:p>
        </p:txBody>
      </p:sp>
      <p:sp>
        <p:nvSpPr>
          <p:cNvPr id="285" name="Content Placeholder 284">
            <a:extLst>
              <a:ext uri="{FF2B5EF4-FFF2-40B4-BE49-F238E27FC236}">
                <a16:creationId xmlns:a16="http://schemas.microsoft.com/office/drawing/2014/main" id="{CC06240D-D6F3-A042-A521-D75151F93AF5}"/>
              </a:ext>
            </a:extLst>
          </p:cNvPr>
          <p:cNvSpPr>
            <a:spLocks noGrp="1"/>
          </p:cNvSpPr>
          <p:nvPr>
            <p:ph sz="quarter" idx="49"/>
          </p:nvPr>
        </p:nvSpPr>
        <p:spPr/>
        <p:txBody>
          <a:bodyPr/>
          <a:lstStyle/>
          <a:p>
            <a:r>
              <a:rPr lang="en-US" sz="4000" dirty="0"/>
              <a:t>The Dashboard will, as much as possible, lower the entry barrier for non-technical users, providing a simple login experience for the users. Users should be able to explore the Dashboard using standard web map navigation tools. The various charts and tables on the Dashboard dynamically refresh as features on the map are selected or the map extent is changed. No previous experience or understanding of geo-spatial data is required, beyond basic web-map navigation.</a:t>
            </a:r>
          </a:p>
          <a:p>
            <a:endParaRPr lang="en-US" sz="4000" dirty="0"/>
          </a:p>
        </p:txBody>
      </p:sp>
      <p:sp>
        <p:nvSpPr>
          <p:cNvPr id="286" name="Text Placeholder 285">
            <a:extLst>
              <a:ext uri="{FF2B5EF4-FFF2-40B4-BE49-F238E27FC236}">
                <a16:creationId xmlns:a16="http://schemas.microsoft.com/office/drawing/2014/main" id="{FDD0AE95-DC23-6A4A-8B7E-986A4D90EC40}"/>
              </a:ext>
            </a:extLst>
          </p:cNvPr>
          <p:cNvSpPr>
            <a:spLocks noGrp="1"/>
          </p:cNvSpPr>
          <p:nvPr>
            <p:ph type="body" sz="quarter" idx="50"/>
          </p:nvPr>
        </p:nvSpPr>
        <p:spPr/>
        <p:txBody>
          <a:bodyPr/>
          <a:lstStyle/>
          <a:p>
            <a:r>
              <a:rPr lang="en-US" dirty="0"/>
              <a:t>Lowering the entry barrier</a:t>
            </a:r>
          </a:p>
        </p:txBody>
      </p:sp>
      <p:cxnSp>
        <p:nvCxnSpPr>
          <p:cNvPr id="24" name="Straight Connector 23">
            <a:extLst>
              <a:ext uri="{FF2B5EF4-FFF2-40B4-BE49-F238E27FC236}">
                <a16:creationId xmlns:a16="http://schemas.microsoft.com/office/drawing/2014/main" id="{94D5AEC6-A639-6E42-A203-047618B6A42F}"/>
              </a:ext>
            </a:extLst>
          </p:cNvPr>
          <p:cNvCxnSpPr>
            <a:cxnSpLocks/>
          </p:cNvCxnSpPr>
          <p:nvPr/>
        </p:nvCxnSpPr>
        <p:spPr>
          <a:xfrm>
            <a:off x="538523" y="4782257"/>
            <a:ext cx="36520077" cy="0"/>
          </a:xfrm>
          <a:prstGeom prst="line">
            <a:avLst/>
          </a:prstGeom>
          <a:ln w="50800">
            <a:solidFill>
              <a:srgbClr val="005A9F"/>
            </a:solidFill>
          </a:ln>
        </p:spPr>
        <p:style>
          <a:lnRef idx="1">
            <a:schemeClr val="accent1"/>
          </a:lnRef>
          <a:fillRef idx="0">
            <a:schemeClr val="accent1"/>
          </a:fillRef>
          <a:effectRef idx="0">
            <a:schemeClr val="accent1"/>
          </a:effectRef>
          <a:fontRef idx="minor">
            <a:schemeClr val="tx1"/>
          </a:fontRef>
        </p:style>
      </p:cxnSp>
      <p:pic>
        <p:nvPicPr>
          <p:cNvPr id="27" name="Picture 16" descr="https://s3.amazonaws.com/hotwww/files/old/PicturePileApp.jpg">
            <a:extLst>
              <a:ext uri="{FF2B5EF4-FFF2-40B4-BE49-F238E27FC236}">
                <a16:creationId xmlns:a16="http://schemas.microsoft.com/office/drawing/2014/main" id="{82DBA6A5-BC42-460E-8709-F5BB96746FD1}"/>
              </a:ext>
            </a:extLst>
          </p:cNvPr>
          <p:cNvPicPr>
            <a:picLocks noGrp="1" noChangeAspect="1" noChangeArrowheads="1"/>
          </p:cNvPicPr>
          <p:nvPr>
            <p:ph sz="quarter" idx="43"/>
          </p:nvPr>
        </p:nvPicPr>
        <p:blipFill>
          <a:blip r:embed="rId2">
            <a:extLst>
              <a:ext uri="{28A0092B-C50C-407E-A947-70E740481C1C}">
                <a14:useLocalDpi xmlns:a14="http://schemas.microsoft.com/office/drawing/2010/main" val="0"/>
              </a:ext>
            </a:extLst>
          </a:blip>
          <a:srcRect/>
          <a:stretch>
            <a:fillRect/>
          </a:stretch>
        </p:blipFill>
        <p:spPr bwMode="auto">
          <a:xfrm>
            <a:off x="15115454" y="6244595"/>
            <a:ext cx="13550559" cy="11305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29BEF0-4963-43DC-9D7C-E5761AA88EAE}"/>
              </a:ext>
            </a:extLst>
          </p:cNvPr>
          <p:cNvSpPr txBox="1"/>
          <p:nvPr/>
        </p:nvSpPr>
        <p:spPr>
          <a:xfrm>
            <a:off x="29613650" y="28352005"/>
            <a:ext cx="12547496" cy="1569660"/>
          </a:xfrm>
          <a:prstGeom prst="rect">
            <a:avLst/>
          </a:prstGeom>
          <a:solidFill>
            <a:schemeClr val="bg1">
              <a:lumMod val="95000"/>
            </a:schemeClr>
          </a:solid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Alliance partners are: Concern Worldwide, the International Federation of the Red Cross (IFRC), the International Institute for Applied Systems Analysis (IIASA) the Institute for Social and Environmental Transition-International (ISET-International), the London School of Economics, </a:t>
            </a:r>
            <a:r>
              <a:rPr lang="en-US" sz="2400" dirty="0" err="1">
                <a:latin typeface="Tahoma" panose="020B0604030504040204" pitchFamily="34" charset="0"/>
                <a:ea typeface="Tahoma" panose="020B0604030504040204" pitchFamily="34" charset="0"/>
                <a:cs typeface="Tahoma" panose="020B0604030504040204" pitchFamily="34" charset="0"/>
              </a:rPr>
              <a:t>MercyCorps</a:t>
            </a:r>
            <a:r>
              <a:rPr lang="en-US" sz="2400" dirty="0">
                <a:latin typeface="Tahoma" panose="020B0604030504040204" pitchFamily="34" charset="0"/>
                <a:ea typeface="Tahoma" panose="020B0604030504040204" pitchFamily="34" charset="0"/>
                <a:cs typeface="Tahoma" panose="020B0604030504040204" pitchFamily="34" charset="0"/>
              </a:rPr>
              <a:t>, Plan International, Practical Action, Zurich Insurance.</a:t>
            </a:r>
          </a:p>
        </p:txBody>
      </p:sp>
      <p:pic>
        <p:nvPicPr>
          <p:cNvPr id="7" name="Picture 6">
            <a:extLst>
              <a:ext uri="{FF2B5EF4-FFF2-40B4-BE49-F238E27FC236}">
                <a16:creationId xmlns:a16="http://schemas.microsoft.com/office/drawing/2014/main" id="{9D35927E-F860-4BBF-BB58-026FB4F19B18}"/>
              </a:ext>
            </a:extLst>
          </p:cNvPr>
          <p:cNvPicPr>
            <a:picLocks noChangeAspect="1"/>
          </p:cNvPicPr>
          <p:nvPr/>
        </p:nvPicPr>
        <p:blipFill rotWithShape="1">
          <a:blip r:embed="rId3"/>
          <a:srcRect t="6160"/>
          <a:stretch/>
        </p:blipFill>
        <p:spPr>
          <a:xfrm>
            <a:off x="29613650" y="20184873"/>
            <a:ext cx="12547496" cy="7078806"/>
          </a:xfrm>
          <a:prstGeom prst="rect">
            <a:avLst/>
          </a:prstGeom>
        </p:spPr>
      </p:pic>
      <p:sp>
        <p:nvSpPr>
          <p:cNvPr id="6" name="TextBox 5">
            <a:extLst>
              <a:ext uri="{FF2B5EF4-FFF2-40B4-BE49-F238E27FC236}">
                <a16:creationId xmlns:a16="http://schemas.microsoft.com/office/drawing/2014/main" id="{6FCA9F22-2DE4-46E5-9231-A405B1D78EF2}"/>
              </a:ext>
            </a:extLst>
          </p:cNvPr>
          <p:cNvSpPr txBox="1"/>
          <p:nvPr/>
        </p:nvSpPr>
        <p:spPr>
          <a:xfrm>
            <a:off x="642617" y="25430808"/>
            <a:ext cx="28389584" cy="3416320"/>
          </a:xfrm>
          <a:prstGeom prst="rect">
            <a:avLst/>
          </a:prstGeom>
          <a:solidFill>
            <a:schemeClr val="bg1">
              <a:lumMod val="95000"/>
            </a:schemeClr>
          </a:solid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References:</a:t>
            </a:r>
          </a:p>
          <a:p>
            <a:r>
              <a:rPr lang="en-US" sz="2400" dirty="0">
                <a:latin typeface="Tahoma" panose="020B0604030504040204" pitchFamily="34" charset="0"/>
                <a:ea typeface="Tahoma" panose="020B0604030504040204" pitchFamily="34" charset="0"/>
                <a:cs typeface="Tahoma" panose="020B0604030504040204" pitchFamily="34" charset="0"/>
              </a:rPr>
              <a:t>Danylo, O., Moorthy, I., Sturn, T., See, L., Laso Bayas, J.-C., Domian, D., Fraisl, D., </a:t>
            </a:r>
            <a:r>
              <a:rPr lang="en-US" sz="2400" dirty="0" err="1">
                <a:latin typeface="Tahoma" panose="020B0604030504040204" pitchFamily="34" charset="0"/>
                <a:ea typeface="Tahoma" panose="020B0604030504040204" pitchFamily="34" charset="0"/>
                <a:cs typeface="Tahoma" panose="020B0604030504040204" pitchFamily="34" charset="0"/>
              </a:rPr>
              <a:t>Giovando</a:t>
            </a:r>
            <a:r>
              <a:rPr lang="en-US" sz="2400" dirty="0">
                <a:latin typeface="Tahoma" panose="020B0604030504040204" pitchFamily="34" charset="0"/>
                <a:ea typeface="Tahoma" panose="020B0604030504040204" pitchFamily="34" charset="0"/>
                <a:cs typeface="Tahoma" panose="020B0604030504040204" pitchFamily="34" charset="0"/>
              </a:rPr>
              <a:t>, C., </a:t>
            </a:r>
            <a:r>
              <a:rPr lang="en-US" sz="2400" dirty="0" err="1">
                <a:latin typeface="Tahoma" panose="020B0604030504040204" pitchFamily="34" charset="0"/>
                <a:ea typeface="Tahoma" panose="020B0604030504040204" pitchFamily="34" charset="0"/>
                <a:cs typeface="Tahoma" panose="020B0604030504040204" pitchFamily="34" charset="0"/>
              </a:rPr>
              <a:t>Girardot</a:t>
            </a:r>
            <a:r>
              <a:rPr lang="en-US" sz="2400" dirty="0">
                <a:latin typeface="Tahoma" panose="020B0604030504040204" pitchFamily="34" charset="0"/>
                <a:ea typeface="Tahoma" panose="020B0604030504040204" pitchFamily="34" charset="0"/>
                <a:cs typeface="Tahoma" panose="020B0604030504040204" pitchFamily="34" charset="0"/>
              </a:rPr>
              <a:t>, B., Kapur, R., Matthieu, P.-P., and Fritz, S.(2018) The picture pile tool for rapid image assessment: a demonstration using hurricane </a:t>
            </a:r>
            <a:r>
              <a:rPr lang="en-US" sz="2400" dirty="0" err="1">
                <a:latin typeface="Tahoma" panose="020B0604030504040204" pitchFamily="34" charset="0"/>
                <a:ea typeface="Tahoma" panose="020B0604030504040204" pitchFamily="34" charset="0"/>
                <a:cs typeface="Tahoma" panose="020B0604030504040204" pitchFamily="34" charset="0"/>
              </a:rPr>
              <a:t>matthew</a:t>
            </a:r>
            <a:r>
              <a:rPr lang="en-US" sz="2400" dirty="0">
                <a:latin typeface="Tahoma" panose="020B0604030504040204" pitchFamily="34" charset="0"/>
                <a:ea typeface="Tahoma" panose="020B0604030504040204" pitchFamily="34" charset="0"/>
                <a:cs typeface="Tahoma" panose="020B0604030504040204" pitchFamily="34" charset="0"/>
              </a:rPr>
              <a:t>, ISPRS Ann. </a:t>
            </a:r>
            <a:r>
              <a:rPr lang="en-US" sz="2400" dirty="0" err="1">
                <a:latin typeface="Tahoma" panose="020B0604030504040204" pitchFamily="34" charset="0"/>
                <a:ea typeface="Tahoma" panose="020B0604030504040204" pitchFamily="34" charset="0"/>
                <a:cs typeface="Tahoma" panose="020B0604030504040204" pitchFamily="34" charset="0"/>
              </a:rPr>
              <a:t>Photogramm</a:t>
            </a:r>
            <a:r>
              <a:rPr lang="en-US" sz="2400" dirty="0">
                <a:latin typeface="Tahoma" panose="020B0604030504040204" pitchFamily="34" charset="0"/>
                <a:ea typeface="Tahoma" panose="020B0604030504040204" pitchFamily="34" charset="0"/>
                <a:cs typeface="Tahoma" panose="020B0604030504040204" pitchFamily="34" charset="0"/>
              </a:rPr>
              <a:t>. Remote Sens. Spatial Inf. Sci., IV 4, 27-32, https://www.isprs-ann-photogramm-remote-sens-spatial-inf-sci.net/IV-4/27/2018/.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Liu W, </a:t>
            </a:r>
            <a:r>
              <a:rPr lang="en-US" sz="2400" dirty="0" err="1">
                <a:latin typeface="Tahoma" panose="020B0604030504040204" pitchFamily="34" charset="0"/>
                <a:ea typeface="Tahoma" panose="020B0604030504040204" pitchFamily="34" charset="0"/>
                <a:cs typeface="Tahoma" panose="020B0604030504040204" pitchFamily="34" charset="0"/>
              </a:rPr>
              <a:t>Dugar</a:t>
            </a:r>
            <a:r>
              <a:rPr lang="en-US" sz="2400" dirty="0">
                <a:latin typeface="Tahoma" panose="020B0604030504040204" pitchFamily="34" charset="0"/>
                <a:ea typeface="Tahoma" panose="020B0604030504040204" pitchFamily="34" charset="0"/>
                <a:cs typeface="Tahoma" panose="020B0604030504040204" pitchFamily="34" charset="0"/>
              </a:rPr>
              <a:t> S, McCallum I, Thapa G, See L, Khadka P, </a:t>
            </a:r>
            <a:r>
              <a:rPr lang="en-US" sz="2400" dirty="0" err="1">
                <a:latin typeface="Tahoma" panose="020B0604030504040204" pitchFamily="34" charset="0"/>
                <a:ea typeface="Tahoma" panose="020B0604030504040204" pitchFamily="34" charset="0"/>
                <a:cs typeface="Tahoma" panose="020B0604030504040204" pitchFamily="34" charset="0"/>
              </a:rPr>
              <a:t>Budhathoki</a:t>
            </a:r>
            <a:r>
              <a:rPr lang="en-US" sz="2400" dirty="0">
                <a:latin typeface="Tahoma" panose="020B0604030504040204" pitchFamily="34" charset="0"/>
                <a:ea typeface="Tahoma" panose="020B0604030504040204" pitchFamily="34" charset="0"/>
                <a:cs typeface="Tahoma" panose="020B0604030504040204" pitchFamily="34" charset="0"/>
              </a:rPr>
              <a:t> N, Brown S, et al. (2018). Integrated Participatory </a:t>
            </a:r>
            <a:r>
              <a:rPr lang="en-US" sz="2400" dirty="0" err="1">
                <a:latin typeface="Tahoma" panose="020B0604030504040204" pitchFamily="34" charset="0"/>
                <a:ea typeface="Tahoma" panose="020B0604030504040204" pitchFamily="34" charset="0"/>
                <a:cs typeface="Tahoma" panose="020B0604030504040204" pitchFamily="34" charset="0"/>
              </a:rPr>
              <a:t>andCollaborative</a:t>
            </a:r>
            <a:r>
              <a:rPr lang="en-US" sz="2400" dirty="0">
                <a:latin typeface="Tahoma" panose="020B0604030504040204" pitchFamily="34" charset="0"/>
                <a:ea typeface="Tahoma" panose="020B0604030504040204" pitchFamily="34" charset="0"/>
                <a:cs typeface="Tahoma" panose="020B0604030504040204" pitchFamily="34" charset="0"/>
              </a:rPr>
              <a:t> Risk Mapping for Enhancing Disaster Resilience. ISPRS International Journal of Geo-Information 7 (2): p. 68. DOI:10.3390/ijgi7020068.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McCallum, I., Liu, W., See, L., Mechler, R., Keating, A., </a:t>
            </a:r>
            <a:r>
              <a:rPr lang="en-US" sz="2400" dirty="0" err="1">
                <a:latin typeface="Tahoma" panose="020B0604030504040204" pitchFamily="34" charset="0"/>
                <a:ea typeface="Tahoma" panose="020B0604030504040204" pitchFamily="34" charset="0"/>
                <a:cs typeface="Tahoma" panose="020B0604030504040204" pitchFamily="34" charset="0"/>
              </a:rPr>
              <a:t>Hochrainer</a:t>
            </a:r>
            <a:r>
              <a:rPr lang="en-US" sz="2400" dirty="0">
                <a:latin typeface="Tahoma" panose="020B0604030504040204" pitchFamily="34" charset="0"/>
                <a:ea typeface="Tahoma" panose="020B0604030504040204" pitchFamily="34" charset="0"/>
                <a:cs typeface="Tahoma" panose="020B0604030504040204" pitchFamily="34" charset="0"/>
              </a:rPr>
              <a:t>-Stigler, S., Mochizuki, J., Fritz, S.,</a:t>
            </a:r>
            <a:r>
              <a:rPr lang="en-US" sz="2400" dirty="0" err="1">
                <a:latin typeface="Tahoma" panose="020B0604030504040204" pitchFamily="34" charset="0"/>
                <a:ea typeface="Tahoma" panose="020B0604030504040204" pitchFamily="34" charset="0"/>
                <a:cs typeface="Tahoma" panose="020B0604030504040204" pitchFamily="34" charset="0"/>
              </a:rPr>
              <a:t>Dugar</a:t>
            </a:r>
            <a:r>
              <a:rPr lang="en-US" sz="2400" dirty="0">
                <a:latin typeface="Tahoma" panose="020B0604030504040204" pitchFamily="34" charset="0"/>
                <a:ea typeface="Tahoma" panose="020B0604030504040204" pitchFamily="34" charset="0"/>
                <a:cs typeface="Tahoma" panose="020B0604030504040204" pitchFamily="34" charset="0"/>
              </a:rPr>
              <a:t>, S., </a:t>
            </a:r>
            <a:r>
              <a:rPr lang="en-US" sz="2400" dirty="0" err="1">
                <a:latin typeface="Tahoma" panose="020B0604030504040204" pitchFamily="34" charset="0"/>
                <a:ea typeface="Tahoma" panose="020B0604030504040204" pitchFamily="34" charset="0"/>
                <a:cs typeface="Tahoma" panose="020B0604030504040204" pitchFamily="34" charset="0"/>
              </a:rPr>
              <a:t>Arestegui</a:t>
            </a:r>
            <a:r>
              <a:rPr lang="en-US" sz="2400" dirty="0">
                <a:latin typeface="Tahoma" panose="020B0604030504040204" pitchFamily="34" charset="0"/>
                <a:ea typeface="Tahoma" panose="020B0604030504040204" pitchFamily="34" charset="0"/>
                <a:cs typeface="Tahoma" panose="020B0604030504040204" pitchFamily="34" charset="0"/>
              </a:rPr>
              <a:t>, M., Szoenyi, M., </a:t>
            </a:r>
            <a:r>
              <a:rPr lang="en-US" sz="2400" dirty="0" err="1">
                <a:latin typeface="Tahoma" panose="020B0604030504040204" pitchFamily="34" charset="0"/>
                <a:ea typeface="Tahoma" panose="020B0604030504040204" pitchFamily="34" charset="0"/>
                <a:cs typeface="Tahoma" panose="020B0604030504040204" pitchFamily="34" charset="0"/>
              </a:rPr>
              <a:t>Laso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Bayas</a:t>
            </a:r>
            <a:r>
              <a:rPr lang="en-US" sz="2400" dirty="0">
                <a:latin typeface="Tahoma" panose="020B0604030504040204" pitchFamily="34" charset="0"/>
                <a:ea typeface="Tahoma" panose="020B0604030504040204" pitchFamily="34" charset="0"/>
                <a:cs typeface="Tahoma" panose="020B0604030504040204" pitchFamily="34" charset="0"/>
              </a:rPr>
              <a:t>, J.C., </a:t>
            </a:r>
            <a:r>
              <a:rPr lang="en-US" sz="2400" dirty="0" err="1">
                <a:latin typeface="Tahoma" panose="020B0604030504040204" pitchFamily="34" charset="0"/>
                <a:ea typeface="Tahoma" panose="020B0604030504040204" pitchFamily="34" charset="0"/>
                <a:cs typeface="Tahoma" panose="020B0604030504040204" pitchFamily="34" charset="0"/>
              </a:rPr>
              <a:t>Burek</a:t>
            </a:r>
            <a:r>
              <a:rPr lang="en-US" sz="2400" dirty="0">
                <a:latin typeface="Tahoma" panose="020B0604030504040204" pitchFamily="34" charset="0"/>
                <a:ea typeface="Tahoma" panose="020B0604030504040204" pitchFamily="34" charset="0"/>
                <a:cs typeface="Tahoma" panose="020B0604030504040204" pitchFamily="34" charset="0"/>
              </a:rPr>
              <a:t>, P., French, A. and Moorthy, I. (2016). Technologies to Support Community Flood Disaster Risk Reduction. International Journal of Disaster Risk Science 7, 2: 198-204. </a:t>
            </a:r>
          </a:p>
        </p:txBody>
      </p:sp>
      <p:pic>
        <p:nvPicPr>
          <p:cNvPr id="4" name="Picture 3">
            <a:extLst>
              <a:ext uri="{FF2B5EF4-FFF2-40B4-BE49-F238E27FC236}">
                <a16:creationId xmlns:a16="http://schemas.microsoft.com/office/drawing/2014/main" id="{7432766A-8D24-4A66-A521-2FD270F4E529}"/>
              </a:ext>
            </a:extLst>
          </p:cNvPr>
          <p:cNvPicPr>
            <a:picLocks noChangeAspect="1"/>
          </p:cNvPicPr>
          <p:nvPr/>
        </p:nvPicPr>
        <p:blipFill>
          <a:blip r:embed="rId4"/>
          <a:stretch>
            <a:fillRect/>
          </a:stretch>
        </p:blipFill>
        <p:spPr>
          <a:xfrm>
            <a:off x="39646076" y="3335346"/>
            <a:ext cx="2695723" cy="943169"/>
          </a:xfrm>
          <a:prstGeom prst="rect">
            <a:avLst/>
          </a:prstGeom>
        </p:spPr>
      </p:pic>
    </p:spTree>
    <p:extLst>
      <p:ext uri="{BB962C8B-B14F-4D97-AF65-F5344CB8AC3E}">
        <p14:creationId xmlns:p14="http://schemas.microsoft.com/office/powerpoint/2010/main" val="3906678140"/>
      </p:ext>
    </p:extLst>
  </p:cSld>
  <p:clrMapOvr>
    <a:masterClrMapping/>
  </p:clrMapOvr>
</p:sld>
</file>

<file path=ppt/theme/theme1.xml><?xml version="1.0" encoding="utf-8"?>
<a:theme xmlns:a="http://schemas.openxmlformats.org/drawingml/2006/main" name="IIASA Poster 1">
  <a:themeElements>
    <a:clrScheme name="IIASA 1">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FCBB40"/>
      </a:hlink>
      <a:folHlink>
        <a:srgbClr val="BA8A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landscape" id="{C3F80D98-BBDB-1D4D-9F82-B079AF9B4C36}" vid="{66E68B95-B726-1844-8717-40D8EFF5B71B}"/>
    </a:ext>
  </a:extLst>
</a:theme>
</file>

<file path=ppt/theme/theme2.xml><?xml version="1.0" encoding="utf-8"?>
<a:theme xmlns:a="http://schemas.openxmlformats.org/drawingml/2006/main" name="IIASA Poster 2">
  <a:themeElements>
    <a:clrScheme name="IIASA 1">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FCBB40"/>
      </a:hlink>
      <a:folHlink>
        <a:srgbClr val="BA8A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landscape" id="{C3F80D98-BBDB-1D4D-9F82-B079AF9B4C36}" vid="{9774002D-7606-D443-B661-475F92B578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6814371-4dd9-40ea-9cc7-40b39613c6ae">T2EJA6NA5JU7-1903484182-112</_dlc_DocId>
    <_dlc_DocIdUrl xmlns="06814371-4dd9-40ea-9cc7-40b39613c6ae">
      <Url>https://iiasahub.sharepoint.com/sites/intranet/ercl/_layouts/15/DocIdRedir.aspx?ID=T2EJA6NA5JU7-1903484182-112</Url>
      <Description>T2EJA6NA5JU7-1903484182-112</Description>
    </_dlc_DocIdUrl>
    <sd0j xmlns="5faeb373-5483-4d3d-b980-b0b2b7e777b9" xsi:nil="true"/>
    <Sorting xmlns="5faeb373-5483-4d3d-b980-b0b2b7e777b9">1</Sort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7D573AA328C26438DB6E004EB89B0D4" ma:contentTypeVersion="7" ma:contentTypeDescription="Create a new document." ma:contentTypeScope="" ma:versionID="8ab7844aac70574395545449f05a1501">
  <xsd:schema xmlns:xsd="http://www.w3.org/2001/XMLSchema" xmlns:xs="http://www.w3.org/2001/XMLSchema" xmlns:p="http://schemas.microsoft.com/office/2006/metadata/properties" xmlns:ns2="0689c177-5e19-464b-8532-40aa8fde3a94" xmlns:ns3="06814371-4dd9-40ea-9cc7-40b39613c6ae" xmlns:ns4="5faeb373-5483-4d3d-b980-b0b2b7e777b9" targetNamespace="http://schemas.microsoft.com/office/2006/metadata/properties" ma:root="true" ma:fieldsID="4697511f31c6bdb082cb663fa6db740f" ns2:_="" ns3:_="" ns4:_="">
    <xsd:import namespace="0689c177-5e19-464b-8532-40aa8fde3a94"/>
    <xsd:import namespace="06814371-4dd9-40ea-9cc7-40b39613c6ae"/>
    <xsd:import namespace="5faeb373-5483-4d3d-b980-b0b2b7e777b9"/>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4:MediaServiceMetadata" minOccurs="0"/>
                <xsd:element ref="ns4:MediaServiceFastMetadata" minOccurs="0"/>
                <xsd:element ref="ns4:Sorting" minOccurs="0"/>
                <xsd:element ref="ns4:sd0j"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9c177-5e19-464b-8532-40aa8fde3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14371-4dd9-40ea-9cc7-40b39613c6a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faeb373-5483-4d3d-b980-b0b2b7e777b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Sorting" ma:index="15" nillable="true" ma:displayName="Sorting" ma:default="1" ma:internalName="Sorting" ma:percentage="FALSE">
      <xsd:simpleType>
        <xsd:restriction base="dms:Number"/>
      </xsd:simpleType>
    </xsd:element>
    <xsd:element name="sd0j" ma:index="16" nillable="true" ma:displayName="Number" ma:internalName="sd0j">
      <xsd:simpleType>
        <xsd:restriction base="dms:Number"/>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B3F48B-B364-4C76-BA2E-2A30274A7599}">
  <ds:schemaRefs>
    <ds:schemaRef ds:uri="http://schemas.microsoft.com/office/2006/metadata/properties"/>
    <ds:schemaRef ds:uri="http://schemas.microsoft.com/office/infopath/2007/PartnerControls"/>
    <ds:schemaRef ds:uri="06814371-4dd9-40ea-9cc7-40b39613c6ae"/>
    <ds:schemaRef ds:uri="5faeb373-5483-4d3d-b980-b0b2b7e777b9"/>
  </ds:schemaRefs>
</ds:datastoreItem>
</file>

<file path=customXml/itemProps2.xml><?xml version="1.0" encoding="utf-8"?>
<ds:datastoreItem xmlns:ds="http://schemas.openxmlformats.org/officeDocument/2006/customXml" ds:itemID="{CC330A32-2E3D-439E-9B66-C14CEAB8EE98}">
  <ds:schemaRefs>
    <ds:schemaRef ds:uri="http://schemas.microsoft.com/sharepoint/v3/contenttype/forms"/>
  </ds:schemaRefs>
</ds:datastoreItem>
</file>

<file path=customXml/itemProps3.xml><?xml version="1.0" encoding="utf-8"?>
<ds:datastoreItem xmlns:ds="http://schemas.openxmlformats.org/officeDocument/2006/customXml" ds:itemID="{6E4DC904-7847-4EE2-992C-9D5A61205F52}">
  <ds:schemaRefs>
    <ds:schemaRef ds:uri="http://schemas.microsoft.com/sharepoint/events"/>
  </ds:schemaRefs>
</ds:datastoreItem>
</file>

<file path=customXml/itemProps4.xml><?xml version="1.0" encoding="utf-8"?>
<ds:datastoreItem xmlns:ds="http://schemas.openxmlformats.org/officeDocument/2006/customXml" ds:itemID="{E3B9DF1D-6D59-4B51-A245-3FA782130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9c177-5e19-464b-8532-40aa8fde3a94"/>
    <ds:schemaRef ds:uri="06814371-4dd9-40ea-9cc7-40b39613c6ae"/>
    <ds:schemaRef ds:uri="5faeb373-5483-4d3d-b980-b0b2b7e77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poster-landscape</Template>
  <TotalTime>151</TotalTime>
  <Words>760</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Tahoma</vt:lpstr>
      <vt:lpstr>IIASA Poster 1</vt:lpstr>
      <vt:lpstr>IIASA Poster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MCCALLUM Ian</dc:creator>
  <cp:lastModifiedBy>MCCALLUM Ian</cp:lastModifiedBy>
  <cp:revision>18</cp:revision>
  <cp:lastPrinted>2018-03-01T15:56:22Z</cp:lastPrinted>
  <dcterms:created xsi:type="dcterms:W3CDTF">2019-04-04T12:15:49Z</dcterms:created>
  <dcterms:modified xsi:type="dcterms:W3CDTF">2020-05-03T10:27:33Z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0x01010007D573AA328C26438DB6E004EB89B0D4</vt:lpwstr>
  </property>
  <property fmtid="{D5CDD505-2E9C-101B-9397-08002B2CF9AE}" pid="3" name="_dlc_DocIdItemGuid">
    <vt:lpwstr>415099f5-2f82-4455-989b-52c82652b7b4</vt:lpwstr>
  </property>
</Properties>
</file>