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15119350" cy="2138362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CEC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p:scale>
          <a:sx n="70" d="100"/>
          <a:sy n="70" d="100"/>
        </p:scale>
        <p:origin x="9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3499590"/>
            <a:ext cx="12851448" cy="7444669"/>
          </a:xfrm>
        </p:spPr>
        <p:txBody>
          <a:bodyPr anchor="b"/>
          <a:lstStyle>
            <a:lvl1pPr algn="ctr">
              <a:defRPr sz="9921"/>
            </a:lvl1pPr>
          </a:lstStyle>
          <a:p>
            <a:r>
              <a:rPr lang="en-US" smtClean="0"/>
              <a:t>Click to edit Master title style</a:t>
            </a:r>
            <a:endParaRPr lang="en-US" dirty="0"/>
          </a:p>
        </p:txBody>
      </p:sp>
      <p:sp>
        <p:nvSpPr>
          <p:cNvPr id="3" name="Subtitle 2"/>
          <p:cNvSpPr>
            <a:spLocks noGrp="1"/>
          </p:cNvSpPr>
          <p:nvPr>
            <p:ph type="subTitle" idx="1"/>
          </p:nvPr>
        </p:nvSpPr>
        <p:spPr>
          <a:xfrm>
            <a:off x="1889919" y="11231355"/>
            <a:ext cx="11339513" cy="5162758"/>
          </a:xfrm>
        </p:spPr>
        <p:txBody>
          <a:bodyPr/>
          <a:lstStyle>
            <a:lvl1pPr marL="0" indent="0" algn="ctr">
              <a:buNone/>
              <a:defRPr sz="3968"/>
            </a:lvl1pPr>
            <a:lvl2pPr marL="755980" indent="0" algn="ctr">
              <a:buNone/>
              <a:defRPr sz="3307"/>
            </a:lvl2pPr>
            <a:lvl3pPr marL="1511960" indent="0" algn="ctr">
              <a:buNone/>
              <a:defRPr sz="2976"/>
            </a:lvl3pPr>
            <a:lvl4pPr marL="2267941" indent="0" algn="ctr">
              <a:buNone/>
              <a:defRPr sz="2646"/>
            </a:lvl4pPr>
            <a:lvl5pPr marL="3023921" indent="0" algn="ctr">
              <a:buNone/>
              <a:defRPr sz="2646"/>
            </a:lvl5pPr>
            <a:lvl6pPr marL="3779901" indent="0" algn="ctr">
              <a:buNone/>
              <a:defRPr sz="2646"/>
            </a:lvl6pPr>
            <a:lvl7pPr marL="4535881" indent="0" algn="ctr">
              <a:buNone/>
              <a:defRPr sz="2646"/>
            </a:lvl7pPr>
            <a:lvl8pPr marL="5291861" indent="0" algn="ctr">
              <a:buNone/>
              <a:defRPr sz="2646"/>
            </a:lvl8pPr>
            <a:lvl9pPr marL="6047842" indent="0" algn="ctr">
              <a:buNone/>
              <a:defRPr sz="2646"/>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6D2A7F-3E7E-4264-9B19-9DDE19708217}"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88D81-F7F0-422F-A090-76E3B1BABFCC}" type="slidenum">
              <a:rPr lang="en-US" smtClean="0"/>
              <a:t>‹#›</a:t>
            </a:fld>
            <a:endParaRPr lang="en-US"/>
          </a:p>
        </p:txBody>
      </p:sp>
    </p:spTree>
    <p:extLst>
      <p:ext uri="{BB962C8B-B14F-4D97-AF65-F5344CB8AC3E}">
        <p14:creationId xmlns:p14="http://schemas.microsoft.com/office/powerpoint/2010/main" val="3469836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6D2A7F-3E7E-4264-9B19-9DDE19708217}"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88D81-F7F0-422F-A090-76E3B1BABFCC}" type="slidenum">
              <a:rPr lang="en-US" smtClean="0"/>
              <a:t>‹#›</a:t>
            </a:fld>
            <a:endParaRPr lang="en-US"/>
          </a:p>
        </p:txBody>
      </p:sp>
    </p:spTree>
    <p:extLst>
      <p:ext uri="{BB962C8B-B14F-4D97-AF65-F5344CB8AC3E}">
        <p14:creationId xmlns:p14="http://schemas.microsoft.com/office/powerpoint/2010/main" val="3944181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1138480"/>
            <a:ext cx="3260110" cy="1812163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39456" y="1138480"/>
            <a:ext cx="9591338" cy="1812163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6D2A7F-3E7E-4264-9B19-9DDE19708217}"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88D81-F7F0-422F-A090-76E3B1BABFCC}" type="slidenum">
              <a:rPr lang="en-US" smtClean="0"/>
              <a:t>‹#›</a:t>
            </a:fld>
            <a:endParaRPr lang="en-US"/>
          </a:p>
        </p:txBody>
      </p:sp>
    </p:spTree>
    <p:extLst>
      <p:ext uri="{BB962C8B-B14F-4D97-AF65-F5344CB8AC3E}">
        <p14:creationId xmlns:p14="http://schemas.microsoft.com/office/powerpoint/2010/main" val="27373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6D2A7F-3E7E-4264-9B19-9DDE19708217}"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88D81-F7F0-422F-A090-76E3B1BABFCC}" type="slidenum">
              <a:rPr lang="en-US" smtClean="0"/>
              <a:t>‹#›</a:t>
            </a:fld>
            <a:endParaRPr lang="en-US"/>
          </a:p>
        </p:txBody>
      </p:sp>
    </p:spTree>
    <p:extLst>
      <p:ext uri="{BB962C8B-B14F-4D97-AF65-F5344CB8AC3E}">
        <p14:creationId xmlns:p14="http://schemas.microsoft.com/office/powerpoint/2010/main" val="2472529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5331063"/>
            <a:ext cx="13040439" cy="8894992"/>
          </a:xfrm>
        </p:spPr>
        <p:txBody>
          <a:bodyPr anchor="b"/>
          <a:lstStyle>
            <a:lvl1pPr>
              <a:defRPr sz="9921"/>
            </a:lvl1pPr>
          </a:lstStyle>
          <a:p>
            <a:r>
              <a:rPr lang="en-US" smtClean="0"/>
              <a:t>Click to edit Master title style</a:t>
            </a:r>
            <a:endParaRPr lang="en-US" dirty="0"/>
          </a:p>
        </p:txBody>
      </p:sp>
      <p:sp>
        <p:nvSpPr>
          <p:cNvPr id="3" name="Text Placeholder 2"/>
          <p:cNvSpPr>
            <a:spLocks noGrp="1"/>
          </p:cNvSpPr>
          <p:nvPr>
            <p:ph type="body" idx="1"/>
          </p:nvPr>
        </p:nvSpPr>
        <p:spPr>
          <a:xfrm>
            <a:off x="1031582" y="14310205"/>
            <a:ext cx="13040439" cy="4677666"/>
          </a:xfrm>
        </p:spPr>
        <p:txBody>
          <a:bodyPr/>
          <a:lstStyle>
            <a:lvl1pPr marL="0" indent="0">
              <a:buNone/>
              <a:defRPr sz="3968">
                <a:solidFill>
                  <a:schemeClr val="tx1"/>
                </a:solidFill>
              </a:defRPr>
            </a:lvl1pPr>
            <a:lvl2pPr marL="755980" indent="0">
              <a:buNone/>
              <a:defRPr sz="3307">
                <a:solidFill>
                  <a:schemeClr val="tx1">
                    <a:tint val="75000"/>
                  </a:schemeClr>
                </a:solidFill>
              </a:defRPr>
            </a:lvl2pPr>
            <a:lvl3pPr marL="1511960" indent="0">
              <a:buNone/>
              <a:defRPr sz="2976">
                <a:solidFill>
                  <a:schemeClr val="tx1">
                    <a:tint val="75000"/>
                  </a:schemeClr>
                </a:solidFill>
              </a:defRPr>
            </a:lvl3pPr>
            <a:lvl4pPr marL="2267941" indent="0">
              <a:buNone/>
              <a:defRPr sz="2646">
                <a:solidFill>
                  <a:schemeClr val="tx1">
                    <a:tint val="75000"/>
                  </a:schemeClr>
                </a:solidFill>
              </a:defRPr>
            </a:lvl4pPr>
            <a:lvl5pPr marL="3023921" indent="0">
              <a:buNone/>
              <a:defRPr sz="2646">
                <a:solidFill>
                  <a:schemeClr val="tx1">
                    <a:tint val="75000"/>
                  </a:schemeClr>
                </a:solidFill>
              </a:defRPr>
            </a:lvl5pPr>
            <a:lvl6pPr marL="3779901" indent="0">
              <a:buNone/>
              <a:defRPr sz="2646">
                <a:solidFill>
                  <a:schemeClr val="tx1">
                    <a:tint val="75000"/>
                  </a:schemeClr>
                </a:solidFill>
              </a:defRPr>
            </a:lvl6pPr>
            <a:lvl7pPr marL="4535881" indent="0">
              <a:buNone/>
              <a:defRPr sz="2646">
                <a:solidFill>
                  <a:schemeClr val="tx1">
                    <a:tint val="75000"/>
                  </a:schemeClr>
                </a:solidFill>
              </a:defRPr>
            </a:lvl7pPr>
            <a:lvl8pPr marL="5291861" indent="0">
              <a:buNone/>
              <a:defRPr sz="2646">
                <a:solidFill>
                  <a:schemeClr val="tx1">
                    <a:tint val="75000"/>
                  </a:schemeClr>
                </a:solidFill>
              </a:defRPr>
            </a:lvl8pPr>
            <a:lvl9pPr marL="6047842" indent="0">
              <a:buNone/>
              <a:defRPr sz="2646">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6D2A7F-3E7E-4264-9B19-9DDE19708217}" type="datetimeFigureOut">
              <a:rPr lang="en-US" smtClean="0"/>
              <a:t>5/3/2020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088D81-F7F0-422F-A090-76E3B1BABFCC}" type="slidenum">
              <a:rPr lang="en-US" smtClean="0"/>
              <a:t>‹#›</a:t>
            </a:fld>
            <a:endParaRPr lang="en-US"/>
          </a:p>
        </p:txBody>
      </p:sp>
    </p:spTree>
    <p:extLst>
      <p:ext uri="{BB962C8B-B14F-4D97-AF65-F5344CB8AC3E}">
        <p14:creationId xmlns:p14="http://schemas.microsoft.com/office/powerpoint/2010/main" val="20732354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39455" y="5692400"/>
            <a:ext cx="6425724" cy="13567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654171" y="5692400"/>
            <a:ext cx="6425724" cy="13567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6D2A7F-3E7E-4264-9B19-9DDE19708217}" type="datetimeFigureOut">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088D81-F7F0-422F-A090-76E3B1BABFCC}" type="slidenum">
              <a:rPr lang="en-US" smtClean="0"/>
              <a:t>‹#›</a:t>
            </a:fld>
            <a:endParaRPr lang="en-US"/>
          </a:p>
        </p:txBody>
      </p:sp>
    </p:spTree>
    <p:extLst>
      <p:ext uri="{BB962C8B-B14F-4D97-AF65-F5344CB8AC3E}">
        <p14:creationId xmlns:p14="http://schemas.microsoft.com/office/powerpoint/2010/main" val="3247468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1138485"/>
            <a:ext cx="13040439" cy="413317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41426" y="5241960"/>
            <a:ext cx="6396193" cy="2569003"/>
          </a:xfrm>
        </p:spPr>
        <p:txBody>
          <a:bodyPr anchor="b"/>
          <a:lstStyle>
            <a:lvl1pPr marL="0" indent="0">
              <a:buNone/>
              <a:defRPr sz="3968" b="1"/>
            </a:lvl1pPr>
            <a:lvl2pPr marL="755980" indent="0">
              <a:buNone/>
              <a:defRPr sz="3307" b="1"/>
            </a:lvl2pPr>
            <a:lvl3pPr marL="1511960" indent="0">
              <a:buNone/>
              <a:defRPr sz="2976" b="1"/>
            </a:lvl3pPr>
            <a:lvl4pPr marL="2267941" indent="0">
              <a:buNone/>
              <a:defRPr sz="2646" b="1"/>
            </a:lvl4pPr>
            <a:lvl5pPr marL="3023921" indent="0">
              <a:buNone/>
              <a:defRPr sz="2646" b="1"/>
            </a:lvl5pPr>
            <a:lvl6pPr marL="3779901" indent="0">
              <a:buNone/>
              <a:defRPr sz="2646" b="1"/>
            </a:lvl6pPr>
            <a:lvl7pPr marL="4535881" indent="0">
              <a:buNone/>
              <a:defRPr sz="2646" b="1"/>
            </a:lvl7pPr>
            <a:lvl8pPr marL="5291861" indent="0">
              <a:buNone/>
              <a:defRPr sz="2646" b="1"/>
            </a:lvl8pPr>
            <a:lvl9pPr marL="6047842" indent="0">
              <a:buNone/>
              <a:defRPr sz="2646" b="1"/>
            </a:lvl9pPr>
          </a:lstStyle>
          <a:p>
            <a:pPr lvl="0"/>
            <a:r>
              <a:rPr lang="en-US" smtClean="0"/>
              <a:t>Edit Master text styles</a:t>
            </a:r>
          </a:p>
        </p:txBody>
      </p:sp>
      <p:sp>
        <p:nvSpPr>
          <p:cNvPr id="4" name="Content Placeholder 3"/>
          <p:cNvSpPr>
            <a:spLocks noGrp="1"/>
          </p:cNvSpPr>
          <p:nvPr>
            <p:ph sz="half" idx="2"/>
          </p:nvPr>
        </p:nvSpPr>
        <p:spPr>
          <a:xfrm>
            <a:off x="1041426" y="7810963"/>
            <a:ext cx="6396193" cy="114887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654172" y="5241960"/>
            <a:ext cx="6427693" cy="2569003"/>
          </a:xfrm>
        </p:spPr>
        <p:txBody>
          <a:bodyPr anchor="b"/>
          <a:lstStyle>
            <a:lvl1pPr marL="0" indent="0">
              <a:buNone/>
              <a:defRPr sz="3968" b="1"/>
            </a:lvl1pPr>
            <a:lvl2pPr marL="755980" indent="0">
              <a:buNone/>
              <a:defRPr sz="3307" b="1"/>
            </a:lvl2pPr>
            <a:lvl3pPr marL="1511960" indent="0">
              <a:buNone/>
              <a:defRPr sz="2976" b="1"/>
            </a:lvl3pPr>
            <a:lvl4pPr marL="2267941" indent="0">
              <a:buNone/>
              <a:defRPr sz="2646" b="1"/>
            </a:lvl4pPr>
            <a:lvl5pPr marL="3023921" indent="0">
              <a:buNone/>
              <a:defRPr sz="2646" b="1"/>
            </a:lvl5pPr>
            <a:lvl6pPr marL="3779901" indent="0">
              <a:buNone/>
              <a:defRPr sz="2646" b="1"/>
            </a:lvl6pPr>
            <a:lvl7pPr marL="4535881" indent="0">
              <a:buNone/>
              <a:defRPr sz="2646" b="1"/>
            </a:lvl7pPr>
            <a:lvl8pPr marL="5291861" indent="0">
              <a:buNone/>
              <a:defRPr sz="2646" b="1"/>
            </a:lvl8pPr>
            <a:lvl9pPr marL="6047842" indent="0">
              <a:buNone/>
              <a:defRPr sz="2646" b="1"/>
            </a:lvl9pPr>
          </a:lstStyle>
          <a:p>
            <a:pPr lvl="0"/>
            <a:r>
              <a:rPr lang="en-US" smtClean="0"/>
              <a:t>Edit Master text styles</a:t>
            </a:r>
          </a:p>
        </p:txBody>
      </p:sp>
      <p:sp>
        <p:nvSpPr>
          <p:cNvPr id="6" name="Content Placeholder 5"/>
          <p:cNvSpPr>
            <a:spLocks noGrp="1"/>
          </p:cNvSpPr>
          <p:nvPr>
            <p:ph sz="quarter" idx="4"/>
          </p:nvPr>
        </p:nvSpPr>
        <p:spPr>
          <a:xfrm>
            <a:off x="7654172" y="7810963"/>
            <a:ext cx="6427693" cy="114887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6D2A7F-3E7E-4264-9B19-9DDE19708217}" type="datetimeFigureOut">
              <a:rPr lang="en-US" smtClean="0"/>
              <a:t>5/3/2020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088D81-F7F0-422F-A090-76E3B1BABFCC}" type="slidenum">
              <a:rPr lang="en-US" smtClean="0"/>
              <a:t>‹#›</a:t>
            </a:fld>
            <a:endParaRPr lang="en-US"/>
          </a:p>
        </p:txBody>
      </p:sp>
    </p:spTree>
    <p:extLst>
      <p:ext uri="{BB962C8B-B14F-4D97-AF65-F5344CB8AC3E}">
        <p14:creationId xmlns:p14="http://schemas.microsoft.com/office/powerpoint/2010/main" val="1686652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6D2A7F-3E7E-4264-9B19-9DDE19708217}" type="datetimeFigureOut">
              <a:rPr lang="en-US" smtClean="0"/>
              <a:t>5/3/2020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088D81-F7F0-422F-A090-76E3B1BABFCC}" type="slidenum">
              <a:rPr lang="en-US" smtClean="0"/>
              <a:t>‹#›</a:t>
            </a:fld>
            <a:endParaRPr lang="en-US"/>
          </a:p>
        </p:txBody>
      </p:sp>
    </p:spTree>
    <p:extLst>
      <p:ext uri="{BB962C8B-B14F-4D97-AF65-F5344CB8AC3E}">
        <p14:creationId xmlns:p14="http://schemas.microsoft.com/office/powerpoint/2010/main" val="751131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6D2A7F-3E7E-4264-9B19-9DDE19708217}" type="datetimeFigureOut">
              <a:rPr lang="en-US" smtClean="0"/>
              <a:t>5/3/2020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088D81-F7F0-422F-A090-76E3B1BABFCC}" type="slidenum">
              <a:rPr lang="en-US" smtClean="0"/>
              <a:t>‹#›</a:t>
            </a:fld>
            <a:endParaRPr lang="en-US"/>
          </a:p>
        </p:txBody>
      </p:sp>
    </p:spTree>
    <p:extLst>
      <p:ext uri="{BB962C8B-B14F-4D97-AF65-F5344CB8AC3E}">
        <p14:creationId xmlns:p14="http://schemas.microsoft.com/office/powerpoint/2010/main" val="1724481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1425575"/>
            <a:ext cx="4876384" cy="4989513"/>
          </a:xfrm>
        </p:spPr>
        <p:txBody>
          <a:bodyPr anchor="b"/>
          <a:lstStyle>
            <a:lvl1pPr>
              <a:defRPr sz="5291"/>
            </a:lvl1pPr>
          </a:lstStyle>
          <a:p>
            <a:r>
              <a:rPr lang="en-US" smtClean="0"/>
              <a:t>Click to edit Master title style</a:t>
            </a:r>
            <a:endParaRPr lang="en-US" dirty="0"/>
          </a:p>
        </p:txBody>
      </p:sp>
      <p:sp>
        <p:nvSpPr>
          <p:cNvPr id="3" name="Content Placeholder 2"/>
          <p:cNvSpPr>
            <a:spLocks noGrp="1"/>
          </p:cNvSpPr>
          <p:nvPr>
            <p:ph idx="1"/>
          </p:nvPr>
        </p:nvSpPr>
        <p:spPr>
          <a:xfrm>
            <a:off x="6427693" y="3078850"/>
            <a:ext cx="7654171" cy="15196234"/>
          </a:xfrm>
        </p:spPr>
        <p:txBody>
          <a:bodyPr/>
          <a:lstStyle>
            <a:lvl1pPr>
              <a:defRPr sz="5291"/>
            </a:lvl1pPr>
            <a:lvl2pPr>
              <a:defRPr sz="4630"/>
            </a:lvl2pPr>
            <a:lvl3pPr>
              <a:defRPr sz="3968"/>
            </a:lvl3pPr>
            <a:lvl4pPr>
              <a:defRPr sz="3307"/>
            </a:lvl4pPr>
            <a:lvl5pPr>
              <a:defRPr sz="3307"/>
            </a:lvl5pPr>
            <a:lvl6pPr>
              <a:defRPr sz="3307"/>
            </a:lvl6pPr>
            <a:lvl7pPr>
              <a:defRPr sz="3307"/>
            </a:lvl7pPr>
            <a:lvl8pPr>
              <a:defRPr sz="3307"/>
            </a:lvl8pPr>
            <a:lvl9pPr>
              <a:defRPr sz="3307"/>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41425" y="6415088"/>
            <a:ext cx="4876384" cy="11884743"/>
          </a:xfrm>
        </p:spPr>
        <p:txBody>
          <a:bodyPr/>
          <a:lstStyle>
            <a:lvl1pPr marL="0" indent="0">
              <a:buNone/>
              <a:defRPr sz="2646"/>
            </a:lvl1pPr>
            <a:lvl2pPr marL="755980" indent="0">
              <a:buNone/>
              <a:defRPr sz="2315"/>
            </a:lvl2pPr>
            <a:lvl3pPr marL="1511960" indent="0">
              <a:buNone/>
              <a:defRPr sz="1984"/>
            </a:lvl3pPr>
            <a:lvl4pPr marL="2267941" indent="0">
              <a:buNone/>
              <a:defRPr sz="1654"/>
            </a:lvl4pPr>
            <a:lvl5pPr marL="3023921" indent="0">
              <a:buNone/>
              <a:defRPr sz="1654"/>
            </a:lvl5pPr>
            <a:lvl6pPr marL="3779901" indent="0">
              <a:buNone/>
              <a:defRPr sz="1654"/>
            </a:lvl6pPr>
            <a:lvl7pPr marL="4535881" indent="0">
              <a:buNone/>
              <a:defRPr sz="1654"/>
            </a:lvl7pPr>
            <a:lvl8pPr marL="5291861" indent="0">
              <a:buNone/>
              <a:defRPr sz="1654"/>
            </a:lvl8pPr>
            <a:lvl9pPr marL="6047842" indent="0">
              <a:buNone/>
              <a:defRPr sz="1654"/>
            </a:lvl9pPr>
          </a:lstStyle>
          <a:p>
            <a:pPr lvl="0"/>
            <a:r>
              <a:rPr lang="en-US" smtClean="0"/>
              <a:t>Edit Master text styles</a:t>
            </a:r>
          </a:p>
        </p:txBody>
      </p:sp>
      <p:sp>
        <p:nvSpPr>
          <p:cNvPr id="5" name="Date Placeholder 4"/>
          <p:cNvSpPr>
            <a:spLocks noGrp="1"/>
          </p:cNvSpPr>
          <p:nvPr>
            <p:ph type="dt" sz="half" idx="10"/>
          </p:nvPr>
        </p:nvSpPr>
        <p:spPr/>
        <p:txBody>
          <a:bodyPr/>
          <a:lstStyle/>
          <a:p>
            <a:fld id="{1D6D2A7F-3E7E-4264-9B19-9DDE19708217}" type="datetimeFigureOut">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088D81-F7F0-422F-A090-76E3B1BABFCC}" type="slidenum">
              <a:rPr lang="en-US" smtClean="0"/>
              <a:t>‹#›</a:t>
            </a:fld>
            <a:endParaRPr lang="en-US"/>
          </a:p>
        </p:txBody>
      </p:sp>
    </p:spTree>
    <p:extLst>
      <p:ext uri="{BB962C8B-B14F-4D97-AF65-F5344CB8AC3E}">
        <p14:creationId xmlns:p14="http://schemas.microsoft.com/office/powerpoint/2010/main" val="3303975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1425575"/>
            <a:ext cx="4876384" cy="4989513"/>
          </a:xfrm>
        </p:spPr>
        <p:txBody>
          <a:bodyPr anchor="b"/>
          <a:lstStyle>
            <a:lvl1pPr>
              <a:defRPr sz="529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427693" y="3078850"/>
            <a:ext cx="7654171" cy="15196234"/>
          </a:xfrm>
        </p:spPr>
        <p:txBody>
          <a:bodyPr anchor="t"/>
          <a:lstStyle>
            <a:lvl1pPr marL="0" indent="0">
              <a:buNone/>
              <a:defRPr sz="5291"/>
            </a:lvl1pPr>
            <a:lvl2pPr marL="755980" indent="0">
              <a:buNone/>
              <a:defRPr sz="4630"/>
            </a:lvl2pPr>
            <a:lvl3pPr marL="1511960" indent="0">
              <a:buNone/>
              <a:defRPr sz="3968"/>
            </a:lvl3pPr>
            <a:lvl4pPr marL="2267941" indent="0">
              <a:buNone/>
              <a:defRPr sz="3307"/>
            </a:lvl4pPr>
            <a:lvl5pPr marL="3023921" indent="0">
              <a:buNone/>
              <a:defRPr sz="3307"/>
            </a:lvl5pPr>
            <a:lvl6pPr marL="3779901" indent="0">
              <a:buNone/>
              <a:defRPr sz="3307"/>
            </a:lvl6pPr>
            <a:lvl7pPr marL="4535881" indent="0">
              <a:buNone/>
              <a:defRPr sz="3307"/>
            </a:lvl7pPr>
            <a:lvl8pPr marL="5291861" indent="0">
              <a:buNone/>
              <a:defRPr sz="3307"/>
            </a:lvl8pPr>
            <a:lvl9pPr marL="6047842" indent="0">
              <a:buNone/>
              <a:defRPr sz="3307"/>
            </a:lvl9pPr>
          </a:lstStyle>
          <a:p>
            <a:r>
              <a:rPr lang="en-US" smtClean="0"/>
              <a:t>Click icon to add picture</a:t>
            </a:r>
            <a:endParaRPr lang="en-US" dirty="0"/>
          </a:p>
        </p:txBody>
      </p:sp>
      <p:sp>
        <p:nvSpPr>
          <p:cNvPr id="4" name="Text Placeholder 3"/>
          <p:cNvSpPr>
            <a:spLocks noGrp="1"/>
          </p:cNvSpPr>
          <p:nvPr>
            <p:ph type="body" sz="half" idx="2"/>
          </p:nvPr>
        </p:nvSpPr>
        <p:spPr>
          <a:xfrm>
            <a:off x="1041425" y="6415088"/>
            <a:ext cx="4876384" cy="11884743"/>
          </a:xfrm>
        </p:spPr>
        <p:txBody>
          <a:bodyPr/>
          <a:lstStyle>
            <a:lvl1pPr marL="0" indent="0">
              <a:buNone/>
              <a:defRPr sz="2646"/>
            </a:lvl1pPr>
            <a:lvl2pPr marL="755980" indent="0">
              <a:buNone/>
              <a:defRPr sz="2315"/>
            </a:lvl2pPr>
            <a:lvl3pPr marL="1511960" indent="0">
              <a:buNone/>
              <a:defRPr sz="1984"/>
            </a:lvl3pPr>
            <a:lvl4pPr marL="2267941" indent="0">
              <a:buNone/>
              <a:defRPr sz="1654"/>
            </a:lvl4pPr>
            <a:lvl5pPr marL="3023921" indent="0">
              <a:buNone/>
              <a:defRPr sz="1654"/>
            </a:lvl5pPr>
            <a:lvl6pPr marL="3779901" indent="0">
              <a:buNone/>
              <a:defRPr sz="1654"/>
            </a:lvl6pPr>
            <a:lvl7pPr marL="4535881" indent="0">
              <a:buNone/>
              <a:defRPr sz="1654"/>
            </a:lvl7pPr>
            <a:lvl8pPr marL="5291861" indent="0">
              <a:buNone/>
              <a:defRPr sz="1654"/>
            </a:lvl8pPr>
            <a:lvl9pPr marL="6047842" indent="0">
              <a:buNone/>
              <a:defRPr sz="1654"/>
            </a:lvl9pPr>
          </a:lstStyle>
          <a:p>
            <a:pPr lvl="0"/>
            <a:r>
              <a:rPr lang="en-US" smtClean="0"/>
              <a:t>Edit Master text styles</a:t>
            </a:r>
          </a:p>
        </p:txBody>
      </p:sp>
      <p:sp>
        <p:nvSpPr>
          <p:cNvPr id="5" name="Date Placeholder 4"/>
          <p:cNvSpPr>
            <a:spLocks noGrp="1"/>
          </p:cNvSpPr>
          <p:nvPr>
            <p:ph type="dt" sz="half" idx="10"/>
          </p:nvPr>
        </p:nvSpPr>
        <p:spPr/>
        <p:txBody>
          <a:bodyPr/>
          <a:lstStyle/>
          <a:p>
            <a:fld id="{1D6D2A7F-3E7E-4264-9B19-9DDE19708217}" type="datetimeFigureOut">
              <a:rPr lang="en-US" smtClean="0"/>
              <a:t>5/3/2020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088D81-F7F0-422F-A090-76E3B1BABFCC}" type="slidenum">
              <a:rPr lang="en-US" smtClean="0"/>
              <a:t>‹#›</a:t>
            </a:fld>
            <a:endParaRPr lang="en-US"/>
          </a:p>
        </p:txBody>
      </p:sp>
    </p:spTree>
    <p:extLst>
      <p:ext uri="{BB962C8B-B14F-4D97-AF65-F5344CB8AC3E}">
        <p14:creationId xmlns:p14="http://schemas.microsoft.com/office/powerpoint/2010/main" val="1236887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1138485"/>
            <a:ext cx="13040439" cy="413317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39456" y="5692400"/>
            <a:ext cx="13040439" cy="13567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9455" y="19819457"/>
            <a:ext cx="3401854" cy="1138480"/>
          </a:xfrm>
          <a:prstGeom prst="rect">
            <a:avLst/>
          </a:prstGeom>
        </p:spPr>
        <p:txBody>
          <a:bodyPr vert="horz" lIns="91440" tIns="45720" rIns="91440" bIns="45720" rtlCol="0" anchor="ctr"/>
          <a:lstStyle>
            <a:lvl1pPr algn="l">
              <a:defRPr sz="1984">
                <a:solidFill>
                  <a:schemeClr val="tx1">
                    <a:tint val="75000"/>
                  </a:schemeClr>
                </a:solidFill>
              </a:defRPr>
            </a:lvl1pPr>
          </a:lstStyle>
          <a:p>
            <a:fld id="{1D6D2A7F-3E7E-4264-9B19-9DDE19708217}" type="datetimeFigureOut">
              <a:rPr lang="en-US" smtClean="0"/>
              <a:t>5/3/2020</a:t>
            </a:fld>
            <a:endParaRPr lang="en-US"/>
          </a:p>
        </p:txBody>
      </p:sp>
      <p:sp>
        <p:nvSpPr>
          <p:cNvPr id="5" name="Footer Placeholder 4"/>
          <p:cNvSpPr>
            <a:spLocks noGrp="1"/>
          </p:cNvSpPr>
          <p:nvPr>
            <p:ph type="ftr" sz="quarter" idx="3"/>
          </p:nvPr>
        </p:nvSpPr>
        <p:spPr>
          <a:xfrm>
            <a:off x="5008285" y="19819457"/>
            <a:ext cx="5102781" cy="1138480"/>
          </a:xfrm>
          <a:prstGeom prst="rect">
            <a:avLst/>
          </a:prstGeom>
        </p:spPr>
        <p:txBody>
          <a:bodyPr vert="horz" lIns="91440" tIns="45720" rIns="91440" bIns="45720" rtlCol="0" anchor="ctr"/>
          <a:lstStyle>
            <a:lvl1pPr algn="ctr">
              <a:defRPr sz="1984">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19819457"/>
            <a:ext cx="3401854" cy="1138480"/>
          </a:xfrm>
          <a:prstGeom prst="rect">
            <a:avLst/>
          </a:prstGeom>
        </p:spPr>
        <p:txBody>
          <a:bodyPr vert="horz" lIns="91440" tIns="45720" rIns="91440" bIns="45720" rtlCol="0" anchor="ctr"/>
          <a:lstStyle>
            <a:lvl1pPr algn="r">
              <a:defRPr sz="1984">
                <a:solidFill>
                  <a:schemeClr val="tx1">
                    <a:tint val="75000"/>
                  </a:schemeClr>
                </a:solidFill>
              </a:defRPr>
            </a:lvl1pPr>
          </a:lstStyle>
          <a:p>
            <a:fld id="{99088D81-F7F0-422F-A090-76E3B1BABFCC}" type="slidenum">
              <a:rPr lang="en-US" smtClean="0"/>
              <a:t>‹#›</a:t>
            </a:fld>
            <a:endParaRPr lang="en-US"/>
          </a:p>
        </p:txBody>
      </p:sp>
    </p:spTree>
    <p:extLst>
      <p:ext uri="{BB962C8B-B14F-4D97-AF65-F5344CB8AC3E}">
        <p14:creationId xmlns:p14="http://schemas.microsoft.com/office/powerpoint/2010/main" val="24748619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511960" rtl="0" eaLnBrk="1" latinLnBrk="0" hangingPunct="1">
        <a:lnSpc>
          <a:spcPct val="90000"/>
        </a:lnSpc>
        <a:spcBef>
          <a:spcPct val="0"/>
        </a:spcBef>
        <a:buNone/>
        <a:defRPr sz="7275" kern="1200">
          <a:solidFill>
            <a:schemeClr val="tx1"/>
          </a:solidFill>
          <a:latin typeface="+mj-lt"/>
          <a:ea typeface="+mj-ea"/>
          <a:cs typeface="+mj-cs"/>
        </a:defRPr>
      </a:lvl1pPr>
    </p:titleStyle>
    <p:bodyStyle>
      <a:lvl1pPr marL="377990" indent="-377990" algn="l" defTabSz="1511960" rtl="0" eaLnBrk="1" latinLnBrk="0" hangingPunct="1">
        <a:lnSpc>
          <a:spcPct val="90000"/>
        </a:lnSpc>
        <a:spcBef>
          <a:spcPts val="1654"/>
        </a:spcBef>
        <a:buFont typeface="Arial" panose="020B0604020202020204" pitchFamily="34" charset="0"/>
        <a:buChar char="•"/>
        <a:defRPr sz="4630" kern="1200">
          <a:solidFill>
            <a:schemeClr val="tx1"/>
          </a:solidFill>
          <a:latin typeface="+mn-lt"/>
          <a:ea typeface="+mn-ea"/>
          <a:cs typeface="+mn-cs"/>
        </a:defRPr>
      </a:lvl1pPr>
      <a:lvl2pPr marL="1133970" indent="-377990" algn="l" defTabSz="1511960" rtl="0" eaLnBrk="1" latinLnBrk="0" hangingPunct="1">
        <a:lnSpc>
          <a:spcPct val="90000"/>
        </a:lnSpc>
        <a:spcBef>
          <a:spcPts val="827"/>
        </a:spcBef>
        <a:buFont typeface="Arial" panose="020B0604020202020204" pitchFamily="34" charset="0"/>
        <a:buChar char="•"/>
        <a:defRPr sz="3968" kern="1200">
          <a:solidFill>
            <a:schemeClr val="tx1"/>
          </a:solidFill>
          <a:latin typeface="+mn-lt"/>
          <a:ea typeface="+mn-ea"/>
          <a:cs typeface="+mn-cs"/>
        </a:defRPr>
      </a:lvl2pPr>
      <a:lvl3pPr marL="1889951" indent="-377990" algn="l" defTabSz="1511960" rtl="0" eaLnBrk="1" latinLnBrk="0" hangingPunct="1">
        <a:lnSpc>
          <a:spcPct val="90000"/>
        </a:lnSpc>
        <a:spcBef>
          <a:spcPts val="827"/>
        </a:spcBef>
        <a:buFont typeface="Arial" panose="020B0604020202020204" pitchFamily="34" charset="0"/>
        <a:buChar char="•"/>
        <a:defRPr sz="3307" kern="1200">
          <a:solidFill>
            <a:schemeClr val="tx1"/>
          </a:solidFill>
          <a:latin typeface="+mn-lt"/>
          <a:ea typeface="+mn-ea"/>
          <a:cs typeface="+mn-cs"/>
        </a:defRPr>
      </a:lvl3pPr>
      <a:lvl4pPr marL="2645931"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mn-lt"/>
          <a:ea typeface="+mn-ea"/>
          <a:cs typeface="+mn-cs"/>
        </a:defRPr>
      </a:lvl4pPr>
      <a:lvl5pPr marL="3401911"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mn-lt"/>
          <a:ea typeface="+mn-ea"/>
          <a:cs typeface="+mn-cs"/>
        </a:defRPr>
      </a:lvl5pPr>
      <a:lvl6pPr marL="4157891"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mn-lt"/>
          <a:ea typeface="+mn-ea"/>
          <a:cs typeface="+mn-cs"/>
        </a:defRPr>
      </a:lvl6pPr>
      <a:lvl7pPr marL="4913871"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mn-lt"/>
          <a:ea typeface="+mn-ea"/>
          <a:cs typeface="+mn-cs"/>
        </a:defRPr>
      </a:lvl7pPr>
      <a:lvl8pPr marL="5669852"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mn-lt"/>
          <a:ea typeface="+mn-ea"/>
          <a:cs typeface="+mn-cs"/>
        </a:defRPr>
      </a:lvl8pPr>
      <a:lvl9pPr marL="6425832" indent="-377990" algn="l" defTabSz="1511960" rtl="0" eaLnBrk="1" latinLnBrk="0" hangingPunct="1">
        <a:lnSpc>
          <a:spcPct val="90000"/>
        </a:lnSpc>
        <a:spcBef>
          <a:spcPts val="827"/>
        </a:spcBef>
        <a:buFont typeface="Arial" panose="020B0604020202020204" pitchFamily="34" charset="0"/>
        <a:buChar char="•"/>
        <a:defRPr sz="2976" kern="1200">
          <a:solidFill>
            <a:schemeClr val="tx1"/>
          </a:solidFill>
          <a:latin typeface="+mn-lt"/>
          <a:ea typeface="+mn-ea"/>
          <a:cs typeface="+mn-cs"/>
        </a:defRPr>
      </a:lvl9pPr>
    </p:bodyStyle>
    <p:otherStyle>
      <a:defPPr>
        <a:defRPr lang="en-US"/>
      </a:defPPr>
      <a:lvl1pPr marL="0" algn="l" defTabSz="1511960" rtl="0" eaLnBrk="1" latinLnBrk="0" hangingPunct="1">
        <a:defRPr sz="2976" kern="1200">
          <a:solidFill>
            <a:schemeClr val="tx1"/>
          </a:solidFill>
          <a:latin typeface="+mn-lt"/>
          <a:ea typeface="+mn-ea"/>
          <a:cs typeface="+mn-cs"/>
        </a:defRPr>
      </a:lvl1pPr>
      <a:lvl2pPr marL="755980" algn="l" defTabSz="1511960" rtl="0" eaLnBrk="1" latinLnBrk="0" hangingPunct="1">
        <a:defRPr sz="2976" kern="1200">
          <a:solidFill>
            <a:schemeClr val="tx1"/>
          </a:solidFill>
          <a:latin typeface="+mn-lt"/>
          <a:ea typeface="+mn-ea"/>
          <a:cs typeface="+mn-cs"/>
        </a:defRPr>
      </a:lvl2pPr>
      <a:lvl3pPr marL="1511960" algn="l" defTabSz="1511960" rtl="0" eaLnBrk="1" latinLnBrk="0" hangingPunct="1">
        <a:defRPr sz="2976" kern="1200">
          <a:solidFill>
            <a:schemeClr val="tx1"/>
          </a:solidFill>
          <a:latin typeface="+mn-lt"/>
          <a:ea typeface="+mn-ea"/>
          <a:cs typeface="+mn-cs"/>
        </a:defRPr>
      </a:lvl3pPr>
      <a:lvl4pPr marL="2267941" algn="l" defTabSz="1511960" rtl="0" eaLnBrk="1" latinLnBrk="0" hangingPunct="1">
        <a:defRPr sz="2976" kern="1200">
          <a:solidFill>
            <a:schemeClr val="tx1"/>
          </a:solidFill>
          <a:latin typeface="+mn-lt"/>
          <a:ea typeface="+mn-ea"/>
          <a:cs typeface="+mn-cs"/>
        </a:defRPr>
      </a:lvl4pPr>
      <a:lvl5pPr marL="3023921" algn="l" defTabSz="1511960" rtl="0" eaLnBrk="1" latinLnBrk="0" hangingPunct="1">
        <a:defRPr sz="2976" kern="1200">
          <a:solidFill>
            <a:schemeClr val="tx1"/>
          </a:solidFill>
          <a:latin typeface="+mn-lt"/>
          <a:ea typeface="+mn-ea"/>
          <a:cs typeface="+mn-cs"/>
        </a:defRPr>
      </a:lvl5pPr>
      <a:lvl6pPr marL="3779901" algn="l" defTabSz="1511960" rtl="0" eaLnBrk="1" latinLnBrk="0" hangingPunct="1">
        <a:defRPr sz="2976" kern="1200">
          <a:solidFill>
            <a:schemeClr val="tx1"/>
          </a:solidFill>
          <a:latin typeface="+mn-lt"/>
          <a:ea typeface="+mn-ea"/>
          <a:cs typeface="+mn-cs"/>
        </a:defRPr>
      </a:lvl6pPr>
      <a:lvl7pPr marL="4535881" algn="l" defTabSz="1511960" rtl="0" eaLnBrk="1" latinLnBrk="0" hangingPunct="1">
        <a:defRPr sz="2976" kern="1200">
          <a:solidFill>
            <a:schemeClr val="tx1"/>
          </a:solidFill>
          <a:latin typeface="+mn-lt"/>
          <a:ea typeface="+mn-ea"/>
          <a:cs typeface="+mn-cs"/>
        </a:defRPr>
      </a:lvl7pPr>
      <a:lvl8pPr marL="5291861" algn="l" defTabSz="1511960" rtl="0" eaLnBrk="1" latinLnBrk="0" hangingPunct="1">
        <a:defRPr sz="2976" kern="1200">
          <a:solidFill>
            <a:schemeClr val="tx1"/>
          </a:solidFill>
          <a:latin typeface="+mn-lt"/>
          <a:ea typeface="+mn-ea"/>
          <a:cs typeface="+mn-cs"/>
        </a:defRPr>
      </a:lvl8pPr>
      <a:lvl9pPr marL="6047842" algn="l" defTabSz="1511960" rtl="0" eaLnBrk="1" latinLnBrk="0" hangingPunct="1">
        <a:defRPr sz="297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sp>
        <p:nvSpPr>
          <p:cNvPr id="5" name="Rectangle 4"/>
          <p:cNvSpPr/>
          <p:nvPr/>
        </p:nvSpPr>
        <p:spPr>
          <a:xfrm>
            <a:off x="440266" y="1505989"/>
            <a:ext cx="14094883" cy="1077218"/>
          </a:xfrm>
          <a:prstGeom prst="rect">
            <a:avLst/>
          </a:prstGeom>
        </p:spPr>
        <p:txBody>
          <a:bodyPr wrap="square">
            <a:spAutoFit/>
          </a:bodyPr>
          <a:lstStyle/>
          <a:p>
            <a:pPr algn="ctr"/>
            <a:r>
              <a:rPr lang="en-US" sz="3200" b="1" dirty="0">
                <a:solidFill>
                  <a:schemeClr val="accent1">
                    <a:lumMod val="50000"/>
                  </a:schemeClr>
                </a:solidFill>
                <a:latin typeface="Times New Roman" panose="02020603050405020304" pitchFamily="18" charset="0"/>
                <a:cs typeface="Times New Roman" panose="02020603050405020304" pitchFamily="18" charset="0"/>
              </a:rPr>
              <a:t>Influence of changing land use/cover and land management on wind erosion potential in southwestern Iran</a:t>
            </a:r>
          </a:p>
        </p:txBody>
      </p:sp>
      <p:sp>
        <p:nvSpPr>
          <p:cNvPr id="6" name="Rectangle 5"/>
          <p:cNvSpPr/>
          <p:nvPr/>
        </p:nvSpPr>
        <p:spPr>
          <a:xfrm>
            <a:off x="5410689" y="2647557"/>
            <a:ext cx="4772525" cy="461665"/>
          </a:xfrm>
          <a:prstGeom prst="rect">
            <a:avLst/>
          </a:prstGeom>
        </p:spPr>
        <p:txBody>
          <a:bodyPr wrap="none">
            <a:spAutoFit/>
          </a:bodyPr>
          <a:lstStyle/>
          <a:p>
            <a:pPr algn="ctr"/>
            <a:r>
              <a:rPr lang="en-US" sz="2400" b="1" dirty="0" err="1" smtClean="0">
                <a:latin typeface="Times New Roman" panose="02020603050405020304" pitchFamily="18" charset="0"/>
                <a:ea typeface="MS Mincho" panose="02020609040205080304" pitchFamily="49" charset="-128"/>
                <a:cs typeface="Times New Roman" panose="02020603050405020304" pitchFamily="18" charset="0"/>
              </a:rPr>
              <a:t>Fahime</a:t>
            </a:r>
            <a:r>
              <a:rPr lang="en-US" sz="2400" b="1" dirty="0" smtClean="0">
                <a:latin typeface="Times New Roman" panose="02020603050405020304" pitchFamily="18" charset="0"/>
                <a:ea typeface="MS Mincho" panose="02020609040205080304" pitchFamily="49" charset="-128"/>
                <a:cs typeface="Times New Roman" panose="02020603050405020304" pitchFamily="18" charset="0"/>
              </a:rPr>
              <a:t> </a:t>
            </a:r>
            <a:r>
              <a:rPr lang="en-US" sz="2400" b="1" dirty="0" err="1" smtClean="0">
                <a:latin typeface="Times New Roman" panose="02020603050405020304" pitchFamily="18" charset="0"/>
                <a:ea typeface="MS Mincho" panose="02020609040205080304" pitchFamily="49" charset="-128"/>
                <a:cs typeface="Times New Roman" panose="02020603050405020304" pitchFamily="18" charset="0"/>
              </a:rPr>
              <a:t>Nikseresht</a:t>
            </a:r>
            <a:r>
              <a:rPr lang="en-GB" sz="2400" b="1" dirty="0" smtClean="0">
                <a:latin typeface="Times New Roman" panose="02020603050405020304" pitchFamily="18" charset="0"/>
                <a:ea typeface="MS Mincho" panose="02020609040205080304" pitchFamily="49" charset="-128"/>
                <a:cs typeface="Times New Roman" panose="02020603050405020304" pitchFamily="18" charset="0"/>
              </a:rPr>
              <a:t>, Rainer </a:t>
            </a:r>
            <a:r>
              <a:rPr lang="en-GB" sz="2400" b="1" dirty="0" err="1" smtClean="0">
                <a:latin typeface="Times New Roman" panose="02020603050405020304" pitchFamily="18" charset="0"/>
                <a:ea typeface="MS Mincho" panose="02020609040205080304" pitchFamily="49" charset="-128"/>
                <a:cs typeface="Times New Roman" panose="02020603050405020304" pitchFamily="18" charset="0"/>
              </a:rPr>
              <a:t>Schulin</a:t>
            </a:r>
            <a:endParaRPr lang="en-US" sz="2400" dirty="0">
              <a:latin typeface="Times New Roman" panose="02020603050405020304" pitchFamily="18" charset="0"/>
              <a:cs typeface="Times New Roman" panose="02020603050405020304" pitchFamily="18" charset="0"/>
            </a:endParaRPr>
          </a:p>
        </p:txBody>
      </p:sp>
      <p:sp>
        <p:nvSpPr>
          <p:cNvPr id="7" name="Rectangle 6"/>
          <p:cNvSpPr/>
          <p:nvPr/>
        </p:nvSpPr>
        <p:spPr>
          <a:xfrm>
            <a:off x="3971377" y="3161667"/>
            <a:ext cx="7760459" cy="400110"/>
          </a:xfrm>
          <a:prstGeom prst="rect">
            <a:avLst/>
          </a:prstGeom>
        </p:spPr>
        <p:txBody>
          <a:bodyPr wrap="none">
            <a:spAutoFit/>
          </a:bodyPr>
          <a:lstStyle/>
          <a:p>
            <a:pPr algn="ctr"/>
            <a:r>
              <a:rPr lang="en-US" sz="2000" dirty="0">
                <a:latin typeface="Times New Roman" panose="02020603050405020304" pitchFamily="18" charset="0"/>
                <a:cs typeface="Times New Roman" panose="02020603050405020304" pitchFamily="18" charset="0"/>
              </a:rPr>
              <a:t>Department of Environmental Systems Science, ETH Zurich, Switzerland</a:t>
            </a:r>
          </a:p>
        </p:txBody>
      </p:sp>
      <p:sp>
        <p:nvSpPr>
          <p:cNvPr id="8" name="Rectangle 7"/>
          <p:cNvSpPr/>
          <p:nvPr/>
        </p:nvSpPr>
        <p:spPr>
          <a:xfrm>
            <a:off x="440266" y="13117367"/>
            <a:ext cx="2850460" cy="430887"/>
          </a:xfrm>
          <a:prstGeom prst="rect">
            <a:avLst/>
          </a:prstGeom>
          <a:solidFill>
            <a:schemeClr val="bg1"/>
          </a:solidFill>
        </p:spPr>
        <p:txBody>
          <a:bodyPr wrap="none">
            <a:spAutoFit/>
          </a:bodyPr>
          <a:lstStyle/>
          <a:p>
            <a:r>
              <a:rPr lang="en-GB" sz="2200" b="1" dirty="0" smtClean="0">
                <a:latin typeface="Times New Roman" panose="02020603050405020304" pitchFamily="18" charset="0"/>
                <a:cs typeface="Times New Roman" panose="02020603050405020304" pitchFamily="18" charset="0"/>
              </a:rPr>
              <a:t>Materials and method</a:t>
            </a:r>
            <a:endParaRPr lang="en-US" sz="2200" b="1"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8100079" y="19488255"/>
            <a:ext cx="1474573" cy="1895370"/>
          </a:xfrm>
          <a:prstGeom prst="rect">
            <a:avLst/>
          </a:prstGeom>
        </p:spPr>
      </p:pic>
      <p:sp>
        <p:nvSpPr>
          <p:cNvPr id="10" name="Rectangle 9"/>
          <p:cNvSpPr/>
          <p:nvPr/>
        </p:nvSpPr>
        <p:spPr>
          <a:xfrm>
            <a:off x="9748025" y="19780889"/>
            <a:ext cx="3097246" cy="1310102"/>
          </a:xfrm>
          <a:prstGeom prst="rect">
            <a:avLst/>
          </a:prstGeom>
        </p:spPr>
        <p:txBody>
          <a:bodyPr wrap="square">
            <a:spAutoFit/>
          </a:bodyPr>
          <a:lstStyle/>
          <a:p>
            <a:pPr>
              <a:lnSpc>
                <a:spcPct val="107000"/>
              </a:lnSpc>
              <a:spcAft>
                <a:spcPts val="800"/>
              </a:spcAft>
            </a:pPr>
            <a:r>
              <a:rPr lang="en-US" sz="2000" b="1" dirty="0" err="1">
                <a:latin typeface="Times New Roman" panose="02020603050405020304" pitchFamily="18" charset="0"/>
                <a:ea typeface="MS Mincho" panose="02020609040205080304" pitchFamily="49" charset="-128"/>
                <a:cs typeface="Times New Roman" panose="02020603050405020304" pitchFamily="18" charset="0"/>
              </a:rPr>
              <a:t>Fahime</a:t>
            </a:r>
            <a:r>
              <a:rPr lang="en-US" sz="2000" b="1" dirty="0">
                <a:latin typeface="Times New Roman" panose="02020603050405020304" pitchFamily="18" charset="0"/>
                <a:ea typeface="MS Mincho" panose="02020609040205080304" pitchFamily="49" charset="-128"/>
                <a:cs typeface="Times New Roman" panose="02020603050405020304" pitchFamily="18" charset="0"/>
              </a:rPr>
              <a:t> </a:t>
            </a:r>
            <a:r>
              <a:rPr lang="en-US" sz="2000" b="1" dirty="0" err="1">
                <a:latin typeface="Times New Roman" panose="02020603050405020304" pitchFamily="18" charset="0"/>
                <a:ea typeface="MS Mincho" panose="02020609040205080304" pitchFamily="49" charset="-128"/>
                <a:cs typeface="Times New Roman" panose="02020603050405020304" pitchFamily="18" charset="0"/>
              </a:rPr>
              <a:t>Nikseresht</a:t>
            </a:r>
            <a:endParaRPr lang="en-US" sz="2000" b="1" dirty="0" smtClean="0">
              <a:latin typeface="Times New Roman" panose="02020603050405020304" pitchFamily="18" charset="0"/>
              <a:ea typeface="MS Mincho" panose="02020609040205080304" pitchFamily="49" charset="-128"/>
              <a:cs typeface="Times New Roman" panose="02020603050405020304" pitchFamily="18" charset="0"/>
            </a:endParaRPr>
          </a:p>
          <a:p>
            <a:pPr>
              <a:lnSpc>
                <a:spcPct val="107000"/>
              </a:lnSpc>
              <a:spcAft>
                <a:spcPts val="800"/>
              </a:spcAft>
            </a:pPr>
            <a:r>
              <a:rPr lang="en-US" sz="2000" b="1" dirty="0" err="1" smtClean="0">
                <a:latin typeface="Times New Roman" panose="02020603050405020304" pitchFamily="18" charset="0"/>
                <a:ea typeface="MS Mincho" panose="02020609040205080304" pitchFamily="49" charset="-128"/>
                <a:cs typeface="Times New Roman" panose="02020603050405020304" pitchFamily="18" charset="0"/>
              </a:rPr>
              <a:t>Ph.D</a:t>
            </a:r>
            <a:r>
              <a:rPr lang="en-US" sz="2000" b="1" dirty="0" smtClean="0">
                <a:latin typeface="Times New Roman" panose="02020603050405020304" pitchFamily="18" charset="0"/>
                <a:ea typeface="MS Mincho" panose="02020609040205080304" pitchFamily="49" charset="-128"/>
                <a:cs typeface="Times New Roman" panose="02020603050405020304" pitchFamily="18" charset="0"/>
              </a:rPr>
              <a:t> in Soil </a:t>
            </a:r>
            <a:r>
              <a:rPr lang="en-US" sz="2000" b="1" dirty="0" err="1" smtClean="0">
                <a:latin typeface="Times New Roman" panose="02020603050405020304" pitchFamily="18" charset="0"/>
                <a:ea typeface="MS Mincho" panose="02020609040205080304" pitchFamily="49" charset="-128"/>
                <a:cs typeface="Times New Roman" panose="02020603050405020304" pitchFamily="18" charset="0"/>
              </a:rPr>
              <a:t>Scinec</a:t>
            </a:r>
            <a:r>
              <a:rPr lang="en-US" sz="2000" b="1" dirty="0" smtClean="0">
                <a:latin typeface="Times New Roman" panose="02020603050405020304" pitchFamily="18" charset="0"/>
                <a:ea typeface="MS Mincho" panose="02020609040205080304" pitchFamily="49" charset="-128"/>
                <a:cs typeface="Times New Roman" panose="02020603050405020304" pitchFamily="18" charset="0"/>
              </a:rPr>
              <a:t>, </a:t>
            </a:r>
            <a:endParaRPr lang="en-US" sz="2000"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2000" dirty="0" smtClean="0">
                <a:latin typeface="Times New Roman" panose="02020603050405020304" pitchFamily="18" charset="0"/>
                <a:ea typeface="MS Mincho" panose="02020609040205080304" pitchFamily="49" charset="-128"/>
                <a:cs typeface="Times New Roman" panose="02020603050405020304" pitchFamily="18" charset="0"/>
              </a:rPr>
              <a:t>E-mail</a:t>
            </a:r>
            <a:r>
              <a:rPr lang="en-US" sz="2000" dirty="0">
                <a:latin typeface="Times New Roman" panose="02020603050405020304" pitchFamily="18" charset="0"/>
                <a:ea typeface="MS Mincho" panose="02020609040205080304" pitchFamily="49" charset="-128"/>
                <a:cs typeface="Times New Roman" panose="02020603050405020304" pitchFamily="18" charset="0"/>
              </a:rPr>
              <a:t>: </a:t>
            </a:r>
            <a:r>
              <a:rPr lang="en-US" sz="2000" u="sng" dirty="0" smtClean="0">
                <a:solidFill>
                  <a:schemeClr val="accent1">
                    <a:lumMod val="75000"/>
                  </a:schemeClr>
                </a:solidFill>
                <a:latin typeface="Times New Roman" panose="02020603050405020304" pitchFamily="18" charset="0"/>
                <a:ea typeface="MS Mincho" panose="02020609040205080304" pitchFamily="49" charset="-128"/>
                <a:cs typeface="Times New Roman" panose="02020603050405020304" pitchFamily="18" charset="0"/>
              </a:rPr>
              <a:t>fahimen@ethz.ch</a:t>
            </a:r>
            <a:endParaRPr lang="en-US" sz="2000" u="sng" dirty="0">
              <a:solidFill>
                <a:schemeClr val="accent1">
                  <a:lumMod val="75000"/>
                </a:schemeClr>
              </a:solidFill>
              <a:latin typeface="Times New Roman" panose="02020603050405020304" pitchFamily="18" charset="0"/>
              <a:ea typeface="MS Mincho" panose="02020609040205080304" pitchFamily="49" charset="-128"/>
              <a:cs typeface="Times New Roman" panose="02020603050405020304" pitchFamily="18" charset="0"/>
            </a:endParaRPr>
          </a:p>
        </p:txBody>
      </p:sp>
      <p:sp>
        <p:nvSpPr>
          <p:cNvPr id="12" name="Rectangle 11"/>
          <p:cNvSpPr/>
          <p:nvPr/>
        </p:nvSpPr>
        <p:spPr>
          <a:xfrm>
            <a:off x="8058148" y="11194159"/>
            <a:ext cx="6477001" cy="1015663"/>
          </a:xfrm>
          <a:prstGeom prst="rect">
            <a:avLst/>
          </a:prstGeom>
        </p:spPr>
        <p:txBody>
          <a:bodyPr wrap="square">
            <a:spAutoFit/>
          </a:bodyPr>
          <a:lstStyle/>
          <a:p>
            <a:r>
              <a:rPr lang="en-US" sz="2000" b="1" dirty="0" smtClean="0">
                <a:latin typeface="Times New Roman" panose="02020603050405020304" pitchFamily="18" charset="0"/>
                <a:cs typeface="Times New Roman" panose="02020603050405020304" pitchFamily="18" charset="0"/>
              </a:rPr>
              <a:t>Figure 1. Overview map of the study area in Ahvaz, Iran.</a:t>
            </a:r>
          </a:p>
          <a:p>
            <a:r>
              <a:rPr lang="en-US" sz="2000" b="1" dirty="0" smtClean="0">
                <a:latin typeface="Times New Roman" panose="02020603050405020304" pitchFamily="18" charset="0"/>
                <a:cs typeface="Times New Roman" panose="02020603050405020304" pitchFamily="18" charset="0"/>
              </a:rPr>
              <a:t>(a</a:t>
            </a:r>
            <a:r>
              <a:rPr lang="en-US" sz="2000" b="1" dirty="0">
                <a:latin typeface="Times New Roman" panose="02020603050405020304" pitchFamily="18" charset="0"/>
                <a:cs typeface="Times New Roman" panose="02020603050405020304" pitchFamily="18" charset="0"/>
              </a:rPr>
              <a:t>) Landsat 8 satellite </a:t>
            </a:r>
            <a:r>
              <a:rPr lang="en-US" sz="2000" b="1" dirty="0" smtClean="0">
                <a:latin typeface="Times New Roman" panose="02020603050405020304" pitchFamily="18" charset="0"/>
                <a:cs typeface="Times New Roman" panose="02020603050405020304" pitchFamily="18" charset="0"/>
              </a:rPr>
              <a:t>image of Ahvaz in 2019.</a:t>
            </a:r>
          </a:p>
          <a:p>
            <a:r>
              <a:rPr lang="en-US" sz="2000" b="1" dirty="0" smtClean="0">
                <a:latin typeface="Times New Roman" panose="02020603050405020304" pitchFamily="18" charset="0"/>
                <a:cs typeface="Times New Roman" panose="02020603050405020304" pitchFamily="18" charset="0"/>
              </a:rPr>
              <a:t>(b) Evidence of wind erosion in the study area.</a:t>
            </a:r>
            <a:endParaRPr lang="en-US" sz="2000" b="1" dirty="0">
              <a:latin typeface="Times New Roman" panose="02020603050405020304" pitchFamily="18" charset="0"/>
              <a:cs typeface="Times New Roman" panose="02020603050405020304" pitchFamily="18" charset="0"/>
            </a:endParaRPr>
          </a:p>
        </p:txBody>
      </p:sp>
      <p:sp>
        <p:nvSpPr>
          <p:cNvPr id="15" name="Rectangle 14"/>
          <p:cNvSpPr/>
          <p:nvPr/>
        </p:nvSpPr>
        <p:spPr>
          <a:xfrm>
            <a:off x="360702" y="3496566"/>
            <a:ext cx="2853410" cy="430887"/>
          </a:xfrm>
          <a:prstGeom prst="rect">
            <a:avLst/>
          </a:prstGeom>
          <a:solidFill>
            <a:schemeClr val="bg1"/>
          </a:solidFill>
        </p:spPr>
        <p:txBody>
          <a:bodyPr wrap="none">
            <a:spAutoFit/>
          </a:bodyPr>
          <a:lstStyle/>
          <a:p>
            <a:r>
              <a:rPr lang="en-US" sz="2200" b="1" dirty="0" smtClean="0">
                <a:latin typeface="Times New Roman" panose="02020603050405020304" pitchFamily="18" charset="0"/>
                <a:ea typeface="MS Mincho" panose="02020609040205080304" pitchFamily="49" charset="-128"/>
                <a:cs typeface="Times New Roman" panose="02020603050405020304" pitchFamily="18" charset="0"/>
              </a:rPr>
              <a:t>Scientific Background</a:t>
            </a:r>
            <a:endParaRPr lang="en-US" sz="2200" dirty="0">
              <a:latin typeface="Times New Roman" panose="02020603050405020304" pitchFamily="18" charset="0"/>
              <a:cs typeface="Times New Roman" panose="02020603050405020304" pitchFamily="18" charset="0"/>
            </a:endParaRPr>
          </a:p>
        </p:txBody>
      </p:sp>
      <p:sp>
        <p:nvSpPr>
          <p:cNvPr id="16" name="Rectangle 15"/>
          <p:cNvSpPr/>
          <p:nvPr/>
        </p:nvSpPr>
        <p:spPr>
          <a:xfrm>
            <a:off x="289747" y="4549030"/>
            <a:ext cx="10885405" cy="400110"/>
          </a:xfrm>
          <a:prstGeom prst="rect">
            <a:avLst/>
          </a:prstGeom>
        </p:spPr>
        <p:txBody>
          <a:bodyPr wrap="square">
            <a:spAutoFit/>
          </a:bodyPr>
          <a:lstStyle/>
          <a:p>
            <a:r>
              <a:rPr lang="en-US" sz="2000" b="1" dirty="0" smtClean="0">
                <a:latin typeface="Times New Roman" panose="02020603050405020304" pitchFamily="18" charset="0"/>
                <a:ea typeface="MS Mincho" panose="02020609040205080304" pitchFamily="49" charset="-128"/>
                <a:cs typeface="Times New Roman" panose="02020603050405020304" pitchFamily="18" charset="0"/>
              </a:rPr>
              <a:t>Previous research: </a:t>
            </a:r>
            <a:r>
              <a:rPr lang="en-US" sz="2000" dirty="0" smtClean="0">
                <a:latin typeface="Times New Roman" panose="02020603050405020304" pitchFamily="18" charset="0"/>
                <a:ea typeface="MS Mincho" panose="02020609040205080304" pitchFamily="49" charset="-128"/>
                <a:cs typeface="Times New Roman" panose="02020603050405020304" pitchFamily="18" charset="0"/>
              </a:rPr>
              <a:t>The </a:t>
            </a:r>
            <a:r>
              <a:rPr lang="en-US" sz="2000" dirty="0">
                <a:latin typeface="Times New Roman" panose="02020603050405020304" pitchFamily="18" charset="0"/>
                <a:ea typeface="MS Mincho" panose="02020609040205080304" pitchFamily="49" charset="-128"/>
                <a:cs typeface="Times New Roman" panose="02020603050405020304" pitchFamily="18" charset="0"/>
              </a:rPr>
              <a:t>effect of soil microorganisms on wind erosion control </a:t>
            </a:r>
            <a:r>
              <a:rPr lang="en-US" sz="2000" dirty="0" smtClean="0">
                <a:latin typeface="Times New Roman" panose="02020603050405020304" pitchFamily="18" charset="0"/>
                <a:ea typeface="MS Mincho" panose="02020609040205080304" pitchFamily="49" charset="-128"/>
                <a:cs typeface="Times New Roman" panose="02020603050405020304" pitchFamily="18" charset="0"/>
              </a:rPr>
              <a:t>in </a:t>
            </a:r>
            <a:r>
              <a:rPr lang="en-US" sz="2000" dirty="0">
                <a:latin typeface="Times New Roman" panose="02020603050405020304" pitchFamily="18" charset="0"/>
                <a:ea typeface="MS Mincho" panose="02020609040205080304" pitchFamily="49" charset="-128"/>
                <a:cs typeface="Times New Roman" panose="02020603050405020304" pitchFamily="18" charset="0"/>
              </a:rPr>
              <a:t>Khuzestan province</a:t>
            </a:r>
            <a:endParaRPr lang="en-US" sz="2000"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8058148" y="12723932"/>
            <a:ext cx="6815905" cy="6250213"/>
          </a:xfrm>
          <a:prstGeom prst="rect">
            <a:avLst/>
          </a:prstGeom>
          <a:solidFill>
            <a:srgbClr val="FFFFFF"/>
          </a:solidFill>
        </p:spPr>
        <p:txBody>
          <a:bodyPr wrap="square" rtlCol="0">
            <a:spAutoFit/>
          </a:bodyPr>
          <a:lstStyle/>
          <a:p>
            <a:endParaRPr lang="en-US" dirty="0"/>
          </a:p>
        </p:txBody>
      </p:sp>
      <p:sp>
        <p:nvSpPr>
          <p:cNvPr id="25" name="Rectangle 24"/>
          <p:cNvSpPr/>
          <p:nvPr/>
        </p:nvSpPr>
        <p:spPr>
          <a:xfrm>
            <a:off x="326192" y="4062510"/>
            <a:ext cx="8511173" cy="421654"/>
          </a:xfrm>
          <a:prstGeom prst="rect">
            <a:avLst/>
          </a:prstGeom>
        </p:spPr>
        <p:txBody>
          <a:bodyPr wrap="square">
            <a:spAutoFit/>
          </a:bodyPr>
          <a:lstStyle/>
          <a:p>
            <a:pPr>
              <a:lnSpc>
                <a:spcPct val="107000"/>
              </a:lnSpc>
              <a:spcAft>
                <a:spcPts val="800"/>
              </a:spcAft>
            </a:pPr>
            <a:r>
              <a:rPr lang="en-US" sz="2000" dirty="0" smtClean="0">
                <a:latin typeface="Times New Roman" panose="02020603050405020304" pitchFamily="18" charset="0"/>
                <a:ea typeface="MS Mincho" panose="02020609040205080304" pitchFamily="49" charset="-128"/>
                <a:cs typeface="Times New Roman" panose="02020603050405020304" pitchFamily="18" charset="0"/>
              </a:rPr>
              <a:t>Ph.D. in Soil Science, </a:t>
            </a:r>
            <a:r>
              <a:rPr lang="en-US" sz="2000" dirty="0" err="1" smtClean="0">
                <a:latin typeface="Times New Roman" panose="02020603050405020304" pitchFamily="18" charset="0"/>
                <a:ea typeface="MS Mincho" panose="02020609040205080304" pitchFamily="49" charset="-128"/>
                <a:cs typeface="Times New Roman" panose="02020603050405020304" pitchFamily="18" charset="0"/>
              </a:rPr>
              <a:t>Shahid</a:t>
            </a:r>
            <a:r>
              <a:rPr lang="en-US" sz="2000" dirty="0" smtClean="0">
                <a:latin typeface="Times New Roman" panose="02020603050405020304" pitchFamily="18" charset="0"/>
                <a:ea typeface="MS Mincho" panose="02020609040205080304" pitchFamily="49" charset="-128"/>
                <a:cs typeface="Times New Roman" panose="02020603050405020304" pitchFamily="18" charset="0"/>
              </a:rPr>
              <a:t> </a:t>
            </a:r>
            <a:r>
              <a:rPr lang="en-US" sz="2000" dirty="0" err="1">
                <a:latin typeface="Times New Roman" panose="02020603050405020304" pitchFamily="18" charset="0"/>
                <a:ea typeface="MS Mincho" panose="02020609040205080304" pitchFamily="49" charset="-128"/>
                <a:cs typeface="Times New Roman" panose="02020603050405020304" pitchFamily="18" charset="0"/>
              </a:rPr>
              <a:t>Chamran</a:t>
            </a:r>
            <a:r>
              <a:rPr lang="en-US" sz="2000" dirty="0">
                <a:latin typeface="Times New Roman" panose="02020603050405020304" pitchFamily="18" charset="0"/>
                <a:ea typeface="MS Mincho" panose="02020609040205080304" pitchFamily="49" charset="-128"/>
                <a:cs typeface="Times New Roman" panose="02020603050405020304" pitchFamily="18" charset="0"/>
              </a:rPr>
              <a:t> University of Ahvaz, </a:t>
            </a:r>
            <a:r>
              <a:rPr lang="en-US" sz="2000" dirty="0" smtClean="0">
                <a:latin typeface="Times New Roman" panose="02020603050405020304" pitchFamily="18" charset="0"/>
                <a:ea typeface="MS Mincho" panose="02020609040205080304" pitchFamily="49" charset="-128"/>
                <a:cs typeface="Times New Roman" panose="02020603050405020304" pitchFamily="18" charset="0"/>
              </a:rPr>
              <a:t>Khuzestan</a:t>
            </a:r>
            <a:r>
              <a:rPr lang="en-US" sz="2000" dirty="0">
                <a:latin typeface="Times New Roman" panose="02020603050405020304" pitchFamily="18" charset="0"/>
                <a:ea typeface="MS Mincho" panose="02020609040205080304" pitchFamily="49" charset="-128"/>
                <a:cs typeface="Times New Roman" panose="02020603050405020304" pitchFamily="18" charset="0"/>
              </a:rPr>
              <a:t>, Iran.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26" name="Rectangle 25"/>
          <p:cNvSpPr/>
          <p:nvPr/>
        </p:nvSpPr>
        <p:spPr>
          <a:xfrm>
            <a:off x="360702" y="5091585"/>
            <a:ext cx="1716880" cy="430887"/>
          </a:xfrm>
          <a:prstGeom prst="rect">
            <a:avLst/>
          </a:prstGeom>
          <a:solidFill>
            <a:schemeClr val="bg1"/>
          </a:solidFill>
        </p:spPr>
        <p:txBody>
          <a:bodyPr wrap="none">
            <a:spAutoFit/>
          </a:bodyPr>
          <a:lstStyle/>
          <a:p>
            <a:r>
              <a:rPr lang="en-US" sz="2200" b="1" dirty="0" smtClean="0">
                <a:latin typeface="Times New Roman" panose="02020603050405020304" pitchFamily="18" charset="0"/>
                <a:cs typeface="Times New Roman" panose="02020603050405020304" pitchFamily="18" charset="0"/>
              </a:rPr>
              <a:t>Introduction</a:t>
            </a:r>
            <a:endParaRPr lang="en-US" sz="2200" b="1" dirty="0">
              <a:latin typeface="Times New Roman" panose="02020603050405020304" pitchFamily="18" charset="0"/>
              <a:cs typeface="Times New Roman" panose="02020603050405020304" pitchFamily="18" charset="0"/>
            </a:endParaRPr>
          </a:p>
        </p:txBody>
      </p:sp>
      <p:sp>
        <p:nvSpPr>
          <p:cNvPr id="27" name="Rectangle 26"/>
          <p:cNvSpPr/>
          <p:nvPr/>
        </p:nvSpPr>
        <p:spPr>
          <a:xfrm>
            <a:off x="247815" y="5693201"/>
            <a:ext cx="7007227" cy="4708981"/>
          </a:xfrm>
          <a:prstGeom prst="rect">
            <a:avLst/>
          </a:prstGeom>
        </p:spPr>
        <p:txBody>
          <a:bodyPr wrap="square">
            <a:spAutoFit/>
          </a:bodyPr>
          <a:lstStyle/>
          <a:p>
            <a:pPr algn="just"/>
            <a:r>
              <a:rPr lang="en-US" sz="2000" dirty="0">
                <a:latin typeface="Times New Roman" panose="02020603050405020304" pitchFamily="18" charset="0"/>
                <a:ea typeface="Calibri" panose="020F0502020204030204" pitchFamily="34" charset="0"/>
                <a:cs typeface="Times New Roman" panose="02020603050405020304" pitchFamily="18" charset="0"/>
              </a:rPr>
              <a:t>Wind erosion is one of the main factors of soil degradation and air pollution in arid and semiarid regions. In recent years, dust storms have become ever more important sources of air pollution in large areas of Iran. Dust storms previously were confined to the summer season and to western Iran. Nowadays, dust storms occur during eight months of the year and extend to the central regions and the entire south of Iran. This is causing increasing problems for the residents of the affected areas, threatening their health and impairing social, economic and agricultural activities. Ahvaz, the capital of Khuzestan Province, is the city that is most seriously affected by these problems in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Iran (Fig.1). </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latin typeface="Times New Roman" panose="02020603050405020304" pitchFamily="18" charset="0"/>
                <a:ea typeface="Calibri" panose="020F0502020204030204" pitchFamily="34" charset="0"/>
                <a:cs typeface="Times New Roman" panose="02020603050405020304" pitchFamily="18" charset="0"/>
              </a:rPr>
              <a:t>Wind erosion is a multifaceted phenomenon influenced by a variety of factors. One of these factors that has changed considerably in recent time in Iran is land use/cover and land management. </a:t>
            </a:r>
            <a:endParaRPr lang="en-US" sz="2000" dirty="0">
              <a:latin typeface="Times New Roman" panose="02020603050405020304" pitchFamily="18" charset="0"/>
              <a:cs typeface="Times New Roman" panose="02020603050405020304" pitchFamily="18" charset="0"/>
            </a:endParaRPr>
          </a:p>
        </p:txBody>
      </p:sp>
      <p:sp>
        <p:nvSpPr>
          <p:cNvPr id="28" name="Rectangle 27"/>
          <p:cNvSpPr/>
          <p:nvPr/>
        </p:nvSpPr>
        <p:spPr>
          <a:xfrm>
            <a:off x="247815" y="11169205"/>
            <a:ext cx="7018430" cy="1938992"/>
          </a:xfrm>
          <a:prstGeom prst="rect">
            <a:avLst/>
          </a:prstGeom>
        </p:spPr>
        <p:txBody>
          <a:bodyPr wrap="square">
            <a:spAutoFit/>
          </a:bodyPr>
          <a:lstStyle/>
          <a:p>
            <a:pPr marL="342900" indent="-342900">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Investigating the impact of land use/cover changes on wind erosion </a:t>
            </a:r>
          </a:p>
          <a:p>
            <a:pPr marL="342900" indent="-342900">
              <a:lnSpc>
                <a:spcPct val="150000"/>
              </a:lnSpc>
              <a:buFont typeface="Wingdings" panose="05000000000000000000" pitchFamily="2" charset="2"/>
              <a:buChar char="Ø"/>
            </a:pPr>
            <a:r>
              <a:rPr lang="en-US" sz="2000" dirty="0" smtClean="0">
                <a:latin typeface="Times New Roman" panose="02020603050405020304" pitchFamily="18" charset="0"/>
                <a:cs typeface="Times New Roman" panose="02020603050405020304" pitchFamily="18" charset="0"/>
              </a:rPr>
              <a:t>Acquiring the data necessary for calibration and validation of the IFRIR erosion model using remote sensing </a:t>
            </a:r>
          </a:p>
          <a:p>
            <a:endParaRPr lang="en-US" sz="2000" dirty="0"/>
          </a:p>
        </p:txBody>
      </p:sp>
      <p:sp>
        <p:nvSpPr>
          <p:cNvPr id="29" name="Rectangle 28"/>
          <p:cNvSpPr/>
          <p:nvPr/>
        </p:nvSpPr>
        <p:spPr>
          <a:xfrm>
            <a:off x="412681" y="10487682"/>
            <a:ext cx="1411540" cy="430887"/>
          </a:xfrm>
          <a:prstGeom prst="rect">
            <a:avLst/>
          </a:prstGeom>
          <a:solidFill>
            <a:schemeClr val="bg1"/>
          </a:solidFill>
        </p:spPr>
        <p:txBody>
          <a:bodyPr wrap="none">
            <a:spAutoFit/>
          </a:bodyPr>
          <a:lstStyle/>
          <a:p>
            <a:r>
              <a:rPr lang="en-GB" sz="2200" b="1" dirty="0" smtClean="0"/>
              <a:t>Objectives</a:t>
            </a:r>
            <a:endParaRPr lang="en-GB" sz="2200" b="1" dirty="0"/>
          </a:p>
        </p:txBody>
      </p:sp>
      <p:sp>
        <p:nvSpPr>
          <p:cNvPr id="24" name="Rectangle 23"/>
          <p:cNvSpPr/>
          <p:nvPr/>
        </p:nvSpPr>
        <p:spPr>
          <a:xfrm>
            <a:off x="289747" y="13938574"/>
            <a:ext cx="7018430" cy="2554545"/>
          </a:xfrm>
          <a:prstGeom prst="rect">
            <a:avLst/>
          </a:prstGeom>
        </p:spPr>
        <p:txBody>
          <a:bodyPr wrap="square">
            <a:spAutoFit/>
          </a:bodyPr>
          <a:lstStyle/>
          <a:p>
            <a:pPr algn="just"/>
            <a:r>
              <a:rPr lang="en-US" sz="2000" dirty="0">
                <a:latin typeface="Times New Roman" panose="02020603050405020304" pitchFamily="18" charset="0"/>
                <a:ea typeface="Calibri" panose="020F0502020204030204" pitchFamily="34" charset="0"/>
                <a:cs typeface="Times New Roman" panose="02020603050405020304" pitchFamily="18" charset="0"/>
              </a:rPr>
              <a:t>To investigate the impact of </a:t>
            </a:r>
            <a:r>
              <a:rPr lang="en-US" sz="2000" dirty="0" smtClean="0">
                <a:latin typeface="Times New Roman" panose="02020603050405020304" pitchFamily="18" charset="0"/>
                <a:ea typeface="Calibri" panose="020F0502020204030204" pitchFamily="34" charset="0"/>
                <a:cs typeface="Times New Roman" panose="02020603050405020304" pitchFamily="18" charset="0"/>
              </a:rPr>
              <a:t>Land use/cover </a:t>
            </a:r>
            <a:r>
              <a:rPr lang="en-US" sz="2000" dirty="0">
                <a:latin typeface="Times New Roman" panose="02020603050405020304" pitchFamily="18" charset="0"/>
                <a:ea typeface="Calibri" panose="020F0502020204030204" pitchFamily="34" charset="0"/>
                <a:cs typeface="Times New Roman" panose="02020603050405020304" pitchFamily="18" charset="0"/>
              </a:rPr>
              <a:t>changes on wind erosion potential in southwestern Iran we applied an empirical model of the Iran Research Institute of Forest and Rangeland (IRIFR) to remote sensing data extracted from Landsat ETM+ and Landsat 8 imagery of 2010 and 2019. Relationships between changes in wind erosion and land use/cover were determined by cross-tabulation, combining the original spectral bands with synthetic bands and using Maximum Likelihood classification. </a:t>
            </a:r>
            <a:endParaRPr lang="en-US" sz="2000" dirty="0">
              <a:latin typeface="Times New Roman" panose="02020603050405020304" pitchFamily="18" charset="0"/>
              <a:cs typeface="Times New Roman" panose="02020603050405020304" pitchFamily="18" charset="0"/>
            </a:endParaRPr>
          </a:p>
        </p:txBody>
      </p:sp>
      <p:sp>
        <p:nvSpPr>
          <p:cNvPr id="30" name="Rectangle 29"/>
          <p:cNvSpPr/>
          <p:nvPr/>
        </p:nvSpPr>
        <p:spPr>
          <a:xfrm>
            <a:off x="440266" y="16883440"/>
            <a:ext cx="1061509" cy="430887"/>
          </a:xfrm>
          <a:prstGeom prst="rect">
            <a:avLst/>
          </a:prstGeom>
          <a:solidFill>
            <a:schemeClr val="bg1"/>
          </a:solidFill>
        </p:spPr>
        <p:txBody>
          <a:bodyPr wrap="none">
            <a:spAutoFit/>
          </a:bodyPr>
          <a:lstStyle/>
          <a:p>
            <a:r>
              <a:rPr lang="en-US" sz="2200" b="1" dirty="0" smtClean="0">
                <a:latin typeface="Times New Roman" panose="02020603050405020304" pitchFamily="18" charset="0"/>
                <a:cs typeface="Times New Roman" panose="02020603050405020304" pitchFamily="18" charset="0"/>
              </a:rPr>
              <a:t>Results</a:t>
            </a:r>
            <a:endParaRPr lang="en-US" sz="2200" b="1" dirty="0">
              <a:latin typeface="Times New Roman" panose="02020603050405020304" pitchFamily="18" charset="0"/>
              <a:cs typeface="Times New Roman" panose="02020603050405020304" pitchFamily="18" charset="0"/>
            </a:endParaRPr>
          </a:p>
        </p:txBody>
      </p:sp>
      <p:sp>
        <p:nvSpPr>
          <p:cNvPr id="32" name="Rectangle 31"/>
          <p:cNvSpPr/>
          <p:nvPr/>
        </p:nvSpPr>
        <p:spPr>
          <a:xfrm>
            <a:off x="279792" y="17661367"/>
            <a:ext cx="6922554" cy="2554545"/>
          </a:xfrm>
          <a:prstGeom prst="rect">
            <a:avLst/>
          </a:prstGeom>
        </p:spPr>
        <p:txBody>
          <a:bodyPr wrap="square">
            <a:spAutoFit/>
          </a:bodyPr>
          <a:lstStyle/>
          <a:p>
            <a:pPr algn="just"/>
            <a:r>
              <a:rPr lang="en-US" sz="2000" dirty="0">
                <a:latin typeface="Times New Roman" panose="02020603050405020304" pitchFamily="18" charset="0"/>
                <a:ea typeface="Calibri" panose="020F0502020204030204" pitchFamily="34" charset="0"/>
                <a:cs typeface="Times New Roman" panose="02020603050405020304" pitchFamily="18" charset="0"/>
              </a:rPr>
              <a:t>The results indicate major changes in wind erosion potential over the last decade in the study area. Interestingly, while areas with a low, medium, and high sediment yield potential decreased, areas with a very high sediment yield potential have increased. Increasing soil erosion potential was primarily related to the conversion of rangeland to agricultural cropland Moreover, the results indicate an increase in desertification in the study area which is also a clear evidence of increasing in soil erosion.</a:t>
            </a:r>
            <a:endParaRPr lang="en-US" sz="2000" dirty="0">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1607" y="5746783"/>
            <a:ext cx="7143065" cy="5225605"/>
          </a:xfrm>
          <a:prstGeom prst="rect">
            <a:avLst/>
          </a:prstGeom>
        </p:spPr>
      </p:pic>
      <p:pic>
        <p:nvPicPr>
          <p:cNvPr id="1026" name="Picture 2" descr="Jobs at ETH Zurich - Academic Posi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9" y="-18763"/>
            <a:ext cx="3278527" cy="152489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619181" y="20445562"/>
            <a:ext cx="2539682" cy="888889"/>
          </a:xfrm>
          <a:prstGeom prst="rect">
            <a:avLst/>
          </a:prstGeom>
        </p:spPr>
      </p:pic>
      <p:pic>
        <p:nvPicPr>
          <p:cNvPr id="18" name="Picture 17"/>
          <p:cNvPicPr>
            <a:picLocks noChangeAspect="1"/>
          </p:cNvPicPr>
          <p:nvPr/>
        </p:nvPicPr>
        <p:blipFill>
          <a:blip r:embed="rId6"/>
          <a:stretch>
            <a:fillRect/>
          </a:stretch>
        </p:blipFill>
        <p:spPr>
          <a:xfrm>
            <a:off x="11859905" y="-23772"/>
            <a:ext cx="3258014" cy="1529761"/>
          </a:xfrm>
          <a:prstGeom prst="rect">
            <a:avLst/>
          </a:prstGeom>
        </p:spPr>
      </p:pic>
    </p:spTree>
    <p:extLst>
      <p:ext uri="{BB962C8B-B14F-4D97-AF65-F5344CB8AC3E}">
        <p14:creationId xmlns:p14="http://schemas.microsoft.com/office/powerpoint/2010/main" val="18889202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211</TotalTime>
  <Words>468</Words>
  <Application>Microsoft Office PowerPoint</Application>
  <PresentationFormat>Custom</PresentationFormat>
  <Paragraphs>22</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MS Mincho</vt:lpstr>
      <vt:lpstr>Times New Roman</vt:lpstr>
      <vt:lpstr>Wingdings</vt:lpstr>
      <vt:lpstr>Office Theme</vt:lpstr>
      <vt:lpstr>PowerPoint Presentation</vt:lpstr>
    </vt:vector>
  </TitlesOfParts>
  <Company>Technical University of Munich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Yaser Ostovari</dc:creator>
  <cp:lastModifiedBy>niki</cp:lastModifiedBy>
  <cp:revision>33</cp:revision>
  <dcterms:created xsi:type="dcterms:W3CDTF">2019-09-08T19:16:53Z</dcterms:created>
  <dcterms:modified xsi:type="dcterms:W3CDTF">2020-05-02T22:22:03Z</dcterms:modified>
</cp:coreProperties>
</file>